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0"/>
  </p:notesMasterIdLst>
  <p:sldIdLst>
    <p:sldId id="324" r:id="rId2"/>
    <p:sldId id="256" r:id="rId3"/>
    <p:sldId id="259" r:id="rId4"/>
    <p:sldId id="325" r:id="rId5"/>
    <p:sldId id="258" r:id="rId6"/>
    <p:sldId id="331" r:id="rId7"/>
    <p:sldId id="328" r:id="rId8"/>
    <p:sldId id="327" r:id="rId9"/>
    <p:sldId id="329" r:id="rId10"/>
    <p:sldId id="335" r:id="rId11"/>
    <p:sldId id="315" r:id="rId12"/>
    <p:sldId id="261" r:id="rId13"/>
    <p:sldId id="336" r:id="rId14"/>
    <p:sldId id="263" r:id="rId15"/>
    <p:sldId id="272" r:id="rId16"/>
    <p:sldId id="314" r:id="rId17"/>
    <p:sldId id="274" r:id="rId18"/>
    <p:sldId id="292" r:id="rId19"/>
  </p:sldIdLst>
  <p:sldSz cx="9144000" cy="5143500" type="screen16x9"/>
  <p:notesSz cx="6858000" cy="9144000"/>
  <p:embeddedFontLst>
    <p:embeddedFont>
      <p:font typeface="Aharoni" panose="02010803020104030203" pitchFamily="2" charset="-79"/>
      <p:bold r:id="rId21"/>
    </p:embeddedFont>
    <p:embeddedFont>
      <p:font typeface="Atma" panose="020B0604020202020204" charset="0"/>
      <p:regular r:id="rId22"/>
      <p:bold r:id="rId23"/>
    </p:embeddedFont>
    <p:embeddedFont>
      <p:font typeface="Bahnschrift Light" panose="020B0502040204020203" pitchFamily="34" charset="0"/>
      <p:regular r:id="rId24"/>
    </p:embeddedFont>
    <p:embeddedFont>
      <p:font typeface="Baloo Tammudu 2" panose="020B0604020202020204"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DFE7D81-A1B1-40D4-B907-23C04D661C9D}">
  <a:tblStyle styleId="{6DFE7D81-A1B1-40D4-B907-23C04D661C9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68" autoAdjust="0"/>
    <p:restoredTop sz="94660"/>
  </p:normalViewPr>
  <p:slideViewPr>
    <p:cSldViewPr snapToGrid="0">
      <p:cViewPr varScale="1">
        <p:scale>
          <a:sx n="84" d="100"/>
          <a:sy n="84" d="100"/>
        </p:scale>
        <p:origin x="100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a:extLst>
            <a:ext uri="{FF2B5EF4-FFF2-40B4-BE49-F238E27FC236}">
              <a16:creationId xmlns:a16="http://schemas.microsoft.com/office/drawing/2014/main" id="{2AF0BE6C-790D-73E4-1396-9021C11B6B82}"/>
            </a:ext>
          </a:extLst>
        </p:cNvPr>
        <p:cNvGrpSpPr/>
        <p:nvPr/>
      </p:nvGrpSpPr>
      <p:grpSpPr>
        <a:xfrm>
          <a:off x="0" y="0"/>
          <a:ext cx="0" cy="0"/>
          <a:chOff x="0" y="0"/>
          <a:chExt cx="0" cy="0"/>
        </a:xfrm>
      </p:grpSpPr>
      <p:sp>
        <p:nvSpPr>
          <p:cNvPr id="2729" name="Google Shape;2729;g155288f6edb_0_714:notes">
            <a:extLst>
              <a:ext uri="{FF2B5EF4-FFF2-40B4-BE49-F238E27FC236}">
                <a16:creationId xmlns:a16="http://schemas.microsoft.com/office/drawing/2014/main" id="{EDC53067-CEB4-AE4F-4FF7-74D0182C14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155288f6edb_0_714:notes">
            <a:extLst>
              <a:ext uri="{FF2B5EF4-FFF2-40B4-BE49-F238E27FC236}">
                <a16:creationId xmlns:a16="http://schemas.microsoft.com/office/drawing/2014/main" id="{D4D372F1-1F20-75EC-479A-365CB9EAACF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46097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a:extLst>
            <a:ext uri="{FF2B5EF4-FFF2-40B4-BE49-F238E27FC236}">
              <a16:creationId xmlns:a16="http://schemas.microsoft.com/office/drawing/2014/main" id="{BB91F47A-C7A0-F22A-A57C-0695B630D15F}"/>
            </a:ext>
          </a:extLst>
        </p:cNvPr>
        <p:cNvGrpSpPr/>
        <p:nvPr/>
      </p:nvGrpSpPr>
      <p:grpSpPr>
        <a:xfrm>
          <a:off x="0" y="0"/>
          <a:ext cx="0" cy="0"/>
          <a:chOff x="0" y="0"/>
          <a:chExt cx="0" cy="0"/>
        </a:xfrm>
      </p:grpSpPr>
      <p:sp>
        <p:nvSpPr>
          <p:cNvPr id="2729" name="Google Shape;2729;g155288f6edb_0_714:notes">
            <a:extLst>
              <a:ext uri="{FF2B5EF4-FFF2-40B4-BE49-F238E27FC236}">
                <a16:creationId xmlns:a16="http://schemas.microsoft.com/office/drawing/2014/main" id="{117D78D2-7004-60B9-346D-BA19929E791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155288f6edb_0_714:notes">
            <a:extLst>
              <a:ext uri="{FF2B5EF4-FFF2-40B4-BE49-F238E27FC236}">
                <a16:creationId xmlns:a16="http://schemas.microsoft.com/office/drawing/2014/main" id="{4A32ABFB-408B-4445-0F19-41056F2B661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18905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a:extLst>
            <a:ext uri="{FF2B5EF4-FFF2-40B4-BE49-F238E27FC236}">
              <a16:creationId xmlns:a16="http://schemas.microsoft.com/office/drawing/2014/main" id="{F373EB63-8C97-A884-CFBB-71A99F630BF3}"/>
            </a:ext>
          </a:extLst>
        </p:cNvPr>
        <p:cNvGrpSpPr/>
        <p:nvPr/>
      </p:nvGrpSpPr>
      <p:grpSpPr>
        <a:xfrm>
          <a:off x="0" y="0"/>
          <a:ext cx="0" cy="0"/>
          <a:chOff x="0" y="0"/>
          <a:chExt cx="0" cy="0"/>
        </a:xfrm>
      </p:grpSpPr>
      <p:sp>
        <p:nvSpPr>
          <p:cNvPr id="2487" name="Google Shape;2487;g99f2f57a71_0_184:notes">
            <a:extLst>
              <a:ext uri="{FF2B5EF4-FFF2-40B4-BE49-F238E27FC236}">
                <a16:creationId xmlns:a16="http://schemas.microsoft.com/office/drawing/2014/main" id="{9E71F536-DC08-4917-32DB-3B7D6E3B06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99f2f57a71_0_184:notes">
            <a:extLst>
              <a:ext uri="{FF2B5EF4-FFF2-40B4-BE49-F238E27FC236}">
                <a16:creationId xmlns:a16="http://schemas.microsoft.com/office/drawing/2014/main" id="{D460B2BF-9007-ABFE-1E8C-67327AFC58F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46209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2"/>
        <p:cNvGrpSpPr/>
        <p:nvPr/>
      </p:nvGrpSpPr>
      <p:grpSpPr>
        <a:xfrm>
          <a:off x="0" y="0"/>
          <a:ext cx="0" cy="0"/>
          <a:chOff x="0" y="0"/>
          <a:chExt cx="0" cy="0"/>
        </a:xfrm>
      </p:grpSpPr>
      <p:sp>
        <p:nvSpPr>
          <p:cNvPr id="3243" name="Google Shape;3243;g1542f32d1f4_0_2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4" name="Google Shape;3244;g1542f32d1f4_0_2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a:extLst>
            <a:ext uri="{FF2B5EF4-FFF2-40B4-BE49-F238E27FC236}">
              <a16:creationId xmlns:a16="http://schemas.microsoft.com/office/drawing/2014/main" id="{204D944C-1417-43AF-2B9A-F09EC9120FCD}"/>
            </a:ext>
          </a:extLst>
        </p:cNvPr>
        <p:cNvGrpSpPr/>
        <p:nvPr/>
      </p:nvGrpSpPr>
      <p:grpSpPr>
        <a:xfrm>
          <a:off x="0" y="0"/>
          <a:ext cx="0" cy="0"/>
          <a:chOff x="0" y="0"/>
          <a:chExt cx="0" cy="0"/>
        </a:xfrm>
      </p:grpSpPr>
      <p:sp>
        <p:nvSpPr>
          <p:cNvPr id="2487" name="Google Shape;2487;g99f2f57a71_0_184:notes">
            <a:extLst>
              <a:ext uri="{FF2B5EF4-FFF2-40B4-BE49-F238E27FC236}">
                <a16:creationId xmlns:a16="http://schemas.microsoft.com/office/drawing/2014/main" id="{11FDF79E-3673-E9A5-86D3-C0C88DCDC6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99f2f57a71_0_184:notes">
            <a:extLst>
              <a:ext uri="{FF2B5EF4-FFF2-40B4-BE49-F238E27FC236}">
                <a16:creationId xmlns:a16="http://schemas.microsoft.com/office/drawing/2014/main" id="{92B6ED0E-3310-C8B7-3DB0-AA555695258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56049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9"/>
        <p:cNvGrpSpPr/>
        <p:nvPr/>
      </p:nvGrpSpPr>
      <p:grpSpPr>
        <a:xfrm>
          <a:off x="0" y="0"/>
          <a:ext cx="0" cy="0"/>
          <a:chOff x="0" y="0"/>
          <a:chExt cx="0" cy="0"/>
        </a:xfrm>
      </p:grpSpPr>
      <p:sp>
        <p:nvSpPr>
          <p:cNvPr id="3750" name="Google Shape;3750;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1" name="Google Shape;3751;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4"/>
        <p:cNvGrpSpPr/>
        <p:nvPr/>
      </p:nvGrpSpPr>
      <p:grpSpPr>
        <a:xfrm>
          <a:off x="0" y="0"/>
          <a:ext cx="0" cy="0"/>
          <a:chOff x="0" y="0"/>
          <a:chExt cx="0" cy="0"/>
        </a:xfrm>
      </p:grpSpPr>
      <p:sp>
        <p:nvSpPr>
          <p:cNvPr id="4745" name="Google Shape;4745;g1557c5ba4f9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6" name="Google Shape;4746;g1557c5ba4f9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9"/>
        <p:cNvGrpSpPr/>
        <p:nvPr/>
      </p:nvGrpSpPr>
      <p:grpSpPr>
        <a:xfrm>
          <a:off x="0" y="0"/>
          <a:ext cx="0" cy="0"/>
          <a:chOff x="0" y="0"/>
          <a:chExt cx="0" cy="0"/>
        </a:xfrm>
      </p:grpSpPr>
      <p:sp>
        <p:nvSpPr>
          <p:cNvPr id="4790" name="Google Shape;4790;g1557c5ba4f9_0_5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1" name="Google Shape;4791;g1557c5ba4f9_0_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7693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9"/>
        <p:cNvGrpSpPr/>
        <p:nvPr/>
      </p:nvGrpSpPr>
      <p:grpSpPr>
        <a:xfrm>
          <a:off x="0" y="0"/>
          <a:ext cx="0" cy="0"/>
          <a:chOff x="0" y="0"/>
          <a:chExt cx="0" cy="0"/>
        </a:xfrm>
      </p:grpSpPr>
      <p:sp>
        <p:nvSpPr>
          <p:cNvPr id="4790" name="Google Shape;4790;g1557c5ba4f9_0_5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1" name="Google Shape;4791;g1557c5ba4f9_0_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6"/>
        <p:cNvGrpSpPr/>
        <p:nvPr/>
      </p:nvGrpSpPr>
      <p:grpSpPr>
        <a:xfrm>
          <a:off x="0" y="0"/>
          <a:ext cx="0" cy="0"/>
          <a:chOff x="0" y="0"/>
          <a:chExt cx="0" cy="0"/>
        </a:xfrm>
      </p:grpSpPr>
      <p:sp>
        <p:nvSpPr>
          <p:cNvPr id="6227" name="Google Shape;6227;g1557c5ba4f9_0_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8" name="Google Shape;6228;g1557c5ba4f9_0_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3"/>
        <p:cNvGrpSpPr/>
        <p:nvPr/>
      </p:nvGrpSpPr>
      <p:grpSpPr>
        <a:xfrm>
          <a:off x="0" y="0"/>
          <a:ext cx="0" cy="0"/>
          <a:chOff x="0" y="0"/>
          <a:chExt cx="0" cy="0"/>
        </a:xfrm>
      </p:grpSpPr>
      <p:sp>
        <p:nvSpPr>
          <p:cNvPr id="2014" name="Google Shape;201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5" name="Google Shape;20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155288f6edb_0_7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155288f6edb_0_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a:extLst>
            <a:ext uri="{FF2B5EF4-FFF2-40B4-BE49-F238E27FC236}">
              <a16:creationId xmlns:a16="http://schemas.microsoft.com/office/drawing/2014/main" id="{BAE6D3FC-96DC-F59A-913A-060561A0A36B}"/>
            </a:ext>
          </a:extLst>
        </p:cNvPr>
        <p:cNvGrpSpPr/>
        <p:nvPr/>
      </p:nvGrpSpPr>
      <p:grpSpPr>
        <a:xfrm>
          <a:off x="0" y="0"/>
          <a:ext cx="0" cy="0"/>
          <a:chOff x="0" y="0"/>
          <a:chExt cx="0" cy="0"/>
        </a:xfrm>
      </p:grpSpPr>
      <p:sp>
        <p:nvSpPr>
          <p:cNvPr id="2729" name="Google Shape;2729;g155288f6edb_0_714:notes">
            <a:extLst>
              <a:ext uri="{FF2B5EF4-FFF2-40B4-BE49-F238E27FC236}">
                <a16:creationId xmlns:a16="http://schemas.microsoft.com/office/drawing/2014/main" id="{A1B5C4FB-8B3A-8C79-E9CC-DF643DF9861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155288f6edb_0_714:notes">
            <a:extLst>
              <a:ext uri="{FF2B5EF4-FFF2-40B4-BE49-F238E27FC236}">
                <a16:creationId xmlns:a16="http://schemas.microsoft.com/office/drawing/2014/main" id="{46FDB74D-43EC-22E1-BE19-1E1E349C7D1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23299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99f2f57a71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99f2f57a71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a:extLst>
            <a:ext uri="{FF2B5EF4-FFF2-40B4-BE49-F238E27FC236}">
              <a16:creationId xmlns:a16="http://schemas.microsoft.com/office/drawing/2014/main" id="{24E276F1-4B3D-9E89-006A-44DE370C2ACF}"/>
            </a:ext>
          </a:extLst>
        </p:cNvPr>
        <p:cNvGrpSpPr/>
        <p:nvPr/>
      </p:nvGrpSpPr>
      <p:grpSpPr>
        <a:xfrm>
          <a:off x="0" y="0"/>
          <a:ext cx="0" cy="0"/>
          <a:chOff x="0" y="0"/>
          <a:chExt cx="0" cy="0"/>
        </a:xfrm>
      </p:grpSpPr>
      <p:sp>
        <p:nvSpPr>
          <p:cNvPr id="2729" name="Google Shape;2729;g155288f6edb_0_714:notes">
            <a:extLst>
              <a:ext uri="{FF2B5EF4-FFF2-40B4-BE49-F238E27FC236}">
                <a16:creationId xmlns:a16="http://schemas.microsoft.com/office/drawing/2014/main" id="{80652132-5BDE-88D8-7BF6-B1D0FF87B6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155288f6edb_0_714:notes">
            <a:extLst>
              <a:ext uri="{FF2B5EF4-FFF2-40B4-BE49-F238E27FC236}">
                <a16:creationId xmlns:a16="http://schemas.microsoft.com/office/drawing/2014/main" id="{ED6D292F-95C2-36F6-31A2-1346B44029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42143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a:extLst>
            <a:ext uri="{FF2B5EF4-FFF2-40B4-BE49-F238E27FC236}">
              <a16:creationId xmlns:a16="http://schemas.microsoft.com/office/drawing/2014/main" id="{98B98697-819B-FE41-BE67-33C5194BD662}"/>
            </a:ext>
          </a:extLst>
        </p:cNvPr>
        <p:cNvGrpSpPr/>
        <p:nvPr/>
      </p:nvGrpSpPr>
      <p:grpSpPr>
        <a:xfrm>
          <a:off x="0" y="0"/>
          <a:ext cx="0" cy="0"/>
          <a:chOff x="0" y="0"/>
          <a:chExt cx="0" cy="0"/>
        </a:xfrm>
      </p:grpSpPr>
      <p:sp>
        <p:nvSpPr>
          <p:cNvPr id="2487" name="Google Shape;2487;g99f2f57a71_0_184:notes">
            <a:extLst>
              <a:ext uri="{FF2B5EF4-FFF2-40B4-BE49-F238E27FC236}">
                <a16:creationId xmlns:a16="http://schemas.microsoft.com/office/drawing/2014/main" id="{4656C167-932C-12F1-8152-5D97595529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99f2f57a71_0_184:notes">
            <a:extLst>
              <a:ext uri="{FF2B5EF4-FFF2-40B4-BE49-F238E27FC236}">
                <a16:creationId xmlns:a16="http://schemas.microsoft.com/office/drawing/2014/main" id="{883A55F7-DC69-3836-377A-77B4FCAA80E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6554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a:extLst>
            <a:ext uri="{FF2B5EF4-FFF2-40B4-BE49-F238E27FC236}">
              <a16:creationId xmlns:a16="http://schemas.microsoft.com/office/drawing/2014/main" id="{C032CD39-A835-E5C2-4E4B-D48A639741D6}"/>
            </a:ext>
          </a:extLst>
        </p:cNvPr>
        <p:cNvGrpSpPr/>
        <p:nvPr/>
      </p:nvGrpSpPr>
      <p:grpSpPr>
        <a:xfrm>
          <a:off x="0" y="0"/>
          <a:ext cx="0" cy="0"/>
          <a:chOff x="0" y="0"/>
          <a:chExt cx="0" cy="0"/>
        </a:xfrm>
      </p:grpSpPr>
      <p:sp>
        <p:nvSpPr>
          <p:cNvPr id="2729" name="Google Shape;2729;g155288f6edb_0_714:notes">
            <a:extLst>
              <a:ext uri="{FF2B5EF4-FFF2-40B4-BE49-F238E27FC236}">
                <a16:creationId xmlns:a16="http://schemas.microsoft.com/office/drawing/2014/main" id="{BCFFBC89-075F-A797-815E-A7C22D7AAF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155288f6edb_0_714:notes">
            <a:extLst>
              <a:ext uri="{FF2B5EF4-FFF2-40B4-BE49-F238E27FC236}">
                <a16:creationId xmlns:a16="http://schemas.microsoft.com/office/drawing/2014/main" id="{BD959364-7EE2-25F9-3D4D-103D7FB8CD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3765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a:extLst>
            <a:ext uri="{FF2B5EF4-FFF2-40B4-BE49-F238E27FC236}">
              <a16:creationId xmlns:a16="http://schemas.microsoft.com/office/drawing/2014/main" id="{ADA24EE2-3AF2-7678-F8E0-B86D76BE4579}"/>
            </a:ext>
          </a:extLst>
        </p:cNvPr>
        <p:cNvGrpSpPr/>
        <p:nvPr/>
      </p:nvGrpSpPr>
      <p:grpSpPr>
        <a:xfrm>
          <a:off x="0" y="0"/>
          <a:ext cx="0" cy="0"/>
          <a:chOff x="0" y="0"/>
          <a:chExt cx="0" cy="0"/>
        </a:xfrm>
      </p:grpSpPr>
      <p:sp>
        <p:nvSpPr>
          <p:cNvPr id="2487" name="Google Shape;2487;g99f2f57a71_0_184:notes">
            <a:extLst>
              <a:ext uri="{FF2B5EF4-FFF2-40B4-BE49-F238E27FC236}">
                <a16:creationId xmlns:a16="http://schemas.microsoft.com/office/drawing/2014/main" id="{628249F4-C5B0-3493-96EC-525112A371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99f2f57a71_0_184:notes">
            <a:extLst>
              <a:ext uri="{FF2B5EF4-FFF2-40B4-BE49-F238E27FC236}">
                <a16:creationId xmlns:a16="http://schemas.microsoft.com/office/drawing/2014/main" id="{F4E8B989-E662-2236-D4D1-18E54A3CCBE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9131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923552" y="-1307545"/>
            <a:ext cx="3030475" cy="2856642"/>
          </a:xfrm>
          <a:custGeom>
            <a:avLst/>
            <a:gdLst/>
            <a:ahLst/>
            <a:cxnLst/>
            <a:rect l="l" t="t" r="r" b="b"/>
            <a:pathLst>
              <a:path w="49737" h="46884" extrusionOk="0">
                <a:moveTo>
                  <a:pt x="23565" y="0"/>
                </a:moveTo>
                <a:cubicBezTo>
                  <a:pt x="20547" y="0"/>
                  <a:pt x="17459" y="584"/>
                  <a:pt x="14449" y="1904"/>
                </a:cubicBezTo>
                <a:cubicBezTo>
                  <a:pt x="4794" y="6127"/>
                  <a:pt x="274" y="16033"/>
                  <a:pt x="92" y="24090"/>
                </a:cubicBezTo>
                <a:cubicBezTo>
                  <a:pt x="46" y="25939"/>
                  <a:pt x="0" y="29157"/>
                  <a:pt x="1553" y="32558"/>
                </a:cubicBezTo>
                <a:cubicBezTo>
                  <a:pt x="5400" y="41008"/>
                  <a:pt x="17326" y="46884"/>
                  <a:pt x="28055" y="46884"/>
                </a:cubicBezTo>
                <a:cubicBezTo>
                  <a:pt x="33556" y="46884"/>
                  <a:pt x="38743" y="45338"/>
                  <a:pt x="42364" y="41803"/>
                </a:cubicBezTo>
                <a:cubicBezTo>
                  <a:pt x="49737" y="34635"/>
                  <a:pt x="48002" y="21808"/>
                  <a:pt x="47819" y="20666"/>
                </a:cubicBezTo>
                <a:cubicBezTo>
                  <a:pt x="47500" y="18521"/>
                  <a:pt x="46861" y="14504"/>
                  <a:pt x="44122" y="10532"/>
                </a:cubicBezTo>
                <a:cubicBezTo>
                  <a:pt x="40043" y="4650"/>
                  <a:pt x="32082" y="0"/>
                  <a:pt x="23565"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5777657" y="-1789034"/>
            <a:ext cx="4051224" cy="3819630"/>
          </a:xfrm>
          <a:custGeom>
            <a:avLst/>
            <a:gdLst/>
            <a:ahLst/>
            <a:cxnLst/>
            <a:rect l="l" t="t" r="r" b="b"/>
            <a:pathLst>
              <a:path w="71878" h="67769" extrusionOk="0">
                <a:moveTo>
                  <a:pt x="34028" y="0"/>
                </a:moveTo>
                <a:cubicBezTo>
                  <a:pt x="29675" y="0"/>
                  <a:pt x="25223" y="839"/>
                  <a:pt x="20886" y="2733"/>
                </a:cubicBezTo>
                <a:cubicBezTo>
                  <a:pt x="6917" y="8851"/>
                  <a:pt x="388" y="23185"/>
                  <a:pt x="115" y="34803"/>
                </a:cubicBezTo>
                <a:cubicBezTo>
                  <a:pt x="69" y="37496"/>
                  <a:pt x="0" y="42153"/>
                  <a:pt x="2237" y="47060"/>
                </a:cubicBezTo>
                <a:cubicBezTo>
                  <a:pt x="7792" y="59271"/>
                  <a:pt x="25044" y="67769"/>
                  <a:pt x="40562" y="67769"/>
                </a:cubicBezTo>
                <a:cubicBezTo>
                  <a:pt x="48512" y="67769"/>
                  <a:pt x="56006" y="65539"/>
                  <a:pt x="61241" y="60436"/>
                </a:cubicBezTo>
                <a:cubicBezTo>
                  <a:pt x="71877" y="50073"/>
                  <a:pt x="69389" y="31539"/>
                  <a:pt x="69138" y="29873"/>
                </a:cubicBezTo>
                <a:cubicBezTo>
                  <a:pt x="68659" y="26768"/>
                  <a:pt x="67746" y="20948"/>
                  <a:pt x="63774" y="15242"/>
                </a:cubicBezTo>
                <a:cubicBezTo>
                  <a:pt x="57888" y="6724"/>
                  <a:pt x="46354" y="0"/>
                  <a:pt x="34028"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49600" y="2300343"/>
            <a:ext cx="4051167" cy="3820870"/>
          </a:xfrm>
          <a:custGeom>
            <a:avLst/>
            <a:gdLst/>
            <a:ahLst/>
            <a:cxnLst/>
            <a:rect l="l" t="t" r="r" b="b"/>
            <a:pathLst>
              <a:path w="71877" h="67791" extrusionOk="0">
                <a:moveTo>
                  <a:pt x="34024" y="1"/>
                </a:moveTo>
                <a:cubicBezTo>
                  <a:pt x="29673" y="1"/>
                  <a:pt x="25222" y="839"/>
                  <a:pt x="20885" y="2734"/>
                </a:cubicBezTo>
                <a:cubicBezTo>
                  <a:pt x="6916" y="8851"/>
                  <a:pt x="388" y="23185"/>
                  <a:pt x="114" y="34826"/>
                </a:cubicBezTo>
                <a:cubicBezTo>
                  <a:pt x="69" y="37497"/>
                  <a:pt x="0" y="42153"/>
                  <a:pt x="2237" y="47060"/>
                </a:cubicBezTo>
                <a:cubicBezTo>
                  <a:pt x="7792" y="59287"/>
                  <a:pt x="25047" y="67791"/>
                  <a:pt x="40567" y="67791"/>
                </a:cubicBezTo>
                <a:cubicBezTo>
                  <a:pt x="48514" y="67791"/>
                  <a:pt x="56007" y="65561"/>
                  <a:pt x="61240" y="60459"/>
                </a:cubicBezTo>
                <a:cubicBezTo>
                  <a:pt x="71877" y="50073"/>
                  <a:pt x="69366" y="31539"/>
                  <a:pt x="69138" y="29896"/>
                </a:cubicBezTo>
                <a:cubicBezTo>
                  <a:pt x="68659" y="26769"/>
                  <a:pt x="67746" y="20948"/>
                  <a:pt x="63774" y="15242"/>
                </a:cubicBezTo>
                <a:cubicBezTo>
                  <a:pt x="57870" y="6724"/>
                  <a:pt x="46345" y="1"/>
                  <a:pt x="34024" y="1"/>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0" y="4496125"/>
            <a:ext cx="9144000" cy="647400"/>
            <a:chOff x="0" y="4496125"/>
            <a:chExt cx="9144000" cy="647400"/>
          </a:xfrm>
        </p:grpSpPr>
        <p:sp>
          <p:nvSpPr>
            <p:cNvPr id="13" name="Google Shape;13;p2"/>
            <p:cNvSpPr/>
            <p:nvPr/>
          </p:nvSpPr>
          <p:spPr>
            <a:xfrm>
              <a:off x="0" y="4496125"/>
              <a:ext cx="9144000" cy="64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0" y="4496125"/>
              <a:ext cx="9143840" cy="647375"/>
            </a:xfrm>
            <a:custGeom>
              <a:avLst/>
              <a:gdLst/>
              <a:ahLst/>
              <a:cxnLst/>
              <a:rect l="l" t="t" r="r" b="b"/>
              <a:pathLst>
                <a:path w="132342" h="12965" extrusionOk="0">
                  <a:moveTo>
                    <a:pt x="0" y="0"/>
                  </a:moveTo>
                  <a:lnTo>
                    <a:pt x="0" y="12965"/>
                  </a:lnTo>
                  <a:lnTo>
                    <a:pt x="132341" y="12965"/>
                  </a:lnTo>
                  <a:lnTo>
                    <a:pt x="132341" y="0"/>
                  </a:lnTo>
                  <a:cubicBezTo>
                    <a:pt x="117968" y="5272"/>
                    <a:pt x="94934" y="11760"/>
                    <a:pt x="66145" y="11760"/>
                  </a:cubicBezTo>
                  <a:cubicBezTo>
                    <a:pt x="64394" y="11760"/>
                    <a:pt x="62622" y="11736"/>
                    <a:pt x="60829" y="11687"/>
                  </a:cubicBezTo>
                  <a:cubicBezTo>
                    <a:pt x="34946" y="10979"/>
                    <a:pt x="13992" y="5136"/>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6164148" y="3054540"/>
            <a:ext cx="4331326" cy="3099134"/>
          </a:xfrm>
          <a:custGeom>
            <a:avLst/>
            <a:gdLst/>
            <a:ahLst/>
            <a:cxnLst/>
            <a:rect l="l" t="t" r="r" b="b"/>
            <a:pathLst>
              <a:path w="62109" h="44440" extrusionOk="0">
                <a:moveTo>
                  <a:pt x="32989" y="0"/>
                </a:moveTo>
                <a:cubicBezTo>
                  <a:pt x="31981" y="0"/>
                  <a:pt x="30981" y="56"/>
                  <a:pt x="29993" y="171"/>
                </a:cubicBezTo>
                <a:cubicBezTo>
                  <a:pt x="22735" y="1039"/>
                  <a:pt x="17827" y="4919"/>
                  <a:pt x="16024" y="6380"/>
                </a:cubicBezTo>
                <a:cubicBezTo>
                  <a:pt x="7487" y="13319"/>
                  <a:pt x="1" y="27356"/>
                  <a:pt x="5433" y="36463"/>
                </a:cubicBezTo>
                <a:cubicBezTo>
                  <a:pt x="9618" y="43493"/>
                  <a:pt x="19600" y="44440"/>
                  <a:pt x="25217" y="44440"/>
                </a:cubicBezTo>
                <a:cubicBezTo>
                  <a:pt x="26676" y="44440"/>
                  <a:pt x="27840" y="44376"/>
                  <a:pt x="28532" y="44338"/>
                </a:cubicBezTo>
                <a:cubicBezTo>
                  <a:pt x="42844" y="43562"/>
                  <a:pt x="62108" y="34227"/>
                  <a:pt x="61926" y="21513"/>
                </a:cubicBezTo>
                <a:cubicBezTo>
                  <a:pt x="61777" y="10390"/>
                  <a:pt x="46746" y="0"/>
                  <a:pt x="32989"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txBox="1">
            <a:spLocks noGrp="1"/>
          </p:cNvSpPr>
          <p:nvPr>
            <p:ph type="ctrTitle"/>
          </p:nvPr>
        </p:nvSpPr>
        <p:spPr>
          <a:xfrm>
            <a:off x="1632625" y="974250"/>
            <a:ext cx="5878500" cy="21864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5200"/>
              <a:buNone/>
              <a:defRPr sz="5500"/>
            </a:lvl1pPr>
            <a:lvl2pPr lvl="1" algn="ctr">
              <a:spcBef>
                <a:spcPts val="0"/>
              </a:spcBef>
              <a:spcAft>
                <a:spcPts val="0"/>
              </a:spcAft>
              <a:buClr>
                <a:schemeClr val="dk2"/>
              </a:buClr>
              <a:buSzPts val="5200"/>
              <a:buNone/>
              <a:defRPr sz="5200">
                <a:solidFill>
                  <a:schemeClr val="dk2"/>
                </a:solidFill>
              </a:defRPr>
            </a:lvl2pPr>
            <a:lvl3pPr lvl="2" algn="ctr">
              <a:spcBef>
                <a:spcPts val="0"/>
              </a:spcBef>
              <a:spcAft>
                <a:spcPts val="0"/>
              </a:spcAft>
              <a:buClr>
                <a:schemeClr val="dk2"/>
              </a:buClr>
              <a:buSzPts val="5200"/>
              <a:buNone/>
              <a:defRPr sz="5200">
                <a:solidFill>
                  <a:schemeClr val="dk2"/>
                </a:solidFill>
              </a:defRPr>
            </a:lvl3pPr>
            <a:lvl4pPr lvl="3" algn="ctr">
              <a:spcBef>
                <a:spcPts val="0"/>
              </a:spcBef>
              <a:spcAft>
                <a:spcPts val="0"/>
              </a:spcAft>
              <a:buClr>
                <a:schemeClr val="dk2"/>
              </a:buClr>
              <a:buSzPts val="5200"/>
              <a:buNone/>
              <a:defRPr sz="5200">
                <a:solidFill>
                  <a:schemeClr val="dk2"/>
                </a:solidFill>
              </a:defRPr>
            </a:lvl4pPr>
            <a:lvl5pPr lvl="4" algn="ctr">
              <a:spcBef>
                <a:spcPts val="0"/>
              </a:spcBef>
              <a:spcAft>
                <a:spcPts val="0"/>
              </a:spcAft>
              <a:buClr>
                <a:schemeClr val="dk2"/>
              </a:buClr>
              <a:buSzPts val="5200"/>
              <a:buNone/>
              <a:defRPr sz="5200">
                <a:solidFill>
                  <a:schemeClr val="dk2"/>
                </a:solidFill>
              </a:defRPr>
            </a:lvl5pPr>
            <a:lvl6pPr lvl="5" algn="ctr">
              <a:spcBef>
                <a:spcPts val="0"/>
              </a:spcBef>
              <a:spcAft>
                <a:spcPts val="0"/>
              </a:spcAft>
              <a:buClr>
                <a:schemeClr val="dk2"/>
              </a:buClr>
              <a:buSzPts val="5200"/>
              <a:buNone/>
              <a:defRPr sz="5200">
                <a:solidFill>
                  <a:schemeClr val="dk2"/>
                </a:solidFill>
              </a:defRPr>
            </a:lvl6pPr>
            <a:lvl7pPr lvl="6" algn="ctr">
              <a:spcBef>
                <a:spcPts val="0"/>
              </a:spcBef>
              <a:spcAft>
                <a:spcPts val="0"/>
              </a:spcAft>
              <a:buClr>
                <a:schemeClr val="dk2"/>
              </a:buClr>
              <a:buSzPts val="5200"/>
              <a:buNone/>
              <a:defRPr sz="5200">
                <a:solidFill>
                  <a:schemeClr val="dk2"/>
                </a:solidFill>
              </a:defRPr>
            </a:lvl7pPr>
            <a:lvl8pPr lvl="7" algn="ctr">
              <a:spcBef>
                <a:spcPts val="0"/>
              </a:spcBef>
              <a:spcAft>
                <a:spcPts val="0"/>
              </a:spcAft>
              <a:buClr>
                <a:schemeClr val="dk2"/>
              </a:buClr>
              <a:buSzPts val="5200"/>
              <a:buNone/>
              <a:defRPr sz="5200">
                <a:solidFill>
                  <a:schemeClr val="dk2"/>
                </a:solidFill>
              </a:defRPr>
            </a:lvl8pPr>
            <a:lvl9pPr lvl="8" algn="ctr">
              <a:spcBef>
                <a:spcPts val="0"/>
              </a:spcBef>
              <a:spcAft>
                <a:spcPts val="0"/>
              </a:spcAft>
              <a:buClr>
                <a:schemeClr val="dk2"/>
              </a:buClr>
              <a:buSzPts val="5200"/>
              <a:buNone/>
              <a:defRPr sz="5200">
                <a:solidFill>
                  <a:schemeClr val="dk2"/>
                </a:solidFill>
              </a:defRPr>
            </a:lvl9pPr>
          </a:lstStyle>
          <a:p>
            <a:endParaRPr/>
          </a:p>
        </p:txBody>
      </p:sp>
      <p:sp>
        <p:nvSpPr>
          <p:cNvPr id="17" name="Google Shape;17;p2"/>
          <p:cNvSpPr txBox="1">
            <a:spLocks noGrp="1"/>
          </p:cNvSpPr>
          <p:nvPr>
            <p:ph type="subTitle" idx="1"/>
          </p:nvPr>
        </p:nvSpPr>
        <p:spPr>
          <a:xfrm>
            <a:off x="1632750" y="3160835"/>
            <a:ext cx="5878500" cy="456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837"/>
        <p:cNvGrpSpPr/>
        <p:nvPr/>
      </p:nvGrpSpPr>
      <p:grpSpPr>
        <a:xfrm>
          <a:off x="0" y="0"/>
          <a:ext cx="0" cy="0"/>
          <a:chOff x="0" y="0"/>
          <a:chExt cx="0" cy="0"/>
        </a:xfrm>
      </p:grpSpPr>
      <p:sp>
        <p:nvSpPr>
          <p:cNvPr id="1838" name="Google Shape;1838;p33"/>
          <p:cNvSpPr/>
          <p:nvPr/>
        </p:nvSpPr>
        <p:spPr>
          <a:xfrm rot="10800000">
            <a:off x="6739556" y="-1732849"/>
            <a:ext cx="4051167" cy="3820870"/>
          </a:xfrm>
          <a:custGeom>
            <a:avLst/>
            <a:gdLst/>
            <a:ahLst/>
            <a:cxnLst/>
            <a:rect l="l" t="t" r="r" b="b"/>
            <a:pathLst>
              <a:path w="71877" h="67791" extrusionOk="0">
                <a:moveTo>
                  <a:pt x="34024" y="1"/>
                </a:moveTo>
                <a:cubicBezTo>
                  <a:pt x="29673" y="1"/>
                  <a:pt x="25222" y="839"/>
                  <a:pt x="20885" y="2734"/>
                </a:cubicBezTo>
                <a:cubicBezTo>
                  <a:pt x="6916" y="8851"/>
                  <a:pt x="388" y="23185"/>
                  <a:pt x="114" y="34826"/>
                </a:cubicBezTo>
                <a:cubicBezTo>
                  <a:pt x="69" y="37497"/>
                  <a:pt x="0" y="42153"/>
                  <a:pt x="2237" y="47060"/>
                </a:cubicBezTo>
                <a:cubicBezTo>
                  <a:pt x="7792" y="59287"/>
                  <a:pt x="25047" y="67791"/>
                  <a:pt x="40567" y="67791"/>
                </a:cubicBezTo>
                <a:cubicBezTo>
                  <a:pt x="48514" y="67791"/>
                  <a:pt x="56007" y="65561"/>
                  <a:pt x="61240" y="60459"/>
                </a:cubicBezTo>
                <a:cubicBezTo>
                  <a:pt x="71877" y="50073"/>
                  <a:pt x="69366" y="31539"/>
                  <a:pt x="69138" y="29896"/>
                </a:cubicBezTo>
                <a:cubicBezTo>
                  <a:pt x="68659" y="26769"/>
                  <a:pt x="67746" y="20948"/>
                  <a:pt x="63774" y="15242"/>
                </a:cubicBezTo>
                <a:cubicBezTo>
                  <a:pt x="57870" y="6724"/>
                  <a:pt x="46345" y="1"/>
                  <a:pt x="34024" y="1"/>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3"/>
          <p:cNvSpPr/>
          <p:nvPr/>
        </p:nvSpPr>
        <p:spPr>
          <a:xfrm rot="10800000">
            <a:off x="-1578602" y="-1371984"/>
            <a:ext cx="4331326" cy="3099134"/>
          </a:xfrm>
          <a:custGeom>
            <a:avLst/>
            <a:gdLst/>
            <a:ahLst/>
            <a:cxnLst/>
            <a:rect l="l" t="t" r="r" b="b"/>
            <a:pathLst>
              <a:path w="62109" h="44440" extrusionOk="0">
                <a:moveTo>
                  <a:pt x="32989" y="0"/>
                </a:moveTo>
                <a:cubicBezTo>
                  <a:pt x="31981" y="0"/>
                  <a:pt x="30981" y="56"/>
                  <a:pt x="29993" y="171"/>
                </a:cubicBezTo>
                <a:cubicBezTo>
                  <a:pt x="22735" y="1039"/>
                  <a:pt x="17827" y="4919"/>
                  <a:pt x="16024" y="6380"/>
                </a:cubicBezTo>
                <a:cubicBezTo>
                  <a:pt x="7487" y="13319"/>
                  <a:pt x="1" y="27356"/>
                  <a:pt x="5433" y="36463"/>
                </a:cubicBezTo>
                <a:cubicBezTo>
                  <a:pt x="9618" y="43493"/>
                  <a:pt x="19600" y="44440"/>
                  <a:pt x="25217" y="44440"/>
                </a:cubicBezTo>
                <a:cubicBezTo>
                  <a:pt x="26676" y="44440"/>
                  <a:pt x="27840" y="44376"/>
                  <a:pt x="28532" y="44338"/>
                </a:cubicBezTo>
                <a:cubicBezTo>
                  <a:pt x="42844" y="43562"/>
                  <a:pt x="62108" y="34227"/>
                  <a:pt x="61926" y="21513"/>
                </a:cubicBezTo>
                <a:cubicBezTo>
                  <a:pt x="61777" y="10390"/>
                  <a:pt x="46746" y="0"/>
                  <a:pt x="32989"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3"/>
          <p:cNvSpPr/>
          <p:nvPr/>
        </p:nvSpPr>
        <p:spPr>
          <a:xfrm rot="10800000">
            <a:off x="-1438557" y="2872744"/>
            <a:ext cx="4051224" cy="3819630"/>
          </a:xfrm>
          <a:custGeom>
            <a:avLst/>
            <a:gdLst/>
            <a:ahLst/>
            <a:cxnLst/>
            <a:rect l="l" t="t" r="r" b="b"/>
            <a:pathLst>
              <a:path w="71878" h="67769" extrusionOk="0">
                <a:moveTo>
                  <a:pt x="34028" y="0"/>
                </a:moveTo>
                <a:cubicBezTo>
                  <a:pt x="29675" y="0"/>
                  <a:pt x="25223" y="839"/>
                  <a:pt x="20886" y="2733"/>
                </a:cubicBezTo>
                <a:cubicBezTo>
                  <a:pt x="6917" y="8851"/>
                  <a:pt x="388" y="23185"/>
                  <a:pt x="115" y="34803"/>
                </a:cubicBezTo>
                <a:cubicBezTo>
                  <a:pt x="69" y="37496"/>
                  <a:pt x="0" y="42153"/>
                  <a:pt x="2237" y="47060"/>
                </a:cubicBezTo>
                <a:cubicBezTo>
                  <a:pt x="7792" y="59271"/>
                  <a:pt x="25044" y="67769"/>
                  <a:pt x="40562" y="67769"/>
                </a:cubicBezTo>
                <a:cubicBezTo>
                  <a:pt x="48512" y="67769"/>
                  <a:pt x="56006" y="65539"/>
                  <a:pt x="61241" y="60436"/>
                </a:cubicBezTo>
                <a:cubicBezTo>
                  <a:pt x="71877" y="50073"/>
                  <a:pt x="69389" y="31539"/>
                  <a:pt x="69138" y="29873"/>
                </a:cubicBezTo>
                <a:cubicBezTo>
                  <a:pt x="68659" y="26768"/>
                  <a:pt x="67746" y="20948"/>
                  <a:pt x="63774" y="15242"/>
                </a:cubicBezTo>
                <a:cubicBezTo>
                  <a:pt x="57888" y="6724"/>
                  <a:pt x="46354" y="0"/>
                  <a:pt x="34028"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3"/>
          <p:cNvSpPr/>
          <p:nvPr/>
        </p:nvSpPr>
        <p:spPr>
          <a:xfrm rot="10800000">
            <a:off x="7343399" y="3510618"/>
            <a:ext cx="3030475" cy="2856642"/>
          </a:xfrm>
          <a:custGeom>
            <a:avLst/>
            <a:gdLst/>
            <a:ahLst/>
            <a:cxnLst/>
            <a:rect l="l" t="t" r="r" b="b"/>
            <a:pathLst>
              <a:path w="49737" h="46884" extrusionOk="0">
                <a:moveTo>
                  <a:pt x="23565" y="0"/>
                </a:moveTo>
                <a:cubicBezTo>
                  <a:pt x="20547" y="0"/>
                  <a:pt x="17459" y="584"/>
                  <a:pt x="14449" y="1904"/>
                </a:cubicBezTo>
                <a:cubicBezTo>
                  <a:pt x="4794" y="6127"/>
                  <a:pt x="274" y="16033"/>
                  <a:pt x="92" y="24090"/>
                </a:cubicBezTo>
                <a:cubicBezTo>
                  <a:pt x="46" y="25939"/>
                  <a:pt x="0" y="29157"/>
                  <a:pt x="1553" y="32558"/>
                </a:cubicBezTo>
                <a:cubicBezTo>
                  <a:pt x="5400" y="41008"/>
                  <a:pt x="17326" y="46884"/>
                  <a:pt x="28055" y="46884"/>
                </a:cubicBezTo>
                <a:cubicBezTo>
                  <a:pt x="33556" y="46884"/>
                  <a:pt x="38743" y="45338"/>
                  <a:pt x="42364" y="41803"/>
                </a:cubicBezTo>
                <a:cubicBezTo>
                  <a:pt x="49737" y="34635"/>
                  <a:pt x="48002" y="21808"/>
                  <a:pt x="47819" y="20666"/>
                </a:cubicBezTo>
                <a:cubicBezTo>
                  <a:pt x="47500" y="18521"/>
                  <a:pt x="46861" y="14504"/>
                  <a:pt x="44122" y="10532"/>
                </a:cubicBezTo>
                <a:cubicBezTo>
                  <a:pt x="40043" y="4650"/>
                  <a:pt x="32082" y="0"/>
                  <a:pt x="23565"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2" name="Google Shape;1842;p33"/>
          <p:cNvGrpSpPr/>
          <p:nvPr/>
        </p:nvGrpSpPr>
        <p:grpSpPr>
          <a:xfrm rot="1063801">
            <a:off x="8036633" y="335580"/>
            <a:ext cx="1570468" cy="1800987"/>
            <a:chOff x="3056825" y="-2290075"/>
            <a:chExt cx="1465250" cy="1680325"/>
          </a:xfrm>
        </p:grpSpPr>
        <p:sp>
          <p:nvSpPr>
            <p:cNvPr id="1843" name="Google Shape;1843;p33"/>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3"/>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3"/>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3"/>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3"/>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3"/>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3"/>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3"/>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3"/>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3"/>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3"/>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3"/>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3"/>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3"/>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3"/>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33"/>
          <p:cNvGrpSpPr/>
          <p:nvPr/>
        </p:nvGrpSpPr>
        <p:grpSpPr>
          <a:xfrm rot="-5400000">
            <a:off x="7493627" y="-188300"/>
            <a:ext cx="1288450" cy="1640350"/>
            <a:chOff x="659300" y="3268175"/>
            <a:chExt cx="1288450" cy="1640350"/>
          </a:xfrm>
        </p:grpSpPr>
        <p:sp>
          <p:nvSpPr>
            <p:cNvPr id="1859" name="Google Shape;1859;p33"/>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3"/>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3"/>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3"/>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3"/>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3"/>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3"/>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3"/>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3"/>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3"/>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3"/>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3"/>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3"/>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3"/>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3"/>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3"/>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3"/>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3"/>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3"/>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3"/>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3"/>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3"/>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3"/>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 name="Google Shape;1882;p33"/>
          <p:cNvGrpSpPr/>
          <p:nvPr/>
        </p:nvGrpSpPr>
        <p:grpSpPr>
          <a:xfrm rot="3087821" flipH="1">
            <a:off x="-33390" y="3004984"/>
            <a:ext cx="842011" cy="1773620"/>
            <a:chOff x="4458800" y="2953350"/>
            <a:chExt cx="842025" cy="1773650"/>
          </a:xfrm>
        </p:grpSpPr>
        <p:sp>
          <p:nvSpPr>
            <p:cNvPr id="1883" name="Google Shape;1883;p33"/>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3"/>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3"/>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3"/>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3"/>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3"/>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3"/>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3"/>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3"/>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3"/>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3"/>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3"/>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3"/>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3"/>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3"/>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3"/>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3"/>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3"/>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3"/>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3"/>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3"/>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33"/>
          <p:cNvGrpSpPr/>
          <p:nvPr/>
        </p:nvGrpSpPr>
        <p:grpSpPr>
          <a:xfrm rot="-2166787" flipH="1">
            <a:off x="-328502" y="3806510"/>
            <a:ext cx="1565546" cy="1952095"/>
            <a:chOff x="2386975" y="3180875"/>
            <a:chExt cx="1391500" cy="1735075"/>
          </a:xfrm>
        </p:grpSpPr>
        <p:sp>
          <p:nvSpPr>
            <p:cNvPr id="1905" name="Google Shape;1905;p33"/>
            <p:cNvSpPr/>
            <p:nvPr/>
          </p:nvSpPr>
          <p:spPr>
            <a:xfrm>
              <a:off x="2439225" y="3191275"/>
              <a:ext cx="1339250" cy="1724675"/>
            </a:xfrm>
            <a:custGeom>
              <a:avLst/>
              <a:gdLst/>
              <a:ahLst/>
              <a:cxnLst/>
              <a:rect l="l" t="t" r="r" b="b"/>
              <a:pathLst>
                <a:path w="53570" h="68987" extrusionOk="0">
                  <a:moveTo>
                    <a:pt x="28691" y="25966"/>
                  </a:moveTo>
                  <a:cubicBezTo>
                    <a:pt x="29503" y="25966"/>
                    <a:pt x="30316" y="26378"/>
                    <a:pt x="30753" y="27221"/>
                  </a:cubicBezTo>
                  <a:lnTo>
                    <a:pt x="38085" y="41408"/>
                  </a:lnTo>
                  <a:cubicBezTo>
                    <a:pt x="38719" y="42641"/>
                    <a:pt x="38149" y="44147"/>
                    <a:pt x="36859" y="44645"/>
                  </a:cubicBezTo>
                  <a:lnTo>
                    <a:pt x="21958" y="50390"/>
                  </a:lnTo>
                  <a:cubicBezTo>
                    <a:pt x="21671" y="50500"/>
                    <a:pt x="21386" y="50551"/>
                    <a:pt x="21110" y="50551"/>
                  </a:cubicBezTo>
                  <a:cubicBezTo>
                    <a:pt x="19574" y="50551"/>
                    <a:pt x="18340" y="48988"/>
                    <a:pt x="18945" y="47399"/>
                  </a:cubicBezTo>
                  <a:lnTo>
                    <a:pt x="26514" y="27466"/>
                  </a:lnTo>
                  <a:cubicBezTo>
                    <a:pt x="26890" y="26475"/>
                    <a:pt x="27789" y="25966"/>
                    <a:pt x="28691" y="25966"/>
                  </a:cubicBezTo>
                  <a:close/>
                  <a:moveTo>
                    <a:pt x="27204" y="0"/>
                  </a:moveTo>
                  <a:cubicBezTo>
                    <a:pt x="26302" y="0"/>
                    <a:pt x="25404" y="509"/>
                    <a:pt x="25029" y="1499"/>
                  </a:cubicBezTo>
                  <a:lnTo>
                    <a:pt x="605" y="65832"/>
                  </a:lnTo>
                  <a:cubicBezTo>
                    <a:pt x="1" y="67425"/>
                    <a:pt x="1231" y="68987"/>
                    <a:pt x="2760" y="68987"/>
                  </a:cubicBezTo>
                  <a:cubicBezTo>
                    <a:pt x="3037" y="68987"/>
                    <a:pt x="3324" y="68935"/>
                    <a:pt x="3611" y="68824"/>
                  </a:cubicBezTo>
                  <a:lnTo>
                    <a:pt x="26442" y="60029"/>
                  </a:lnTo>
                  <a:lnTo>
                    <a:pt x="51702" y="50282"/>
                  </a:lnTo>
                  <a:cubicBezTo>
                    <a:pt x="52993" y="49785"/>
                    <a:pt x="53569" y="48278"/>
                    <a:pt x="52935" y="47045"/>
                  </a:cubicBezTo>
                  <a:lnTo>
                    <a:pt x="29268" y="1261"/>
                  </a:lnTo>
                  <a:cubicBezTo>
                    <a:pt x="28831" y="414"/>
                    <a:pt x="28016" y="0"/>
                    <a:pt x="272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3"/>
            <p:cNvSpPr/>
            <p:nvPr/>
          </p:nvSpPr>
          <p:spPr>
            <a:xfrm>
              <a:off x="2386975" y="3180875"/>
              <a:ext cx="1339225" cy="1724625"/>
            </a:xfrm>
            <a:custGeom>
              <a:avLst/>
              <a:gdLst/>
              <a:ahLst/>
              <a:cxnLst/>
              <a:rect l="l" t="t" r="r" b="b"/>
              <a:pathLst>
                <a:path w="53569" h="68985" extrusionOk="0">
                  <a:moveTo>
                    <a:pt x="28694" y="25964"/>
                  </a:moveTo>
                  <a:cubicBezTo>
                    <a:pt x="29504" y="25964"/>
                    <a:pt x="30315" y="26376"/>
                    <a:pt x="30752" y="27219"/>
                  </a:cubicBezTo>
                  <a:lnTo>
                    <a:pt x="38084" y="41406"/>
                  </a:lnTo>
                  <a:cubicBezTo>
                    <a:pt x="38726" y="42639"/>
                    <a:pt x="38149" y="44145"/>
                    <a:pt x="36858" y="44643"/>
                  </a:cubicBezTo>
                  <a:lnTo>
                    <a:pt x="21957" y="50388"/>
                  </a:lnTo>
                  <a:cubicBezTo>
                    <a:pt x="21672" y="50498"/>
                    <a:pt x="21387" y="50548"/>
                    <a:pt x="21112" y="50548"/>
                  </a:cubicBezTo>
                  <a:cubicBezTo>
                    <a:pt x="19580" y="50548"/>
                    <a:pt x="18346" y="48985"/>
                    <a:pt x="18951" y="47397"/>
                  </a:cubicBezTo>
                  <a:lnTo>
                    <a:pt x="26521" y="27464"/>
                  </a:lnTo>
                  <a:cubicBezTo>
                    <a:pt x="26896" y="26473"/>
                    <a:pt x="27794" y="25964"/>
                    <a:pt x="28694" y="25964"/>
                  </a:cubicBezTo>
                  <a:close/>
                  <a:moveTo>
                    <a:pt x="27213" y="1"/>
                  </a:moveTo>
                  <a:cubicBezTo>
                    <a:pt x="26311" y="1"/>
                    <a:pt x="25411" y="510"/>
                    <a:pt x="25036" y="1497"/>
                  </a:cubicBezTo>
                  <a:lnTo>
                    <a:pt x="604" y="65830"/>
                  </a:lnTo>
                  <a:cubicBezTo>
                    <a:pt x="0" y="67423"/>
                    <a:pt x="1230" y="68985"/>
                    <a:pt x="2759" y="68985"/>
                  </a:cubicBezTo>
                  <a:cubicBezTo>
                    <a:pt x="3036" y="68985"/>
                    <a:pt x="3323" y="68933"/>
                    <a:pt x="3611" y="68822"/>
                  </a:cubicBezTo>
                  <a:lnTo>
                    <a:pt x="26441" y="60027"/>
                  </a:lnTo>
                  <a:lnTo>
                    <a:pt x="51709" y="50280"/>
                  </a:lnTo>
                  <a:cubicBezTo>
                    <a:pt x="52999" y="49783"/>
                    <a:pt x="53569" y="48276"/>
                    <a:pt x="52934" y="47050"/>
                  </a:cubicBezTo>
                  <a:lnTo>
                    <a:pt x="29275" y="1259"/>
                  </a:lnTo>
                  <a:cubicBezTo>
                    <a:pt x="28838" y="413"/>
                    <a:pt x="28024" y="1"/>
                    <a:pt x="27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3"/>
            <p:cNvSpPr/>
            <p:nvPr/>
          </p:nvSpPr>
          <p:spPr>
            <a:xfrm>
              <a:off x="2958250" y="3334525"/>
              <a:ext cx="122750" cy="66775"/>
            </a:xfrm>
            <a:custGeom>
              <a:avLst/>
              <a:gdLst/>
              <a:ahLst/>
              <a:cxnLst/>
              <a:rect l="l" t="t" r="r" b="b"/>
              <a:pathLst>
                <a:path w="4910" h="2671" extrusionOk="0">
                  <a:moveTo>
                    <a:pt x="418" y="1"/>
                  </a:moveTo>
                  <a:lnTo>
                    <a:pt x="0" y="1104"/>
                  </a:lnTo>
                  <a:lnTo>
                    <a:pt x="4030" y="2632"/>
                  </a:lnTo>
                  <a:cubicBezTo>
                    <a:pt x="4099" y="2658"/>
                    <a:pt x="4170" y="2671"/>
                    <a:pt x="4239" y="2671"/>
                  </a:cubicBezTo>
                  <a:cubicBezTo>
                    <a:pt x="4475" y="2671"/>
                    <a:pt x="4698" y="2527"/>
                    <a:pt x="4787" y="2293"/>
                  </a:cubicBezTo>
                  <a:cubicBezTo>
                    <a:pt x="4910" y="1990"/>
                    <a:pt x="4751" y="1644"/>
                    <a:pt x="4448" y="1536"/>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3"/>
            <p:cNvSpPr/>
            <p:nvPr/>
          </p:nvSpPr>
          <p:spPr>
            <a:xfrm>
              <a:off x="2995200" y="3237025"/>
              <a:ext cx="122750" cy="66775"/>
            </a:xfrm>
            <a:custGeom>
              <a:avLst/>
              <a:gdLst/>
              <a:ahLst/>
              <a:cxnLst/>
              <a:rect l="l" t="t" r="r" b="b"/>
              <a:pathLst>
                <a:path w="4910" h="2671" extrusionOk="0">
                  <a:moveTo>
                    <a:pt x="418" y="1"/>
                  </a:moveTo>
                  <a:lnTo>
                    <a:pt x="0" y="1104"/>
                  </a:lnTo>
                  <a:lnTo>
                    <a:pt x="4037" y="2632"/>
                  </a:lnTo>
                  <a:cubicBezTo>
                    <a:pt x="4106" y="2658"/>
                    <a:pt x="4177" y="2671"/>
                    <a:pt x="4246" y="2671"/>
                  </a:cubicBezTo>
                  <a:cubicBezTo>
                    <a:pt x="4483" y="2671"/>
                    <a:pt x="4705" y="2527"/>
                    <a:pt x="4794" y="2293"/>
                  </a:cubicBezTo>
                  <a:cubicBezTo>
                    <a:pt x="4909" y="1990"/>
                    <a:pt x="4758" y="1644"/>
                    <a:pt x="4455" y="1529"/>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3"/>
            <p:cNvSpPr/>
            <p:nvPr/>
          </p:nvSpPr>
          <p:spPr>
            <a:xfrm>
              <a:off x="2881650" y="3536200"/>
              <a:ext cx="122750" cy="66775"/>
            </a:xfrm>
            <a:custGeom>
              <a:avLst/>
              <a:gdLst/>
              <a:ahLst/>
              <a:cxnLst/>
              <a:rect l="l" t="t" r="r" b="b"/>
              <a:pathLst>
                <a:path w="4910" h="2671" extrusionOk="0">
                  <a:moveTo>
                    <a:pt x="419" y="1"/>
                  </a:moveTo>
                  <a:lnTo>
                    <a:pt x="0" y="1104"/>
                  </a:lnTo>
                  <a:lnTo>
                    <a:pt x="4030" y="2632"/>
                  </a:lnTo>
                  <a:cubicBezTo>
                    <a:pt x="4099" y="2658"/>
                    <a:pt x="4170" y="2671"/>
                    <a:pt x="4240" y="2671"/>
                  </a:cubicBezTo>
                  <a:cubicBezTo>
                    <a:pt x="4479" y="2671"/>
                    <a:pt x="4705" y="2527"/>
                    <a:pt x="4794" y="2293"/>
                  </a:cubicBezTo>
                  <a:cubicBezTo>
                    <a:pt x="4910" y="1990"/>
                    <a:pt x="4751" y="1644"/>
                    <a:pt x="4448" y="1529"/>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3"/>
            <p:cNvSpPr/>
            <p:nvPr/>
          </p:nvSpPr>
          <p:spPr>
            <a:xfrm>
              <a:off x="2918600" y="3438700"/>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10" y="1990"/>
                    <a:pt x="4758" y="1644"/>
                    <a:pt x="4455" y="1529"/>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3"/>
            <p:cNvSpPr/>
            <p:nvPr/>
          </p:nvSpPr>
          <p:spPr>
            <a:xfrm>
              <a:off x="2812625" y="3717875"/>
              <a:ext cx="122750" cy="66775"/>
            </a:xfrm>
            <a:custGeom>
              <a:avLst/>
              <a:gdLst/>
              <a:ahLst/>
              <a:cxnLst/>
              <a:rect l="l" t="t" r="r" b="b"/>
              <a:pathLst>
                <a:path w="4910" h="2671" extrusionOk="0">
                  <a:moveTo>
                    <a:pt x="419" y="0"/>
                  </a:moveTo>
                  <a:lnTo>
                    <a:pt x="0" y="1103"/>
                  </a:lnTo>
                  <a:lnTo>
                    <a:pt x="4030" y="2631"/>
                  </a:lnTo>
                  <a:cubicBezTo>
                    <a:pt x="4101" y="2658"/>
                    <a:pt x="4173" y="2670"/>
                    <a:pt x="4243" y="2670"/>
                  </a:cubicBezTo>
                  <a:cubicBezTo>
                    <a:pt x="4483" y="2670"/>
                    <a:pt x="4705" y="2527"/>
                    <a:pt x="4794" y="2293"/>
                  </a:cubicBezTo>
                  <a:cubicBezTo>
                    <a:pt x="4910" y="1990"/>
                    <a:pt x="4758"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3"/>
            <p:cNvSpPr/>
            <p:nvPr/>
          </p:nvSpPr>
          <p:spPr>
            <a:xfrm>
              <a:off x="2849750" y="3620375"/>
              <a:ext cx="122575" cy="66775"/>
            </a:xfrm>
            <a:custGeom>
              <a:avLst/>
              <a:gdLst/>
              <a:ahLst/>
              <a:cxnLst/>
              <a:rect l="l" t="t" r="r" b="b"/>
              <a:pathLst>
                <a:path w="4903" h="2671" extrusionOk="0">
                  <a:moveTo>
                    <a:pt x="419" y="0"/>
                  </a:moveTo>
                  <a:lnTo>
                    <a:pt x="0" y="1103"/>
                  </a:lnTo>
                  <a:lnTo>
                    <a:pt x="4030" y="2631"/>
                  </a:lnTo>
                  <a:cubicBezTo>
                    <a:pt x="4099" y="2658"/>
                    <a:pt x="4170" y="2670"/>
                    <a:pt x="4239" y="2670"/>
                  </a:cubicBezTo>
                  <a:cubicBezTo>
                    <a:pt x="4476" y="2670"/>
                    <a:pt x="4698" y="2527"/>
                    <a:pt x="4787" y="2293"/>
                  </a:cubicBezTo>
                  <a:cubicBezTo>
                    <a:pt x="4903" y="1990"/>
                    <a:pt x="4751" y="1644"/>
                    <a:pt x="4448"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3"/>
            <p:cNvSpPr/>
            <p:nvPr/>
          </p:nvSpPr>
          <p:spPr>
            <a:xfrm>
              <a:off x="2736025" y="3919550"/>
              <a:ext cx="122750" cy="66775"/>
            </a:xfrm>
            <a:custGeom>
              <a:avLst/>
              <a:gdLst/>
              <a:ahLst/>
              <a:cxnLst/>
              <a:rect l="l" t="t" r="r" b="b"/>
              <a:pathLst>
                <a:path w="4910" h="2671" extrusionOk="0">
                  <a:moveTo>
                    <a:pt x="419" y="0"/>
                  </a:moveTo>
                  <a:lnTo>
                    <a:pt x="1" y="1103"/>
                  </a:lnTo>
                  <a:lnTo>
                    <a:pt x="4030" y="2631"/>
                  </a:lnTo>
                  <a:cubicBezTo>
                    <a:pt x="4101" y="2658"/>
                    <a:pt x="4173" y="2670"/>
                    <a:pt x="4243" y="2670"/>
                  </a:cubicBezTo>
                  <a:cubicBezTo>
                    <a:pt x="4483" y="2670"/>
                    <a:pt x="4705" y="2526"/>
                    <a:pt x="4795" y="2293"/>
                  </a:cubicBezTo>
                  <a:cubicBezTo>
                    <a:pt x="4910" y="1990"/>
                    <a:pt x="4759" y="1651"/>
                    <a:pt x="4449"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3"/>
            <p:cNvSpPr/>
            <p:nvPr/>
          </p:nvSpPr>
          <p:spPr>
            <a:xfrm>
              <a:off x="2773150" y="3822050"/>
              <a:ext cx="122575" cy="66750"/>
            </a:xfrm>
            <a:custGeom>
              <a:avLst/>
              <a:gdLst/>
              <a:ahLst/>
              <a:cxnLst/>
              <a:rect l="l" t="t" r="r" b="b"/>
              <a:pathLst>
                <a:path w="4903" h="2670" extrusionOk="0">
                  <a:moveTo>
                    <a:pt x="419" y="0"/>
                  </a:moveTo>
                  <a:lnTo>
                    <a:pt x="1" y="1103"/>
                  </a:lnTo>
                  <a:lnTo>
                    <a:pt x="4031" y="2631"/>
                  </a:lnTo>
                  <a:cubicBezTo>
                    <a:pt x="4099" y="2658"/>
                    <a:pt x="4170" y="2670"/>
                    <a:pt x="4240" y="2670"/>
                  </a:cubicBezTo>
                  <a:cubicBezTo>
                    <a:pt x="4476" y="2670"/>
                    <a:pt x="4698" y="2526"/>
                    <a:pt x="4787" y="2292"/>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3"/>
            <p:cNvSpPr/>
            <p:nvPr/>
          </p:nvSpPr>
          <p:spPr>
            <a:xfrm>
              <a:off x="2665925" y="4104275"/>
              <a:ext cx="122750" cy="66775"/>
            </a:xfrm>
            <a:custGeom>
              <a:avLst/>
              <a:gdLst/>
              <a:ahLst/>
              <a:cxnLst/>
              <a:rect l="l" t="t" r="r" b="b"/>
              <a:pathLst>
                <a:path w="4910" h="2671" extrusionOk="0">
                  <a:moveTo>
                    <a:pt x="418" y="0"/>
                  </a:moveTo>
                  <a:lnTo>
                    <a:pt x="0" y="1103"/>
                  </a:lnTo>
                  <a:lnTo>
                    <a:pt x="4030" y="2632"/>
                  </a:lnTo>
                  <a:cubicBezTo>
                    <a:pt x="4099" y="2658"/>
                    <a:pt x="4170" y="2670"/>
                    <a:pt x="4240" y="2670"/>
                  </a:cubicBezTo>
                  <a:cubicBezTo>
                    <a:pt x="4478" y="2670"/>
                    <a:pt x="4705" y="2527"/>
                    <a:pt x="4794" y="2293"/>
                  </a:cubicBezTo>
                  <a:cubicBezTo>
                    <a:pt x="4910" y="1990"/>
                    <a:pt x="4751" y="1651"/>
                    <a:pt x="4448"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3"/>
            <p:cNvSpPr/>
            <p:nvPr/>
          </p:nvSpPr>
          <p:spPr>
            <a:xfrm>
              <a:off x="2702875" y="4006775"/>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09" y="1990"/>
                    <a:pt x="4758" y="1644"/>
                    <a:pt x="4455"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3"/>
            <p:cNvSpPr/>
            <p:nvPr/>
          </p:nvSpPr>
          <p:spPr>
            <a:xfrm>
              <a:off x="2589325" y="4305950"/>
              <a:ext cx="122750" cy="66775"/>
            </a:xfrm>
            <a:custGeom>
              <a:avLst/>
              <a:gdLst/>
              <a:ahLst/>
              <a:cxnLst/>
              <a:rect l="l" t="t" r="r" b="b"/>
              <a:pathLst>
                <a:path w="4910" h="2671" extrusionOk="0">
                  <a:moveTo>
                    <a:pt x="419" y="0"/>
                  </a:moveTo>
                  <a:lnTo>
                    <a:pt x="1" y="1103"/>
                  </a:lnTo>
                  <a:lnTo>
                    <a:pt x="4030" y="2631"/>
                  </a:lnTo>
                  <a:cubicBezTo>
                    <a:pt x="4099" y="2658"/>
                    <a:pt x="4170" y="2670"/>
                    <a:pt x="4240" y="2670"/>
                  </a:cubicBezTo>
                  <a:cubicBezTo>
                    <a:pt x="4479" y="2670"/>
                    <a:pt x="4705" y="2527"/>
                    <a:pt x="4794" y="2293"/>
                  </a:cubicBezTo>
                  <a:cubicBezTo>
                    <a:pt x="4910" y="1990"/>
                    <a:pt x="4751"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3"/>
            <p:cNvSpPr/>
            <p:nvPr/>
          </p:nvSpPr>
          <p:spPr>
            <a:xfrm>
              <a:off x="2626450" y="4208450"/>
              <a:ext cx="122575" cy="66775"/>
            </a:xfrm>
            <a:custGeom>
              <a:avLst/>
              <a:gdLst/>
              <a:ahLst/>
              <a:cxnLst/>
              <a:rect l="l" t="t" r="r" b="b"/>
              <a:pathLst>
                <a:path w="4903" h="2671" extrusionOk="0">
                  <a:moveTo>
                    <a:pt x="419" y="0"/>
                  </a:moveTo>
                  <a:lnTo>
                    <a:pt x="1" y="1103"/>
                  </a:lnTo>
                  <a:lnTo>
                    <a:pt x="4030" y="2631"/>
                  </a:lnTo>
                  <a:cubicBezTo>
                    <a:pt x="4099" y="2658"/>
                    <a:pt x="4170" y="2670"/>
                    <a:pt x="4239" y="2670"/>
                  </a:cubicBezTo>
                  <a:cubicBezTo>
                    <a:pt x="4476" y="2670"/>
                    <a:pt x="4698" y="2526"/>
                    <a:pt x="4787" y="2293"/>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3"/>
            <p:cNvSpPr/>
            <p:nvPr/>
          </p:nvSpPr>
          <p:spPr>
            <a:xfrm>
              <a:off x="2520300" y="4487600"/>
              <a:ext cx="122750" cy="66850"/>
            </a:xfrm>
            <a:custGeom>
              <a:avLst/>
              <a:gdLst/>
              <a:ahLst/>
              <a:cxnLst/>
              <a:rect l="l" t="t" r="r" b="b"/>
              <a:pathLst>
                <a:path w="4910" h="2674" extrusionOk="0">
                  <a:moveTo>
                    <a:pt x="419" y="1"/>
                  </a:moveTo>
                  <a:lnTo>
                    <a:pt x="0" y="1104"/>
                  </a:lnTo>
                  <a:lnTo>
                    <a:pt x="4030" y="2632"/>
                  </a:lnTo>
                  <a:cubicBezTo>
                    <a:pt x="4102" y="2660"/>
                    <a:pt x="4175" y="2674"/>
                    <a:pt x="4247" y="2674"/>
                  </a:cubicBezTo>
                  <a:cubicBezTo>
                    <a:pt x="4485" y="2674"/>
                    <a:pt x="4706" y="2526"/>
                    <a:pt x="4794" y="2293"/>
                  </a:cubicBezTo>
                  <a:cubicBezTo>
                    <a:pt x="4910" y="1990"/>
                    <a:pt x="4758"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3"/>
            <p:cNvSpPr/>
            <p:nvPr/>
          </p:nvSpPr>
          <p:spPr>
            <a:xfrm>
              <a:off x="2557425" y="4390100"/>
              <a:ext cx="122575" cy="66775"/>
            </a:xfrm>
            <a:custGeom>
              <a:avLst/>
              <a:gdLst/>
              <a:ahLst/>
              <a:cxnLst/>
              <a:rect l="l" t="t" r="r" b="b"/>
              <a:pathLst>
                <a:path w="4903" h="2671" extrusionOk="0">
                  <a:moveTo>
                    <a:pt x="419" y="1"/>
                  </a:moveTo>
                  <a:lnTo>
                    <a:pt x="1" y="1104"/>
                  </a:lnTo>
                  <a:lnTo>
                    <a:pt x="4030" y="2632"/>
                  </a:lnTo>
                  <a:cubicBezTo>
                    <a:pt x="4099" y="2658"/>
                    <a:pt x="4170" y="2671"/>
                    <a:pt x="4239" y="2671"/>
                  </a:cubicBezTo>
                  <a:cubicBezTo>
                    <a:pt x="4476" y="2671"/>
                    <a:pt x="4698" y="2527"/>
                    <a:pt x="4787" y="2293"/>
                  </a:cubicBezTo>
                  <a:cubicBezTo>
                    <a:pt x="4903" y="1990"/>
                    <a:pt x="4751"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3"/>
            <p:cNvSpPr/>
            <p:nvPr/>
          </p:nvSpPr>
          <p:spPr>
            <a:xfrm>
              <a:off x="2482625" y="4586900"/>
              <a:ext cx="118450" cy="65150"/>
            </a:xfrm>
            <a:custGeom>
              <a:avLst/>
              <a:gdLst/>
              <a:ahLst/>
              <a:cxnLst/>
              <a:rect l="l" t="t" r="r" b="b"/>
              <a:pathLst>
                <a:path w="4738" h="2606" extrusionOk="0">
                  <a:moveTo>
                    <a:pt x="419" y="1"/>
                  </a:moveTo>
                  <a:lnTo>
                    <a:pt x="1" y="1097"/>
                  </a:lnTo>
                  <a:lnTo>
                    <a:pt x="3865" y="2567"/>
                  </a:lnTo>
                  <a:cubicBezTo>
                    <a:pt x="3932" y="2593"/>
                    <a:pt x="4001" y="2605"/>
                    <a:pt x="4069" y="2605"/>
                  </a:cubicBezTo>
                  <a:cubicBezTo>
                    <a:pt x="4307" y="2605"/>
                    <a:pt x="4532" y="2457"/>
                    <a:pt x="4622" y="2221"/>
                  </a:cubicBezTo>
                  <a:cubicBezTo>
                    <a:pt x="4737" y="1919"/>
                    <a:pt x="4586" y="1580"/>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3"/>
            <p:cNvSpPr/>
            <p:nvPr/>
          </p:nvSpPr>
          <p:spPr>
            <a:xfrm>
              <a:off x="2413600" y="4768575"/>
              <a:ext cx="118450" cy="65150"/>
            </a:xfrm>
            <a:custGeom>
              <a:avLst/>
              <a:gdLst/>
              <a:ahLst/>
              <a:cxnLst/>
              <a:rect l="l" t="t" r="r" b="b"/>
              <a:pathLst>
                <a:path w="4738" h="2606" extrusionOk="0">
                  <a:moveTo>
                    <a:pt x="419" y="1"/>
                  </a:moveTo>
                  <a:lnTo>
                    <a:pt x="1" y="1096"/>
                  </a:lnTo>
                  <a:lnTo>
                    <a:pt x="3865" y="2567"/>
                  </a:lnTo>
                  <a:cubicBezTo>
                    <a:pt x="3933" y="2593"/>
                    <a:pt x="4004" y="2606"/>
                    <a:pt x="4073" y="2606"/>
                  </a:cubicBezTo>
                  <a:cubicBezTo>
                    <a:pt x="4310" y="2606"/>
                    <a:pt x="4532" y="2461"/>
                    <a:pt x="4622" y="2221"/>
                  </a:cubicBezTo>
                  <a:cubicBezTo>
                    <a:pt x="4737" y="1918"/>
                    <a:pt x="4586" y="1579"/>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3"/>
            <p:cNvSpPr/>
            <p:nvPr/>
          </p:nvSpPr>
          <p:spPr>
            <a:xfrm>
              <a:off x="2450725" y="4671075"/>
              <a:ext cx="118450" cy="65125"/>
            </a:xfrm>
            <a:custGeom>
              <a:avLst/>
              <a:gdLst/>
              <a:ahLst/>
              <a:cxnLst/>
              <a:rect l="l" t="t" r="r" b="b"/>
              <a:pathLst>
                <a:path w="4738" h="2605" extrusionOk="0">
                  <a:moveTo>
                    <a:pt x="419" y="1"/>
                  </a:moveTo>
                  <a:lnTo>
                    <a:pt x="1" y="1096"/>
                  </a:lnTo>
                  <a:lnTo>
                    <a:pt x="3858" y="2567"/>
                  </a:lnTo>
                  <a:cubicBezTo>
                    <a:pt x="3925" y="2593"/>
                    <a:pt x="3994" y="2605"/>
                    <a:pt x="4063" y="2605"/>
                  </a:cubicBezTo>
                  <a:cubicBezTo>
                    <a:pt x="4303" y="2605"/>
                    <a:pt x="4532" y="2456"/>
                    <a:pt x="4622" y="2221"/>
                  </a:cubicBezTo>
                  <a:cubicBezTo>
                    <a:pt x="4737" y="1918"/>
                    <a:pt x="4579" y="1579"/>
                    <a:pt x="4276"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3"/>
            <p:cNvSpPr/>
            <p:nvPr/>
          </p:nvSpPr>
          <p:spPr>
            <a:xfrm>
              <a:off x="2390000" y="3180925"/>
              <a:ext cx="695700" cy="1719775"/>
            </a:xfrm>
            <a:custGeom>
              <a:avLst/>
              <a:gdLst/>
              <a:ahLst/>
              <a:cxnLst/>
              <a:rect l="l" t="t" r="r" b="b"/>
              <a:pathLst>
                <a:path w="27828" h="68791" extrusionOk="0">
                  <a:moveTo>
                    <a:pt x="27088" y="1"/>
                  </a:moveTo>
                  <a:cubicBezTo>
                    <a:pt x="26186" y="1"/>
                    <a:pt x="25287" y="507"/>
                    <a:pt x="24915" y="1495"/>
                  </a:cubicBezTo>
                  <a:lnTo>
                    <a:pt x="483" y="65828"/>
                  </a:lnTo>
                  <a:cubicBezTo>
                    <a:pt x="0" y="67089"/>
                    <a:pt x="685" y="68337"/>
                    <a:pt x="1752" y="68791"/>
                  </a:cubicBezTo>
                  <a:lnTo>
                    <a:pt x="27827" y="118"/>
                  </a:lnTo>
                  <a:cubicBezTo>
                    <a:pt x="27588" y="40"/>
                    <a:pt x="27338" y="1"/>
                    <a:pt x="2708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3"/>
            <p:cNvSpPr/>
            <p:nvPr/>
          </p:nvSpPr>
          <p:spPr>
            <a:xfrm>
              <a:off x="2696575" y="4528925"/>
              <a:ext cx="348025" cy="187875"/>
            </a:xfrm>
            <a:custGeom>
              <a:avLst/>
              <a:gdLst/>
              <a:ahLst/>
              <a:cxnLst/>
              <a:rect l="l" t="t" r="r" b="b"/>
              <a:pathLst>
                <a:path w="13921" h="7515" extrusionOk="0">
                  <a:moveTo>
                    <a:pt x="9019" y="0"/>
                  </a:moveTo>
                  <a:cubicBezTo>
                    <a:pt x="4336" y="0"/>
                    <a:pt x="1" y="5524"/>
                    <a:pt x="728" y="6919"/>
                  </a:cubicBezTo>
                  <a:cubicBezTo>
                    <a:pt x="946" y="7333"/>
                    <a:pt x="1685" y="7515"/>
                    <a:pt x="2709" y="7515"/>
                  </a:cubicBezTo>
                  <a:cubicBezTo>
                    <a:pt x="6391" y="7515"/>
                    <a:pt x="13761" y="5169"/>
                    <a:pt x="13863" y="2868"/>
                  </a:cubicBezTo>
                  <a:cubicBezTo>
                    <a:pt x="13920" y="1592"/>
                    <a:pt x="11751" y="482"/>
                    <a:pt x="10294" y="143"/>
                  </a:cubicBezTo>
                  <a:cubicBezTo>
                    <a:pt x="9869" y="45"/>
                    <a:pt x="9443" y="0"/>
                    <a:pt x="901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3"/>
            <p:cNvSpPr/>
            <p:nvPr/>
          </p:nvSpPr>
          <p:spPr>
            <a:xfrm>
              <a:off x="3119275" y="4467425"/>
              <a:ext cx="106625" cy="83725"/>
            </a:xfrm>
            <a:custGeom>
              <a:avLst/>
              <a:gdLst/>
              <a:ahLst/>
              <a:cxnLst/>
              <a:rect l="l" t="t" r="r" b="b"/>
              <a:pathLst>
                <a:path w="4265" h="3349" extrusionOk="0">
                  <a:moveTo>
                    <a:pt x="2991" y="0"/>
                  </a:moveTo>
                  <a:cubicBezTo>
                    <a:pt x="1867" y="0"/>
                    <a:pt x="1" y="1674"/>
                    <a:pt x="256" y="2480"/>
                  </a:cubicBezTo>
                  <a:cubicBezTo>
                    <a:pt x="393" y="2924"/>
                    <a:pt x="1244" y="3349"/>
                    <a:pt x="2101" y="3349"/>
                  </a:cubicBezTo>
                  <a:cubicBezTo>
                    <a:pt x="2651" y="3349"/>
                    <a:pt x="3204" y="3174"/>
                    <a:pt x="3573" y="2718"/>
                  </a:cubicBezTo>
                  <a:cubicBezTo>
                    <a:pt x="4265" y="1875"/>
                    <a:pt x="4020" y="426"/>
                    <a:pt x="3378" y="87"/>
                  </a:cubicBezTo>
                  <a:cubicBezTo>
                    <a:pt x="3265" y="28"/>
                    <a:pt x="3134" y="0"/>
                    <a:pt x="299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7" name="Google Shape;1927;p33"/>
          <p:cNvSpPr/>
          <p:nvPr/>
        </p:nvSpPr>
        <p:spPr>
          <a:xfrm>
            <a:off x="579750" y="369900"/>
            <a:ext cx="7984500" cy="4403700"/>
          </a:xfrm>
          <a:prstGeom prst="roundRect">
            <a:avLst>
              <a:gd name="adj" fmla="val 9911"/>
            </a:avLst>
          </a:prstGeom>
          <a:solidFill>
            <a:schemeClr val="dk1"/>
          </a:solidFill>
          <a:ln>
            <a:noFill/>
          </a:ln>
          <a:effectLst>
            <a:outerShdw dist="133350" dir="2580000" algn="bl" rotWithShape="0">
              <a:schemeClr val="accent6">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928"/>
        <p:cNvGrpSpPr/>
        <p:nvPr/>
      </p:nvGrpSpPr>
      <p:grpSpPr>
        <a:xfrm>
          <a:off x="0" y="0"/>
          <a:ext cx="0" cy="0"/>
          <a:chOff x="0" y="0"/>
          <a:chExt cx="0" cy="0"/>
        </a:xfrm>
      </p:grpSpPr>
      <p:sp>
        <p:nvSpPr>
          <p:cNvPr id="1929" name="Google Shape;1929;p34"/>
          <p:cNvSpPr/>
          <p:nvPr/>
        </p:nvSpPr>
        <p:spPr>
          <a:xfrm rot="10800000" flipH="1">
            <a:off x="5351999" y="2449423"/>
            <a:ext cx="5171981" cy="4876318"/>
          </a:xfrm>
          <a:custGeom>
            <a:avLst/>
            <a:gdLst/>
            <a:ahLst/>
            <a:cxnLst/>
            <a:rect l="l" t="t" r="r" b="b"/>
            <a:pathLst>
              <a:path w="71878" h="67769" extrusionOk="0">
                <a:moveTo>
                  <a:pt x="34028" y="0"/>
                </a:moveTo>
                <a:cubicBezTo>
                  <a:pt x="29675" y="0"/>
                  <a:pt x="25223" y="839"/>
                  <a:pt x="20886" y="2733"/>
                </a:cubicBezTo>
                <a:cubicBezTo>
                  <a:pt x="6917" y="8851"/>
                  <a:pt x="388" y="23185"/>
                  <a:pt x="115" y="34803"/>
                </a:cubicBezTo>
                <a:cubicBezTo>
                  <a:pt x="69" y="37496"/>
                  <a:pt x="0" y="42153"/>
                  <a:pt x="2237" y="47060"/>
                </a:cubicBezTo>
                <a:cubicBezTo>
                  <a:pt x="7792" y="59271"/>
                  <a:pt x="25044" y="67769"/>
                  <a:pt x="40562" y="67769"/>
                </a:cubicBezTo>
                <a:cubicBezTo>
                  <a:pt x="48512" y="67769"/>
                  <a:pt x="56006" y="65539"/>
                  <a:pt x="61241" y="60436"/>
                </a:cubicBezTo>
                <a:cubicBezTo>
                  <a:pt x="71877" y="50073"/>
                  <a:pt x="69389" y="31539"/>
                  <a:pt x="69138" y="29873"/>
                </a:cubicBezTo>
                <a:cubicBezTo>
                  <a:pt x="68659" y="26768"/>
                  <a:pt x="67746" y="20948"/>
                  <a:pt x="63774" y="15242"/>
                </a:cubicBezTo>
                <a:cubicBezTo>
                  <a:pt x="57888" y="6724"/>
                  <a:pt x="46354" y="0"/>
                  <a:pt x="34028"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4"/>
          <p:cNvSpPr/>
          <p:nvPr/>
        </p:nvSpPr>
        <p:spPr>
          <a:xfrm rot="10800000" flipH="1">
            <a:off x="-1279774" y="2752790"/>
            <a:ext cx="3851509" cy="3630580"/>
          </a:xfrm>
          <a:custGeom>
            <a:avLst/>
            <a:gdLst/>
            <a:ahLst/>
            <a:cxnLst/>
            <a:rect l="l" t="t" r="r" b="b"/>
            <a:pathLst>
              <a:path w="49737" h="46884" extrusionOk="0">
                <a:moveTo>
                  <a:pt x="23565" y="0"/>
                </a:moveTo>
                <a:cubicBezTo>
                  <a:pt x="20547" y="0"/>
                  <a:pt x="17459" y="584"/>
                  <a:pt x="14449" y="1904"/>
                </a:cubicBezTo>
                <a:cubicBezTo>
                  <a:pt x="4794" y="6127"/>
                  <a:pt x="274" y="16033"/>
                  <a:pt x="92" y="24090"/>
                </a:cubicBezTo>
                <a:cubicBezTo>
                  <a:pt x="46" y="25939"/>
                  <a:pt x="0" y="29157"/>
                  <a:pt x="1553" y="32558"/>
                </a:cubicBezTo>
                <a:cubicBezTo>
                  <a:pt x="5400" y="41008"/>
                  <a:pt x="17326" y="46884"/>
                  <a:pt x="28055" y="46884"/>
                </a:cubicBezTo>
                <a:cubicBezTo>
                  <a:pt x="33556" y="46884"/>
                  <a:pt x="38743" y="45338"/>
                  <a:pt x="42364" y="41803"/>
                </a:cubicBezTo>
                <a:cubicBezTo>
                  <a:pt x="49737" y="34635"/>
                  <a:pt x="48002" y="21808"/>
                  <a:pt x="47819" y="20666"/>
                </a:cubicBezTo>
                <a:cubicBezTo>
                  <a:pt x="47500" y="18521"/>
                  <a:pt x="46861" y="14504"/>
                  <a:pt x="44122" y="10532"/>
                </a:cubicBezTo>
                <a:cubicBezTo>
                  <a:pt x="40043" y="4650"/>
                  <a:pt x="32082" y="0"/>
                  <a:pt x="23565"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4"/>
          <p:cNvSpPr/>
          <p:nvPr/>
        </p:nvSpPr>
        <p:spPr>
          <a:xfrm rot="-9596423" flipH="1">
            <a:off x="6424794" y="-1774852"/>
            <a:ext cx="4331362" cy="3099160"/>
          </a:xfrm>
          <a:custGeom>
            <a:avLst/>
            <a:gdLst/>
            <a:ahLst/>
            <a:cxnLst/>
            <a:rect l="l" t="t" r="r" b="b"/>
            <a:pathLst>
              <a:path w="62109" h="44440" extrusionOk="0">
                <a:moveTo>
                  <a:pt x="32989" y="0"/>
                </a:moveTo>
                <a:cubicBezTo>
                  <a:pt x="31981" y="0"/>
                  <a:pt x="30981" y="56"/>
                  <a:pt x="29993" y="171"/>
                </a:cubicBezTo>
                <a:cubicBezTo>
                  <a:pt x="22735" y="1039"/>
                  <a:pt x="17827" y="4919"/>
                  <a:pt x="16024" y="6380"/>
                </a:cubicBezTo>
                <a:cubicBezTo>
                  <a:pt x="7487" y="13319"/>
                  <a:pt x="1" y="27356"/>
                  <a:pt x="5433" y="36463"/>
                </a:cubicBezTo>
                <a:cubicBezTo>
                  <a:pt x="9618" y="43493"/>
                  <a:pt x="19600" y="44440"/>
                  <a:pt x="25217" y="44440"/>
                </a:cubicBezTo>
                <a:cubicBezTo>
                  <a:pt x="26676" y="44440"/>
                  <a:pt x="27840" y="44376"/>
                  <a:pt x="28532" y="44338"/>
                </a:cubicBezTo>
                <a:cubicBezTo>
                  <a:pt x="42844" y="43562"/>
                  <a:pt x="62108" y="34227"/>
                  <a:pt x="61926" y="21513"/>
                </a:cubicBezTo>
                <a:cubicBezTo>
                  <a:pt x="61777" y="10390"/>
                  <a:pt x="46746" y="0"/>
                  <a:pt x="32989"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4"/>
          <p:cNvSpPr/>
          <p:nvPr/>
        </p:nvSpPr>
        <p:spPr>
          <a:xfrm rot="10800000" flipH="1">
            <a:off x="-1656575" y="-2135708"/>
            <a:ext cx="4051167" cy="3820870"/>
          </a:xfrm>
          <a:custGeom>
            <a:avLst/>
            <a:gdLst/>
            <a:ahLst/>
            <a:cxnLst/>
            <a:rect l="l" t="t" r="r" b="b"/>
            <a:pathLst>
              <a:path w="71877" h="67791" extrusionOk="0">
                <a:moveTo>
                  <a:pt x="34024" y="1"/>
                </a:moveTo>
                <a:cubicBezTo>
                  <a:pt x="29673" y="1"/>
                  <a:pt x="25222" y="839"/>
                  <a:pt x="20885" y="2734"/>
                </a:cubicBezTo>
                <a:cubicBezTo>
                  <a:pt x="6916" y="8851"/>
                  <a:pt x="388" y="23185"/>
                  <a:pt x="114" y="34826"/>
                </a:cubicBezTo>
                <a:cubicBezTo>
                  <a:pt x="69" y="37497"/>
                  <a:pt x="0" y="42153"/>
                  <a:pt x="2237" y="47060"/>
                </a:cubicBezTo>
                <a:cubicBezTo>
                  <a:pt x="7792" y="59287"/>
                  <a:pt x="25047" y="67791"/>
                  <a:pt x="40567" y="67791"/>
                </a:cubicBezTo>
                <a:cubicBezTo>
                  <a:pt x="48514" y="67791"/>
                  <a:pt x="56007" y="65561"/>
                  <a:pt x="61240" y="60459"/>
                </a:cubicBezTo>
                <a:cubicBezTo>
                  <a:pt x="71877" y="50073"/>
                  <a:pt x="69366" y="31539"/>
                  <a:pt x="69138" y="29896"/>
                </a:cubicBezTo>
                <a:cubicBezTo>
                  <a:pt x="68659" y="26769"/>
                  <a:pt x="67746" y="20948"/>
                  <a:pt x="63774" y="15242"/>
                </a:cubicBezTo>
                <a:cubicBezTo>
                  <a:pt x="57870" y="6724"/>
                  <a:pt x="46345" y="1"/>
                  <a:pt x="34024" y="1"/>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3" name="Google Shape;1933;p34"/>
          <p:cNvGrpSpPr/>
          <p:nvPr/>
        </p:nvGrpSpPr>
        <p:grpSpPr>
          <a:xfrm flipH="1">
            <a:off x="176426" y="3895730"/>
            <a:ext cx="841496" cy="855191"/>
            <a:chOff x="5967275" y="1212450"/>
            <a:chExt cx="1139775" cy="1158325"/>
          </a:xfrm>
        </p:grpSpPr>
        <p:sp>
          <p:nvSpPr>
            <p:cNvPr id="1934" name="Google Shape;1934;p34"/>
            <p:cNvSpPr/>
            <p:nvPr/>
          </p:nvSpPr>
          <p:spPr>
            <a:xfrm>
              <a:off x="6042250" y="1226925"/>
              <a:ext cx="1064800" cy="1143850"/>
            </a:xfrm>
            <a:custGeom>
              <a:avLst/>
              <a:gdLst/>
              <a:ahLst/>
              <a:cxnLst/>
              <a:rect l="l" t="t" r="r" b="b"/>
              <a:pathLst>
                <a:path w="42592" h="45754" extrusionOk="0">
                  <a:moveTo>
                    <a:pt x="21295" y="0"/>
                  </a:moveTo>
                  <a:cubicBezTo>
                    <a:pt x="20316" y="0"/>
                    <a:pt x="19570" y="215"/>
                    <a:pt x="19227" y="731"/>
                  </a:cubicBezTo>
                  <a:cubicBezTo>
                    <a:pt x="18477" y="1863"/>
                    <a:pt x="19854" y="4206"/>
                    <a:pt x="21765" y="6621"/>
                  </a:cubicBezTo>
                  <a:cubicBezTo>
                    <a:pt x="18593" y="8754"/>
                    <a:pt x="15428" y="10881"/>
                    <a:pt x="12256" y="13008"/>
                  </a:cubicBezTo>
                  <a:cubicBezTo>
                    <a:pt x="10003" y="11059"/>
                    <a:pt x="7696" y="10057"/>
                    <a:pt x="5982" y="10057"/>
                  </a:cubicBezTo>
                  <a:cubicBezTo>
                    <a:pt x="5261" y="10057"/>
                    <a:pt x="4645" y="10234"/>
                    <a:pt x="4182" y="10593"/>
                  </a:cubicBezTo>
                  <a:cubicBezTo>
                    <a:pt x="2617" y="11811"/>
                    <a:pt x="3151" y="14868"/>
                    <a:pt x="3396" y="16281"/>
                  </a:cubicBezTo>
                  <a:cubicBezTo>
                    <a:pt x="4261" y="21219"/>
                    <a:pt x="7253" y="25068"/>
                    <a:pt x="10172" y="27757"/>
                  </a:cubicBezTo>
                  <a:cubicBezTo>
                    <a:pt x="1781" y="40647"/>
                    <a:pt x="1" y="44987"/>
                    <a:pt x="837" y="45657"/>
                  </a:cubicBezTo>
                  <a:cubicBezTo>
                    <a:pt x="915" y="45720"/>
                    <a:pt x="1020" y="45754"/>
                    <a:pt x="1154" y="45754"/>
                  </a:cubicBezTo>
                  <a:cubicBezTo>
                    <a:pt x="2465" y="45754"/>
                    <a:pt x="6606" y="42548"/>
                    <a:pt x="16574" y="32299"/>
                  </a:cubicBezTo>
                  <a:cubicBezTo>
                    <a:pt x="17722" y="32884"/>
                    <a:pt x="22374" y="35238"/>
                    <a:pt x="27057" y="35238"/>
                  </a:cubicBezTo>
                  <a:cubicBezTo>
                    <a:pt x="28727" y="35238"/>
                    <a:pt x="30402" y="34938"/>
                    <a:pt x="31922" y="34152"/>
                  </a:cubicBezTo>
                  <a:cubicBezTo>
                    <a:pt x="32383" y="33907"/>
                    <a:pt x="35757" y="32162"/>
                    <a:pt x="35534" y="30302"/>
                  </a:cubicBezTo>
                  <a:cubicBezTo>
                    <a:pt x="35375" y="28997"/>
                    <a:pt x="33760" y="27844"/>
                    <a:pt x="31605" y="27440"/>
                  </a:cubicBezTo>
                  <a:cubicBezTo>
                    <a:pt x="32513" y="23749"/>
                    <a:pt x="33429" y="20051"/>
                    <a:pt x="34344" y="16360"/>
                  </a:cubicBezTo>
                  <a:cubicBezTo>
                    <a:pt x="36791" y="17903"/>
                    <a:pt x="38953" y="18779"/>
                    <a:pt x="40332" y="18779"/>
                  </a:cubicBezTo>
                  <a:cubicBezTo>
                    <a:pt x="40866" y="18779"/>
                    <a:pt x="41283" y="18647"/>
                    <a:pt x="41553" y="18371"/>
                  </a:cubicBezTo>
                  <a:cubicBezTo>
                    <a:pt x="42591" y="17319"/>
                    <a:pt x="41207" y="14421"/>
                    <a:pt x="40508" y="12957"/>
                  </a:cubicBezTo>
                  <a:cubicBezTo>
                    <a:pt x="37350" y="6354"/>
                    <a:pt x="31489" y="3283"/>
                    <a:pt x="30386" y="2728"/>
                  </a:cubicBezTo>
                  <a:cubicBezTo>
                    <a:pt x="27680" y="1357"/>
                    <a:pt x="23753" y="0"/>
                    <a:pt x="2129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4"/>
            <p:cNvSpPr/>
            <p:nvPr/>
          </p:nvSpPr>
          <p:spPr>
            <a:xfrm>
              <a:off x="5967275" y="1778300"/>
              <a:ext cx="537100" cy="578050"/>
            </a:xfrm>
            <a:custGeom>
              <a:avLst/>
              <a:gdLst/>
              <a:ahLst/>
              <a:cxnLst/>
              <a:rect l="l" t="t" r="r" b="b"/>
              <a:pathLst>
                <a:path w="21484" h="23122" extrusionOk="0">
                  <a:moveTo>
                    <a:pt x="13654" y="0"/>
                  </a:moveTo>
                  <a:cubicBezTo>
                    <a:pt x="2351" y="16905"/>
                    <a:pt x="1" y="22269"/>
                    <a:pt x="938" y="23026"/>
                  </a:cubicBezTo>
                  <a:cubicBezTo>
                    <a:pt x="1016" y="23088"/>
                    <a:pt x="1120" y="23121"/>
                    <a:pt x="1254" y="23121"/>
                  </a:cubicBezTo>
                  <a:cubicBezTo>
                    <a:pt x="2759" y="23121"/>
                    <a:pt x="7984" y="18912"/>
                    <a:pt x="21483" y="4657"/>
                  </a:cubicBezTo>
                  <a:cubicBezTo>
                    <a:pt x="18874" y="3107"/>
                    <a:pt x="16264" y="1557"/>
                    <a:pt x="136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4"/>
            <p:cNvSpPr/>
            <p:nvPr/>
          </p:nvSpPr>
          <p:spPr>
            <a:xfrm>
              <a:off x="6177250" y="1778300"/>
              <a:ext cx="267650" cy="293775"/>
            </a:xfrm>
            <a:custGeom>
              <a:avLst/>
              <a:gdLst/>
              <a:ahLst/>
              <a:cxnLst/>
              <a:rect l="l" t="t" r="r" b="b"/>
              <a:pathLst>
                <a:path w="10706" h="11751" extrusionOk="0">
                  <a:moveTo>
                    <a:pt x="5255" y="0"/>
                  </a:moveTo>
                  <a:cubicBezTo>
                    <a:pt x="3223" y="3035"/>
                    <a:pt x="1485" y="5695"/>
                    <a:pt x="0" y="8031"/>
                  </a:cubicBezTo>
                  <a:cubicBezTo>
                    <a:pt x="1327" y="9163"/>
                    <a:pt x="2963" y="10295"/>
                    <a:pt x="4967" y="11217"/>
                  </a:cubicBezTo>
                  <a:cubicBezTo>
                    <a:pt x="5400" y="11412"/>
                    <a:pt x="5825" y="11592"/>
                    <a:pt x="6243" y="11751"/>
                  </a:cubicBezTo>
                  <a:cubicBezTo>
                    <a:pt x="7598" y="10374"/>
                    <a:pt x="9083" y="8846"/>
                    <a:pt x="10705" y="7159"/>
                  </a:cubicBezTo>
                  <a:lnTo>
                    <a:pt x="8860" y="2141"/>
                  </a:lnTo>
                  <a:cubicBezTo>
                    <a:pt x="7656" y="1427"/>
                    <a:pt x="6459" y="714"/>
                    <a:pt x="525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4"/>
            <p:cNvSpPr/>
            <p:nvPr/>
          </p:nvSpPr>
          <p:spPr>
            <a:xfrm>
              <a:off x="6035225" y="1212450"/>
              <a:ext cx="999375" cy="880950"/>
            </a:xfrm>
            <a:custGeom>
              <a:avLst/>
              <a:gdLst/>
              <a:ahLst/>
              <a:cxnLst/>
              <a:rect l="l" t="t" r="r" b="b"/>
              <a:pathLst>
                <a:path w="39975" h="35238" extrusionOk="0">
                  <a:moveTo>
                    <a:pt x="18687" y="1"/>
                  </a:moveTo>
                  <a:cubicBezTo>
                    <a:pt x="17705" y="1"/>
                    <a:pt x="16956" y="217"/>
                    <a:pt x="16610" y="733"/>
                  </a:cubicBezTo>
                  <a:cubicBezTo>
                    <a:pt x="15860" y="1858"/>
                    <a:pt x="17237" y="4208"/>
                    <a:pt x="19148" y="6623"/>
                  </a:cubicBezTo>
                  <a:cubicBezTo>
                    <a:pt x="15983" y="8750"/>
                    <a:pt x="12811" y="10883"/>
                    <a:pt x="9646" y="13010"/>
                  </a:cubicBezTo>
                  <a:cubicBezTo>
                    <a:pt x="7393" y="11061"/>
                    <a:pt x="5082" y="10059"/>
                    <a:pt x="3366" y="10059"/>
                  </a:cubicBezTo>
                  <a:cubicBezTo>
                    <a:pt x="2645" y="10059"/>
                    <a:pt x="2028" y="10237"/>
                    <a:pt x="1565" y="10595"/>
                  </a:cubicBezTo>
                  <a:cubicBezTo>
                    <a:pt x="0" y="11806"/>
                    <a:pt x="534" y="14863"/>
                    <a:pt x="786" y="16276"/>
                  </a:cubicBezTo>
                  <a:cubicBezTo>
                    <a:pt x="2545" y="26332"/>
                    <a:pt x="13106" y="31869"/>
                    <a:pt x="13964" y="32301"/>
                  </a:cubicBezTo>
                  <a:cubicBezTo>
                    <a:pt x="15111" y="32885"/>
                    <a:pt x="19755" y="35238"/>
                    <a:pt x="24433" y="35238"/>
                  </a:cubicBezTo>
                  <a:cubicBezTo>
                    <a:pt x="26105" y="35238"/>
                    <a:pt x="27782" y="34937"/>
                    <a:pt x="29305" y="34147"/>
                  </a:cubicBezTo>
                  <a:cubicBezTo>
                    <a:pt x="29766" y="33909"/>
                    <a:pt x="33140" y="32157"/>
                    <a:pt x="32917" y="30304"/>
                  </a:cubicBezTo>
                  <a:cubicBezTo>
                    <a:pt x="32758" y="29000"/>
                    <a:pt x="31150" y="27839"/>
                    <a:pt x="28988" y="27435"/>
                  </a:cubicBezTo>
                  <a:cubicBezTo>
                    <a:pt x="29896" y="23751"/>
                    <a:pt x="30812" y="20053"/>
                    <a:pt x="31727" y="16362"/>
                  </a:cubicBezTo>
                  <a:cubicBezTo>
                    <a:pt x="34176" y="17901"/>
                    <a:pt x="36340" y="18780"/>
                    <a:pt x="37718" y="18780"/>
                  </a:cubicBezTo>
                  <a:cubicBezTo>
                    <a:pt x="38251" y="18780"/>
                    <a:pt x="38667" y="18649"/>
                    <a:pt x="38936" y="18374"/>
                  </a:cubicBezTo>
                  <a:cubicBezTo>
                    <a:pt x="39974" y="17314"/>
                    <a:pt x="38590" y="14416"/>
                    <a:pt x="37891" y="12952"/>
                  </a:cubicBezTo>
                  <a:cubicBezTo>
                    <a:pt x="34741" y="6349"/>
                    <a:pt x="28872" y="3278"/>
                    <a:pt x="27769" y="2723"/>
                  </a:cubicBezTo>
                  <a:cubicBezTo>
                    <a:pt x="25065" y="1353"/>
                    <a:pt x="21146" y="1"/>
                    <a:pt x="186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4"/>
            <p:cNvSpPr/>
            <p:nvPr/>
          </p:nvSpPr>
          <p:spPr>
            <a:xfrm>
              <a:off x="6276375" y="1378000"/>
              <a:ext cx="483550" cy="520350"/>
            </a:xfrm>
            <a:custGeom>
              <a:avLst/>
              <a:gdLst/>
              <a:ahLst/>
              <a:cxnLst/>
              <a:rect l="l" t="t" r="r" b="b"/>
              <a:pathLst>
                <a:path w="19342" h="20814" extrusionOk="0">
                  <a:moveTo>
                    <a:pt x="9502" y="1"/>
                  </a:moveTo>
                  <a:cubicBezTo>
                    <a:pt x="6337" y="2128"/>
                    <a:pt x="3165" y="4261"/>
                    <a:pt x="0" y="6388"/>
                  </a:cubicBezTo>
                  <a:cubicBezTo>
                    <a:pt x="570" y="8154"/>
                    <a:pt x="2350" y="12804"/>
                    <a:pt x="7108" y="16481"/>
                  </a:cubicBezTo>
                  <a:cubicBezTo>
                    <a:pt x="12190" y="20395"/>
                    <a:pt x="17525" y="20770"/>
                    <a:pt x="19342" y="20813"/>
                  </a:cubicBezTo>
                  <a:cubicBezTo>
                    <a:pt x="18895" y="20777"/>
                    <a:pt x="11880" y="20020"/>
                    <a:pt x="8600" y="13619"/>
                  </a:cubicBezTo>
                  <a:cubicBezTo>
                    <a:pt x="6394" y="9293"/>
                    <a:pt x="6740" y="4060"/>
                    <a:pt x="950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4"/>
            <p:cNvSpPr/>
            <p:nvPr/>
          </p:nvSpPr>
          <p:spPr>
            <a:xfrm>
              <a:off x="6035225" y="1466675"/>
              <a:ext cx="821675" cy="626725"/>
            </a:xfrm>
            <a:custGeom>
              <a:avLst/>
              <a:gdLst/>
              <a:ahLst/>
              <a:cxnLst/>
              <a:rect l="l" t="t" r="r" b="b"/>
              <a:pathLst>
                <a:path w="32867" h="25069" extrusionOk="0">
                  <a:moveTo>
                    <a:pt x="2473" y="1"/>
                  </a:moveTo>
                  <a:cubicBezTo>
                    <a:pt x="2127" y="87"/>
                    <a:pt x="1824" y="231"/>
                    <a:pt x="1565" y="426"/>
                  </a:cubicBezTo>
                  <a:cubicBezTo>
                    <a:pt x="0" y="1637"/>
                    <a:pt x="534" y="4694"/>
                    <a:pt x="786" y="6107"/>
                  </a:cubicBezTo>
                  <a:cubicBezTo>
                    <a:pt x="2545" y="16163"/>
                    <a:pt x="13106" y="21700"/>
                    <a:pt x="13964" y="22132"/>
                  </a:cubicBezTo>
                  <a:cubicBezTo>
                    <a:pt x="15111" y="22716"/>
                    <a:pt x="19755" y="25069"/>
                    <a:pt x="24433" y="25069"/>
                  </a:cubicBezTo>
                  <a:cubicBezTo>
                    <a:pt x="26105" y="25069"/>
                    <a:pt x="27782" y="24768"/>
                    <a:pt x="29305" y="23978"/>
                  </a:cubicBezTo>
                  <a:cubicBezTo>
                    <a:pt x="29723" y="23769"/>
                    <a:pt x="32463" y="22341"/>
                    <a:pt x="32866" y="20712"/>
                  </a:cubicBezTo>
                  <a:lnTo>
                    <a:pt x="32866" y="20712"/>
                  </a:lnTo>
                  <a:cubicBezTo>
                    <a:pt x="30352" y="21405"/>
                    <a:pt x="27822" y="21741"/>
                    <a:pt x="25353" y="21741"/>
                  </a:cubicBezTo>
                  <a:cubicBezTo>
                    <a:pt x="18415" y="21741"/>
                    <a:pt x="11964" y="19084"/>
                    <a:pt x="7721" y="14202"/>
                  </a:cubicBezTo>
                  <a:cubicBezTo>
                    <a:pt x="3381" y="9221"/>
                    <a:pt x="2574" y="3310"/>
                    <a:pt x="247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4"/>
            <p:cNvSpPr/>
            <p:nvPr/>
          </p:nvSpPr>
          <p:spPr>
            <a:xfrm>
              <a:off x="6431725" y="1213650"/>
              <a:ext cx="587375" cy="468325"/>
            </a:xfrm>
            <a:custGeom>
              <a:avLst/>
              <a:gdLst/>
              <a:ahLst/>
              <a:cxnLst/>
              <a:rect l="l" t="t" r="r" b="b"/>
              <a:pathLst>
                <a:path w="23495" h="18733" extrusionOk="0">
                  <a:moveTo>
                    <a:pt x="2163" y="0"/>
                  </a:moveTo>
                  <a:cubicBezTo>
                    <a:pt x="1514" y="80"/>
                    <a:pt x="1017" y="289"/>
                    <a:pt x="750" y="685"/>
                  </a:cubicBezTo>
                  <a:cubicBezTo>
                    <a:pt x="0" y="1810"/>
                    <a:pt x="1377" y="4160"/>
                    <a:pt x="3288" y="6575"/>
                  </a:cubicBezTo>
                  <a:cubicBezTo>
                    <a:pt x="4167" y="8038"/>
                    <a:pt x="5573" y="9999"/>
                    <a:pt x="7735" y="11874"/>
                  </a:cubicBezTo>
                  <a:cubicBezTo>
                    <a:pt x="10806" y="14534"/>
                    <a:pt x="13957" y="15745"/>
                    <a:pt x="15867" y="16314"/>
                  </a:cubicBezTo>
                  <a:cubicBezTo>
                    <a:pt x="18316" y="17853"/>
                    <a:pt x="20480" y="18732"/>
                    <a:pt x="21858" y="18732"/>
                  </a:cubicBezTo>
                  <a:cubicBezTo>
                    <a:pt x="22391" y="18732"/>
                    <a:pt x="22807" y="18601"/>
                    <a:pt x="23076" y="18326"/>
                  </a:cubicBezTo>
                  <a:cubicBezTo>
                    <a:pt x="23415" y="17987"/>
                    <a:pt x="23494" y="17446"/>
                    <a:pt x="23429" y="16833"/>
                  </a:cubicBezTo>
                  <a:cubicBezTo>
                    <a:pt x="20430" y="16084"/>
                    <a:pt x="15608" y="14426"/>
                    <a:pt x="10814" y="10576"/>
                  </a:cubicBezTo>
                  <a:cubicBezTo>
                    <a:pt x="6186" y="6856"/>
                    <a:pt x="3554" y="2689"/>
                    <a:pt x="216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 name="Google Shape;1941;p34"/>
          <p:cNvGrpSpPr/>
          <p:nvPr/>
        </p:nvGrpSpPr>
        <p:grpSpPr>
          <a:xfrm>
            <a:off x="7686352" y="3503150"/>
            <a:ext cx="1288450" cy="1640350"/>
            <a:chOff x="659300" y="3268175"/>
            <a:chExt cx="1288450" cy="1640350"/>
          </a:xfrm>
        </p:grpSpPr>
        <p:sp>
          <p:nvSpPr>
            <p:cNvPr id="1942" name="Google Shape;1942;p34"/>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4"/>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4"/>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4"/>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4"/>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4"/>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4"/>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4"/>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4"/>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4"/>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4"/>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4"/>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4"/>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4"/>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4"/>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4"/>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4"/>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4"/>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4"/>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4"/>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4"/>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4"/>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4"/>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5" name="Google Shape;1965;p34"/>
          <p:cNvSpPr/>
          <p:nvPr/>
        </p:nvSpPr>
        <p:spPr>
          <a:xfrm>
            <a:off x="579750" y="369900"/>
            <a:ext cx="7984500" cy="4403700"/>
          </a:xfrm>
          <a:prstGeom prst="roundRect">
            <a:avLst>
              <a:gd name="adj" fmla="val 9911"/>
            </a:avLst>
          </a:prstGeom>
          <a:solidFill>
            <a:schemeClr val="dk1"/>
          </a:solidFill>
          <a:ln>
            <a:noFill/>
          </a:ln>
          <a:effectLst>
            <a:outerShdw dist="133350" dir="2580000" algn="bl" rotWithShape="0">
              <a:schemeClr val="accent6">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6" name="Google Shape;1966;p34"/>
          <p:cNvGrpSpPr/>
          <p:nvPr/>
        </p:nvGrpSpPr>
        <p:grpSpPr>
          <a:xfrm rot="9044330" flipH="1">
            <a:off x="7791809" y="-229600"/>
            <a:ext cx="1077529" cy="2269717"/>
            <a:chOff x="4458800" y="2953350"/>
            <a:chExt cx="842025" cy="1773650"/>
          </a:xfrm>
        </p:grpSpPr>
        <p:sp>
          <p:nvSpPr>
            <p:cNvPr id="1967" name="Google Shape;1967;p34"/>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4"/>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4"/>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4"/>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4"/>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4"/>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4"/>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4"/>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4"/>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4"/>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4"/>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4"/>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4"/>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4"/>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4"/>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4"/>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4"/>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4"/>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4"/>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4"/>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4"/>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34"/>
          <p:cNvGrpSpPr/>
          <p:nvPr/>
        </p:nvGrpSpPr>
        <p:grpSpPr>
          <a:xfrm flipH="1">
            <a:off x="-57890" y="-348126"/>
            <a:ext cx="1723720" cy="2159011"/>
            <a:chOff x="610625" y="938625"/>
            <a:chExt cx="1230350" cy="1541050"/>
          </a:xfrm>
        </p:grpSpPr>
        <p:sp>
          <p:nvSpPr>
            <p:cNvPr id="1989" name="Google Shape;1989;p34"/>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4"/>
            <p:cNvSpPr/>
            <p:nvPr/>
          </p:nvSpPr>
          <p:spPr>
            <a:xfrm>
              <a:off x="1204475" y="1756675"/>
              <a:ext cx="610375" cy="713425"/>
            </a:xfrm>
            <a:custGeom>
              <a:avLst/>
              <a:gdLst/>
              <a:ahLst/>
              <a:cxnLst/>
              <a:rect l="l" t="t" r="r" b="b"/>
              <a:pathLst>
                <a:path w="24415" h="28537" extrusionOk="0">
                  <a:moveTo>
                    <a:pt x="3663" y="0"/>
                  </a:moveTo>
                  <a:cubicBezTo>
                    <a:pt x="2444" y="800"/>
                    <a:pt x="1226" y="1600"/>
                    <a:pt x="1" y="2408"/>
                  </a:cubicBezTo>
                  <a:cubicBezTo>
                    <a:pt x="7844" y="11066"/>
                    <a:pt x="15687" y="19731"/>
                    <a:pt x="23538" y="28389"/>
                  </a:cubicBezTo>
                  <a:cubicBezTo>
                    <a:pt x="23630" y="28492"/>
                    <a:pt x="23741" y="28536"/>
                    <a:pt x="23849" y="28536"/>
                  </a:cubicBezTo>
                  <a:cubicBezTo>
                    <a:pt x="24142" y="28536"/>
                    <a:pt x="24414" y="28218"/>
                    <a:pt x="24230" y="27892"/>
                  </a:cubicBezTo>
                  <a:lnTo>
                    <a:pt x="12004" y="6077"/>
                  </a:lnTo>
                  <a:cubicBezTo>
                    <a:pt x="11636" y="5421"/>
                    <a:pt x="11016" y="4960"/>
                    <a:pt x="10288" y="4794"/>
                  </a:cubicBezTo>
                  <a:lnTo>
                    <a:pt x="7491" y="4167"/>
                  </a:lnTo>
                  <a:cubicBezTo>
                    <a:pt x="6215" y="2775"/>
                    <a:pt x="4939" y="1384"/>
                    <a:pt x="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4"/>
            <p:cNvSpPr/>
            <p:nvPr/>
          </p:nvSpPr>
          <p:spPr>
            <a:xfrm>
              <a:off x="1322525" y="1677175"/>
              <a:ext cx="479975" cy="802500"/>
            </a:xfrm>
            <a:custGeom>
              <a:avLst/>
              <a:gdLst/>
              <a:ahLst/>
              <a:cxnLst/>
              <a:rect l="l" t="t" r="r" b="b"/>
              <a:pathLst>
                <a:path w="19199" h="32100" extrusionOk="0">
                  <a:moveTo>
                    <a:pt x="3598" y="1"/>
                  </a:moveTo>
                  <a:cubicBezTo>
                    <a:pt x="2394" y="837"/>
                    <a:pt x="1197" y="1673"/>
                    <a:pt x="1" y="2510"/>
                  </a:cubicBezTo>
                  <a:cubicBezTo>
                    <a:pt x="822" y="4211"/>
                    <a:pt x="1644" y="5912"/>
                    <a:pt x="2466" y="7606"/>
                  </a:cubicBezTo>
                  <a:lnTo>
                    <a:pt x="2012" y="10439"/>
                  </a:lnTo>
                  <a:cubicBezTo>
                    <a:pt x="1896" y="11175"/>
                    <a:pt x="2098" y="11925"/>
                    <a:pt x="2567" y="12508"/>
                  </a:cubicBezTo>
                  <a:lnTo>
                    <a:pt x="18319" y="31937"/>
                  </a:lnTo>
                  <a:cubicBezTo>
                    <a:pt x="18412" y="32051"/>
                    <a:pt x="18530" y="32099"/>
                    <a:pt x="18645" y="32099"/>
                  </a:cubicBezTo>
                  <a:cubicBezTo>
                    <a:pt x="18930" y="32099"/>
                    <a:pt x="19199" y="31804"/>
                    <a:pt x="19039" y="31475"/>
                  </a:cubicBezTo>
                  <a:cubicBezTo>
                    <a:pt x="13892" y="20979"/>
                    <a:pt x="8745" y="10490"/>
                    <a:pt x="359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4"/>
            <p:cNvSpPr/>
            <p:nvPr/>
          </p:nvSpPr>
          <p:spPr>
            <a:xfrm>
              <a:off x="1424175" y="1886900"/>
              <a:ext cx="66350" cy="58450"/>
            </a:xfrm>
            <a:custGeom>
              <a:avLst/>
              <a:gdLst/>
              <a:ahLst/>
              <a:cxnLst/>
              <a:rect l="l" t="t" r="r" b="b"/>
              <a:pathLst>
                <a:path w="2654" h="2338" extrusionOk="0">
                  <a:moveTo>
                    <a:pt x="1328" y="0"/>
                  </a:moveTo>
                  <a:cubicBezTo>
                    <a:pt x="870" y="0"/>
                    <a:pt x="435" y="267"/>
                    <a:pt x="245" y="717"/>
                  </a:cubicBezTo>
                  <a:cubicBezTo>
                    <a:pt x="0" y="1315"/>
                    <a:pt x="282" y="2000"/>
                    <a:pt x="873" y="2245"/>
                  </a:cubicBezTo>
                  <a:cubicBezTo>
                    <a:pt x="1022" y="2308"/>
                    <a:pt x="1176" y="2338"/>
                    <a:pt x="1328" y="2338"/>
                  </a:cubicBezTo>
                  <a:cubicBezTo>
                    <a:pt x="1785" y="2338"/>
                    <a:pt x="2217" y="2067"/>
                    <a:pt x="2401" y="1618"/>
                  </a:cubicBezTo>
                  <a:cubicBezTo>
                    <a:pt x="2653" y="1027"/>
                    <a:pt x="2372" y="342"/>
                    <a:pt x="1781" y="90"/>
                  </a:cubicBezTo>
                  <a:cubicBezTo>
                    <a:pt x="1633" y="29"/>
                    <a:pt x="1479" y="0"/>
                    <a:pt x="1328" y="0"/>
                  </a:cubicBezTo>
                  <a:close/>
                </a:path>
              </a:pathLst>
            </a:custGeom>
            <a:solidFill>
              <a:srgbClr val="C777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4"/>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4"/>
            <p:cNvSpPr/>
            <p:nvPr/>
          </p:nvSpPr>
          <p:spPr>
            <a:xfrm>
              <a:off x="610625" y="1131925"/>
              <a:ext cx="750675" cy="709125"/>
            </a:xfrm>
            <a:custGeom>
              <a:avLst/>
              <a:gdLst/>
              <a:ahLst/>
              <a:cxnLst/>
              <a:rect l="l" t="t" r="r" b="b"/>
              <a:pathLst>
                <a:path w="30027" h="28365" extrusionOk="0">
                  <a:moveTo>
                    <a:pt x="7947" y="3590"/>
                  </a:moveTo>
                  <a:cubicBezTo>
                    <a:pt x="8578" y="3590"/>
                    <a:pt x="9196" y="3887"/>
                    <a:pt x="9589" y="4437"/>
                  </a:cubicBezTo>
                  <a:lnTo>
                    <a:pt x="15688" y="12951"/>
                  </a:lnTo>
                  <a:cubicBezTo>
                    <a:pt x="16481" y="14061"/>
                    <a:pt x="15962" y="15618"/>
                    <a:pt x="14671" y="16044"/>
                  </a:cubicBezTo>
                  <a:cubicBezTo>
                    <a:pt x="13999" y="16263"/>
                    <a:pt x="13216" y="16420"/>
                    <a:pt x="12349" y="16420"/>
                  </a:cubicBezTo>
                  <a:cubicBezTo>
                    <a:pt x="11961" y="16420"/>
                    <a:pt x="11557" y="16389"/>
                    <a:pt x="11139" y="16318"/>
                  </a:cubicBezTo>
                  <a:cubicBezTo>
                    <a:pt x="8046" y="15799"/>
                    <a:pt x="6446" y="13470"/>
                    <a:pt x="5941" y="12735"/>
                  </a:cubicBezTo>
                  <a:cubicBezTo>
                    <a:pt x="5249" y="11725"/>
                    <a:pt x="3425" y="9065"/>
                    <a:pt x="4579" y="6376"/>
                  </a:cubicBezTo>
                  <a:cubicBezTo>
                    <a:pt x="5119" y="5122"/>
                    <a:pt x="6107" y="4329"/>
                    <a:pt x="6979" y="3839"/>
                  </a:cubicBezTo>
                  <a:cubicBezTo>
                    <a:pt x="7286" y="3671"/>
                    <a:pt x="7618" y="3590"/>
                    <a:pt x="7947" y="3590"/>
                  </a:cubicBezTo>
                  <a:close/>
                  <a:moveTo>
                    <a:pt x="7397" y="1"/>
                  </a:moveTo>
                  <a:cubicBezTo>
                    <a:pt x="6263" y="1"/>
                    <a:pt x="5126" y="353"/>
                    <a:pt x="4161" y="1092"/>
                  </a:cubicBezTo>
                  <a:cubicBezTo>
                    <a:pt x="4009" y="1208"/>
                    <a:pt x="3851" y="1337"/>
                    <a:pt x="3699" y="1467"/>
                  </a:cubicBezTo>
                  <a:cubicBezTo>
                    <a:pt x="3151" y="1950"/>
                    <a:pt x="1227" y="3745"/>
                    <a:pt x="686" y="6715"/>
                  </a:cubicBezTo>
                  <a:cubicBezTo>
                    <a:pt x="1" y="10493"/>
                    <a:pt x="2056" y="13434"/>
                    <a:pt x="2892" y="14631"/>
                  </a:cubicBezTo>
                  <a:cubicBezTo>
                    <a:pt x="5920" y="19021"/>
                    <a:pt x="10786" y="20052"/>
                    <a:pt x="12631" y="20297"/>
                  </a:cubicBezTo>
                  <a:cubicBezTo>
                    <a:pt x="13326" y="20392"/>
                    <a:pt x="13972" y="20426"/>
                    <a:pt x="14549" y="20426"/>
                  </a:cubicBezTo>
                  <a:cubicBezTo>
                    <a:pt x="15199" y="20426"/>
                    <a:pt x="15763" y="20383"/>
                    <a:pt x="16214" y="20333"/>
                  </a:cubicBezTo>
                  <a:cubicBezTo>
                    <a:pt x="18348" y="22388"/>
                    <a:pt x="19977" y="24089"/>
                    <a:pt x="21051" y="25250"/>
                  </a:cubicBezTo>
                  <a:cubicBezTo>
                    <a:pt x="22635" y="26952"/>
                    <a:pt x="23856" y="28365"/>
                    <a:pt x="25020" y="28365"/>
                  </a:cubicBezTo>
                  <a:cubicBezTo>
                    <a:pt x="25127" y="28365"/>
                    <a:pt x="25234" y="28353"/>
                    <a:pt x="25341" y="28328"/>
                  </a:cubicBezTo>
                  <a:cubicBezTo>
                    <a:pt x="25571" y="28270"/>
                    <a:pt x="26033" y="27938"/>
                    <a:pt x="26948" y="27275"/>
                  </a:cubicBezTo>
                  <a:cubicBezTo>
                    <a:pt x="28210" y="26360"/>
                    <a:pt x="28844" y="25906"/>
                    <a:pt x="28938" y="25761"/>
                  </a:cubicBezTo>
                  <a:cubicBezTo>
                    <a:pt x="30026" y="24168"/>
                    <a:pt x="24685" y="19526"/>
                    <a:pt x="20338" y="13564"/>
                  </a:cubicBezTo>
                  <a:cubicBezTo>
                    <a:pt x="15745" y="7256"/>
                    <a:pt x="14628" y="5937"/>
                    <a:pt x="11845" y="2224"/>
                  </a:cubicBezTo>
                  <a:cubicBezTo>
                    <a:pt x="10759" y="780"/>
                    <a:pt x="9083" y="1"/>
                    <a:pt x="73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4"/>
            <p:cNvSpPr/>
            <p:nvPr/>
          </p:nvSpPr>
          <p:spPr>
            <a:xfrm>
              <a:off x="1348650" y="1649250"/>
              <a:ext cx="480100" cy="802375"/>
            </a:xfrm>
            <a:custGeom>
              <a:avLst/>
              <a:gdLst/>
              <a:ahLst/>
              <a:cxnLst/>
              <a:rect l="l" t="t" r="r" b="b"/>
              <a:pathLst>
                <a:path w="19204" h="32095" extrusionOk="0">
                  <a:moveTo>
                    <a:pt x="3598" y="0"/>
                  </a:moveTo>
                  <a:cubicBezTo>
                    <a:pt x="2401" y="837"/>
                    <a:pt x="1197" y="1673"/>
                    <a:pt x="1" y="2509"/>
                  </a:cubicBezTo>
                  <a:cubicBezTo>
                    <a:pt x="823" y="4210"/>
                    <a:pt x="1644" y="5905"/>
                    <a:pt x="2466" y="7606"/>
                  </a:cubicBezTo>
                  <a:lnTo>
                    <a:pt x="2012" y="10432"/>
                  </a:lnTo>
                  <a:cubicBezTo>
                    <a:pt x="1897" y="11174"/>
                    <a:pt x="2099" y="11924"/>
                    <a:pt x="2567" y="12508"/>
                  </a:cubicBezTo>
                  <a:lnTo>
                    <a:pt x="18319" y="31929"/>
                  </a:lnTo>
                  <a:cubicBezTo>
                    <a:pt x="18413" y="32046"/>
                    <a:pt x="18531" y="32095"/>
                    <a:pt x="18648" y="32095"/>
                  </a:cubicBezTo>
                  <a:cubicBezTo>
                    <a:pt x="18934" y="32095"/>
                    <a:pt x="19204" y="31796"/>
                    <a:pt x="19040" y="31468"/>
                  </a:cubicBezTo>
                  <a:cubicBezTo>
                    <a:pt x="13893" y="20979"/>
                    <a:pt x="8745" y="10490"/>
                    <a:pt x="3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4"/>
            <p:cNvSpPr/>
            <p:nvPr/>
          </p:nvSpPr>
          <p:spPr>
            <a:xfrm>
              <a:off x="1348650" y="1649250"/>
              <a:ext cx="128000" cy="150325"/>
            </a:xfrm>
            <a:custGeom>
              <a:avLst/>
              <a:gdLst/>
              <a:ahLst/>
              <a:cxnLst/>
              <a:rect l="l" t="t" r="r" b="b"/>
              <a:pathLst>
                <a:path w="5120" h="6013" extrusionOk="0">
                  <a:moveTo>
                    <a:pt x="3598" y="0"/>
                  </a:moveTo>
                  <a:cubicBezTo>
                    <a:pt x="2401" y="837"/>
                    <a:pt x="1197" y="1673"/>
                    <a:pt x="1" y="2509"/>
                  </a:cubicBezTo>
                  <a:cubicBezTo>
                    <a:pt x="570" y="3677"/>
                    <a:pt x="1133" y="4845"/>
                    <a:pt x="1695" y="6013"/>
                  </a:cubicBezTo>
                  <a:cubicBezTo>
                    <a:pt x="2834" y="5040"/>
                    <a:pt x="3973" y="4066"/>
                    <a:pt x="5119" y="3093"/>
                  </a:cubicBezTo>
                  <a:lnTo>
                    <a:pt x="359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4"/>
            <p:cNvSpPr/>
            <p:nvPr/>
          </p:nvSpPr>
          <p:spPr>
            <a:xfrm>
              <a:off x="895025" y="938625"/>
              <a:ext cx="580000" cy="819975"/>
            </a:xfrm>
            <a:custGeom>
              <a:avLst/>
              <a:gdLst/>
              <a:ahLst/>
              <a:cxnLst/>
              <a:rect l="l" t="t" r="r" b="b"/>
              <a:pathLst>
                <a:path w="23200" h="32799" extrusionOk="0">
                  <a:moveTo>
                    <a:pt x="8365" y="3654"/>
                  </a:moveTo>
                  <a:cubicBezTo>
                    <a:pt x="11034" y="3654"/>
                    <a:pt x="12844" y="5991"/>
                    <a:pt x="13561" y="6899"/>
                  </a:cubicBezTo>
                  <a:cubicBezTo>
                    <a:pt x="14109" y="7606"/>
                    <a:pt x="15846" y="9841"/>
                    <a:pt x="15399" y="12948"/>
                  </a:cubicBezTo>
                  <a:cubicBezTo>
                    <a:pt x="15205" y="14303"/>
                    <a:pt x="14657" y="15392"/>
                    <a:pt x="14066" y="16221"/>
                  </a:cubicBezTo>
                  <a:cubicBezTo>
                    <a:pt x="13660" y="16779"/>
                    <a:pt x="13040" y="17061"/>
                    <a:pt x="12421" y="17061"/>
                  </a:cubicBezTo>
                  <a:cubicBezTo>
                    <a:pt x="11818" y="17061"/>
                    <a:pt x="11216" y="16794"/>
                    <a:pt x="10814" y="16257"/>
                  </a:cubicBezTo>
                  <a:lnTo>
                    <a:pt x="4542" y="7865"/>
                  </a:lnTo>
                  <a:cubicBezTo>
                    <a:pt x="3930" y="7044"/>
                    <a:pt x="4023" y="5897"/>
                    <a:pt x="4766" y="5198"/>
                  </a:cubicBezTo>
                  <a:cubicBezTo>
                    <a:pt x="5494" y="4513"/>
                    <a:pt x="6554" y="3814"/>
                    <a:pt x="7909" y="3677"/>
                  </a:cubicBezTo>
                  <a:cubicBezTo>
                    <a:pt x="8064" y="3662"/>
                    <a:pt x="8216" y="3654"/>
                    <a:pt x="8365" y="3654"/>
                  </a:cubicBezTo>
                  <a:close/>
                  <a:moveTo>
                    <a:pt x="8295" y="0"/>
                  </a:moveTo>
                  <a:cubicBezTo>
                    <a:pt x="5855" y="0"/>
                    <a:pt x="4045" y="1022"/>
                    <a:pt x="3504" y="1348"/>
                  </a:cubicBezTo>
                  <a:cubicBezTo>
                    <a:pt x="3331" y="1457"/>
                    <a:pt x="3158" y="1565"/>
                    <a:pt x="3000" y="1673"/>
                  </a:cubicBezTo>
                  <a:cubicBezTo>
                    <a:pt x="520" y="3410"/>
                    <a:pt x="1" y="6878"/>
                    <a:pt x="1753" y="9343"/>
                  </a:cubicBezTo>
                  <a:cubicBezTo>
                    <a:pt x="4449" y="13121"/>
                    <a:pt x="5364" y="14584"/>
                    <a:pt x="9985" y="20878"/>
                  </a:cubicBezTo>
                  <a:cubicBezTo>
                    <a:pt x="14178" y="26586"/>
                    <a:pt x="16930" y="32799"/>
                    <a:pt x="18776" y="32799"/>
                  </a:cubicBezTo>
                  <a:cubicBezTo>
                    <a:pt x="18854" y="32799"/>
                    <a:pt x="18929" y="32788"/>
                    <a:pt x="19004" y="32765"/>
                  </a:cubicBezTo>
                  <a:cubicBezTo>
                    <a:pt x="19169" y="32715"/>
                    <a:pt x="19797" y="32253"/>
                    <a:pt x="21051" y="31331"/>
                  </a:cubicBezTo>
                  <a:cubicBezTo>
                    <a:pt x="21959" y="30653"/>
                    <a:pt x="22414" y="30314"/>
                    <a:pt x="22536" y="30120"/>
                  </a:cubicBezTo>
                  <a:cubicBezTo>
                    <a:pt x="23199" y="29002"/>
                    <a:pt x="22154" y="27308"/>
                    <a:pt x="20907" y="25095"/>
                  </a:cubicBezTo>
                  <a:cubicBezTo>
                    <a:pt x="20128" y="23718"/>
                    <a:pt x="18996" y="21649"/>
                    <a:pt x="17684" y="18996"/>
                  </a:cubicBezTo>
                  <a:cubicBezTo>
                    <a:pt x="18030" y="18210"/>
                    <a:pt x="18485" y="17042"/>
                    <a:pt x="18737" y="15565"/>
                  </a:cubicBezTo>
                  <a:cubicBezTo>
                    <a:pt x="19061" y="13734"/>
                    <a:pt x="19559" y="8788"/>
                    <a:pt x="16293" y="4571"/>
                  </a:cubicBezTo>
                  <a:cubicBezTo>
                    <a:pt x="15399" y="3417"/>
                    <a:pt x="13222" y="563"/>
                    <a:pt x="9416" y="72"/>
                  </a:cubicBezTo>
                  <a:cubicBezTo>
                    <a:pt x="9030" y="22"/>
                    <a:pt x="8656" y="0"/>
                    <a:pt x="82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4"/>
            <p:cNvSpPr/>
            <p:nvPr/>
          </p:nvSpPr>
          <p:spPr>
            <a:xfrm>
              <a:off x="1450300" y="1858875"/>
              <a:ext cx="66350" cy="58550"/>
            </a:xfrm>
            <a:custGeom>
              <a:avLst/>
              <a:gdLst/>
              <a:ahLst/>
              <a:cxnLst/>
              <a:rect l="l" t="t" r="r" b="b"/>
              <a:pathLst>
                <a:path w="2654" h="2342" extrusionOk="0">
                  <a:moveTo>
                    <a:pt x="1326" y="1"/>
                  </a:moveTo>
                  <a:cubicBezTo>
                    <a:pt x="869" y="1"/>
                    <a:pt x="437" y="271"/>
                    <a:pt x="253" y="720"/>
                  </a:cubicBezTo>
                  <a:cubicBezTo>
                    <a:pt x="1" y="1312"/>
                    <a:pt x="282" y="1996"/>
                    <a:pt x="873" y="2249"/>
                  </a:cubicBezTo>
                  <a:cubicBezTo>
                    <a:pt x="1022" y="2312"/>
                    <a:pt x="1176" y="2341"/>
                    <a:pt x="1328" y="2341"/>
                  </a:cubicBezTo>
                  <a:cubicBezTo>
                    <a:pt x="1786" y="2341"/>
                    <a:pt x="2219" y="2071"/>
                    <a:pt x="2408" y="1622"/>
                  </a:cubicBezTo>
                  <a:cubicBezTo>
                    <a:pt x="2654" y="1030"/>
                    <a:pt x="2380" y="346"/>
                    <a:pt x="1781" y="93"/>
                  </a:cubicBezTo>
                  <a:cubicBezTo>
                    <a:pt x="1632" y="30"/>
                    <a:pt x="1478" y="1"/>
                    <a:pt x="132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4"/>
            <p:cNvSpPr/>
            <p:nvPr/>
          </p:nvSpPr>
          <p:spPr>
            <a:xfrm>
              <a:off x="905850" y="1037375"/>
              <a:ext cx="466975" cy="721225"/>
            </a:xfrm>
            <a:custGeom>
              <a:avLst/>
              <a:gdLst/>
              <a:ahLst/>
              <a:cxnLst/>
              <a:rect l="l" t="t" r="r" b="b"/>
              <a:pathLst>
                <a:path w="18679" h="28849" extrusionOk="0">
                  <a:moveTo>
                    <a:pt x="736" y="1"/>
                  </a:moveTo>
                  <a:lnTo>
                    <a:pt x="736" y="1"/>
                  </a:lnTo>
                  <a:cubicBezTo>
                    <a:pt x="0" y="1709"/>
                    <a:pt x="166" y="3771"/>
                    <a:pt x="1320" y="5393"/>
                  </a:cubicBezTo>
                  <a:cubicBezTo>
                    <a:pt x="4016" y="9171"/>
                    <a:pt x="4931" y="10634"/>
                    <a:pt x="9552" y="16928"/>
                  </a:cubicBezTo>
                  <a:cubicBezTo>
                    <a:pt x="13745" y="22636"/>
                    <a:pt x="16497" y="28849"/>
                    <a:pt x="18343" y="28849"/>
                  </a:cubicBezTo>
                  <a:cubicBezTo>
                    <a:pt x="18421" y="28849"/>
                    <a:pt x="18496" y="28838"/>
                    <a:pt x="18571" y="28815"/>
                  </a:cubicBezTo>
                  <a:cubicBezTo>
                    <a:pt x="18592" y="28808"/>
                    <a:pt x="18628" y="28794"/>
                    <a:pt x="18679" y="28765"/>
                  </a:cubicBezTo>
                  <a:cubicBezTo>
                    <a:pt x="15867" y="24685"/>
                    <a:pt x="13056" y="20604"/>
                    <a:pt x="10244" y="16524"/>
                  </a:cubicBezTo>
                  <a:cubicBezTo>
                    <a:pt x="8831" y="14469"/>
                    <a:pt x="7418" y="12415"/>
                    <a:pt x="6005" y="10360"/>
                  </a:cubicBezTo>
                  <a:cubicBezTo>
                    <a:pt x="4765" y="8565"/>
                    <a:pt x="3533" y="6756"/>
                    <a:pt x="2516" y="4831"/>
                  </a:cubicBezTo>
                  <a:cubicBezTo>
                    <a:pt x="1709" y="3303"/>
                    <a:pt x="1067" y="1681"/>
                    <a:pt x="73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4"/>
            <p:cNvSpPr/>
            <p:nvPr/>
          </p:nvSpPr>
          <p:spPr>
            <a:xfrm>
              <a:off x="1004975" y="1008325"/>
              <a:ext cx="298300" cy="359600"/>
            </a:xfrm>
            <a:custGeom>
              <a:avLst/>
              <a:gdLst/>
              <a:ahLst/>
              <a:cxnLst/>
              <a:rect l="l" t="t" r="r" b="b"/>
              <a:pathLst>
                <a:path w="11932" h="14384" extrusionOk="0">
                  <a:moveTo>
                    <a:pt x="3947" y="1"/>
                  </a:moveTo>
                  <a:cubicBezTo>
                    <a:pt x="3893" y="1"/>
                    <a:pt x="3839" y="1"/>
                    <a:pt x="3785" y="2"/>
                  </a:cubicBezTo>
                  <a:cubicBezTo>
                    <a:pt x="1990" y="38"/>
                    <a:pt x="159" y="1105"/>
                    <a:pt x="0" y="2886"/>
                  </a:cubicBezTo>
                  <a:cubicBezTo>
                    <a:pt x="94" y="2713"/>
                    <a:pt x="217" y="2554"/>
                    <a:pt x="368" y="2410"/>
                  </a:cubicBezTo>
                  <a:cubicBezTo>
                    <a:pt x="1096" y="1725"/>
                    <a:pt x="2156" y="1026"/>
                    <a:pt x="3511" y="889"/>
                  </a:cubicBezTo>
                  <a:cubicBezTo>
                    <a:pt x="3666" y="874"/>
                    <a:pt x="3818" y="866"/>
                    <a:pt x="3967" y="866"/>
                  </a:cubicBezTo>
                  <a:cubicBezTo>
                    <a:pt x="6636" y="866"/>
                    <a:pt x="8446" y="3203"/>
                    <a:pt x="9163" y="4111"/>
                  </a:cubicBezTo>
                  <a:cubicBezTo>
                    <a:pt x="9711" y="4818"/>
                    <a:pt x="11448" y="7053"/>
                    <a:pt x="11001" y="10160"/>
                  </a:cubicBezTo>
                  <a:cubicBezTo>
                    <a:pt x="10807" y="11515"/>
                    <a:pt x="10259" y="12604"/>
                    <a:pt x="9668" y="13433"/>
                  </a:cubicBezTo>
                  <a:cubicBezTo>
                    <a:pt x="9285" y="13966"/>
                    <a:pt x="8709" y="14240"/>
                    <a:pt x="8118" y="14269"/>
                  </a:cubicBezTo>
                  <a:cubicBezTo>
                    <a:pt x="8245" y="14341"/>
                    <a:pt x="8387" y="14384"/>
                    <a:pt x="8531" y="14384"/>
                  </a:cubicBezTo>
                  <a:cubicBezTo>
                    <a:pt x="8745" y="14384"/>
                    <a:pt x="8963" y="14291"/>
                    <a:pt x="9148" y="14067"/>
                  </a:cubicBezTo>
                  <a:cubicBezTo>
                    <a:pt x="9855" y="13216"/>
                    <a:pt x="10677" y="12380"/>
                    <a:pt x="11225" y="11421"/>
                  </a:cubicBezTo>
                  <a:cubicBezTo>
                    <a:pt x="11744" y="10520"/>
                    <a:pt x="11931" y="9439"/>
                    <a:pt x="11837" y="8415"/>
                  </a:cubicBezTo>
                  <a:cubicBezTo>
                    <a:pt x="11729" y="7298"/>
                    <a:pt x="11347" y="6260"/>
                    <a:pt x="10850" y="5258"/>
                  </a:cubicBezTo>
                  <a:cubicBezTo>
                    <a:pt x="10388" y="4328"/>
                    <a:pt x="9862" y="3376"/>
                    <a:pt x="9235" y="2547"/>
                  </a:cubicBezTo>
                  <a:cubicBezTo>
                    <a:pt x="7948" y="832"/>
                    <a:pt x="6072" y="1"/>
                    <a:pt x="39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4"/>
            <p:cNvSpPr/>
            <p:nvPr/>
          </p:nvSpPr>
          <p:spPr>
            <a:xfrm>
              <a:off x="970175" y="938625"/>
              <a:ext cx="504850" cy="753900"/>
            </a:xfrm>
            <a:custGeom>
              <a:avLst/>
              <a:gdLst/>
              <a:ahLst/>
              <a:cxnLst/>
              <a:rect l="l" t="t" r="r" b="b"/>
              <a:pathLst>
                <a:path w="20194" h="30156" extrusionOk="0">
                  <a:moveTo>
                    <a:pt x="5289" y="0"/>
                  </a:moveTo>
                  <a:cubicBezTo>
                    <a:pt x="2849" y="0"/>
                    <a:pt x="1039" y="1022"/>
                    <a:pt x="498" y="1348"/>
                  </a:cubicBezTo>
                  <a:cubicBezTo>
                    <a:pt x="325" y="1457"/>
                    <a:pt x="160" y="1565"/>
                    <a:pt x="1" y="1673"/>
                  </a:cubicBezTo>
                  <a:cubicBezTo>
                    <a:pt x="1210" y="1156"/>
                    <a:pt x="2508" y="911"/>
                    <a:pt x="3810" y="911"/>
                  </a:cubicBezTo>
                  <a:cubicBezTo>
                    <a:pt x="6808" y="911"/>
                    <a:pt x="9830" y="2210"/>
                    <a:pt x="11845" y="4477"/>
                  </a:cubicBezTo>
                  <a:cubicBezTo>
                    <a:pt x="13547" y="6380"/>
                    <a:pt x="14520" y="8925"/>
                    <a:pt x="14758" y="11448"/>
                  </a:cubicBezTo>
                  <a:cubicBezTo>
                    <a:pt x="14880" y="12746"/>
                    <a:pt x="14837" y="14058"/>
                    <a:pt x="14592" y="15334"/>
                  </a:cubicBezTo>
                  <a:cubicBezTo>
                    <a:pt x="14332" y="16711"/>
                    <a:pt x="13518" y="18124"/>
                    <a:pt x="13756" y="19537"/>
                  </a:cubicBezTo>
                  <a:cubicBezTo>
                    <a:pt x="13914" y="20431"/>
                    <a:pt x="14404" y="21209"/>
                    <a:pt x="14830" y="21995"/>
                  </a:cubicBezTo>
                  <a:cubicBezTo>
                    <a:pt x="15306" y="22860"/>
                    <a:pt x="15774" y="23718"/>
                    <a:pt x="16250" y="24583"/>
                  </a:cubicBezTo>
                  <a:cubicBezTo>
                    <a:pt x="17194" y="26313"/>
                    <a:pt x="18146" y="28036"/>
                    <a:pt x="19090" y="29766"/>
                  </a:cubicBezTo>
                  <a:cubicBezTo>
                    <a:pt x="19198" y="29961"/>
                    <a:pt x="19343" y="30091"/>
                    <a:pt x="19501" y="30156"/>
                  </a:cubicBezTo>
                  <a:cubicBezTo>
                    <a:pt x="19508" y="30141"/>
                    <a:pt x="19523" y="30127"/>
                    <a:pt x="19530" y="30120"/>
                  </a:cubicBezTo>
                  <a:cubicBezTo>
                    <a:pt x="20193" y="29002"/>
                    <a:pt x="19148" y="27308"/>
                    <a:pt x="17901" y="25095"/>
                  </a:cubicBezTo>
                  <a:cubicBezTo>
                    <a:pt x="17122" y="23718"/>
                    <a:pt x="15990" y="21649"/>
                    <a:pt x="14678" y="18996"/>
                  </a:cubicBezTo>
                  <a:cubicBezTo>
                    <a:pt x="15024" y="18210"/>
                    <a:pt x="15479" y="17042"/>
                    <a:pt x="15731" y="15565"/>
                  </a:cubicBezTo>
                  <a:cubicBezTo>
                    <a:pt x="16055" y="13734"/>
                    <a:pt x="16553" y="8788"/>
                    <a:pt x="13287" y="4571"/>
                  </a:cubicBezTo>
                  <a:cubicBezTo>
                    <a:pt x="12393" y="3417"/>
                    <a:pt x="10216" y="563"/>
                    <a:pt x="6410" y="72"/>
                  </a:cubicBezTo>
                  <a:cubicBezTo>
                    <a:pt x="6024" y="22"/>
                    <a:pt x="5650" y="0"/>
                    <a:pt x="528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4"/>
            <p:cNvSpPr/>
            <p:nvPr/>
          </p:nvSpPr>
          <p:spPr>
            <a:xfrm>
              <a:off x="782575" y="1132075"/>
              <a:ext cx="578725" cy="646050"/>
            </a:xfrm>
            <a:custGeom>
              <a:avLst/>
              <a:gdLst/>
              <a:ahLst/>
              <a:cxnLst/>
              <a:rect l="l" t="t" r="r" b="b"/>
              <a:pathLst>
                <a:path w="23149" h="25842" extrusionOk="0">
                  <a:moveTo>
                    <a:pt x="528" y="1"/>
                  </a:moveTo>
                  <a:cubicBezTo>
                    <a:pt x="352" y="1"/>
                    <a:pt x="176" y="9"/>
                    <a:pt x="0" y="26"/>
                  </a:cubicBezTo>
                  <a:cubicBezTo>
                    <a:pt x="1507" y="856"/>
                    <a:pt x="2855" y="1958"/>
                    <a:pt x="4066" y="3191"/>
                  </a:cubicBezTo>
                  <a:cubicBezTo>
                    <a:pt x="5595" y="4741"/>
                    <a:pt x="6943" y="6464"/>
                    <a:pt x="8283" y="8187"/>
                  </a:cubicBezTo>
                  <a:cubicBezTo>
                    <a:pt x="9812" y="10155"/>
                    <a:pt x="11340" y="12130"/>
                    <a:pt x="12868" y="14098"/>
                  </a:cubicBezTo>
                  <a:cubicBezTo>
                    <a:pt x="15903" y="18013"/>
                    <a:pt x="18946" y="21927"/>
                    <a:pt x="21981" y="25842"/>
                  </a:cubicBezTo>
                  <a:cubicBezTo>
                    <a:pt x="22017" y="25806"/>
                    <a:pt x="22045" y="25777"/>
                    <a:pt x="22060" y="25755"/>
                  </a:cubicBezTo>
                  <a:cubicBezTo>
                    <a:pt x="23148" y="24162"/>
                    <a:pt x="17807" y="19520"/>
                    <a:pt x="13460" y="13558"/>
                  </a:cubicBezTo>
                  <a:cubicBezTo>
                    <a:pt x="8867" y="7250"/>
                    <a:pt x="7750" y="5931"/>
                    <a:pt x="4967" y="2218"/>
                  </a:cubicBezTo>
                  <a:cubicBezTo>
                    <a:pt x="3884" y="776"/>
                    <a:pt x="2210" y="1"/>
                    <a:pt x="52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4"/>
            <p:cNvSpPr/>
            <p:nvPr/>
          </p:nvSpPr>
          <p:spPr>
            <a:xfrm>
              <a:off x="684350" y="1221050"/>
              <a:ext cx="326600" cy="336375"/>
            </a:xfrm>
            <a:custGeom>
              <a:avLst/>
              <a:gdLst/>
              <a:ahLst/>
              <a:cxnLst/>
              <a:rect l="l" t="t" r="r" b="b"/>
              <a:pathLst>
                <a:path w="13064" h="13455" extrusionOk="0">
                  <a:moveTo>
                    <a:pt x="4018" y="0"/>
                  </a:moveTo>
                  <a:cubicBezTo>
                    <a:pt x="2513" y="0"/>
                    <a:pt x="1212" y="1294"/>
                    <a:pt x="700" y="2804"/>
                  </a:cubicBezTo>
                  <a:cubicBezTo>
                    <a:pt x="0" y="4880"/>
                    <a:pt x="195" y="6978"/>
                    <a:pt x="1471" y="8766"/>
                  </a:cubicBezTo>
                  <a:cubicBezTo>
                    <a:pt x="2077" y="9617"/>
                    <a:pt x="2819" y="10402"/>
                    <a:pt x="3569" y="11123"/>
                  </a:cubicBezTo>
                  <a:cubicBezTo>
                    <a:pt x="4369" y="11902"/>
                    <a:pt x="5241" y="12587"/>
                    <a:pt x="6279" y="13027"/>
                  </a:cubicBezTo>
                  <a:cubicBezTo>
                    <a:pt x="6931" y="13298"/>
                    <a:pt x="7643" y="13455"/>
                    <a:pt x="8354" y="13455"/>
                  </a:cubicBezTo>
                  <a:cubicBezTo>
                    <a:pt x="8682" y="13455"/>
                    <a:pt x="9008" y="13421"/>
                    <a:pt x="9329" y="13351"/>
                  </a:cubicBezTo>
                  <a:cubicBezTo>
                    <a:pt x="10410" y="13120"/>
                    <a:pt x="11456" y="12587"/>
                    <a:pt x="12479" y="12176"/>
                  </a:cubicBezTo>
                  <a:cubicBezTo>
                    <a:pt x="12933" y="11996"/>
                    <a:pt x="13063" y="11614"/>
                    <a:pt x="12984" y="11253"/>
                  </a:cubicBezTo>
                  <a:lnTo>
                    <a:pt x="12984" y="11253"/>
                  </a:lnTo>
                  <a:cubicBezTo>
                    <a:pt x="12782" y="11808"/>
                    <a:pt x="12342" y="12270"/>
                    <a:pt x="11722" y="12479"/>
                  </a:cubicBezTo>
                  <a:cubicBezTo>
                    <a:pt x="11050" y="12698"/>
                    <a:pt x="10267" y="12855"/>
                    <a:pt x="9400" y="12855"/>
                  </a:cubicBezTo>
                  <a:cubicBezTo>
                    <a:pt x="9012" y="12855"/>
                    <a:pt x="8608" y="12824"/>
                    <a:pt x="8190" y="12753"/>
                  </a:cubicBezTo>
                  <a:cubicBezTo>
                    <a:pt x="5097" y="12234"/>
                    <a:pt x="3497" y="9905"/>
                    <a:pt x="2992" y="9170"/>
                  </a:cubicBezTo>
                  <a:cubicBezTo>
                    <a:pt x="2300" y="8160"/>
                    <a:pt x="476" y="5500"/>
                    <a:pt x="1630" y="2811"/>
                  </a:cubicBezTo>
                  <a:cubicBezTo>
                    <a:pt x="2170" y="1557"/>
                    <a:pt x="3158" y="764"/>
                    <a:pt x="4030" y="274"/>
                  </a:cubicBezTo>
                  <a:cubicBezTo>
                    <a:pt x="4211" y="173"/>
                    <a:pt x="4405" y="108"/>
                    <a:pt x="4600" y="65"/>
                  </a:cubicBezTo>
                  <a:cubicBezTo>
                    <a:pt x="4404" y="21"/>
                    <a:pt x="4209" y="0"/>
                    <a:pt x="401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4"/>
            <p:cNvSpPr/>
            <p:nvPr/>
          </p:nvSpPr>
          <p:spPr>
            <a:xfrm>
              <a:off x="610625" y="1159225"/>
              <a:ext cx="634800" cy="681825"/>
            </a:xfrm>
            <a:custGeom>
              <a:avLst/>
              <a:gdLst/>
              <a:ahLst/>
              <a:cxnLst/>
              <a:rect l="l" t="t" r="r" b="b"/>
              <a:pathLst>
                <a:path w="25392" h="27273" extrusionOk="0">
                  <a:moveTo>
                    <a:pt x="4153" y="0"/>
                  </a:moveTo>
                  <a:lnTo>
                    <a:pt x="4153" y="0"/>
                  </a:lnTo>
                  <a:cubicBezTo>
                    <a:pt x="4002" y="123"/>
                    <a:pt x="3851" y="245"/>
                    <a:pt x="3699" y="375"/>
                  </a:cubicBezTo>
                  <a:cubicBezTo>
                    <a:pt x="3151" y="858"/>
                    <a:pt x="1227" y="2653"/>
                    <a:pt x="686" y="5623"/>
                  </a:cubicBezTo>
                  <a:cubicBezTo>
                    <a:pt x="1" y="9401"/>
                    <a:pt x="2056" y="12342"/>
                    <a:pt x="2892" y="13539"/>
                  </a:cubicBezTo>
                  <a:cubicBezTo>
                    <a:pt x="5920" y="17929"/>
                    <a:pt x="10786" y="18960"/>
                    <a:pt x="12631" y="19205"/>
                  </a:cubicBezTo>
                  <a:cubicBezTo>
                    <a:pt x="13326" y="19300"/>
                    <a:pt x="13972" y="19334"/>
                    <a:pt x="14549" y="19334"/>
                  </a:cubicBezTo>
                  <a:cubicBezTo>
                    <a:pt x="15199" y="19334"/>
                    <a:pt x="15763" y="19291"/>
                    <a:pt x="16214" y="19241"/>
                  </a:cubicBezTo>
                  <a:cubicBezTo>
                    <a:pt x="18348" y="21296"/>
                    <a:pt x="19977" y="22997"/>
                    <a:pt x="21051" y="24158"/>
                  </a:cubicBezTo>
                  <a:cubicBezTo>
                    <a:pt x="22635" y="25860"/>
                    <a:pt x="23856" y="27273"/>
                    <a:pt x="25020" y="27273"/>
                  </a:cubicBezTo>
                  <a:cubicBezTo>
                    <a:pt x="25127" y="27273"/>
                    <a:pt x="25234" y="27261"/>
                    <a:pt x="25341" y="27236"/>
                  </a:cubicBezTo>
                  <a:cubicBezTo>
                    <a:pt x="25355" y="27229"/>
                    <a:pt x="25377" y="27221"/>
                    <a:pt x="25391" y="27214"/>
                  </a:cubicBezTo>
                  <a:cubicBezTo>
                    <a:pt x="25377" y="27048"/>
                    <a:pt x="25297" y="26868"/>
                    <a:pt x="25146" y="26710"/>
                  </a:cubicBezTo>
                  <a:cubicBezTo>
                    <a:pt x="23783" y="25282"/>
                    <a:pt x="22421" y="23855"/>
                    <a:pt x="21066" y="22435"/>
                  </a:cubicBezTo>
                  <a:cubicBezTo>
                    <a:pt x="20388" y="21721"/>
                    <a:pt x="19703" y="21007"/>
                    <a:pt x="19026" y="20294"/>
                  </a:cubicBezTo>
                  <a:cubicBezTo>
                    <a:pt x="18413" y="19645"/>
                    <a:pt x="17814" y="18945"/>
                    <a:pt x="17007" y="18527"/>
                  </a:cubicBezTo>
                  <a:cubicBezTo>
                    <a:pt x="16255" y="18138"/>
                    <a:pt x="15386" y="18102"/>
                    <a:pt x="14515" y="18102"/>
                  </a:cubicBezTo>
                  <a:cubicBezTo>
                    <a:pt x="14312" y="18102"/>
                    <a:pt x="14109" y="18104"/>
                    <a:pt x="13907" y="18104"/>
                  </a:cubicBezTo>
                  <a:cubicBezTo>
                    <a:pt x="13514" y="18104"/>
                    <a:pt x="13126" y="18096"/>
                    <a:pt x="12754" y="18052"/>
                  </a:cubicBezTo>
                  <a:cubicBezTo>
                    <a:pt x="11463" y="17893"/>
                    <a:pt x="10195" y="17540"/>
                    <a:pt x="8998" y="17028"/>
                  </a:cubicBezTo>
                  <a:cubicBezTo>
                    <a:pt x="6662" y="16040"/>
                    <a:pt x="4535" y="14339"/>
                    <a:pt x="3238" y="12140"/>
                  </a:cubicBezTo>
                  <a:cubicBezTo>
                    <a:pt x="1010" y="8399"/>
                    <a:pt x="1313" y="3295"/>
                    <a:pt x="415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4"/>
            <p:cNvSpPr/>
            <p:nvPr/>
          </p:nvSpPr>
          <p:spPr>
            <a:xfrm>
              <a:off x="1396050" y="1866425"/>
              <a:ext cx="401925" cy="515100"/>
            </a:xfrm>
            <a:custGeom>
              <a:avLst/>
              <a:gdLst/>
              <a:ahLst/>
              <a:cxnLst/>
              <a:rect l="l" t="t" r="r" b="b"/>
              <a:pathLst>
                <a:path w="16077" h="20604" extrusionOk="0">
                  <a:moveTo>
                    <a:pt x="397" y="0"/>
                  </a:moveTo>
                  <a:lnTo>
                    <a:pt x="116" y="1745"/>
                  </a:lnTo>
                  <a:cubicBezTo>
                    <a:pt x="1" y="2487"/>
                    <a:pt x="203" y="3237"/>
                    <a:pt x="671" y="3821"/>
                  </a:cubicBezTo>
                  <a:lnTo>
                    <a:pt x="11441" y="17100"/>
                  </a:lnTo>
                  <a:cubicBezTo>
                    <a:pt x="12984" y="18268"/>
                    <a:pt x="14534" y="19436"/>
                    <a:pt x="16077" y="20604"/>
                  </a:cubicBezTo>
                  <a:cubicBezTo>
                    <a:pt x="15457" y="19342"/>
                    <a:pt x="14837" y="18080"/>
                    <a:pt x="14217" y="16812"/>
                  </a:cubicBezTo>
                  <a:cubicBezTo>
                    <a:pt x="8428" y="10367"/>
                    <a:pt x="4326" y="5876"/>
                    <a:pt x="2762" y="4376"/>
                  </a:cubicBezTo>
                  <a:cubicBezTo>
                    <a:pt x="2401" y="4030"/>
                    <a:pt x="1262" y="2978"/>
                    <a:pt x="686" y="1226"/>
                  </a:cubicBezTo>
                  <a:cubicBezTo>
                    <a:pt x="541" y="808"/>
                    <a:pt x="455" y="397"/>
                    <a:pt x="39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4"/>
            <p:cNvSpPr/>
            <p:nvPr/>
          </p:nvSpPr>
          <p:spPr>
            <a:xfrm>
              <a:off x="1396600" y="1809100"/>
              <a:ext cx="9750" cy="18225"/>
            </a:xfrm>
            <a:custGeom>
              <a:avLst/>
              <a:gdLst/>
              <a:ahLst/>
              <a:cxnLst/>
              <a:rect l="l" t="t" r="r" b="b"/>
              <a:pathLst>
                <a:path w="390" h="729" extrusionOk="0">
                  <a:moveTo>
                    <a:pt x="390" y="1"/>
                  </a:moveTo>
                  <a:cubicBezTo>
                    <a:pt x="260" y="22"/>
                    <a:pt x="130" y="51"/>
                    <a:pt x="0" y="73"/>
                  </a:cubicBezTo>
                  <a:cubicBezTo>
                    <a:pt x="101" y="296"/>
                    <a:pt x="209" y="513"/>
                    <a:pt x="318" y="729"/>
                  </a:cubicBezTo>
                  <a:cubicBezTo>
                    <a:pt x="332" y="469"/>
                    <a:pt x="361" y="224"/>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0"/>
        <p:cNvGrpSpPr/>
        <p:nvPr/>
      </p:nvGrpSpPr>
      <p:grpSpPr>
        <a:xfrm>
          <a:off x="0" y="0"/>
          <a:ext cx="0" cy="0"/>
          <a:chOff x="0" y="0"/>
          <a:chExt cx="0" cy="0"/>
        </a:xfrm>
      </p:grpSpPr>
      <p:sp>
        <p:nvSpPr>
          <p:cNvPr id="111" name="Google Shape;111;p5"/>
          <p:cNvSpPr/>
          <p:nvPr/>
        </p:nvSpPr>
        <p:spPr>
          <a:xfrm>
            <a:off x="5777657" y="-1789034"/>
            <a:ext cx="4051224" cy="3819630"/>
          </a:xfrm>
          <a:custGeom>
            <a:avLst/>
            <a:gdLst/>
            <a:ahLst/>
            <a:cxnLst/>
            <a:rect l="l" t="t" r="r" b="b"/>
            <a:pathLst>
              <a:path w="71878" h="67769" extrusionOk="0">
                <a:moveTo>
                  <a:pt x="34028" y="0"/>
                </a:moveTo>
                <a:cubicBezTo>
                  <a:pt x="29675" y="0"/>
                  <a:pt x="25223" y="839"/>
                  <a:pt x="20886" y="2733"/>
                </a:cubicBezTo>
                <a:cubicBezTo>
                  <a:pt x="6917" y="8851"/>
                  <a:pt x="388" y="23185"/>
                  <a:pt x="115" y="34803"/>
                </a:cubicBezTo>
                <a:cubicBezTo>
                  <a:pt x="69" y="37496"/>
                  <a:pt x="0" y="42153"/>
                  <a:pt x="2237" y="47060"/>
                </a:cubicBezTo>
                <a:cubicBezTo>
                  <a:pt x="7792" y="59271"/>
                  <a:pt x="25044" y="67769"/>
                  <a:pt x="40562" y="67769"/>
                </a:cubicBezTo>
                <a:cubicBezTo>
                  <a:pt x="48512" y="67769"/>
                  <a:pt x="56006" y="65539"/>
                  <a:pt x="61241" y="60436"/>
                </a:cubicBezTo>
                <a:cubicBezTo>
                  <a:pt x="71877" y="50073"/>
                  <a:pt x="69389" y="31539"/>
                  <a:pt x="69138" y="29873"/>
                </a:cubicBezTo>
                <a:cubicBezTo>
                  <a:pt x="68659" y="26768"/>
                  <a:pt x="67746" y="20948"/>
                  <a:pt x="63774" y="15242"/>
                </a:cubicBezTo>
                <a:cubicBezTo>
                  <a:pt x="57888" y="6724"/>
                  <a:pt x="46354" y="0"/>
                  <a:pt x="34028"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5"/>
          <p:cNvGrpSpPr/>
          <p:nvPr/>
        </p:nvGrpSpPr>
        <p:grpSpPr>
          <a:xfrm flipH="1">
            <a:off x="-121499" y="1305817"/>
            <a:ext cx="841496" cy="855191"/>
            <a:chOff x="5967275" y="1212450"/>
            <a:chExt cx="1139775" cy="1158325"/>
          </a:xfrm>
        </p:grpSpPr>
        <p:sp>
          <p:nvSpPr>
            <p:cNvPr id="113" name="Google Shape;113;p5"/>
            <p:cNvSpPr/>
            <p:nvPr/>
          </p:nvSpPr>
          <p:spPr>
            <a:xfrm>
              <a:off x="6042250" y="1226925"/>
              <a:ext cx="1064800" cy="1143850"/>
            </a:xfrm>
            <a:custGeom>
              <a:avLst/>
              <a:gdLst/>
              <a:ahLst/>
              <a:cxnLst/>
              <a:rect l="l" t="t" r="r" b="b"/>
              <a:pathLst>
                <a:path w="42592" h="45754" extrusionOk="0">
                  <a:moveTo>
                    <a:pt x="21295" y="0"/>
                  </a:moveTo>
                  <a:cubicBezTo>
                    <a:pt x="20316" y="0"/>
                    <a:pt x="19570" y="215"/>
                    <a:pt x="19227" y="731"/>
                  </a:cubicBezTo>
                  <a:cubicBezTo>
                    <a:pt x="18477" y="1863"/>
                    <a:pt x="19854" y="4206"/>
                    <a:pt x="21765" y="6621"/>
                  </a:cubicBezTo>
                  <a:cubicBezTo>
                    <a:pt x="18593" y="8754"/>
                    <a:pt x="15428" y="10881"/>
                    <a:pt x="12256" y="13008"/>
                  </a:cubicBezTo>
                  <a:cubicBezTo>
                    <a:pt x="10003" y="11059"/>
                    <a:pt x="7696" y="10057"/>
                    <a:pt x="5982" y="10057"/>
                  </a:cubicBezTo>
                  <a:cubicBezTo>
                    <a:pt x="5261" y="10057"/>
                    <a:pt x="4645" y="10234"/>
                    <a:pt x="4182" y="10593"/>
                  </a:cubicBezTo>
                  <a:cubicBezTo>
                    <a:pt x="2617" y="11811"/>
                    <a:pt x="3151" y="14868"/>
                    <a:pt x="3396" y="16281"/>
                  </a:cubicBezTo>
                  <a:cubicBezTo>
                    <a:pt x="4261" y="21219"/>
                    <a:pt x="7253" y="25068"/>
                    <a:pt x="10172" y="27757"/>
                  </a:cubicBezTo>
                  <a:cubicBezTo>
                    <a:pt x="1781" y="40647"/>
                    <a:pt x="1" y="44987"/>
                    <a:pt x="837" y="45657"/>
                  </a:cubicBezTo>
                  <a:cubicBezTo>
                    <a:pt x="915" y="45720"/>
                    <a:pt x="1020" y="45754"/>
                    <a:pt x="1154" y="45754"/>
                  </a:cubicBezTo>
                  <a:cubicBezTo>
                    <a:pt x="2465" y="45754"/>
                    <a:pt x="6606" y="42548"/>
                    <a:pt x="16574" y="32299"/>
                  </a:cubicBezTo>
                  <a:cubicBezTo>
                    <a:pt x="17722" y="32884"/>
                    <a:pt x="22374" y="35238"/>
                    <a:pt x="27057" y="35238"/>
                  </a:cubicBezTo>
                  <a:cubicBezTo>
                    <a:pt x="28727" y="35238"/>
                    <a:pt x="30402" y="34938"/>
                    <a:pt x="31922" y="34152"/>
                  </a:cubicBezTo>
                  <a:cubicBezTo>
                    <a:pt x="32383" y="33907"/>
                    <a:pt x="35757" y="32162"/>
                    <a:pt x="35534" y="30302"/>
                  </a:cubicBezTo>
                  <a:cubicBezTo>
                    <a:pt x="35375" y="28997"/>
                    <a:pt x="33760" y="27844"/>
                    <a:pt x="31605" y="27440"/>
                  </a:cubicBezTo>
                  <a:cubicBezTo>
                    <a:pt x="32513" y="23749"/>
                    <a:pt x="33429" y="20051"/>
                    <a:pt x="34344" y="16360"/>
                  </a:cubicBezTo>
                  <a:cubicBezTo>
                    <a:pt x="36791" y="17903"/>
                    <a:pt x="38953" y="18779"/>
                    <a:pt x="40332" y="18779"/>
                  </a:cubicBezTo>
                  <a:cubicBezTo>
                    <a:pt x="40866" y="18779"/>
                    <a:pt x="41283" y="18647"/>
                    <a:pt x="41553" y="18371"/>
                  </a:cubicBezTo>
                  <a:cubicBezTo>
                    <a:pt x="42591" y="17319"/>
                    <a:pt x="41207" y="14421"/>
                    <a:pt x="40508" y="12957"/>
                  </a:cubicBezTo>
                  <a:cubicBezTo>
                    <a:pt x="37350" y="6354"/>
                    <a:pt x="31489" y="3283"/>
                    <a:pt x="30386" y="2728"/>
                  </a:cubicBezTo>
                  <a:cubicBezTo>
                    <a:pt x="27680" y="1357"/>
                    <a:pt x="23753" y="0"/>
                    <a:pt x="2129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5967275" y="1778300"/>
              <a:ext cx="537100" cy="578050"/>
            </a:xfrm>
            <a:custGeom>
              <a:avLst/>
              <a:gdLst/>
              <a:ahLst/>
              <a:cxnLst/>
              <a:rect l="l" t="t" r="r" b="b"/>
              <a:pathLst>
                <a:path w="21484" h="23122" extrusionOk="0">
                  <a:moveTo>
                    <a:pt x="13654" y="0"/>
                  </a:moveTo>
                  <a:cubicBezTo>
                    <a:pt x="2351" y="16905"/>
                    <a:pt x="1" y="22269"/>
                    <a:pt x="938" y="23026"/>
                  </a:cubicBezTo>
                  <a:cubicBezTo>
                    <a:pt x="1016" y="23088"/>
                    <a:pt x="1120" y="23121"/>
                    <a:pt x="1254" y="23121"/>
                  </a:cubicBezTo>
                  <a:cubicBezTo>
                    <a:pt x="2759" y="23121"/>
                    <a:pt x="7984" y="18912"/>
                    <a:pt x="21483" y="4657"/>
                  </a:cubicBezTo>
                  <a:cubicBezTo>
                    <a:pt x="18874" y="3107"/>
                    <a:pt x="16264" y="1557"/>
                    <a:pt x="136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6177250" y="1778300"/>
              <a:ext cx="267650" cy="293775"/>
            </a:xfrm>
            <a:custGeom>
              <a:avLst/>
              <a:gdLst/>
              <a:ahLst/>
              <a:cxnLst/>
              <a:rect l="l" t="t" r="r" b="b"/>
              <a:pathLst>
                <a:path w="10706" h="11751" extrusionOk="0">
                  <a:moveTo>
                    <a:pt x="5255" y="0"/>
                  </a:moveTo>
                  <a:cubicBezTo>
                    <a:pt x="3223" y="3035"/>
                    <a:pt x="1485" y="5695"/>
                    <a:pt x="0" y="8031"/>
                  </a:cubicBezTo>
                  <a:cubicBezTo>
                    <a:pt x="1327" y="9163"/>
                    <a:pt x="2963" y="10295"/>
                    <a:pt x="4967" y="11217"/>
                  </a:cubicBezTo>
                  <a:cubicBezTo>
                    <a:pt x="5400" y="11412"/>
                    <a:pt x="5825" y="11592"/>
                    <a:pt x="6243" y="11751"/>
                  </a:cubicBezTo>
                  <a:cubicBezTo>
                    <a:pt x="7598" y="10374"/>
                    <a:pt x="9083" y="8846"/>
                    <a:pt x="10705" y="7159"/>
                  </a:cubicBezTo>
                  <a:lnTo>
                    <a:pt x="8860" y="2141"/>
                  </a:lnTo>
                  <a:cubicBezTo>
                    <a:pt x="7656" y="1427"/>
                    <a:pt x="6459" y="714"/>
                    <a:pt x="525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6035225" y="1212450"/>
              <a:ext cx="999375" cy="880950"/>
            </a:xfrm>
            <a:custGeom>
              <a:avLst/>
              <a:gdLst/>
              <a:ahLst/>
              <a:cxnLst/>
              <a:rect l="l" t="t" r="r" b="b"/>
              <a:pathLst>
                <a:path w="39975" h="35238" extrusionOk="0">
                  <a:moveTo>
                    <a:pt x="18687" y="1"/>
                  </a:moveTo>
                  <a:cubicBezTo>
                    <a:pt x="17705" y="1"/>
                    <a:pt x="16956" y="217"/>
                    <a:pt x="16610" y="733"/>
                  </a:cubicBezTo>
                  <a:cubicBezTo>
                    <a:pt x="15860" y="1858"/>
                    <a:pt x="17237" y="4208"/>
                    <a:pt x="19148" y="6623"/>
                  </a:cubicBezTo>
                  <a:cubicBezTo>
                    <a:pt x="15983" y="8750"/>
                    <a:pt x="12811" y="10883"/>
                    <a:pt x="9646" y="13010"/>
                  </a:cubicBezTo>
                  <a:cubicBezTo>
                    <a:pt x="7393" y="11061"/>
                    <a:pt x="5082" y="10059"/>
                    <a:pt x="3366" y="10059"/>
                  </a:cubicBezTo>
                  <a:cubicBezTo>
                    <a:pt x="2645" y="10059"/>
                    <a:pt x="2028" y="10237"/>
                    <a:pt x="1565" y="10595"/>
                  </a:cubicBezTo>
                  <a:cubicBezTo>
                    <a:pt x="0" y="11806"/>
                    <a:pt x="534" y="14863"/>
                    <a:pt x="786" y="16276"/>
                  </a:cubicBezTo>
                  <a:cubicBezTo>
                    <a:pt x="2545" y="26332"/>
                    <a:pt x="13106" y="31869"/>
                    <a:pt x="13964" y="32301"/>
                  </a:cubicBezTo>
                  <a:cubicBezTo>
                    <a:pt x="15111" y="32885"/>
                    <a:pt x="19755" y="35238"/>
                    <a:pt x="24433" y="35238"/>
                  </a:cubicBezTo>
                  <a:cubicBezTo>
                    <a:pt x="26105" y="35238"/>
                    <a:pt x="27782" y="34937"/>
                    <a:pt x="29305" y="34147"/>
                  </a:cubicBezTo>
                  <a:cubicBezTo>
                    <a:pt x="29766" y="33909"/>
                    <a:pt x="33140" y="32157"/>
                    <a:pt x="32917" y="30304"/>
                  </a:cubicBezTo>
                  <a:cubicBezTo>
                    <a:pt x="32758" y="29000"/>
                    <a:pt x="31150" y="27839"/>
                    <a:pt x="28988" y="27435"/>
                  </a:cubicBezTo>
                  <a:cubicBezTo>
                    <a:pt x="29896" y="23751"/>
                    <a:pt x="30812" y="20053"/>
                    <a:pt x="31727" y="16362"/>
                  </a:cubicBezTo>
                  <a:cubicBezTo>
                    <a:pt x="34176" y="17901"/>
                    <a:pt x="36340" y="18780"/>
                    <a:pt x="37718" y="18780"/>
                  </a:cubicBezTo>
                  <a:cubicBezTo>
                    <a:pt x="38251" y="18780"/>
                    <a:pt x="38667" y="18649"/>
                    <a:pt x="38936" y="18374"/>
                  </a:cubicBezTo>
                  <a:cubicBezTo>
                    <a:pt x="39974" y="17314"/>
                    <a:pt x="38590" y="14416"/>
                    <a:pt x="37891" y="12952"/>
                  </a:cubicBezTo>
                  <a:cubicBezTo>
                    <a:pt x="34741" y="6349"/>
                    <a:pt x="28872" y="3278"/>
                    <a:pt x="27769" y="2723"/>
                  </a:cubicBezTo>
                  <a:cubicBezTo>
                    <a:pt x="25065" y="1353"/>
                    <a:pt x="21146" y="1"/>
                    <a:pt x="186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6276375" y="1378000"/>
              <a:ext cx="483550" cy="520350"/>
            </a:xfrm>
            <a:custGeom>
              <a:avLst/>
              <a:gdLst/>
              <a:ahLst/>
              <a:cxnLst/>
              <a:rect l="l" t="t" r="r" b="b"/>
              <a:pathLst>
                <a:path w="19342" h="20814" extrusionOk="0">
                  <a:moveTo>
                    <a:pt x="9502" y="1"/>
                  </a:moveTo>
                  <a:cubicBezTo>
                    <a:pt x="6337" y="2128"/>
                    <a:pt x="3165" y="4261"/>
                    <a:pt x="0" y="6388"/>
                  </a:cubicBezTo>
                  <a:cubicBezTo>
                    <a:pt x="570" y="8154"/>
                    <a:pt x="2350" y="12804"/>
                    <a:pt x="7108" y="16481"/>
                  </a:cubicBezTo>
                  <a:cubicBezTo>
                    <a:pt x="12190" y="20395"/>
                    <a:pt x="17525" y="20770"/>
                    <a:pt x="19342" y="20813"/>
                  </a:cubicBezTo>
                  <a:cubicBezTo>
                    <a:pt x="18895" y="20777"/>
                    <a:pt x="11880" y="20020"/>
                    <a:pt x="8600" y="13619"/>
                  </a:cubicBezTo>
                  <a:cubicBezTo>
                    <a:pt x="6394" y="9293"/>
                    <a:pt x="6740" y="4060"/>
                    <a:pt x="950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6035225" y="1466675"/>
              <a:ext cx="821675" cy="626725"/>
            </a:xfrm>
            <a:custGeom>
              <a:avLst/>
              <a:gdLst/>
              <a:ahLst/>
              <a:cxnLst/>
              <a:rect l="l" t="t" r="r" b="b"/>
              <a:pathLst>
                <a:path w="32867" h="25069" extrusionOk="0">
                  <a:moveTo>
                    <a:pt x="2473" y="1"/>
                  </a:moveTo>
                  <a:cubicBezTo>
                    <a:pt x="2127" y="87"/>
                    <a:pt x="1824" y="231"/>
                    <a:pt x="1565" y="426"/>
                  </a:cubicBezTo>
                  <a:cubicBezTo>
                    <a:pt x="0" y="1637"/>
                    <a:pt x="534" y="4694"/>
                    <a:pt x="786" y="6107"/>
                  </a:cubicBezTo>
                  <a:cubicBezTo>
                    <a:pt x="2545" y="16163"/>
                    <a:pt x="13106" y="21700"/>
                    <a:pt x="13964" y="22132"/>
                  </a:cubicBezTo>
                  <a:cubicBezTo>
                    <a:pt x="15111" y="22716"/>
                    <a:pt x="19755" y="25069"/>
                    <a:pt x="24433" y="25069"/>
                  </a:cubicBezTo>
                  <a:cubicBezTo>
                    <a:pt x="26105" y="25069"/>
                    <a:pt x="27782" y="24768"/>
                    <a:pt x="29305" y="23978"/>
                  </a:cubicBezTo>
                  <a:cubicBezTo>
                    <a:pt x="29723" y="23769"/>
                    <a:pt x="32463" y="22341"/>
                    <a:pt x="32866" y="20712"/>
                  </a:cubicBezTo>
                  <a:lnTo>
                    <a:pt x="32866" y="20712"/>
                  </a:lnTo>
                  <a:cubicBezTo>
                    <a:pt x="30352" y="21405"/>
                    <a:pt x="27822" y="21741"/>
                    <a:pt x="25353" y="21741"/>
                  </a:cubicBezTo>
                  <a:cubicBezTo>
                    <a:pt x="18415" y="21741"/>
                    <a:pt x="11964" y="19084"/>
                    <a:pt x="7721" y="14202"/>
                  </a:cubicBezTo>
                  <a:cubicBezTo>
                    <a:pt x="3381" y="9221"/>
                    <a:pt x="2574" y="3310"/>
                    <a:pt x="247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6431725" y="1213650"/>
              <a:ext cx="587375" cy="468325"/>
            </a:xfrm>
            <a:custGeom>
              <a:avLst/>
              <a:gdLst/>
              <a:ahLst/>
              <a:cxnLst/>
              <a:rect l="l" t="t" r="r" b="b"/>
              <a:pathLst>
                <a:path w="23495" h="18733" extrusionOk="0">
                  <a:moveTo>
                    <a:pt x="2163" y="0"/>
                  </a:moveTo>
                  <a:cubicBezTo>
                    <a:pt x="1514" y="80"/>
                    <a:pt x="1017" y="289"/>
                    <a:pt x="750" y="685"/>
                  </a:cubicBezTo>
                  <a:cubicBezTo>
                    <a:pt x="0" y="1810"/>
                    <a:pt x="1377" y="4160"/>
                    <a:pt x="3288" y="6575"/>
                  </a:cubicBezTo>
                  <a:cubicBezTo>
                    <a:pt x="4167" y="8038"/>
                    <a:pt x="5573" y="9999"/>
                    <a:pt x="7735" y="11874"/>
                  </a:cubicBezTo>
                  <a:cubicBezTo>
                    <a:pt x="10806" y="14534"/>
                    <a:pt x="13957" y="15745"/>
                    <a:pt x="15867" y="16314"/>
                  </a:cubicBezTo>
                  <a:cubicBezTo>
                    <a:pt x="18316" y="17853"/>
                    <a:pt x="20480" y="18732"/>
                    <a:pt x="21858" y="18732"/>
                  </a:cubicBezTo>
                  <a:cubicBezTo>
                    <a:pt x="22391" y="18732"/>
                    <a:pt x="22807" y="18601"/>
                    <a:pt x="23076" y="18326"/>
                  </a:cubicBezTo>
                  <a:cubicBezTo>
                    <a:pt x="23415" y="17987"/>
                    <a:pt x="23494" y="17446"/>
                    <a:pt x="23429" y="16833"/>
                  </a:cubicBezTo>
                  <a:cubicBezTo>
                    <a:pt x="20430" y="16084"/>
                    <a:pt x="15608" y="14426"/>
                    <a:pt x="10814" y="10576"/>
                  </a:cubicBezTo>
                  <a:cubicBezTo>
                    <a:pt x="6186" y="6856"/>
                    <a:pt x="3554" y="2689"/>
                    <a:pt x="216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5"/>
          <p:cNvGrpSpPr/>
          <p:nvPr/>
        </p:nvGrpSpPr>
        <p:grpSpPr>
          <a:xfrm rot="7891789">
            <a:off x="8022406" y="-6884"/>
            <a:ext cx="1391480" cy="1735050"/>
            <a:chOff x="2386975" y="3180875"/>
            <a:chExt cx="1391500" cy="1735075"/>
          </a:xfrm>
        </p:grpSpPr>
        <p:sp>
          <p:nvSpPr>
            <p:cNvPr id="121" name="Google Shape;121;p5"/>
            <p:cNvSpPr/>
            <p:nvPr/>
          </p:nvSpPr>
          <p:spPr>
            <a:xfrm>
              <a:off x="2439225" y="3191275"/>
              <a:ext cx="1339250" cy="1724675"/>
            </a:xfrm>
            <a:custGeom>
              <a:avLst/>
              <a:gdLst/>
              <a:ahLst/>
              <a:cxnLst/>
              <a:rect l="l" t="t" r="r" b="b"/>
              <a:pathLst>
                <a:path w="53570" h="68987" extrusionOk="0">
                  <a:moveTo>
                    <a:pt x="28691" y="25966"/>
                  </a:moveTo>
                  <a:cubicBezTo>
                    <a:pt x="29503" y="25966"/>
                    <a:pt x="30316" y="26378"/>
                    <a:pt x="30753" y="27221"/>
                  </a:cubicBezTo>
                  <a:lnTo>
                    <a:pt x="38085" y="41408"/>
                  </a:lnTo>
                  <a:cubicBezTo>
                    <a:pt x="38719" y="42641"/>
                    <a:pt x="38149" y="44147"/>
                    <a:pt x="36859" y="44645"/>
                  </a:cubicBezTo>
                  <a:lnTo>
                    <a:pt x="21958" y="50390"/>
                  </a:lnTo>
                  <a:cubicBezTo>
                    <a:pt x="21671" y="50500"/>
                    <a:pt x="21386" y="50551"/>
                    <a:pt x="21110" y="50551"/>
                  </a:cubicBezTo>
                  <a:cubicBezTo>
                    <a:pt x="19574" y="50551"/>
                    <a:pt x="18340" y="48988"/>
                    <a:pt x="18945" y="47399"/>
                  </a:cubicBezTo>
                  <a:lnTo>
                    <a:pt x="26514" y="27466"/>
                  </a:lnTo>
                  <a:cubicBezTo>
                    <a:pt x="26890" y="26475"/>
                    <a:pt x="27789" y="25966"/>
                    <a:pt x="28691" y="25966"/>
                  </a:cubicBezTo>
                  <a:close/>
                  <a:moveTo>
                    <a:pt x="27204" y="0"/>
                  </a:moveTo>
                  <a:cubicBezTo>
                    <a:pt x="26302" y="0"/>
                    <a:pt x="25404" y="509"/>
                    <a:pt x="25029" y="1499"/>
                  </a:cubicBezTo>
                  <a:lnTo>
                    <a:pt x="605" y="65832"/>
                  </a:lnTo>
                  <a:cubicBezTo>
                    <a:pt x="1" y="67425"/>
                    <a:pt x="1231" y="68987"/>
                    <a:pt x="2760" y="68987"/>
                  </a:cubicBezTo>
                  <a:cubicBezTo>
                    <a:pt x="3037" y="68987"/>
                    <a:pt x="3324" y="68935"/>
                    <a:pt x="3611" y="68824"/>
                  </a:cubicBezTo>
                  <a:lnTo>
                    <a:pt x="26442" y="60029"/>
                  </a:lnTo>
                  <a:lnTo>
                    <a:pt x="51702" y="50282"/>
                  </a:lnTo>
                  <a:cubicBezTo>
                    <a:pt x="52993" y="49785"/>
                    <a:pt x="53569" y="48278"/>
                    <a:pt x="52935" y="47045"/>
                  </a:cubicBezTo>
                  <a:lnTo>
                    <a:pt x="29268" y="1261"/>
                  </a:lnTo>
                  <a:cubicBezTo>
                    <a:pt x="28831" y="414"/>
                    <a:pt x="28016" y="0"/>
                    <a:pt x="272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2386975" y="3180875"/>
              <a:ext cx="1339225" cy="1724625"/>
            </a:xfrm>
            <a:custGeom>
              <a:avLst/>
              <a:gdLst/>
              <a:ahLst/>
              <a:cxnLst/>
              <a:rect l="l" t="t" r="r" b="b"/>
              <a:pathLst>
                <a:path w="53569" h="68985" extrusionOk="0">
                  <a:moveTo>
                    <a:pt x="28694" y="25964"/>
                  </a:moveTo>
                  <a:cubicBezTo>
                    <a:pt x="29504" y="25964"/>
                    <a:pt x="30315" y="26376"/>
                    <a:pt x="30752" y="27219"/>
                  </a:cubicBezTo>
                  <a:lnTo>
                    <a:pt x="38084" y="41406"/>
                  </a:lnTo>
                  <a:cubicBezTo>
                    <a:pt x="38726" y="42639"/>
                    <a:pt x="38149" y="44145"/>
                    <a:pt x="36858" y="44643"/>
                  </a:cubicBezTo>
                  <a:lnTo>
                    <a:pt x="21957" y="50388"/>
                  </a:lnTo>
                  <a:cubicBezTo>
                    <a:pt x="21672" y="50498"/>
                    <a:pt x="21387" y="50548"/>
                    <a:pt x="21112" y="50548"/>
                  </a:cubicBezTo>
                  <a:cubicBezTo>
                    <a:pt x="19580" y="50548"/>
                    <a:pt x="18346" y="48985"/>
                    <a:pt x="18951" y="47397"/>
                  </a:cubicBezTo>
                  <a:lnTo>
                    <a:pt x="26521" y="27464"/>
                  </a:lnTo>
                  <a:cubicBezTo>
                    <a:pt x="26896" y="26473"/>
                    <a:pt x="27794" y="25964"/>
                    <a:pt x="28694" y="25964"/>
                  </a:cubicBezTo>
                  <a:close/>
                  <a:moveTo>
                    <a:pt x="27213" y="1"/>
                  </a:moveTo>
                  <a:cubicBezTo>
                    <a:pt x="26311" y="1"/>
                    <a:pt x="25411" y="510"/>
                    <a:pt x="25036" y="1497"/>
                  </a:cubicBezTo>
                  <a:lnTo>
                    <a:pt x="604" y="65830"/>
                  </a:lnTo>
                  <a:cubicBezTo>
                    <a:pt x="0" y="67423"/>
                    <a:pt x="1230" y="68985"/>
                    <a:pt x="2759" y="68985"/>
                  </a:cubicBezTo>
                  <a:cubicBezTo>
                    <a:pt x="3036" y="68985"/>
                    <a:pt x="3323" y="68933"/>
                    <a:pt x="3611" y="68822"/>
                  </a:cubicBezTo>
                  <a:lnTo>
                    <a:pt x="26441" y="60027"/>
                  </a:lnTo>
                  <a:lnTo>
                    <a:pt x="51709" y="50280"/>
                  </a:lnTo>
                  <a:cubicBezTo>
                    <a:pt x="52999" y="49783"/>
                    <a:pt x="53569" y="48276"/>
                    <a:pt x="52934" y="47050"/>
                  </a:cubicBezTo>
                  <a:lnTo>
                    <a:pt x="29275" y="1259"/>
                  </a:lnTo>
                  <a:cubicBezTo>
                    <a:pt x="28838" y="413"/>
                    <a:pt x="28024" y="1"/>
                    <a:pt x="27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2958250" y="3334525"/>
              <a:ext cx="122750" cy="66775"/>
            </a:xfrm>
            <a:custGeom>
              <a:avLst/>
              <a:gdLst/>
              <a:ahLst/>
              <a:cxnLst/>
              <a:rect l="l" t="t" r="r" b="b"/>
              <a:pathLst>
                <a:path w="4910" h="2671" extrusionOk="0">
                  <a:moveTo>
                    <a:pt x="418" y="1"/>
                  </a:moveTo>
                  <a:lnTo>
                    <a:pt x="0" y="1104"/>
                  </a:lnTo>
                  <a:lnTo>
                    <a:pt x="4030" y="2632"/>
                  </a:lnTo>
                  <a:cubicBezTo>
                    <a:pt x="4099" y="2658"/>
                    <a:pt x="4170" y="2671"/>
                    <a:pt x="4239" y="2671"/>
                  </a:cubicBezTo>
                  <a:cubicBezTo>
                    <a:pt x="4475" y="2671"/>
                    <a:pt x="4698" y="2527"/>
                    <a:pt x="4787" y="2293"/>
                  </a:cubicBezTo>
                  <a:cubicBezTo>
                    <a:pt x="4910" y="1990"/>
                    <a:pt x="4751" y="1644"/>
                    <a:pt x="4448" y="1536"/>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2995200" y="3237025"/>
              <a:ext cx="122750" cy="66775"/>
            </a:xfrm>
            <a:custGeom>
              <a:avLst/>
              <a:gdLst/>
              <a:ahLst/>
              <a:cxnLst/>
              <a:rect l="l" t="t" r="r" b="b"/>
              <a:pathLst>
                <a:path w="4910" h="2671" extrusionOk="0">
                  <a:moveTo>
                    <a:pt x="418" y="1"/>
                  </a:moveTo>
                  <a:lnTo>
                    <a:pt x="0" y="1104"/>
                  </a:lnTo>
                  <a:lnTo>
                    <a:pt x="4037" y="2632"/>
                  </a:lnTo>
                  <a:cubicBezTo>
                    <a:pt x="4106" y="2658"/>
                    <a:pt x="4177" y="2671"/>
                    <a:pt x="4246" y="2671"/>
                  </a:cubicBezTo>
                  <a:cubicBezTo>
                    <a:pt x="4483" y="2671"/>
                    <a:pt x="4705" y="2527"/>
                    <a:pt x="4794" y="2293"/>
                  </a:cubicBezTo>
                  <a:cubicBezTo>
                    <a:pt x="4909" y="1990"/>
                    <a:pt x="4758" y="1644"/>
                    <a:pt x="4455" y="1529"/>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2881650" y="3536200"/>
              <a:ext cx="122750" cy="66775"/>
            </a:xfrm>
            <a:custGeom>
              <a:avLst/>
              <a:gdLst/>
              <a:ahLst/>
              <a:cxnLst/>
              <a:rect l="l" t="t" r="r" b="b"/>
              <a:pathLst>
                <a:path w="4910" h="2671" extrusionOk="0">
                  <a:moveTo>
                    <a:pt x="419" y="1"/>
                  </a:moveTo>
                  <a:lnTo>
                    <a:pt x="0" y="1104"/>
                  </a:lnTo>
                  <a:lnTo>
                    <a:pt x="4030" y="2632"/>
                  </a:lnTo>
                  <a:cubicBezTo>
                    <a:pt x="4099" y="2658"/>
                    <a:pt x="4170" y="2671"/>
                    <a:pt x="4240" y="2671"/>
                  </a:cubicBezTo>
                  <a:cubicBezTo>
                    <a:pt x="4479" y="2671"/>
                    <a:pt x="4705" y="2527"/>
                    <a:pt x="4794" y="2293"/>
                  </a:cubicBezTo>
                  <a:cubicBezTo>
                    <a:pt x="4910" y="1990"/>
                    <a:pt x="4751" y="1644"/>
                    <a:pt x="4448" y="1529"/>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2918600" y="3438700"/>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10" y="1990"/>
                    <a:pt x="4758" y="1644"/>
                    <a:pt x="4455" y="1529"/>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2812625" y="3717875"/>
              <a:ext cx="122750" cy="66775"/>
            </a:xfrm>
            <a:custGeom>
              <a:avLst/>
              <a:gdLst/>
              <a:ahLst/>
              <a:cxnLst/>
              <a:rect l="l" t="t" r="r" b="b"/>
              <a:pathLst>
                <a:path w="4910" h="2671" extrusionOk="0">
                  <a:moveTo>
                    <a:pt x="419" y="0"/>
                  </a:moveTo>
                  <a:lnTo>
                    <a:pt x="0" y="1103"/>
                  </a:lnTo>
                  <a:lnTo>
                    <a:pt x="4030" y="2631"/>
                  </a:lnTo>
                  <a:cubicBezTo>
                    <a:pt x="4101" y="2658"/>
                    <a:pt x="4173" y="2670"/>
                    <a:pt x="4243" y="2670"/>
                  </a:cubicBezTo>
                  <a:cubicBezTo>
                    <a:pt x="4483" y="2670"/>
                    <a:pt x="4705" y="2527"/>
                    <a:pt x="4794" y="2293"/>
                  </a:cubicBezTo>
                  <a:cubicBezTo>
                    <a:pt x="4910" y="1990"/>
                    <a:pt x="4758"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2849750" y="3620375"/>
              <a:ext cx="122575" cy="66775"/>
            </a:xfrm>
            <a:custGeom>
              <a:avLst/>
              <a:gdLst/>
              <a:ahLst/>
              <a:cxnLst/>
              <a:rect l="l" t="t" r="r" b="b"/>
              <a:pathLst>
                <a:path w="4903" h="2671" extrusionOk="0">
                  <a:moveTo>
                    <a:pt x="419" y="0"/>
                  </a:moveTo>
                  <a:lnTo>
                    <a:pt x="0" y="1103"/>
                  </a:lnTo>
                  <a:lnTo>
                    <a:pt x="4030" y="2631"/>
                  </a:lnTo>
                  <a:cubicBezTo>
                    <a:pt x="4099" y="2658"/>
                    <a:pt x="4170" y="2670"/>
                    <a:pt x="4239" y="2670"/>
                  </a:cubicBezTo>
                  <a:cubicBezTo>
                    <a:pt x="4476" y="2670"/>
                    <a:pt x="4698" y="2527"/>
                    <a:pt x="4787" y="2293"/>
                  </a:cubicBezTo>
                  <a:cubicBezTo>
                    <a:pt x="4903" y="1990"/>
                    <a:pt x="4751" y="1644"/>
                    <a:pt x="4448"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2736025" y="3919550"/>
              <a:ext cx="122750" cy="66775"/>
            </a:xfrm>
            <a:custGeom>
              <a:avLst/>
              <a:gdLst/>
              <a:ahLst/>
              <a:cxnLst/>
              <a:rect l="l" t="t" r="r" b="b"/>
              <a:pathLst>
                <a:path w="4910" h="2671" extrusionOk="0">
                  <a:moveTo>
                    <a:pt x="419" y="0"/>
                  </a:moveTo>
                  <a:lnTo>
                    <a:pt x="1" y="1103"/>
                  </a:lnTo>
                  <a:lnTo>
                    <a:pt x="4030" y="2631"/>
                  </a:lnTo>
                  <a:cubicBezTo>
                    <a:pt x="4101" y="2658"/>
                    <a:pt x="4173" y="2670"/>
                    <a:pt x="4243" y="2670"/>
                  </a:cubicBezTo>
                  <a:cubicBezTo>
                    <a:pt x="4483" y="2670"/>
                    <a:pt x="4705" y="2526"/>
                    <a:pt x="4795" y="2293"/>
                  </a:cubicBezTo>
                  <a:cubicBezTo>
                    <a:pt x="4910" y="1990"/>
                    <a:pt x="4759" y="1651"/>
                    <a:pt x="4449"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2773150" y="3822050"/>
              <a:ext cx="122575" cy="66750"/>
            </a:xfrm>
            <a:custGeom>
              <a:avLst/>
              <a:gdLst/>
              <a:ahLst/>
              <a:cxnLst/>
              <a:rect l="l" t="t" r="r" b="b"/>
              <a:pathLst>
                <a:path w="4903" h="2670" extrusionOk="0">
                  <a:moveTo>
                    <a:pt x="419" y="0"/>
                  </a:moveTo>
                  <a:lnTo>
                    <a:pt x="1" y="1103"/>
                  </a:lnTo>
                  <a:lnTo>
                    <a:pt x="4031" y="2631"/>
                  </a:lnTo>
                  <a:cubicBezTo>
                    <a:pt x="4099" y="2658"/>
                    <a:pt x="4170" y="2670"/>
                    <a:pt x="4240" y="2670"/>
                  </a:cubicBezTo>
                  <a:cubicBezTo>
                    <a:pt x="4476" y="2670"/>
                    <a:pt x="4698" y="2526"/>
                    <a:pt x="4787" y="2292"/>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2665925" y="4104275"/>
              <a:ext cx="122750" cy="66775"/>
            </a:xfrm>
            <a:custGeom>
              <a:avLst/>
              <a:gdLst/>
              <a:ahLst/>
              <a:cxnLst/>
              <a:rect l="l" t="t" r="r" b="b"/>
              <a:pathLst>
                <a:path w="4910" h="2671" extrusionOk="0">
                  <a:moveTo>
                    <a:pt x="418" y="0"/>
                  </a:moveTo>
                  <a:lnTo>
                    <a:pt x="0" y="1103"/>
                  </a:lnTo>
                  <a:lnTo>
                    <a:pt x="4030" y="2632"/>
                  </a:lnTo>
                  <a:cubicBezTo>
                    <a:pt x="4099" y="2658"/>
                    <a:pt x="4170" y="2670"/>
                    <a:pt x="4240" y="2670"/>
                  </a:cubicBezTo>
                  <a:cubicBezTo>
                    <a:pt x="4478" y="2670"/>
                    <a:pt x="4705" y="2527"/>
                    <a:pt x="4794" y="2293"/>
                  </a:cubicBezTo>
                  <a:cubicBezTo>
                    <a:pt x="4910" y="1990"/>
                    <a:pt x="4751" y="1651"/>
                    <a:pt x="4448"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2702875" y="4006775"/>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09" y="1990"/>
                    <a:pt x="4758" y="1644"/>
                    <a:pt x="4455"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2589325" y="4305950"/>
              <a:ext cx="122750" cy="66775"/>
            </a:xfrm>
            <a:custGeom>
              <a:avLst/>
              <a:gdLst/>
              <a:ahLst/>
              <a:cxnLst/>
              <a:rect l="l" t="t" r="r" b="b"/>
              <a:pathLst>
                <a:path w="4910" h="2671" extrusionOk="0">
                  <a:moveTo>
                    <a:pt x="419" y="0"/>
                  </a:moveTo>
                  <a:lnTo>
                    <a:pt x="1" y="1103"/>
                  </a:lnTo>
                  <a:lnTo>
                    <a:pt x="4030" y="2631"/>
                  </a:lnTo>
                  <a:cubicBezTo>
                    <a:pt x="4099" y="2658"/>
                    <a:pt x="4170" y="2670"/>
                    <a:pt x="4240" y="2670"/>
                  </a:cubicBezTo>
                  <a:cubicBezTo>
                    <a:pt x="4479" y="2670"/>
                    <a:pt x="4705" y="2527"/>
                    <a:pt x="4794" y="2293"/>
                  </a:cubicBezTo>
                  <a:cubicBezTo>
                    <a:pt x="4910" y="1990"/>
                    <a:pt x="4751"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2626450" y="4208450"/>
              <a:ext cx="122575" cy="66775"/>
            </a:xfrm>
            <a:custGeom>
              <a:avLst/>
              <a:gdLst/>
              <a:ahLst/>
              <a:cxnLst/>
              <a:rect l="l" t="t" r="r" b="b"/>
              <a:pathLst>
                <a:path w="4903" h="2671" extrusionOk="0">
                  <a:moveTo>
                    <a:pt x="419" y="0"/>
                  </a:moveTo>
                  <a:lnTo>
                    <a:pt x="1" y="1103"/>
                  </a:lnTo>
                  <a:lnTo>
                    <a:pt x="4030" y="2631"/>
                  </a:lnTo>
                  <a:cubicBezTo>
                    <a:pt x="4099" y="2658"/>
                    <a:pt x="4170" y="2670"/>
                    <a:pt x="4239" y="2670"/>
                  </a:cubicBezTo>
                  <a:cubicBezTo>
                    <a:pt x="4476" y="2670"/>
                    <a:pt x="4698" y="2526"/>
                    <a:pt x="4787" y="2293"/>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2520300" y="4487600"/>
              <a:ext cx="122750" cy="66850"/>
            </a:xfrm>
            <a:custGeom>
              <a:avLst/>
              <a:gdLst/>
              <a:ahLst/>
              <a:cxnLst/>
              <a:rect l="l" t="t" r="r" b="b"/>
              <a:pathLst>
                <a:path w="4910" h="2674" extrusionOk="0">
                  <a:moveTo>
                    <a:pt x="419" y="1"/>
                  </a:moveTo>
                  <a:lnTo>
                    <a:pt x="0" y="1104"/>
                  </a:lnTo>
                  <a:lnTo>
                    <a:pt x="4030" y="2632"/>
                  </a:lnTo>
                  <a:cubicBezTo>
                    <a:pt x="4102" y="2660"/>
                    <a:pt x="4175" y="2674"/>
                    <a:pt x="4247" y="2674"/>
                  </a:cubicBezTo>
                  <a:cubicBezTo>
                    <a:pt x="4485" y="2674"/>
                    <a:pt x="4706" y="2526"/>
                    <a:pt x="4794" y="2293"/>
                  </a:cubicBezTo>
                  <a:cubicBezTo>
                    <a:pt x="4910" y="1990"/>
                    <a:pt x="4758"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2557425" y="4390100"/>
              <a:ext cx="122575" cy="66775"/>
            </a:xfrm>
            <a:custGeom>
              <a:avLst/>
              <a:gdLst/>
              <a:ahLst/>
              <a:cxnLst/>
              <a:rect l="l" t="t" r="r" b="b"/>
              <a:pathLst>
                <a:path w="4903" h="2671" extrusionOk="0">
                  <a:moveTo>
                    <a:pt x="419" y="1"/>
                  </a:moveTo>
                  <a:lnTo>
                    <a:pt x="1" y="1104"/>
                  </a:lnTo>
                  <a:lnTo>
                    <a:pt x="4030" y="2632"/>
                  </a:lnTo>
                  <a:cubicBezTo>
                    <a:pt x="4099" y="2658"/>
                    <a:pt x="4170" y="2671"/>
                    <a:pt x="4239" y="2671"/>
                  </a:cubicBezTo>
                  <a:cubicBezTo>
                    <a:pt x="4476" y="2671"/>
                    <a:pt x="4698" y="2527"/>
                    <a:pt x="4787" y="2293"/>
                  </a:cubicBezTo>
                  <a:cubicBezTo>
                    <a:pt x="4903" y="1990"/>
                    <a:pt x="4751"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2482625" y="4586900"/>
              <a:ext cx="118450" cy="65150"/>
            </a:xfrm>
            <a:custGeom>
              <a:avLst/>
              <a:gdLst/>
              <a:ahLst/>
              <a:cxnLst/>
              <a:rect l="l" t="t" r="r" b="b"/>
              <a:pathLst>
                <a:path w="4738" h="2606" extrusionOk="0">
                  <a:moveTo>
                    <a:pt x="419" y="1"/>
                  </a:moveTo>
                  <a:lnTo>
                    <a:pt x="1" y="1097"/>
                  </a:lnTo>
                  <a:lnTo>
                    <a:pt x="3865" y="2567"/>
                  </a:lnTo>
                  <a:cubicBezTo>
                    <a:pt x="3932" y="2593"/>
                    <a:pt x="4001" y="2605"/>
                    <a:pt x="4069" y="2605"/>
                  </a:cubicBezTo>
                  <a:cubicBezTo>
                    <a:pt x="4307" y="2605"/>
                    <a:pt x="4532" y="2457"/>
                    <a:pt x="4622" y="2221"/>
                  </a:cubicBezTo>
                  <a:cubicBezTo>
                    <a:pt x="4737" y="1919"/>
                    <a:pt x="4586" y="1580"/>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2413600" y="4768575"/>
              <a:ext cx="118450" cy="65150"/>
            </a:xfrm>
            <a:custGeom>
              <a:avLst/>
              <a:gdLst/>
              <a:ahLst/>
              <a:cxnLst/>
              <a:rect l="l" t="t" r="r" b="b"/>
              <a:pathLst>
                <a:path w="4738" h="2606" extrusionOk="0">
                  <a:moveTo>
                    <a:pt x="419" y="1"/>
                  </a:moveTo>
                  <a:lnTo>
                    <a:pt x="1" y="1096"/>
                  </a:lnTo>
                  <a:lnTo>
                    <a:pt x="3865" y="2567"/>
                  </a:lnTo>
                  <a:cubicBezTo>
                    <a:pt x="3933" y="2593"/>
                    <a:pt x="4004" y="2606"/>
                    <a:pt x="4073" y="2606"/>
                  </a:cubicBezTo>
                  <a:cubicBezTo>
                    <a:pt x="4310" y="2606"/>
                    <a:pt x="4532" y="2461"/>
                    <a:pt x="4622" y="2221"/>
                  </a:cubicBezTo>
                  <a:cubicBezTo>
                    <a:pt x="4737" y="1918"/>
                    <a:pt x="4586" y="1579"/>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2450725" y="4671075"/>
              <a:ext cx="118450" cy="65125"/>
            </a:xfrm>
            <a:custGeom>
              <a:avLst/>
              <a:gdLst/>
              <a:ahLst/>
              <a:cxnLst/>
              <a:rect l="l" t="t" r="r" b="b"/>
              <a:pathLst>
                <a:path w="4738" h="2605" extrusionOk="0">
                  <a:moveTo>
                    <a:pt x="419" y="1"/>
                  </a:moveTo>
                  <a:lnTo>
                    <a:pt x="1" y="1096"/>
                  </a:lnTo>
                  <a:lnTo>
                    <a:pt x="3858" y="2567"/>
                  </a:lnTo>
                  <a:cubicBezTo>
                    <a:pt x="3925" y="2593"/>
                    <a:pt x="3994" y="2605"/>
                    <a:pt x="4063" y="2605"/>
                  </a:cubicBezTo>
                  <a:cubicBezTo>
                    <a:pt x="4303" y="2605"/>
                    <a:pt x="4532" y="2456"/>
                    <a:pt x="4622" y="2221"/>
                  </a:cubicBezTo>
                  <a:cubicBezTo>
                    <a:pt x="4737" y="1918"/>
                    <a:pt x="4579" y="1579"/>
                    <a:pt x="4276"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390000" y="3180925"/>
              <a:ext cx="695700" cy="1719775"/>
            </a:xfrm>
            <a:custGeom>
              <a:avLst/>
              <a:gdLst/>
              <a:ahLst/>
              <a:cxnLst/>
              <a:rect l="l" t="t" r="r" b="b"/>
              <a:pathLst>
                <a:path w="27828" h="68791" extrusionOk="0">
                  <a:moveTo>
                    <a:pt x="27088" y="1"/>
                  </a:moveTo>
                  <a:cubicBezTo>
                    <a:pt x="26186" y="1"/>
                    <a:pt x="25287" y="507"/>
                    <a:pt x="24915" y="1495"/>
                  </a:cubicBezTo>
                  <a:lnTo>
                    <a:pt x="483" y="65828"/>
                  </a:lnTo>
                  <a:cubicBezTo>
                    <a:pt x="0" y="67089"/>
                    <a:pt x="685" y="68337"/>
                    <a:pt x="1752" y="68791"/>
                  </a:cubicBezTo>
                  <a:lnTo>
                    <a:pt x="27827" y="118"/>
                  </a:lnTo>
                  <a:cubicBezTo>
                    <a:pt x="27588" y="40"/>
                    <a:pt x="27338" y="1"/>
                    <a:pt x="2708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2696575" y="4528925"/>
              <a:ext cx="348025" cy="187875"/>
            </a:xfrm>
            <a:custGeom>
              <a:avLst/>
              <a:gdLst/>
              <a:ahLst/>
              <a:cxnLst/>
              <a:rect l="l" t="t" r="r" b="b"/>
              <a:pathLst>
                <a:path w="13921" h="7515" extrusionOk="0">
                  <a:moveTo>
                    <a:pt x="9019" y="0"/>
                  </a:moveTo>
                  <a:cubicBezTo>
                    <a:pt x="4336" y="0"/>
                    <a:pt x="1" y="5524"/>
                    <a:pt x="728" y="6919"/>
                  </a:cubicBezTo>
                  <a:cubicBezTo>
                    <a:pt x="946" y="7333"/>
                    <a:pt x="1685" y="7515"/>
                    <a:pt x="2709" y="7515"/>
                  </a:cubicBezTo>
                  <a:cubicBezTo>
                    <a:pt x="6391" y="7515"/>
                    <a:pt x="13761" y="5169"/>
                    <a:pt x="13863" y="2868"/>
                  </a:cubicBezTo>
                  <a:cubicBezTo>
                    <a:pt x="13920" y="1592"/>
                    <a:pt x="11751" y="482"/>
                    <a:pt x="10294" y="143"/>
                  </a:cubicBezTo>
                  <a:cubicBezTo>
                    <a:pt x="9869" y="45"/>
                    <a:pt x="9443" y="0"/>
                    <a:pt x="901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3119275" y="4467425"/>
              <a:ext cx="106625" cy="83725"/>
            </a:xfrm>
            <a:custGeom>
              <a:avLst/>
              <a:gdLst/>
              <a:ahLst/>
              <a:cxnLst/>
              <a:rect l="l" t="t" r="r" b="b"/>
              <a:pathLst>
                <a:path w="4265" h="3349" extrusionOk="0">
                  <a:moveTo>
                    <a:pt x="2991" y="0"/>
                  </a:moveTo>
                  <a:cubicBezTo>
                    <a:pt x="1867" y="0"/>
                    <a:pt x="1" y="1674"/>
                    <a:pt x="256" y="2480"/>
                  </a:cubicBezTo>
                  <a:cubicBezTo>
                    <a:pt x="393" y="2924"/>
                    <a:pt x="1244" y="3349"/>
                    <a:pt x="2101" y="3349"/>
                  </a:cubicBezTo>
                  <a:cubicBezTo>
                    <a:pt x="2651" y="3349"/>
                    <a:pt x="3204" y="3174"/>
                    <a:pt x="3573" y="2718"/>
                  </a:cubicBezTo>
                  <a:cubicBezTo>
                    <a:pt x="4265" y="1875"/>
                    <a:pt x="4020" y="426"/>
                    <a:pt x="3378" y="87"/>
                  </a:cubicBezTo>
                  <a:cubicBezTo>
                    <a:pt x="3265" y="28"/>
                    <a:pt x="3134" y="0"/>
                    <a:pt x="299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5"/>
          <p:cNvGrpSpPr/>
          <p:nvPr/>
        </p:nvGrpSpPr>
        <p:grpSpPr>
          <a:xfrm flipH="1">
            <a:off x="7950034" y="895536"/>
            <a:ext cx="1723720" cy="2159011"/>
            <a:chOff x="610625" y="938625"/>
            <a:chExt cx="1230350" cy="1541050"/>
          </a:xfrm>
        </p:grpSpPr>
        <p:sp>
          <p:nvSpPr>
            <p:cNvPr id="144" name="Google Shape;144;p5"/>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1204475" y="1756675"/>
              <a:ext cx="610375" cy="713425"/>
            </a:xfrm>
            <a:custGeom>
              <a:avLst/>
              <a:gdLst/>
              <a:ahLst/>
              <a:cxnLst/>
              <a:rect l="l" t="t" r="r" b="b"/>
              <a:pathLst>
                <a:path w="24415" h="28537" extrusionOk="0">
                  <a:moveTo>
                    <a:pt x="3663" y="0"/>
                  </a:moveTo>
                  <a:cubicBezTo>
                    <a:pt x="2444" y="800"/>
                    <a:pt x="1226" y="1600"/>
                    <a:pt x="1" y="2408"/>
                  </a:cubicBezTo>
                  <a:cubicBezTo>
                    <a:pt x="7844" y="11066"/>
                    <a:pt x="15687" y="19731"/>
                    <a:pt x="23538" y="28389"/>
                  </a:cubicBezTo>
                  <a:cubicBezTo>
                    <a:pt x="23630" y="28492"/>
                    <a:pt x="23741" y="28536"/>
                    <a:pt x="23849" y="28536"/>
                  </a:cubicBezTo>
                  <a:cubicBezTo>
                    <a:pt x="24142" y="28536"/>
                    <a:pt x="24414" y="28218"/>
                    <a:pt x="24230" y="27892"/>
                  </a:cubicBezTo>
                  <a:lnTo>
                    <a:pt x="12004" y="6077"/>
                  </a:lnTo>
                  <a:cubicBezTo>
                    <a:pt x="11636" y="5421"/>
                    <a:pt x="11016" y="4960"/>
                    <a:pt x="10288" y="4794"/>
                  </a:cubicBezTo>
                  <a:lnTo>
                    <a:pt x="7491" y="4167"/>
                  </a:lnTo>
                  <a:cubicBezTo>
                    <a:pt x="6215" y="2775"/>
                    <a:pt x="4939" y="1384"/>
                    <a:pt x="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1322525" y="1677175"/>
              <a:ext cx="479975" cy="802500"/>
            </a:xfrm>
            <a:custGeom>
              <a:avLst/>
              <a:gdLst/>
              <a:ahLst/>
              <a:cxnLst/>
              <a:rect l="l" t="t" r="r" b="b"/>
              <a:pathLst>
                <a:path w="19199" h="32100" extrusionOk="0">
                  <a:moveTo>
                    <a:pt x="3598" y="1"/>
                  </a:moveTo>
                  <a:cubicBezTo>
                    <a:pt x="2394" y="837"/>
                    <a:pt x="1197" y="1673"/>
                    <a:pt x="1" y="2510"/>
                  </a:cubicBezTo>
                  <a:cubicBezTo>
                    <a:pt x="822" y="4211"/>
                    <a:pt x="1644" y="5912"/>
                    <a:pt x="2466" y="7606"/>
                  </a:cubicBezTo>
                  <a:lnTo>
                    <a:pt x="2012" y="10439"/>
                  </a:lnTo>
                  <a:cubicBezTo>
                    <a:pt x="1896" y="11175"/>
                    <a:pt x="2098" y="11925"/>
                    <a:pt x="2567" y="12508"/>
                  </a:cubicBezTo>
                  <a:lnTo>
                    <a:pt x="18319" y="31937"/>
                  </a:lnTo>
                  <a:cubicBezTo>
                    <a:pt x="18412" y="32051"/>
                    <a:pt x="18530" y="32099"/>
                    <a:pt x="18645" y="32099"/>
                  </a:cubicBezTo>
                  <a:cubicBezTo>
                    <a:pt x="18930" y="32099"/>
                    <a:pt x="19199" y="31804"/>
                    <a:pt x="19039" y="31475"/>
                  </a:cubicBezTo>
                  <a:cubicBezTo>
                    <a:pt x="13892" y="20979"/>
                    <a:pt x="8745" y="10490"/>
                    <a:pt x="359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1424175" y="1886900"/>
              <a:ext cx="66350" cy="58450"/>
            </a:xfrm>
            <a:custGeom>
              <a:avLst/>
              <a:gdLst/>
              <a:ahLst/>
              <a:cxnLst/>
              <a:rect l="l" t="t" r="r" b="b"/>
              <a:pathLst>
                <a:path w="2654" h="2338" extrusionOk="0">
                  <a:moveTo>
                    <a:pt x="1328" y="0"/>
                  </a:moveTo>
                  <a:cubicBezTo>
                    <a:pt x="870" y="0"/>
                    <a:pt x="435" y="267"/>
                    <a:pt x="245" y="717"/>
                  </a:cubicBezTo>
                  <a:cubicBezTo>
                    <a:pt x="0" y="1315"/>
                    <a:pt x="282" y="2000"/>
                    <a:pt x="873" y="2245"/>
                  </a:cubicBezTo>
                  <a:cubicBezTo>
                    <a:pt x="1022" y="2308"/>
                    <a:pt x="1176" y="2338"/>
                    <a:pt x="1328" y="2338"/>
                  </a:cubicBezTo>
                  <a:cubicBezTo>
                    <a:pt x="1785" y="2338"/>
                    <a:pt x="2217" y="2067"/>
                    <a:pt x="2401" y="1618"/>
                  </a:cubicBezTo>
                  <a:cubicBezTo>
                    <a:pt x="2653" y="1027"/>
                    <a:pt x="2372" y="342"/>
                    <a:pt x="1781" y="90"/>
                  </a:cubicBezTo>
                  <a:cubicBezTo>
                    <a:pt x="1633" y="29"/>
                    <a:pt x="1479" y="0"/>
                    <a:pt x="1328" y="0"/>
                  </a:cubicBezTo>
                  <a:close/>
                </a:path>
              </a:pathLst>
            </a:custGeom>
            <a:solidFill>
              <a:srgbClr val="C777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610625" y="1131925"/>
              <a:ext cx="750675" cy="709125"/>
            </a:xfrm>
            <a:custGeom>
              <a:avLst/>
              <a:gdLst/>
              <a:ahLst/>
              <a:cxnLst/>
              <a:rect l="l" t="t" r="r" b="b"/>
              <a:pathLst>
                <a:path w="30027" h="28365" extrusionOk="0">
                  <a:moveTo>
                    <a:pt x="7947" y="3590"/>
                  </a:moveTo>
                  <a:cubicBezTo>
                    <a:pt x="8578" y="3590"/>
                    <a:pt x="9196" y="3887"/>
                    <a:pt x="9589" y="4437"/>
                  </a:cubicBezTo>
                  <a:lnTo>
                    <a:pt x="15688" y="12951"/>
                  </a:lnTo>
                  <a:cubicBezTo>
                    <a:pt x="16481" y="14061"/>
                    <a:pt x="15962" y="15618"/>
                    <a:pt x="14671" y="16044"/>
                  </a:cubicBezTo>
                  <a:cubicBezTo>
                    <a:pt x="13999" y="16263"/>
                    <a:pt x="13216" y="16420"/>
                    <a:pt x="12349" y="16420"/>
                  </a:cubicBezTo>
                  <a:cubicBezTo>
                    <a:pt x="11961" y="16420"/>
                    <a:pt x="11557" y="16389"/>
                    <a:pt x="11139" y="16318"/>
                  </a:cubicBezTo>
                  <a:cubicBezTo>
                    <a:pt x="8046" y="15799"/>
                    <a:pt x="6446" y="13470"/>
                    <a:pt x="5941" y="12735"/>
                  </a:cubicBezTo>
                  <a:cubicBezTo>
                    <a:pt x="5249" y="11725"/>
                    <a:pt x="3425" y="9065"/>
                    <a:pt x="4579" y="6376"/>
                  </a:cubicBezTo>
                  <a:cubicBezTo>
                    <a:pt x="5119" y="5122"/>
                    <a:pt x="6107" y="4329"/>
                    <a:pt x="6979" y="3839"/>
                  </a:cubicBezTo>
                  <a:cubicBezTo>
                    <a:pt x="7286" y="3671"/>
                    <a:pt x="7618" y="3590"/>
                    <a:pt x="7947" y="3590"/>
                  </a:cubicBezTo>
                  <a:close/>
                  <a:moveTo>
                    <a:pt x="7397" y="1"/>
                  </a:moveTo>
                  <a:cubicBezTo>
                    <a:pt x="6263" y="1"/>
                    <a:pt x="5126" y="353"/>
                    <a:pt x="4161" y="1092"/>
                  </a:cubicBezTo>
                  <a:cubicBezTo>
                    <a:pt x="4009" y="1208"/>
                    <a:pt x="3851" y="1337"/>
                    <a:pt x="3699" y="1467"/>
                  </a:cubicBezTo>
                  <a:cubicBezTo>
                    <a:pt x="3151" y="1950"/>
                    <a:pt x="1227" y="3745"/>
                    <a:pt x="686" y="6715"/>
                  </a:cubicBezTo>
                  <a:cubicBezTo>
                    <a:pt x="1" y="10493"/>
                    <a:pt x="2056" y="13434"/>
                    <a:pt x="2892" y="14631"/>
                  </a:cubicBezTo>
                  <a:cubicBezTo>
                    <a:pt x="5920" y="19021"/>
                    <a:pt x="10786" y="20052"/>
                    <a:pt x="12631" y="20297"/>
                  </a:cubicBezTo>
                  <a:cubicBezTo>
                    <a:pt x="13326" y="20392"/>
                    <a:pt x="13972" y="20426"/>
                    <a:pt x="14549" y="20426"/>
                  </a:cubicBezTo>
                  <a:cubicBezTo>
                    <a:pt x="15199" y="20426"/>
                    <a:pt x="15763" y="20383"/>
                    <a:pt x="16214" y="20333"/>
                  </a:cubicBezTo>
                  <a:cubicBezTo>
                    <a:pt x="18348" y="22388"/>
                    <a:pt x="19977" y="24089"/>
                    <a:pt x="21051" y="25250"/>
                  </a:cubicBezTo>
                  <a:cubicBezTo>
                    <a:pt x="22635" y="26952"/>
                    <a:pt x="23856" y="28365"/>
                    <a:pt x="25020" y="28365"/>
                  </a:cubicBezTo>
                  <a:cubicBezTo>
                    <a:pt x="25127" y="28365"/>
                    <a:pt x="25234" y="28353"/>
                    <a:pt x="25341" y="28328"/>
                  </a:cubicBezTo>
                  <a:cubicBezTo>
                    <a:pt x="25571" y="28270"/>
                    <a:pt x="26033" y="27938"/>
                    <a:pt x="26948" y="27275"/>
                  </a:cubicBezTo>
                  <a:cubicBezTo>
                    <a:pt x="28210" y="26360"/>
                    <a:pt x="28844" y="25906"/>
                    <a:pt x="28938" y="25761"/>
                  </a:cubicBezTo>
                  <a:cubicBezTo>
                    <a:pt x="30026" y="24168"/>
                    <a:pt x="24685" y="19526"/>
                    <a:pt x="20338" y="13564"/>
                  </a:cubicBezTo>
                  <a:cubicBezTo>
                    <a:pt x="15745" y="7256"/>
                    <a:pt x="14628" y="5937"/>
                    <a:pt x="11845" y="2224"/>
                  </a:cubicBezTo>
                  <a:cubicBezTo>
                    <a:pt x="10759" y="780"/>
                    <a:pt x="9083" y="1"/>
                    <a:pt x="73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1348650" y="1649250"/>
              <a:ext cx="480100" cy="802375"/>
            </a:xfrm>
            <a:custGeom>
              <a:avLst/>
              <a:gdLst/>
              <a:ahLst/>
              <a:cxnLst/>
              <a:rect l="l" t="t" r="r" b="b"/>
              <a:pathLst>
                <a:path w="19204" h="32095" extrusionOk="0">
                  <a:moveTo>
                    <a:pt x="3598" y="0"/>
                  </a:moveTo>
                  <a:cubicBezTo>
                    <a:pt x="2401" y="837"/>
                    <a:pt x="1197" y="1673"/>
                    <a:pt x="1" y="2509"/>
                  </a:cubicBezTo>
                  <a:cubicBezTo>
                    <a:pt x="823" y="4210"/>
                    <a:pt x="1644" y="5905"/>
                    <a:pt x="2466" y="7606"/>
                  </a:cubicBezTo>
                  <a:lnTo>
                    <a:pt x="2012" y="10432"/>
                  </a:lnTo>
                  <a:cubicBezTo>
                    <a:pt x="1897" y="11174"/>
                    <a:pt x="2099" y="11924"/>
                    <a:pt x="2567" y="12508"/>
                  </a:cubicBezTo>
                  <a:lnTo>
                    <a:pt x="18319" y="31929"/>
                  </a:lnTo>
                  <a:cubicBezTo>
                    <a:pt x="18413" y="32046"/>
                    <a:pt x="18531" y="32095"/>
                    <a:pt x="18648" y="32095"/>
                  </a:cubicBezTo>
                  <a:cubicBezTo>
                    <a:pt x="18934" y="32095"/>
                    <a:pt x="19204" y="31796"/>
                    <a:pt x="19040" y="31468"/>
                  </a:cubicBezTo>
                  <a:cubicBezTo>
                    <a:pt x="13893" y="20979"/>
                    <a:pt x="8745" y="10490"/>
                    <a:pt x="3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1348650" y="1649250"/>
              <a:ext cx="128000" cy="150325"/>
            </a:xfrm>
            <a:custGeom>
              <a:avLst/>
              <a:gdLst/>
              <a:ahLst/>
              <a:cxnLst/>
              <a:rect l="l" t="t" r="r" b="b"/>
              <a:pathLst>
                <a:path w="5120" h="6013" extrusionOk="0">
                  <a:moveTo>
                    <a:pt x="3598" y="0"/>
                  </a:moveTo>
                  <a:cubicBezTo>
                    <a:pt x="2401" y="837"/>
                    <a:pt x="1197" y="1673"/>
                    <a:pt x="1" y="2509"/>
                  </a:cubicBezTo>
                  <a:cubicBezTo>
                    <a:pt x="570" y="3677"/>
                    <a:pt x="1133" y="4845"/>
                    <a:pt x="1695" y="6013"/>
                  </a:cubicBezTo>
                  <a:cubicBezTo>
                    <a:pt x="2834" y="5040"/>
                    <a:pt x="3973" y="4066"/>
                    <a:pt x="5119" y="3093"/>
                  </a:cubicBezTo>
                  <a:lnTo>
                    <a:pt x="359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895025" y="938625"/>
              <a:ext cx="580000" cy="819975"/>
            </a:xfrm>
            <a:custGeom>
              <a:avLst/>
              <a:gdLst/>
              <a:ahLst/>
              <a:cxnLst/>
              <a:rect l="l" t="t" r="r" b="b"/>
              <a:pathLst>
                <a:path w="23200" h="32799" extrusionOk="0">
                  <a:moveTo>
                    <a:pt x="8365" y="3654"/>
                  </a:moveTo>
                  <a:cubicBezTo>
                    <a:pt x="11034" y="3654"/>
                    <a:pt x="12844" y="5991"/>
                    <a:pt x="13561" y="6899"/>
                  </a:cubicBezTo>
                  <a:cubicBezTo>
                    <a:pt x="14109" y="7606"/>
                    <a:pt x="15846" y="9841"/>
                    <a:pt x="15399" y="12948"/>
                  </a:cubicBezTo>
                  <a:cubicBezTo>
                    <a:pt x="15205" y="14303"/>
                    <a:pt x="14657" y="15392"/>
                    <a:pt x="14066" y="16221"/>
                  </a:cubicBezTo>
                  <a:cubicBezTo>
                    <a:pt x="13660" y="16779"/>
                    <a:pt x="13040" y="17061"/>
                    <a:pt x="12421" y="17061"/>
                  </a:cubicBezTo>
                  <a:cubicBezTo>
                    <a:pt x="11818" y="17061"/>
                    <a:pt x="11216" y="16794"/>
                    <a:pt x="10814" y="16257"/>
                  </a:cubicBezTo>
                  <a:lnTo>
                    <a:pt x="4542" y="7865"/>
                  </a:lnTo>
                  <a:cubicBezTo>
                    <a:pt x="3930" y="7044"/>
                    <a:pt x="4023" y="5897"/>
                    <a:pt x="4766" y="5198"/>
                  </a:cubicBezTo>
                  <a:cubicBezTo>
                    <a:pt x="5494" y="4513"/>
                    <a:pt x="6554" y="3814"/>
                    <a:pt x="7909" y="3677"/>
                  </a:cubicBezTo>
                  <a:cubicBezTo>
                    <a:pt x="8064" y="3662"/>
                    <a:pt x="8216" y="3654"/>
                    <a:pt x="8365" y="3654"/>
                  </a:cubicBezTo>
                  <a:close/>
                  <a:moveTo>
                    <a:pt x="8295" y="0"/>
                  </a:moveTo>
                  <a:cubicBezTo>
                    <a:pt x="5855" y="0"/>
                    <a:pt x="4045" y="1022"/>
                    <a:pt x="3504" y="1348"/>
                  </a:cubicBezTo>
                  <a:cubicBezTo>
                    <a:pt x="3331" y="1457"/>
                    <a:pt x="3158" y="1565"/>
                    <a:pt x="3000" y="1673"/>
                  </a:cubicBezTo>
                  <a:cubicBezTo>
                    <a:pt x="520" y="3410"/>
                    <a:pt x="1" y="6878"/>
                    <a:pt x="1753" y="9343"/>
                  </a:cubicBezTo>
                  <a:cubicBezTo>
                    <a:pt x="4449" y="13121"/>
                    <a:pt x="5364" y="14584"/>
                    <a:pt x="9985" y="20878"/>
                  </a:cubicBezTo>
                  <a:cubicBezTo>
                    <a:pt x="14178" y="26586"/>
                    <a:pt x="16930" y="32799"/>
                    <a:pt x="18776" y="32799"/>
                  </a:cubicBezTo>
                  <a:cubicBezTo>
                    <a:pt x="18854" y="32799"/>
                    <a:pt x="18929" y="32788"/>
                    <a:pt x="19004" y="32765"/>
                  </a:cubicBezTo>
                  <a:cubicBezTo>
                    <a:pt x="19169" y="32715"/>
                    <a:pt x="19797" y="32253"/>
                    <a:pt x="21051" y="31331"/>
                  </a:cubicBezTo>
                  <a:cubicBezTo>
                    <a:pt x="21959" y="30653"/>
                    <a:pt x="22414" y="30314"/>
                    <a:pt x="22536" y="30120"/>
                  </a:cubicBezTo>
                  <a:cubicBezTo>
                    <a:pt x="23199" y="29002"/>
                    <a:pt x="22154" y="27308"/>
                    <a:pt x="20907" y="25095"/>
                  </a:cubicBezTo>
                  <a:cubicBezTo>
                    <a:pt x="20128" y="23718"/>
                    <a:pt x="18996" y="21649"/>
                    <a:pt x="17684" y="18996"/>
                  </a:cubicBezTo>
                  <a:cubicBezTo>
                    <a:pt x="18030" y="18210"/>
                    <a:pt x="18485" y="17042"/>
                    <a:pt x="18737" y="15565"/>
                  </a:cubicBezTo>
                  <a:cubicBezTo>
                    <a:pt x="19061" y="13734"/>
                    <a:pt x="19559" y="8788"/>
                    <a:pt x="16293" y="4571"/>
                  </a:cubicBezTo>
                  <a:cubicBezTo>
                    <a:pt x="15399" y="3417"/>
                    <a:pt x="13222" y="563"/>
                    <a:pt x="9416" y="72"/>
                  </a:cubicBezTo>
                  <a:cubicBezTo>
                    <a:pt x="9030" y="22"/>
                    <a:pt x="8656" y="0"/>
                    <a:pt x="8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1450300" y="1858875"/>
              <a:ext cx="66350" cy="58550"/>
            </a:xfrm>
            <a:custGeom>
              <a:avLst/>
              <a:gdLst/>
              <a:ahLst/>
              <a:cxnLst/>
              <a:rect l="l" t="t" r="r" b="b"/>
              <a:pathLst>
                <a:path w="2654" h="2342" extrusionOk="0">
                  <a:moveTo>
                    <a:pt x="1326" y="1"/>
                  </a:moveTo>
                  <a:cubicBezTo>
                    <a:pt x="869" y="1"/>
                    <a:pt x="437" y="271"/>
                    <a:pt x="253" y="720"/>
                  </a:cubicBezTo>
                  <a:cubicBezTo>
                    <a:pt x="1" y="1312"/>
                    <a:pt x="282" y="1996"/>
                    <a:pt x="873" y="2249"/>
                  </a:cubicBezTo>
                  <a:cubicBezTo>
                    <a:pt x="1022" y="2312"/>
                    <a:pt x="1176" y="2341"/>
                    <a:pt x="1328" y="2341"/>
                  </a:cubicBezTo>
                  <a:cubicBezTo>
                    <a:pt x="1786" y="2341"/>
                    <a:pt x="2219" y="2071"/>
                    <a:pt x="2408" y="1622"/>
                  </a:cubicBezTo>
                  <a:cubicBezTo>
                    <a:pt x="2654" y="1030"/>
                    <a:pt x="2380" y="346"/>
                    <a:pt x="1781" y="93"/>
                  </a:cubicBezTo>
                  <a:cubicBezTo>
                    <a:pt x="1632" y="30"/>
                    <a:pt x="1478" y="1"/>
                    <a:pt x="132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905850" y="1037375"/>
              <a:ext cx="466975" cy="721225"/>
            </a:xfrm>
            <a:custGeom>
              <a:avLst/>
              <a:gdLst/>
              <a:ahLst/>
              <a:cxnLst/>
              <a:rect l="l" t="t" r="r" b="b"/>
              <a:pathLst>
                <a:path w="18679" h="28849" extrusionOk="0">
                  <a:moveTo>
                    <a:pt x="736" y="1"/>
                  </a:moveTo>
                  <a:lnTo>
                    <a:pt x="736" y="1"/>
                  </a:lnTo>
                  <a:cubicBezTo>
                    <a:pt x="0" y="1709"/>
                    <a:pt x="166" y="3771"/>
                    <a:pt x="1320" y="5393"/>
                  </a:cubicBezTo>
                  <a:cubicBezTo>
                    <a:pt x="4016" y="9171"/>
                    <a:pt x="4931" y="10634"/>
                    <a:pt x="9552" y="16928"/>
                  </a:cubicBezTo>
                  <a:cubicBezTo>
                    <a:pt x="13745" y="22636"/>
                    <a:pt x="16497" y="28849"/>
                    <a:pt x="18343" y="28849"/>
                  </a:cubicBezTo>
                  <a:cubicBezTo>
                    <a:pt x="18421" y="28849"/>
                    <a:pt x="18496" y="28838"/>
                    <a:pt x="18571" y="28815"/>
                  </a:cubicBezTo>
                  <a:cubicBezTo>
                    <a:pt x="18592" y="28808"/>
                    <a:pt x="18628" y="28794"/>
                    <a:pt x="18679" y="28765"/>
                  </a:cubicBezTo>
                  <a:cubicBezTo>
                    <a:pt x="15867" y="24685"/>
                    <a:pt x="13056" y="20604"/>
                    <a:pt x="10244" y="16524"/>
                  </a:cubicBezTo>
                  <a:cubicBezTo>
                    <a:pt x="8831" y="14469"/>
                    <a:pt x="7418" y="12415"/>
                    <a:pt x="6005" y="10360"/>
                  </a:cubicBezTo>
                  <a:cubicBezTo>
                    <a:pt x="4765" y="8565"/>
                    <a:pt x="3533" y="6756"/>
                    <a:pt x="2516" y="4831"/>
                  </a:cubicBezTo>
                  <a:cubicBezTo>
                    <a:pt x="1709" y="3303"/>
                    <a:pt x="1067" y="1681"/>
                    <a:pt x="73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1004975" y="1008325"/>
              <a:ext cx="298300" cy="359600"/>
            </a:xfrm>
            <a:custGeom>
              <a:avLst/>
              <a:gdLst/>
              <a:ahLst/>
              <a:cxnLst/>
              <a:rect l="l" t="t" r="r" b="b"/>
              <a:pathLst>
                <a:path w="11932" h="14384" extrusionOk="0">
                  <a:moveTo>
                    <a:pt x="3947" y="1"/>
                  </a:moveTo>
                  <a:cubicBezTo>
                    <a:pt x="3893" y="1"/>
                    <a:pt x="3839" y="1"/>
                    <a:pt x="3785" y="2"/>
                  </a:cubicBezTo>
                  <a:cubicBezTo>
                    <a:pt x="1990" y="38"/>
                    <a:pt x="159" y="1105"/>
                    <a:pt x="0" y="2886"/>
                  </a:cubicBezTo>
                  <a:cubicBezTo>
                    <a:pt x="94" y="2713"/>
                    <a:pt x="217" y="2554"/>
                    <a:pt x="368" y="2410"/>
                  </a:cubicBezTo>
                  <a:cubicBezTo>
                    <a:pt x="1096" y="1725"/>
                    <a:pt x="2156" y="1026"/>
                    <a:pt x="3511" y="889"/>
                  </a:cubicBezTo>
                  <a:cubicBezTo>
                    <a:pt x="3666" y="874"/>
                    <a:pt x="3818" y="866"/>
                    <a:pt x="3967" y="866"/>
                  </a:cubicBezTo>
                  <a:cubicBezTo>
                    <a:pt x="6636" y="866"/>
                    <a:pt x="8446" y="3203"/>
                    <a:pt x="9163" y="4111"/>
                  </a:cubicBezTo>
                  <a:cubicBezTo>
                    <a:pt x="9711" y="4818"/>
                    <a:pt x="11448" y="7053"/>
                    <a:pt x="11001" y="10160"/>
                  </a:cubicBezTo>
                  <a:cubicBezTo>
                    <a:pt x="10807" y="11515"/>
                    <a:pt x="10259" y="12604"/>
                    <a:pt x="9668" y="13433"/>
                  </a:cubicBezTo>
                  <a:cubicBezTo>
                    <a:pt x="9285" y="13966"/>
                    <a:pt x="8709" y="14240"/>
                    <a:pt x="8118" y="14269"/>
                  </a:cubicBezTo>
                  <a:cubicBezTo>
                    <a:pt x="8245" y="14341"/>
                    <a:pt x="8387" y="14384"/>
                    <a:pt x="8531" y="14384"/>
                  </a:cubicBezTo>
                  <a:cubicBezTo>
                    <a:pt x="8745" y="14384"/>
                    <a:pt x="8963" y="14291"/>
                    <a:pt x="9148" y="14067"/>
                  </a:cubicBezTo>
                  <a:cubicBezTo>
                    <a:pt x="9855" y="13216"/>
                    <a:pt x="10677" y="12380"/>
                    <a:pt x="11225" y="11421"/>
                  </a:cubicBezTo>
                  <a:cubicBezTo>
                    <a:pt x="11744" y="10520"/>
                    <a:pt x="11931" y="9439"/>
                    <a:pt x="11837" y="8415"/>
                  </a:cubicBezTo>
                  <a:cubicBezTo>
                    <a:pt x="11729" y="7298"/>
                    <a:pt x="11347" y="6260"/>
                    <a:pt x="10850" y="5258"/>
                  </a:cubicBezTo>
                  <a:cubicBezTo>
                    <a:pt x="10388" y="4328"/>
                    <a:pt x="9862" y="3376"/>
                    <a:pt x="9235" y="2547"/>
                  </a:cubicBezTo>
                  <a:cubicBezTo>
                    <a:pt x="7948" y="832"/>
                    <a:pt x="6072" y="1"/>
                    <a:pt x="39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970175" y="938625"/>
              <a:ext cx="504850" cy="753900"/>
            </a:xfrm>
            <a:custGeom>
              <a:avLst/>
              <a:gdLst/>
              <a:ahLst/>
              <a:cxnLst/>
              <a:rect l="l" t="t" r="r" b="b"/>
              <a:pathLst>
                <a:path w="20194" h="30156" extrusionOk="0">
                  <a:moveTo>
                    <a:pt x="5289" y="0"/>
                  </a:moveTo>
                  <a:cubicBezTo>
                    <a:pt x="2849" y="0"/>
                    <a:pt x="1039" y="1022"/>
                    <a:pt x="498" y="1348"/>
                  </a:cubicBezTo>
                  <a:cubicBezTo>
                    <a:pt x="325" y="1457"/>
                    <a:pt x="160" y="1565"/>
                    <a:pt x="1" y="1673"/>
                  </a:cubicBezTo>
                  <a:cubicBezTo>
                    <a:pt x="1210" y="1156"/>
                    <a:pt x="2508" y="911"/>
                    <a:pt x="3810" y="911"/>
                  </a:cubicBezTo>
                  <a:cubicBezTo>
                    <a:pt x="6808" y="911"/>
                    <a:pt x="9830" y="2210"/>
                    <a:pt x="11845" y="4477"/>
                  </a:cubicBezTo>
                  <a:cubicBezTo>
                    <a:pt x="13547" y="6380"/>
                    <a:pt x="14520" y="8925"/>
                    <a:pt x="14758" y="11448"/>
                  </a:cubicBezTo>
                  <a:cubicBezTo>
                    <a:pt x="14880" y="12746"/>
                    <a:pt x="14837" y="14058"/>
                    <a:pt x="14592" y="15334"/>
                  </a:cubicBezTo>
                  <a:cubicBezTo>
                    <a:pt x="14332" y="16711"/>
                    <a:pt x="13518" y="18124"/>
                    <a:pt x="13756" y="19537"/>
                  </a:cubicBezTo>
                  <a:cubicBezTo>
                    <a:pt x="13914" y="20431"/>
                    <a:pt x="14404" y="21209"/>
                    <a:pt x="14830" y="21995"/>
                  </a:cubicBezTo>
                  <a:cubicBezTo>
                    <a:pt x="15306" y="22860"/>
                    <a:pt x="15774" y="23718"/>
                    <a:pt x="16250" y="24583"/>
                  </a:cubicBezTo>
                  <a:cubicBezTo>
                    <a:pt x="17194" y="26313"/>
                    <a:pt x="18146" y="28036"/>
                    <a:pt x="19090" y="29766"/>
                  </a:cubicBezTo>
                  <a:cubicBezTo>
                    <a:pt x="19198" y="29961"/>
                    <a:pt x="19343" y="30091"/>
                    <a:pt x="19501" y="30156"/>
                  </a:cubicBezTo>
                  <a:cubicBezTo>
                    <a:pt x="19508" y="30141"/>
                    <a:pt x="19523" y="30127"/>
                    <a:pt x="19530" y="30120"/>
                  </a:cubicBezTo>
                  <a:cubicBezTo>
                    <a:pt x="20193" y="29002"/>
                    <a:pt x="19148" y="27308"/>
                    <a:pt x="17901" y="25095"/>
                  </a:cubicBezTo>
                  <a:cubicBezTo>
                    <a:pt x="17122" y="23718"/>
                    <a:pt x="15990" y="21649"/>
                    <a:pt x="14678" y="18996"/>
                  </a:cubicBezTo>
                  <a:cubicBezTo>
                    <a:pt x="15024" y="18210"/>
                    <a:pt x="15479" y="17042"/>
                    <a:pt x="15731" y="15565"/>
                  </a:cubicBezTo>
                  <a:cubicBezTo>
                    <a:pt x="16055" y="13734"/>
                    <a:pt x="16553" y="8788"/>
                    <a:pt x="13287" y="4571"/>
                  </a:cubicBezTo>
                  <a:cubicBezTo>
                    <a:pt x="12393" y="3417"/>
                    <a:pt x="10216" y="563"/>
                    <a:pt x="6410" y="72"/>
                  </a:cubicBezTo>
                  <a:cubicBezTo>
                    <a:pt x="6024" y="22"/>
                    <a:pt x="5650" y="0"/>
                    <a:pt x="528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782575" y="1132075"/>
              <a:ext cx="578725" cy="646050"/>
            </a:xfrm>
            <a:custGeom>
              <a:avLst/>
              <a:gdLst/>
              <a:ahLst/>
              <a:cxnLst/>
              <a:rect l="l" t="t" r="r" b="b"/>
              <a:pathLst>
                <a:path w="23149" h="25842" extrusionOk="0">
                  <a:moveTo>
                    <a:pt x="528" y="1"/>
                  </a:moveTo>
                  <a:cubicBezTo>
                    <a:pt x="352" y="1"/>
                    <a:pt x="176" y="9"/>
                    <a:pt x="0" y="26"/>
                  </a:cubicBezTo>
                  <a:cubicBezTo>
                    <a:pt x="1507" y="856"/>
                    <a:pt x="2855" y="1958"/>
                    <a:pt x="4066" y="3191"/>
                  </a:cubicBezTo>
                  <a:cubicBezTo>
                    <a:pt x="5595" y="4741"/>
                    <a:pt x="6943" y="6464"/>
                    <a:pt x="8283" y="8187"/>
                  </a:cubicBezTo>
                  <a:cubicBezTo>
                    <a:pt x="9812" y="10155"/>
                    <a:pt x="11340" y="12130"/>
                    <a:pt x="12868" y="14098"/>
                  </a:cubicBezTo>
                  <a:cubicBezTo>
                    <a:pt x="15903" y="18013"/>
                    <a:pt x="18946" y="21927"/>
                    <a:pt x="21981" y="25842"/>
                  </a:cubicBezTo>
                  <a:cubicBezTo>
                    <a:pt x="22017" y="25806"/>
                    <a:pt x="22045" y="25777"/>
                    <a:pt x="22060" y="25755"/>
                  </a:cubicBezTo>
                  <a:cubicBezTo>
                    <a:pt x="23148" y="24162"/>
                    <a:pt x="17807" y="19520"/>
                    <a:pt x="13460" y="13558"/>
                  </a:cubicBezTo>
                  <a:cubicBezTo>
                    <a:pt x="8867" y="7250"/>
                    <a:pt x="7750" y="5931"/>
                    <a:pt x="4967" y="2218"/>
                  </a:cubicBezTo>
                  <a:cubicBezTo>
                    <a:pt x="3884" y="776"/>
                    <a:pt x="2210" y="1"/>
                    <a:pt x="52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684350" y="1221050"/>
              <a:ext cx="326600" cy="336375"/>
            </a:xfrm>
            <a:custGeom>
              <a:avLst/>
              <a:gdLst/>
              <a:ahLst/>
              <a:cxnLst/>
              <a:rect l="l" t="t" r="r" b="b"/>
              <a:pathLst>
                <a:path w="13064" h="13455" extrusionOk="0">
                  <a:moveTo>
                    <a:pt x="4018" y="0"/>
                  </a:moveTo>
                  <a:cubicBezTo>
                    <a:pt x="2513" y="0"/>
                    <a:pt x="1212" y="1294"/>
                    <a:pt x="700" y="2804"/>
                  </a:cubicBezTo>
                  <a:cubicBezTo>
                    <a:pt x="0" y="4880"/>
                    <a:pt x="195" y="6978"/>
                    <a:pt x="1471" y="8766"/>
                  </a:cubicBezTo>
                  <a:cubicBezTo>
                    <a:pt x="2077" y="9617"/>
                    <a:pt x="2819" y="10402"/>
                    <a:pt x="3569" y="11123"/>
                  </a:cubicBezTo>
                  <a:cubicBezTo>
                    <a:pt x="4369" y="11902"/>
                    <a:pt x="5241" y="12587"/>
                    <a:pt x="6279" y="13027"/>
                  </a:cubicBezTo>
                  <a:cubicBezTo>
                    <a:pt x="6931" y="13298"/>
                    <a:pt x="7643" y="13455"/>
                    <a:pt x="8354" y="13455"/>
                  </a:cubicBezTo>
                  <a:cubicBezTo>
                    <a:pt x="8682" y="13455"/>
                    <a:pt x="9008" y="13421"/>
                    <a:pt x="9329" y="13351"/>
                  </a:cubicBezTo>
                  <a:cubicBezTo>
                    <a:pt x="10410" y="13120"/>
                    <a:pt x="11456" y="12587"/>
                    <a:pt x="12479" y="12176"/>
                  </a:cubicBezTo>
                  <a:cubicBezTo>
                    <a:pt x="12933" y="11996"/>
                    <a:pt x="13063" y="11614"/>
                    <a:pt x="12984" y="11253"/>
                  </a:cubicBezTo>
                  <a:lnTo>
                    <a:pt x="12984" y="11253"/>
                  </a:lnTo>
                  <a:cubicBezTo>
                    <a:pt x="12782" y="11808"/>
                    <a:pt x="12342" y="12270"/>
                    <a:pt x="11722" y="12479"/>
                  </a:cubicBezTo>
                  <a:cubicBezTo>
                    <a:pt x="11050" y="12698"/>
                    <a:pt x="10267" y="12855"/>
                    <a:pt x="9400" y="12855"/>
                  </a:cubicBezTo>
                  <a:cubicBezTo>
                    <a:pt x="9012" y="12855"/>
                    <a:pt x="8608" y="12824"/>
                    <a:pt x="8190" y="12753"/>
                  </a:cubicBezTo>
                  <a:cubicBezTo>
                    <a:pt x="5097" y="12234"/>
                    <a:pt x="3497" y="9905"/>
                    <a:pt x="2992" y="9170"/>
                  </a:cubicBezTo>
                  <a:cubicBezTo>
                    <a:pt x="2300" y="8160"/>
                    <a:pt x="476" y="5500"/>
                    <a:pt x="1630" y="2811"/>
                  </a:cubicBezTo>
                  <a:cubicBezTo>
                    <a:pt x="2170" y="1557"/>
                    <a:pt x="3158" y="764"/>
                    <a:pt x="4030" y="274"/>
                  </a:cubicBezTo>
                  <a:cubicBezTo>
                    <a:pt x="4211" y="173"/>
                    <a:pt x="4405" y="108"/>
                    <a:pt x="4600" y="65"/>
                  </a:cubicBezTo>
                  <a:cubicBezTo>
                    <a:pt x="4404" y="21"/>
                    <a:pt x="4209" y="0"/>
                    <a:pt x="401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610625" y="1159225"/>
              <a:ext cx="634800" cy="681825"/>
            </a:xfrm>
            <a:custGeom>
              <a:avLst/>
              <a:gdLst/>
              <a:ahLst/>
              <a:cxnLst/>
              <a:rect l="l" t="t" r="r" b="b"/>
              <a:pathLst>
                <a:path w="25392" h="27273" extrusionOk="0">
                  <a:moveTo>
                    <a:pt x="4153" y="0"/>
                  </a:moveTo>
                  <a:lnTo>
                    <a:pt x="4153" y="0"/>
                  </a:lnTo>
                  <a:cubicBezTo>
                    <a:pt x="4002" y="123"/>
                    <a:pt x="3851" y="245"/>
                    <a:pt x="3699" y="375"/>
                  </a:cubicBezTo>
                  <a:cubicBezTo>
                    <a:pt x="3151" y="858"/>
                    <a:pt x="1227" y="2653"/>
                    <a:pt x="686" y="5623"/>
                  </a:cubicBezTo>
                  <a:cubicBezTo>
                    <a:pt x="1" y="9401"/>
                    <a:pt x="2056" y="12342"/>
                    <a:pt x="2892" y="13539"/>
                  </a:cubicBezTo>
                  <a:cubicBezTo>
                    <a:pt x="5920" y="17929"/>
                    <a:pt x="10786" y="18960"/>
                    <a:pt x="12631" y="19205"/>
                  </a:cubicBezTo>
                  <a:cubicBezTo>
                    <a:pt x="13326" y="19300"/>
                    <a:pt x="13972" y="19334"/>
                    <a:pt x="14549" y="19334"/>
                  </a:cubicBezTo>
                  <a:cubicBezTo>
                    <a:pt x="15199" y="19334"/>
                    <a:pt x="15763" y="19291"/>
                    <a:pt x="16214" y="19241"/>
                  </a:cubicBezTo>
                  <a:cubicBezTo>
                    <a:pt x="18348" y="21296"/>
                    <a:pt x="19977" y="22997"/>
                    <a:pt x="21051" y="24158"/>
                  </a:cubicBezTo>
                  <a:cubicBezTo>
                    <a:pt x="22635" y="25860"/>
                    <a:pt x="23856" y="27273"/>
                    <a:pt x="25020" y="27273"/>
                  </a:cubicBezTo>
                  <a:cubicBezTo>
                    <a:pt x="25127" y="27273"/>
                    <a:pt x="25234" y="27261"/>
                    <a:pt x="25341" y="27236"/>
                  </a:cubicBezTo>
                  <a:cubicBezTo>
                    <a:pt x="25355" y="27229"/>
                    <a:pt x="25377" y="27221"/>
                    <a:pt x="25391" y="27214"/>
                  </a:cubicBezTo>
                  <a:cubicBezTo>
                    <a:pt x="25377" y="27048"/>
                    <a:pt x="25297" y="26868"/>
                    <a:pt x="25146" y="26710"/>
                  </a:cubicBezTo>
                  <a:cubicBezTo>
                    <a:pt x="23783" y="25282"/>
                    <a:pt x="22421" y="23855"/>
                    <a:pt x="21066" y="22435"/>
                  </a:cubicBezTo>
                  <a:cubicBezTo>
                    <a:pt x="20388" y="21721"/>
                    <a:pt x="19703" y="21007"/>
                    <a:pt x="19026" y="20294"/>
                  </a:cubicBezTo>
                  <a:cubicBezTo>
                    <a:pt x="18413" y="19645"/>
                    <a:pt x="17814" y="18945"/>
                    <a:pt x="17007" y="18527"/>
                  </a:cubicBezTo>
                  <a:cubicBezTo>
                    <a:pt x="16255" y="18138"/>
                    <a:pt x="15386" y="18102"/>
                    <a:pt x="14515" y="18102"/>
                  </a:cubicBezTo>
                  <a:cubicBezTo>
                    <a:pt x="14312" y="18102"/>
                    <a:pt x="14109" y="18104"/>
                    <a:pt x="13907" y="18104"/>
                  </a:cubicBezTo>
                  <a:cubicBezTo>
                    <a:pt x="13514" y="18104"/>
                    <a:pt x="13126" y="18096"/>
                    <a:pt x="12754" y="18052"/>
                  </a:cubicBezTo>
                  <a:cubicBezTo>
                    <a:pt x="11463" y="17893"/>
                    <a:pt x="10195" y="17540"/>
                    <a:pt x="8998" y="17028"/>
                  </a:cubicBezTo>
                  <a:cubicBezTo>
                    <a:pt x="6662" y="16040"/>
                    <a:pt x="4535" y="14339"/>
                    <a:pt x="3238" y="12140"/>
                  </a:cubicBezTo>
                  <a:cubicBezTo>
                    <a:pt x="1010" y="8399"/>
                    <a:pt x="1313" y="3295"/>
                    <a:pt x="415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1396050" y="1866425"/>
              <a:ext cx="401925" cy="515100"/>
            </a:xfrm>
            <a:custGeom>
              <a:avLst/>
              <a:gdLst/>
              <a:ahLst/>
              <a:cxnLst/>
              <a:rect l="l" t="t" r="r" b="b"/>
              <a:pathLst>
                <a:path w="16077" h="20604" extrusionOk="0">
                  <a:moveTo>
                    <a:pt x="397" y="0"/>
                  </a:moveTo>
                  <a:lnTo>
                    <a:pt x="116" y="1745"/>
                  </a:lnTo>
                  <a:cubicBezTo>
                    <a:pt x="1" y="2487"/>
                    <a:pt x="203" y="3237"/>
                    <a:pt x="671" y="3821"/>
                  </a:cubicBezTo>
                  <a:lnTo>
                    <a:pt x="11441" y="17100"/>
                  </a:lnTo>
                  <a:cubicBezTo>
                    <a:pt x="12984" y="18268"/>
                    <a:pt x="14534" y="19436"/>
                    <a:pt x="16077" y="20604"/>
                  </a:cubicBezTo>
                  <a:cubicBezTo>
                    <a:pt x="15457" y="19342"/>
                    <a:pt x="14837" y="18080"/>
                    <a:pt x="14217" y="16812"/>
                  </a:cubicBezTo>
                  <a:cubicBezTo>
                    <a:pt x="8428" y="10367"/>
                    <a:pt x="4326" y="5876"/>
                    <a:pt x="2762" y="4376"/>
                  </a:cubicBezTo>
                  <a:cubicBezTo>
                    <a:pt x="2401" y="4030"/>
                    <a:pt x="1262" y="2978"/>
                    <a:pt x="686" y="1226"/>
                  </a:cubicBezTo>
                  <a:cubicBezTo>
                    <a:pt x="541" y="808"/>
                    <a:pt x="455" y="397"/>
                    <a:pt x="39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1396600" y="1809100"/>
              <a:ext cx="9750" cy="18225"/>
            </a:xfrm>
            <a:custGeom>
              <a:avLst/>
              <a:gdLst/>
              <a:ahLst/>
              <a:cxnLst/>
              <a:rect l="l" t="t" r="r" b="b"/>
              <a:pathLst>
                <a:path w="390" h="729" extrusionOk="0">
                  <a:moveTo>
                    <a:pt x="390" y="1"/>
                  </a:moveTo>
                  <a:cubicBezTo>
                    <a:pt x="260" y="22"/>
                    <a:pt x="130" y="51"/>
                    <a:pt x="0" y="73"/>
                  </a:cubicBezTo>
                  <a:cubicBezTo>
                    <a:pt x="101" y="296"/>
                    <a:pt x="209" y="513"/>
                    <a:pt x="318" y="729"/>
                  </a:cubicBezTo>
                  <a:cubicBezTo>
                    <a:pt x="332" y="469"/>
                    <a:pt x="361" y="224"/>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62;p5"/>
          <p:cNvSpPr/>
          <p:nvPr/>
        </p:nvSpPr>
        <p:spPr>
          <a:xfrm>
            <a:off x="-749600" y="2300343"/>
            <a:ext cx="4051167" cy="3820870"/>
          </a:xfrm>
          <a:custGeom>
            <a:avLst/>
            <a:gdLst/>
            <a:ahLst/>
            <a:cxnLst/>
            <a:rect l="l" t="t" r="r" b="b"/>
            <a:pathLst>
              <a:path w="71877" h="67791" extrusionOk="0">
                <a:moveTo>
                  <a:pt x="34024" y="1"/>
                </a:moveTo>
                <a:cubicBezTo>
                  <a:pt x="29673" y="1"/>
                  <a:pt x="25222" y="839"/>
                  <a:pt x="20885" y="2734"/>
                </a:cubicBezTo>
                <a:cubicBezTo>
                  <a:pt x="6916" y="8851"/>
                  <a:pt x="388" y="23185"/>
                  <a:pt x="114" y="34826"/>
                </a:cubicBezTo>
                <a:cubicBezTo>
                  <a:pt x="69" y="37497"/>
                  <a:pt x="0" y="42153"/>
                  <a:pt x="2237" y="47060"/>
                </a:cubicBezTo>
                <a:cubicBezTo>
                  <a:pt x="7792" y="59287"/>
                  <a:pt x="25047" y="67791"/>
                  <a:pt x="40567" y="67791"/>
                </a:cubicBezTo>
                <a:cubicBezTo>
                  <a:pt x="48514" y="67791"/>
                  <a:pt x="56007" y="65561"/>
                  <a:pt x="61240" y="60459"/>
                </a:cubicBezTo>
                <a:cubicBezTo>
                  <a:pt x="71877" y="50073"/>
                  <a:pt x="69366" y="31539"/>
                  <a:pt x="69138" y="29896"/>
                </a:cubicBezTo>
                <a:cubicBezTo>
                  <a:pt x="68659" y="26769"/>
                  <a:pt x="67746" y="20948"/>
                  <a:pt x="63774" y="15242"/>
                </a:cubicBezTo>
                <a:cubicBezTo>
                  <a:pt x="57870" y="6724"/>
                  <a:pt x="46345" y="1"/>
                  <a:pt x="34024" y="1"/>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164148" y="3054540"/>
            <a:ext cx="4331326" cy="3099134"/>
          </a:xfrm>
          <a:custGeom>
            <a:avLst/>
            <a:gdLst/>
            <a:ahLst/>
            <a:cxnLst/>
            <a:rect l="l" t="t" r="r" b="b"/>
            <a:pathLst>
              <a:path w="62109" h="44440" extrusionOk="0">
                <a:moveTo>
                  <a:pt x="32989" y="0"/>
                </a:moveTo>
                <a:cubicBezTo>
                  <a:pt x="31981" y="0"/>
                  <a:pt x="30981" y="56"/>
                  <a:pt x="29993" y="171"/>
                </a:cubicBezTo>
                <a:cubicBezTo>
                  <a:pt x="22735" y="1039"/>
                  <a:pt x="17827" y="4919"/>
                  <a:pt x="16024" y="6380"/>
                </a:cubicBezTo>
                <a:cubicBezTo>
                  <a:pt x="7487" y="13319"/>
                  <a:pt x="1" y="27356"/>
                  <a:pt x="5433" y="36463"/>
                </a:cubicBezTo>
                <a:cubicBezTo>
                  <a:pt x="9618" y="43493"/>
                  <a:pt x="19600" y="44440"/>
                  <a:pt x="25217" y="44440"/>
                </a:cubicBezTo>
                <a:cubicBezTo>
                  <a:pt x="26676" y="44440"/>
                  <a:pt x="27840" y="44376"/>
                  <a:pt x="28532" y="44338"/>
                </a:cubicBezTo>
                <a:cubicBezTo>
                  <a:pt x="42844" y="43562"/>
                  <a:pt x="62108" y="34227"/>
                  <a:pt x="61926" y="21513"/>
                </a:cubicBezTo>
                <a:cubicBezTo>
                  <a:pt x="61777" y="10390"/>
                  <a:pt x="46746" y="0"/>
                  <a:pt x="32989"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923552" y="-1307545"/>
            <a:ext cx="3030475" cy="2856642"/>
          </a:xfrm>
          <a:custGeom>
            <a:avLst/>
            <a:gdLst/>
            <a:ahLst/>
            <a:cxnLst/>
            <a:rect l="l" t="t" r="r" b="b"/>
            <a:pathLst>
              <a:path w="49737" h="46884" extrusionOk="0">
                <a:moveTo>
                  <a:pt x="23565" y="0"/>
                </a:moveTo>
                <a:cubicBezTo>
                  <a:pt x="20547" y="0"/>
                  <a:pt x="17459" y="584"/>
                  <a:pt x="14449" y="1904"/>
                </a:cubicBezTo>
                <a:cubicBezTo>
                  <a:pt x="4794" y="6127"/>
                  <a:pt x="274" y="16033"/>
                  <a:pt x="92" y="24090"/>
                </a:cubicBezTo>
                <a:cubicBezTo>
                  <a:pt x="46" y="25939"/>
                  <a:pt x="0" y="29157"/>
                  <a:pt x="1553" y="32558"/>
                </a:cubicBezTo>
                <a:cubicBezTo>
                  <a:pt x="5400" y="41008"/>
                  <a:pt x="17326" y="46884"/>
                  <a:pt x="28055" y="46884"/>
                </a:cubicBezTo>
                <a:cubicBezTo>
                  <a:pt x="33556" y="46884"/>
                  <a:pt x="38743" y="45338"/>
                  <a:pt x="42364" y="41803"/>
                </a:cubicBezTo>
                <a:cubicBezTo>
                  <a:pt x="49737" y="34635"/>
                  <a:pt x="48002" y="21808"/>
                  <a:pt x="47819" y="20666"/>
                </a:cubicBezTo>
                <a:cubicBezTo>
                  <a:pt x="47500" y="18521"/>
                  <a:pt x="46861" y="14504"/>
                  <a:pt x="44122" y="10532"/>
                </a:cubicBezTo>
                <a:cubicBezTo>
                  <a:pt x="40043" y="4650"/>
                  <a:pt x="32082" y="0"/>
                  <a:pt x="23565"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5"/>
          <p:cNvGrpSpPr/>
          <p:nvPr/>
        </p:nvGrpSpPr>
        <p:grpSpPr>
          <a:xfrm rot="-8247978">
            <a:off x="486039" y="-317581"/>
            <a:ext cx="904896" cy="1906082"/>
            <a:chOff x="4458800" y="2953350"/>
            <a:chExt cx="842025" cy="1773650"/>
          </a:xfrm>
        </p:grpSpPr>
        <p:sp>
          <p:nvSpPr>
            <p:cNvPr id="166" name="Google Shape;166;p5"/>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5"/>
          <p:cNvSpPr/>
          <p:nvPr/>
        </p:nvSpPr>
        <p:spPr>
          <a:xfrm>
            <a:off x="579750" y="369900"/>
            <a:ext cx="7984500" cy="4403700"/>
          </a:xfrm>
          <a:prstGeom prst="roundRect">
            <a:avLst>
              <a:gd name="adj" fmla="val 9911"/>
            </a:avLst>
          </a:prstGeom>
          <a:solidFill>
            <a:schemeClr val="dk1"/>
          </a:solidFill>
          <a:ln>
            <a:noFill/>
          </a:ln>
          <a:effectLst>
            <a:outerShdw dist="133350" dir="2580000" algn="bl" rotWithShape="0">
              <a:schemeClr val="accent6">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5"/>
          <p:cNvGrpSpPr/>
          <p:nvPr/>
        </p:nvGrpSpPr>
        <p:grpSpPr>
          <a:xfrm rot="3626901">
            <a:off x="8048108" y="3517583"/>
            <a:ext cx="670823" cy="1064441"/>
            <a:chOff x="4491600" y="1128725"/>
            <a:chExt cx="911950" cy="1447225"/>
          </a:xfrm>
        </p:grpSpPr>
        <p:sp>
          <p:nvSpPr>
            <p:cNvPr id="189" name="Google Shape;189;p5"/>
            <p:cNvSpPr/>
            <p:nvPr/>
          </p:nvSpPr>
          <p:spPr>
            <a:xfrm>
              <a:off x="4568550" y="1144125"/>
              <a:ext cx="835000" cy="1431825"/>
            </a:xfrm>
            <a:custGeom>
              <a:avLst/>
              <a:gdLst/>
              <a:ahLst/>
              <a:cxnLst/>
              <a:rect l="l" t="t" r="r" b="b"/>
              <a:pathLst>
                <a:path w="33400" h="57273" extrusionOk="0">
                  <a:moveTo>
                    <a:pt x="12217" y="20788"/>
                  </a:moveTo>
                  <a:cubicBezTo>
                    <a:pt x="12235" y="20788"/>
                    <a:pt x="12294" y="20824"/>
                    <a:pt x="12353" y="20863"/>
                  </a:cubicBezTo>
                  <a:lnTo>
                    <a:pt x="12353" y="20863"/>
                  </a:lnTo>
                  <a:cubicBezTo>
                    <a:pt x="12335" y="20860"/>
                    <a:pt x="12317" y="20857"/>
                    <a:pt x="12299" y="20854"/>
                  </a:cubicBezTo>
                  <a:lnTo>
                    <a:pt x="12299" y="20854"/>
                  </a:lnTo>
                  <a:cubicBezTo>
                    <a:pt x="12320" y="20858"/>
                    <a:pt x="12338" y="20861"/>
                    <a:pt x="12355" y="20864"/>
                  </a:cubicBezTo>
                  <a:lnTo>
                    <a:pt x="12355" y="20864"/>
                  </a:lnTo>
                  <a:cubicBezTo>
                    <a:pt x="12360" y="20867"/>
                    <a:pt x="12365" y="20871"/>
                    <a:pt x="12370" y="20874"/>
                  </a:cubicBezTo>
                  <a:lnTo>
                    <a:pt x="12370" y="20874"/>
                  </a:lnTo>
                  <a:cubicBezTo>
                    <a:pt x="12290" y="20858"/>
                    <a:pt x="12186" y="20826"/>
                    <a:pt x="12213" y="20789"/>
                  </a:cubicBezTo>
                  <a:cubicBezTo>
                    <a:pt x="12213" y="20788"/>
                    <a:pt x="12215" y="20788"/>
                    <a:pt x="12217" y="20788"/>
                  </a:cubicBezTo>
                  <a:close/>
                  <a:moveTo>
                    <a:pt x="26553" y="54174"/>
                  </a:moveTo>
                  <a:cubicBezTo>
                    <a:pt x="26552" y="54174"/>
                    <a:pt x="26577" y="54179"/>
                    <a:pt x="26613" y="54185"/>
                  </a:cubicBezTo>
                  <a:lnTo>
                    <a:pt x="26613" y="54185"/>
                  </a:lnTo>
                  <a:cubicBezTo>
                    <a:pt x="26571" y="54177"/>
                    <a:pt x="26554" y="54174"/>
                    <a:pt x="26553" y="54174"/>
                  </a:cubicBezTo>
                  <a:close/>
                  <a:moveTo>
                    <a:pt x="8560" y="0"/>
                  </a:moveTo>
                  <a:cubicBezTo>
                    <a:pt x="6903" y="0"/>
                    <a:pt x="5288" y="615"/>
                    <a:pt x="3987" y="2024"/>
                  </a:cubicBezTo>
                  <a:cubicBezTo>
                    <a:pt x="722" y="5571"/>
                    <a:pt x="239" y="11230"/>
                    <a:pt x="159" y="15801"/>
                  </a:cubicBezTo>
                  <a:cubicBezTo>
                    <a:pt x="1" y="24279"/>
                    <a:pt x="1702" y="32821"/>
                    <a:pt x="3886" y="40975"/>
                  </a:cubicBezTo>
                  <a:cubicBezTo>
                    <a:pt x="4586" y="43599"/>
                    <a:pt x="5364" y="46201"/>
                    <a:pt x="6193" y="48789"/>
                  </a:cubicBezTo>
                  <a:cubicBezTo>
                    <a:pt x="6434" y="49536"/>
                    <a:pt x="7047" y="49859"/>
                    <a:pt x="7661" y="49859"/>
                  </a:cubicBezTo>
                  <a:cubicBezTo>
                    <a:pt x="8593" y="49859"/>
                    <a:pt x="9528" y="49113"/>
                    <a:pt x="9163" y="47974"/>
                  </a:cubicBezTo>
                  <a:cubicBezTo>
                    <a:pt x="6431" y="39446"/>
                    <a:pt x="4160" y="30608"/>
                    <a:pt x="3439" y="21705"/>
                  </a:cubicBezTo>
                  <a:cubicBezTo>
                    <a:pt x="3187" y="18627"/>
                    <a:pt x="3122" y="15505"/>
                    <a:pt x="3425" y="12427"/>
                  </a:cubicBezTo>
                  <a:cubicBezTo>
                    <a:pt x="3461" y="12095"/>
                    <a:pt x="3497" y="11771"/>
                    <a:pt x="3540" y="11439"/>
                  </a:cubicBezTo>
                  <a:cubicBezTo>
                    <a:pt x="3546" y="11393"/>
                    <a:pt x="3548" y="11376"/>
                    <a:pt x="3547" y="11376"/>
                  </a:cubicBezTo>
                  <a:lnTo>
                    <a:pt x="3547" y="11376"/>
                  </a:lnTo>
                  <a:cubicBezTo>
                    <a:pt x="3546" y="11376"/>
                    <a:pt x="3530" y="11489"/>
                    <a:pt x="3527" y="11524"/>
                  </a:cubicBezTo>
                  <a:lnTo>
                    <a:pt x="3527" y="11524"/>
                  </a:lnTo>
                  <a:cubicBezTo>
                    <a:pt x="3534" y="11441"/>
                    <a:pt x="3548" y="11364"/>
                    <a:pt x="3562" y="11281"/>
                  </a:cubicBezTo>
                  <a:cubicBezTo>
                    <a:pt x="3584" y="11115"/>
                    <a:pt x="3612" y="10956"/>
                    <a:pt x="3634" y="10791"/>
                  </a:cubicBezTo>
                  <a:cubicBezTo>
                    <a:pt x="3735" y="10207"/>
                    <a:pt x="3843" y="9630"/>
                    <a:pt x="3980" y="9060"/>
                  </a:cubicBezTo>
                  <a:cubicBezTo>
                    <a:pt x="4103" y="8556"/>
                    <a:pt x="4240" y="8051"/>
                    <a:pt x="4398" y="7561"/>
                  </a:cubicBezTo>
                  <a:cubicBezTo>
                    <a:pt x="4470" y="7337"/>
                    <a:pt x="4542" y="7114"/>
                    <a:pt x="4629" y="6898"/>
                  </a:cubicBezTo>
                  <a:cubicBezTo>
                    <a:pt x="4665" y="6790"/>
                    <a:pt x="4708" y="6689"/>
                    <a:pt x="4744" y="6580"/>
                  </a:cubicBezTo>
                  <a:cubicBezTo>
                    <a:pt x="4756" y="6550"/>
                    <a:pt x="4765" y="6525"/>
                    <a:pt x="4772" y="6505"/>
                  </a:cubicBezTo>
                  <a:lnTo>
                    <a:pt x="4772" y="6505"/>
                  </a:lnTo>
                  <a:cubicBezTo>
                    <a:pt x="4777" y="6496"/>
                    <a:pt x="4782" y="6485"/>
                    <a:pt x="4787" y="6472"/>
                  </a:cubicBezTo>
                  <a:cubicBezTo>
                    <a:pt x="4968" y="6083"/>
                    <a:pt x="5148" y="5701"/>
                    <a:pt x="5364" y="5333"/>
                  </a:cubicBezTo>
                  <a:cubicBezTo>
                    <a:pt x="5458" y="5167"/>
                    <a:pt x="5559" y="5009"/>
                    <a:pt x="5660" y="4850"/>
                  </a:cubicBezTo>
                  <a:cubicBezTo>
                    <a:pt x="5728" y="4745"/>
                    <a:pt x="5976" y="4449"/>
                    <a:pt x="5969" y="4449"/>
                  </a:cubicBezTo>
                  <a:lnTo>
                    <a:pt x="5969" y="4449"/>
                  </a:lnTo>
                  <a:cubicBezTo>
                    <a:pt x="5967" y="4449"/>
                    <a:pt x="5929" y="4490"/>
                    <a:pt x="5833" y="4598"/>
                  </a:cubicBezTo>
                  <a:cubicBezTo>
                    <a:pt x="6063" y="4331"/>
                    <a:pt x="6280" y="4065"/>
                    <a:pt x="6539" y="3827"/>
                  </a:cubicBezTo>
                  <a:cubicBezTo>
                    <a:pt x="6586" y="3786"/>
                    <a:pt x="6637" y="3745"/>
                    <a:pt x="6686" y="3700"/>
                  </a:cubicBezTo>
                  <a:lnTo>
                    <a:pt x="6686" y="3700"/>
                  </a:lnTo>
                  <a:cubicBezTo>
                    <a:pt x="6816" y="3613"/>
                    <a:pt x="6942" y="3516"/>
                    <a:pt x="7080" y="3430"/>
                  </a:cubicBezTo>
                  <a:cubicBezTo>
                    <a:pt x="7191" y="3365"/>
                    <a:pt x="7313" y="3306"/>
                    <a:pt x="7432" y="3242"/>
                  </a:cubicBezTo>
                  <a:lnTo>
                    <a:pt x="7432" y="3242"/>
                  </a:lnTo>
                  <a:cubicBezTo>
                    <a:pt x="7409" y="3250"/>
                    <a:pt x="7385" y="3258"/>
                    <a:pt x="7361" y="3264"/>
                  </a:cubicBezTo>
                  <a:cubicBezTo>
                    <a:pt x="7387" y="3257"/>
                    <a:pt x="7413" y="3248"/>
                    <a:pt x="7439" y="3238"/>
                  </a:cubicBezTo>
                  <a:lnTo>
                    <a:pt x="7439" y="3238"/>
                  </a:lnTo>
                  <a:cubicBezTo>
                    <a:pt x="7437" y="3239"/>
                    <a:pt x="7434" y="3240"/>
                    <a:pt x="7432" y="3242"/>
                  </a:cubicBezTo>
                  <a:lnTo>
                    <a:pt x="7432" y="3242"/>
                  </a:lnTo>
                  <a:cubicBezTo>
                    <a:pt x="7455" y="3233"/>
                    <a:pt x="7476" y="3224"/>
                    <a:pt x="7495" y="3215"/>
                  </a:cubicBezTo>
                  <a:lnTo>
                    <a:pt x="7495" y="3215"/>
                  </a:lnTo>
                  <a:cubicBezTo>
                    <a:pt x="7477" y="3222"/>
                    <a:pt x="7458" y="3230"/>
                    <a:pt x="7439" y="3238"/>
                  </a:cubicBezTo>
                  <a:lnTo>
                    <a:pt x="7439" y="3238"/>
                  </a:lnTo>
                  <a:cubicBezTo>
                    <a:pt x="7449" y="3232"/>
                    <a:pt x="7459" y="3227"/>
                    <a:pt x="7469" y="3221"/>
                  </a:cubicBezTo>
                  <a:cubicBezTo>
                    <a:pt x="7540" y="3182"/>
                    <a:pt x="7572" y="3168"/>
                    <a:pt x="7577" y="3168"/>
                  </a:cubicBezTo>
                  <a:lnTo>
                    <a:pt x="7577" y="3168"/>
                  </a:lnTo>
                  <a:cubicBezTo>
                    <a:pt x="7583" y="3168"/>
                    <a:pt x="7548" y="3190"/>
                    <a:pt x="7495" y="3215"/>
                  </a:cubicBezTo>
                  <a:lnTo>
                    <a:pt x="7495" y="3215"/>
                  </a:lnTo>
                  <a:cubicBezTo>
                    <a:pt x="7530" y="3201"/>
                    <a:pt x="7564" y="3187"/>
                    <a:pt x="7599" y="3178"/>
                  </a:cubicBezTo>
                  <a:cubicBezTo>
                    <a:pt x="7736" y="3135"/>
                    <a:pt x="7873" y="3091"/>
                    <a:pt x="8017" y="3062"/>
                  </a:cubicBezTo>
                  <a:cubicBezTo>
                    <a:pt x="8074" y="3045"/>
                    <a:pt x="8146" y="3042"/>
                    <a:pt x="8209" y="3026"/>
                  </a:cubicBezTo>
                  <a:lnTo>
                    <a:pt x="8209" y="3026"/>
                  </a:lnTo>
                  <a:cubicBezTo>
                    <a:pt x="8486" y="3027"/>
                    <a:pt x="8758" y="3033"/>
                    <a:pt x="9035" y="3040"/>
                  </a:cubicBezTo>
                  <a:lnTo>
                    <a:pt x="9035" y="3040"/>
                  </a:lnTo>
                  <a:cubicBezTo>
                    <a:pt x="9102" y="3052"/>
                    <a:pt x="9176" y="3060"/>
                    <a:pt x="9243" y="3077"/>
                  </a:cubicBezTo>
                  <a:cubicBezTo>
                    <a:pt x="9408" y="3113"/>
                    <a:pt x="9581" y="3156"/>
                    <a:pt x="9747" y="3207"/>
                  </a:cubicBezTo>
                  <a:cubicBezTo>
                    <a:pt x="9896" y="3252"/>
                    <a:pt x="10033" y="3309"/>
                    <a:pt x="10179" y="3362"/>
                  </a:cubicBezTo>
                  <a:lnTo>
                    <a:pt x="10179" y="3362"/>
                  </a:lnTo>
                  <a:cubicBezTo>
                    <a:pt x="10271" y="3410"/>
                    <a:pt x="10369" y="3446"/>
                    <a:pt x="10454" y="3488"/>
                  </a:cubicBezTo>
                  <a:cubicBezTo>
                    <a:pt x="10829" y="3675"/>
                    <a:pt x="11189" y="3884"/>
                    <a:pt x="11535" y="4115"/>
                  </a:cubicBezTo>
                  <a:cubicBezTo>
                    <a:pt x="11702" y="4233"/>
                    <a:pt x="11862" y="4352"/>
                    <a:pt x="12029" y="4470"/>
                  </a:cubicBezTo>
                  <a:lnTo>
                    <a:pt x="12029" y="4470"/>
                  </a:lnTo>
                  <a:cubicBezTo>
                    <a:pt x="12038" y="4478"/>
                    <a:pt x="12049" y="4487"/>
                    <a:pt x="12061" y="4497"/>
                  </a:cubicBezTo>
                  <a:cubicBezTo>
                    <a:pt x="12162" y="4576"/>
                    <a:pt x="12263" y="4656"/>
                    <a:pt x="12357" y="4742"/>
                  </a:cubicBezTo>
                  <a:cubicBezTo>
                    <a:pt x="12753" y="5074"/>
                    <a:pt x="13128" y="5420"/>
                    <a:pt x="13489" y="5787"/>
                  </a:cubicBezTo>
                  <a:cubicBezTo>
                    <a:pt x="13871" y="6177"/>
                    <a:pt x="14238" y="6580"/>
                    <a:pt x="14592" y="6991"/>
                  </a:cubicBezTo>
                  <a:cubicBezTo>
                    <a:pt x="14786" y="7222"/>
                    <a:pt x="14981" y="7460"/>
                    <a:pt x="15168" y="7698"/>
                  </a:cubicBezTo>
                  <a:cubicBezTo>
                    <a:pt x="15203" y="7737"/>
                    <a:pt x="15333" y="7905"/>
                    <a:pt x="15350" y="7926"/>
                  </a:cubicBezTo>
                  <a:lnTo>
                    <a:pt x="15350" y="7926"/>
                  </a:lnTo>
                  <a:cubicBezTo>
                    <a:pt x="15429" y="8031"/>
                    <a:pt x="15510" y="8136"/>
                    <a:pt x="15586" y="8246"/>
                  </a:cubicBezTo>
                  <a:cubicBezTo>
                    <a:pt x="16416" y="9370"/>
                    <a:pt x="17172" y="10545"/>
                    <a:pt x="17879" y="11749"/>
                  </a:cubicBezTo>
                  <a:cubicBezTo>
                    <a:pt x="21930" y="18663"/>
                    <a:pt x="24482" y="26405"/>
                    <a:pt x="26544" y="34126"/>
                  </a:cubicBezTo>
                  <a:cubicBezTo>
                    <a:pt x="27229" y="36692"/>
                    <a:pt x="27698" y="39345"/>
                    <a:pt x="28455" y="41890"/>
                  </a:cubicBezTo>
                  <a:cubicBezTo>
                    <a:pt x="29046" y="43844"/>
                    <a:pt x="29536" y="45891"/>
                    <a:pt x="29702" y="47845"/>
                  </a:cubicBezTo>
                  <a:cubicBezTo>
                    <a:pt x="29767" y="48652"/>
                    <a:pt x="29788" y="49460"/>
                    <a:pt x="29738" y="50267"/>
                  </a:cubicBezTo>
                  <a:cubicBezTo>
                    <a:pt x="29723" y="50433"/>
                    <a:pt x="29709" y="50599"/>
                    <a:pt x="29694" y="50764"/>
                  </a:cubicBezTo>
                  <a:cubicBezTo>
                    <a:pt x="29692" y="50800"/>
                    <a:pt x="29690" y="50825"/>
                    <a:pt x="29690" y="50840"/>
                  </a:cubicBezTo>
                  <a:lnTo>
                    <a:pt x="29690" y="50840"/>
                  </a:lnTo>
                  <a:cubicBezTo>
                    <a:pt x="29685" y="50861"/>
                    <a:pt x="29677" y="50898"/>
                    <a:pt x="29666" y="50959"/>
                  </a:cubicBezTo>
                  <a:cubicBezTo>
                    <a:pt x="29615" y="51269"/>
                    <a:pt x="29558" y="51579"/>
                    <a:pt x="29471" y="51882"/>
                  </a:cubicBezTo>
                  <a:cubicBezTo>
                    <a:pt x="29420" y="52085"/>
                    <a:pt x="29352" y="52283"/>
                    <a:pt x="29283" y="52477"/>
                  </a:cubicBezTo>
                  <a:lnTo>
                    <a:pt x="29283" y="52477"/>
                  </a:lnTo>
                  <a:cubicBezTo>
                    <a:pt x="29275" y="52489"/>
                    <a:pt x="29190" y="52700"/>
                    <a:pt x="29161" y="52754"/>
                  </a:cubicBezTo>
                  <a:cubicBezTo>
                    <a:pt x="29103" y="52877"/>
                    <a:pt x="29038" y="52992"/>
                    <a:pt x="28966" y="53107"/>
                  </a:cubicBezTo>
                  <a:cubicBezTo>
                    <a:pt x="28909" y="53208"/>
                    <a:pt x="28844" y="53295"/>
                    <a:pt x="28786" y="53388"/>
                  </a:cubicBezTo>
                  <a:cubicBezTo>
                    <a:pt x="28782" y="53395"/>
                    <a:pt x="28778" y="53401"/>
                    <a:pt x="28774" y="53407"/>
                  </a:cubicBezTo>
                  <a:lnTo>
                    <a:pt x="28774" y="53407"/>
                  </a:lnTo>
                  <a:cubicBezTo>
                    <a:pt x="28774" y="53408"/>
                    <a:pt x="28773" y="53409"/>
                    <a:pt x="28772" y="53410"/>
                  </a:cubicBezTo>
                  <a:cubicBezTo>
                    <a:pt x="28630" y="53551"/>
                    <a:pt x="28489" y="53687"/>
                    <a:pt x="28343" y="53827"/>
                  </a:cubicBezTo>
                  <a:lnTo>
                    <a:pt x="28343" y="53827"/>
                  </a:lnTo>
                  <a:cubicBezTo>
                    <a:pt x="28384" y="53787"/>
                    <a:pt x="28396" y="53771"/>
                    <a:pt x="28388" y="53771"/>
                  </a:cubicBezTo>
                  <a:cubicBezTo>
                    <a:pt x="28364" y="53771"/>
                    <a:pt x="28125" y="53953"/>
                    <a:pt x="28015" y="54023"/>
                  </a:cubicBezTo>
                  <a:cubicBezTo>
                    <a:pt x="28006" y="54028"/>
                    <a:pt x="27998" y="54034"/>
                    <a:pt x="27991" y="54039"/>
                  </a:cubicBezTo>
                  <a:lnTo>
                    <a:pt x="27991" y="54039"/>
                  </a:lnTo>
                  <a:cubicBezTo>
                    <a:pt x="27902" y="54068"/>
                    <a:pt x="27817" y="54107"/>
                    <a:pt x="27726" y="54131"/>
                  </a:cubicBezTo>
                  <a:cubicBezTo>
                    <a:pt x="27633" y="54160"/>
                    <a:pt x="27539" y="54174"/>
                    <a:pt x="27445" y="54203"/>
                  </a:cubicBezTo>
                  <a:cubicBezTo>
                    <a:pt x="27445" y="54203"/>
                    <a:pt x="27445" y="54203"/>
                    <a:pt x="27445" y="54203"/>
                  </a:cubicBezTo>
                  <a:lnTo>
                    <a:pt x="27445" y="54203"/>
                  </a:lnTo>
                  <a:cubicBezTo>
                    <a:pt x="27282" y="54204"/>
                    <a:pt x="27118" y="54212"/>
                    <a:pt x="26951" y="54212"/>
                  </a:cubicBezTo>
                  <a:cubicBezTo>
                    <a:pt x="26907" y="54212"/>
                    <a:pt x="26863" y="54212"/>
                    <a:pt x="26818" y="54210"/>
                  </a:cubicBezTo>
                  <a:cubicBezTo>
                    <a:pt x="26768" y="54210"/>
                    <a:pt x="26674" y="54196"/>
                    <a:pt x="26613" y="54185"/>
                  </a:cubicBezTo>
                  <a:lnTo>
                    <a:pt x="26613" y="54185"/>
                  </a:lnTo>
                  <a:cubicBezTo>
                    <a:pt x="26648" y="54192"/>
                    <a:pt x="26700" y="54202"/>
                    <a:pt x="26775" y="54217"/>
                  </a:cubicBezTo>
                  <a:cubicBezTo>
                    <a:pt x="26667" y="54196"/>
                    <a:pt x="26559" y="54181"/>
                    <a:pt x="26450" y="54160"/>
                  </a:cubicBezTo>
                  <a:cubicBezTo>
                    <a:pt x="26213" y="54109"/>
                    <a:pt x="25975" y="54037"/>
                    <a:pt x="25744" y="53958"/>
                  </a:cubicBezTo>
                  <a:cubicBezTo>
                    <a:pt x="25712" y="53947"/>
                    <a:pt x="25613" y="53909"/>
                    <a:pt x="25545" y="53883"/>
                  </a:cubicBezTo>
                  <a:lnTo>
                    <a:pt x="25545" y="53883"/>
                  </a:lnTo>
                  <a:cubicBezTo>
                    <a:pt x="25472" y="53851"/>
                    <a:pt x="25362" y="53803"/>
                    <a:pt x="25333" y="53792"/>
                  </a:cubicBezTo>
                  <a:cubicBezTo>
                    <a:pt x="25066" y="53662"/>
                    <a:pt x="24800" y="53511"/>
                    <a:pt x="24547" y="53360"/>
                  </a:cubicBezTo>
                  <a:cubicBezTo>
                    <a:pt x="24309" y="53208"/>
                    <a:pt x="24079" y="53050"/>
                    <a:pt x="23848" y="52891"/>
                  </a:cubicBezTo>
                  <a:cubicBezTo>
                    <a:pt x="23811" y="52863"/>
                    <a:pt x="23792" y="52849"/>
                    <a:pt x="23785" y="52844"/>
                  </a:cubicBezTo>
                  <a:lnTo>
                    <a:pt x="23785" y="52844"/>
                  </a:lnTo>
                  <a:cubicBezTo>
                    <a:pt x="23767" y="52829"/>
                    <a:pt x="23743" y="52809"/>
                    <a:pt x="23711" y="52783"/>
                  </a:cubicBezTo>
                  <a:cubicBezTo>
                    <a:pt x="23581" y="52675"/>
                    <a:pt x="23452" y="52567"/>
                    <a:pt x="23315" y="52451"/>
                  </a:cubicBezTo>
                  <a:cubicBezTo>
                    <a:pt x="22795" y="51990"/>
                    <a:pt x="22305" y="51492"/>
                    <a:pt x="21851" y="50959"/>
                  </a:cubicBezTo>
                  <a:cubicBezTo>
                    <a:pt x="21339" y="50375"/>
                    <a:pt x="21116" y="50072"/>
                    <a:pt x="20640" y="49359"/>
                  </a:cubicBezTo>
                  <a:cubicBezTo>
                    <a:pt x="20164" y="48645"/>
                    <a:pt x="19732" y="47902"/>
                    <a:pt x="19342" y="47145"/>
                  </a:cubicBezTo>
                  <a:cubicBezTo>
                    <a:pt x="18456" y="45415"/>
                    <a:pt x="17850" y="43635"/>
                    <a:pt x="17302" y="41739"/>
                  </a:cubicBezTo>
                  <a:cubicBezTo>
                    <a:pt x="16560" y="39194"/>
                    <a:pt x="15860" y="36642"/>
                    <a:pt x="15219" y="34076"/>
                  </a:cubicBezTo>
                  <a:cubicBezTo>
                    <a:pt x="14721" y="32086"/>
                    <a:pt x="14260" y="30089"/>
                    <a:pt x="13878" y="28070"/>
                  </a:cubicBezTo>
                  <a:cubicBezTo>
                    <a:pt x="13727" y="27285"/>
                    <a:pt x="13590" y="26499"/>
                    <a:pt x="13467" y="25706"/>
                  </a:cubicBezTo>
                  <a:cubicBezTo>
                    <a:pt x="13438" y="25511"/>
                    <a:pt x="13409" y="25317"/>
                    <a:pt x="13381" y="25122"/>
                  </a:cubicBezTo>
                  <a:cubicBezTo>
                    <a:pt x="13369" y="25036"/>
                    <a:pt x="13364" y="25009"/>
                    <a:pt x="13364" y="25009"/>
                  </a:cubicBezTo>
                  <a:lnTo>
                    <a:pt x="13364" y="25009"/>
                  </a:lnTo>
                  <a:cubicBezTo>
                    <a:pt x="13364" y="25009"/>
                    <a:pt x="13364" y="25010"/>
                    <a:pt x="13364" y="25010"/>
                  </a:cubicBezTo>
                  <a:lnTo>
                    <a:pt x="13364" y="25010"/>
                  </a:lnTo>
                  <a:cubicBezTo>
                    <a:pt x="13362" y="24999"/>
                    <a:pt x="13361" y="24986"/>
                    <a:pt x="13359" y="24971"/>
                  </a:cubicBezTo>
                  <a:cubicBezTo>
                    <a:pt x="13323" y="24632"/>
                    <a:pt x="13280" y="24286"/>
                    <a:pt x="13244" y="23940"/>
                  </a:cubicBezTo>
                  <a:cubicBezTo>
                    <a:pt x="13176" y="23187"/>
                    <a:pt x="13139" y="22439"/>
                    <a:pt x="13158" y="21685"/>
                  </a:cubicBezTo>
                  <a:lnTo>
                    <a:pt x="13158" y="21685"/>
                  </a:lnTo>
                  <a:cubicBezTo>
                    <a:pt x="13167" y="21697"/>
                    <a:pt x="13176" y="21708"/>
                    <a:pt x="13186" y="21719"/>
                  </a:cubicBezTo>
                  <a:cubicBezTo>
                    <a:pt x="13192" y="21727"/>
                    <a:pt x="13198" y="21733"/>
                    <a:pt x="13204" y="21739"/>
                  </a:cubicBezTo>
                  <a:lnTo>
                    <a:pt x="13204" y="21739"/>
                  </a:lnTo>
                  <a:cubicBezTo>
                    <a:pt x="13255" y="21812"/>
                    <a:pt x="13307" y="21882"/>
                    <a:pt x="13359" y="21957"/>
                  </a:cubicBezTo>
                  <a:cubicBezTo>
                    <a:pt x="14743" y="23882"/>
                    <a:pt x="15774" y="26066"/>
                    <a:pt x="16726" y="28222"/>
                  </a:cubicBezTo>
                  <a:cubicBezTo>
                    <a:pt x="17324" y="29584"/>
                    <a:pt x="17922" y="31062"/>
                    <a:pt x="18499" y="32627"/>
                  </a:cubicBezTo>
                  <a:cubicBezTo>
                    <a:pt x="19177" y="34443"/>
                    <a:pt x="19804" y="36281"/>
                    <a:pt x="20395" y="38127"/>
                  </a:cubicBezTo>
                  <a:cubicBezTo>
                    <a:pt x="21044" y="40167"/>
                    <a:pt x="21635" y="42222"/>
                    <a:pt x="22197" y="44291"/>
                  </a:cubicBezTo>
                  <a:cubicBezTo>
                    <a:pt x="22401" y="45050"/>
                    <a:pt x="22993" y="45379"/>
                    <a:pt x="23600" y="45379"/>
                  </a:cubicBezTo>
                  <a:cubicBezTo>
                    <a:pt x="24520" y="45379"/>
                    <a:pt x="25476" y="44624"/>
                    <a:pt x="25167" y="43469"/>
                  </a:cubicBezTo>
                  <a:cubicBezTo>
                    <a:pt x="24028" y="39273"/>
                    <a:pt x="22738" y="35106"/>
                    <a:pt x="21181" y="31048"/>
                  </a:cubicBezTo>
                  <a:cubicBezTo>
                    <a:pt x="20063" y="28114"/>
                    <a:pt x="18845" y="25187"/>
                    <a:pt x="17302" y="22447"/>
                  </a:cubicBezTo>
                  <a:cubicBezTo>
                    <a:pt x="16459" y="20948"/>
                    <a:pt x="15413" y="19023"/>
                    <a:pt x="13835" y="18165"/>
                  </a:cubicBezTo>
                  <a:cubicBezTo>
                    <a:pt x="13419" y="17941"/>
                    <a:pt x="13014" y="17840"/>
                    <a:pt x="12634" y="17840"/>
                  </a:cubicBezTo>
                  <a:cubicBezTo>
                    <a:pt x="11411" y="17840"/>
                    <a:pt x="10445" y="18885"/>
                    <a:pt x="10209" y="20249"/>
                  </a:cubicBezTo>
                  <a:cubicBezTo>
                    <a:pt x="9776" y="22772"/>
                    <a:pt x="10295" y="25468"/>
                    <a:pt x="10735" y="27948"/>
                  </a:cubicBezTo>
                  <a:cubicBezTo>
                    <a:pt x="11578" y="32691"/>
                    <a:pt x="12833" y="37363"/>
                    <a:pt x="14166" y="41984"/>
                  </a:cubicBezTo>
                  <a:cubicBezTo>
                    <a:pt x="15298" y="45920"/>
                    <a:pt x="16790" y="49676"/>
                    <a:pt x="19429" y="52855"/>
                  </a:cubicBezTo>
                  <a:cubicBezTo>
                    <a:pt x="21080" y="54845"/>
                    <a:pt x="23372" y="56777"/>
                    <a:pt x="26003" y="57195"/>
                  </a:cubicBezTo>
                  <a:cubicBezTo>
                    <a:pt x="26331" y="57247"/>
                    <a:pt x="26655" y="57272"/>
                    <a:pt x="26975" y="57272"/>
                  </a:cubicBezTo>
                  <a:cubicBezTo>
                    <a:pt x="29050" y="57272"/>
                    <a:pt x="30915" y="56192"/>
                    <a:pt x="31864" y="54217"/>
                  </a:cubicBezTo>
                  <a:cubicBezTo>
                    <a:pt x="33400" y="51024"/>
                    <a:pt x="32895" y="47138"/>
                    <a:pt x="32146" y="43808"/>
                  </a:cubicBezTo>
                  <a:cubicBezTo>
                    <a:pt x="31872" y="42582"/>
                    <a:pt x="31461" y="41393"/>
                    <a:pt x="31187" y="40167"/>
                  </a:cubicBezTo>
                  <a:cubicBezTo>
                    <a:pt x="30877" y="38769"/>
                    <a:pt x="30545" y="37377"/>
                    <a:pt x="30199" y="35993"/>
                  </a:cubicBezTo>
                  <a:cubicBezTo>
                    <a:pt x="29558" y="33405"/>
                    <a:pt x="28851" y="30824"/>
                    <a:pt x="28065" y="28272"/>
                  </a:cubicBezTo>
                  <a:cubicBezTo>
                    <a:pt x="26753" y="23990"/>
                    <a:pt x="25225" y="19766"/>
                    <a:pt x="23365" y="15693"/>
                  </a:cubicBezTo>
                  <a:cubicBezTo>
                    <a:pt x="21036" y="10581"/>
                    <a:pt x="18059" y="5009"/>
                    <a:pt x="13381" y="1664"/>
                  </a:cubicBezTo>
                  <a:cubicBezTo>
                    <a:pt x="11914" y="615"/>
                    <a:pt x="10216" y="0"/>
                    <a:pt x="856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4491600" y="1128725"/>
              <a:ext cx="835000" cy="1431900"/>
            </a:xfrm>
            <a:custGeom>
              <a:avLst/>
              <a:gdLst/>
              <a:ahLst/>
              <a:cxnLst/>
              <a:rect l="l" t="t" r="r" b="b"/>
              <a:pathLst>
                <a:path w="33400" h="57276" extrusionOk="0">
                  <a:moveTo>
                    <a:pt x="7573" y="3171"/>
                  </a:moveTo>
                  <a:cubicBezTo>
                    <a:pt x="7580" y="3171"/>
                    <a:pt x="7528" y="3203"/>
                    <a:pt x="7458" y="3231"/>
                  </a:cubicBezTo>
                  <a:lnTo>
                    <a:pt x="7458" y="3231"/>
                  </a:lnTo>
                  <a:cubicBezTo>
                    <a:pt x="7461" y="3228"/>
                    <a:pt x="7465" y="3226"/>
                    <a:pt x="7469" y="3224"/>
                  </a:cubicBezTo>
                  <a:cubicBezTo>
                    <a:pt x="7538" y="3185"/>
                    <a:pt x="7569" y="3171"/>
                    <a:pt x="7573" y="3171"/>
                  </a:cubicBezTo>
                  <a:close/>
                  <a:moveTo>
                    <a:pt x="3540" y="11412"/>
                  </a:moveTo>
                  <a:cubicBezTo>
                    <a:pt x="3535" y="11446"/>
                    <a:pt x="3531" y="11480"/>
                    <a:pt x="3528" y="11513"/>
                  </a:cubicBezTo>
                  <a:lnTo>
                    <a:pt x="3528" y="11513"/>
                  </a:lnTo>
                  <a:cubicBezTo>
                    <a:pt x="3531" y="11487"/>
                    <a:pt x="3536" y="11443"/>
                    <a:pt x="3540" y="11412"/>
                  </a:cubicBezTo>
                  <a:close/>
                  <a:moveTo>
                    <a:pt x="3528" y="11513"/>
                  </a:moveTo>
                  <a:lnTo>
                    <a:pt x="3528" y="11513"/>
                  </a:lnTo>
                  <a:cubicBezTo>
                    <a:pt x="3526" y="11525"/>
                    <a:pt x="3526" y="11533"/>
                    <a:pt x="3526" y="11536"/>
                  </a:cubicBezTo>
                  <a:cubicBezTo>
                    <a:pt x="3526" y="11529"/>
                    <a:pt x="3527" y="11521"/>
                    <a:pt x="3528" y="11513"/>
                  </a:cubicBezTo>
                  <a:close/>
                  <a:moveTo>
                    <a:pt x="12217" y="20791"/>
                  </a:moveTo>
                  <a:cubicBezTo>
                    <a:pt x="12233" y="20791"/>
                    <a:pt x="12285" y="20822"/>
                    <a:pt x="12339" y="20858"/>
                  </a:cubicBezTo>
                  <a:lnTo>
                    <a:pt x="12339" y="20858"/>
                  </a:lnTo>
                  <a:cubicBezTo>
                    <a:pt x="12327" y="20855"/>
                    <a:pt x="12314" y="20853"/>
                    <a:pt x="12299" y="20850"/>
                  </a:cubicBezTo>
                  <a:lnTo>
                    <a:pt x="12299" y="20850"/>
                  </a:lnTo>
                  <a:cubicBezTo>
                    <a:pt x="12313" y="20853"/>
                    <a:pt x="12326" y="20855"/>
                    <a:pt x="12340" y="20858"/>
                  </a:cubicBezTo>
                  <a:lnTo>
                    <a:pt x="12340" y="20858"/>
                  </a:lnTo>
                  <a:cubicBezTo>
                    <a:pt x="12339" y="20858"/>
                    <a:pt x="12339" y="20858"/>
                    <a:pt x="12339" y="20858"/>
                  </a:cubicBezTo>
                  <a:lnTo>
                    <a:pt x="12339" y="20858"/>
                  </a:lnTo>
                  <a:cubicBezTo>
                    <a:pt x="12343" y="20858"/>
                    <a:pt x="12346" y="20859"/>
                    <a:pt x="12350" y="20859"/>
                  </a:cubicBezTo>
                  <a:lnTo>
                    <a:pt x="12350" y="20859"/>
                  </a:lnTo>
                  <a:cubicBezTo>
                    <a:pt x="12346" y="20859"/>
                    <a:pt x="12343" y="20858"/>
                    <a:pt x="12340" y="20858"/>
                  </a:cubicBezTo>
                  <a:lnTo>
                    <a:pt x="12340" y="20858"/>
                  </a:lnTo>
                  <a:cubicBezTo>
                    <a:pt x="12346" y="20862"/>
                    <a:pt x="12352" y="20866"/>
                    <a:pt x="12358" y="20870"/>
                  </a:cubicBezTo>
                  <a:lnTo>
                    <a:pt x="12358" y="20870"/>
                  </a:lnTo>
                  <a:cubicBezTo>
                    <a:pt x="12280" y="20853"/>
                    <a:pt x="12187" y="20824"/>
                    <a:pt x="12212" y="20793"/>
                  </a:cubicBezTo>
                  <a:cubicBezTo>
                    <a:pt x="12213" y="20791"/>
                    <a:pt x="12215" y="20791"/>
                    <a:pt x="12217" y="20791"/>
                  </a:cubicBezTo>
                  <a:close/>
                  <a:moveTo>
                    <a:pt x="28043" y="54026"/>
                  </a:moveTo>
                  <a:cubicBezTo>
                    <a:pt x="28044" y="54026"/>
                    <a:pt x="28044" y="54026"/>
                    <a:pt x="28043" y="54026"/>
                  </a:cubicBezTo>
                  <a:cubicBezTo>
                    <a:pt x="28043" y="54026"/>
                    <a:pt x="28042" y="54026"/>
                    <a:pt x="28042" y="54026"/>
                  </a:cubicBezTo>
                  <a:lnTo>
                    <a:pt x="28042" y="54026"/>
                  </a:lnTo>
                  <a:cubicBezTo>
                    <a:pt x="28043" y="54026"/>
                    <a:pt x="28043" y="54026"/>
                    <a:pt x="28043" y="54026"/>
                  </a:cubicBezTo>
                  <a:close/>
                  <a:moveTo>
                    <a:pt x="26551" y="54174"/>
                  </a:moveTo>
                  <a:cubicBezTo>
                    <a:pt x="26548" y="54174"/>
                    <a:pt x="26590" y="54183"/>
                    <a:pt x="26643" y="54192"/>
                  </a:cubicBezTo>
                  <a:lnTo>
                    <a:pt x="26643" y="54192"/>
                  </a:lnTo>
                  <a:cubicBezTo>
                    <a:pt x="26579" y="54179"/>
                    <a:pt x="26553" y="54174"/>
                    <a:pt x="26551" y="54174"/>
                  </a:cubicBezTo>
                  <a:close/>
                  <a:moveTo>
                    <a:pt x="8558" y="0"/>
                  </a:moveTo>
                  <a:cubicBezTo>
                    <a:pt x="6903" y="0"/>
                    <a:pt x="5288" y="615"/>
                    <a:pt x="3987" y="2028"/>
                  </a:cubicBezTo>
                  <a:cubicBezTo>
                    <a:pt x="721" y="5567"/>
                    <a:pt x="238" y="11233"/>
                    <a:pt x="152" y="15797"/>
                  </a:cubicBezTo>
                  <a:cubicBezTo>
                    <a:pt x="0" y="24282"/>
                    <a:pt x="1702" y="32817"/>
                    <a:pt x="3886" y="40978"/>
                  </a:cubicBezTo>
                  <a:cubicBezTo>
                    <a:pt x="4585" y="43602"/>
                    <a:pt x="5364" y="46204"/>
                    <a:pt x="6193" y="48792"/>
                  </a:cubicBezTo>
                  <a:cubicBezTo>
                    <a:pt x="6433" y="49536"/>
                    <a:pt x="7046" y="49859"/>
                    <a:pt x="7660" y="49859"/>
                  </a:cubicBezTo>
                  <a:cubicBezTo>
                    <a:pt x="8593" y="49859"/>
                    <a:pt x="9528" y="49114"/>
                    <a:pt x="9163" y="47970"/>
                  </a:cubicBezTo>
                  <a:cubicBezTo>
                    <a:pt x="6424" y="39449"/>
                    <a:pt x="4160" y="30604"/>
                    <a:pt x="3439" y="21708"/>
                  </a:cubicBezTo>
                  <a:cubicBezTo>
                    <a:pt x="3187" y="18623"/>
                    <a:pt x="3122" y="15508"/>
                    <a:pt x="3425" y="12430"/>
                  </a:cubicBezTo>
                  <a:cubicBezTo>
                    <a:pt x="3461" y="12099"/>
                    <a:pt x="3497" y="11767"/>
                    <a:pt x="3533" y="11443"/>
                  </a:cubicBezTo>
                  <a:cubicBezTo>
                    <a:pt x="3540" y="11396"/>
                    <a:pt x="3543" y="11378"/>
                    <a:pt x="3544" y="11378"/>
                  </a:cubicBezTo>
                  <a:lnTo>
                    <a:pt x="3544" y="11378"/>
                  </a:lnTo>
                  <a:cubicBezTo>
                    <a:pt x="3544" y="11378"/>
                    <a:pt x="3543" y="11392"/>
                    <a:pt x="3540" y="11412"/>
                  </a:cubicBezTo>
                  <a:lnTo>
                    <a:pt x="3540" y="11412"/>
                  </a:lnTo>
                  <a:cubicBezTo>
                    <a:pt x="3547" y="11368"/>
                    <a:pt x="3554" y="11325"/>
                    <a:pt x="3562" y="11284"/>
                  </a:cubicBezTo>
                  <a:cubicBezTo>
                    <a:pt x="3583" y="11118"/>
                    <a:pt x="3612" y="10952"/>
                    <a:pt x="3634" y="10794"/>
                  </a:cubicBezTo>
                  <a:cubicBezTo>
                    <a:pt x="3735" y="10210"/>
                    <a:pt x="3843" y="9633"/>
                    <a:pt x="3980" y="9056"/>
                  </a:cubicBezTo>
                  <a:cubicBezTo>
                    <a:pt x="4102" y="8552"/>
                    <a:pt x="4239" y="8054"/>
                    <a:pt x="4398" y="7557"/>
                  </a:cubicBezTo>
                  <a:cubicBezTo>
                    <a:pt x="4470" y="7341"/>
                    <a:pt x="4542" y="7117"/>
                    <a:pt x="4621" y="6894"/>
                  </a:cubicBezTo>
                  <a:cubicBezTo>
                    <a:pt x="4665" y="6793"/>
                    <a:pt x="4708" y="6685"/>
                    <a:pt x="4744" y="6584"/>
                  </a:cubicBezTo>
                  <a:cubicBezTo>
                    <a:pt x="4762" y="6536"/>
                    <a:pt x="4774" y="6502"/>
                    <a:pt x="4782" y="6480"/>
                  </a:cubicBezTo>
                  <a:lnTo>
                    <a:pt x="4782" y="6480"/>
                  </a:lnTo>
                  <a:cubicBezTo>
                    <a:pt x="4784" y="6476"/>
                    <a:pt x="4785" y="6472"/>
                    <a:pt x="4787" y="6468"/>
                  </a:cubicBezTo>
                  <a:cubicBezTo>
                    <a:pt x="4967" y="6086"/>
                    <a:pt x="5148" y="5704"/>
                    <a:pt x="5364" y="5337"/>
                  </a:cubicBezTo>
                  <a:cubicBezTo>
                    <a:pt x="5458" y="5171"/>
                    <a:pt x="5559" y="5005"/>
                    <a:pt x="5659" y="4846"/>
                  </a:cubicBezTo>
                  <a:cubicBezTo>
                    <a:pt x="5728" y="4746"/>
                    <a:pt x="5977" y="4446"/>
                    <a:pt x="5969" y="4446"/>
                  </a:cubicBezTo>
                  <a:lnTo>
                    <a:pt x="5969" y="4446"/>
                  </a:lnTo>
                  <a:cubicBezTo>
                    <a:pt x="5966" y="4446"/>
                    <a:pt x="5928" y="4487"/>
                    <a:pt x="5832" y="4594"/>
                  </a:cubicBezTo>
                  <a:cubicBezTo>
                    <a:pt x="6063" y="4334"/>
                    <a:pt x="6279" y="4068"/>
                    <a:pt x="6539" y="3830"/>
                  </a:cubicBezTo>
                  <a:cubicBezTo>
                    <a:pt x="6594" y="3775"/>
                    <a:pt x="6655" y="3727"/>
                    <a:pt x="6710" y="3679"/>
                  </a:cubicBezTo>
                  <a:lnTo>
                    <a:pt x="6710" y="3679"/>
                  </a:lnTo>
                  <a:cubicBezTo>
                    <a:pt x="6835" y="3600"/>
                    <a:pt x="6952" y="3506"/>
                    <a:pt x="7080" y="3433"/>
                  </a:cubicBezTo>
                  <a:cubicBezTo>
                    <a:pt x="7198" y="3357"/>
                    <a:pt x="7330" y="3300"/>
                    <a:pt x="7456" y="3231"/>
                  </a:cubicBezTo>
                  <a:lnTo>
                    <a:pt x="7456" y="3231"/>
                  </a:lnTo>
                  <a:cubicBezTo>
                    <a:pt x="7501" y="3214"/>
                    <a:pt x="7545" y="3194"/>
                    <a:pt x="7591" y="3181"/>
                  </a:cubicBezTo>
                  <a:cubicBezTo>
                    <a:pt x="7736" y="3138"/>
                    <a:pt x="7873" y="3095"/>
                    <a:pt x="8010" y="3059"/>
                  </a:cubicBezTo>
                  <a:cubicBezTo>
                    <a:pt x="8069" y="3048"/>
                    <a:pt x="8138" y="3041"/>
                    <a:pt x="8198" y="3029"/>
                  </a:cubicBezTo>
                  <a:lnTo>
                    <a:pt x="8198" y="3029"/>
                  </a:lnTo>
                  <a:cubicBezTo>
                    <a:pt x="8277" y="3027"/>
                    <a:pt x="8354" y="3027"/>
                    <a:pt x="8432" y="3027"/>
                  </a:cubicBezTo>
                  <a:cubicBezTo>
                    <a:pt x="8627" y="3027"/>
                    <a:pt x="8821" y="3031"/>
                    <a:pt x="9017" y="3035"/>
                  </a:cubicBezTo>
                  <a:lnTo>
                    <a:pt x="9017" y="3035"/>
                  </a:lnTo>
                  <a:cubicBezTo>
                    <a:pt x="9089" y="3054"/>
                    <a:pt x="9170" y="3061"/>
                    <a:pt x="9242" y="3073"/>
                  </a:cubicBezTo>
                  <a:cubicBezTo>
                    <a:pt x="9408" y="3109"/>
                    <a:pt x="9581" y="3159"/>
                    <a:pt x="9747" y="3210"/>
                  </a:cubicBezTo>
                  <a:cubicBezTo>
                    <a:pt x="9910" y="3259"/>
                    <a:pt x="10059" y="3323"/>
                    <a:pt x="10222" y="3380"/>
                  </a:cubicBezTo>
                  <a:lnTo>
                    <a:pt x="10222" y="3380"/>
                  </a:lnTo>
                  <a:cubicBezTo>
                    <a:pt x="10299" y="3420"/>
                    <a:pt x="10376" y="3455"/>
                    <a:pt x="10453" y="3491"/>
                  </a:cubicBezTo>
                  <a:cubicBezTo>
                    <a:pt x="10828" y="3678"/>
                    <a:pt x="11189" y="3888"/>
                    <a:pt x="11528" y="4118"/>
                  </a:cubicBezTo>
                  <a:cubicBezTo>
                    <a:pt x="11700" y="4229"/>
                    <a:pt x="11859" y="4346"/>
                    <a:pt x="12018" y="4463"/>
                  </a:cubicBezTo>
                  <a:lnTo>
                    <a:pt x="12018" y="4463"/>
                  </a:lnTo>
                  <a:cubicBezTo>
                    <a:pt x="12029" y="4473"/>
                    <a:pt x="12044" y="4485"/>
                    <a:pt x="12061" y="4500"/>
                  </a:cubicBezTo>
                  <a:cubicBezTo>
                    <a:pt x="12162" y="4580"/>
                    <a:pt x="12263" y="4659"/>
                    <a:pt x="12357" y="4738"/>
                  </a:cubicBezTo>
                  <a:cubicBezTo>
                    <a:pt x="12753" y="5070"/>
                    <a:pt x="13128" y="5423"/>
                    <a:pt x="13488" y="5783"/>
                  </a:cubicBezTo>
                  <a:cubicBezTo>
                    <a:pt x="13871" y="6173"/>
                    <a:pt x="14238" y="6576"/>
                    <a:pt x="14591" y="6995"/>
                  </a:cubicBezTo>
                  <a:cubicBezTo>
                    <a:pt x="14786" y="7225"/>
                    <a:pt x="14981" y="7456"/>
                    <a:pt x="15168" y="7694"/>
                  </a:cubicBezTo>
                  <a:cubicBezTo>
                    <a:pt x="15201" y="7736"/>
                    <a:pt x="15324" y="7896"/>
                    <a:pt x="15348" y="7927"/>
                  </a:cubicBezTo>
                  <a:lnTo>
                    <a:pt x="15348" y="7927"/>
                  </a:lnTo>
                  <a:cubicBezTo>
                    <a:pt x="15427" y="8032"/>
                    <a:pt x="15509" y="8137"/>
                    <a:pt x="15586" y="8242"/>
                  </a:cubicBezTo>
                  <a:cubicBezTo>
                    <a:pt x="16415" y="9366"/>
                    <a:pt x="17172" y="10549"/>
                    <a:pt x="17879" y="11753"/>
                  </a:cubicBezTo>
                  <a:cubicBezTo>
                    <a:pt x="21930" y="18666"/>
                    <a:pt x="24475" y="26408"/>
                    <a:pt x="26537" y="34129"/>
                  </a:cubicBezTo>
                  <a:cubicBezTo>
                    <a:pt x="27229" y="36696"/>
                    <a:pt x="27697" y="39341"/>
                    <a:pt x="28454" y="41886"/>
                  </a:cubicBezTo>
                  <a:cubicBezTo>
                    <a:pt x="29045" y="43840"/>
                    <a:pt x="29536" y="45887"/>
                    <a:pt x="29701" y="47841"/>
                  </a:cubicBezTo>
                  <a:cubicBezTo>
                    <a:pt x="29766" y="48648"/>
                    <a:pt x="29788" y="49463"/>
                    <a:pt x="29738" y="50270"/>
                  </a:cubicBezTo>
                  <a:cubicBezTo>
                    <a:pt x="29723" y="50436"/>
                    <a:pt x="29709" y="50602"/>
                    <a:pt x="29694" y="50768"/>
                  </a:cubicBezTo>
                  <a:cubicBezTo>
                    <a:pt x="29692" y="50802"/>
                    <a:pt x="29690" y="50825"/>
                    <a:pt x="29689" y="50840"/>
                  </a:cubicBezTo>
                  <a:lnTo>
                    <a:pt x="29689" y="50840"/>
                  </a:lnTo>
                  <a:cubicBezTo>
                    <a:pt x="29685" y="50862"/>
                    <a:pt x="29677" y="50900"/>
                    <a:pt x="29665" y="50962"/>
                  </a:cubicBezTo>
                  <a:cubicBezTo>
                    <a:pt x="29615" y="51272"/>
                    <a:pt x="29557" y="51582"/>
                    <a:pt x="29471" y="51885"/>
                  </a:cubicBezTo>
                  <a:cubicBezTo>
                    <a:pt x="29413" y="52094"/>
                    <a:pt x="29346" y="52293"/>
                    <a:pt x="29273" y="52494"/>
                  </a:cubicBezTo>
                  <a:lnTo>
                    <a:pt x="29273" y="52494"/>
                  </a:lnTo>
                  <a:cubicBezTo>
                    <a:pt x="29250" y="52549"/>
                    <a:pt x="29185" y="52708"/>
                    <a:pt x="29161" y="52757"/>
                  </a:cubicBezTo>
                  <a:cubicBezTo>
                    <a:pt x="29103" y="52880"/>
                    <a:pt x="29038" y="52995"/>
                    <a:pt x="28966" y="53111"/>
                  </a:cubicBezTo>
                  <a:cubicBezTo>
                    <a:pt x="28908" y="53204"/>
                    <a:pt x="28844" y="53298"/>
                    <a:pt x="28786" y="53392"/>
                  </a:cubicBezTo>
                  <a:cubicBezTo>
                    <a:pt x="28786" y="53392"/>
                    <a:pt x="28786" y="53392"/>
                    <a:pt x="28785" y="53392"/>
                  </a:cubicBezTo>
                  <a:lnTo>
                    <a:pt x="28785" y="53392"/>
                  </a:lnTo>
                  <a:cubicBezTo>
                    <a:pt x="28781" y="53396"/>
                    <a:pt x="28777" y="53401"/>
                    <a:pt x="28771" y="53406"/>
                  </a:cubicBezTo>
                  <a:cubicBezTo>
                    <a:pt x="28619" y="53558"/>
                    <a:pt x="28467" y="53710"/>
                    <a:pt x="28309" y="53857"/>
                  </a:cubicBezTo>
                  <a:lnTo>
                    <a:pt x="28309" y="53857"/>
                  </a:lnTo>
                  <a:cubicBezTo>
                    <a:pt x="28375" y="53796"/>
                    <a:pt x="28395" y="53772"/>
                    <a:pt x="28387" y="53772"/>
                  </a:cubicBezTo>
                  <a:cubicBezTo>
                    <a:pt x="28364" y="53772"/>
                    <a:pt x="28121" y="53955"/>
                    <a:pt x="28015" y="54026"/>
                  </a:cubicBezTo>
                  <a:cubicBezTo>
                    <a:pt x="28007" y="54031"/>
                    <a:pt x="27999" y="54036"/>
                    <a:pt x="27992" y="54041"/>
                  </a:cubicBezTo>
                  <a:lnTo>
                    <a:pt x="27992" y="54041"/>
                  </a:lnTo>
                  <a:cubicBezTo>
                    <a:pt x="27903" y="54069"/>
                    <a:pt x="27817" y="54104"/>
                    <a:pt x="27726" y="54134"/>
                  </a:cubicBezTo>
                  <a:cubicBezTo>
                    <a:pt x="27632" y="54156"/>
                    <a:pt x="27539" y="54170"/>
                    <a:pt x="27445" y="54199"/>
                  </a:cubicBezTo>
                  <a:cubicBezTo>
                    <a:pt x="27444" y="54199"/>
                    <a:pt x="27442" y="54200"/>
                    <a:pt x="27441" y="54200"/>
                  </a:cubicBezTo>
                  <a:lnTo>
                    <a:pt x="27441" y="54200"/>
                  </a:lnTo>
                  <a:cubicBezTo>
                    <a:pt x="27236" y="54207"/>
                    <a:pt x="27030" y="54213"/>
                    <a:pt x="26818" y="54213"/>
                  </a:cubicBezTo>
                  <a:cubicBezTo>
                    <a:pt x="26774" y="54213"/>
                    <a:pt x="26701" y="54203"/>
                    <a:pt x="26643" y="54192"/>
                  </a:cubicBezTo>
                  <a:lnTo>
                    <a:pt x="26643" y="54192"/>
                  </a:lnTo>
                  <a:cubicBezTo>
                    <a:pt x="26676" y="54199"/>
                    <a:pt x="26719" y="54209"/>
                    <a:pt x="26775" y="54221"/>
                  </a:cubicBezTo>
                  <a:cubicBezTo>
                    <a:pt x="26666" y="54199"/>
                    <a:pt x="26558" y="54185"/>
                    <a:pt x="26450" y="54156"/>
                  </a:cubicBezTo>
                  <a:cubicBezTo>
                    <a:pt x="26212" y="54105"/>
                    <a:pt x="25974" y="54040"/>
                    <a:pt x="25744" y="53961"/>
                  </a:cubicBezTo>
                  <a:cubicBezTo>
                    <a:pt x="25713" y="53949"/>
                    <a:pt x="25635" y="53919"/>
                    <a:pt x="25571" y="53895"/>
                  </a:cubicBezTo>
                  <a:lnTo>
                    <a:pt x="25571" y="53895"/>
                  </a:lnTo>
                  <a:cubicBezTo>
                    <a:pt x="25502" y="53863"/>
                    <a:pt x="25366" y="53805"/>
                    <a:pt x="25333" y="53788"/>
                  </a:cubicBezTo>
                  <a:cubicBezTo>
                    <a:pt x="25066" y="53658"/>
                    <a:pt x="24799" y="53514"/>
                    <a:pt x="24547" y="53356"/>
                  </a:cubicBezTo>
                  <a:cubicBezTo>
                    <a:pt x="24309" y="53211"/>
                    <a:pt x="24078" y="53053"/>
                    <a:pt x="23848" y="52887"/>
                  </a:cubicBezTo>
                  <a:cubicBezTo>
                    <a:pt x="23805" y="52857"/>
                    <a:pt x="23785" y="52844"/>
                    <a:pt x="23779" y="52841"/>
                  </a:cubicBezTo>
                  <a:lnTo>
                    <a:pt x="23779" y="52841"/>
                  </a:lnTo>
                  <a:cubicBezTo>
                    <a:pt x="23762" y="52827"/>
                    <a:pt x="23739" y="52809"/>
                    <a:pt x="23711" y="52786"/>
                  </a:cubicBezTo>
                  <a:cubicBezTo>
                    <a:pt x="23581" y="52678"/>
                    <a:pt x="23444" y="52563"/>
                    <a:pt x="23314" y="52447"/>
                  </a:cubicBezTo>
                  <a:cubicBezTo>
                    <a:pt x="22795" y="51993"/>
                    <a:pt x="22305" y="51488"/>
                    <a:pt x="21844" y="50962"/>
                  </a:cubicBezTo>
                  <a:cubicBezTo>
                    <a:pt x="21339" y="50378"/>
                    <a:pt x="21116" y="50076"/>
                    <a:pt x="20633" y="49355"/>
                  </a:cubicBezTo>
                  <a:cubicBezTo>
                    <a:pt x="20164" y="48641"/>
                    <a:pt x="19731" y="47906"/>
                    <a:pt x="19342" y="47141"/>
                  </a:cubicBezTo>
                  <a:cubicBezTo>
                    <a:pt x="18455" y="45411"/>
                    <a:pt x="17850" y="43631"/>
                    <a:pt x="17302" y="41742"/>
                  </a:cubicBezTo>
                  <a:cubicBezTo>
                    <a:pt x="16559" y="39197"/>
                    <a:pt x="15853" y="36645"/>
                    <a:pt x="15219" y="34072"/>
                  </a:cubicBezTo>
                  <a:cubicBezTo>
                    <a:pt x="14721" y="32082"/>
                    <a:pt x="14260" y="30085"/>
                    <a:pt x="13878" y="28074"/>
                  </a:cubicBezTo>
                  <a:cubicBezTo>
                    <a:pt x="13726" y="27288"/>
                    <a:pt x="13589" y="26502"/>
                    <a:pt x="13467" y="25709"/>
                  </a:cubicBezTo>
                  <a:cubicBezTo>
                    <a:pt x="13438" y="25514"/>
                    <a:pt x="13409" y="25320"/>
                    <a:pt x="13380" y="25125"/>
                  </a:cubicBezTo>
                  <a:cubicBezTo>
                    <a:pt x="13368" y="25038"/>
                    <a:pt x="13364" y="25011"/>
                    <a:pt x="13363" y="25011"/>
                  </a:cubicBezTo>
                  <a:lnTo>
                    <a:pt x="13363" y="25011"/>
                  </a:lnTo>
                  <a:cubicBezTo>
                    <a:pt x="13363" y="25011"/>
                    <a:pt x="13363" y="25012"/>
                    <a:pt x="13363" y="25013"/>
                  </a:cubicBezTo>
                  <a:lnTo>
                    <a:pt x="13363" y="25013"/>
                  </a:lnTo>
                  <a:cubicBezTo>
                    <a:pt x="13362" y="25001"/>
                    <a:pt x="13360" y="24989"/>
                    <a:pt x="13359" y="24974"/>
                  </a:cubicBezTo>
                  <a:cubicBezTo>
                    <a:pt x="13323" y="24628"/>
                    <a:pt x="13279" y="24282"/>
                    <a:pt x="13243" y="23943"/>
                  </a:cubicBezTo>
                  <a:cubicBezTo>
                    <a:pt x="13175" y="23183"/>
                    <a:pt x="13138" y="22432"/>
                    <a:pt x="13154" y="21679"/>
                  </a:cubicBezTo>
                  <a:lnTo>
                    <a:pt x="13154" y="21679"/>
                  </a:lnTo>
                  <a:cubicBezTo>
                    <a:pt x="13162" y="21689"/>
                    <a:pt x="13170" y="21698"/>
                    <a:pt x="13178" y="21707"/>
                  </a:cubicBezTo>
                  <a:lnTo>
                    <a:pt x="13178" y="21707"/>
                  </a:lnTo>
                  <a:cubicBezTo>
                    <a:pt x="13238" y="21793"/>
                    <a:pt x="13299" y="21873"/>
                    <a:pt x="13359" y="21953"/>
                  </a:cubicBezTo>
                  <a:cubicBezTo>
                    <a:pt x="14743" y="23878"/>
                    <a:pt x="15774" y="26062"/>
                    <a:pt x="16725" y="28218"/>
                  </a:cubicBezTo>
                  <a:cubicBezTo>
                    <a:pt x="17324" y="29580"/>
                    <a:pt x="17915" y="31065"/>
                    <a:pt x="18499" y="32630"/>
                  </a:cubicBezTo>
                  <a:cubicBezTo>
                    <a:pt x="19176" y="34446"/>
                    <a:pt x="19804" y="36278"/>
                    <a:pt x="20395" y="38123"/>
                  </a:cubicBezTo>
                  <a:cubicBezTo>
                    <a:pt x="21043" y="40163"/>
                    <a:pt x="21635" y="42225"/>
                    <a:pt x="22197" y="44287"/>
                  </a:cubicBezTo>
                  <a:cubicBezTo>
                    <a:pt x="22401" y="45050"/>
                    <a:pt x="22994" y="45381"/>
                    <a:pt x="23602" y="45381"/>
                  </a:cubicBezTo>
                  <a:cubicBezTo>
                    <a:pt x="24521" y="45381"/>
                    <a:pt x="25472" y="44626"/>
                    <a:pt x="25160" y="43472"/>
                  </a:cubicBezTo>
                  <a:cubicBezTo>
                    <a:pt x="24028" y="39269"/>
                    <a:pt x="22738" y="35110"/>
                    <a:pt x="21180" y="31044"/>
                  </a:cubicBezTo>
                  <a:cubicBezTo>
                    <a:pt x="20063" y="28110"/>
                    <a:pt x="18838" y="25183"/>
                    <a:pt x="17302" y="22451"/>
                  </a:cubicBezTo>
                  <a:cubicBezTo>
                    <a:pt x="16459" y="20951"/>
                    <a:pt x="15413" y="19019"/>
                    <a:pt x="13834" y="18169"/>
                  </a:cubicBezTo>
                  <a:cubicBezTo>
                    <a:pt x="13418" y="17942"/>
                    <a:pt x="13012" y="17840"/>
                    <a:pt x="12631" y="17840"/>
                  </a:cubicBezTo>
                  <a:cubicBezTo>
                    <a:pt x="11410" y="17840"/>
                    <a:pt x="10445" y="18888"/>
                    <a:pt x="10208" y="20245"/>
                  </a:cubicBezTo>
                  <a:cubicBezTo>
                    <a:pt x="9776" y="22768"/>
                    <a:pt x="10295" y="25471"/>
                    <a:pt x="10735" y="27951"/>
                  </a:cubicBezTo>
                  <a:cubicBezTo>
                    <a:pt x="11578" y="32695"/>
                    <a:pt x="12832" y="37359"/>
                    <a:pt x="14166" y="41987"/>
                  </a:cubicBezTo>
                  <a:cubicBezTo>
                    <a:pt x="15298" y="45916"/>
                    <a:pt x="16790" y="49672"/>
                    <a:pt x="19429" y="52858"/>
                  </a:cubicBezTo>
                  <a:cubicBezTo>
                    <a:pt x="21080" y="54848"/>
                    <a:pt x="23372" y="56773"/>
                    <a:pt x="26003" y="57198"/>
                  </a:cubicBezTo>
                  <a:cubicBezTo>
                    <a:pt x="26329" y="57250"/>
                    <a:pt x="26652" y="57275"/>
                    <a:pt x="26971" y="57275"/>
                  </a:cubicBezTo>
                  <a:cubicBezTo>
                    <a:pt x="29048" y="57275"/>
                    <a:pt x="30914" y="56190"/>
                    <a:pt x="31864" y="54221"/>
                  </a:cubicBezTo>
                  <a:cubicBezTo>
                    <a:pt x="33400" y="51020"/>
                    <a:pt x="32895" y="47141"/>
                    <a:pt x="32145" y="43811"/>
                  </a:cubicBezTo>
                  <a:cubicBezTo>
                    <a:pt x="31871" y="42578"/>
                    <a:pt x="31460" y="41389"/>
                    <a:pt x="31187" y="40163"/>
                  </a:cubicBezTo>
                  <a:cubicBezTo>
                    <a:pt x="30877" y="38772"/>
                    <a:pt x="30545" y="37380"/>
                    <a:pt x="30199" y="35996"/>
                  </a:cubicBezTo>
                  <a:cubicBezTo>
                    <a:pt x="29557" y="33401"/>
                    <a:pt x="28851" y="30828"/>
                    <a:pt x="28065" y="28268"/>
                  </a:cubicBezTo>
                  <a:cubicBezTo>
                    <a:pt x="26753" y="23986"/>
                    <a:pt x="25225" y="19769"/>
                    <a:pt x="23365" y="15696"/>
                  </a:cubicBezTo>
                  <a:cubicBezTo>
                    <a:pt x="21036" y="10577"/>
                    <a:pt x="18059" y="5005"/>
                    <a:pt x="13373" y="1660"/>
                  </a:cubicBezTo>
                  <a:cubicBezTo>
                    <a:pt x="11910" y="615"/>
                    <a:pt x="10214" y="0"/>
                    <a:pt x="85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5"/>
          <p:cNvGrpSpPr/>
          <p:nvPr/>
        </p:nvGrpSpPr>
        <p:grpSpPr>
          <a:xfrm flipH="1">
            <a:off x="111450" y="3323625"/>
            <a:ext cx="1288450" cy="1640350"/>
            <a:chOff x="659300" y="3268175"/>
            <a:chExt cx="1288450" cy="1640350"/>
          </a:xfrm>
        </p:grpSpPr>
        <p:sp>
          <p:nvSpPr>
            <p:cNvPr id="192" name="Google Shape;192;p5"/>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 name="Google Shape;21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6" name="Google Shape;216;p5"/>
          <p:cNvSpPr txBox="1">
            <a:spLocks noGrp="1"/>
          </p:cNvSpPr>
          <p:nvPr>
            <p:ph type="title" idx="2"/>
          </p:nvPr>
        </p:nvSpPr>
        <p:spPr>
          <a:xfrm>
            <a:off x="1709013" y="2641253"/>
            <a:ext cx="2587500" cy="41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2500" b="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7" name="Google Shape;217;p5"/>
          <p:cNvSpPr txBox="1">
            <a:spLocks noGrp="1"/>
          </p:cNvSpPr>
          <p:nvPr>
            <p:ph type="title" idx="3"/>
          </p:nvPr>
        </p:nvSpPr>
        <p:spPr>
          <a:xfrm>
            <a:off x="4847500" y="2641175"/>
            <a:ext cx="2587500" cy="412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2500" b="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8" name="Google Shape;218;p5"/>
          <p:cNvSpPr txBox="1">
            <a:spLocks noGrp="1"/>
          </p:cNvSpPr>
          <p:nvPr>
            <p:ph type="subTitle" idx="1"/>
          </p:nvPr>
        </p:nvSpPr>
        <p:spPr>
          <a:xfrm>
            <a:off x="4852993" y="2998352"/>
            <a:ext cx="2587500" cy="9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9" name="Google Shape;219;p5"/>
          <p:cNvSpPr txBox="1">
            <a:spLocks noGrp="1"/>
          </p:cNvSpPr>
          <p:nvPr>
            <p:ph type="subTitle" idx="4"/>
          </p:nvPr>
        </p:nvSpPr>
        <p:spPr>
          <a:xfrm>
            <a:off x="1714513" y="2998352"/>
            <a:ext cx="2587500" cy="9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0"/>
        <p:cNvGrpSpPr/>
        <p:nvPr/>
      </p:nvGrpSpPr>
      <p:grpSpPr>
        <a:xfrm>
          <a:off x="0" y="0"/>
          <a:ext cx="0" cy="0"/>
          <a:chOff x="0" y="0"/>
          <a:chExt cx="0" cy="0"/>
        </a:xfrm>
      </p:grpSpPr>
      <p:sp>
        <p:nvSpPr>
          <p:cNvPr id="221" name="Google Shape;221;p6"/>
          <p:cNvSpPr/>
          <p:nvPr/>
        </p:nvSpPr>
        <p:spPr>
          <a:xfrm rot="10800000" flipH="1">
            <a:off x="-697450" y="-1548049"/>
            <a:ext cx="4051167" cy="3820870"/>
          </a:xfrm>
          <a:custGeom>
            <a:avLst/>
            <a:gdLst/>
            <a:ahLst/>
            <a:cxnLst/>
            <a:rect l="l" t="t" r="r" b="b"/>
            <a:pathLst>
              <a:path w="71877" h="67791" extrusionOk="0">
                <a:moveTo>
                  <a:pt x="34024" y="1"/>
                </a:moveTo>
                <a:cubicBezTo>
                  <a:pt x="29673" y="1"/>
                  <a:pt x="25222" y="839"/>
                  <a:pt x="20885" y="2734"/>
                </a:cubicBezTo>
                <a:cubicBezTo>
                  <a:pt x="6916" y="8851"/>
                  <a:pt x="388" y="23185"/>
                  <a:pt x="114" y="34826"/>
                </a:cubicBezTo>
                <a:cubicBezTo>
                  <a:pt x="69" y="37497"/>
                  <a:pt x="0" y="42153"/>
                  <a:pt x="2237" y="47060"/>
                </a:cubicBezTo>
                <a:cubicBezTo>
                  <a:pt x="7792" y="59287"/>
                  <a:pt x="25047" y="67791"/>
                  <a:pt x="40567" y="67791"/>
                </a:cubicBezTo>
                <a:cubicBezTo>
                  <a:pt x="48514" y="67791"/>
                  <a:pt x="56007" y="65561"/>
                  <a:pt x="61240" y="60459"/>
                </a:cubicBezTo>
                <a:cubicBezTo>
                  <a:pt x="71877" y="50073"/>
                  <a:pt x="69366" y="31539"/>
                  <a:pt x="69138" y="29896"/>
                </a:cubicBezTo>
                <a:cubicBezTo>
                  <a:pt x="68659" y="26769"/>
                  <a:pt x="67746" y="20948"/>
                  <a:pt x="63774" y="15242"/>
                </a:cubicBezTo>
                <a:cubicBezTo>
                  <a:pt x="57870" y="6724"/>
                  <a:pt x="46345" y="1"/>
                  <a:pt x="34024" y="1"/>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
          <p:cNvSpPr/>
          <p:nvPr/>
        </p:nvSpPr>
        <p:spPr>
          <a:xfrm rot="10800000" flipH="1">
            <a:off x="6216298" y="-1580509"/>
            <a:ext cx="4331326" cy="3099134"/>
          </a:xfrm>
          <a:custGeom>
            <a:avLst/>
            <a:gdLst/>
            <a:ahLst/>
            <a:cxnLst/>
            <a:rect l="l" t="t" r="r" b="b"/>
            <a:pathLst>
              <a:path w="62109" h="44440" extrusionOk="0">
                <a:moveTo>
                  <a:pt x="32989" y="0"/>
                </a:moveTo>
                <a:cubicBezTo>
                  <a:pt x="31981" y="0"/>
                  <a:pt x="30981" y="56"/>
                  <a:pt x="29993" y="171"/>
                </a:cubicBezTo>
                <a:cubicBezTo>
                  <a:pt x="22735" y="1039"/>
                  <a:pt x="17827" y="4919"/>
                  <a:pt x="16024" y="6380"/>
                </a:cubicBezTo>
                <a:cubicBezTo>
                  <a:pt x="7487" y="13319"/>
                  <a:pt x="1" y="27356"/>
                  <a:pt x="5433" y="36463"/>
                </a:cubicBezTo>
                <a:cubicBezTo>
                  <a:pt x="9618" y="43493"/>
                  <a:pt x="19600" y="44440"/>
                  <a:pt x="25217" y="44440"/>
                </a:cubicBezTo>
                <a:cubicBezTo>
                  <a:pt x="26676" y="44440"/>
                  <a:pt x="27840" y="44376"/>
                  <a:pt x="28532" y="44338"/>
                </a:cubicBezTo>
                <a:cubicBezTo>
                  <a:pt x="42844" y="43562"/>
                  <a:pt x="62108" y="34227"/>
                  <a:pt x="61926" y="21513"/>
                </a:cubicBezTo>
                <a:cubicBezTo>
                  <a:pt x="61777" y="10390"/>
                  <a:pt x="46746" y="0"/>
                  <a:pt x="32989"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
          <p:cNvSpPr/>
          <p:nvPr/>
        </p:nvSpPr>
        <p:spPr>
          <a:xfrm rot="10800000" flipH="1">
            <a:off x="5829807" y="2542569"/>
            <a:ext cx="4051224" cy="3819630"/>
          </a:xfrm>
          <a:custGeom>
            <a:avLst/>
            <a:gdLst/>
            <a:ahLst/>
            <a:cxnLst/>
            <a:rect l="l" t="t" r="r" b="b"/>
            <a:pathLst>
              <a:path w="71878" h="67769" extrusionOk="0">
                <a:moveTo>
                  <a:pt x="34028" y="0"/>
                </a:moveTo>
                <a:cubicBezTo>
                  <a:pt x="29675" y="0"/>
                  <a:pt x="25223" y="839"/>
                  <a:pt x="20886" y="2733"/>
                </a:cubicBezTo>
                <a:cubicBezTo>
                  <a:pt x="6917" y="8851"/>
                  <a:pt x="388" y="23185"/>
                  <a:pt x="115" y="34803"/>
                </a:cubicBezTo>
                <a:cubicBezTo>
                  <a:pt x="69" y="37496"/>
                  <a:pt x="0" y="42153"/>
                  <a:pt x="2237" y="47060"/>
                </a:cubicBezTo>
                <a:cubicBezTo>
                  <a:pt x="7792" y="59271"/>
                  <a:pt x="25044" y="67769"/>
                  <a:pt x="40562" y="67769"/>
                </a:cubicBezTo>
                <a:cubicBezTo>
                  <a:pt x="48512" y="67769"/>
                  <a:pt x="56006" y="65539"/>
                  <a:pt x="61241" y="60436"/>
                </a:cubicBezTo>
                <a:cubicBezTo>
                  <a:pt x="71877" y="50073"/>
                  <a:pt x="69389" y="31539"/>
                  <a:pt x="69138" y="29873"/>
                </a:cubicBezTo>
                <a:cubicBezTo>
                  <a:pt x="68659" y="26768"/>
                  <a:pt x="67746" y="20948"/>
                  <a:pt x="63774" y="15242"/>
                </a:cubicBezTo>
                <a:cubicBezTo>
                  <a:pt x="57888" y="6724"/>
                  <a:pt x="46354" y="0"/>
                  <a:pt x="34028"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rot="10800000" flipH="1">
            <a:off x="-871402" y="3024068"/>
            <a:ext cx="3030475" cy="2856642"/>
          </a:xfrm>
          <a:custGeom>
            <a:avLst/>
            <a:gdLst/>
            <a:ahLst/>
            <a:cxnLst/>
            <a:rect l="l" t="t" r="r" b="b"/>
            <a:pathLst>
              <a:path w="49737" h="46884" extrusionOk="0">
                <a:moveTo>
                  <a:pt x="23565" y="0"/>
                </a:moveTo>
                <a:cubicBezTo>
                  <a:pt x="20547" y="0"/>
                  <a:pt x="17459" y="584"/>
                  <a:pt x="14449" y="1904"/>
                </a:cubicBezTo>
                <a:cubicBezTo>
                  <a:pt x="4794" y="6127"/>
                  <a:pt x="274" y="16033"/>
                  <a:pt x="92" y="24090"/>
                </a:cubicBezTo>
                <a:cubicBezTo>
                  <a:pt x="46" y="25939"/>
                  <a:pt x="0" y="29157"/>
                  <a:pt x="1553" y="32558"/>
                </a:cubicBezTo>
                <a:cubicBezTo>
                  <a:pt x="5400" y="41008"/>
                  <a:pt x="17326" y="46884"/>
                  <a:pt x="28055" y="46884"/>
                </a:cubicBezTo>
                <a:cubicBezTo>
                  <a:pt x="33556" y="46884"/>
                  <a:pt x="38743" y="45338"/>
                  <a:pt x="42364" y="41803"/>
                </a:cubicBezTo>
                <a:cubicBezTo>
                  <a:pt x="49737" y="34635"/>
                  <a:pt x="48002" y="21808"/>
                  <a:pt x="47819" y="20666"/>
                </a:cubicBezTo>
                <a:cubicBezTo>
                  <a:pt x="47500" y="18521"/>
                  <a:pt x="46861" y="14504"/>
                  <a:pt x="44122" y="10532"/>
                </a:cubicBezTo>
                <a:cubicBezTo>
                  <a:pt x="40043" y="4650"/>
                  <a:pt x="32082" y="0"/>
                  <a:pt x="23565"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6"/>
          <p:cNvGrpSpPr/>
          <p:nvPr/>
        </p:nvGrpSpPr>
        <p:grpSpPr>
          <a:xfrm rot="8248085" flipH="1">
            <a:off x="7813253" y="3630649"/>
            <a:ext cx="842024" cy="1773648"/>
            <a:chOff x="4458800" y="2953350"/>
            <a:chExt cx="842025" cy="1773650"/>
          </a:xfrm>
        </p:grpSpPr>
        <p:sp>
          <p:nvSpPr>
            <p:cNvPr id="226" name="Google Shape;226;p6"/>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6"/>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6"/>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6"/>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6"/>
          <p:cNvGrpSpPr/>
          <p:nvPr/>
        </p:nvGrpSpPr>
        <p:grpSpPr>
          <a:xfrm>
            <a:off x="8356263" y="2936675"/>
            <a:ext cx="1139775" cy="1158325"/>
            <a:chOff x="5967275" y="1212450"/>
            <a:chExt cx="1139775" cy="1158325"/>
          </a:xfrm>
        </p:grpSpPr>
        <p:sp>
          <p:nvSpPr>
            <p:cNvPr id="248" name="Google Shape;248;p6"/>
            <p:cNvSpPr/>
            <p:nvPr/>
          </p:nvSpPr>
          <p:spPr>
            <a:xfrm>
              <a:off x="6042250" y="1226925"/>
              <a:ext cx="1064800" cy="1143850"/>
            </a:xfrm>
            <a:custGeom>
              <a:avLst/>
              <a:gdLst/>
              <a:ahLst/>
              <a:cxnLst/>
              <a:rect l="l" t="t" r="r" b="b"/>
              <a:pathLst>
                <a:path w="42592" h="45754" extrusionOk="0">
                  <a:moveTo>
                    <a:pt x="21295" y="0"/>
                  </a:moveTo>
                  <a:cubicBezTo>
                    <a:pt x="20316" y="0"/>
                    <a:pt x="19570" y="215"/>
                    <a:pt x="19227" y="731"/>
                  </a:cubicBezTo>
                  <a:cubicBezTo>
                    <a:pt x="18477" y="1863"/>
                    <a:pt x="19854" y="4206"/>
                    <a:pt x="21765" y="6621"/>
                  </a:cubicBezTo>
                  <a:cubicBezTo>
                    <a:pt x="18593" y="8754"/>
                    <a:pt x="15428" y="10881"/>
                    <a:pt x="12256" y="13008"/>
                  </a:cubicBezTo>
                  <a:cubicBezTo>
                    <a:pt x="10003" y="11059"/>
                    <a:pt x="7696" y="10057"/>
                    <a:pt x="5982" y="10057"/>
                  </a:cubicBezTo>
                  <a:cubicBezTo>
                    <a:pt x="5261" y="10057"/>
                    <a:pt x="4645" y="10234"/>
                    <a:pt x="4182" y="10593"/>
                  </a:cubicBezTo>
                  <a:cubicBezTo>
                    <a:pt x="2617" y="11811"/>
                    <a:pt x="3151" y="14868"/>
                    <a:pt x="3396" y="16281"/>
                  </a:cubicBezTo>
                  <a:cubicBezTo>
                    <a:pt x="4261" y="21219"/>
                    <a:pt x="7253" y="25068"/>
                    <a:pt x="10172" y="27757"/>
                  </a:cubicBezTo>
                  <a:cubicBezTo>
                    <a:pt x="1781" y="40647"/>
                    <a:pt x="1" y="44987"/>
                    <a:pt x="837" y="45657"/>
                  </a:cubicBezTo>
                  <a:cubicBezTo>
                    <a:pt x="915" y="45720"/>
                    <a:pt x="1020" y="45754"/>
                    <a:pt x="1154" y="45754"/>
                  </a:cubicBezTo>
                  <a:cubicBezTo>
                    <a:pt x="2465" y="45754"/>
                    <a:pt x="6606" y="42548"/>
                    <a:pt x="16574" y="32299"/>
                  </a:cubicBezTo>
                  <a:cubicBezTo>
                    <a:pt x="17722" y="32884"/>
                    <a:pt x="22374" y="35238"/>
                    <a:pt x="27057" y="35238"/>
                  </a:cubicBezTo>
                  <a:cubicBezTo>
                    <a:pt x="28727" y="35238"/>
                    <a:pt x="30402" y="34938"/>
                    <a:pt x="31922" y="34152"/>
                  </a:cubicBezTo>
                  <a:cubicBezTo>
                    <a:pt x="32383" y="33907"/>
                    <a:pt x="35757" y="32162"/>
                    <a:pt x="35534" y="30302"/>
                  </a:cubicBezTo>
                  <a:cubicBezTo>
                    <a:pt x="35375" y="28997"/>
                    <a:pt x="33760" y="27844"/>
                    <a:pt x="31605" y="27440"/>
                  </a:cubicBezTo>
                  <a:cubicBezTo>
                    <a:pt x="32513" y="23749"/>
                    <a:pt x="33429" y="20051"/>
                    <a:pt x="34344" y="16360"/>
                  </a:cubicBezTo>
                  <a:cubicBezTo>
                    <a:pt x="36791" y="17903"/>
                    <a:pt x="38953" y="18779"/>
                    <a:pt x="40332" y="18779"/>
                  </a:cubicBezTo>
                  <a:cubicBezTo>
                    <a:pt x="40866" y="18779"/>
                    <a:pt x="41283" y="18647"/>
                    <a:pt x="41553" y="18371"/>
                  </a:cubicBezTo>
                  <a:cubicBezTo>
                    <a:pt x="42591" y="17319"/>
                    <a:pt x="41207" y="14421"/>
                    <a:pt x="40508" y="12957"/>
                  </a:cubicBezTo>
                  <a:cubicBezTo>
                    <a:pt x="37350" y="6354"/>
                    <a:pt x="31489" y="3283"/>
                    <a:pt x="30386" y="2728"/>
                  </a:cubicBezTo>
                  <a:cubicBezTo>
                    <a:pt x="27680" y="1357"/>
                    <a:pt x="23753" y="0"/>
                    <a:pt x="2129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5967275" y="1778300"/>
              <a:ext cx="537100" cy="578050"/>
            </a:xfrm>
            <a:custGeom>
              <a:avLst/>
              <a:gdLst/>
              <a:ahLst/>
              <a:cxnLst/>
              <a:rect l="l" t="t" r="r" b="b"/>
              <a:pathLst>
                <a:path w="21484" h="23122" extrusionOk="0">
                  <a:moveTo>
                    <a:pt x="13654" y="0"/>
                  </a:moveTo>
                  <a:cubicBezTo>
                    <a:pt x="2351" y="16905"/>
                    <a:pt x="1" y="22269"/>
                    <a:pt x="938" y="23026"/>
                  </a:cubicBezTo>
                  <a:cubicBezTo>
                    <a:pt x="1016" y="23088"/>
                    <a:pt x="1120" y="23121"/>
                    <a:pt x="1254" y="23121"/>
                  </a:cubicBezTo>
                  <a:cubicBezTo>
                    <a:pt x="2759" y="23121"/>
                    <a:pt x="7984" y="18912"/>
                    <a:pt x="21483" y="4657"/>
                  </a:cubicBezTo>
                  <a:cubicBezTo>
                    <a:pt x="18874" y="3107"/>
                    <a:pt x="16264" y="1557"/>
                    <a:pt x="136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6177250" y="1778300"/>
              <a:ext cx="267650" cy="293775"/>
            </a:xfrm>
            <a:custGeom>
              <a:avLst/>
              <a:gdLst/>
              <a:ahLst/>
              <a:cxnLst/>
              <a:rect l="l" t="t" r="r" b="b"/>
              <a:pathLst>
                <a:path w="10706" h="11751" extrusionOk="0">
                  <a:moveTo>
                    <a:pt x="5255" y="0"/>
                  </a:moveTo>
                  <a:cubicBezTo>
                    <a:pt x="3223" y="3035"/>
                    <a:pt x="1485" y="5695"/>
                    <a:pt x="0" y="8031"/>
                  </a:cubicBezTo>
                  <a:cubicBezTo>
                    <a:pt x="1327" y="9163"/>
                    <a:pt x="2963" y="10295"/>
                    <a:pt x="4967" y="11217"/>
                  </a:cubicBezTo>
                  <a:cubicBezTo>
                    <a:pt x="5400" y="11412"/>
                    <a:pt x="5825" y="11592"/>
                    <a:pt x="6243" y="11751"/>
                  </a:cubicBezTo>
                  <a:cubicBezTo>
                    <a:pt x="7598" y="10374"/>
                    <a:pt x="9083" y="8846"/>
                    <a:pt x="10705" y="7159"/>
                  </a:cubicBezTo>
                  <a:lnTo>
                    <a:pt x="8860" y="2141"/>
                  </a:lnTo>
                  <a:cubicBezTo>
                    <a:pt x="7656" y="1427"/>
                    <a:pt x="6459" y="714"/>
                    <a:pt x="525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6035225" y="1212450"/>
              <a:ext cx="999375" cy="880950"/>
            </a:xfrm>
            <a:custGeom>
              <a:avLst/>
              <a:gdLst/>
              <a:ahLst/>
              <a:cxnLst/>
              <a:rect l="l" t="t" r="r" b="b"/>
              <a:pathLst>
                <a:path w="39975" h="35238" extrusionOk="0">
                  <a:moveTo>
                    <a:pt x="18687" y="1"/>
                  </a:moveTo>
                  <a:cubicBezTo>
                    <a:pt x="17705" y="1"/>
                    <a:pt x="16956" y="217"/>
                    <a:pt x="16610" y="733"/>
                  </a:cubicBezTo>
                  <a:cubicBezTo>
                    <a:pt x="15860" y="1858"/>
                    <a:pt x="17237" y="4208"/>
                    <a:pt x="19148" y="6623"/>
                  </a:cubicBezTo>
                  <a:cubicBezTo>
                    <a:pt x="15983" y="8750"/>
                    <a:pt x="12811" y="10883"/>
                    <a:pt x="9646" y="13010"/>
                  </a:cubicBezTo>
                  <a:cubicBezTo>
                    <a:pt x="7393" y="11061"/>
                    <a:pt x="5082" y="10059"/>
                    <a:pt x="3366" y="10059"/>
                  </a:cubicBezTo>
                  <a:cubicBezTo>
                    <a:pt x="2645" y="10059"/>
                    <a:pt x="2028" y="10237"/>
                    <a:pt x="1565" y="10595"/>
                  </a:cubicBezTo>
                  <a:cubicBezTo>
                    <a:pt x="0" y="11806"/>
                    <a:pt x="534" y="14863"/>
                    <a:pt x="786" y="16276"/>
                  </a:cubicBezTo>
                  <a:cubicBezTo>
                    <a:pt x="2545" y="26332"/>
                    <a:pt x="13106" y="31869"/>
                    <a:pt x="13964" y="32301"/>
                  </a:cubicBezTo>
                  <a:cubicBezTo>
                    <a:pt x="15111" y="32885"/>
                    <a:pt x="19755" y="35238"/>
                    <a:pt x="24433" y="35238"/>
                  </a:cubicBezTo>
                  <a:cubicBezTo>
                    <a:pt x="26105" y="35238"/>
                    <a:pt x="27782" y="34937"/>
                    <a:pt x="29305" y="34147"/>
                  </a:cubicBezTo>
                  <a:cubicBezTo>
                    <a:pt x="29766" y="33909"/>
                    <a:pt x="33140" y="32157"/>
                    <a:pt x="32917" y="30304"/>
                  </a:cubicBezTo>
                  <a:cubicBezTo>
                    <a:pt x="32758" y="29000"/>
                    <a:pt x="31150" y="27839"/>
                    <a:pt x="28988" y="27435"/>
                  </a:cubicBezTo>
                  <a:cubicBezTo>
                    <a:pt x="29896" y="23751"/>
                    <a:pt x="30812" y="20053"/>
                    <a:pt x="31727" y="16362"/>
                  </a:cubicBezTo>
                  <a:cubicBezTo>
                    <a:pt x="34176" y="17901"/>
                    <a:pt x="36340" y="18780"/>
                    <a:pt x="37718" y="18780"/>
                  </a:cubicBezTo>
                  <a:cubicBezTo>
                    <a:pt x="38251" y="18780"/>
                    <a:pt x="38667" y="18649"/>
                    <a:pt x="38936" y="18374"/>
                  </a:cubicBezTo>
                  <a:cubicBezTo>
                    <a:pt x="39974" y="17314"/>
                    <a:pt x="38590" y="14416"/>
                    <a:pt x="37891" y="12952"/>
                  </a:cubicBezTo>
                  <a:cubicBezTo>
                    <a:pt x="34741" y="6349"/>
                    <a:pt x="28872" y="3278"/>
                    <a:pt x="27769" y="2723"/>
                  </a:cubicBezTo>
                  <a:cubicBezTo>
                    <a:pt x="25065" y="1353"/>
                    <a:pt x="21146" y="1"/>
                    <a:pt x="186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6276375" y="1378000"/>
              <a:ext cx="483550" cy="520350"/>
            </a:xfrm>
            <a:custGeom>
              <a:avLst/>
              <a:gdLst/>
              <a:ahLst/>
              <a:cxnLst/>
              <a:rect l="l" t="t" r="r" b="b"/>
              <a:pathLst>
                <a:path w="19342" h="20814" extrusionOk="0">
                  <a:moveTo>
                    <a:pt x="9502" y="1"/>
                  </a:moveTo>
                  <a:cubicBezTo>
                    <a:pt x="6337" y="2128"/>
                    <a:pt x="3165" y="4261"/>
                    <a:pt x="0" y="6388"/>
                  </a:cubicBezTo>
                  <a:cubicBezTo>
                    <a:pt x="570" y="8154"/>
                    <a:pt x="2350" y="12804"/>
                    <a:pt x="7108" y="16481"/>
                  </a:cubicBezTo>
                  <a:cubicBezTo>
                    <a:pt x="12190" y="20395"/>
                    <a:pt x="17525" y="20770"/>
                    <a:pt x="19342" y="20813"/>
                  </a:cubicBezTo>
                  <a:cubicBezTo>
                    <a:pt x="18895" y="20777"/>
                    <a:pt x="11880" y="20020"/>
                    <a:pt x="8600" y="13619"/>
                  </a:cubicBezTo>
                  <a:cubicBezTo>
                    <a:pt x="6394" y="9293"/>
                    <a:pt x="6740" y="4060"/>
                    <a:pt x="950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6"/>
            <p:cNvSpPr/>
            <p:nvPr/>
          </p:nvSpPr>
          <p:spPr>
            <a:xfrm>
              <a:off x="6035225" y="1466675"/>
              <a:ext cx="821675" cy="626725"/>
            </a:xfrm>
            <a:custGeom>
              <a:avLst/>
              <a:gdLst/>
              <a:ahLst/>
              <a:cxnLst/>
              <a:rect l="l" t="t" r="r" b="b"/>
              <a:pathLst>
                <a:path w="32867" h="25069" extrusionOk="0">
                  <a:moveTo>
                    <a:pt x="2473" y="1"/>
                  </a:moveTo>
                  <a:cubicBezTo>
                    <a:pt x="2127" y="87"/>
                    <a:pt x="1824" y="231"/>
                    <a:pt x="1565" y="426"/>
                  </a:cubicBezTo>
                  <a:cubicBezTo>
                    <a:pt x="0" y="1637"/>
                    <a:pt x="534" y="4694"/>
                    <a:pt x="786" y="6107"/>
                  </a:cubicBezTo>
                  <a:cubicBezTo>
                    <a:pt x="2545" y="16163"/>
                    <a:pt x="13106" y="21700"/>
                    <a:pt x="13964" y="22132"/>
                  </a:cubicBezTo>
                  <a:cubicBezTo>
                    <a:pt x="15111" y="22716"/>
                    <a:pt x="19755" y="25069"/>
                    <a:pt x="24433" y="25069"/>
                  </a:cubicBezTo>
                  <a:cubicBezTo>
                    <a:pt x="26105" y="25069"/>
                    <a:pt x="27782" y="24768"/>
                    <a:pt x="29305" y="23978"/>
                  </a:cubicBezTo>
                  <a:cubicBezTo>
                    <a:pt x="29723" y="23769"/>
                    <a:pt x="32463" y="22341"/>
                    <a:pt x="32866" y="20712"/>
                  </a:cubicBezTo>
                  <a:lnTo>
                    <a:pt x="32866" y="20712"/>
                  </a:lnTo>
                  <a:cubicBezTo>
                    <a:pt x="30352" y="21405"/>
                    <a:pt x="27822" y="21741"/>
                    <a:pt x="25353" y="21741"/>
                  </a:cubicBezTo>
                  <a:cubicBezTo>
                    <a:pt x="18415" y="21741"/>
                    <a:pt x="11964" y="19084"/>
                    <a:pt x="7721" y="14202"/>
                  </a:cubicBezTo>
                  <a:cubicBezTo>
                    <a:pt x="3381" y="9221"/>
                    <a:pt x="2574" y="3310"/>
                    <a:pt x="247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6"/>
            <p:cNvSpPr/>
            <p:nvPr/>
          </p:nvSpPr>
          <p:spPr>
            <a:xfrm>
              <a:off x="6431725" y="1213650"/>
              <a:ext cx="587375" cy="468325"/>
            </a:xfrm>
            <a:custGeom>
              <a:avLst/>
              <a:gdLst/>
              <a:ahLst/>
              <a:cxnLst/>
              <a:rect l="l" t="t" r="r" b="b"/>
              <a:pathLst>
                <a:path w="23495" h="18733" extrusionOk="0">
                  <a:moveTo>
                    <a:pt x="2163" y="0"/>
                  </a:moveTo>
                  <a:cubicBezTo>
                    <a:pt x="1514" y="80"/>
                    <a:pt x="1017" y="289"/>
                    <a:pt x="750" y="685"/>
                  </a:cubicBezTo>
                  <a:cubicBezTo>
                    <a:pt x="0" y="1810"/>
                    <a:pt x="1377" y="4160"/>
                    <a:pt x="3288" y="6575"/>
                  </a:cubicBezTo>
                  <a:cubicBezTo>
                    <a:pt x="4167" y="8038"/>
                    <a:pt x="5573" y="9999"/>
                    <a:pt x="7735" y="11874"/>
                  </a:cubicBezTo>
                  <a:cubicBezTo>
                    <a:pt x="10806" y="14534"/>
                    <a:pt x="13957" y="15745"/>
                    <a:pt x="15867" y="16314"/>
                  </a:cubicBezTo>
                  <a:cubicBezTo>
                    <a:pt x="18316" y="17853"/>
                    <a:pt x="20480" y="18732"/>
                    <a:pt x="21858" y="18732"/>
                  </a:cubicBezTo>
                  <a:cubicBezTo>
                    <a:pt x="22391" y="18732"/>
                    <a:pt x="22807" y="18601"/>
                    <a:pt x="23076" y="18326"/>
                  </a:cubicBezTo>
                  <a:cubicBezTo>
                    <a:pt x="23415" y="17987"/>
                    <a:pt x="23494" y="17446"/>
                    <a:pt x="23429" y="16833"/>
                  </a:cubicBezTo>
                  <a:cubicBezTo>
                    <a:pt x="20430" y="16084"/>
                    <a:pt x="15608" y="14426"/>
                    <a:pt x="10814" y="10576"/>
                  </a:cubicBezTo>
                  <a:cubicBezTo>
                    <a:pt x="6186" y="6856"/>
                    <a:pt x="3554" y="2689"/>
                    <a:pt x="216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6"/>
          <p:cNvGrpSpPr/>
          <p:nvPr/>
        </p:nvGrpSpPr>
        <p:grpSpPr>
          <a:xfrm rot="3626901">
            <a:off x="222308" y="1105883"/>
            <a:ext cx="670823" cy="1064441"/>
            <a:chOff x="4491600" y="1128725"/>
            <a:chExt cx="911950" cy="1447225"/>
          </a:xfrm>
        </p:grpSpPr>
        <p:sp>
          <p:nvSpPr>
            <p:cNvPr id="256" name="Google Shape;256;p6"/>
            <p:cNvSpPr/>
            <p:nvPr/>
          </p:nvSpPr>
          <p:spPr>
            <a:xfrm>
              <a:off x="4568550" y="1144125"/>
              <a:ext cx="835000" cy="1431825"/>
            </a:xfrm>
            <a:custGeom>
              <a:avLst/>
              <a:gdLst/>
              <a:ahLst/>
              <a:cxnLst/>
              <a:rect l="l" t="t" r="r" b="b"/>
              <a:pathLst>
                <a:path w="33400" h="57273" extrusionOk="0">
                  <a:moveTo>
                    <a:pt x="12217" y="20788"/>
                  </a:moveTo>
                  <a:cubicBezTo>
                    <a:pt x="12235" y="20788"/>
                    <a:pt x="12294" y="20824"/>
                    <a:pt x="12353" y="20863"/>
                  </a:cubicBezTo>
                  <a:lnTo>
                    <a:pt x="12353" y="20863"/>
                  </a:lnTo>
                  <a:cubicBezTo>
                    <a:pt x="12335" y="20860"/>
                    <a:pt x="12317" y="20857"/>
                    <a:pt x="12299" y="20854"/>
                  </a:cubicBezTo>
                  <a:lnTo>
                    <a:pt x="12299" y="20854"/>
                  </a:lnTo>
                  <a:cubicBezTo>
                    <a:pt x="12320" y="20858"/>
                    <a:pt x="12338" y="20861"/>
                    <a:pt x="12355" y="20864"/>
                  </a:cubicBezTo>
                  <a:lnTo>
                    <a:pt x="12355" y="20864"/>
                  </a:lnTo>
                  <a:cubicBezTo>
                    <a:pt x="12360" y="20867"/>
                    <a:pt x="12365" y="20871"/>
                    <a:pt x="12370" y="20874"/>
                  </a:cubicBezTo>
                  <a:lnTo>
                    <a:pt x="12370" y="20874"/>
                  </a:lnTo>
                  <a:cubicBezTo>
                    <a:pt x="12290" y="20858"/>
                    <a:pt x="12186" y="20826"/>
                    <a:pt x="12213" y="20789"/>
                  </a:cubicBezTo>
                  <a:cubicBezTo>
                    <a:pt x="12213" y="20788"/>
                    <a:pt x="12215" y="20788"/>
                    <a:pt x="12217" y="20788"/>
                  </a:cubicBezTo>
                  <a:close/>
                  <a:moveTo>
                    <a:pt x="26553" y="54174"/>
                  </a:moveTo>
                  <a:cubicBezTo>
                    <a:pt x="26552" y="54174"/>
                    <a:pt x="26577" y="54179"/>
                    <a:pt x="26613" y="54185"/>
                  </a:cubicBezTo>
                  <a:lnTo>
                    <a:pt x="26613" y="54185"/>
                  </a:lnTo>
                  <a:cubicBezTo>
                    <a:pt x="26571" y="54177"/>
                    <a:pt x="26554" y="54174"/>
                    <a:pt x="26553" y="54174"/>
                  </a:cubicBezTo>
                  <a:close/>
                  <a:moveTo>
                    <a:pt x="8560" y="0"/>
                  </a:moveTo>
                  <a:cubicBezTo>
                    <a:pt x="6903" y="0"/>
                    <a:pt x="5288" y="615"/>
                    <a:pt x="3987" y="2024"/>
                  </a:cubicBezTo>
                  <a:cubicBezTo>
                    <a:pt x="722" y="5571"/>
                    <a:pt x="239" y="11230"/>
                    <a:pt x="159" y="15801"/>
                  </a:cubicBezTo>
                  <a:cubicBezTo>
                    <a:pt x="1" y="24279"/>
                    <a:pt x="1702" y="32821"/>
                    <a:pt x="3886" y="40975"/>
                  </a:cubicBezTo>
                  <a:cubicBezTo>
                    <a:pt x="4586" y="43599"/>
                    <a:pt x="5364" y="46201"/>
                    <a:pt x="6193" y="48789"/>
                  </a:cubicBezTo>
                  <a:cubicBezTo>
                    <a:pt x="6434" y="49536"/>
                    <a:pt x="7047" y="49859"/>
                    <a:pt x="7661" y="49859"/>
                  </a:cubicBezTo>
                  <a:cubicBezTo>
                    <a:pt x="8593" y="49859"/>
                    <a:pt x="9528" y="49113"/>
                    <a:pt x="9163" y="47974"/>
                  </a:cubicBezTo>
                  <a:cubicBezTo>
                    <a:pt x="6431" y="39446"/>
                    <a:pt x="4160" y="30608"/>
                    <a:pt x="3439" y="21705"/>
                  </a:cubicBezTo>
                  <a:cubicBezTo>
                    <a:pt x="3187" y="18627"/>
                    <a:pt x="3122" y="15505"/>
                    <a:pt x="3425" y="12427"/>
                  </a:cubicBezTo>
                  <a:cubicBezTo>
                    <a:pt x="3461" y="12095"/>
                    <a:pt x="3497" y="11771"/>
                    <a:pt x="3540" y="11439"/>
                  </a:cubicBezTo>
                  <a:cubicBezTo>
                    <a:pt x="3546" y="11393"/>
                    <a:pt x="3548" y="11376"/>
                    <a:pt x="3547" y="11376"/>
                  </a:cubicBezTo>
                  <a:lnTo>
                    <a:pt x="3547" y="11376"/>
                  </a:lnTo>
                  <a:cubicBezTo>
                    <a:pt x="3546" y="11376"/>
                    <a:pt x="3530" y="11489"/>
                    <a:pt x="3527" y="11524"/>
                  </a:cubicBezTo>
                  <a:lnTo>
                    <a:pt x="3527" y="11524"/>
                  </a:lnTo>
                  <a:cubicBezTo>
                    <a:pt x="3534" y="11441"/>
                    <a:pt x="3548" y="11364"/>
                    <a:pt x="3562" y="11281"/>
                  </a:cubicBezTo>
                  <a:cubicBezTo>
                    <a:pt x="3584" y="11115"/>
                    <a:pt x="3612" y="10956"/>
                    <a:pt x="3634" y="10791"/>
                  </a:cubicBezTo>
                  <a:cubicBezTo>
                    <a:pt x="3735" y="10207"/>
                    <a:pt x="3843" y="9630"/>
                    <a:pt x="3980" y="9060"/>
                  </a:cubicBezTo>
                  <a:cubicBezTo>
                    <a:pt x="4103" y="8556"/>
                    <a:pt x="4240" y="8051"/>
                    <a:pt x="4398" y="7561"/>
                  </a:cubicBezTo>
                  <a:cubicBezTo>
                    <a:pt x="4470" y="7337"/>
                    <a:pt x="4542" y="7114"/>
                    <a:pt x="4629" y="6898"/>
                  </a:cubicBezTo>
                  <a:cubicBezTo>
                    <a:pt x="4665" y="6790"/>
                    <a:pt x="4708" y="6689"/>
                    <a:pt x="4744" y="6580"/>
                  </a:cubicBezTo>
                  <a:cubicBezTo>
                    <a:pt x="4756" y="6550"/>
                    <a:pt x="4765" y="6525"/>
                    <a:pt x="4772" y="6505"/>
                  </a:cubicBezTo>
                  <a:lnTo>
                    <a:pt x="4772" y="6505"/>
                  </a:lnTo>
                  <a:cubicBezTo>
                    <a:pt x="4777" y="6496"/>
                    <a:pt x="4782" y="6485"/>
                    <a:pt x="4787" y="6472"/>
                  </a:cubicBezTo>
                  <a:cubicBezTo>
                    <a:pt x="4968" y="6083"/>
                    <a:pt x="5148" y="5701"/>
                    <a:pt x="5364" y="5333"/>
                  </a:cubicBezTo>
                  <a:cubicBezTo>
                    <a:pt x="5458" y="5167"/>
                    <a:pt x="5559" y="5009"/>
                    <a:pt x="5660" y="4850"/>
                  </a:cubicBezTo>
                  <a:cubicBezTo>
                    <a:pt x="5728" y="4745"/>
                    <a:pt x="5976" y="4449"/>
                    <a:pt x="5969" y="4449"/>
                  </a:cubicBezTo>
                  <a:lnTo>
                    <a:pt x="5969" y="4449"/>
                  </a:lnTo>
                  <a:cubicBezTo>
                    <a:pt x="5967" y="4449"/>
                    <a:pt x="5929" y="4490"/>
                    <a:pt x="5833" y="4598"/>
                  </a:cubicBezTo>
                  <a:cubicBezTo>
                    <a:pt x="6063" y="4331"/>
                    <a:pt x="6280" y="4065"/>
                    <a:pt x="6539" y="3827"/>
                  </a:cubicBezTo>
                  <a:cubicBezTo>
                    <a:pt x="6586" y="3786"/>
                    <a:pt x="6637" y="3745"/>
                    <a:pt x="6686" y="3700"/>
                  </a:cubicBezTo>
                  <a:lnTo>
                    <a:pt x="6686" y="3700"/>
                  </a:lnTo>
                  <a:cubicBezTo>
                    <a:pt x="6816" y="3613"/>
                    <a:pt x="6942" y="3516"/>
                    <a:pt x="7080" y="3430"/>
                  </a:cubicBezTo>
                  <a:cubicBezTo>
                    <a:pt x="7191" y="3365"/>
                    <a:pt x="7313" y="3306"/>
                    <a:pt x="7432" y="3242"/>
                  </a:cubicBezTo>
                  <a:lnTo>
                    <a:pt x="7432" y="3242"/>
                  </a:lnTo>
                  <a:cubicBezTo>
                    <a:pt x="7409" y="3250"/>
                    <a:pt x="7385" y="3258"/>
                    <a:pt x="7361" y="3264"/>
                  </a:cubicBezTo>
                  <a:cubicBezTo>
                    <a:pt x="7387" y="3257"/>
                    <a:pt x="7413" y="3248"/>
                    <a:pt x="7439" y="3238"/>
                  </a:cubicBezTo>
                  <a:lnTo>
                    <a:pt x="7439" y="3238"/>
                  </a:lnTo>
                  <a:cubicBezTo>
                    <a:pt x="7437" y="3239"/>
                    <a:pt x="7434" y="3240"/>
                    <a:pt x="7432" y="3242"/>
                  </a:cubicBezTo>
                  <a:lnTo>
                    <a:pt x="7432" y="3242"/>
                  </a:lnTo>
                  <a:cubicBezTo>
                    <a:pt x="7455" y="3233"/>
                    <a:pt x="7476" y="3224"/>
                    <a:pt x="7495" y="3215"/>
                  </a:cubicBezTo>
                  <a:lnTo>
                    <a:pt x="7495" y="3215"/>
                  </a:lnTo>
                  <a:cubicBezTo>
                    <a:pt x="7477" y="3222"/>
                    <a:pt x="7458" y="3230"/>
                    <a:pt x="7439" y="3238"/>
                  </a:cubicBezTo>
                  <a:lnTo>
                    <a:pt x="7439" y="3238"/>
                  </a:lnTo>
                  <a:cubicBezTo>
                    <a:pt x="7449" y="3232"/>
                    <a:pt x="7459" y="3227"/>
                    <a:pt x="7469" y="3221"/>
                  </a:cubicBezTo>
                  <a:cubicBezTo>
                    <a:pt x="7540" y="3182"/>
                    <a:pt x="7572" y="3168"/>
                    <a:pt x="7577" y="3168"/>
                  </a:cubicBezTo>
                  <a:lnTo>
                    <a:pt x="7577" y="3168"/>
                  </a:lnTo>
                  <a:cubicBezTo>
                    <a:pt x="7583" y="3168"/>
                    <a:pt x="7548" y="3190"/>
                    <a:pt x="7495" y="3215"/>
                  </a:cubicBezTo>
                  <a:lnTo>
                    <a:pt x="7495" y="3215"/>
                  </a:lnTo>
                  <a:cubicBezTo>
                    <a:pt x="7530" y="3201"/>
                    <a:pt x="7564" y="3187"/>
                    <a:pt x="7599" y="3178"/>
                  </a:cubicBezTo>
                  <a:cubicBezTo>
                    <a:pt x="7736" y="3135"/>
                    <a:pt x="7873" y="3091"/>
                    <a:pt x="8017" y="3062"/>
                  </a:cubicBezTo>
                  <a:cubicBezTo>
                    <a:pt x="8074" y="3045"/>
                    <a:pt x="8146" y="3042"/>
                    <a:pt x="8209" y="3026"/>
                  </a:cubicBezTo>
                  <a:lnTo>
                    <a:pt x="8209" y="3026"/>
                  </a:lnTo>
                  <a:cubicBezTo>
                    <a:pt x="8486" y="3027"/>
                    <a:pt x="8758" y="3033"/>
                    <a:pt x="9035" y="3040"/>
                  </a:cubicBezTo>
                  <a:lnTo>
                    <a:pt x="9035" y="3040"/>
                  </a:lnTo>
                  <a:cubicBezTo>
                    <a:pt x="9102" y="3052"/>
                    <a:pt x="9176" y="3060"/>
                    <a:pt x="9243" y="3077"/>
                  </a:cubicBezTo>
                  <a:cubicBezTo>
                    <a:pt x="9408" y="3113"/>
                    <a:pt x="9581" y="3156"/>
                    <a:pt x="9747" y="3207"/>
                  </a:cubicBezTo>
                  <a:cubicBezTo>
                    <a:pt x="9896" y="3252"/>
                    <a:pt x="10033" y="3309"/>
                    <a:pt x="10179" y="3362"/>
                  </a:cubicBezTo>
                  <a:lnTo>
                    <a:pt x="10179" y="3362"/>
                  </a:lnTo>
                  <a:cubicBezTo>
                    <a:pt x="10271" y="3410"/>
                    <a:pt x="10369" y="3446"/>
                    <a:pt x="10454" y="3488"/>
                  </a:cubicBezTo>
                  <a:cubicBezTo>
                    <a:pt x="10829" y="3675"/>
                    <a:pt x="11189" y="3884"/>
                    <a:pt x="11535" y="4115"/>
                  </a:cubicBezTo>
                  <a:cubicBezTo>
                    <a:pt x="11702" y="4233"/>
                    <a:pt x="11862" y="4352"/>
                    <a:pt x="12029" y="4470"/>
                  </a:cubicBezTo>
                  <a:lnTo>
                    <a:pt x="12029" y="4470"/>
                  </a:lnTo>
                  <a:cubicBezTo>
                    <a:pt x="12038" y="4478"/>
                    <a:pt x="12049" y="4487"/>
                    <a:pt x="12061" y="4497"/>
                  </a:cubicBezTo>
                  <a:cubicBezTo>
                    <a:pt x="12162" y="4576"/>
                    <a:pt x="12263" y="4656"/>
                    <a:pt x="12357" y="4742"/>
                  </a:cubicBezTo>
                  <a:cubicBezTo>
                    <a:pt x="12753" y="5074"/>
                    <a:pt x="13128" y="5420"/>
                    <a:pt x="13489" y="5787"/>
                  </a:cubicBezTo>
                  <a:cubicBezTo>
                    <a:pt x="13871" y="6177"/>
                    <a:pt x="14238" y="6580"/>
                    <a:pt x="14592" y="6991"/>
                  </a:cubicBezTo>
                  <a:cubicBezTo>
                    <a:pt x="14786" y="7222"/>
                    <a:pt x="14981" y="7460"/>
                    <a:pt x="15168" y="7698"/>
                  </a:cubicBezTo>
                  <a:cubicBezTo>
                    <a:pt x="15203" y="7737"/>
                    <a:pt x="15333" y="7905"/>
                    <a:pt x="15350" y="7926"/>
                  </a:cubicBezTo>
                  <a:lnTo>
                    <a:pt x="15350" y="7926"/>
                  </a:lnTo>
                  <a:cubicBezTo>
                    <a:pt x="15429" y="8031"/>
                    <a:pt x="15510" y="8136"/>
                    <a:pt x="15586" y="8246"/>
                  </a:cubicBezTo>
                  <a:cubicBezTo>
                    <a:pt x="16416" y="9370"/>
                    <a:pt x="17172" y="10545"/>
                    <a:pt x="17879" y="11749"/>
                  </a:cubicBezTo>
                  <a:cubicBezTo>
                    <a:pt x="21930" y="18663"/>
                    <a:pt x="24482" y="26405"/>
                    <a:pt x="26544" y="34126"/>
                  </a:cubicBezTo>
                  <a:cubicBezTo>
                    <a:pt x="27229" y="36692"/>
                    <a:pt x="27698" y="39345"/>
                    <a:pt x="28455" y="41890"/>
                  </a:cubicBezTo>
                  <a:cubicBezTo>
                    <a:pt x="29046" y="43844"/>
                    <a:pt x="29536" y="45891"/>
                    <a:pt x="29702" y="47845"/>
                  </a:cubicBezTo>
                  <a:cubicBezTo>
                    <a:pt x="29767" y="48652"/>
                    <a:pt x="29788" y="49460"/>
                    <a:pt x="29738" y="50267"/>
                  </a:cubicBezTo>
                  <a:cubicBezTo>
                    <a:pt x="29723" y="50433"/>
                    <a:pt x="29709" y="50599"/>
                    <a:pt x="29694" y="50764"/>
                  </a:cubicBezTo>
                  <a:cubicBezTo>
                    <a:pt x="29692" y="50800"/>
                    <a:pt x="29690" y="50825"/>
                    <a:pt x="29690" y="50840"/>
                  </a:cubicBezTo>
                  <a:lnTo>
                    <a:pt x="29690" y="50840"/>
                  </a:lnTo>
                  <a:cubicBezTo>
                    <a:pt x="29685" y="50861"/>
                    <a:pt x="29677" y="50898"/>
                    <a:pt x="29666" y="50959"/>
                  </a:cubicBezTo>
                  <a:cubicBezTo>
                    <a:pt x="29615" y="51269"/>
                    <a:pt x="29558" y="51579"/>
                    <a:pt x="29471" y="51882"/>
                  </a:cubicBezTo>
                  <a:cubicBezTo>
                    <a:pt x="29420" y="52085"/>
                    <a:pt x="29352" y="52283"/>
                    <a:pt x="29283" y="52477"/>
                  </a:cubicBezTo>
                  <a:lnTo>
                    <a:pt x="29283" y="52477"/>
                  </a:lnTo>
                  <a:cubicBezTo>
                    <a:pt x="29275" y="52489"/>
                    <a:pt x="29190" y="52700"/>
                    <a:pt x="29161" y="52754"/>
                  </a:cubicBezTo>
                  <a:cubicBezTo>
                    <a:pt x="29103" y="52877"/>
                    <a:pt x="29038" y="52992"/>
                    <a:pt x="28966" y="53107"/>
                  </a:cubicBezTo>
                  <a:cubicBezTo>
                    <a:pt x="28909" y="53208"/>
                    <a:pt x="28844" y="53295"/>
                    <a:pt x="28786" y="53388"/>
                  </a:cubicBezTo>
                  <a:cubicBezTo>
                    <a:pt x="28782" y="53395"/>
                    <a:pt x="28778" y="53401"/>
                    <a:pt x="28774" y="53407"/>
                  </a:cubicBezTo>
                  <a:lnTo>
                    <a:pt x="28774" y="53407"/>
                  </a:lnTo>
                  <a:cubicBezTo>
                    <a:pt x="28774" y="53408"/>
                    <a:pt x="28773" y="53409"/>
                    <a:pt x="28772" y="53410"/>
                  </a:cubicBezTo>
                  <a:cubicBezTo>
                    <a:pt x="28630" y="53551"/>
                    <a:pt x="28489" y="53687"/>
                    <a:pt x="28343" y="53827"/>
                  </a:cubicBezTo>
                  <a:lnTo>
                    <a:pt x="28343" y="53827"/>
                  </a:lnTo>
                  <a:cubicBezTo>
                    <a:pt x="28384" y="53787"/>
                    <a:pt x="28396" y="53771"/>
                    <a:pt x="28388" y="53771"/>
                  </a:cubicBezTo>
                  <a:cubicBezTo>
                    <a:pt x="28364" y="53771"/>
                    <a:pt x="28125" y="53953"/>
                    <a:pt x="28015" y="54023"/>
                  </a:cubicBezTo>
                  <a:cubicBezTo>
                    <a:pt x="28006" y="54028"/>
                    <a:pt x="27998" y="54034"/>
                    <a:pt x="27991" y="54039"/>
                  </a:cubicBezTo>
                  <a:lnTo>
                    <a:pt x="27991" y="54039"/>
                  </a:lnTo>
                  <a:cubicBezTo>
                    <a:pt x="27902" y="54068"/>
                    <a:pt x="27817" y="54107"/>
                    <a:pt x="27726" y="54131"/>
                  </a:cubicBezTo>
                  <a:cubicBezTo>
                    <a:pt x="27633" y="54160"/>
                    <a:pt x="27539" y="54174"/>
                    <a:pt x="27445" y="54203"/>
                  </a:cubicBezTo>
                  <a:cubicBezTo>
                    <a:pt x="27445" y="54203"/>
                    <a:pt x="27445" y="54203"/>
                    <a:pt x="27445" y="54203"/>
                  </a:cubicBezTo>
                  <a:lnTo>
                    <a:pt x="27445" y="54203"/>
                  </a:lnTo>
                  <a:cubicBezTo>
                    <a:pt x="27282" y="54204"/>
                    <a:pt x="27118" y="54212"/>
                    <a:pt x="26951" y="54212"/>
                  </a:cubicBezTo>
                  <a:cubicBezTo>
                    <a:pt x="26907" y="54212"/>
                    <a:pt x="26863" y="54212"/>
                    <a:pt x="26818" y="54210"/>
                  </a:cubicBezTo>
                  <a:cubicBezTo>
                    <a:pt x="26768" y="54210"/>
                    <a:pt x="26674" y="54196"/>
                    <a:pt x="26613" y="54185"/>
                  </a:cubicBezTo>
                  <a:lnTo>
                    <a:pt x="26613" y="54185"/>
                  </a:lnTo>
                  <a:cubicBezTo>
                    <a:pt x="26648" y="54192"/>
                    <a:pt x="26700" y="54202"/>
                    <a:pt x="26775" y="54217"/>
                  </a:cubicBezTo>
                  <a:cubicBezTo>
                    <a:pt x="26667" y="54196"/>
                    <a:pt x="26559" y="54181"/>
                    <a:pt x="26450" y="54160"/>
                  </a:cubicBezTo>
                  <a:cubicBezTo>
                    <a:pt x="26213" y="54109"/>
                    <a:pt x="25975" y="54037"/>
                    <a:pt x="25744" y="53958"/>
                  </a:cubicBezTo>
                  <a:cubicBezTo>
                    <a:pt x="25712" y="53947"/>
                    <a:pt x="25613" y="53909"/>
                    <a:pt x="25545" y="53883"/>
                  </a:cubicBezTo>
                  <a:lnTo>
                    <a:pt x="25545" y="53883"/>
                  </a:lnTo>
                  <a:cubicBezTo>
                    <a:pt x="25472" y="53851"/>
                    <a:pt x="25362" y="53803"/>
                    <a:pt x="25333" y="53792"/>
                  </a:cubicBezTo>
                  <a:cubicBezTo>
                    <a:pt x="25066" y="53662"/>
                    <a:pt x="24800" y="53511"/>
                    <a:pt x="24547" y="53360"/>
                  </a:cubicBezTo>
                  <a:cubicBezTo>
                    <a:pt x="24309" y="53208"/>
                    <a:pt x="24079" y="53050"/>
                    <a:pt x="23848" y="52891"/>
                  </a:cubicBezTo>
                  <a:cubicBezTo>
                    <a:pt x="23811" y="52863"/>
                    <a:pt x="23792" y="52849"/>
                    <a:pt x="23785" y="52844"/>
                  </a:cubicBezTo>
                  <a:lnTo>
                    <a:pt x="23785" y="52844"/>
                  </a:lnTo>
                  <a:cubicBezTo>
                    <a:pt x="23767" y="52829"/>
                    <a:pt x="23743" y="52809"/>
                    <a:pt x="23711" y="52783"/>
                  </a:cubicBezTo>
                  <a:cubicBezTo>
                    <a:pt x="23581" y="52675"/>
                    <a:pt x="23452" y="52567"/>
                    <a:pt x="23315" y="52451"/>
                  </a:cubicBezTo>
                  <a:cubicBezTo>
                    <a:pt x="22795" y="51990"/>
                    <a:pt x="22305" y="51492"/>
                    <a:pt x="21851" y="50959"/>
                  </a:cubicBezTo>
                  <a:cubicBezTo>
                    <a:pt x="21339" y="50375"/>
                    <a:pt x="21116" y="50072"/>
                    <a:pt x="20640" y="49359"/>
                  </a:cubicBezTo>
                  <a:cubicBezTo>
                    <a:pt x="20164" y="48645"/>
                    <a:pt x="19732" y="47902"/>
                    <a:pt x="19342" y="47145"/>
                  </a:cubicBezTo>
                  <a:cubicBezTo>
                    <a:pt x="18456" y="45415"/>
                    <a:pt x="17850" y="43635"/>
                    <a:pt x="17302" y="41739"/>
                  </a:cubicBezTo>
                  <a:cubicBezTo>
                    <a:pt x="16560" y="39194"/>
                    <a:pt x="15860" y="36642"/>
                    <a:pt x="15219" y="34076"/>
                  </a:cubicBezTo>
                  <a:cubicBezTo>
                    <a:pt x="14721" y="32086"/>
                    <a:pt x="14260" y="30089"/>
                    <a:pt x="13878" y="28070"/>
                  </a:cubicBezTo>
                  <a:cubicBezTo>
                    <a:pt x="13727" y="27285"/>
                    <a:pt x="13590" y="26499"/>
                    <a:pt x="13467" y="25706"/>
                  </a:cubicBezTo>
                  <a:cubicBezTo>
                    <a:pt x="13438" y="25511"/>
                    <a:pt x="13409" y="25317"/>
                    <a:pt x="13381" y="25122"/>
                  </a:cubicBezTo>
                  <a:cubicBezTo>
                    <a:pt x="13369" y="25036"/>
                    <a:pt x="13364" y="25009"/>
                    <a:pt x="13364" y="25009"/>
                  </a:cubicBezTo>
                  <a:lnTo>
                    <a:pt x="13364" y="25009"/>
                  </a:lnTo>
                  <a:cubicBezTo>
                    <a:pt x="13364" y="25009"/>
                    <a:pt x="13364" y="25010"/>
                    <a:pt x="13364" y="25010"/>
                  </a:cubicBezTo>
                  <a:lnTo>
                    <a:pt x="13364" y="25010"/>
                  </a:lnTo>
                  <a:cubicBezTo>
                    <a:pt x="13362" y="24999"/>
                    <a:pt x="13361" y="24986"/>
                    <a:pt x="13359" y="24971"/>
                  </a:cubicBezTo>
                  <a:cubicBezTo>
                    <a:pt x="13323" y="24632"/>
                    <a:pt x="13280" y="24286"/>
                    <a:pt x="13244" y="23940"/>
                  </a:cubicBezTo>
                  <a:cubicBezTo>
                    <a:pt x="13176" y="23187"/>
                    <a:pt x="13139" y="22439"/>
                    <a:pt x="13158" y="21685"/>
                  </a:cubicBezTo>
                  <a:lnTo>
                    <a:pt x="13158" y="21685"/>
                  </a:lnTo>
                  <a:cubicBezTo>
                    <a:pt x="13167" y="21697"/>
                    <a:pt x="13176" y="21708"/>
                    <a:pt x="13186" y="21719"/>
                  </a:cubicBezTo>
                  <a:cubicBezTo>
                    <a:pt x="13192" y="21727"/>
                    <a:pt x="13198" y="21733"/>
                    <a:pt x="13204" y="21739"/>
                  </a:cubicBezTo>
                  <a:lnTo>
                    <a:pt x="13204" y="21739"/>
                  </a:lnTo>
                  <a:cubicBezTo>
                    <a:pt x="13255" y="21812"/>
                    <a:pt x="13307" y="21882"/>
                    <a:pt x="13359" y="21957"/>
                  </a:cubicBezTo>
                  <a:cubicBezTo>
                    <a:pt x="14743" y="23882"/>
                    <a:pt x="15774" y="26066"/>
                    <a:pt x="16726" y="28222"/>
                  </a:cubicBezTo>
                  <a:cubicBezTo>
                    <a:pt x="17324" y="29584"/>
                    <a:pt x="17922" y="31062"/>
                    <a:pt x="18499" y="32627"/>
                  </a:cubicBezTo>
                  <a:cubicBezTo>
                    <a:pt x="19177" y="34443"/>
                    <a:pt x="19804" y="36281"/>
                    <a:pt x="20395" y="38127"/>
                  </a:cubicBezTo>
                  <a:cubicBezTo>
                    <a:pt x="21044" y="40167"/>
                    <a:pt x="21635" y="42222"/>
                    <a:pt x="22197" y="44291"/>
                  </a:cubicBezTo>
                  <a:cubicBezTo>
                    <a:pt x="22401" y="45050"/>
                    <a:pt x="22993" y="45379"/>
                    <a:pt x="23600" y="45379"/>
                  </a:cubicBezTo>
                  <a:cubicBezTo>
                    <a:pt x="24520" y="45379"/>
                    <a:pt x="25476" y="44624"/>
                    <a:pt x="25167" y="43469"/>
                  </a:cubicBezTo>
                  <a:cubicBezTo>
                    <a:pt x="24028" y="39273"/>
                    <a:pt x="22738" y="35106"/>
                    <a:pt x="21181" y="31048"/>
                  </a:cubicBezTo>
                  <a:cubicBezTo>
                    <a:pt x="20063" y="28114"/>
                    <a:pt x="18845" y="25187"/>
                    <a:pt x="17302" y="22447"/>
                  </a:cubicBezTo>
                  <a:cubicBezTo>
                    <a:pt x="16459" y="20948"/>
                    <a:pt x="15413" y="19023"/>
                    <a:pt x="13835" y="18165"/>
                  </a:cubicBezTo>
                  <a:cubicBezTo>
                    <a:pt x="13419" y="17941"/>
                    <a:pt x="13014" y="17840"/>
                    <a:pt x="12634" y="17840"/>
                  </a:cubicBezTo>
                  <a:cubicBezTo>
                    <a:pt x="11411" y="17840"/>
                    <a:pt x="10445" y="18885"/>
                    <a:pt x="10209" y="20249"/>
                  </a:cubicBezTo>
                  <a:cubicBezTo>
                    <a:pt x="9776" y="22772"/>
                    <a:pt x="10295" y="25468"/>
                    <a:pt x="10735" y="27948"/>
                  </a:cubicBezTo>
                  <a:cubicBezTo>
                    <a:pt x="11578" y="32691"/>
                    <a:pt x="12833" y="37363"/>
                    <a:pt x="14166" y="41984"/>
                  </a:cubicBezTo>
                  <a:cubicBezTo>
                    <a:pt x="15298" y="45920"/>
                    <a:pt x="16790" y="49676"/>
                    <a:pt x="19429" y="52855"/>
                  </a:cubicBezTo>
                  <a:cubicBezTo>
                    <a:pt x="21080" y="54845"/>
                    <a:pt x="23372" y="56777"/>
                    <a:pt x="26003" y="57195"/>
                  </a:cubicBezTo>
                  <a:cubicBezTo>
                    <a:pt x="26331" y="57247"/>
                    <a:pt x="26655" y="57272"/>
                    <a:pt x="26975" y="57272"/>
                  </a:cubicBezTo>
                  <a:cubicBezTo>
                    <a:pt x="29050" y="57272"/>
                    <a:pt x="30915" y="56192"/>
                    <a:pt x="31864" y="54217"/>
                  </a:cubicBezTo>
                  <a:cubicBezTo>
                    <a:pt x="33400" y="51024"/>
                    <a:pt x="32895" y="47138"/>
                    <a:pt x="32146" y="43808"/>
                  </a:cubicBezTo>
                  <a:cubicBezTo>
                    <a:pt x="31872" y="42582"/>
                    <a:pt x="31461" y="41393"/>
                    <a:pt x="31187" y="40167"/>
                  </a:cubicBezTo>
                  <a:cubicBezTo>
                    <a:pt x="30877" y="38769"/>
                    <a:pt x="30545" y="37377"/>
                    <a:pt x="30199" y="35993"/>
                  </a:cubicBezTo>
                  <a:cubicBezTo>
                    <a:pt x="29558" y="33405"/>
                    <a:pt x="28851" y="30824"/>
                    <a:pt x="28065" y="28272"/>
                  </a:cubicBezTo>
                  <a:cubicBezTo>
                    <a:pt x="26753" y="23990"/>
                    <a:pt x="25225" y="19766"/>
                    <a:pt x="23365" y="15693"/>
                  </a:cubicBezTo>
                  <a:cubicBezTo>
                    <a:pt x="21036" y="10581"/>
                    <a:pt x="18059" y="5009"/>
                    <a:pt x="13381" y="1664"/>
                  </a:cubicBezTo>
                  <a:cubicBezTo>
                    <a:pt x="11914" y="615"/>
                    <a:pt x="10216" y="0"/>
                    <a:pt x="856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4491600" y="1128725"/>
              <a:ext cx="835000" cy="1431900"/>
            </a:xfrm>
            <a:custGeom>
              <a:avLst/>
              <a:gdLst/>
              <a:ahLst/>
              <a:cxnLst/>
              <a:rect l="l" t="t" r="r" b="b"/>
              <a:pathLst>
                <a:path w="33400" h="57276" extrusionOk="0">
                  <a:moveTo>
                    <a:pt x="7573" y="3171"/>
                  </a:moveTo>
                  <a:cubicBezTo>
                    <a:pt x="7580" y="3171"/>
                    <a:pt x="7528" y="3203"/>
                    <a:pt x="7458" y="3231"/>
                  </a:cubicBezTo>
                  <a:lnTo>
                    <a:pt x="7458" y="3231"/>
                  </a:lnTo>
                  <a:cubicBezTo>
                    <a:pt x="7461" y="3228"/>
                    <a:pt x="7465" y="3226"/>
                    <a:pt x="7469" y="3224"/>
                  </a:cubicBezTo>
                  <a:cubicBezTo>
                    <a:pt x="7538" y="3185"/>
                    <a:pt x="7569" y="3171"/>
                    <a:pt x="7573" y="3171"/>
                  </a:cubicBezTo>
                  <a:close/>
                  <a:moveTo>
                    <a:pt x="3540" y="11412"/>
                  </a:moveTo>
                  <a:cubicBezTo>
                    <a:pt x="3535" y="11446"/>
                    <a:pt x="3531" y="11480"/>
                    <a:pt x="3528" y="11513"/>
                  </a:cubicBezTo>
                  <a:lnTo>
                    <a:pt x="3528" y="11513"/>
                  </a:lnTo>
                  <a:cubicBezTo>
                    <a:pt x="3531" y="11487"/>
                    <a:pt x="3536" y="11443"/>
                    <a:pt x="3540" y="11412"/>
                  </a:cubicBezTo>
                  <a:close/>
                  <a:moveTo>
                    <a:pt x="3528" y="11513"/>
                  </a:moveTo>
                  <a:lnTo>
                    <a:pt x="3528" y="11513"/>
                  </a:lnTo>
                  <a:cubicBezTo>
                    <a:pt x="3526" y="11525"/>
                    <a:pt x="3526" y="11533"/>
                    <a:pt x="3526" y="11536"/>
                  </a:cubicBezTo>
                  <a:cubicBezTo>
                    <a:pt x="3526" y="11529"/>
                    <a:pt x="3527" y="11521"/>
                    <a:pt x="3528" y="11513"/>
                  </a:cubicBezTo>
                  <a:close/>
                  <a:moveTo>
                    <a:pt x="12217" y="20791"/>
                  </a:moveTo>
                  <a:cubicBezTo>
                    <a:pt x="12233" y="20791"/>
                    <a:pt x="12285" y="20822"/>
                    <a:pt x="12339" y="20858"/>
                  </a:cubicBezTo>
                  <a:lnTo>
                    <a:pt x="12339" y="20858"/>
                  </a:lnTo>
                  <a:cubicBezTo>
                    <a:pt x="12327" y="20855"/>
                    <a:pt x="12314" y="20853"/>
                    <a:pt x="12299" y="20850"/>
                  </a:cubicBezTo>
                  <a:lnTo>
                    <a:pt x="12299" y="20850"/>
                  </a:lnTo>
                  <a:cubicBezTo>
                    <a:pt x="12313" y="20853"/>
                    <a:pt x="12326" y="20855"/>
                    <a:pt x="12340" y="20858"/>
                  </a:cubicBezTo>
                  <a:lnTo>
                    <a:pt x="12340" y="20858"/>
                  </a:lnTo>
                  <a:cubicBezTo>
                    <a:pt x="12339" y="20858"/>
                    <a:pt x="12339" y="20858"/>
                    <a:pt x="12339" y="20858"/>
                  </a:cubicBezTo>
                  <a:lnTo>
                    <a:pt x="12339" y="20858"/>
                  </a:lnTo>
                  <a:cubicBezTo>
                    <a:pt x="12343" y="20858"/>
                    <a:pt x="12346" y="20859"/>
                    <a:pt x="12350" y="20859"/>
                  </a:cubicBezTo>
                  <a:lnTo>
                    <a:pt x="12350" y="20859"/>
                  </a:lnTo>
                  <a:cubicBezTo>
                    <a:pt x="12346" y="20859"/>
                    <a:pt x="12343" y="20858"/>
                    <a:pt x="12340" y="20858"/>
                  </a:cubicBezTo>
                  <a:lnTo>
                    <a:pt x="12340" y="20858"/>
                  </a:lnTo>
                  <a:cubicBezTo>
                    <a:pt x="12346" y="20862"/>
                    <a:pt x="12352" y="20866"/>
                    <a:pt x="12358" y="20870"/>
                  </a:cubicBezTo>
                  <a:lnTo>
                    <a:pt x="12358" y="20870"/>
                  </a:lnTo>
                  <a:cubicBezTo>
                    <a:pt x="12280" y="20853"/>
                    <a:pt x="12187" y="20824"/>
                    <a:pt x="12212" y="20793"/>
                  </a:cubicBezTo>
                  <a:cubicBezTo>
                    <a:pt x="12213" y="20791"/>
                    <a:pt x="12215" y="20791"/>
                    <a:pt x="12217" y="20791"/>
                  </a:cubicBezTo>
                  <a:close/>
                  <a:moveTo>
                    <a:pt x="28043" y="54026"/>
                  </a:moveTo>
                  <a:cubicBezTo>
                    <a:pt x="28044" y="54026"/>
                    <a:pt x="28044" y="54026"/>
                    <a:pt x="28043" y="54026"/>
                  </a:cubicBezTo>
                  <a:cubicBezTo>
                    <a:pt x="28043" y="54026"/>
                    <a:pt x="28042" y="54026"/>
                    <a:pt x="28042" y="54026"/>
                  </a:cubicBezTo>
                  <a:lnTo>
                    <a:pt x="28042" y="54026"/>
                  </a:lnTo>
                  <a:cubicBezTo>
                    <a:pt x="28043" y="54026"/>
                    <a:pt x="28043" y="54026"/>
                    <a:pt x="28043" y="54026"/>
                  </a:cubicBezTo>
                  <a:close/>
                  <a:moveTo>
                    <a:pt x="26551" y="54174"/>
                  </a:moveTo>
                  <a:cubicBezTo>
                    <a:pt x="26548" y="54174"/>
                    <a:pt x="26590" y="54183"/>
                    <a:pt x="26643" y="54192"/>
                  </a:cubicBezTo>
                  <a:lnTo>
                    <a:pt x="26643" y="54192"/>
                  </a:lnTo>
                  <a:cubicBezTo>
                    <a:pt x="26579" y="54179"/>
                    <a:pt x="26553" y="54174"/>
                    <a:pt x="26551" y="54174"/>
                  </a:cubicBezTo>
                  <a:close/>
                  <a:moveTo>
                    <a:pt x="8558" y="0"/>
                  </a:moveTo>
                  <a:cubicBezTo>
                    <a:pt x="6903" y="0"/>
                    <a:pt x="5288" y="615"/>
                    <a:pt x="3987" y="2028"/>
                  </a:cubicBezTo>
                  <a:cubicBezTo>
                    <a:pt x="721" y="5567"/>
                    <a:pt x="238" y="11233"/>
                    <a:pt x="152" y="15797"/>
                  </a:cubicBezTo>
                  <a:cubicBezTo>
                    <a:pt x="0" y="24282"/>
                    <a:pt x="1702" y="32817"/>
                    <a:pt x="3886" y="40978"/>
                  </a:cubicBezTo>
                  <a:cubicBezTo>
                    <a:pt x="4585" y="43602"/>
                    <a:pt x="5364" y="46204"/>
                    <a:pt x="6193" y="48792"/>
                  </a:cubicBezTo>
                  <a:cubicBezTo>
                    <a:pt x="6433" y="49536"/>
                    <a:pt x="7046" y="49859"/>
                    <a:pt x="7660" y="49859"/>
                  </a:cubicBezTo>
                  <a:cubicBezTo>
                    <a:pt x="8593" y="49859"/>
                    <a:pt x="9528" y="49114"/>
                    <a:pt x="9163" y="47970"/>
                  </a:cubicBezTo>
                  <a:cubicBezTo>
                    <a:pt x="6424" y="39449"/>
                    <a:pt x="4160" y="30604"/>
                    <a:pt x="3439" y="21708"/>
                  </a:cubicBezTo>
                  <a:cubicBezTo>
                    <a:pt x="3187" y="18623"/>
                    <a:pt x="3122" y="15508"/>
                    <a:pt x="3425" y="12430"/>
                  </a:cubicBezTo>
                  <a:cubicBezTo>
                    <a:pt x="3461" y="12099"/>
                    <a:pt x="3497" y="11767"/>
                    <a:pt x="3533" y="11443"/>
                  </a:cubicBezTo>
                  <a:cubicBezTo>
                    <a:pt x="3540" y="11396"/>
                    <a:pt x="3543" y="11378"/>
                    <a:pt x="3544" y="11378"/>
                  </a:cubicBezTo>
                  <a:lnTo>
                    <a:pt x="3544" y="11378"/>
                  </a:lnTo>
                  <a:cubicBezTo>
                    <a:pt x="3544" y="11378"/>
                    <a:pt x="3543" y="11392"/>
                    <a:pt x="3540" y="11412"/>
                  </a:cubicBezTo>
                  <a:lnTo>
                    <a:pt x="3540" y="11412"/>
                  </a:lnTo>
                  <a:cubicBezTo>
                    <a:pt x="3547" y="11368"/>
                    <a:pt x="3554" y="11325"/>
                    <a:pt x="3562" y="11284"/>
                  </a:cubicBezTo>
                  <a:cubicBezTo>
                    <a:pt x="3583" y="11118"/>
                    <a:pt x="3612" y="10952"/>
                    <a:pt x="3634" y="10794"/>
                  </a:cubicBezTo>
                  <a:cubicBezTo>
                    <a:pt x="3735" y="10210"/>
                    <a:pt x="3843" y="9633"/>
                    <a:pt x="3980" y="9056"/>
                  </a:cubicBezTo>
                  <a:cubicBezTo>
                    <a:pt x="4102" y="8552"/>
                    <a:pt x="4239" y="8054"/>
                    <a:pt x="4398" y="7557"/>
                  </a:cubicBezTo>
                  <a:cubicBezTo>
                    <a:pt x="4470" y="7341"/>
                    <a:pt x="4542" y="7117"/>
                    <a:pt x="4621" y="6894"/>
                  </a:cubicBezTo>
                  <a:cubicBezTo>
                    <a:pt x="4665" y="6793"/>
                    <a:pt x="4708" y="6685"/>
                    <a:pt x="4744" y="6584"/>
                  </a:cubicBezTo>
                  <a:cubicBezTo>
                    <a:pt x="4762" y="6536"/>
                    <a:pt x="4774" y="6502"/>
                    <a:pt x="4782" y="6480"/>
                  </a:cubicBezTo>
                  <a:lnTo>
                    <a:pt x="4782" y="6480"/>
                  </a:lnTo>
                  <a:cubicBezTo>
                    <a:pt x="4784" y="6476"/>
                    <a:pt x="4785" y="6472"/>
                    <a:pt x="4787" y="6468"/>
                  </a:cubicBezTo>
                  <a:cubicBezTo>
                    <a:pt x="4967" y="6086"/>
                    <a:pt x="5148" y="5704"/>
                    <a:pt x="5364" y="5337"/>
                  </a:cubicBezTo>
                  <a:cubicBezTo>
                    <a:pt x="5458" y="5171"/>
                    <a:pt x="5559" y="5005"/>
                    <a:pt x="5659" y="4846"/>
                  </a:cubicBezTo>
                  <a:cubicBezTo>
                    <a:pt x="5728" y="4746"/>
                    <a:pt x="5977" y="4446"/>
                    <a:pt x="5969" y="4446"/>
                  </a:cubicBezTo>
                  <a:lnTo>
                    <a:pt x="5969" y="4446"/>
                  </a:lnTo>
                  <a:cubicBezTo>
                    <a:pt x="5966" y="4446"/>
                    <a:pt x="5928" y="4487"/>
                    <a:pt x="5832" y="4594"/>
                  </a:cubicBezTo>
                  <a:cubicBezTo>
                    <a:pt x="6063" y="4334"/>
                    <a:pt x="6279" y="4068"/>
                    <a:pt x="6539" y="3830"/>
                  </a:cubicBezTo>
                  <a:cubicBezTo>
                    <a:pt x="6594" y="3775"/>
                    <a:pt x="6655" y="3727"/>
                    <a:pt x="6710" y="3679"/>
                  </a:cubicBezTo>
                  <a:lnTo>
                    <a:pt x="6710" y="3679"/>
                  </a:lnTo>
                  <a:cubicBezTo>
                    <a:pt x="6835" y="3600"/>
                    <a:pt x="6952" y="3506"/>
                    <a:pt x="7080" y="3433"/>
                  </a:cubicBezTo>
                  <a:cubicBezTo>
                    <a:pt x="7198" y="3357"/>
                    <a:pt x="7330" y="3300"/>
                    <a:pt x="7456" y="3231"/>
                  </a:cubicBezTo>
                  <a:lnTo>
                    <a:pt x="7456" y="3231"/>
                  </a:lnTo>
                  <a:cubicBezTo>
                    <a:pt x="7501" y="3214"/>
                    <a:pt x="7545" y="3194"/>
                    <a:pt x="7591" y="3181"/>
                  </a:cubicBezTo>
                  <a:cubicBezTo>
                    <a:pt x="7736" y="3138"/>
                    <a:pt x="7873" y="3095"/>
                    <a:pt x="8010" y="3059"/>
                  </a:cubicBezTo>
                  <a:cubicBezTo>
                    <a:pt x="8069" y="3048"/>
                    <a:pt x="8138" y="3041"/>
                    <a:pt x="8198" y="3029"/>
                  </a:cubicBezTo>
                  <a:lnTo>
                    <a:pt x="8198" y="3029"/>
                  </a:lnTo>
                  <a:cubicBezTo>
                    <a:pt x="8277" y="3027"/>
                    <a:pt x="8354" y="3027"/>
                    <a:pt x="8432" y="3027"/>
                  </a:cubicBezTo>
                  <a:cubicBezTo>
                    <a:pt x="8627" y="3027"/>
                    <a:pt x="8821" y="3031"/>
                    <a:pt x="9017" y="3035"/>
                  </a:cubicBezTo>
                  <a:lnTo>
                    <a:pt x="9017" y="3035"/>
                  </a:lnTo>
                  <a:cubicBezTo>
                    <a:pt x="9089" y="3054"/>
                    <a:pt x="9170" y="3061"/>
                    <a:pt x="9242" y="3073"/>
                  </a:cubicBezTo>
                  <a:cubicBezTo>
                    <a:pt x="9408" y="3109"/>
                    <a:pt x="9581" y="3159"/>
                    <a:pt x="9747" y="3210"/>
                  </a:cubicBezTo>
                  <a:cubicBezTo>
                    <a:pt x="9910" y="3259"/>
                    <a:pt x="10059" y="3323"/>
                    <a:pt x="10222" y="3380"/>
                  </a:cubicBezTo>
                  <a:lnTo>
                    <a:pt x="10222" y="3380"/>
                  </a:lnTo>
                  <a:cubicBezTo>
                    <a:pt x="10299" y="3420"/>
                    <a:pt x="10376" y="3455"/>
                    <a:pt x="10453" y="3491"/>
                  </a:cubicBezTo>
                  <a:cubicBezTo>
                    <a:pt x="10828" y="3678"/>
                    <a:pt x="11189" y="3888"/>
                    <a:pt x="11528" y="4118"/>
                  </a:cubicBezTo>
                  <a:cubicBezTo>
                    <a:pt x="11700" y="4229"/>
                    <a:pt x="11859" y="4346"/>
                    <a:pt x="12018" y="4463"/>
                  </a:cubicBezTo>
                  <a:lnTo>
                    <a:pt x="12018" y="4463"/>
                  </a:lnTo>
                  <a:cubicBezTo>
                    <a:pt x="12029" y="4473"/>
                    <a:pt x="12044" y="4485"/>
                    <a:pt x="12061" y="4500"/>
                  </a:cubicBezTo>
                  <a:cubicBezTo>
                    <a:pt x="12162" y="4580"/>
                    <a:pt x="12263" y="4659"/>
                    <a:pt x="12357" y="4738"/>
                  </a:cubicBezTo>
                  <a:cubicBezTo>
                    <a:pt x="12753" y="5070"/>
                    <a:pt x="13128" y="5423"/>
                    <a:pt x="13488" y="5783"/>
                  </a:cubicBezTo>
                  <a:cubicBezTo>
                    <a:pt x="13871" y="6173"/>
                    <a:pt x="14238" y="6576"/>
                    <a:pt x="14591" y="6995"/>
                  </a:cubicBezTo>
                  <a:cubicBezTo>
                    <a:pt x="14786" y="7225"/>
                    <a:pt x="14981" y="7456"/>
                    <a:pt x="15168" y="7694"/>
                  </a:cubicBezTo>
                  <a:cubicBezTo>
                    <a:pt x="15201" y="7736"/>
                    <a:pt x="15324" y="7896"/>
                    <a:pt x="15348" y="7927"/>
                  </a:cubicBezTo>
                  <a:lnTo>
                    <a:pt x="15348" y="7927"/>
                  </a:lnTo>
                  <a:cubicBezTo>
                    <a:pt x="15427" y="8032"/>
                    <a:pt x="15509" y="8137"/>
                    <a:pt x="15586" y="8242"/>
                  </a:cubicBezTo>
                  <a:cubicBezTo>
                    <a:pt x="16415" y="9366"/>
                    <a:pt x="17172" y="10549"/>
                    <a:pt x="17879" y="11753"/>
                  </a:cubicBezTo>
                  <a:cubicBezTo>
                    <a:pt x="21930" y="18666"/>
                    <a:pt x="24475" y="26408"/>
                    <a:pt x="26537" y="34129"/>
                  </a:cubicBezTo>
                  <a:cubicBezTo>
                    <a:pt x="27229" y="36696"/>
                    <a:pt x="27697" y="39341"/>
                    <a:pt x="28454" y="41886"/>
                  </a:cubicBezTo>
                  <a:cubicBezTo>
                    <a:pt x="29045" y="43840"/>
                    <a:pt x="29536" y="45887"/>
                    <a:pt x="29701" y="47841"/>
                  </a:cubicBezTo>
                  <a:cubicBezTo>
                    <a:pt x="29766" y="48648"/>
                    <a:pt x="29788" y="49463"/>
                    <a:pt x="29738" y="50270"/>
                  </a:cubicBezTo>
                  <a:cubicBezTo>
                    <a:pt x="29723" y="50436"/>
                    <a:pt x="29709" y="50602"/>
                    <a:pt x="29694" y="50768"/>
                  </a:cubicBezTo>
                  <a:cubicBezTo>
                    <a:pt x="29692" y="50802"/>
                    <a:pt x="29690" y="50825"/>
                    <a:pt x="29689" y="50840"/>
                  </a:cubicBezTo>
                  <a:lnTo>
                    <a:pt x="29689" y="50840"/>
                  </a:lnTo>
                  <a:cubicBezTo>
                    <a:pt x="29685" y="50862"/>
                    <a:pt x="29677" y="50900"/>
                    <a:pt x="29665" y="50962"/>
                  </a:cubicBezTo>
                  <a:cubicBezTo>
                    <a:pt x="29615" y="51272"/>
                    <a:pt x="29557" y="51582"/>
                    <a:pt x="29471" y="51885"/>
                  </a:cubicBezTo>
                  <a:cubicBezTo>
                    <a:pt x="29413" y="52094"/>
                    <a:pt x="29346" y="52293"/>
                    <a:pt x="29273" y="52494"/>
                  </a:cubicBezTo>
                  <a:lnTo>
                    <a:pt x="29273" y="52494"/>
                  </a:lnTo>
                  <a:cubicBezTo>
                    <a:pt x="29250" y="52549"/>
                    <a:pt x="29185" y="52708"/>
                    <a:pt x="29161" y="52757"/>
                  </a:cubicBezTo>
                  <a:cubicBezTo>
                    <a:pt x="29103" y="52880"/>
                    <a:pt x="29038" y="52995"/>
                    <a:pt x="28966" y="53111"/>
                  </a:cubicBezTo>
                  <a:cubicBezTo>
                    <a:pt x="28908" y="53204"/>
                    <a:pt x="28844" y="53298"/>
                    <a:pt x="28786" y="53392"/>
                  </a:cubicBezTo>
                  <a:cubicBezTo>
                    <a:pt x="28786" y="53392"/>
                    <a:pt x="28786" y="53392"/>
                    <a:pt x="28785" y="53392"/>
                  </a:cubicBezTo>
                  <a:lnTo>
                    <a:pt x="28785" y="53392"/>
                  </a:lnTo>
                  <a:cubicBezTo>
                    <a:pt x="28781" y="53396"/>
                    <a:pt x="28777" y="53401"/>
                    <a:pt x="28771" y="53406"/>
                  </a:cubicBezTo>
                  <a:cubicBezTo>
                    <a:pt x="28619" y="53558"/>
                    <a:pt x="28467" y="53710"/>
                    <a:pt x="28309" y="53857"/>
                  </a:cubicBezTo>
                  <a:lnTo>
                    <a:pt x="28309" y="53857"/>
                  </a:lnTo>
                  <a:cubicBezTo>
                    <a:pt x="28375" y="53796"/>
                    <a:pt x="28395" y="53772"/>
                    <a:pt x="28387" y="53772"/>
                  </a:cubicBezTo>
                  <a:cubicBezTo>
                    <a:pt x="28364" y="53772"/>
                    <a:pt x="28121" y="53955"/>
                    <a:pt x="28015" y="54026"/>
                  </a:cubicBezTo>
                  <a:cubicBezTo>
                    <a:pt x="28007" y="54031"/>
                    <a:pt x="27999" y="54036"/>
                    <a:pt x="27992" y="54041"/>
                  </a:cubicBezTo>
                  <a:lnTo>
                    <a:pt x="27992" y="54041"/>
                  </a:lnTo>
                  <a:cubicBezTo>
                    <a:pt x="27903" y="54069"/>
                    <a:pt x="27817" y="54104"/>
                    <a:pt x="27726" y="54134"/>
                  </a:cubicBezTo>
                  <a:cubicBezTo>
                    <a:pt x="27632" y="54156"/>
                    <a:pt x="27539" y="54170"/>
                    <a:pt x="27445" y="54199"/>
                  </a:cubicBezTo>
                  <a:cubicBezTo>
                    <a:pt x="27444" y="54199"/>
                    <a:pt x="27442" y="54200"/>
                    <a:pt x="27441" y="54200"/>
                  </a:cubicBezTo>
                  <a:lnTo>
                    <a:pt x="27441" y="54200"/>
                  </a:lnTo>
                  <a:cubicBezTo>
                    <a:pt x="27236" y="54207"/>
                    <a:pt x="27030" y="54213"/>
                    <a:pt x="26818" y="54213"/>
                  </a:cubicBezTo>
                  <a:cubicBezTo>
                    <a:pt x="26774" y="54213"/>
                    <a:pt x="26701" y="54203"/>
                    <a:pt x="26643" y="54192"/>
                  </a:cubicBezTo>
                  <a:lnTo>
                    <a:pt x="26643" y="54192"/>
                  </a:lnTo>
                  <a:cubicBezTo>
                    <a:pt x="26676" y="54199"/>
                    <a:pt x="26719" y="54209"/>
                    <a:pt x="26775" y="54221"/>
                  </a:cubicBezTo>
                  <a:cubicBezTo>
                    <a:pt x="26666" y="54199"/>
                    <a:pt x="26558" y="54185"/>
                    <a:pt x="26450" y="54156"/>
                  </a:cubicBezTo>
                  <a:cubicBezTo>
                    <a:pt x="26212" y="54105"/>
                    <a:pt x="25974" y="54040"/>
                    <a:pt x="25744" y="53961"/>
                  </a:cubicBezTo>
                  <a:cubicBezTo>
                    <a:pt x="25713" y="53949"/>
                    <a:pt x="25635" y="53919"/>
                    <a:pt x="25571" y="53895"/>
                  </a:cubicBezTo>
                  <a:lnTo>
                    <a:pt x="25571" y="53895"/>
                  </a:lnTo>
                  <a:cubicBezTo>
                    <a:pt x="25502" y="53863"/>
                    <a:pt x="25366" y="53805"/>
                    <a:pt x="25333" y="53788"/>
                  </a:cubicBezTo>
                  <a:cubicBezTo>
                    <a:pt x="25066" y="53658"/>
                    <a:pt x="24799" y="53514"/>
                    <a:pt x="24547" y="53356"/>
                  </a:cubicBezTo>
                  <a:cubicBezTo>
                    <a:pt x="24309" y="53211"/>
                    <a:pt x="24078" y="53053"/>
                    <a:pt x="23848" y="52887"/>
                  </a:cubicBezTo>
                  <a:cubicBezTo>
                    <a:pt x="23805" y="52857"/>
                    <a:pt x="23785" y="52844"/>
                    <a:pt x="23779" y="52841"/>
                  </a:cubicBezTo>
                  <a:lnTo>
                    <a:pt x="23779" y="52841"/>
                  </a:lnTo>
                  <a:cubicBezTo>
                    <a:pt x="23762" y="52827"/>
                    <a:pt x="23739" y="52809"/>
                    <a:pt x="23711" y="52786"/>
                  </a:cubicBezTo>
                  <a:cubicBezTo>
                    <a:pt x="23581" y="52678"/>
                    <a:pt x="23444" y="52563"/>
                    <a:pt x="23314" y="52447"/>
                  </a:cubicBezTo>
                  <a:cubicBezTo>
                    <a:pt x="22795" y="51993"/>
                    <a:pt x="22305" y="51488"/>
                    <a:pt x="21844" y="50962"/>
                  </a:cubicBezTo>
                  <a:cubicBezTo>
                    <a:pt x="21339" y="50378"/>
                    <a:pt x="21116" y="50076"/>
                    <a:pt x="20633" y="49355"/>
                  </a:cubicBezTo>
                  <a:cubicBezTo>
                    <a:pt x="20164" y="48641"/>
                    <a:pt x="19731" y="47906"/>
                    <a:pt x="19342" y="47141"/>
                  </a:cubicBezTo>
                  <a:cubicBezTo>
                    <a:pt x="18455" y="45411"/>
                    <a:pt x="17850" y="43631"/>
                    <a:pt x="17302" y="41742"/>
                  </a:cubicBezTo>
                  <a:cubicBezTo>
                    <a:pt x="16559" y="39197"/>
                    <a:pt x="15853" y="36645"/>
                    <a:pt x="15219" y="34072"/>
                  </a:cubicBezTo>
                  <a:cubicBezTo>
                    <a:pt x="14721" y="32082"/>
                    <a:pt x="14260" y="30085"/>
                    <a:pt x="13878" y="28074"/>
                  </a:cubicBezTo>
                  <a:cubicBezTo>
                    <a:pt x="13726" y="27288"/>
                    <a:pt x="13589" y="26502"/>
                    <a:pt x="13467" y="25709"/>
                  </a:cubicBezTo>
                  <a:cubicBezTo>
                    <a:pt x="13438" y="25514"/>
                    <a:pt x="13409" y="25320"/>
                    <a:pt x="13380" y="25125"/>
                  </a:cubicBezTo>
                  <a:cubicBezTo>
                    <a:pt x="13368" y="25038"/>
                    <a:pt x="13364" y="25011"/>
                    <a:pt x="13363" y="25011"/>
                  </a:cubicBezTo>
                  <a:lnTo>
                    <a:pt x="13363" y="25011"/>
                  </a:lnTo>
                  <a:cubicBezTo>
                    <a:pt x="13363" y="25011"/>
                    <a:pt x="13363" y="25012"/>
                    <a:pt x="13363" y="25013"/>
                  </a:cubicBezTo>
                  <a:lnTo>
                    <a:pt x="13363" y="25013"/>
                  </a:lnTo>
                  <a:cubicBezTo>
                    <a:pt x="13362" y="25001"/>
                    <a:pt x="13360" y="24989"/>
                    <a:pt x="13359" y="24974"/>
                  </a:cubicBezTo>
                  <a:cubicBezTo>
                    <a:pt x="13323" y="24628"/>
                    <a:pt x="13279" y="24282"/>
                    <a:pt x="13243" y="23943"/>
                  </a:cubicBezTo>
                  <a:cubicBezTo>
                    <a:pt x="13175" y="23183"/>
                    <a:pt x="13138" y="22432"/>
                    <a:pt x="13154" y="21679"/>
                  </a:cubicBezTo>
                  <a:lnTo>
                    <a:pt x="13154" y="21679"/>
                  </a:lnTo>
                  <a:cubicBezTo>
                    <a:pt x="13162" y="21689"/>
                    <a:pt x="13170" y="21698"/>
                    <a:pt x="13178" y="21707"/>
                  </a:cubicBezTo>
                  <a:lnTo>
                    <a:pt x="13178" y="21707"/>
                  </a:lnTo>
                  <a:cubicBezTo>
                    <a:pt x="13238" y="21793"/>
                    <a:pt x="13299" y="21873"/>
                    <a:pt x="13359" y="21953"/>
                  </a:cubicBezTo>
                  <a:cubicBezTo>
                    <a:pt x="14743" y="23878"/>
                    <a:pt x="15774" y="26062"/>
                    <a:pt x="16725" y="28218"/>
                  </a:cubicBezTo>
                  <a:cubicBezTo>
                    <a:pt x="17324" y="29580"/>
                    <a:pt x="17915" y="31065"/>
                    <a:pt x="18499" y="32630"/>
                  </a:cubicBezTo>
                  <a:cubicBezTo>
                    <a:pt x="19176" y="34446"/>
                    <a:pt x="19804" y="36278"/>
                    <a:pt x="20395" y="38123"/>
                  </a:cubicBezTo>
                  <a:cubicBezTo>
                    <a:pt x="21043" y="40163"/>
                    <a:pt x="21635" y="42225"/>
                    <a:pt x="22197" y="44287"/>
                  </a:cubicBezTo>
                  <a:cubicBezTo>
                    <a:pt x="22401" y="45050"/>
                    <a:pt x="22994" y="45381"/>
                    <a:pt x="23602" y="45381"/>
                  </a:cubicBezTo>
                  <a:cubicBezTo>
                    <a:pt x="24521" y="45381"/>
                    <a:pt x="25472" y="44626"/>
                    <a:pt x="25160" y="43472"/>
                  </a:cubicBezTo>
                  <a:cubicBezTo>
                    <a:pt x="24028" y="39269"/>
                    <a:pt x="22738" y="35110"/>
                    <a:pt x="21180" y="31044"/>
                  </a:cubicBezTo>
                  <a:cubicBezTo>
                    <a:pt x="20063" y="28110"/>
                    <a:pt x="18838" y="25183"/>
                    <a:pt x="17302" y="22451"/>
                  </a:cubicBezTo>
                  <a:cubicBezTo>
                    <a:pt x="16459" y="20951"/>
                    <a:pt x="15413" y="19019"/>
                    <a:pt x="13834" y="18169"/>
                  </a:cubicBezTo>
                  <a:cubicBezTo>
                    <a:pt x="13418" y="17942"/>
                    <a:pt x="13012" y="17840"/>
                    <a:pt x="12631" y="17840"/>
                  </a:cubicBezTo>
                  <a:cubicBezTo>
                    <a:pt x="11410" y="17840"/>
                    <a:pt x="10445" y="18888"/>
                    <a:pt x="10208" y="20245"/>
                  </a:cubicBezTo>
                  <a:cubicBezTo>
                    <a:pt x="9776" y="22768"/>
                    <a:pt x="10295" y="25471"/>
                    <a:pt x="10735" y="27951"/>
                  </a:cubicBezTo>
                  <a:cubicBezTo>
                    <a:pt x="11578" y="32695"/>
                    <a:pt x="12832" y="37359"/>
                    <a:pt x="14166" y="41987"/>
                  </a:cubicBezTo>
                  <a:cubicBezTo>
                    <a:pt x="15298" y="45916"/>
                    <a:pt x="16790" y="49672"/>
                    <a:pt x="19429" y="52858"/>
                  </a:cubicBezTo>
                  <a:cubicBezTo>
                    <a:pt x="21080" y="54848"/>
                    <a:pt x="23372" y="56773"/>
                    <a:pt x="26003" y="57198"/>
                  </a:cubicBezTo>
                  <a:cubicBezTo>
                    <a:pt x="26329" y="57250"/>
                    <a:pt x="26652" y="57275"/>
                    <a:pt x="26971" y="57275"/>
                  </a:cubicBezTo>
                  <a:cubicBezTo>
                    <a:pt x="29048" y="57275"/>
                    <a:pt x="30914" y="56190"/>
                    <a:pt x="31864" y="54221"/>
                  </a:cubicBezTo>
                  <a:cubicBezTo>
                    <a:pt x="33400" y="51020"/>
                    <a:pt x="32895" y="47141"/>
                    <a:pt x="32145" y="43811"/>
                  </a:cubicBezTo>
                  <a:cubicBezTo>
                    <a:pt x="31871" y="42578"/>
                    <a:pt x="31460" y="41389"/>
                    <a:pt x="31187" y="40163"/>
                  </a:cubicBezTo>
                  <a:cubicBezTo>
                    <a:pt x="30877" y="38772"/>
                    <a:pt x="30545" y="37380"/>
                    <a:pt x="30199" y="35996"/>
                  </a:cubicBezTo>
                  <a:cubicBezTo>
                    <a:pt x="29557" y="33401"/>
                    <a:pt x="28851" y="30828"/>
                    <a:pt x="28065" y="28268"/>
                  </a:cubicBezTo>
                  <a:cubicBezTo>
                    <a:pt x="26753" y="23986"/>
                    <a:pt x="25225" y="19769"/>
                    <a:pt x="23365" y="15696"/>
                  </a:cubicBezTo>
                  <a:cubicBezTo>
                    <a:pt x="21036" y="10577"/>
                    <a:pt x="18059" y="5005"/>
                    <a:pt x="13373" y="1660"/>
                  </a:cubicBezTo>
                  <a:cubicBezTo>
                    <a:pt x="11910" y="615"/>
                    <a:pt x="10214" y="0"/>
                    <a:pt x="85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304153" y="-41289"/>
            <a:ext cx="1723720" cy="2159011"/>
            <a:chOff x="610625" y="938625"/>
            <a:chExt cx="1230350" cy="1541050"/>
          </a:xfrm>
        </p:grpSpPr>
        <p:sp>
          <p:nvSpPr>
            <p:cNvPr id="259" name="Google Shape;259;p6"/>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1204475" y="1756675"/>
              <a:ext cx="610375" cy="713425"/>
            </a:xfrm>
            <a:custGeom>
              <a:avLst/>
              <a:gdLst/>
              <a:ahLst/>
              <a:cxnLst/>
              <a:rect l="l" t="t" r="r" b="b"/>
              <a:pathLst>
                <a:path w="24415" h="28537" extrusionOk="0">
                  <a:moveTo>
                    <a:pt x="3663" y="0"/>
                  </a:moveTo>
                  <a:cubicBezTo>
                    <a:pt x="2444" y="800"/>
                    <a:pt x="1226" y="1600"/>
                    <a:pt x="1" y="2408"/>
                  </a:cubicBezTo>
                  <a:cubicBezTo>
                    <a:pt x="7844" y="11066"/>
                    <a:pt x="15687" y="19731"/>
                    <a:pt x="23538" y="28389"/>
                  </a:cubicBezTo>
                  <a:cubicBezTo>
                    <a:pt x="23630" y="28492"/>
                    <a:pt x="23741" y="28536"/>
                    <a:pt x="23849" y="28536"/>
                  </a:cubicBezTo>
                  <a:cubicBezTo>
                    <a:pt x="24142" y="28536"/>
                    <a:pt x="24414" y="28218"/>
                    <a:pt x="24230" y="27892"/>
                  </a:cubicBezTo>
                  <a:lnTo>
                    <a:pt x="12004" y="6077"/>
                  </a:lnTo>
                  <a:cubicBezTo>
                    <a:pt x="11636" y="5421"/>
                    <a:pt x="11016" y="4960"/>
                    <a:pt x="10288" y="4794"/>
                  </a:cubicBezTo>
                  <a:lnTo>
                    <a:pt x="7491" y="4167"/>
                  </a:lnTo>
                  <a:cubicBezTo>
                    <a:pt x="6215" y="2775"/>
                    <a:pt x="4939" y="1384"/>
                    <a:pt x="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1322525" y="1677175"/>
              <a:ext cx="479975" cy="802500"/>
            </a:xfrm>
            <a:custGeom>
              <a:avLst/>
              <a:gdLst/>
              <a:ahLst/>
              <a:cxnLst/>
              <a:rect l="l" t="t" r="r" b="b"/>
              <a:pathLst>
                <a:path w="19199" h="32100" extrusionOk="0">
                  <a:moveTo>
                    <a:pt x="3598" y="1"/>
                  </a:moveTo>
                  <a:cubicBezTo>
                    <a:pt x="2394" y="837"/>
                    <a:pt x="1197" y="1673"/>
                    <a:pt x="1" y="2510"/>
                  </a:cubicBezTo>
                  <a:cubicBezTo>
                    <a:pt x="822" y="4211"/>
                    <a:pt x="1644" y="5912"/>
                    <a:pt x="2466" y="7606"/>
                  </a:cubicBezTo>
                  <a:lnTo>
                    <a:pt x="2012" y="10439"/>
                  </a:lnTo>
                  <a:cubicBezTo>
                    <a:pt x="1896" y="11175"/>
                    <a:pt x="2098" y="11925"/>
                    <a:pt x="2567" y="12508"/>
                  </a:cubicBezTo>
                  <a:lnTo>
                    <a:pt x="18319" y="31937"/>
                  </a:lnTo>
                  <a:cubicBezTo>
                    <a:pt x="18412" y="32051"/>
                    <a:pt x="18530" y="32099"/>
                    <a:pt x="18645" y="32099"/>
                  </a:cubicBezTo>
                  <a:cubicBezTo>
                    <a:pt x="18930" y="32099"/>
                    <a:pt x="19199" y="31804"/>
                    <a:pt x="19039" y="31475"/>
                  </a:cubicBezTo>
                  <a:cubicBezTo>
                    <a:pt x="13892" y="20979"/>
                    <a:pt x="8745" y="10490"/>
                    <a:pt x="359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1424175" y="1886900"/>
              <a:ext cx="66350" cy="58450"/>
            </a:xfrm>
            <a:custGeom>
              <a:avLst/>
              <a:gdLst/>
              <a:ahLst/>
              <a:cxnLst/>
              <a:rect l="l" t="t" r="r" b="b"/>
              <a:pathLst>
                <a:path w="2654" h="2338" extrusionOk="0">
                  <a:moveTo>
                    <a:pt x="1328" y="0"/>
                  </a:moveTo>
                  <a:cubicBezTo>
                    <a:pt x="870" y="0"/>
                    <a:pt x="435" y="267"/>
                    <a:pt x="245" y="717"/>
                  </a:cubicBezTo>
                  <a:cubicBezTo>
                    <a:pt x="0" y="1315"/>
                    <a:pt x="282" y="2000"/>
                    <a:pt x="873" y="2245"/>
                  </a:cubicBezTo>
                  <a:cubicBezTo>
                    <a:pt x="1022" y="2308"/>
                    <a:pt x="1176" y="2338"/>
                    <a:pt x="1328" y="2338"/>
                  </a:cubicBezTo>
                  <a:cubicBezTo>
                    <a:pt x="1785" y="2338"/>
                    <a:pt x="2217" y="2067"/>
                    <a:pt x="2401" y="1618"/>
                  </a:cubicBezTo>
                  <a:cubicBezTo>
                    <a:pt x="2653" y="1027"/>
                    <a:pt x="2372" y="342"/>
                    <a:pt x="1781" y="90"/>
                  </a:cubicBezTo>
                  <a:cubicBezTo>
                    <a:pt x="1633" y="29"/>
                    <a:pt x="1479" y="0"/>
                    <a:pt x="1328" y="0"/>
                  </a:cubicBezTo>
                  <a:close/>
                </a:path>
              </a:pathLst>
            </a:custGeom>
            <a:solidFill>
              <a:srgbClr val="C777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a:off x="610625" y="1131925"/>
              <a:ext cx="750675" cy="709125"/>
            </a:xfrm>
            <a:custGeom>
              <a:avLst/>
              <a:gdLst/>
              <a:ahLst/>
              <a:cxnLst/>
              <a:rect l="l" t="t" r="r" b="b"/>
              <a:pathLst>
                <a:path w="30027" h="28365" extrusionOk="0">
                  <a:moveTo>
                    <a:pt x="7947" y="3590"/>
                  </a:moveTo>
                  <a:cubicBezTo>
                    <a:pt x="8578" y="3590"/>
                    <a:pt x="9196" y="3887"/>
                    <a:pt x="9589" y="4437"/>
                  </a:cubicBezTo>
                  <a:lnTo>
                    <a:pt x="15688" y="12951"/>
                  </a:lnTo>
                  <a:cubicBezTo>
                    <a:pt x="16481" y="14061"/>
                    <a:pt x="15962" y="15618"/>
                    <a:pt x="14671" y="16044"/>
                  </a:cubicBezTo>
                  <a:cubicBezTo>
                    <a:pt x="13999" y="16263"/>
                    <a:pt x="13216" y="16420"/>
                    <a:pt x="12349" y="16420"/>
                  </a:cubicBezTo>
                  <a:cubicBezTo>
                    <a:pt x="11961" y="16420"/>
                    <a:pt x="11557" y="16389"/>
                    <a:pt x="11139" y="16318"/>
                  </a:cubicBezTo>
                  <a:cubicBezTo>
                    <a:pt x="8046" y="15799"/>
                    <a:pt x="6446" y="13470"/>
                    <a:pt x="5941" y="12735"/>
                  </a:cubicBezTo>
                  <a:cubicBezTo>
                    <a:pt x="5249" y="11725"/>
                    <a:pt x="3425" y="9065"/>
                    <a:pt x="4579" y="6376"/>
                  </a:cubicBezTo>
                  <a:cubicBezTo>
                    <a:pt x="5119" y="5122"/>
                    <a:pt x="6107" y="4329"/>
                    <a:pt x="6979" y="3839"/>
                  </a:cubicBezTo>
                  <a:cubicBezTo>
                    <a:pt x="7286" y="3671"/>
                    <a:pt x="7618" y="3590"/>
                    <a:pt x="7947" y="3590"/>
                  </a:cubicBezTo>
                  <a:close/>
                  <a:moveTo>
                    <a:pt x="7397" y="1"/>
                  </a:moveTo>
                  <a:cubicBezTo>
                    <a:pt x="6263" y="1"/>
                    <a:pt x="5126" y="353"/>
                    <a:pt x="4161" y="1092"/>
                  </a:cubicBezTo>
                  <a:cubicBezTo>
                    <a:pt x="4009" y="1208"/>
                    <a:pt x="3851" y="1337"/>
                    <a:pt x="3699" y="1467"/>
                  </a:cubicBezTo>
                  <a:cubicBezTo>
                    <a:pt x="3151" y="1950"/>
                    <a:pt x="1227" y="3745"/>
                    <a:pt x="686" y="6715"/>
                  </a:cubicBezTo>
                  <a:cubicBezTo>
                    <a:pt x="1" y="10493"/>
                    <a:pt x="2056" y="13434"/>
                    <a:pt x="2892" y="14631"/>
                  </a:cubicBezTo>
                  <a:cubicBezTo>
                    <a:pt x="5920" y="19021"/>
                    <a:pt x="10786" y="20052"/>
                    <a:pt x="12631" y="20297"/>
                  </a:cubicBezTo>
                  <a:cubicBezTo>
                    <a:pt x="13326" y="20392"/>
                    <a:pt x="13972" y="20426"/>
                    <a:pt x="14549" y="20426"/>
                  </a:cubicBezTo>
                  <a:cubicBezTo>
                    <a:pt x="15199" y="20426"/>
                    <a:pt x="15763" y="20383"/>
                    <a:pt x="16214" y="20333"/>
                  </a:cubicBezTo>
                  <a:cubicBezTo>
                    <a:pt x="18348" y="22388"/>
                    <a:pt x="19977" y="24089"/>
                    <a:pt x="21051" y="25250"/>
                  </a:cubicBezTo>
                  <a:cubicBezTo>
                    <a:pt x="22635" y="26952"/>
                    <a:pt x="23856" y="28365"/>
                    <a:pt x="25020" y="28365"/>
                  </a:cubicBezTo>
                  <a:cubicBezTo>
                    <a:pt x="25127" y="28365"/>
                    <a:pt x="25234" y="28353"/>
                    <a:pt x="25341" y="28328"/>
                  </a:cubicBezTo>
                  <a:cubicBezTo>
                    <a:pt x="25571" y="28270"/>
                    <a:pt x="26033" y="27938"/>
                    <a:pt x="26948" y="27275"/>
                  </a:cubicBezTo>
                  <a:cubicBezTo>
                    <a:pt x="28210" y="26360"/>
                    <a:pt x="28844" y="25906"/>
                    <a:pt x="28938" y="25761"/>
                  </a:cubicBezTo>
                  <a:cubicBezTo>
                    <a:pt x="30026" y="24168"/>
                    <a:pt x="24685" y="19526"/>
                    <a:pt x="20338" y="13564"/>
                  </a:cubicBezTo>
                  <a:cubicBezTo>
                    <a:pt x="15745" y="7256"/>
                    <a:pt x="14628" y="5937"/>
                    <a:pt x="11845" y="2224"/>
                  </a:cubicBezTo>
                  <a:cubicBezTo>
                    <a:pt x="10759" y="780"/>
                    <a:pt x="9083" y="1"/>
                    <a:pt x="73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1348650" y="1649250"/>
              <a:ext cx="480100" cy="802375"/>
            </a:xfrm>
            <a:custGeom>
              <a:avLst/>
              <a:gdLst/>
              <a:ahLst/>
              <a:cxnLst/>
              <a:rect l="l" t="t" r="r" b="b"/>
              <a:pathLst>
                <a:path w="19204" h="32095" extrusionOk="0">
                  <a:moveTo>
                    <a:pt x="3598" y="0"/>
                  </a:moveTo>
                  <a:cubicBezTo>
                    <a:pt x="2401" y="837"/>
                    <a:pt x="1197" y="1673"/>
                    <a:pt x="1" y="2509"/>
                  </a:cubicBezTo>
                  <a:cubicBezTo>
                    <a:pt x="823" y="4210"/>
                    <a:pt x="1644" y="5905"/>
                    <a:pt x="2466" y="7606"/>
                  </a:cubicBezTo>
                  <a:lnTo>
                    <a:pt x="2012" y="10432"/>
                  </a:lnTo>
                  <a:cubicBezTo>
                    <a:pt x="1897" y="11174"/>
                    <a:pt x="2099" y="11924"/>
                    <a:pt x="2567" y="12508"/>
                  </a:cubicBezTo>
                  <a:lnTo>
                    <a:pt x="18319" y="31929"/>
                  </a:lnTo>
                  <a:cubicBezTo>
                    <a:pt x="18413" y="32046"/>
                    <a:pt x="18531" y="32095"/>
                    <a:pt x="18648" y="32095"/>
                  </a:cubicBezTo>
                  <a:cubicBezTo>
                    <a:pt x="18934" y="32095"/>
                    <a:pt x="19204" y="31796"/>
                    <a:pt x="19040" y="31468"/>
                  </a:cubicBezTo>
                  <a:cubicBezTo>
                    <a:pt x="13893" y="20979"/>
                    <a:pt x="8745" y="10490"/>
                    <a:pt x="3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1348650" y="1649250"/>
              <a:ext cx="128000" cy="150325"/>
            </a:xfrm>
            <a:custGeom>
              <a:avLst/>
              <a:gdLst/>
              <a:ahLst/>
              <a:cxnLst/>
              <a:rect l="l" t="t" r="r" b="b"/>
              <a:pathLst>
                <a:path w="5120" h="6013" extrusionOk="0">
                  <a:moveTo>
                    <a:pt x="3598" y="0"/>
                  </a:moveTo>
                  <a:cubicBezTo>
                    <a:pt x="2401" y="837"/>
                    <a:pt x="1197" y="1673"/>
                    <a:pt x="1" y="2509"/>
                  </a:cubicBezTo>
                  <a:cubicBezTo>
                    <a:pt x="570" y="3677"/>
                    <a:pt x="1133" y="4845"/>
                    <a:pt x="1695" y="6013"/>
                  </a:cubicBezTo>
                  <a:cubicBezTo>
                    <a:pt x="2834" y="5040"/>
                    <a:pt x="3973" y="4066"/>
                    <a:pt x="5119" y="3093"/>
                  </a:cubicBezTo>
                  <a:lnTo>
                    <a:pt x="359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95025" y="938625"/>
              <a:ext cx="580000" cy="819975"/>
            </a:xfrm>
            <a:custGeom>
              <a:avLst/>
              <a:gdLst/>
              <a:ahLst/>
              <a:cxnLst/>
              <a:rect l="l" t="t" r="r" b="b"/>
              <a:pathLst>
                <a:path w="23200" h="32799" extrusionOk="0">
                  <a:moveTo>
                    <a:pt x="8365" y="3654"/>
                  </a:moveTo>
                  <a:cubicBezTo>
                    <a:pt x="11034" y="3654"/>
                    <a:pt x="12844" y="5991"/>
                    <a:pt x="13561" y="6899"/>
                  </a:cubicBezTo>
                  <a:cubicBezTo>
                    <a:pt x="14109" y="7606"/>
                    <a:pt x="15846" y="9841"/>
                    <a:pt x="15399" y="12948"/>
                  </a:cubicBezTo>
                  <a:cubicBezTo>
                    <a:pt x="15205" y="14303"/>
                    <a:pt x="14657" y="15392"/>
                    <a:pt x="14066" y="16221"/>
                  </a:cubicBezTo>
                  <a:cubicBezTo>
                    <a:pt x="13660" y="16779"/>
                    <a:pt x="13040" y="17061"/>
                    <a:pt x="12421" y="17061"/>
                  </a:cubicBezTo>
                  <a:cubicBezTo>
                    <a:pt x="11818" y="17061"/>
                    <a:pt x="11216" y="16794"/>
                    <a:pt x="10814" y="16257"/>
                  </a:cubicBezTo>
                  <a:lnTo>
                    <a:pt x="4542" y="7865"/>
                  </a:lnTo>
                  <a:cubicBezTo>
                    <a:pt x="3930" y="7044"/>
                    <a:pt x="4023" y="5897"/>
                    <a:pt x="4766" y="5198"/>
                  </a:cubicBezTo>
                  <a:cubicBezTo>
                    <a:pt x="5494" y="4513"/>
                    <a:pt x="6554" y="3814"/>
                    <a:pt x="7909" y="3677"/>
                  </a:cubicBezTo>
                  <a:cubicBezTo>
                    <a:pt x="8064" y="3662"/>
                    <a:pt x="8216" y="3654"/>
                    <a:pt x="8365" y="3654"/>
                  </a:cubicBezTo>
                  <a:close/>
                  <a:moveTo>
                    <a:pt x="8295" y="0"/>
                  </a:moveTo>
                  <a:cubicBezTo>
                    <a:pt x="5855" y="0"/>
                    <a:pt x="4045" y="1022"/>
                    <a:pt x="3504" y="1348"/>
                  </a:cubicBezTo>
                  <a:cubicBezTo>
                    <a:pt x="3331" y="1457"/>
                    <a:pt x="3158" y="1565"/>
                    <a:pt x="3000" y="1673"/>
                  </a:cubicBezTo>
                  <a:cubicBezTo>
                    <a:pt x="520" y="3410"/>
                    <a:pt x="1" y="6878"/>
                    <a:pt x="1753" y="9343"/>
                  </a:cubicBezTo>
                  <a:cubicBezTo>
                    <a:pt x="4449" y="13121"/>
                    <a:pt x="5364" y="14584"/>
                    <a:pt x="9985" y="20878"/>
                  </a:cubicBezTo>
                  <a:cubicBezTo>
                    <a:pt x="14178" y="26586"/>
                    <a:pt x="16930" y="32799"/>
                    <a:pt x="18776" y="32799"/>
                  </a:cubicBezTo>
                  <a:cubicBezTo>
                    <a:pt x="18854" y="32799"/>
                    <a:pt x="18929" y="32788"/>
                    <a:pt x="19004" y="32765"/>
                  </a:cubicBezTo>
                  <a:cubicBezTo>
                    <a:pt x="19169" y="32715"/>
                    <a:pt x="19797" y="32253"/>
                    <a:pt x="21051" y="31331"/>
                  </a:cubicBezTo>
                  <a:cubicBezTo>
                    <a:pt x="21959" y="30653"/>
                    <a:pt x="22414" y="30314"/>
                    <a:pt x="22536" y="30120"/>
                  </a:cubicBezTo>
                  <a:cubicBezTo>
                    <a:pt x="23199" y="29002"/>
                    <a:pt x="22154" y="27308"/>
                    <a:pt x="20907" y="25095"/>
                  </a:cubicBezTo>
                  <a:cubicBezTo>
                    <a:pt x="20128" y="23718"/>
                    <a:pt x="18996" y="21649"/>
                    <a:pt x="17684" y="18996"/>
                  </a:cubicBezTo>
                  <a:cubicBezTo>
                    <a:pt x="18030" y="18210"/>
                    <a:pt x="18485" y="17042"/>
                    <a:pt x="18737" y="15565"/>
                  </a:cubicBezTo>
                  <a:cubicBezTo>
                    <a:pt x="19061" y="13734"/>
                    <a:pt x="19559" y="8788"/>
                    <a:pt x="16293" y="4571"/>
                  </a:cubicBezTo>
                  <a:cubicBezTo>
                    <a:pt x="15399" y="3417"/>
                    <a:pt x="13222" y="563"/>
                    <a:pt x="9416" y="72"/>
                  </a:cubicBezTo>
                  <a:cubicBezTo>
                    <a:pt x="9030" y="22"/>
                    <a:pt x="8656" y="0"/>
                    <a:pt x="8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1450300" y="1858875"/>
              <a:ext cx="66350" cy="58550"/>
            </a:xfrm>
            <a:custGeom>
              <a:avLst/>
              <a:gdLst/>
              <a:ahLst/>
              <a:cxnLst/>
              <a:rect l="l" t="t" r="r" b="b"/>
              <a:pathLst>
                <a:path w="2654" h="2342" extrusionOk="0">
                  <a:moveTo>
                    <a:pt x="1326" y="1"/>
                  </a:moveTo>
                  <a:cubicBezTo>
                    <a:pt x="869" y="1"/>
                    <a:pt x="437" y="271"/>
                    <a:pt x="253" y="720"/>
                  </a:cubicBezTo>
                  <a:cubicBezTo>
                    <a:pt x="1" y="1312"/>
                    <a:pt x="282" y="1996"/>
                    <a:pt x="873" y="2249"/>
                  </a:cubicBezTo>
                  <a:cubicBezTo>
                    <a:pt x="1022" y="2312"/>
                    <a:pt x="1176" y="2341"/>
                    <a:pt x="1328" y="2341"/>
                  </a:cubicBezTo>
                  <a:cubicBezTo>
                    <a:pt x="1786" y="2341"/>
                    <a:pt x="2219" y="2071"/>
                    <a:pt x="2408" y="1622"/>
                  </a:cubicBezTo>
                  <a:cubicBezTo>
                    <a:pt x="2654" y="1030"/>
                    <a:pt x="2380" y="346"/>
                    <a:pt x="1781" y="93"/>
                  </a:cubicBezTo>
                  <a:cubicBezTo>
                    <a:pt x="1632" y="30"/>
                    <a:pt x="1478" y="1"/>
                    <a:pt x="132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905850" y="1037375"/>
              <a:ext cx="466975" cy="721225"/>
            </a:xfrm>
            <a:custGeom>
              <a:avLst/>
              <a:gdLst/>
              <a:ahLst/>
              <a:cxnLst/>
              <a:rect l="l" t="t" r="r" b="b"/>
              <a:pathLst>
                <a:path w="18679" h="28849" extrusionOk="0">
                  <a:moveTo>
                    <a:pt x="736" y="1"/>
                  </a:moveTo>
                  <a:lnTo>
                    <a:pt x="736" y="1"/>
                  </a:lnTo>
                  <a:cubicBezTo>
                    <a:pt x="0" y="1709"/>
                    <a:pt x="166" y="3771"/>
                    <a:pt x="1320" y="5393"/>
                  </a:cubicBezTo>
                  <a:cubicBezTo>
                    <a:pt x="4016" y="9171"/>
                    <a:pt x="4931" y="10634"/>
                    <a:pt x="9552" y="16928"/>
                  </a:cubicBezTo>
                  <a:cubicBezTo>
                    <a:pt x="13745" y="22636"/>
                    <a:pt x="16497" y="28849"/>
                    <a:pt x="18343" y="28849"/>
                  </a:cubicBezTo>
                  <a:cubicBezTo>
                    <a:pt x="18421" y="28849"/>
                    <a:pt x="18496" y="28838"/>
                    <a:pt x="18571" y="28815"/>
                  </a:cubicBezTo>
                  <a:cubicBezTo>
                    <a:pt x="18592" y="28808"/>
                    <a:pt x="18628" y="28794"/>
                    <a:pt x="18679" y="28765"/>
                  </a:cubicBezTo>
                  <a:cubicBezTo>
                    <a:pt x="15867" y="24685"/>
                    <a:pt x="13056" y="20604"/>
                    <a:pt x="10244" y="16524"/>
                  </a:cubicBezTo>
                  <a:cubicBezTo>
                    <a:pt x="8831" y="14469"/>
                    <a:pt x="7418" y="12415"/>
                    <a:pt x="6005" y="10360"/>
                  </a:cubicBezTo>
                  <a:cubicBezTo>
                    <a:pt x="4765" y="8565"/>
                    <a:pt x="3533" y="6756"/>
                    <a:pt x="2516" y="4831"/>
                  </a:cubicBezTo>
                  <a:cubicBezTo>
                    <a:pt x="1709" y="3303"/>
                    <a:pt x="1067" y="1681"/>
                    <a:pt x="73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1004975" y="1008325"/>
              <a:ext cx="298300" cy="359600"/>
            </a:xfrm>
            <a:custGeom>
              <a:avLst/>
              <a:gdLst/>
              <a:ahLst/>
              <a:cxnLst/>
              <a:rect l="l" t="t" r="r" b="b"/>
              <a:pathLst>
                <a:path w="11932" h="14384" extrusionOk="0">
                  <a:moveTo>
                    <a:pt x="3947" y="1"/>
                  </a:moveTo>
                  <a:cubicBezTo>
                    <a:pt x="3893" y="1"/>
                    <a:pt x="3839" y="1"/>
                    <a:pt x="3785" y="2"/>
                  </a:cubicBezTo>
                  <a:cubicBezTo>
                    <a:pt x="1990" y="38"/>
                    <a:pt x="159" y="1105"/>
                    <a:pt x="0" y="2886"/>
                  </a:cubicBezTo>
                  <a:cubicBezTo>
                    <a:pt x="94" y="2713"/>
                    <a:pt x="217" y="2554"/>
                    <a:pt x="368" y="2410"/>
                  </a:cubicBezTo>
                  <a:cubicBezTo>
                    <a:pt x="1096" y="1725"/>
                    <a:pt x="2156" y="1026"/>
                    <a:pt x="3511" y="889"/>
                  </a:cubicBezTo>
                  <a:cubicBezTo>
                    <a:pt x="3666" y="874"/>
                    <a:pt x="3818" y="866"/>
                    <a:pt x="3967" y="866"/>
                  </a:cubicBezTo>
                  <a:cubicBezTo>
                    <a:pt x="6636" y="866"/>
                    <a:pt x="8446" y="3203"/>
                    <a:pt x="9163" y="4111"/>
                  </a:cubicBezTo>
                  <a:cubicBezTo>
                    <a:pt x="9711" y="4818"/>
                    <a:pt x="11448" y="7053"/>
                    <a:pt x="11001" y="10160"/>
                  </a:cubicBezTo>
                  <a:cubicBezTo>
                    <a:pt x="10807" y="11515"/>
                    <a:pt x="10259" y="12604"/>
                    <a:pt x="9668" y="13433"/>
                  </a:cubicBezTo>
                  <a:cubicBezTo>
                    <a:pt x="9285" y="13966"/>
                    <a:pt x="8709" y="14240"/>
                    <a:pt x="8118" y="14269"/>
                  </a:cubicBezTo>
                  <a:cubicBezTo>
                    <a:pt x="8245" y="14341"/>
                    <a:pt x="8387" y="14384"/>
                    <a:pt x="8531" y="14384"/>
                  </a:cubicBezTo>
                  <a:cubicBezTo>
                    <a:pt x="8745" y="14384"/>
                    <a:pt x="8963" y="14291"/>
                    <a:pt x="9148" y="14067"/>
                  </a:cubicBezTo>
                  <a:cubicBezTo>
                    <a:pt x="9855" y="13216"/>
                    <a:pt x="10677" y="12380"/>
                    <a:pt x="11225" y="11421"/>
                  </a:cubicBezTo>
                  <a:cubicBezTo>
                    <a:pt x="11744" y="10520"/>
                    <a:pt x="11931" y="9439"/>
                    <a:pt x="11837" y="8415"/>
                  </a:cubicBezTo>
                  <a:cubicBezTo>
                    <a:pt x="11729" y="7298"/>
                    <a:pt x="11347" y="6260"/>
                    <a:pt x="10850" y="5258"/>
                  </a:cubicBezTo>
                  <a:cubicBezTo>
                    <a:pt x="10388" y="4328"/>
                    <a:pt x="9862" y="3376"/>
                    <a:pt x="9235" y="2547"/>
                  </a:cubicBezTo>
                  <a:cubicBezTo>
                    <a:pt x="7948" y="832"/>
                    <a:pt x="6072" y="1"/>
                    <a:pt x="39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6"/>
            <p:cNvSpPr/>
            <p:nvPr/>
          </p:nvSpPr>
          <p:spPr>
            <a:xfrm>
              <a:off x="970175" y="938625"/>
              <a:ext cx="504850" cy="753900"/>
            </a:xfrm>
            <a:custGeom>
              <a:avLst/>
              <a:gdLst/>
              <a:ahLst/>
              <a:cxnLst/>
              <a:rect l="l" t="t" r="r" b="b"/>
              <a:pathLst>
                <a:path w="20194" h="30156" extrusionOk="0">
                  <a:moveTo>
                    <a:pt x="5289" y="0"/>
                  </a:moveTo>
                  <a:cubicBezTo>
                    <a:pt x="2849" y="0"/>
                    <a:pt x="1039" y="1022"/>
                    <a:pt x="498" y="1348"/>
                  </a:cubicBezTo>
                  <a:cubicBezTo>
                    <a:pt x="325" y="1457"/>
                    <a:pt x="160" y="1565"/>
                    <a:pt x="1" y="1673"/>
                  </a:cubicBezTo>
                  <a:cubicBezTo>
                    <a:pt x="1210" y="1156"/>
                    <a:pt x="2508" y="911"/>
                    <a:pt x="3810" y="911"/>
                  </a:cubicBezTo>
                  <a:cubicBezTo>
                    <a:pt x="6808" y="911"/>
                    <a:pt x="9830" y="2210"/>
                    <a:pt x="11845" y="4477"/>
                  </a:cubicBezTo>
                  <a:cubicBezTo>
                    <a:pt x="13547" y="6380"/>
                    <a:pt x="14520" y="8925"/>
                    <a:pt x="14758" y="11448"/>
                  </a:cubicBezTo>
                  <a:cubicBezTo>
                    <a:pt x="14880" y="12746"/>
                    <a:pt x="14837" y="14058"/>
                    <a:pt x="14592" y="15334"/>
                  </a:cubicBezTo>
                  <a:cubicBezTo>
                    <a:pt x="14332" y="16711"/>
                    <a:pt x="13518" y="18124"/>
                    <a:pt x="13756" y="19537"/>
                  </a:cubicBezTo>
                  <a:cubicBezTo>
                    <a:pt x="13914" y="20431"/>
                    <a:pt x="14404" y="21209"/>
                    <a:pt x="14830" y="21995"/>
                  </a:cubicBezTo>
                  <a:cubicBezTo>
                    <a:pt x="15306" y="22860"/>
                    <a:pt x="15774" y="23718"/>
                    <a:pt x="16250" y="24583"/>
                  </a:cubicBezTo>
                  <a:cubicBezTo>
                    <a:pt x="17194" y="26313"/>
                    <a:pt x="18146" y="28036"/>
                    <a:pt x="19090" y="29766"/>
                  </a:cubicBezTo>
                  <a:cubicBezTo>
                    <a:pt x="19198" y="29961"/>
                    <a:pt x="19343" y="30091"/>
                    <a:pt x="19501" y="30156"/>
                  </a:cubicBezTo>
                  <a:cubicBezTo>
                    <a:pt x="19508" y="30141"/>
                    <a:pt x="19523" y="30127"/>
                    <a:pt x="19530" y="30120"/>
                  </a:cubicBezTo>
                  <a:cubicBezTo>
                    <a:pt x="20193" y="29002"/>
                    <a:pt x="19148" y="27308"/>
                    <a:pt x="17901" y="25095"/>
                  </a:cubicBezTo>
                  <a:cubicBezTo>
                    <a:pt x="17122" y="23718"/>
                    <a:pt x="15990" y="21649"/>
                    <a:pt x="14678" y="18996"/>
                  </a:cubicBezTo>
                  <a:cubicBezTo>
                    <a:pt x="15024" y="18210"/>
                    <a:pt x="15479" y="17042"/>
                    <a:pt x="15731" y="15565"/>
                  </a:cubicBezTo>
                  <a:cubicBezTo>
                    <a:pt x="16055" y="13734"/>
                    <a:pt x="16553" y="8788"/>
                    <a:pt x="13287" y="4571"/>
                  </a:cubicBezTo>
                  <a:cubicBezTo>
                    <a:pt x="12393" y="3417"/>
                    <a:pt x="10216" y="563"/>
                    <a:pt x="6410" y="72"/>
                  </a:cubicBezTo>
                  <a:cubicBezTo>
                    <a:pt x="6024" y="22"/>
                    <a:pt x="5650" y="0"/>
                    <a:pt x="528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a:off x="782575" y="1132075"/>
              <a:ext cx="578725" cy="646050"/>
            </a:xfrm>
            <a:custGeom>
              <a:avLst/>
              <a:gdLst/>
              <a:ahLst/>
              <a:cxnLst/>
              <a:rect l="l" t="t" r="r" b="b"/>
              <a:pathLst>
                <a:path w="23149" h="25842" extrusionOk="0">
                  <a:moveTo>
                    <a:pt x="528" y="1"/>
                  </a:moveTo>
                  <a:cubicBezTo>
                    <a:pt x="352" y="1"/>
                    <a:pt x="176" y="9"/>
                    <a:pt x="0" y="26"/>
                  </a:cubicBezTo>
                  <a:cubicBezTo>
                    <a:pt x="1507" y="856"/>
                    <a:pt x="2855" y="1958"/>
                    <a:pt x="4066" y="3191"/>
                  </a:cubicBezTo>
                  <a:cubicBezTo>
                    <a:pt x="5595" y="4741"/>
                    <a:pt x="6943" y="6464"/>
                    <a:pt x="8283" y="8187"/>
                  </a:cubicBezTo>
                  <a:cubicBezTo>
                    <a:pt x="9812" y="10155"/>
                    <a:pt x="11340" y="12130"/>
                    <a:pt x="12868" y="14098"/>
                  </a:cubicBezTo>
                  <a:cubicBezTo>
                    <a:pt x="15903" y="18013"/>
                    <a:pt x="18946" y="21927"/>
                    <a:pt x="21981" y="25842"/>
                  </a:cubicBezTo>
                  <a:cubicBezTo>
                    <a:pt x="22017" y="25806"/>
                    <a:pt x="22045" y="25777"/>
                    <a:pt x="22060" y="25755"/>
                  </a:cubicBezTo>
                  <a:cubicBezTo>
                    <a:pt x="23148" y="24162"/>
                    <a:pt x="17807" y="19520"/>
                    <a:pt x="13460" y="13558"/>
                  </a:cubicBezTo>
                  <a:cubicBezTo>
                    <a:pt x="8867" y="7250"/>
                    <a:pt x="7750" y="5931"/>
                    <a:pt x="4967" y="2218"/>
                  </a:cubicBezTo>
                  <a:cubicBezTo>
                    <a:pt x="3884" y="776"/>
                    <a:pt x="2210" y="1"/>
                    <a:pt x="52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684350" y="1221050"/>
              <a:ext cx="326600" cy="336375"/>
            </a:xfrm>
            <a:custGeom>
              <a:avLst/>
              <a:gdLst/>
              <a:ahLst/>
              <a:cxnLst/>
              <a:rect l="l" t="t" r="r" b="b"/>
              <a:pathLst>
                <a:path w="13064" h="13455" extrusionOk="0">
                  <a:moveTo>
                    <a:pt x="4018" y="0"/>
                  </a:moveTo>
                  <a:cubicBezTo>
                    <a:pt x="2513" y="0"/>
                    <a:pt x="1212" y="1294"/>
                    <a:pt x="700" y="2804"/>
                  </a:cubicBezTo>
                  <a:cubicBezTo>
                    <a:pt x="0" y="4880"/>
                    <a:pt x="195" y="6978"/>
                    <a:pt x="1471" y="8766"/>
                  </a:cubicBezTo>
                  <a:cubicBezTo>
                    <a:pt x="2077" y="9617"/>
                    <a:pt x="2819" y="10402"/>
                    <a:pt x="3569" y="11123"/>
                  </a:cubicBezTo>
                  <a:cubicBezTo>
                    <a:pt x="4369" y="11902"/>
                    <a:pt x="5241" y="12587"/>
                    <a:pt x="6279" y="13027"/>
                  </a:cubicBezTo>
                  <a:cubicBezTo>
                    <a:pt x="6931" y="13298"/>
                    <a:pt x="7643" y="13455"/>
                    <a:pt x="8354" y="13455"/>
                  </a:cubicBezTo>
                  <a:cubicBezTo>
                    <a:pt x="8682" y="13455"/>
                    <a:pt x="9008" y="13421"/>
                    <a:pt x="9329" y="13351"/>
                  </a:cubicBezTo>
                  <a:cubicBezTo>
                    <a:pt x="10410" y="13120"/>
                    <a:pt x="11456" y="12587"/>
                    <a:pt x="12479" y="12176"/>
                  </a:cubicBezTo>
                  <a:cubicBezTo>
                    <a:pt x="12933" y="11996"/>
                    <a:pt x="13063" y="11614"/>
                    <a:pt x="12984" y="11253"/>
                  </a:cubicBezTo>
                  <a:lnTo>
                    <a:pt x="12984" y="11253"/>
                  </a:lnTo>
                  <a:cubicBezTo>
                    <a:pt x="12782" y="11808"/>
                    <a:pt x="12342" y="12270"/>
                    <a:pt x="11722" y="12479"/>
                  </a:cubicBezTo>
                  <a:cubicBezTo>
                    <a:pt x="11050" y="12698"/>
                    <a:pt x="10267" y="12855"/>
                    <a:pt x="9400" y="12855"/>
                  </a:cubicBezTo>
                  <a:cubicBezTo>
                    <a:pt x="9012" y="12855"/>
                    <a:pt x="8608" y="12824"/>
                    <a:pt x="8190" y="12753"/>
                  </a:cubicBezTo>
                  <a:cubicBezTo>
                    <a:pt x="5097" y="12234"/>
                    <a:pt x="3497" y="9905"/>
                    <a:pt x="2992" y="9170"/>
                  </a:cubicBezTo>
                  <a:cubicBezTo>
                    <a:pt x="2300" y="8160"/>
                    <a:pt x="476" y="5500"/>
                    <a:pt x="1630" y="2811"/>
                  </a:cubicBezTo>
                  <a:cubicBezTo>
                    <a:pt x="2170" y="1557"/>
                    <a:pt x="3158" y="764"/>
                    <a:pt x="4030" y="274"/>
                  </a:cubicBezTo>
                  <a:cubicBezTo>
                    <a:pt x="4211" y="173"/>
                    <a:pt x="4405" y="108"/>
                    <a:pt x="4600" y="65"/>
                  </a:cubicBezTo>
                  <a:cubicBezTo>
                    <a:pt x="4404" y="21"/>
                    <a:pt x="4209" y="0"/>
                    <a:pt x="401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610625" y="1159225"/>
              <a:ext cx="634800" cy="681825"/>
            </a:xfrm>
            <a:custGeom>
              <a:avLst/>
              <a:gdLst/>
              <a:ahLst/>
              <a:cxnLst/>
              <a:rect l="l" t="t" r="r" b="b"/>
              <a:pathLst>
                <a:path w="25392" h="27273" extrusionOk="0">
                  <a:moveTo>
                    <a:pt x="4153" y="0"/>
                  </a:moveTo>
                  <a:lnTo>
                    <a:pt x="4153" y="0"/>
                  </a:lnTo>
                  <a:cubicBezTo>
                    <a:pt x="4002" y="123"/>
                    <a:pt x="3851" y="245"/>
                    <a:pt x="3699" y="375"/>
                  </a:cubicBezTo>
                  <a:cubicBezTo>
                    <a:pt x="3151" y="858"/>
                    <a:pt x="1227" y="2653"/>
                    <a:pt x="686" y="5623"/>
                  </a:cubicBezTo>
                  <a:cubicBezTo>
                    <a:pt x="1" y="9401"/>
                    <a:pt x="2056" y="12342"/>
                    <a:pt x="2892" y="13539"/>
                  </a:cubicBezTo>
                  <a:cubicBezTo>
                    <a:pt x="5920" y="17929"/>
                    <a:pt x="10786" y="18960"/>
                    <a:pt x="12631" y="19205"/>
                  </a:cubicBezTo>
                  <a:cubicBezTo>
                    <a:pt x="13326" y="19300"/>
                    <a:pt x="13972" y="19334"/>
                    <a:pt x="14549" y="19334"/>
                  </a:cubicBezTo>
                  <a:cubicBezTo>
                    <a:pt x="15199" y="19334"/>
                    <a:pt x="15763" y="19291"/>
                    <a:pt x="16214" y="19241"/>
                  </a:cubicBezTo>
                  <a:cubicBezTo>
                    <a:pt x="18348" y="21296"/>
                    <a:pt x="19977" y="22997"/>
                    <a:pt x="21051" y="24158"/>
                  </a:cubicBezTo>
                  <a:cubicBezTo>
                    <a:pt x="22635" y="25860"/>
                    <a:pt x="23856" y="27273"/>
                    <a:pt x="25020" y="27273"/>
                  </a:cubicBezTo>
                  <a:cubicBezTo>
                    <a:pt x="25127" y="27273"/>
                    <a:pt x="25234" y="27261"/>
                    <a:pt x="25341" y="27236"/>
                  </a:cubicBezTo>
                  <a:cubicBezTo>
                    <a:pt x="25355" y="27229"/>
                    <a:pt x="25377" y="27221"/>
                    <a:pt x="25391" y="27214"/>
                  </a:cubicBezTo>
                  <a:cubicBezTo>
                    <a:pt x="25377" y="27048"/>
                    <a:pt x="25297" y="26868"/>
                    <a:pt x="25146" y="26710"/>
                  </a:cubicBezTo>
                  <a:cubicBezTo>
                    <a:pt x="23783" y="25282"/>
                    <a:pt x="22421" y="23855"/>
                    <a:pt x="21066" y="22435"/>
                  </a:cubicBezTo>
                  <a:cubicBezTo>
                    <a:pt x="20388" y="21721"/>
                    <a:pt x="19703" y="21007"/>
                    <a:pt x="19026" y="20294"/>
                  </a:cubicBezTo>
                  <a:cubicBezTo>
                    <a:pt x="18413" y="19645"/>
                    <a:pt x="17814" y="18945"/>
                    <a:pt x="17007" y="18527"/>
                  </a:cubicBezTo>
                  <a:cubicBezTo>
                    <a:pt x="16255" y="18138"/>
                    <a:pt x="15386" y="18102"/>
                    <a:pt x="14515" y="18102"/>
                  </a:cubicBezTo>
                  <a:cubicBezTo>
                    <a:pt x="14312" y="18102"/>
                    <a:pt x="14109" y="18104"/>
                    <a:pt x="13907" y="18104"/>
                  </a:cubicBezTo>
                  <a:cubicBezTo>
                    <a:pt x="13514" y="18104"/>
                    <a:pt x="13126" y="18096"/>
                    <a:pt x="12754" y="18052"/>
                  </a:cubicBezTo>
                  <a:cubicBezTo>
                    <a:pt x="11463" y="17893"/>
                    <a:pt x="10195" y="17540"/>
                    <a:pt x="8998" y="17028"/>
                  </a:cubicBezTo>
                  <a:cubicBezTo>
                    <a:pt x="6662" y="16040"/>
                    <a:pt x="4535" y="14339"/>
                    <a:pt x="3238" y="12140"/>
                  </a:cubicBezTo>
                  <a:cubicBezTo>
                    <a:pt x="1010" y="8399"/>
                    <a:pt x="1313" y="3295"/>
                    <a:pt x="415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1396050" y="1866425"/>
              <a:ext cx="401925" cy="515100"/>
            </a:xfrm>
            <a:custGeom>
              <a:avLst/>
              <a:gdLst/>
              <a:ahLst/>
              <a:cxnLst/>
              <a:rect l="l" t="t" r="r" b="b"/>
              <a:pathLst>
                <a:path w="16077" h="20604" extrusionOk="0">
                  <a:moveTo>
                    <a:pt x="397" y="0"/>
                  </a:moveTo>
                  <a:lnTo>
                    <a:pt x="116" y="1745"/>
                  </a:lnTo>
                  <a:cubicBezTo>
                    <a:pt x="1" y="2487"/>
                    <a:pt x="203" y="3237"/>
                    <a:pt x="671" y="3821"/>
                  </a:cubicBezTo>
                  <a:lnTo>
                    <a:pt x="11441" y="17100"/>
                  </a:lnTo>
                  <a:cubicBezTo>
                    <a:pt x="12984" y="18268"/>
                    <a:pt x="14534" y="19436"/>
                    <a:pt x="16077" y="20604"/>
                  </a:cubicBezTo>
                  <a:cubicBezTo>
                    <a:pt x="15457" y="19342"/>
                    <a:pt x="14837" y="18080"/>
                    <a:pt x="14217" y="16812"/>
                  </a:cubicBezTo>
                  <a:cubicBezTo>
                    <a:pt x="8428" y="10367"/>
                    <a:pt x="4326" y="5876"/>
                    <a:pt x="2762" y="4376"/>
                  </a:cubicBezTo>
                  <a:cubicBezTo>
                    <a:pt x="2401" y="4030"/>
                    <a:pt x="1262" y="2978"/>
                    <a:pt x="686" y="1226"/>
                  </a:cubicBezTo>
                  <a:cubicBezTo>
                    <a:pt x="541" y="808"/>
                    <a:pt x="455" y="397"/>
                    <a:pt x="39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1396600" y="1809100"/>
              <a:ext cx="9750" cy="18225"/>
            </a:xfrm>
            <a:custGeom>
              <a:avLst/>
              <a:gdLst/>
              <a:ahLst/>
              <a:cxnLst/>
              <a:rect l="l" t="t" r="r" b="b"/>
              <a:pathLst>
                <a:path w="390" h="729" extrusionOk="0">
                  <a:moveTo>
                    <a:pt x="390" y="1"/>
                  </a:moveTo>
                  <a:cubicBezTo>
                    <a:pt x="260" y="22"/>
                    <a:pt x="130" y="51"/>
                    <a:pt x="0" y="73"/>
                  </a:cubicBezTo>
                  <a:cubicBezTo>
                    <a:pt x="101" y="296"/>
                    <a:pt x="209" y="513"/>
                    <a:pt x="318" y="729"/>
                  </a:cubicBezTo>
                  <a:cubicBezTo>
                    <a:pt x="332" y="469"/>
                    <a:pt x="361" y="224"/>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 name="Google Shape;277;p6"/>
          <p:cNvSpPr/>
          <p:nvPr/>
        </p:nvSpPr>
        <p:spPr>
          <a:xfrm>
            <a:off x="579750" y="369900"/>
            <a:ext cx="7984500" cy="4403700"/>
          </a:xfrm>
          <a:prstGeom prst="roundRect">
            <a:avLst>
              <a:gd name="adj" fmla="val 9911"/>
            </a:avLst>
          </a:prstGeom>
          <a:solidFill>
            <a:schemeClr val="dk1"/>
          </a:solidFill>
          <a:ln>
            <a:noFill/>
          </a:ln>
          <a:effectLst>
            <a:outerShdw dist="133350" dir="2580000" algn="bl" rotWithShape="0">
              <a:schemeClr val="accent6">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0"/>
        <p:cNvGrpSpPr/>
        <p:nvPr/>
      </p:nvGrpSpPr>
      <p:grpSpPr>
        <a:xfrm>
          <a:off x="0" y="0"/>
          <a:ext cx="0" cy="0"/>
          <a:chOff x="0" y="0"/>
          <a:chExt cx="0" cy="0"/>
        </a:xfrm>
      </p:grpSpPr>
      <p:sp>
        <p:nvSpPr>
          <p:cNvPr id="361" name="Google Shape;361;p9"/>
          <p:cNvSpPr/>
          <p:nvPr/>
        </p:nvSpPr>
        <p:spPr>
          <a:xfrm rot="10800000" flipH="1">
            <a:off x="-749600" y="-1860849"/>
            <a:ext cx="4051167" cy="3820870"/>
          </a:xfrm>
          <a:custGeom>
            <a:avLst/>
            <a:gdLst/>
            <a:ahLst/>
            <a:cxnLst/>
            <a:rect l="l" t="t" r="r" b="b"/>
            <a:pathLst>
              <a:path w="71877" h="67791" extrusionOk="0">
                <a:moveTo>
                  <a:pt x="34024" y="1"/>
                </a:moveTo>
                <a:cubicBezTo>
                  <a:pt x="29673" y="1"/>
                  <a:pt x="25222" y="839"/>
                  <a:pt x="20885" y="2734"/>
                </a:cubicBezTo>
                <a:cubicBezTo>
                  <a:pt x="6916" y="8851"/>
                  <a:pt x="388" y="23185"/>
                  <a:pt x="114" y="34826"/>
                </a:cubicBezTo>
                <a:cubicBezTo>
                  <a:pt x="69" y="37497"/>
                  <a:pt x="0" y="42153"/>
                  <a:pt x="2237" y="47060"/>
                </a:cubicBezTo>
                <a:cubicBezTo>
                  <a:pt x="7792" y="59287"/>
                  <a:pt x="25047" y="67791"/>
                  <a:pt x="40567" y="67791"/>
                </a:cubicBezTo>
                <a:cubicBezTo>
                  <a:pt x="48514" y="67791"/>
                  <a:pt x="56007" y="65561"/>
                  <a:pt x="61240" y="60459"/>
                </a:cubicBezTo>
                <a:cubicBezTo>
                  <a:pt x="71877" y="50073"/>
                  <a:pt x="69366" y="31539"/>
                  <a:pt x="69138" y="29896"/>
                </a:cubicBezTo>
                <a:cubicBezTo>
                  <a:pt x="68659" y="26769"/>
                  <a:pt x="67746" y="20948"/>
                  <a:pt x="63774" y="15242"/>
                </a:cubicBezTo>
                <a:cubicBezTo>
                  <a:pt x="57870" y="6724"/>
                  <a:pt x="46345" y="1"/>
                  <a:pt x="34024" y="1"/>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rot="10800000" flipH="1">
            <a:off x="6164148" y="-1789034"/>
            <a:ext cx="4331326" cy="3099134"/>
          </a:xfrm>
          <a:custGeom>
            <a:avLst/>
            <a:gdLst/>
            <a:ahLst/>
            <a:cxnLst/>
            <a:rect l="l" t="t" r="r" b="b"/>
            <a:pathLst>
              <a:path w="62109" h="44440" extrusionOk="0">
                <a:moveTo>
                  <a:pt x="32989" y="0"/>
                </a:moveTo>
                <a:cubicBezTo>
                  <a:pt x="31981" y="0"/>
                  <a:pt x="30981" y="56"/>
                  <a:pt x="29993" y="171"/>
                </a:cubicBezTo>
                <a:cubicBezTo>
                  <a:pt x="22735" y="1039"/>
                  <a:pt x="17827" y="4919"/>
                  <a:pt x="16024" y="6380"/>
                </a:cubicBezTo>
                <a:cubicBezTo>
                  <a:pt x="7487" y="13319"/>
                  <a:pt x="1" y="27356"/>
                  <a:pt x="5433" y="36463"/>
                </a:cubicBezTo>
                <a:cubicBezTo>
                  <a:pt x="9618" y="43493"/>
                  <a:pt x="19600" y="44440"/>
                  <a:pt x="25217" y="44440"/>
                </a:cubicBezTo>
                <a:cubicBezTo>
                  <a:pt x="26676" y="44440"/>
                  <a:pt x="27840" y="44376"/>
                  <a:pt x="28532" y="44338"/>
                </a:cubicBezTo>
                <a:cubicBezTo>
                  <a:pt x="42844" y="43562"/>
                  <a:pt x="62108" y="34227"/>
                  <a:pt x="61926" y="21513"/>
                </a:cubicBezTo>
                <a:cubicBezTo>
                  <a:pt x="61777" y="10390"/>
                  <a:pt x="46746" y="0"/>
                  <a:pt x="32989"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rot="10800000" flipH="1">
            <a:off x="5777657" y="2334044"/>
            <a:ext cx="4051224" cy="3819630"/>
          </a:xfrm>
          <a:custGeom>
            <a:avLst/>
            <a:gdLst/>
            <a:ahLst/>
            <a:cxnLst/>
            <a:rect l="l" t="t" r="r" b="b"/>
            <a:pathLst>
              <a:path w="71878" h="67769" extrusionOk="0">
                <a:moveTo>
                  <a:pt x="34028" y="0"/>
                </a:moveTo>
                <a:cubicBezTo>
                  <a:pt x="29675" y="0"/>
                  <a:pt x="25223" y="839"/>
                  <a:pt x="20886" y="2733"/>
                </a:cubicBezTo>
                <a:cubicBezTo>
                  <a:pt x="6917" y="8851"/>
                  <a:pt x="388" y="23185"/>
                  <a:pt x="115" y="34803"/>
                </a:cubicBezTo>
                <a:cubicBezTo>
                  <a:pt x="69" y="37496"/>
                  <a:pt x="0" y="42153"/>
                  <a:pt x="2237" y="47060"/>
                </a:cubicBezTo>
                <a:cubicBezTo>
                  <a:pt x="7792" y="59271"/>
                  <a:pt x="25044" y="67769"/>
                  <a:pt x="40562" y="67769"/>
                </a:cubicBezTo>
                <a:cubicBezTo>
                  <a:pt x="48512" y="67769"/>
                  <a:pt x="56006" y="65539"/>
                  <a:pt x="61241" y="60436"/>
                </a:cubicBezTo>
                <a:cubicBezTo>
                  <a:pt x="71877" y="50073"/>
                  <a:pt x="69389" y="31539"/>
                  <a:pt x="69138" y="29873"/>
                </a:cubicBezTo>
                <a:cubicBezTo>
                  <a:pt x="68659" y="26768"/>
                  <a:pt x="67746" y="20948"/>
                  <a:pt x="63774" y="15242"/>
                </a:cubicBezTo>
                <a:cubicBezTo>
                  <a:pt x="57888" y="6724"/>
                  <a:pt x="46354" y="0"/>
                  <a:pt x="34028"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rot="10800000" flipH="1">
            <a:off x="-923552" y="2815543"/>
            <a:ext cx="3030475" cy="2856642"/>
          </a:xfrm>
          <a:custGeom>
            <a:avLst/>
            <a:gdLst/>
            <a:ahLst/>
            <a:cxnLst/>
            <a:rect l="l" t="t" r="r" b="b"/>
            <a:pathLst>
              <a:path w="49737" h="46884" extrusionOk="0">
                <a:moveTo>
                  <a:pt x="23565" y="0"/>
                </a:moveTo>
                <a:cubicBezTo>
                  <a:pt x="20547" y="0"/>
                  <a:pt x="17459" y="584"/>
                  <a:pt x="14449" y="1904"/>
                </a:cubicBezTo>
                <a:cubicBezTo>
                  <a:pt x="4794" y="6127"/>
                  <a:pt x="274" y="16033"/>
                  <a:pt x="92" y="24090"/>
                </a:cubicBezTo>
                <a:cubicBezTo>
                  <a:pt x="46" y="25939"/>
                  <a:pt x="0" y="29157"/>
                  <a:pt x="1553" y="32558"/>
                </a:cubicBezTo>
                <a:cubicBezTo>
                  <a:pt x="5400" y="41008"/>
                  <a:pt x="17326" y="46884"/>
                  <a:pt x="28055" y="46884"/>
                </a:cubicBezTo>
                <a:cubicBezTo>
                  <a:pt x="33556" y="46884"/>
                  <a:pt x="38743" y="45338"/>
                  <a:pt x="42364" y="41803"/>
                </a:cubicBezTo>
                <a:cubicBezTo>
                  <a:pt x="49737" y="34635"/>
                  <a:pt x="48002" y="21808"/>
                  <a:pt x="47819" y="20666"/>
                </a:cubicBezTo>
                <a:cubicBezTo>
                  <a:pt x="47500" y="18521"/>
                  <a:pt x="46861" y="14504"/>
                  <a:pt x="44122" y="10532"/>
                </a:cubicBezTo>
                <a:cubicBezTo>
                  <a:pt x="40043" y="4650"/>
                  <a:pt x="32082" y="0"/>
                  <a:pt x="23565"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9"/>
          <p:cNvGrpSpPr/>
          <p:nvPr/>
        </p:nvGrpSpPr>
        <p:grpSpPr>
          <a:xfrm>
            <a:off x="0" y="4496125"/>
            <a:ext cx="9144000" cy="647400"/>
            <a:chOff x="0" y="4496125"/>
            <a:chExt cx="9144000" cy="647400"/>
          </a:xfrm>
        </p:grpSpPr>
        <p:sp>
          <p:nvSpPr>
            <p:cNvPr id="366" name="Google Shape;366;p9"/>
            <p:cNvSpPr/>
            <p:nvPr/>
          </p:nvSpPr>
          <p:spPr>
            <a:xfrm>
              <a:off x="0" y="4496125"/>
              <a:ext cx="9144000" cy="64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0" y="4496125"/>
              <a:ext cx="9143840" cy="647375"/>
            </a:xfrm>
            <a:custGeom>
              <a:avLst/>
              <a:gdLst/>
              <a:ahLst/>
              <a:cxnLst/>
              <a:rect l="l" t="t" r="r" b="b"/>
              <a:pathLst>
                <a:path w="132342" h="12965" extrusionOk="0">
                  <a:moveTo>
                    <a:pt x="0" y="0"/>
                  </a:moveTo>
                  <a:lnTo>
                    <a:pt x="0" y="12965"/>
                  </a:lnTo>
                  <a:lnTo>
                    <a:pt x="132341" y="12965"/>
                  </a:lnTo>
                  <a:lnTo>
                    <a:pt x="132341" y="0"/>
                  </a:lnTo>
                  <a:cubicBezTo>
                    <a:pt x="117968" y="5272"/>
                    <a:pt x="94934" y="11760"/>
                    <a:pt x="66145" y="11760"/>
                  </a:cubicBezTo>
                  <a:cubicBezTo>
                    <a:pt x="64394" y="11760"/>
                    <a:pt x="62622" y="11736"/>
                    <a:pt x="60829" y="11687"/>
                  </a:cubicBezTo>
                  <a:cubicBezTo>
                    <a:pt x="34946" y="10979"/>
                    <a:pt x="13992" y="5136"/>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9"/>
          <p:cNvSpPr txBox="1">
            <a:spLocks noGrp="1"/>
          </p:cNvSpPr>
          <p:nvPr>
            <p:ph type="title"/>
          </p:nvPr>
        </p:nvSpPr>
        <p:spPr>
          <a:xfrm>
            <a:off x="2165388" y="1153925"/>
            <a:ext cx="4820100" cy="82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69" name="Google Shape;369;p9"/>
          <p:cNvSpPr txBox="1">
            <a:spLocks noGrp="1"/>
          </p:cNvSpPr>
          <p:nvPr>
            <p:ph type="subTitle" idx="1"/>
          </p:nvPr>
        </p:nvSpPr>
        <p:spPr>
          <a:xfrm>
            <a:off x="2165388" y="1976600"/>
            <a:ext cx="4820100" cy="94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70"/>
        <p:cNvGrpSpPr/>
        <p:nvPr/>
      </p:nvGrpSpPr>
      <p:grpSpPr>
        <a:xfrm>
          <a:off x="0" y="0"/>
          <a:ext cx="0" cy="0"/>
          <a:chOff x="0" y="0"/>
          <a:chExt cx="0" cy="0"/>
        </a:xfrm>
      </p:grpSpPr>
      <p:sp>
        <p:nvSpPr>
          <p:cNvPr id="371" name="Google Shape;371;p10"/>
          <p:cNvSpPr txBox="1">
            <a:spLocks noGrp="1"/>
          </p:cNvSpPr>
          <p:nvPr>
            <p:ph type="title"/>
          </p:nvPr>
        </p:nvSpPr>
        <p:spPr>
          <a:xfrm>
            <a:off x="720000" y="386205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372" name="Google Shape;372;p10"/>
          <p:cNvGrpSpPr/>
          <p:nvPr/>
        </p:nvGrpSpPr>
        <p:grpSpPr>
          <a:xfrm rot="1063801">
            <a:off x="-548524" y="2348405"/>
            <a:ext cx="1570468" cy="1800987"/>
            <a:chOff x="3056825" y="-2290075"/>
            <a:chExt cx="1465250" cy="1680325"/>
          </a:xfrm>
        </p:grpSpPr>
        <p:sp>
          <p:nvSpPr>
            <p:cNvPr id="373" name="Google Shape;373;p10"/>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0"/>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0"/>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0"/>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0"/>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0"/>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0"/>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0"/>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0"/>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0"/>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0"/>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0"/>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0"/>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0"/>
          <p:cNvGrpSpPr/>
          <p:nvPr/>
        </p:nvGrpSpPr>
        <p:grpSpPr>
          <a:xfrm>
            <a:off x="8117326" y="3419442"/>
            <a:ext cx="841496" cy="855191"/>
            <a:chOff x="5967275" y="1212450"/>
            <a:chExt cx="1139775" cy="1158325"/>
          </a:xfrm>
        </p:grpSpPr>
        <p:sp>
          <p:nvSpPr>
            <p:cNvPr id="389" name="Google Shape;389;p10"/>
            <p:cNvSpPr/>
            <p:nvPr/>
          </p:nvSpPr>
          <p:spPr>
            <a:xfrm>
              <a:off x="6042250" y="1226925"/>
              <a:ext cx="1064800" cy="1143850"/>
            </a:xfrm>
            <a:custGeom>
              <a:avLst/>
              <a:gdLst/>
              <a:ahLst/>
              <a:cxnLst/>
              <a:rect l="l" t="t" r="r" b="b"/>
              <a:pathLst>
                <a:path w="42592" h="45754" extrusionOk="0">
                  <a:moveTo>
                    <a:pt x="21295" y="0"/>
                  </a:moveTo>
                  <a:cubicBezTo>
                    <a:pt x="20316" y="0"/>
                    <a:pt x="19570" y="215"/>
                    <a:pt x="19227" y="731"/>
                  </a:cubicBezTo>
                  <a:cubicBezTo>
                    <a:pt x="18477" y="1863"/>
                    <a:pt x="19854" y="4206"/>
                    <a:pt x="21765" y="6621"/>
                  </a:cubicBezTo>
                  <a:cubicBezTo>
                    <a:pt x="18593" y="8754"/>
                    <a:pt x="15428" y="10881"/>
                    <a:pt x="12256" y="13008"/>
                  </a:cubicBezTo>
                  <a:cubicBezTo>
                    <a:pt x="10003" y="11059"/>
                    <a:pt x="7696" y="10057"/>
                    <a:pt x="5982" y="10057"/>
                  </a:cubicBezTo>
                  <a:cubicBezTo>
                    <a:pt x="5261" y="10057"/>
                    <a:pt x="4645" y="10234"/>
                    <a:pt x="4182" y="10593"/>
                  </a:cubicBezTo>
                  <a:cubicBezTo>
                    <a:pt x="2617" y="11811"/>
                    <a:pt x="3151" y="14868"/>
                    <a:pt x="3396" y="16281"/>
                  </a:cubicBezTo>
                  <a:cubicBezTo>
                    <a:pt x="4261" y="21219"/>
                    <a:pt x="7253" y="25068"/>
                    <a:pt x="10172" y="27757"/>
                  </a:cubicBezTo>
                  <a:cubicBezTo>
                    <a:pt x="1781" y="40647"/>
                    <a:pt x="1" y="44987"/>
                    <a:pt x="837" y="45657"/>
                  </a:cubicBezTo>
                  <a:cubicBezTo>
                    <a:pt x="915" y="45720"/>
                    <a:pt x="1020" y="45754"/>
                    <a:pt x="1154" y="45754"/>
                  </a:cubicBezTo>
                  <a:cubicBezTo>
                    <a:pt x="2465" y="45754"/>
                    <a:pt x="6606" y="42548"/>
                    <a:pt x="16574" y="32299"/>
                  </a:cubicBezTo>
                  <a:cubicBezTo>
                    <a:pt x="17722" y="32884"/>
                    <a:pt x="22374" y="35238"/>
                    <a:pt x="27057" y="35238"/>
                  </a:cubicBezTo>
                  <a:cubicBezTo>
                    <a:pt x="28727" y="35238"/>
                    <a:pt x="30402" y="34938"/>
                    <a:pt x="31922" y="34152"/>
                  </a:cubicBezTo>
                  <a:cubicBezTo>
                    <a:pt x="32383" y="33907"/>
                    <a:pt x="35757" y="32162"/>
                    <a:pt x="35534" y="30302"/>
                  </a:cubicBezTo>
                  <a:cubicBezTo>
                    <a:pt x="35375" y="28997"/>
                    <a:pt x="33760" y="27844"/>
                    <a:pt x="31605" y="27440"/>
                  </a:cubicBezTo>
                  <a:cubicBezTo>
                    <a:pt x="32513" y="23749"/>
                    <a:pt x="33429" y="20051"/>
                    <a:pt x="34344" y="16360"/>
                  </a:cubicBezTo>
                  <a:cubicBezTo>
                    <a:pt x="36791" y="17903"/>
                    <a:pt x="38953" y="18779"/>
                    <a:pt x="40332" y="18779"/>
                  </a:cubicBezTo>
                  <a:cubicBezTo>
                    <a:pt x="40866" y="18779"/>
                    <a:pt x="41283" y="18647"/>
                    <a:pt x="41553" y="18371"/>
                  </a:cubicBezTo>
                  <a:cubicBezTo>
                    <a:pt x="42591" y="17319"/>
                    <a:pt x="41207" y="14421"/>
                    <a:pt x="40508" y="12957"/>
                  </a:cubicBezTo>
                  <a:cubicBezTo>
                    <a:pt x="37350" y="6354"/>
                    <a:pt x="31489" y="3283"/>
                    <a:pt x="30386" y="2728"/>
                  </a:cubicBezTo>
                  <a:cubicBezTo>
                    <a:pt x="27680" y="1357"/>
                    <a:pt x="23753" y="0"/>
                    <a:pt x="2129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0"/>
            <p:cNvSpPr/>
            <p:nvPr/>
          </p:nvSpPr>
          <p:spPr>
            <a:xfrm>
              <a:off x="5967275" y="1778300"/>
              <a:ext cx="537100" cy="578050"/>
            </a:xfrm>
            <a:custGeom>
              <a:avLst/>
              <a:gdLst/>
              <a:ahLst/>
              <a:cxnLst/>
              <a:rect l="l" t="t" r="r" b="b"/>
              <a:pathLst>
                <a:path w="21484" h="23122" extrusionOk="0">
                  <a:moveTo>
                    <a:pt x="13654" y="0"/>
                  </a:moveTo>
                  <a:cubicBezTo>
                    <a:pt x="2351" y="16905"/>
                    <a:pt x="1" y="22269"/>
                    <a:pt x="938" y="23026"/>
                  </a:cubicBezTo>
                  <a:cubicBezTo>
                    <a:pt x="1016" y="23088"/>
                    <a:pt x="1120" y="23121"/>
                    <a:pt x="1254" y="23121"/>
                  </a:cubicBezTo>
                  <a:cubicBezTo>
                    <a:pt x="2759" y="23121"/>
                    <a:pt x="7984" y="18912"/>
                    <a:pt x="21483" y="4657"/>
                  </a:cubicBezTo>
                  <a:cubicBezTo>
                    <a:pt x="18874" y="3107"/>
                    <a:pt x="16264" y="1557"/>
                    <a:pt x="136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6177250" y="1778300"/>
              <a:ext cx="267650" cy="293775"/>
            </a:xfrm>
            <a:custGeom>
              <a:avLst/>
              <a:gdLst/>
              <a:ahLst/>
              <a:cxnLst/>
              <a:rect l="l" t="t" r="r" b="b"/>
              <a:pathLst>
                <a:path w="10706" h="11751" extrusionOk="0">
                  <a:moveTo>
                    <a:pt x="5255" y="0"/>
                  </a:moveTo>
                  <a:cubicBezTo>
                    <a:pt x="3223" y="3035"/>
                    <a:pt x="1485" y="5695"/>
                    <a:pt x="0" y="8031"/>
                  </a:cubicBezTo>
                  <a:cubicBezTo>
                    <a:pt x="1327" y="9163"/>
                    <a:pt x="2963" y="10295"/>
                    <a:pt x="4967" y="11217"/>
                  </a:cubicBezTo>
                  <a:cubicBezTo>
                    <a:pt x="5400" y="11412"/>
                    <a:pt x="5825" y="11592"/>
                    <a:pt x="6243" y="11751"/>
                  </a:cubicBezTo>
                  <a:cubicBezTo>
                    <a:pt x="7598" y="10374"/>
                    <a:pt x="9083" y="8846"/>
                    <a:pt x="10705" y="7159"/>
                  </a:cubicBezTo>
                  <a:lnTo>
                    <a:pt x="8860" y="2141"/>
                  </a:lnTo>
                  <a:cubicBezTo>
                    <a:pt x="7656" y="1427"/>
                    <a:pt x="6459" y="714"/>
                    <a:pt x="525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6035225" y="1212450"/>
              <a:ext cx="999375" cy="880950"/>
            </a:xfrm>
            <a:custGeom>
              <a:avLst/>
              <a:gdLst/>
              <a:ahLst/>
              <a:cxnLst/>
              <a:rect l="l" t="t" r="r" b="b"/>
              <a:pathLst>
                <a:path w="39975" h="35238" extrusionOk="0">
                  <a:moveTo>
                    <a:pt x="18687" y="1"/>
                  </a:moveTo>
                  <a:cubicBezTo>
                    <a:pt x="17705" y="1"/>
                    <a:pt x="16956" y="217"/>
                    <a:pt x="16610" y="733"/>
                  </a:cubicBezTo>
                  <a:cubicBezTo>
                    <a:pt x="15860" y="1858"/>
                    <a:pt x="17237" y="4208"/>
                    <a:pt x="19148" y="6623"/>
                  </a:cubicBezTo>
                  <a:cubicBezTo>
                    <a:pt x="15983" y="8750"/>
                    <a:pt x="12811" y="10883"/>
                    <a:pt x="9646" y="13010"/>
                  </a:cubicBezTo>
                  <a:cubicBezTo>
                    <a:pt x="7393" y="11061"/>
                    <a:pt x="5082" y="10059"/>
                    <a:pt x="3366" y="10059"/>
                  </a:cubicBezTo>
                  <a:cubicBezTo>
                    <a:pt x="2645" y="10059"/>
                    <a:pt x="2028" y="10237"/>
                    <a:pt x="1565" y="10595"/>
                  </a:cubicBezTo>
                  <a:cubicBezTo>
                    <a:pt x="0" y="11806"/>
                    <a:pt x="534" y="14863"/>
                    <a:pt x="786" y="16276"/>
                  </a:cubicBezTo>
                  <a:cubicBezTo>
                    <a:pt x="2545" y="26332"/>
                    <a:pt x="13106" y="31869"/>
                    <a:pt x="13964" y="32301"/>
                  </a:cubicBezTo>
                  <a:cubicBezTo>
                    <a:pt x="15111" y="32885"/>
                    <a:pt x="19755" y="35238"/>
                    <a:pt x="24433" y="35238"/>
                  </a:cubicBezTo>
                  <a:cubicBezTo>
                    <a:pt x="26105" y="35238"/>
                    <a:pt x="27782" y="34937"/>
                    <a:pt x="29305" y="34147"/>
                  </a:cubicBezTo>
                  <a:cubicBezTo>
                    <a:pt x="29766" y="33909"/>
                    <a:pt x="33140" y="32157"/>
                    <a:pt x="32917" y="30304"/>
                  </a:cubicBezTo>
                  <a:cubicBezTo>
                    <a:pt x="32758" y="29000"/>
                    <a:pt x="31150" y="27839"/>
                    <a:pt x="28988" y="27435"/>
                  </a:cubicBezTo>
                  <a:cubicBezTo>
                    <a:pt x="29896" y="23751"/>
                    <a:pt x="30812" y="20053"/>
                    <a:pt x="31727" y="16362"/>
                  </a:cubicBezTo>
                  <a:cubicBezTo>
                    <a:pt x="34176" y="17901"/>
                    <a:pt x="36340" y="18780"/>
                    <a:pt x="37718" y="18780"/>
                  </a:cubicBezTo>
                  <a:cubicBezTo>
                    <a:pt x="38251" y="18780"/>
                    <a:pt x="38667" y="18649"/>
                    <a:pt x="38936" y="18374"/>
                  </a:cubicBezTo>
                  <a:cubicBezTo>
                    <a:pt x="39974" y="17314"/>
                    <a:pt x="38590" y="14416"/>
                    <a:pt x="37891" y="12952"/>
                  </a:cubicBezTo>
                  <a:cubicBezTo>
                    <a:pt x="34741" y="6349"/>
                    <a:pt x="28872" y="3278"/>
                    <a:pt x="27769" y="2723"/>
                  </a:cubicBezTo>
                  <a:cubicBezTo>
                    <a:pt x="25065" y="1353"/>
                    <a:pt x="21146" y="1"/>
                    <a:pt x="186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6276375" y="1378000"/>
              <a:ext cx="483550" cy="520350"/>
            </a:xfrm>
            <a:custGeom>
              <a:avLst/>
              <a:gdLst/>
              <a:ahLst/>
              <a:cxnLst/>
              <a:rect l="l" t="t" r="r" b="b"/>
              <a:pathLst>
                <a:path w="19342" h="20814" extrusionOk="0">
                  <a:moveTo>
                    <a:pt x="9502" y="1"/>
                  </a:moveTo>
                  <a:cubicBezTo>
                    <a:pt x="6337" y="2128"/>
                    <a:pt x="3165" y="4261"/>
                    <a:pt x="0" y="6388"/>
                  </a:cubicBezTo>
                  <a:cubicBezTo>
                    <a:pt x="570" y="8154"/>
                    <a:pt x="2350" y="12804"/>
                    <a:pt x="7108" y="16481"/>
                  </a:cubicBezTo>
                  <a:cubicBezTo>
                    <a:pt x="12190" y="20395"/>
                    <a:pt x="17525" y="20770"/>
                    <a:pt x="19342" y="20813"/>
                  </a:cubicBezTo>
                  <a:cubicBezTo>
                    <a:pt x="18895" y="20777"/>
                    <a:pt x="11880" y="20020"/>
                    <a:pt x="8600" y="13619"/>
                  </a:cubicBezTo>
                  <a:cubicBezTo>
                    <a:pt x="6394" y="9293"/>
                    <a:pt x="6740" y="4060"/>
                    <a:pt x="950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6035225" y="1466675"/>
              <a:ext cx="821675" cy="626725"/>
            </a:xfrm>
            <a:custGeom>
              <a:avLst/>
              <a:gdLst/>
              <a:ahLst/>
              <a:cxnLst/>
              <a:rect l="l" t="t" r="r" b="b"/>
              <a:pathLst>
                <a:path w="32867" h="25069" extrusionOk="0">
                  <a:moveTo>
                    <a:pt x="2473" y="1"/>
                  </a:moveTo>
                  <a:cubicBezTo>
                    <a:pt x="2127" y="87"/>
                    <a:pt x="1824" y="231"/>
                    <a:pt x="1565" y="426"/>
                  </a:cubicBezTo>
                  <a:cubicBezTo>
                    <a:pt x="0" y="1637"/>
                    <a:pt x="534" y="4694"/>
                    <a:pt x="786" y="6107"/>
                  </a:cubicBezTo>
                  <a:cubicBezTo>
                    <a:pt x="2545" y="16163"/>
                    <a:pt x="13106" y="21700"/>
                    <a:pt x="13964" y="22132"/>
                  </a:cubicBezTo>
                  <a:cubicBezTo>
                    <a:pt x="15111" y="22716"/>
                    <a:pt x="19755" y="25069"/>
                    <a:pt x="24433" y="25069"/>
                  </a:cubicBezTo>
                  <a:cubicBezTo>
                    <a:pt x="26105" y="25069"/>
                    <a:pt x="27782" y="24768"/>
                    <a:pt x="29305" y="23978"/>
                  </a:cubicBezTo>
                  <a:cubicBezTo>
                    <a:pt x="29723" y="23769"/>
                    <a:pt x="32463" y="22341"/>
                    <a:pt x="32866" y="20712"/>
                  </a:cubicBezTo>
                  <a:lnTo>
                    <a:pt x="32866" y="20712"/>
                  </a:lnTo>
                  <a:cubicBezTo>
                    <a:pt x="30352" y="21405"/>
                    <a:pt x="27822" y="21741"/>
                    <a:pt x="25353" y="21741"/>
                  </a:cubicBezTo>
                  <a:cubicBezTo>
                    <a:pt x="18415" y="21741"/>
                    <a:pt x="11964" y="19084"/>
                    <a:pt x="7721" y="14202"/>
                  </a:cubicBezTo>
                  <a:cubicBezTo>
                    <a:pt x="3381" y="9221"/>
                    <a:pt x="2574" y="3310"/>
                    <a:pt x="247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6431725" y="1213650"/>
              <a:ext cx="587375" cy="468325"/>
            </a:xfrm>
            <a:custGeom>
              <a:avLst/>
              <a:gdLst/>
              <a:ahLst/>
              <a:cxnLst/>
              <a:rect l="l" t="t" r="r" b="b"/>
              <a:pathLst>
                <a:path w="23495" h="18733" extrusionOk="0">
                  <a:moveTo>
                    <a:pt x="2163" y="0"/>
                  </a:moveTo>
                  <a:cubicBezTo>
                    <a:pt x="1514" y="80"/>
                    <a:pt x="1017" y="289"/>
                    <a:pt x="750" y="685"/>
                  </a:cubicBezTo>
                  <a:cubicBezTo>
                    <a:pt x="0" y="1810"/>
                    <a:pt x="1377" y="4160"/>
                    <a:pt x="3288" y="6575"/>
                  </a:cubicBezTo>
                  <a:cubicBezTo>
                    <a:pt x="4167" y="8038"/>
                    <a:pt x="5573" y="9999"/>
                    <a:pt x="7735" y="11874"/>
                  </a:cubicBezTo>
                  <a:cubicBezTo>
                    <a:pt x="10806" y="14534"/>
                    <a:pt x="13957" y="15745"/>
                    <a:pt x="15867" y="16314"/>
                  </a:cubicBezTo>
                  <a:cubicBezTo>
                    <a:pt x="18316" y="17853"/>
                    <a:pt x="20480" y="18732"/>
                    <a:pt x="21858" y="18732"/>
                  </a:cubicBezTo>
                  <a:cubicBezTo>
                    <a:pt x="22391" y="18732"/>
                    <a:pt x="22807" y="18601"/>
                    <a:pt x="23076" y="18326"/>
                  </a:cubicBezTo>
                  <a:cubicBezTo>
                    <a:pt x="23415" y="17987"/>
                    <a:pt x="23494" y="17446"/>
                    <a:pt x="23429" y="16833"/>
                  </a:cubicBezTo>
                  <a:cubicBezTo>
                    <a:pt x="20430" y="16084"/>
                    <a:pt x="15608" y="14426"/>
                    <a:pt x="10814" y="10576"/>
                  </a:cubicBezTo>
                  <a:cubicBezTo>
                    <a:pt x="6186" y="6856"/>
                    <a:pt x="3554" y="2689"/>
                    <a:pt x="216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10"/>
          <p:cNvGrpSpPr/>
          <p:nvPr/>
        </p:nvGrpSpPr>
        <p:grpSpPr>
          <a:xfrm rot="-5400000" flipH="1">
            <a:off x="8168134" y="-374364"/>
            <a:ext cx="1723720" cy="2159011"/>
            <a:chOff x="610625" y="938625"/>
            <a:chExt cx="1230350" cy="1541050"/>
          </a:xfrm>
        </p:grpSpPr>
        <p:sp>
          <p:nvSpPr>
            <p:cNvPr id="397" name="Google Shape;397;p10"/>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1204475" y="1756675"/>
              <a:ext cx="610375" cy="713425"/>
            </a:xfrm>
            <a:custGeom>
              <a:avLst/>
              <a:gdLst/>
              <a:ahLst/>
              <a:cxnLst/>
              <a:rect l="l" t="t" r="r" b="b"/>
              <a:pathLst>
                <a:path w="24415" h="28537" extrusionOk="0">
                  <a:moveTo>
                    <a:pt x="3663" y="0"/>
                  </a:moveTo>
                  <a:cubicBezTo>
                    <a:pt x="2444" y="800"/>
                    <a:pt x="1226" y="1600"/>
                    <a:pt x="1" y="2408"/>
                  </a:cubicBezTo>
                  <a:cubicBezTo>
                    <a:pt x="7844" y="11066"/>
                    <a:pt x="15687" y="19731"/>
                    <a:pt x="23538" y="28389"/>
                  </a:cubicBezTo>
                  <a:cubicBezTo>
                    <a:pt x="23630" y="28492"/>
                    <a:pt x="23741" y="28536"/>
                    <a:pt x="23849" y="28536"/>
                  </a:cubicBezTo>
                  <a:cubicBezTo>
                    <a:pt x="24142" y="28536"/>
                    <a:pt x="24414" y="28218"/>
                    <a:pt x="24230" y="27892"/>
                  </a:cubicBezTo>
                  <a:lnTo>
                    <a:pt x="12004" y="6077"/>
                  </a:lnTo>
                  <a:cubicBezTo>
                    <a:pt x="11636" y="5421"/>
                    <a:pt x="11016" y="4960"/>
                    <a:pt x="10288" y="4794"/>
                  </a:cubicBezTo>
                  <a:lnTo>
                    <a:pt x="7491" y="4167"/>
                  </a:lnTo>
                  <a:cubicBezTo>
                    <a:pt x="6215" y="2775"/>
                    <a:pt x="4939" y="1384"/>
                    <a:pt x="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1322525" y="1677175"/>
              <a:ext cx="479975" cy="802500"/>
            </a:xfrm>
            <a:custGeom>
              <a:avLst/>
              <a:gdLst/>
              <a:ahLst/>
              <a:cxnLst/>
              <a:rect l="l" t="t" r="r" b="b"/>
              <a:pathLst>
                <a:path w="19199" h="32100" extrusionOk="0">
                  <a:moveTo>
                    <a:pt x="3598" y="1"/>
                  </a:moveTo>
                  <a:cubicBezTo>
                    <a:pt x="2394" y="837"/>
                    <a:pt x="1197" y="1673"/>
                    <a:pt x="1" y="2510"/>
                  </a:cubicBezTo>
                  <a:cubicBezTo>
                    <a:pt x="822" y="4211"/>
                    <a:pt x="1644" y="5912"/>
                    <a:pt x="2466" y="7606"/>
                  </a:cubicBezTo>
                  <a:lnTo>
                    <a:pt x="2012" y="10439"/>
                  </a:lnTo>
                  <a:cubicBezTo>
                    <a:pt x="1896" y="11175"/>
                    <a:pt x="2098" y="11925"/>
                    <a:pt x="2567" y="12508"/>
                  </a:cubicBezTo>
                  <a:lnTo>
                    <a:pt x="18319" y="31937"/>
                  </a:lnTo>
                  <a:cubicBezTo>
                    <a:pt x="18412" y="32051"/>
                    <a:pt x="18530" y="32099"/>
                    <a:pt x="18645" y="32099"/>
                  </a:cubicBezTo>
                  <a:cubicBezTo>
                    <a:pt x="18930" y="32099"/>
                    <a:pt x="19199" y="31804"/>
                    <a:pt x="19039" y="31475"/>
                  </a:cubicBezTo>
                  <a:cubicBezTo>
                    <a:pt x="13892" y="20979"/>
                    <a:pt x="8745" y="10490"/>
                    <a:pt x="359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1424175" y="1886900"/>
              <a:ext cx="66350" cy="58450"/>
            </a:xfrm>
            <a:custGeom>
              <a:avLst/>
              <a:gdLst/>
              <a:ahLst/>
              <a:cxnLst/>
              <a:rect l="l" t="t" r="r" b="b"/>
              <a:pathLst>
                <a:path w="2654" h="2338" extrusionOk="0">
                  <a:moveTo>
                    <a:pt x="1328" y="0"/>
                  </a:moveTo>
                  <a:cubicBezTo>
                    <a:pt x="870" y="0"/>
                    <a:pt x="435" y="267"/>
                    <a:pt x="245" y="717"/>
                  </a:cubicBezTo>
                  <a:cubicBezTo>
                    <a:pt x="0" y="1315"/>
                    <a:pt x="282" y="2000"/>
                    <a:pt x="873" y="2245"/>
                  </a:cubicBezTo>
                  <a:cubicBezTo>
                    <a:pt x="1022" y="2308"/>
                    <a:pt x="1176" y="2338"/>
                    <a:pt x="1328" y="2338"/>
                  </a:cubicBezTo>
                  <a:cubicBezTo>
                    <a:pt x="1785" y="2338"/>
                    <a:pt x="2217" y="2067"/>
                    <a:pt x="2401" y="1618"/>
                  </a:cubicBezTo>
                  <a:cubicBezTo>
                    <a:pt x="2653" y="1027"/>
                    <a:pt x="2372" y="342"/>
                    <a:pt x="1781" y="90"/>
                  </a:cubicBezTo>
                  <a:cubicBezTo>
                    <a:pt x="1633" y="29"/>
                    <a:pt x="1479" y="0"/>
                    <a:pt x="1328" y="0"/>
                  </a:cubicBezTo>
                  <a:close/>
                </a:path>
              </a:pathLst>
            </a:custGeom>
            <a:solidFill>
              <a:srgbClr val="C777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610625" y="1131925"/>
              <a:ext cx="750675" cy="709125"/>
            </a:xfrm>
            <a:custGeom>
              <a:avLst/>
              <a:gdLst/>
              <a:ahLst/>
              <a:cxnLst/>
              <a:rect l="l" t="t" r="r" b="b"/>
              <a:pathLst>
                <a:path w="30027" h="28365" extrusionOk="0">
                  <a:moveTo>
                    <a:pt x="7947" y="3590"/>
                  </a:moveTo>
                  <a:cubicBezTo>
                    <a:pt x="8578" y="3590"/>
                    <a:pt x="9196" y="3887"/>
                    <a:pt x="9589" y="4437"/>
                  </a:cubicBezTo>
                  <a:lnTo>
                    <a:pt x="15688" y="12951"/>
                  </a:lnTo>
                  <a:cubicBezTo>
                    <a:pt x="16481" y="14061"/>
                    <a:pt x="15962" y="15618"/>
                    <a:pt x="14671" y="16044"/>
                  </a:cubicBezTo>
                  <a:cubicBezTo>
                    <a:pt x="13999" y="16263"/>
                    <a:pt x="13216" y="16420"/>
                    <a:pt x="12349" y="16420"/>
                  </a:cubicBezTo>
                  <a:cubicBezTo>
                    <a:pt x="11961" y="16420"/>
                    <a:pt x="11557" y="16389"/>
                    <a:pt x="11139" y="16318"/>
                  </a:cubicBezTo>
                  <a:cubicBezTo>
                    <a:pt x="8046" y="15799"/>
                    <a:pt x="6446" y="13470"/>
                    <a:pt x="5941" y="12735"/>
                  </a:cubicBezTo>
                  <a:cubicBezTo>
                    <a:pt x="5249" y="11725"/>
                    <a:pt x="3425" y="9065"/>
                    <a:pt x="4579" y="6376"/>
                  </a:cubicBezTo>
                  <a:cubicBezTo>
                    <a:pt x="5119" y="5122"/>
                    <a:pt x="6107" y="4329"/>
                    <a:pt x="6979" y="3839"/>
                  </a:cubicBezTo>
                  <a:cubicBezTo>
                    <a:pt x="7286" y="3671"/>
                    <a:pt x="7618" y="3590"/>
                    <a:pt x="7947" y="3590"/>
                  </a:cubicBezTo>
                  <a:close/>
                  <a:moveTo>
                    <a:pt x="7397" y="1"/>
                  </a:moveTo>
                  <a:cubicBezTo>
                    <a:pt x="6263" y="1"/>
                    <a:pt x="5126" y="353"/>
                    <a:pt x="4161" y="1092"/>
                  </a:cubicBezTo>
                  <a:cubicBezTo>
                    <a:pt x="4009" y="1208"/>
                    <a:pt x="3851" y="1337"/>
                    <a:pt x="3699" y="1467"/>
                  </a:cubicBezTo>
                  <a:cubicBezTo>
                    <a:pt x="3151" y="1950"/>
                    <a:pt x="1227" y="3745"/>
                    <a:pt x="686" y="6715"/>
                  </a:cubicBezTo>
                  <a:cubicBezTo>
                    <a:pt x="1" y="10493"/>
                    <a:pt x="2056" y="13434"/>
                    <a:pt x="2892" y="14631"/>
                  </a:cubicBezTo>
                  <a:cubicBezTo>
                    <a:pt x="5920" y="19021"/>
                    <a:pt x="10786" y="20052"/>
                    <a:pt x="12631" y="20297"/>
                  </a:cubicBezTo>
                  <a:cubicBezTo>
                    <a:pt x="13326" y="20392"/>
                    <a:pt x="13972" y="20426"/>
                    <a:pt x="14549" y="20426"/>
                  </a:cubicBezTo>
                  <a:cubicBezTo>
                    <a:pt x="15199" y="20426"/>
                    <a:pt x="15763" y="20383"/>
                    <a:pt x="16214" y="20333"/>
                  </a:cubicBezTo>
                  <a:cubicBezTo>
                    <a:pt x="18348" y="22388"/>
                    <a:pt x="19977" y="24089"/>
                    <a:pt x="21051" y="25250"/>
                  </a:cubicBezTo>
                  <a:cubicBezTo>
                    <a:pt x="22635" y="26952"/>
                    <a:pt x="23856" y="28365"/>
                    <a:pt x="25020" y="28365"/>
                  </a:cubicBezTo>
                  <a:cubicBezTo>
                    <a:pt x="25127" y="28365"/>
                    <a:pt x="25234" y="28353"/>
                    <a:pt x="25341" y="28328"/>
                  </a:cubicBezTo>
                  <a:cubicBezTo>
                    <a:pt x="25571" y="28270"/>
                    <a:pt x="26033" y="27938"/>
                    <a:pt x="26948" y="27275"/>
                  </a:cubicBezTo>
                  <a:cubicBezTo>
                    <a:pt x="28210" y="26360"/>
                    <a:pt x="28844" y="25906"/>
                    <a:pt x="28938" y="25761"/>
                  </a:cubicBezTo>
                  <a:cubicBezTo>
                    <a:pt x="30026" y="24168"/>
                    <a:pt x="24685" y="19526"/>
                    <a:pt x="20338" y="13564"/>
                  </a:cubicBezTo>
                  <a:cubicBezTo>
                    <a:pt x="15745" y="7256"/>
                    <a:pt x="14628" y="5937"/>
                    <a:pt x="11845" y="2224"/>
                  </a:cubicBezTo>
                  <a:cubicBezTo>
                    <a:pt x="10759" y="780"/>
                    <a:pt x="9083" y="1"/>
                    <a:pt x="73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1348650" y="1649250"/>
              <a:ext cx="480100" cy="802375"/>
            </a:xfrm>
            <a:custGeom>
              <a:avLst/>
              <a:gdLst/>
              <a:ahLst/>
              <a:cxnLst/>
              <a:rect l="l" t="t" r="r" b="b"/>
              <a:pathLst>
                <a:path w="19204" h="32095" extrusionOk="0">
                  <a:moveTo>
                    <a:pt x="3598" y="0"/>
                  </a:moveTo>
                  <a:cubicBezTo>
                    <a:pt x="2401" y="837"/>
                    <a:pt x="1197" y="1673"/>
                    <a:pt x="1" y="2509"/>
                  </a:cubicBezTo>
                  <a:cubicBezTo>
                    <a:pt x="823" y="4210"/>
                    <a:pt x="1644" y="5905"/>
                    <a:pt x="2466" y="7606"/>
                  </a:cubicBezTo>
                  <a:lnTo>
                    <a:pt x="2012" y="10432"/>
                  </a:lnTo>
                  <a:cubicBezTo>
                    <a:pt x="1897" y="11174"/>
                    <a:pt x="2099" y="11924"/>
                    <a:pt x="2567" y="12508"/>
                  </a:cubicBezTo>
                  <a:lnTo>
                    <a:pt x="18319" y="31929"/>
                  </a:lnTo>
                  <a:cubicBezTo>
                    <a:pt x="18413" y="32046"/>
                    <a:pt x="18531" y="32095"/>
                    <a:pt x="18648" y="32095"/>
                  </a:cubicBezTo>
                  <a:cubicBezTo>
                    <a:pt x="18934" y="32095"/>
                    <a:pt x="19204" y="31796"/>
                    <a:pt x="19040" y="31468"/>
                  </a:cubicBezTo>
                  <a:cubicBezTo>
                    <a:pt x="13893" y="20979"/>
                    <a:pt x="8745" y="10490"/>
                    <a:pt x="3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1348650" y="1649250"/>
              <a:ext cx="128000" cy="150325"/>
            </a:xfrm>
            <a:custGeom>
              <a:avLst/>
              <a:gdLst/>
              <a:ahLst/>
              <a:cxnLst/>
              <a:rect l="l" t="t" r="r" b="b"/>
              <a:pathLst>
                <a:path w="5120" h="6013" extrusionOk="0">
                  <a:moveTo>
                    <a:pt x="3598" y="0"/>
                  </a:moveTo>
                  <a:cubicBezTo>
                    <a:pt x="2401" y="837"/>
                    <a:pt x="1197" y="1673"/>
                    <a:pt x="1" y="2509"/>
                  </a:cubicBezTo>
                  <a:cubicBezTo>
                    <a:pt x="570" y="3677"/>
                    <a:pt x="1133" y="4845"/>
                    <a:pt x="1695" y="6013"/>
                  </a:cubicBezTo>
                  <a:cubicBezTo>
                    <a:pt x="2834" y="5040"/>
                    <a:pt x="3973" y="4066"/>
                    <a:pt x="5119" y="3093"/>
                  </a:cubicBezTo>
                  <a:lnTo>
                    <a:pt x="359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895025" y="938625"/>
              <a:ext cx="580000" cy="819975"/>
            </a:xfrm>
            <a:custGeom>
              <a:avLst/>
              <a:gdLst/>
              <a:ahLst/>
              <a:cxnLst/>
              <a:rect l="l" t="t" r="r" b="b"/>
              <a:pathLst>
                <a:path w="23200" h="32799" extrusionOk="0">
                  <a:moveTo>
                    <a:pt x="8365" y="3654"/>
                  </a:moveTo>
                  <a:cubicBezTo>
                    <a:pt x="11034" y="3654"/>
                    <a:pt x="12844" y="5991"/>
                    <a:pt x="13561" y="6899"/>
                  </a:cubicBezTo>
                  <a:cubicBezTo>
                    <a:pt x="14109" y="7606"/>
                    <a:pt x="15846" y="9841"/>
                    <a:pt x="15399" y="12948"/>
                  </a:cubicBezTo>
                  <a:cubicBezTo>
                    <a:pt x="15205" y="14303"/>
                    <a:pt x="14657" y="15392"/>
                    <a:pt x="14066" y="16221"/>
                  </a:cubicBezTo>
                  <a:cubicBezTo>
                    <a:pt x="13660" y="16779"/>
                    <a:pt x="13040" y="17061"/>
                    <a:pt x="12421" y="17061"/>
                  </a:cubicBezTo>
                  <a:cubicBezTo>
                    <a:pt x="11818" y="17061"/>
                    <a:pt x="11216" y="16794"/>
                    <a:pt x="10814" y="16257"/>
                  </a:cubicBezTo>
                  <a:lnTo>
                    <a:pt x="4542" y="7865"/>
                  </a:lnTo>
                  <a:cubicBezTo>
                    <a:pt x="3930" y="7044"/>
                    <a:pt x="4023" y="5897"/>
                    <a:pt x="4766" y="5198"/>
                  </a:cubicBezTo>
                  <a:cubicBezTo>
                    <a:pt x="5494" y="4513"/>
                    <a:pt x="6554" y="3814"/>
                    <a:pt x="7909" y="3677"/>
                  </a:cubicBezTo>
                  <a:cubicBezTo>
                    <a:pt x="8064" y="3662"/>
                    <a:pt x="8216" y="3654"/>
                    <a:pt x="8365" y="3654"/>
                  </a:cubicBezTo>
                  <a:close/>
                  <a:moveTo>
                    <a:pt x="8295" y="0"/>
                  </a:moveTo>
                  <a:cubicBezTo>
                    <a:pt x="5855" y="0"/>
                    <a:pt x="4045" y="1022"/>
                    <a:pt x="3504" y="1348"/>
                  </a:cubicBezTo>
                  <a:cubicBezTo>
                    <a:pt x="3331" y="1457"/>
                    <a:pt x="3158" y="1565"/>
                    <a:pt x="3000" y="1673"/>
                  </a:cubicBezTo>
                  <a:cubicBezTo>
                    <a:pt x="520" y="3410"/>
                    <a:pt x="1" y="6878"/>
                    <a:pt x="1753" y="9343"/>
                  </a:cubicBezTo>
                  <a:cubicBezTo>
                    <a:pt x="4449" y="13121"/>
                    <a:pt x="5364" y="14584"/>
                    <a:pt x="9985" y="20878"/>
                  </a:cubicBezTo>
                  <a:cubicBezTo>
                    <a:pt x="14178" y="26586"/>
                    <a:pt x="16930" y="32799"/>
                    <a:pt x="18776" y="32799"/>
                  </a:cubicBezTo>
                  <a:cubicBezTo>
                    <a:pt x="18854" y="32799"/>
                    <a:pt x="18929" y="32788"/>
                    <a:pt x="19004" y="32765"/>
                  </a:cubicBezTo>
                  <a:cubicBezTo>
                    <a:pt x="19169" y="32715"/>
                    <a:pt x="19797" y="32253"/>
                    <a:pt x="21051" y="31331"/>
                  </a:cubicBezTo>
                  <a:cubicBezTo>
                    <a:pt x="21959" y="30653"/>
                    <a:pt x="22414" y="30314"/>
                    <a:pt x="22536" y="30120"/>
                  </a:cubicBezTo>
                  <a:cubicBezTo>
                    <a:pt x="23199" y="29002"/>
                    <a:pt x="22154" y="27308"/>
                    <a:pt x="20907" y="25095"/>
                  </a:cubicBezTo>
                  <a:cubicBezTo>
                    <a:pt x="20128" y="23718"/>
                    <a:pt x="18996" y="21649"/>
                    <a:pt x="17684" y="18996"/>
                  </a:cubicBezTo>
                  <a:cubicBezTo>
                    <a:pt x="18030" y="18210"/>
                    <a:pt x="18485" y="17042"/>
                    <a:pt x="18737" y="15565"/>
                  </a:cubicBezTo>
                  <a:cubicBezTo>
                    <a:pt x="19061" y="13734"/>
                    <a:pt x="19559" y="8788"/>
                    <a:pt x="16293" y="4571"/>
                  </a:cubicBezTo>
                  <a:cubicBezTo>
                    <a:pt x="15399" y="3417"/>
                    <a:pt x="13222" y="563"/>
                    <a:pt x="9416" y="72"/>
                  </a:cubicBezTo>
                  <a:cubicBezTo>
                    <a:pt x="9030" y="22"/>
                    <a:pt x="8656" y="0"/>
                    <a:pt x="8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1450300" y="1858875"/>
              <a:ext cx="66350" cy="58550"/>
            </a:xfrm>
            <a:custGeom>
              <a:avLst/>
              <a:gdLst/>
              <a:ahLst/>
              <a:cxnLst/>
              <a:rect l="l" t="t" r="r" b="b"/>
              <a:pathLst>
                <a:path w="2654" h="2342" extrusionOk="0">
                  <a:moveTo>
                    <a:pt x="1326" y="1"/>
                  </a:moveTo>
                  <a:cubicBezTo>
                    <a:pt x="869" y="1"/>
                    <a:pt x="437" y="271"/>
                    <a:pt x="253" y="720"/>
                  </a:cubicBezTo>
                  <a:cubicBezTo>
                    <a:pt x="1" y="1312"/>
                    <a:pt x="282" y="1996"/>
                    <a:pt x="873" y="2249"/>
                  </a:cubicBezTo>
                  <a:cubicBezTo>
                    <a:pt x="1022" y="2312"/>
                    <a:pt x="1176" y="2341"/>
                    <a:pt x="1328" y="2341"/>
                  </a:cubicBezTo>
                  <a:cubicBezTo>
                    <a:pt x="1786" y="2341"/>
                    <a:pt x="2219" y="2071"/>
                    <a:pt x="2408" y="1622"/>
                  </a:cubicBezTo>
                  <a:cubicBezTo>
                    <a:pt x="2654" y="1030"/>
                    <a:pt x="2380" y="346"/>
                    <a:pt x="1781" y="93"/>
                  </a:cubicBezTo>
                  <a:cubicBezTo>
                    <a:pt x="1632" y="30"/>
                    <a:pt x="1478" y="1"/>
                    <a:pt x="132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905850" y="1037375"/>
              <a:ext cx="466975" cy="721225"/>
            </a:xfrm>
            <a:custGeom>
              <a:avLst/>
              <a:gdLst/>
              <a:ahLst/>
              <a:cxnLst/>
              <a:rect l="l" t="t" r="r" b="b"/>
              <a:pathLst>
                <a:path w="18679" h="28849" extrusionOk="0">
                  <a:moveTo>
                    <a:pt x="736" y="1"/>
                  </a:moveTo>
                  <a:lnTo>
                    <a:pt x="736" y="1"/>
                  </a:lnTo>
                  <a:cubicBezTo>
                    <a:pt x="0" y="1709"/>
                    <a:pt x="166" y="3771"/>
                    <a:pt x="1320" y="5393"/>
                  </a:cubicBezTo>
                  <a:cubicBezTo>
                    <a:pt x="4016" y="9171"/>
                    <a:pt x="4931" y="10634"/>
                    <a:pt x="9552" y="16928"/>
                  </a:cubicBezTo>
                  <a:cubicBezTo>
                    <a:pt x="13745" y="22636"/>
                    <a:pt x="16497" y="28849"/>
                    <a:pt x="18343" y="28849"/>
                  </a:cubicBezTo>
                  <a:cubicBezTo>
                    <a:pt x="18421" y="28849"/>
                    <a:pt x="18496" y="28838"/>
                    <a:pt x="18571" y="28815"/>
                  </a:cubicBezTo>
                  <a:cubicBezTo>
                    <a:pt x="18592" y="28808"/>
                    <a:pt x="18628" y="28794"/>
                    <a:pt x="18679" y="28765"/>
                  </a:cubicBezTo>
                  <a:cubicBezTo>
                    <a:pt x="15867" y="24685"/>
                    <a:pt x="13056" y="20604"/>
                    <a:pt x="10244" y="16524"/>
                  </a:cubicBezTo>
                  <a:cubicBezTo>
                    <a:pt x="8831" y="14469"/>
                    <a:pt x="7418" y="12415"/>
                    <a:pt x="6005" y="10360"/>
                  </a:cubicBezTo>
                  <a:cubicBezTo>
                    <a:pt x="4765" y="8565"/>
                    <a:pt x="3533" y="6756"/>
                    <a:pt x="2516" y="4831"/>
                  </a:cubicBezTo>
                  <a:cubicBezTo>
                    <a:pt x="1709" y="3303"/>
                    <a:pt x="1067" y="1681"/>
                    <a:pt x="73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1004975" y="1008325"/>
              <a:ext cx="298300" cy="359600"/>
            </a:xfrm>
            <a:custGeom>
              <a:avLst/>
              <a:gdLst/>
              <a:ahLst/>
              <a:cxnLst/>
              <a:rect l="l" t="t" r="r" b="b"/>
              <a:pathLst>
                <a:path w="11932" h="14384" extrusionOk="0">
                  <a:moveTo>
                    <a:pt x="3947" y="1"/>
                  </a:moveTo>
                  <a:cubicBezTo>
                    <a:pt x="3893" y="1"/>
                    <a:pt x="3839" y="1"/>
                    <a:pt x="3785" y="2"/>
                  </a:cubicBezTo>
                  <a:cubicBezTo>
                    <a:pt x="1990" y="38"/>
                    <a:pt x="159" y="1105"/>
                    <a:pt x="0" y="2886"/>
                  </a:cubicBezTo>
                  <a:cubicBezTo>
                    <a:pt x="94" y="2713"/>
                    <a:pt x="217" y="2554"/>
                    <a:pt x="368" y="2410"/>
                  </a:cubicBezTo>
                  <a:cubicBezTo>
                    <a:pt x="1096" y="1725"/>
                    <a:pt x="2156" y="1026"/>
                    <a:pt x="3511" y="889"/>
                  </a:cubicBezTo>
                  <a:cubicBezTo>
                    <a:pt x="3666" y="874"/>
                    <a:pt x="3818" y="866"/>
                    <a:pt x="3967" y="866"/>
                  </a:cubicBezTo>
                  <a:cubicBezTo>
                    <a:pt x="6636" y="866"/>
                    <a:pt x="8446" y="3203"/>
                    <a:pt x="9163" y="4111"/>
                  </a:cubicBezTo>
                  <a:cubicBezTo>
                    <a:pt x="9711" y="4818"/>
                    <a:pt x="11448" y="7053"/>
                    <a:pt x="11001" y="10160"/>
                  </a:cubicBezTo>
                  <a:cubicBezTo>
                    <a:pt x="10807" y="11515"/>
                    <a:pt x="10259" y="12604"/>
                    <a:pt x="9668" y="13433"/>
                  </a:cubicBezTo>
                  <a:cubicBezTo>
                    <a:pt x="9285" y="13966"/>
                    <a:pt x="8709" y="14240"/>
                    <a:pt x="8118" y="14269"/>
                  </a:cubicBezTo>
                  <a:cubicBezTo>
                    <a:pt x="8245" y="14341"/>
                    <a:pt x="8387" y="14384"/>
                    <a:pt x="8531" y="14384"/>
                  </a:cubicBezTo>
                  <a:cubicBezTo>
                    <a:pt x="8745" y="14384"/>
                    <a:pt x="8963" y="14291"/>
                    <a:pt x="9148" y="14067"/>
                  </a:cubicBezTo>
                  <a:cubicBezTo>
                    <a:pt x="9855" y="13216"/>
                    <a:pt x="10677" y="12380"/>
                    <a:pt x="11225" y="11421"/>
                  </a:cubicBezTo>
                  <a:cubicBezTo>
                    <a:pt x="11744" y="10520"/>
                    <a:pt x="11931" y="9439"/>
                    <a:pt x="11837" y="8415"/>
                  </a:cubicBezTo>
                  <a:cubicBezTo>
                    <a:pt x="11729" y="7298"/>
                    <a:pt x="11347" y="6260"/>
                    <a:pt x="10850" y="5258"/>
                  </a:cubicBezTo>
                  <a:cubicBezTo>
                    <a:pt x="10388" y="4328"/>
                    <a:pt x="9862" y="3376"/>
                    <a:pt x="9235" y="2547"/>
                  </a:cubicBezTo>
                  <a:cubicBezTo>
                    <a:pt x="7948" y="832"/>
                    <a:pt x="6072" y="1"/>
                    <a:pt x="39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a:off x="970175" y="938625"/>
              <a:ext cx="504850" cy="753900"/>
            </a:xfrm>
            <a:custGeom>
              <a:avLst/>
              <a:gdLst/>
              <a:ahLst/>
              <a:cxnLst/>
              <a:rect l="l" t="t" r="r" b="b"/>
              <a:pathLst>
                <a:path w="20194" h="30156" extrusionOk="0">
                  <a:moveTo>
                    <a:pt x="5289" y="0"/>
                  </a:moveTo>
                  <a:cubicBezTo>
                    <a:pt x="2849" y="0"/>
                    <a:pt x="1039" y="1022"/>
                    <a:pt x="498" y="1348"/>
                  </a:cubicBezTo>
                  <a:cubicBezTo>
                    <a:pt x="325" y="1457"/>
                    <a:pt x="160" y="1565"/>
                    <a:pt x="1" y="1673"/>
                  </a:cubicBezTo>
                  <a:cubicBezTo>
                    <a:pt x="1210" y="1156"/>
                    <a:pt x="2508" y="911"/>
                    <a:pt x="3810" y="911"/>
                  </a:cubicBezTo>
                  <a:cubicBezTo>
                    <a:pt x="6808" y="911"/>
                    <a:pt x="9830" y="2210"/>
                    <a:pt x="11845" y="4477"/>
                  </a:cubicBezTo>
                  <a:cubicBezTo>
                    <a:pt x="13547" y="6380"/>
                    <a:pt x="14520" y="8925"/>
                    <a:pt x="14758" y="11448"/>
                  </a:cubicBezTo>
                  <a:cubicBezTo>
                    <a:pt x="14880" y="12746"/>
                    <a:pt x="14837" y="14058"/>
                    <a:pt x="14592" y="15334"/>
                  </a:cubicBezTo>
                  <a:cubicBezTo>
                    <a:pt x="14332" y="16711"/>
                    <a:pt x="13518" y="18124"/>
                    <a:pt x="13756" y="19537"/>
                  </a:cubicBezTo>
                  <a:cubicBezTo>
                    <a:pt x="13914" y="20431"/>
                    <a:pt x="14404" y="21209"/>
                    <a:pt x="14830" y="21995"/>
                  </a:cubicBezTo>
                  <a:cubicBezTo>
                    <a:pt x="15306" y="22860"/>
                    <a:pt x="15774" y="23718"/>
                    <a:pt x="16250" y="24583"/>
                  </a:cubicBezTo>
                  <a:cubicBezTo>
                    <a:pt x="17194" y="26313"/>
                    <a:pt x="18146" y="28036"/>
                    <a:pt x="19090" y="29766"/>
                  </a:cubicBezTo>
                  <a:cubicBezTo>
                    <a:pt x="19198" y="29961"/>
                    <a:pt x="19343" y="30091"/>
                    <a:pt x="19501" y="30156"/>
                  </a:cubicBezTo>
                  <a:cubicBezTo>
                    <a:pt x="19508" y="30141"/>
                    <a:pt x="19523" y="30127"/>
                    <a:pt x="19530" y="30120"/>
                  </a:cubicBezTo>
                  <a:cubicBezTo>
                    <a:pt x="20193" y="29002"/>
                    <a:pt x="19148" y="27308"/>
                    <a:pt x="17901" y="25095"/>
                  </a:cubicBezTo>
                  <a:cubicBezTo>
                    <a:pt x="17122" y="23718"/>
                    <a:pt x="15990" y="21649"/>
                    <a:pt x="14678" y="18996"/>
                  </a:cubicBezTo>
                  <a:cubicBezTo>
                    <a:pt x="15024" y="18210"/>
                    <a:pt x="15479" y="17042"/>
                    <a:pt x="15731" y="15565"/>
                  </a:cubicBezTo>
                  <a:cubicBezTo>
                    <a:pt x="16055" y="13734"/>
                    <a:pt x="16553" y="8788"/>
                    <a:pt x="13287" y="4571"/>
                  </a:cubicBezTo>
                  <a:cubicBezTo>
                    <a:pt x="12393" y="3417"/>
                    <a:pt x="10216" y="563"/>
                    <a:pt x="6410" y="72"/>
                  </a:cubicBezTo>
                  <a:cubicBezTo>
                    <a:pt x="6024" y="22"/>
                    <a:pt x="5650" y="0"/>
                    <a:pt x="528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0"/>
            <p:cNvSpPr/>
            <p:nvPr/>
          </p:nvSpPr>
          <p:spPr>
            <a:xfrm>
              <a:off x="782575" y="1132075"/>
              <a:ext cx="578725" cy="646050"/>
            </a:xfrm>
            <a:custGeom>
              <a:avLst/>
              <a:gdLst/>
              <a:ahLst/>
              <a:cxnLst/>
              <a:rect l="l" t="t" r="r" b="b"/>
              <a:pathLst>
                <a:path w="23149" h="25842" extrusionOk="0">
                  <a:moveTo>
                    <a:pt x="528" y="1"/>
                  </a:moveTo>
                  <a:cubicBezTo>
                    <a:pt x="352" y="1"/>
                    <a:pt x="176" y="9"/>
                    <a:pt x="0" y="26"/>
                  </a:cubicBezTo>
                  <a:cubicBezTo>
                    <a:pt x="1507" y="856"/>
                    <a:pt x="2855" y="1958"/>
                    <a:pt x="4066" y="3191"/>
                  </a:cubicBezTo>
                  <a:cubicBezTo>
                    <a:pt x="5595" y="4741"/>
                    <a:pt x="6943" y="6464"/>
                    <a:pt x="8283" y="8187"/>
                  </a:cubicBezTo>
                  <a:cubicBezTo>
                    <a:pt x="9812" y="10155"/>
                    <a:pt x="11340" y="12130"/>
                    <a:pt x="12868" y="14098"/>
                  </a:cubicBezTo>
                  <a:cubicBezTo>
                    <a:pt x="15903" y="18013"/>
                    <a:pt x="18946" y="21927"/>
                    <a:pt x="21981" y="25842"/>
                  </a:cubicBezTo>
                  <a:cubicBezTo>
                    <a:pt x="22017" y="25806"/>
                    <a:pt x="22045" y="25777"/>
                    <a:pt x="22060" y="25755"/>
                  </a:cubicBezTo>
                  <a:cubicBezTo>
                    <a:pt x="23148" y="24162"/>
                    <a:pt x="17807" y="19520"/>
                    <a:pt x="13460" y="13558"/>
                  </a:cubicBezTo>
                  <a:cubicBezTo>
                    <a:pt x="8867" y="7250"/>
                    <a:pt x="7750" y="5931"/>
                    <a:pt x="4967" y="2218"/>
                  </a:cubicBezTo>
                  <a:cubicBezTo>
                    <a:pt x="3884" y="776"/>
                    <a:pt x="2210" y="1"/>
                    <a:pt x="52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0"/>
            <p:cNvSpPr/>
            <p:nvPr/>
          </p:nvSpPr>
          <p:spPr>
            <a:xfrm>
              <a:off x="684350" y="1221050"/>
              <a:ext cx="326600" cy="336375"/>
            </a:xfrm>
            <a:custGeom>
              <a:avLst/>
              <a:gdLst/>
              <a:ahLst/>
              <a:cxnLst/>
              <a:rect l="l" t="t" r="r" b="b"/>
              <a:pathLst>
                <a:path w="13064" h="13455" extrusionOk="0">
                  <a:moveTo>
                    <a:pt x="4018" y="0"/>
                  </a:moveTo>
                  <a:cubicBezTo>
                    <a:pt x="2513" y="0"/>
                    <a:pt x="1212" y="1294"/>
                    <a:pt x="700" y="2804"/>
                  </a:cubicBezTo>
                  <a:cubicBezTo>
                    <a:pt x="0" y="4880"/>
                    <a:pt x="195" y="6978"/>
                    <a:pt x="1471" y="8766"/>
                  </a:cubicBezTo>
                  <a:cubicBezTo>
                    <a:pt x="2077" y="9617"/>
                    <a:pt x="2819" y="10402"/>
                    <a:pt x="3569" y="11123"/>
                  </a:cubicBezTo>
                  <a:cubicBezTo>
                    <a:pt x="4369" y="11902"/>
                    <a:pt x="5241" y="12587"/>
                    <a:pt x="6279" y="13027"/>
                  </a:cubicBezTo>
                  <a:cubicBezTo>
                    <a:pt x="6931" y="13298"/>
                    <a:pt x="7643" y="13455"/>
                    <a:pt x="8354" y="13455"/>
                  </a:cubicBezTo>
                  <a:cubicBezTo>
                    <a:pt x="8682" y="13455"/>
                    <a:pt x="9008" y="13421"/>
                    <a:pt x="9329" y="13351"/>
                  </a:cubicBezTo>
                  <a:cubicBezTo>
                    <a:pt x="10410" y="13120"/>
                    <a:pt x="11456" y="12587"/>
                    <a:pt x="12479" y="12176"/>
                  </a:cubicBezTo>
                  <a:cubicBezTo>
                    <a:pt x="12933" y="11996"/>
                    <a:pt x="13063" y="11614"/>
                    <a:pt x="12984" y="11253"/>
                  </a:cubicBezTo>
                  <a:lnTo>
                    <a:pt x="12984" y="11253"/>
                  </a:lnTo>
                  <a:cubicBezTo>
                    <a:pt x="12782" y="11808"/>
                    <a:pt x="12342" y="12270"/>
                    <a:pt x="11722" y="12479"/>
                  </a:cubicBezTo>
                  <a:cubicBezTo>
                    <a:pt x="11050" y="12698"/>
                    <a:pt x="10267" y="12855"/>
                    <a:pt x="9400" y="12855"/>
                  </a:cubicBezTo>
                  <a:cubicBezTo>
                    <a:pt x="9012" y="12855"/>
                    <a:pt x="8608" y="12824"/>
                    <a:pt x="8190" y="12753"/>
                  </a:cubicBezTo>
                  <a:cubicBezTo>
                    <a:pt x="5097" y="12234"/>
                    <a:pt x="3497" y="9905"/>
                    <a:pt x="2992" y="9170"/>
                  </a:cubicBezTo>
                  <a:cubicBezTo>
                    <a:pt x="2300" y="8160"/>
                    <a:pt x="476" y="5500"/>
                    <a:pt x="1630" y="2811"/>
                  </a:cubicBezTo>
                  <a:cubicBezTo>
                    <a:pt x="2170" y="1557"/>
                    <a:pt x="3158" y="764"/>
                    <a:pt x="4030" y="274"/>
                  </a:cubicBezTo>
                  <a:cubicBezTo>
                    <a:pt x="4211" y="173"/>
                    <a:pt x="4405" y="108"/>
                    <a:pt x="4600" y="65"/>
                  </a:cubicBezTo>
                  <a:cubicBezTo>
                    <a:pt x="4404" y="21"/>
                    <a:pt x="4209" y="0"/>
                    <a:pt x="401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0"/>
            <p:cNvSpPr/>
            <p:nvPr/>
          </p:nvSpPr>
          <p:spPr>
            <a:xfrm>
              <a:off x="610625" y="1159225"/>
              <a:ext cx="634800" cy="681825"/>
            </a:xfrm>
            <a:custGeom>
              <a:avLst/>
              <a:gdLst/>
              <a:ahLst/>
              <a:cxnLst/>
              <a:rect l="l" t="t" r="r" b="b"/>
              <a:pathLst>
                <a:path w="25392" h="27273" extrusionOk="0">
                  <a:moveTo>
                    <a:pt x="4153" y="0"/>
                  </a:moveTo>
                  <a:lnTo>
                    <a:pt x="4153" y="0"/>
                  </a:lnTo>
                  <a:cubicBezTo>
                    <a:pt x="4002" y="123"/>
                    <a:pt x="3851" y="245"/>
                    <a:pt x="3699" y="375"/>
                  </a:cubicBezTo>
                  <a:cubicBezTo>
                    <a:pt x="3151" y="858"/>
                    <a:pt x="1227" y="2653"/>
                    <a:pt x="686" y="5623"/>
                  </a:cubicBezTo>
                  <a:cubicBezTo>
                    <a:pt x="1" y="9401"/>
                    <a:pt x="2056" y="12342"/>
                    <a:pt x="2892" y="13539"/>
                  </a:cubicBezTo>
                  <a:cubicBezTo>
                    <a:pt x="5920" y="17929"/>
                    <a:pt x="10786" y="18960"/>
                    <a:pt x="12631" y="19205"/>
                  </a:cubicBezTo>
                  <a:cubicBezTo>
                    <a:pt x="13326" y="19300"/>
                    <a:pt x="13972" y="19334"/>
                    <a:pt x="14549" y="19334"/>
                  </a:cubicBezTo>
                  <a:cubicBezTo>
                    <a:pt x="15199" y="19334"/>
                    <a:pt x="15763" y="19291"/>
                    <a:pt x="16214" y="19241"/>
                  </a:cubicBezTo>
                  <a:cubicBezTo>
                    <a:pt x="18348" y="21296"/>
                    <a:pt x="19977" y="22997"/>
                    <a:pt x="21051" y="24158"/>
                  </a:cubicBezTo>
                  <a:cubicBezTo>
                    <a:pt x="22635" y="25860"/>
                    <a:pt x="23856" y="27273"/>
                    <a:pt x="25020" y="27273"/>
                  </a:cubicBezTo>
                  <a:cubicBezTo>
                    <a:pt x="25127" y="27273"/>
                    <a:pt x="25234" y="27261"/>
                    <a:pt x="25341" y="27236"/>
                  </a:cubicBezTo>
                  <a:cubicBezTo>
                    <a:pt x="25355" y="27229"/>
                    <a:pt x="25377" y="27221"/>
                    <a:pt x="25391" y="27214"/>
                  </a:cubicBezTo>
                  <a:cubicBezTo>
                    <a:pt x="25377" y="27048"/>
                    <a:pt x="25297" y="26868"/>
                    <a:pt x="25146" y="26710"/>
                  </a:cubicBezTo>
                  <a:cubicBezTo>
                    <a:pt x="23783" y="25282"/>
                    <a:pt x="22421" y="23855"/>
                    <a:pt x="21066" y="22435"/>
                  </a:cubicBezTo>
                  <a:cubicBezTo>
                    <a:pt x="20388" y="21721"/>
                    <a:pt x="19703" y="21007"/>
                    <a:pt x="19026" y="20294"/>
                  </a:cubicBezTo>
                  <a:cubicBezTo>
                    <a:pt x="18413" y="19645"/>
                    <a:pt x="17814" y="18945"/>
                    <a:pt x="17007" y="18527"/>
                  </a:cubicBezTo>
                  <a:cubicBezTo>
                    <a:pt x="16255" y="18138"/>
                    <a:pt x="15386" y="18102"/>
                    <a:pt x="14515" y="18102"/>
                  </a:cubicBezTo>
                  <a:cubicBezTo>
                    <a:pt x="14312" y="18102"/>
                    <a:pt x="14109" y="18104"/>
                    <a:pt x="13907" y="18104"/>
                  </a:cubicBezTo>
                  <a:cubicBezTo>
                    <a:pt x="13514" y="18104"/>
                    <a:pt x="13126" y="18096"/>
                    <a:pt x="12754" y="18052"/>
                  </a:cubicBezTo>
                  <a:cubicBezTo>
                    <a:pt x="11463" y="17893"/>
                    <a:pt x="10195" y="17540"/>
                    <a:pt x="8998" y="17028"/>
                  </a:cubicBezTo>
                  <a:cubicBezTo>
                    <a:pt x="6662" y="16040"/>
                    <a:pt x="4535" y="14339"/>
                    <a:pt x="3238" y="12140"/>
                  </a:cubicBezTo>
                  <a:cubicBezTo>
                    <a:pt x="1010" y="8399"/>
                    <a:pt x="1313" y="3295"/>
                    <a:pt x="415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1396050" y="1866425"/>
              <a:ext cx="401925" cy="515100"/>
            </a:xfrm>
            <a:custGeom>
              <a:avLst/>
              <a:gdLst/>
              <a:ahLst/>
              <a:cxnLst/>
              <a:rect l="l" t="t" r="r" b="b"/>
              <a:pathLst>
                <a:path w="16077" h="20604" extrusionOk="0">
                  <a:moveTo>
                    <a:pt x="397" y="0"/>
                  </a:moveTo>
                  <a:lnTo>
                    <a:pt x="116" y="1745"/>
                  </a:lnTo>
                  <a:cubicBezTo>
                    <a:pt x="1" y="2487"/>
                    <a:pt x="203" y="3237"/>
                    <a:pt x="671" y="3821"/>
                  </a:cubicBezTo>
                  <a:lnTo>
                    <a:pt x="11441" y="17100"/>
                  </a:lnTo>
                  <a:cubicBezTo>
                    <a:pt x="12984" y="18268"/>
                    <a:pt x="14534" y="19436"/>
                    <a:pt x="16077" y="20604"/>
                  </a:cubicBezTo>
                  <a:cubicBezTo>
                    <a:pt x="15457" y="19342"/>
                    <a:pt x="14837" y="18080"/>
                    <a:pt x="14217" y="16812"/>
                  </a:cubicBezTo>
                  <a:cubicBezTo>
                    <a:pt x="8428" y="10367"/>
                    <a:pt x="4326" y="5876"/>
                    <a:pt x="2762" y="4376"/>
                  </a:cubicBezTo>
                  <a:cubicBezTo>
                    <a:pt x="2401" y="4030"/>
                    <a:pt x="1262" y="2978"/>
                    <a:pt x="686" y="1226"/>
                  </a:cubicBezTo>
                  <a:cubicBezTo>
                    <a:pt x="541" y="808"/>
                    <a:pt x="455" y="397"/>
                    <a:pt x="39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1396600" y="1809100"/>
              <a:ext cx="9750" cy="18225"/>
            </a:xfrm>
            <a:custGeom>
              <a:avLst/>
              <a:gdLst/>
              <a:ahLst/>
              <a:cxnLst/>
              <a:rect l="l" t="t" r="r" b="b"/>
              <a:pathLst>
                <a:path w="390" h="729" extrusionOk="0">
                  <a:moveTo>
                    <a:pt x="390" y="1"/>
                  </a:moveTo>
                  <a:cubicBezTo>
                    <a:pt x="260" y="22"/>
                    <a:pt x="130" y="51"/>
                    <a:pt x="0" y="73"/>
                  </a:cubicBezTo>
                  <a:cubicBezTo>
                    <a:pt x="101" y="296"/>
                    <a:pt x="209" y="513"/>
                    <a:pt x="318" y="729"/>
                  </a:cubicBezTo>
                  <a:cubicBezTo>
                    <a:pt x="332" y="469"/>
                    <a:pt x="361" y="224"/>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 name="Google Shape;415;p10"/>
          <p:cNvGrpSpPr/>
          <p:nvPr/>
        </p:nvGrpSpPr>
        <p:grpSpPr>
          <a:xfrm rot="-9044330">
            <a:off x="534509" y="-769625"/>
            <a:ext cx="1077529" cy="2269717"/>
            <a:chOff x="4458800" y="2953350"/>
            <a:chExt cx="842025" cy="1773650"/>
          </a:xfrm>
        </p:grpSpPr>
        <p:sp>
          <p:nvSpPr>
            <p:cNvPr id="416" name="Google Shape;416;p10"/>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0"/>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0"/>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0"/>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0"/>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0"/>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0"/>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0"/>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0"/>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0"/>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0"/>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0"/>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0"/>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0"/>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0"/>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0"/>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0"/>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7"/>
        <p:cNvGrpSpPr/>
        <p:nvPr/>
      </p:nvGrpSpPr>
      <p:grpSpPr>
        <a:xfrm>
          <a:off x="0" y="0"/>
          <a:ext cx="0" cy="0"/>
          <a:chOff x="0" y="0"/>
          <a:chExt cx="0" cy="0"/>
        </a:xfrm>
      </p:grpSpPr>
      <p:sp>
        <p:nvSpPr>
          <p:cNvPr id="438" name="Google Shape;438;p11"/>
          <p:cNvSpPr/>
          <p:nvPr/>
        </p:nvSpPr>
        <p:spPr>
          <a:xfrm flipH="1">
            <a:off x="7464999" y="-1307545"/>
            <a:ext cx="3030475" cy="2856642"/>
          </a:xfrm>
          <a:custGeom>
            <a:avLst/>
            <a:gdLst/>
            <a:ahLst/>
            <a:cxnLst/>
            <a:rect l="l" t="t" r="r" b="b"/>
            <a:pathLst>
              <a:path w="49737" h="46884" extrusionOk="0">
                <a:moveTo>
                  <a:pt x="23565" y="0"/>
                </a:moveTo>
                <a:cubicBezTo>
                  <a:pt x="20547" y="0"/>
                  <a:pt x="17459" y="584"/>
                  <a:pt x="14449" y="1904"/>
                </a:cubicBezTo>
                <a:cubicBezTo>
                  <a:pt x="4794" y="6127"/>
                  <a:pt x="274" y="16033"/>
                  <a:pt x="92" y="24090"/>
                </a:cubicBezTo>
                <a:cubicBezTo>
                  <a:pt x="46" y="25939"/>
                  <a:pt x="0" y="29157"/>
                  <a:pt x="1553" y="32558"/>
                </a:cubicBezTo>
                <a:cubicBezTo>
                  <a:pt x="5400" y="41008"/>
                  <a:pt x="17326" y="46884"/>
                  <a:pt x="28055" y="46884"/>
                </a:cubicBezTo>
                <a:cubicBezTo>
                  <a:pt x="33556" y="46884"/>
                  <a:pt x="38743" y="45338"/>
                  <a:pt x="42364" y="41803"/>
                </a:cubicBezTo>
                <a:cubicBezTo>
                  <a:pt x="49737" y="34635"/>
                  <a:pt x="48002" y="21808"/>
                  <a:pt x="47819" y="20666"/>
                </a:cubicBezTo>
                <a:cubicBezTo>
                  <a:pt x="47500" y="18521"/>
                  <a:pt x="46861" y="14504"/>
                  <a:pt x="44122" y="10532"/>
                </a:cubicBezTo>
                <a:cubicBezTo>
                  <a:pt x="40043" y="4650"/>
                  <a:pt x="32082" y="0"/>
                  <a:pt x="23565"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flipH="1">
            <a:off x="-684132" y="-1789047"/>
            <a:ext cx="4051224" cy="3819630"/>
          </a:xfrm>
          <a:custGeom>
            <a:avLst/>
            <a:gdLst/>
            <a:ahLst/>
            <a:cxnLst/>
            <a:rect l="l" t="t" r="r" b="b"/>
            <a:pathLst>
              <a:path w="71878" h="67769" extrusionOk="0">
                <a:moveTo>
                  <a:pt x="34028" y="0"/>
                </a:moveTo>
                <a:cubicBezTo>
                  <a:pt x="29675" y="0"/>
                  <a:pt x="25223" y="839"/>
                  <a:pt x="20886" y="2733"/>
                </a:cubicBezTo>
                <a:cubicBezTo>
                  <a:pt x="6917" y="8851"/>
                  <a:pt x="388" y="23185"/>
                  <a:pt x="115" y="34803"/>
                </a:cubicBezTo>
                <a:cubicBezTo>
                  <a:pt x="69" y="37496"/>
                  <a:pt x="0" y="42153"/>
                  <a:pt x="2237" y="47060"/>
                </a:cubicBezTo>
                <a:cubicBezTo>
                  <a:pt x="7792" y="59271"/>
                  <a:pt x="25044" y="67769"/>
                  <a:pt x="40562" y="67769"/>
                </a:cubicBezTo>
                <a:cubicBezTo>
                  <a:pt x="48512" y="67769"/>
                  <a:pt x="56006" y="65539"/>
                  <a:pt x="61241" y="60436"/>
                </a:cubicBezTo>
                <a:cubicBezTo>
                  <a:pt x="71877" y="50073"/>
                  <a:pt x="69389" y="31539"/>
                  <a:pt x="69138" y="29873"/>
                </a:cubicBezTo>
                <a:cubicBezTo>
                  <a:pt x="68659" y="26768"/>
                  <a:pt x="67746" y="20948"/>
                  <a:pt x="63774" y="15242"/>
                </a:cubicBezTo>
                <a:cubicBezTo>
                  <a:pt x="57888" y="6724"/>
                  <a:pt x="46354" y="0"/>
                  <a:pt x="34028"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flipH="1">
            <a:off x="6270356" y="2300343"/>
            <a:ext cx="4051167" cy="3820870"/>
          </a:xfrm>
          <a:custGeom>
            <a:avLst/>
            <a:gdLst/>
            <a:ahLst/>
            <a:cxnLst/>
            <a:rect l="l" t="t" r="r" b="b"/>
            <a:pathLst>
              <a:path w="71877" h="67791" extrusionOk="0">
                <a:moveTo>
                  <a:pt x="34024" y="1"/>
                </a:moveTo>
                <a:cubicBezTo>
                  <a:pt x="29673" y="1"/>
                  <a:pt x="25222" y="839"/>
                  <a:pt x="20885" y="2734"/>
                </a:cubicBezTo>
                <a:cubicBezTo>
                  <a:pt x="6916" y="8851"/>
                  <a:pt x="388" y="23185"/>
                  <a:pt x="114" y="34826"/>
                </a:cubicBezTo>
                <a:cubicBezTo>
                  <a:pt x="69" y="37497"/>
                  <a:pt x="0" y="42153"/>
                  <a:pt x="2237" y="47060"/>
                </a:cubicBezTo>
                <a:cubicBezTo>
                  <a:pt x="7792" y="59287"/>
                  <a:pt x="25047" y="67791"/>
                  <a:pt x="40567" y="67791"/>
                </a:cubicBezTo>
                <a:cubicBezTo>
                  <a:pt x="48514" y="67791"/>
                  <a:pt x="56007" y="65561"/>
                  <a:pt x="61240" y="60459"/>
                </a:cubicBezTo>
                <a:cubicBezTo>
                  <a:pt x="71877" y="50073"/>
                  <a:pt x="69366" y="31539"/>
                  <a:pt x="69138" y="29896"/>
                </a:cubicBezTo>
                <a:cubicBezTo>
                  <a:pt x="68659" y="26769"/>
                  <a:pt x="67746" y="20948"/>
                  <a:pt x="63774" y="15242"/>
                </a:cubicBezTo>
                <a:cubicBezTo>
                  <a:pt x="57870" y="6724"/>
                  <a:pt x="46345" y="1"/>
                  <a:pt x="34024" y="1"/>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flipH="1">
            <a:off x="-923552" y="3054540"/>
            <a:ext cx="4331326" cy="3099134"/>
          </a:xfrm>
          <a:custGeom>
            <a:avLst/>
            <a:gdLst/>
            <a:ahLst/>
            <a:cxnLst/>
            <a:rect l="l" t="t" r="r" b="b"/>
            <a:pathLst>
              <a:path w="62109" h="44440" extrusionOk="0">
                <a:moveTo>
                  <a:pt x="32989" y="0"/>
                </a:moveTo>
                <a:cubicBezTo>
                  <a:pt x="31981" y="0"/>
                  <a:pt x="30981" y="56"/>
                  <a:pt x="29993" y="171"/>
                </a:cubicBezTo>
                <a:cubicBezTo>
                  <a:pt x="22735" y="1039"/>
                  <a:pt x="17827" y="4919"/>
                  <a:pt x="16024" y="6380"/>
                </a:cubicBezTo>
                <a:cubicBezTo>
                  <a:pt x="7487" y="13319"/>
                  <a:pt x="1" y="27356"/>
                  <a:pt x="5433" y="36463"/>
                </a:cubicBezTo>
                <a:cubicBezTo>
                  <a:pt x="9618" y="43493"/>
                  <a:pt x="19600" y="44440"/>
                  <a:pt x="25217" y="44440"/>
                </a:cubicBezTo>
                <a:cubicBezTo>
                  <a:pt x="26676" y="44440"/>
                  <a:pt x="27840" y="44376"/>
                  <a:pt x="28532" y="44338"/>
                </a:cubicBezTo>
                <a:cubicBezTo>
                  <a:pt x="42844" y="43562"/>
                  <a:pt x="62108" y="34227"/>
                  <a:pt x="61926" y="21513"/>
                </a:cubicBezTo>
                <a:cubicBezTo>
                  <a:pt x="61777" y="10390"/>
                  <a:pt x="46746" y="0"/>
                  <a:pt x="32989"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11"/>
          <p:cNvGrpSpPr/>
          <p:nvPr/>
        </p:nvGrpSpPr>
        <p:grpSpPr>
          <a:xfrm>
            <a:off x="0" y="4496125"/>
            <a:ext cx="9144000" cy="647400"/>
            <a:chOff x="0" y="4496125"/>
            <a:chExt cx="9144000" cy="647400"/>
          </a:xfrm>
        </p:grpSpPr>
        <p:sp>
          <p:nvSpPr>
            <p:cNvPr id="443" name="Google Shape;443;p11"/>
            <p:cNvSpPr/>
            <p:nvPr/>
          </p:nvSpPr>
          <p:spPr>
            <a:xfrm>
              <a:off x="0" y="4496125"/>
              <a:ext cx="9144000" cy="64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0" y="4496125"/>
              <a:ext cx="9143840" cy="647375"/>
            </a:xfrm>
            <a:custGeom>
              <a:avLst/>
              <a:gdLst/>
              <a:ahLst/>
              <a:cxnLst/>
              <a:rect l="l" t="t" r="r" b="b"/>
              <a:pathLst>
                <a:path w="132342" h="12965" extrusionOk="0">
                  <a:moveTo>
                    <a:pt x="0" y="0"/>
                  </a:moveTo>
                  <a:lnTo>
                    <a:pt x="0" y="12965"/>
                  </a:lnTo>
                  <a:lnTo>
                    <a:pt x="132341" y="12965"/>
                  </a:lnTo>
                  <a:lnTo>
                    <a:pt x="132341" y="0"/>
                  </a:lnTo>
                  <a:cubicBezTo>
                    <a:pt x="117968" y="5272"/>
                    <a:pt x="94934" y="11760"/>
                    <a:pt x="66145" y="11760"/>
                  </a:cubicBezTo>
                  <a:cubicBezTo>
                    <a:pt x="64394" y="11760"/>
                    <a:pt x="62622" y="11736"/>
                    <a:pt x="60829" y="11687"/>
                  </a:cubicBezTo>
                  <a:cubicBezTo>
                    <a:pt x="34946" y="10979"/>
                    <a:pt x="13992" y="5136"/>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 name="Google Shape;445;p11"/>
          <p:cNvSpPr txBox="1">
            <a:spLocks noGrp="1"/>
          </p:cNvSpPr>
          <p:nvPr>
            <p:ph type="title" hasCustomPrompt="1"/>
          </p:nvPr>
        </p:nvSpPr>
        <p:spPr>
          <a:xfrm>
            <a:off x="2199775" y="1070925"/>
            <a:ext cx="4744200" cy="1740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a:spLocks noGrp="1"/>
          </p:cNvSpPr>
          <p:nvPr>
            <p:ph type="subTitle" idx="1"/>
          </p:nvPr>
        </p:nvSpPr>
        <p:spPr>
          <a:xfrm>
            <a:off x="2199775" y="2810875"/>
            <a:ext cx="47442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4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48"/>
        <p:cNvGrpSpPr/>
        <p:nvPr/>
      </p:nvGrpSpPr>
      <p:grpSpPr>
        <a:xfrm>
          <a:off x="0" y="0"/>
          <a:ext cx="0" cy="0"/>
          <a:chOff x="0" y="0"/>
          <a:chExt cx="0" cy="0"/>
        </a:xfrm>
      </p:grpSpPr>
      <p:sp>
        <p:nvSpPr>
          <p:cNvPr id="449" name="Google Shape;449;p13"/>
          <p:cNvSpPr/>
          <p:nvPr/>
        </p:nvSpPr>
        <p:spPr>
          <a:xfrm flipH="1">
            <a:off x="6148931" y="2873768"/>
            <a:ext cx="4051167" cy="3820870"/>
          </a:xfrm>
          <a:custGeom>
            <a:avLst/>
            <a:gdLst/>
            <a:ahLst/>
            <a:cxnLst/>
            <a:rect l="l" t="t" r="r" b="b"/>
            <a:pathLst>
              <a:path w="71877" h="67791" extrusionOk="0">
                <a:moveTo>
                  <a:pt x="34024" y="1"/>
                </a:moveTo>
                <a:cubicBezTo>
                  <a:pt x="29673" y="1"/>
                  <a:pt x="25222" y="839"/>
                  <a:pt x="20885" y="2734"/>
                </a:cubicBezTo>
                <a:cubicBezTo>
                  <a:pt x="6916" y="8851"/>
                  <a:pt x="388" y="23185"/>
                  <a:pt x="114" y="34826"/>
                </a:cubicBezTo>
                <a:cubicBezTo>
                  <a:pt x="69" y="37497"/>
                  <a:pt x="0" y="42153"/>
                  <a:pt x="2237" y="47060"/>
                </a:cubicBezTo>
                <a:cubicBezTo>
                  <a:pt x="7792" y="59287"/>
                  <a:pt x="25047" y="67791"/>
                  <a:pt x="40567" y="67791"/>
                </a:cubicBezTo>
                <a:cubicBezTo>
                  <a:pt x="48514" y="67791"/>
                  <a:pt x="56007" y="65561"/>
                  <a:pt x="61240" y="60459"/>
                </a:cubicBezTo>
                <a:cubicBezTo>
                  <a:pt x="71877" y="50073"/>
                  <a:pt x="69366" y="31539"/>
                  <a:pt x="69138" y="29896"/>
                </a:cubicBezTo>
                <a:cubicBezTo>
                  <a:pt x="68659" y="26769"/>
                  <a:pt x="67746" y="20948"/>
                  <a:pt x="63774" y="15242"/>
                </a:cubicBezTo>
                <a:cubicBezTo>
                  <a:pt x="57870" y="6724"/>
                  <a:pt x="46345" y="1"/>
                  <a:pt x="34024" y="1"/>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3"/>
          <p:cNvSpPr/>
          <p:nvPr/>
        </p:nvSpPr>
        <p:spPr>
          <a:xfrm flipH="1">
            <a:off x="-1452564" y="3713665"/>
            <a:ext cx="4331326" cy="3099134"/>
          </a:xfrm>
          <a:custGeom>
            <a:avLst/>
            <a:gdLst/>
            <a:ahLst/>
            <a:cxnLst/>
            <a:rect l="l" t="t" r="r" b="b"/>
            <a:pathLst>
              <a:path w="62109" h="44440" extrusionOk="0">
                <a:moveTo>
                  <a:pt x="32989" y="0"/>
                </a:moveTo>
                <a:cubicBezTo>
                  <a:pt x="31981" y="0"/>
                  <a:pt x="30981" y="56"/>
                  <a:pt x="29993" y="171"/>
                </a:cubicBezTo>
                <a:cubicBezTo>
                  <a:pt x="22735" y="1039"/>
                  <a:pt x="17827" y="4919"/>
                  <a:pt x="16024" y="6380"/>
                </a:cubicBezTo>
                <a:cubicBezTo>
                  <a:pt x="7487" y="13319"/>
                  <a:pt x="1" y="27356"/>
                  <a:pt x="5433" y="36463"/>
                </a:cubicBezTo>
                <a:cubicBezTo>
                  <a:pt x="9618" y="43493"/>
                  <a:pt x="19600" y="44440"/>
                  <a:pt x="25217" y="44440"/>
                </a:cubicBezTo>
                <a:cubicBezTo>
                  <a:pt x="26676" y="44440"/>
                  <a:pt x="27840" y="44376"/>
                  <a:pt x="28532" y="44338"/>
                </a:cubicBezTo>
                <a:cubicBezTo>
                  <a:pt x="42844" y="43562"/>
                  <a:pt x="62108" y="34227"/>
                  <a:pt x="61926" y="21513"/>
                </a:cubicBezTo>
                <a:cubicBezTo>
                  <a:pt x="61777" y="10390"/>
                  <a:pt x="46746" y="0"/>
                  <a:pt x="32989"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13"/>
          <p:cNvGrpSpPr/>
          <p:nvPr/>
        </p:nvGrpSpPr>
        <p:grpSpPr>
          <a:xfrm>
            <a:off x="0" y="4496125"/>
            <a:ext cx="9144000" cy="647400"/>
            <a:chOff x="0" y="4496125"/>
            <a:chExt cx="9144000" cy="647400"/>
          </a:xfrm>
        </p:grpSpPr>
        <p:sp>
          <p:nvSpPr>
            <p:cNvPr id="452" name="Google Shape;452;p13"/>
            <p:cNvSpPr/>
            <p:nvPr/>
          </p:nvSpPr>
          <p:spPr>
            <a:xfrm>
              <a:off x="0" y="4496125"/>
              <a:ext cx="9144000" cy="64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3"/>
            <p:cNvSpPr/>
            <p:nvPr/>
          </p:nvSpPr>
          <p:spPr>
            <a:xfrm>
              <a:off x="0" y="4496125"/>
              <a:ext cx="9143840" cy="647375"/>
            </a:xfrm>
            <a:custGeom>
              <a:avLst/>
              <a:gdLst/>
              <a:ahLst/>
              <a:cxnLst/>
              <a:rect l="l" t="t" r="r" b="b"/>
              <a:pathLst>
                <a:path w="132342" h="12965" extrusionOk="0">
                  <a:moveTo>
                    <a:pt x="0" y="0"/>
                  </a:moveTo>
                  <a:lnTo>
                    <a:pt x="0" y="12965"/>
                  </a:lnTo>
                  <a:lnTo>
                    <a:pt x="132341" y="12965"/>
                  </a:lnTo>
                  <a:lnTo>
                    <a:pt x="132341" y="0"/>
                  </a:lnTo>
                  <a:cubicBezTo>
                    <a:pt x="117968" y="5272"/>
                    <a:pt x="94934" y="11760"/>
                    <a:pt x="66145" y="11760"/>
                  </a:cubicBezTo>
                  <a:cubicBezTo>
                    <a:pt x="64394" y="11760"/>
                    <a:pt x="62622" y="11736"/>
                    <a:pt x="60829" y="11687"/>
                  </a:cubicBezTo>
                  <a:cubicBezTo>
                    <a:pt x="34946" y="10979"/>
                    <a:pt x="13992" y="5136"/>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 name="Google Shape;454;p13"/>
          <p:cNvSpPr/>
          <p:nvPr/>
        </p:nvSpPr>
        <p:spPr>
          <a:xfrm flipH="1">
            <a:off x="-1560207" y="-1961059"/>
            <a:ext cx="4051224" cy="3819630"/>
          </a:xfrm>
          <a:custGeom>
            <a:avLst/>
            <a:gdLst/>
            <a:ahLst/>
            <a:cxnLst/>
            <a:rect l="l" t="t" r="r" b="b"/>
            <a:pathLst>
              <a:path w="71878" h="67769" extrusionOk="0">
                <a:moveTo>
                  <a:pt x="34028" y="0"/>
                </a:moveTo>
                <a:cubicBezTo>
                  <a:pt x="29675" y="0"/>
                  <a:pt x="25223" y="839"/>
                  <a:pt x="20886" y="2733"/>
                </a:cubicBezTo>
                <a:cubicBezTo>
                  <a:pt x="6917" y="8851"/>
                  <a:pt x="388" y="23185"/>
                  <a:pt x="115" y="34803"/>
                </a:cubicBezTo>
                <a:cubicBezTo>
                  <a:pt x="69" y="37496"/>
                  <a:pt x="0" y="42153"/>
                  <a:pt x="2237" y="47060"/>
                </a:cubicBezTo>
                <a:cubicBezTo>
                  <a:pt x="7792" y="59271"/>
                  <a:pt x="25044" y="67769"/>
                  <a:pt x="40562" y="67769"/>
                </a:cubicBezTo>
                <a:cubicBezTo>
                  <a:pt x="48512" y="67769"/>
                  <a:pt x="56006" y="65539"/>
                  <a:pt x="61241" y="60436"/>
                </a:cubicBezTo>
                <a:cubicBezTo>
                  <a:pt x="71877" y="50073"/>
                  <a:pt x="69389" y="31539"/>
                  <a:pt x="69138" y="29873"/>
                </a:cubicBezTo>
                <a:cubicBezTo>
                  <a:pt x="68659" y="26768"/>
                  <a:pt x="67746" y="20948"/>
                  <a:pt x="63774" y="15242"/>
                </a:cubicBezTo>
                <a:cubicBezTo>
                  <a:pt x="57888" y="6724"/>
                  <a:pt x="46354" y="0"/>
                  <a:pt x="34028"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3"/>
          <p:cNvSpPr/>
          <p:nvPr/>
        </p:nvSpPr>
        <p:spPr>
          <a:xfrm flipH="1">
            <a:off x="7395524" y="-1691395"/>
            <a:ext cx="3030475" cy="2856642"/>
          </a:xfrm>
          <a:custGeom>
            <a:avLst/>
            <a:gdLst/>
            <a:ahLst/>
            <a:cxnLst/>
            <a:rect l="l" t="t" r="r" b="b"/>
            <a:pathLst>
              <a:path w="49737" h="46884" extrusionOk="0">
                <a:moveTo>
                  <a:pt x="23565" y="0"/>
                </a:moveTo>
                <a:cubicBezTo>
                  <a:pt x="20547" y="0"/>
                  <a:pt x="17459" y="584"/>
                  <a:pt x="14449" y="1904"/>
                </a:cubicBezTo>
                <a:cubicBezTo>
                  <a:pt x="4794" y="6127"/>
                  <a:pt x="274" y="16033"/>
                  <a:pt x="92" y="24090"/>
                </a:cubicBezTo>
                <a:cubicBezTo>
                  <a:pt x="46" y="25939"/>
                  <a:pt x="0" y="29157"/>
                  <a:pt x="1553" y="32558"/>
                </a:cubicBezTo>
                <a:cubicBezTo>
                  <a:pt x="5400" y="41008"/>
                  <a:pt x="17326" y="46884"/>
                  <a:pt x="28055" y="46884"/>
                </a:cubicBezTo>
                <a:cubicBezTo>
                  <a:pt x="33556" y="46884"/>
                  <a:pt x="38743" y="45338"/>
                  <a:pt x="42364" y="41803"/>
                </a:cubicBezTo>
                <a:cubicBezTo>
                  <a:pt x="49737" y="34635"/>
                  <a:pt x="48002" y="21808"/>
                  <a:pt x="47819" y="20666"/>
                </a:cubicBezTo>
                <a:cubicBezTo>
                  <a:pt x="47500" y="18521"/>
                  <a:pt x="46861" y="14504"/>
                  <a:pt x="44122" y="10532"/>
                </a:cubicBezTo>
                <a:cubicBezTo>
                  <a:pt x="40043" y="4650"/>
                  <a:pt x="32082" y="0"/>
                  <a:pt x="23565"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3"/>
          <p:cNvSpPr/>
          <p:nvPr/>
        </p:nvSpPr>
        <p:spPr>
          <a:xfrm>
            <a:off x="579750" y="369900"/>
            <a:ext cx="7984500" cy="4403700"/>
          </a:xfrm>
          <a:prstGeom prst="roundRect">
            <a:avLst>
              <a:gd name="adj" fmla="val 9911"/>
            </a:avLst>
          </a:prstGeom>
          <a:solidFill>
            <a:schemeClr val="dk1"/>
          </a:solidFill>
          <a:ln>
            <a:noFill/>
          </a:ln>
          <a:effectLst>
            <a:outerShdw dist="133350" dir="2580000" algn="bl" rotWithShape="0">
              <a:schemeClr val="accent6">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3"/>
          <p:cNvSpPr txBox="1">
            <a:spLocks noGrp="1"/>
          </p:cNvSpPr>
          <p:nvPr>
            <p:ph type="title"/>
          </p:nvPr>
        </p:nvSpPr>
        <p:spPr>
          <a:xfrm>
            <a:off x="2087475" y="1930227"/>
            <a:ext cx="2234100" cy="4119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58" name="Google Shape;458;p13"/>
          <p:cNvSpPr txBox="1">
            <a:spLocks noGrp="1"/>
          </p:cNvSpPr>
          <p:nvPr>
            <p:ph type="title" idx="2" hasCustomPrompt="1"/>
          </p:nvPr>
        </p:nvSpPr>
        <p:spPr>
          <a:xfrm>
            <a:off x="2757525" y="1358552"/>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59" name="Google Shape;459;p13"/>
          <p:cNvSpPr txBox="1">
            <a:spLocks noGrp="1"/>
          </p:cNvSpPr>
          <p:nvPr>
            <p:ph type="subTitle" idx="1"/>
          </p:nvPr>
        </p:nvSpPr>
        <p:spPr>
          <a:xfrm>
            <a:off x="2087475" y="2270475"/>
            <a:ext cx="2234100" cy="50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60" name="Google Shape;460;p13"/>
          <p:cNvSpPr txBox="1">
            <a:spLocks noGrp="1"/>
          </p:cNvSpPr>
          <p:nvPr>
            <p:ph type="title" idx="3"/>
          </p:nvPr>
        </p:nvSpPr>
        <p:spPr>
          <a:xfrm>
            <a:off x="4822425" y="1930227"/>
            <a:ext cx="2234100" cy="4119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61" name="Google Shape;461;p13"/>
          <p:cNvSpPr txBox="1">
            <a:spLocks noGrp="1"/>
          </p:cNvSpPr>
          <p:nvPr>
            <p:ph type="title" idx="4" hasCustomPrompt="1"/>
          </p:nvPr>
        </p:nvSpPr>
        <p:spPr>
          <a:xfrm>
            <a:off x="5492475" y="1358552"/>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62" name="Google Shape;462;p13"/>
          <p:cNvSpPr txBox="1">
            <a:spLocks noGrp="1"/>
          </p:cNvSpPr>
          <p:nvPr>
            <p:ph type="subTitle" idx="5"/>
          </p:nvPr>
        </p:nvSpPr>
        <p:spPr>
          <a:xfrm>
            <a:off x="4822425" y="2270475"/>
            <a:ext cx="2234100" cy="50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63" name="Google Shape;463;p13"/>
          <p:cNvSpPr txBox="1">
            <a:spLocks noGrp="1"/>
          </p:cNvSpPr>
          <p:nvPr>
            <p:ph type="title" idx="6"/>
          </p:nvPr>
        </p:nvSpPr>
        <p:spPr>
          <a:xfrm>
            <a:off x="2087475" y="3647975"/>
            <a:ext cx="2234100" cy="4119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64" name="Google Shape;464;p13"/>
          <p:cNvSpPr txBox="1">
            <a:spLocks noGrp="1"/>
          </p:cNvSpPr>
          <p:nvPr>
            <p:ph type="title" idx="7" hasCustomPrompt="1"/>
          </p:nvPr>
        </p:nvSpPr>
        <p:spPr>
          <a:xfrm>
            <a:off x="2757525" y="30765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465" name="Google Shape;465;p13"/>
          <p:cNvSpPr txBox="1">
            <a:spLocks noGrp="1"/>
          </p:cNvSpPr>
          <p:nvPr>
            <p:ph type="subTitle" idx="8"/>
          </p:nvPr>
        </p:nvSpPr>
        <p:spPr>
          <a:xfrm>
            <a:off x="2087475" y="3989257"/>
            <a:ext cx="2234100" cy="50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66" name="Google Shape;466;p13"/>
          <p:cNvSpPr txBox="1">
            <a:spLocks noGrp="1"/>
          </p:cNvSpPr>
          <p:nvPr>
            <p:ph type="title" idx="9"/>
          </p:nvPr>
        </p:nvSpPr>
        <p:spPr>
          <a:xfrm>
            <a:off x="4822425" y="3647975"/>
            <a:ext cx="2234100" cy="4119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67" name="Google Shape;467;p13"/>
          <p:cNvSpPr txBox="1">
            <a:spLocks noGrp="1"/>
          </p:cNvSpPr>
          <p:nvPr>
            <p:ph type="title" idx="13" hasCustomPrompt="1"/>
          </p:nvPr>
        </p:nvSpPr>
        <p:spPr>
          <a:xfrm>
            <a:off x="5492475" y="30765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468" name="Google Shape;468;p13"/>
          <p:cNvSpPr txBox="1">
            <a:spLocks noGrp="1"/>
          </p:cNvSpPr>
          <p:nvPr>
            <p:ph type="subTitle" idx="14"/>
          </p:nvPr>
        </p:nvSpPr>
        <p:spPr>
          <a:xfrm>
            <a:off x="4822425" y="3989257"/>
            <a:ext cx="2234100" cy="50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469" name="Google Shape;469;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470"/>
        <p:cNvGrpSpPr/>
        <p:nvPr/>
      </p:nvGrpSpPr>
      <p:grpSpPr>
        <a:xfrm>
          <a:off x="0" y="0"/>
          <a:ext cx="0" cy="0"/>
          <a:chOff x="0" y="0"/>
          <a:chExt cx="0" cy="0"/>
        </a:xfrm>
      </p:grpSpPr>
      <p:sp>
        <p:nvSpPr>
          <p:cNvPr id="471" name="Google Shape;471;p14"/>
          <p:cNvSpPr/>
          <p:nvPr/>
        </p:nvSpPr>
        <p:spPr>
          <a:xfrm>
            <a:off x="5351999" y="-2423672"/>
            <a:ext cx="5171981" cy="4876318"/>
          </a:xfrm>
          <a:custGeom>
            <a:avLst/>
            <a:gdLst/>
            <a:ahLst/>
            <a:cxnLst/>
            <a:rect l="l" t="t" r="r" b="b"/>
            <a:pathLst>
              <a:path w="71878" h="67769" extrusionOk="0">
                <a:moveTo>
                  <a:pt x="34028" y="0"/>
                </a:moveTo>
                <a:cubicBezTo>
                  <a:pt x="29675" y="0"/>
                  <a:pt x="25223" y="839"/>
                  <a:pt x="20886" y="2733"/>
                </a:cubicBezTo>
                <a:cubicBezTo>
                  <a:pt x="6917" y="8851"/>
                  <a:pt x="388" y="23185"/>
                  <a:pt x="115" y="34803"/>
                </a:cubicBezTo>
                <a:cubicBezTo>
                  <a:pt x="69" y="37496"/>
                  <a:pt x="0" y="42153"/>
                  <a:pt x="2237" y="47060"/>
                </a:cubicBezTo>
                <a:cubicBezTo>
                  <a:pt x="7792" y="59271"/>
                  <a:pt x="25044" y="67769"/>
                  <a:pt x="40562" y="67769"/>
                </a:cubicBezTo>
                <a:cubicBezTo>
                  <a:pt x="48512" y="67769"/>
                  <a:pt x="56006" y="65539"/>
                  <a:pt x="61241" y="60436"/>
                </a:cubicBezTo>
                <a:cubicBezTo>
                  <a:pt x="71877" y="50073"/>
                  <a:pt x="69389" y="31539"/>
                  <a:pt x="69138" y="29873"/>
                </a:cubicBezTo>
                <a:cubicBezTo>
                  <a:pt x="68659" y="26768"/>
                  <a:pt x="67746" y="20948"/>
                  <a:pt x="63774" y="15242"/>
                </a:cubicBezTo>
                <a:cubicBezTo>
                  <a:pt x="57888" y="6724"/>
                  <a:pt x="46354" y="0"/>
                  <a:pt x="34028"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4"/>
          <p:cNvSpPr/>
          <p:nvPr/>
        </p:nvSpPr>
        <p:spPr>
          <a:xfrm>
            <a:off x="-1279774" y="-1481301"/>
            <a:ext cx="3851509" cy="3630580"/>
          </a:xfrm>
          <a:custGeom>
            <a:avLst/>
            <a:gdLst/>
            <a:ahLst/>
            <a:cxnLst/>
            <a:rect l="l" t="t" r="r" b="b"/>
            <a:pathLst>
              <a:path w="49737" h="46884" extrusionOk="0">
                <a:moveTo>
                  <a:pt x="23565" y="0"/>
                </a:moveTo>
                <a:cubicBezTo>
                  <a:pt x="20547" y="0"/>
                  <a:pt x="17459" y="584"/>
                  <a:pt x="14449" y="1904"/>
                </a:cubicBezTo>
                <a:cubicBezTo>
                  <a:pt x="4794" y="6127"/>
                  <a:pt x="274" y="16033"/>
                  <a:pt x="92" y="24090"/>
                </a:cubicBezTo>
                <a:cubicBezTo>
                  <a:pt x="46" y="25939"/>
                  <a:pt x="0" y="29157"/>
                  <a:pt x="1553" y="32558"/>
                </a:cubicBezTo>
                <a:cubicBezTo>
                  <a:pt x="5400" y="41008"/>
                  <a:pt x="17326" y="46884"/>
                  <a:pt x="28055" y="46884"/>
                </a:cubicBezTo>
                <a:cubicBezTo>
                  <a:pt x="33556" y="46884"/>
                  <a:pt x="38743" y="45338"/>
                  <a:pt x="42364" y="41803"/>
                </a:cubicBezTo>
                <a:cubicBezTo>
                  <a:pt x="49737" y="34635"/>
                  <a:pt x="48002" y="21808"/>
                  <a:pt x="47819" y="20666"/>
                </a:cubicBezTo>
                <a:cubicBezTo>
                  <a:pt x="47500" y="18521"/>
                  <a:pt x="46861" y="14504"/>
                  <a:pt x="44122" y="10532"/>
                </a:cubicBezTo>
                <a:cubicBezTo>
                  <a:pt x="40043" y="4650"/>
                  <a:pt x="32082" y="0"/>
                  <a:pt x="23565"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4"/>
          <p:cNvSpPr/>
          <p:nvPr/>
        </p:nvSpPr>
        <p:spPr>
          <a:xfrm rot="-1203577">
            <a:off x="6424794" y="3577761"/>
            <a:ext cx="4331362" cy="3099160"/>
          </a:xfrm>
          <a:custGeom>
            <a:avLst/>
            <a:gdLst/>
            <a:ahLst/>
            <a:cxnLst/>
            <a:rect l="l" t="t" r="r" b="b"/>
            <a:pathLst>
              <a:path w="62109" h="44440" extrusionOk="0">
                <a:moveTo>
                  <a:pt x="32989" y="0"/>
                </a:moveTo>
                <a:cubicBezTo>
                  <a:pt x="31981" y="0"/>
                  <a:pt x="30981" y="56"/>
                  <a:pt x="29993" y="171"/>
                </a:cubicBezTo>
                <a:cubicBezTo>
                  <a:pt x="22735" y="1039"/>
                  <a:pt x="17827" y="4919"/>
                  <a:pt x="16024" y="6380"/>
                </a:cubicBezTo>
                <a:cubicBezTo>
                  <a:pt x="7487" y="13319"/>
                  <a:pt x="1" y="27356"/>
                  <a:pt x="5433" y="36463"/>
                </a:cubicBezTo>
                <a:cubicBezTo>
                  <a:pt x="9618" y="43493"/>
                  <a:pt x="19600" y="44440"/>
                  <a:pt x="25217" y="44440"/>
                </a:cubicBezTo>
                <a:cubicBezTo>
                  <a:pt x="26676" y="44440"/>
                  <a:pt x="27840" y="44376"/>
                  <a:pt x="28532" y="44338"/>
                </a:cubicBezTo>
                <a:cubicBezTo>
                  <a:pt x="42844" y="43562"/>
                  <a:pt x="62108" y="34227"/>
                  <a:pt x="61926" y="21513"/>
                </a:cubicBezTo>
                <a:cubicBezTo>
                  <a:pt x="61777" y="10390"/>
                  <a:pt x="46746" y="0"/>
                  <a:pt x="32989" y="0"/>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4"/>
          <p:cNvSpPr/>
          <p:nvPr/>
        </p:nvSpPr>
        <p:spPr>
          <a:xfrm>
            <a:off x="-1656575" y="3216906"/>
            <a:ext cx="4051167" cy="3820870"/>
          </a:xfrm>
          <a:custGeom>
            <a:avLst/>
            <a:gdLst/>
            <a:ahLst/>
            <a:cxnLst/>
            <a:rect l="l" t="t" r="r" b="b"/>
            <a:pathLst>
              <a:path w="71877" h="67791" extrusionOk="0">
                <a:moveTo>
                  <a:pt x="34024" y="1"/>
                </a:moveTo>
                <a:cubicBezTo>
                  <a:pt x="29673" y="1"/>
                  <a:pt x="25222" y="839"/>
                  <a:pt x="20885" y="2734"/>
                </a:cubicBezTo>
                <a:cubicBezTo>
                  <a:pt x="6916" y="8851"/>
                  <a:pt x="388" y="23185"/>
                  <a:pt x="114" y="34826"/>
                </a:cubicBezTo>
                <a:cubicBezTo>
                  <a:pt x="69" y="37497"/>
                  <a:pt x="0" y="42153"/>
                  <a:pt x="2237" y="47060"/>
                </a:cubicBezTo>
                <a:cubicBezTo>
                  <a:pt x="7792" y="59287"/>
                  <a:pt x="25047" y="67791"/>
                  <a:pt x="40567" y="67791"/>
                </a:cubicBezTo>
                <a:cubicBezTo>
                  <a:pt x="48514" y="67791"/>
                  <a:pt x="56007" y="65561"/>
                  <a:pt x="61240" y="60459"/>
                </a:cubicBezTo>
                <a:cubicBezTo>
                  <a:pt x="71877" y="50073"/>
                  <a:pt x="69366" y="31539"/>
                  <a:pt x="69138" y="29896"/>
                </a:cubicBezTo>
                <a:cubicBezTo>
                  <a:pt x="68659" y="26769"/>
                  <a:pt x="67746" y="20948"/>
                  <a:pt x="63774" y="15242"/>
                </a:cubicBezTo>
                <a:cubicBezTo>
                  <a:pt x="57870" y="6724"/>
                  <a:pt x="46345" y="1"/>
                  <a:pt x="34024" y="1"/>
                </a:cubicBezTo>
                <a:close/>
              </a:path>
            </a:pathLst>
          </a:custGeom>
          <a:solidFill>
            <a:srgbClr val="F5A60B">
              <a:alpha val="6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14"/>
          <p:cNvGrpSpPr/>
          <p:nvPr/>
        </p:nvGrpSpPr>
        <p:grpSpPr>
          <a:xfrm>
            <a:off x="0" y="4496125"/>
            <a:ext cx="9144000" cy="647400"/>
            <a:chOff x="0" y="4496125"/>
            <a:chExt cx="9144000" cy="647400"/>
          </a:xfrm>
        </p:grpSpPr>
        <p:sp>
          <p:nvSpPr>
            <p:cNvPr id="476" name="Google Shape;476;p14"/>
            <p:cNvSpPr/>
            <p:nvPr/>
          </p:nvSpPr>
          <p:spPr>
            <a:xfrm>
              <a:off x="0" y="4496125"/>
              <a:ext cx="9144000" cy="64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a:off x="0" y="4496125"/>
              <a:ext cx="9143840" cy="647375"/>
            </a:xfrm>
            <a:custGeom>
              <a:avLst/>
              <a:gdLst/>
              <a:ahLst/>
              <a:cxnLst/>
              <a:rect l="l" t="t" r="r" b="b"/>
              <a:pathLst>
                <a:path w="132342" h="12965" extrusionOk="0">
                  <a:moveTo>
                    <a:pt x="0" y="0"/>
                  </a:moveTo>
                  <a:lnTo>
                    <a:pt x="0" y="12965"/>
                  </a:lnTo>
                  <a:lnTo>
                    <a:pt x="132341" y="12965"/>
                  </a:lnTo>
                  <a:lnTo>
                    <a:pt x="132341" y="0"/>
                  </a:lnTo>
                  <a:cubicBezTo>
                    <a:pt x="117968" y="5272"/>
                    <a:pt x="94934" y="11760"/>
                    <a:pt x="66145" y="11760"/>
                  </a:cubicBezTo>
                  <a:cubicBezTo>
                    <a:pt x="64394" y="11760"/>
                    <a:pt x="62622" y="11736"/>
                    <a:pt x="60829" y="11687"/>
                  </a:cubicBezTo>
                  <a:cubicBezTo>
                    <a:pt x="34946" y="10979"/>
                    <a:pt x="13992" y="5136"/>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 name="Google Shape;478;p14"/>
          <p:cNvSpPr txBox="1">
            <a:spLocks noGrp="1"/>
          </p:cNvSpPr>
          <p:nvPr>
            <p:ph type="title"/>
          </p:nvPr>
        </p:nvSpPr>
        <p:spPr>
          <a:xfrm>
            <a:off x="2394600" y="1331922"/>
            <a:ext cx="4354800" cy="13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79" name="Google Shape;479;p14"/>
          <p:cNvSpPr txBox="1">
            <a:spLocks noGrp="1"/>
          </p:cNvSpPr>
          <p:nvPr>
            <p:ph type="subTitle" idx="1"/>
          </p:nvPr>
        </p:nvSpPr>
        <p:spPr>
          <a:xfrm>
            <a:off x="2394600" y="2716663"/>
            <a:ext cx="4354800" cy="80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5A60B">
            <a:alpha val="3720"/>
          </a:srgb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2"/>
              </a:buClr>
              <a:buSzPts val="3500"/>
              <a:buFont typeface="Atma"/>
              <a:buNone/>
              <a:defRPr sz="3500">
                <a:solidFill>
                  <a:schemeClr val="dk2"/>
                </a:solidFill>
                <a:latin typeface="Atma"/>
                <a:ea typeface="Atma"/>
                <a:cs typeface="Atma"/>
                <a:sym typeface="Atma"/>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2"/>
              </a:buClr>
              <a:buSzPts val="1400"/>
              <a:buFont typeface="Baloo Tammudu 2"/>
              <a:buChar char="●"/>
              <a:defRPr>
                <a:solidFill>
                  <a:schemeClr val="lt2"/>
                </a:solidFill>
                <a:latin typeface="Baloo Tammudu 2"/>
                <a:ea typeface="Baloo Tammudu 2"/>
                <a:cs typeface="Baloo Tammudu 2"/>
                <a:sym typeface="Baloo Tammudu 2"/>
              </a:defRPr>
            </a:lvl1pPr>
            <a:lvl2pPr marL="914400" lvl="1" indent="-317500">
              <a:lnSpc>
                <a:spcPct val="115000"/>
              </a:lnSpc>
              <a:spcBef>
                <a:spcPts val="1600"/>
              </a:spcBef>
              <a:spcAft>
                <a:spcPts val="0"/>
              </a:spcAft>
              <a:buClr>
                <a:schemeClr val="lt2"/>
              </a:buClr>
              <a:buSzPts val="1400"/>
              <a:buFont typeface="Baloo Tammudu 2"/>
              <a:buChar char="○"/>
              <a:defRPr>
                <a:solidFill>
                  <a:schemeClr val="lt2"/>
                </a:solidFill>
                <a:latin typeface="Baloo Tammudu 2"/>
                <a:ea typeface="Baloo Tammudu 2"/>
                <a:cs typeface="Baloo Tammudu 2"/>
                <a:sym typeface="Baloo Tammudu 2"/>
              </a:defRPr>
            </a:lvl2pPr>
            <a:lvl3pPr marL="1371600" lvl="2" indent="-317500">
              <a:lnSpc>
                <a:spcPct val="115000"/>
              </a:lnSpc>
              <a:spcBef>
                <a:spcPts val="1600"/>
              </a:spcBef>
              <a:spcAft>
                <a:spcPts val="0"/>
              </a:spcAft>
              <a:buClr>
                <a:schemeClr val="lt2"/>
              </a:buClr>
              <a:buSzPts val="1400"/>
              <a:buFont typeface="Baloo Tammudu 2"/>
              <a:buChar char="■"/>
              <a:defRPr>
                <a:solidFill>
                  <a:schemeClr val="lt2"/>
                </a:solidFill>
                <a:latin typeface="Baloo Tammudu 2"/>
                <a:ea typeface="Baloo Tammudu 2"/>
                <a:cs typeface="Baloo Tammudu 2"/>
                <a:sym typeface="Baloo Tammudu 2"/>
              </a:defRPr>
            </a:lvl3pPr>
            <a:lvl4pPr marL="1828800" lvl="3" indent="-317500">
              <a:lnSpc>
                <a:spcPct val="115000"/>
              </a:lnSpc>
              <a:spcBef>
                <a:spcPts val="1600"/>
              </a:spcBef>
              <a:spcAft>
                <a:spcPts val="0"/>
              </a:spcAft>
              <a:buClr>
                <a:schemeClr val="lt2"/>
              </a:buClr>
              <a:buSzPts val="1400"/>
              <a:buFont typeface="Baloo Tammudu 2"/>
              <a:buChar char="●"/>
              <a:defRPr>
                <a:solidFill>
                  <a:schemeClr val="lt2"/>
                </a:solidFill>
                <a:latin typeface="Baloo Tammudu 2"/>
                <a:ea typeface="Baloo Tammudu 2"/>
                <a:cs typeface="Baloo Tammudu 2"/>
                <a:sym typeface="Baloo Tammudu 2"/>
              </a:defRPr>
            </a:lvl4pPr>
            <a:lvl5pPr marL="2286000" lvl="4" indent="-317500">
              <a:lnSpc>
                <a:spcPct val="115000"/>
              </a:lnSpc>
              <a:spcBef>
                <a:spcPts val="1600"/>
              </a:spcBef>
              <a:spcAft>
                <a:spcPts val="0"/>
              </a:spcAft>
              <a:buClr>
                <a:schemeClr val="lt2"/>
              </a:buClr>
              <a:buSzPts val="1400"/>
              <a:buFont typeface="Baloo Tammudu 2"/>
              <a:buChar char="○"/>
              <a:defRPr>
                <a:solidFill>
                  <a:schemeClr val="lt2"/>
                </a:solidFill>
                <a:latin typeface="Baloo Tammudu 2"/>
                <a:ea typeface="Baloo Tammudu 2"/>
                <a:cs typeface="Baloo Tammudu 2"/>
                <a:sym typeface="Baloo Tammudu 2"/>
              </a:defRPr>
            </a:lvl5pPr>
            <a:lvl6pPr marL="2743200" lvl="5" indent="-317500">
              <a:lnSpc>
                <a:spcPct val="115000"/>
              </a:lnSpc>
              <a:spcBef>
                <a:spcPts val="1600"/>
              </a:spcBef>
              <a:spcAft>
                <a:spcPts val="0"/>
              </a:spcAft>
              <a:buClr>
                <a:schemeClr val="lt2"/>
              </a:buClr>
              <a:buSzPts val="1400"/>
              <a:buFont typeface="Baloo Tammudu 2"/>
              <a:buChar char="■"/>
              <a:defRPr>
                <a:solidFill>
                  <a:schemeClr val="lt2"/>
                </a:solidFill>
                <a:latin typeface="Baloo Tammudu 2"/>
                <a:ea typeface="Baloo Tammudu 2"/>
                <a:cs typeface="Baloo Tammudu 2"/>
                <a:sym typeface="Baloo Tammudu 2"/>
              </a:defRPr>
            </a:lvl6pPr>
            <a:lvl7pPr marL="3200400" lvl="6" indent="-317500">
              <a:lnSpc>
                <a:spcPct val="115000"/>
              </a:lnSpc>
              <a:spcBef>
                <a:spcPts val="1600"/>
              </a:spcBef>
              <a:spcAft>
                <a:spcPts val="0"/>
              </a:spcAft>
              <a:buClr>
                <a:schemeClr val="lt2"/>
              </a:buClr>
              <a:buSzPts val="1400"/>
              <a:buFont typeface="Baloo Tammudu 2"/>
              <a:buChar char="●"/>
              <a:defRPr>
                <a:solidFill>
                  <a:schemeClr val="lt2"/>
                </a:solidFill>
                <a:latin typeface="Baloo Tammudu 2"/>
                <a:ea typeface="Baloo Tammudu 2"/>
                <a:cs typeface="Baloo Tammudu 2"/>
                <a:sym typeface="Baloo Tammudu 2"/>
              </a:defRPr>
            </a:lvl7pPr>
            <a:lvl8pPr marL="3657600" lvl="7" indent="-317500">
              <a:lnSpc>
                <a:spcPct val="115000"/>
              </a:lnSpc>
              <a:spcBef>
                <a:spcPts val="1600"/>
              </a:spcBef>
              <a:spcAft>
                <a:spcPts val="0"/>
              </a:spcAft>
              <a:buClr>
                <a:schemeClr val="lt2"/>
              </a:buClr>
              <a:buSzPts val="1400"/>
              <a:buFont typeface="Baloo Tammudu 2"/>
              <a:buChar char="○"/>
              <a:defRPr>
                <a:solidFill>
                  <a:schemeClr val="lt2"/>
                </a:solidFill>
                <a:latin typeface="Baloo Tammudu 2"/>
                <a:ea typeface="Baloo Tammudu 2"/>
                <a:cs typeface="Baloo Tammudu 2"/>
                <a:sym typeface="Baloo Tammudu 2"/>
              </a:defRPr>
            </a:lvl8pPr>
            <a:lvl9pPr marL="4114800" lvl="8" indent="-317500">
              <a:lnSpc>
                <a:spcPct val="115000"/>
              </a:lnSpc>
              <a:spcBef>
                <a:spcPts val="1600"/>
              </a:spcBef>
              <a:spcAft>
                <a:spcPts val="1600"/>
              </a:spcAft>
              <a:buClr>
                <a:schemeClr val="lt2"/>
              </a:buClr>
              <a:buSzPts val="1400"/>
              <a:buFont typeface="Baloo Tammudu 2"/>
              <a:buChar char="■"/>
              <a:defRPr>
                <a:solidFill>
                  <a:schemeClr val="lt2"/>
                </a:solidFill>
                <a:latin typeface="Baloo Tammudu 2"/>
                <a:ea typeface="Baloo Tammudu 2"/>
                <a:cs typeface="Baloo Tammudu 2"/>
                <a:sym typeface="Baloo Tammudu 2"/>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5" r:id="rId4"/>
    <p:sldLayoutId id="2147483656" r:id="rId5"/>
    <p:sldLayoutId id="2147483657" r:id="rId6"/>
    <p:sldLayoutId id="2147483658" r:id="rId7"/>
    <p:sldLayoutId id="2147483659" r:id="rId8"/>
    <p:sldLayoutId id="2147483660" r:id="rId9"/>
    <p:sldLayoutId id="2147483679" r:id="rId10"/>
    <p:sldLayoutId id="2147483680"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31">
          <a:extLst>
            <a:ext uri="{FF2B5EF4-FFF2-40B4-BE49-F238E27FC236}">
              <a16:creationId xmlns:a16="http://schemas.microsoft.com/office/drawing/2014/main" id="{92D0006C-1B7C-188C-B76A-BDEDA546F4BC}"/>
            </a:ext>
          </a:extLst>
        </p:cNvPr>
        <p:cNvGrpSpPr/>
        <p:nvPr/>
      </p:nvGrpSpPr>
      <p:grpSpPr>
        <a:xfrm>
          <a:off x="0" y="0"/>
          <a:ext cx="0" cy="0"/>
          <a:chOff x="0" y="0"/>
          <a:chExt cx="0" cy="0"/>
        </a:xfrm>
      </p:grpSpPr>
      <p:sp>
        <p:nvSpPr>
          <p:cNvPr id="2732" name="Google Shape;2732;p41">
            <a:extLst>
              <a:ext uri="{FF2B5EF4-FFF2-40B4-BE49-F238E27FC236}">
                <a16:creationId xmlns:a16="http://schemas.microsoft.com/office/drawing/2014/main" id="{A62AB731-E307-E896-146B-8E7409247E1E}"/>
              </a:ext>
            </a:extLst>
          </p:cNvPr>
          <p:cNvSpPr txBox="1">
            <a:spLocks noGrp="1"/>
          </p:cNvSpPr>
          <p:nvPr>
            <p:ph type="title"/>
          </p:nvPr>
        </p:nvSpPr>
        <p:spPr>
          <a:xfrm>
            <a:off x="1818731" y="1259071"/>
            <a:ext cx="5748927" cy="3080224"/>
          </a:xfrm>
          <a:prstGeom prst="rect">
            <a:avLst/>
          </a:prstGeom>
        </p:spPr>
        <p:txBody>
          <a:bodyPr spcFirstLastPara="1" wrap="square" lIns="91425" tIns="91425" rIns="91425" bIns="91425" anchor="b" anchorCtr="0">
            <a:noAutofit/>
          </a:bodyPr>
          <a:lstStyle/>
          <a:p>
            <a:pPr algn="l"/>
            <a:r>
              <a:rPr lang="en-US" sz="1800" dirty="0">
                <a:solidFill>
                  <a:schemeClr val="accent1">
                    <a:lumMod val="25000"/>
                  </a:schemeClr>
                </a:solidFill>
              </a:rPr>
              <a:t>At the end of the learning process, the students have to be able to :</a:t>
            </a:r>
            <a:br>
              <a:rPr lang="en-US" sz="1800" dirty="0">
                <a:solidFill>
                  <a:schemeClr val="accent1">
                    <a:lumMod val="25000"/>
                  </a:schemeClr>
                </a:solidFill>
              </a:rPr>
            </a:br>
            <a:br>
              <a:rPr lang="en-US" sz="1800" dirty="0">
                <a:solidFill>
                  <a:schemeClr val="accent1">
                    <a:lumMod val="25000"/>
                  </a:schemeClr>
                </a:solidFill>
              </a:rPr>
            </a:br>
            <a:r>
              <a:rPr lang="en-US" sz="1800" dirty="0">
                <a:solidFill>
                  <a:schemeClr val="accent1">
                    <a:lumMod val="25000"/>
                  </a:schemeClr>
                </a:solidFill>
              </a:rPr>
              <a:t>1. </a:t>
            </a:r>
            <a:r>
              <a:rPr lang="en-US" sz="1800" dirty="0">
                <a:solidFill>
                  <a:srgbClr val="0070C0"/>
                </a:solidFill>
              </a:rPr>
              <a:t>identify</a:t>
            </a:r>
            <a:r>
              <a:rPr lang="en-US" sz="1800" dirty="0">
                <a:solidFill>
                  <a:schemeClr val="accent1">
                    <a:lumMod val="25000"/>
                  </a:schemeClr>
                </a:solidFill>
              </a:rPr>
              <a:t> the function and the formula of simple present tense</a:t>
            </a:r>
            <a:br>
              <a:rPr lang="en-US" sz="1800" dirty="0">
                <a:solidFill>
                  <a:schemeClr val="accent1">
                    <a:lumMod val="25000"/>
                  </a:schemeClr>
                </a:solidFill>
              </a:rPr>
            </a:br>
            <a:r>
              <a:rPr lang="en-US" sz="1800" dirty="0">
                <a:solidFill>
                  <a:schemeClr val="accent1">
                    <a:lumMod val="25000"/>
                  </a:schemeClr>
                </a:solidFill>
              </a:rPr>
              <a:t>2. </a:t>
            </a:r>
            <a:r>
              <a:rPr lang="en-US" sz="1800" dirty="0">
                <a:solidFill>
                  <a:schemeClr val="accent4">
                    <a:lumMod val="50000"/>
                  </a:schemeClr>
                </a:solidFill>
              </a:rPr>
              <a:t>create </a:t>
            </a:r>
            <a:r>
              <a:rPr lang="en-US" sz="1800" dirty="0">
                <a:solidFill>
                  <a:schemeClr val="accent1">
                    <a:lumMod val="25000"/>
                  </a:schemeClr>
                </a:solidFill>
              </a:rPr>
              <a:t>some sentences using simple present tense</a:t>
            </a:r>
            <a:br>
              <a:rPr lang="en-US" sz="1800" dirty="0">
                <a:solidFill>
                  <a:schemeClr val="accent1">
                    <a:lumMod val="25000"/>
                  </a:schemeClr>
                </a:solidFill>
              </a:rPr>
            </a:br>
            <a:r>
              <a:rPr lang="en-US" sz="1800" dirty="0">
                <a:solidFill>
                  <a:schemeClr val="accent1">
                    <a:lumMod val="25000"/>
                  </a:schemeClr>
                </a:solidFill>
              </a:rPr>
              <a:t>3. </a:t>
            </a:r>
            <a:r>
              <a:rPr lang="en-US" sz="1800" dirty="0">
                <a:solidFill>
                  <a:srgbClr val="FFC000"/>
                </a:solidFill>
              </a:rPr>
              <a:t>produce</a:t>
            </a:r>
            <a:r>
              <a:rPr lang="en-US" sz="1800" dirty="0">
                <a:solidFill>
                  <a:schemeClr val="accent1">
                    <a:lumMod val="25000"/>
                  </a:schemeClr>
                </a:solidFill>
              </a:rPr>
              <a:t> a daily activities using simple present tense  </a:t>
            </a:r>
            <a:br>
              <a:rPr lang="en-US" sz="1800" dirty="0">
                <a:solidFill>
                  <a:schemeClr val="accent1">
                    <a:lumMod val="25000"/>
                  </a:schemeClr>
                </a:solidFill>
              </a:rPr>
            </a:br>
            <a:r>
              <a:rPr lang="en-US" sz="1800" dirty="0">
                <a:solidFill>
                  <a:schemeClr val="accent1">
                    <a:lumMod val="25000"/>
                  </a:schemeClr>
                </a:solidFill>
              </a:rPr>
              <a:t>4.</a:t>
            </a:r>
            <a:r>
              <a:rPr lang="en-US" sz="1800" dirty="0">
                <a:solidFill>
                  <a:srgbClr val="7030A0"/>
                </a:solidFill>
              </a:rPr>
              <a:t> use </a:t>
            </a:r>
            <a:r>
              <a:rPr lang="en-US" sz="1800" dirty="0">
                <a:solidFill>
                  <a:schemeClr val="accent1">
                    <a:lumMod val="25000"/>
                  </a:schemeClr>
                </a:solidFill>
              </a:rPr>
              <a:t>simple present tense in the daily life</a:t>
            </a:r>
            <a:br>
              <a:rPr lang="en-US" sz="1800" dirty="0">
                <a:solidFill>
                  <a:schemeClr val="accent1">
                    <a:lumMod val="25000"/>
                  </a:schemeClr>
                </a:solidFill>
              </a:rPr>
            </a:br>
            <a:br>
              <a:rPr lang="en-US" sz="1800" dirty="0">
                <a:solidFill>
                  <a:schemeClr val="accent1">
                    <a:lumMod val="25000"/>
                  </a:schemeClr>
                </a:solidFill>
              </a:rPr>
            </a:br>
            <a:br>
              <a:rPr lang="en-US" sz="1800" dirty="0">
                <a:solidFill>
                  <a:schemeClr val="accent1">
                    <a:lumMod val="25000"/>
                  </a:schemeClr>
                </a:solidFill>
              </a:rPr>
            </a:br>
            <a:endParaRPr lang="en-ID" sz="1800" dirty="0">
              <a:solidFill>
                <a:schemeClr val="accent1">
                  <a:lumMod val="25000"/>
                </a:schemeClr>
              </a:solidFill>
            </a:endParaRPr>
          </a:p>
        </p:txBody>
      </p:sp>
      <p:sp>
        <p:nvSpPr>
          <p:cNvPr id="2748" name="Google Shape;2748;p41">
            <a:extLst>
              <a:ext uri="{FF2B5EF4-FFF2-40B4-BE49-F238E27FC236}">
                <a16:creationId xmlns:a16="http://schemas.microsoft.com/office/drawing/2014/main" id="{F0A32CFB-1C2E-2BF3-56F1-9389B7C9806D}"/>
              </a:ext>
            </a:extLst>
          </p:cNvPr>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latin typeface="Atma"/>
                <a:ea typeface="Atma"/>
                <a:cs typeface="Atma"/>
                <a:sym typeface="Atma"/>
              </a:rPr>
              <a:t>Learning objectives</a:t>
            </a:r>
            <a:endParaRPr sz="2800" b="1" dirty="0">
              <a:latin typeface="Atma"/>
              <a:ea typeface="Atma"/>
              <a:cs typeface="Atma"/>
              <a:sym typeface="Atma"/>
            </a:endParaRPr>
          </a:p>
        </p:txBody>
      </p:sp>
      <p:grpSp>
        <p:nvGrpSpPr>
          <p:cNvPr id="2749" name="Google Shape;2749;p41">
            <a:extLst>
              <a:ext uri="{FF2B5EF4-FFF2-40B4-BE49-F238E27FC236}">
                <a16:creationId xmlns:a16="http://schemas.microsoft.com/office/drawing/2014/main" id="{D546084A-8E95-7687-DCA5-8076548D3CDA}"/>
              </a:ext>
            </a:extLst>
          </p:cNvPr>
          <p:cNvGrpSpPr/>
          <p:nvPr/>
        </p:nvGrpSpPr>
        <p:grpSpPr>
          <a:xfrm>
            <a:off x="7472068" y="1734655"/>
            <a:ext cx="1629879" cy="3325934"/>
            <a:chOff x="5522750" y="1212325"/>
            <a:chExt cx="1646675" cy="3360208"/>
          </a:xfrm>
        </p:grpSpPr>
        <p:sp>
          <p:nvSpPr>
            <p:cNvPr id="2750" name="Google Shape;2750;p41">
              <a:extLst>
                <a:ext uri="{FF2B5EF4-FFF2-40B4-BE49-F238E27FC236}">
                  <a16:creationId xmlns:a16="http://schemas.microsoft.com/office/drawing/2014/main" id="{0D1FFB35-D148-8E24-C846-3CDC6C0AB635}"/>
                </a:ext>
              </a:extLst>
            </p:cNvPr>
            <p:cNvSpPr/>
            <p:nvPr/>
          </p:nvSpPr>
          <p:spPr>
            <a:xfrm>
              <a:off x="5572944" y="4286074"/>
              <a:ext cx="1339875" cy="286459"/>
            </a:xfrm>
            <a:custGeom>
              <a:avLst/>
              <a:gdLst/>
              <a:ahLst/>
              <a:cxnLst/>
              <a:rect l="l" t="t" r="r" b="b"/>
              <a:pathLst>
                <a:path w="53595" h="17074" extrusionOk="0">
                  <a:moveTo>
                    <a:pt x="26798" y="0"/>
                  </a:moveTo>
                  <a:cubicBezTo>
                    <a:pt x="11984" y="0"/>
                    <a:pt x="1" y="3835"/>
                    <a:pt x="1" y="8537"/>
                  </a:cubicBezTo>
                  <a:cubicBezTo>
                    <a:pt x="1" y="13239"/>
                    <a:pt x="11984" y="17073"/>
                    <a:pt x="26798" y="17073"/>
                  </a:cubicBezTo>
                  <a:cubicBezTo>
                    <a:pt x="41611" y="17073"/>
                    <a:pt x="53595" y="13239"/>
                    <a:pt x="53595" y="8537"/>
                  </a:cubicBezTo>
                  <a:cubicBezTo>
                    <a:pt x="53595" y="3835"/>
                    <a:pt x="41611" y="0"/>
                    <a:pt x="2679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1">
              <a:extLst>
                <a:ext uri="{FF2B5EF4-FFF2-40B4-BE49-F238E27FC236}">
                  <a16:creationId xmlns:a16="http://schemas.microsoft.com/office/drawing/2014/main" id="{B32C2E97-B18E-9421-3274-350C21C0FC7C}"/>
                </a:ext>
              </a:extLst>
            </p:cNvPr>
            <p:cNvSpPr/>
            <p:nvPr/>
          </p:nvSpPr>
          <p:spPr>
            <a:xfrm>
              <a:off x="6321625" y="3616650"/>
              <a:ext cx="322425" cy="665375"/>
            </a:xfrm>
            <a:custGeom>
              <a:avLst/>
              <a:gdLst/>
              <a:ahLst/>
              <a:cxnLst/>
              <a:rect l="l" t="t" r="r" b="b"/>
              <a:pathLst>
                <a:path w="12897" h="26615" extrusionOk="0">
                  <a:moveTo>
                    <a:pt x="3518" y="0"/>
                  </a:moveTo>
                  <a:cubicBezTo>
                    <a:pt x="2141" y="0"/>
                    <a:pt x="1090" y="132"/>
                    <a:pt x="845" y="437"/>
                  </a:cubicBezTo>
                  <a:cubicBezTo>
                    <a:pt x="1" y="1464"/>
                    <a:pt x="5479" y="20979"/>
                    <a:pt x="7807" y="26298"/>
                  </a:cubicBezTo>
                  <a:cubicBezTo>
                    <a:pt x="7807" y="26298"/>
                    <a:pt x="8849" y="26615"/>
                    <a:pt x="9905" y="26615"/>
                  </a:cubicBezTo>
                  <a:cubicBezTo>
                    <a:pt x="10750" y="26615"/>
                    <a:pt x="11603" y="26412"/>
                    <a:pt x="11938" y="25681"/>
                  </a:cubicBezTo>
                  <a:cubicBezTo>
                    <a:pt x="11938" y="25681"/>
                    <a:pt x="12897" y="3107"/>
                    <a:pt x="12486" y="1761"/>
                  </a:cubicBezTo>
                  <a:cubicBezTo>
                    <a:pt x="12211" y="788"/>
                    <a:pt x="6886" y="0"/>
                    <a:pt x="3518"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1">
              <a:extLst>
                <a:ext uri="{FF2B5EF4-FFF2-40B4-BE49-F238E27FC236}">
                  <a16:creationId xmlns:a16="http://schemas.microsoft.com/office/drawing/2014/main" id="{75998ABC-1212-AE8D-E840-7A7BCAFD7CCB}"/>
                </a:ext>
              </a:extLst>
            </p:cNvPr>
            <p:cNvSpPr/>
            <p:nvPr/>
          </p:nvSpPr>
          <p:spPr>
            <a:xfrm>
              <a:off x="6350725" y="3616775"/>
              <a:ext cx="293325" cy="665250"/>
            </a:xfrm>
            <a:custGeom>
              <a:avLst/>
              <a:gdLst/>
              <a:ahLst/>
              <a:cxnLst/>
              <a:rect l="l" t="t" r="r" b="b"/>
              <a:pathLst>
                <a:path w="11733" h="26610" extrusionOk="0">
                  <a:moveTo>
                    <a:pt x="2317" y="1"/>
                  </a:moveTo>
                  <a:cubicBezTo>
                    <a:pt x="1770" y="1"/>
                    <a:pt x="1277" y="22"/>
                    <a:pt x="868" y="66"/>
                  </a:cubicBezTo>
                  <a:cubicBezTo>
                    <a:pt x="480" y="1276"/>
                    <a:pt x="160" y="2600"/>
                    <a:pt x="1" y="3787"/>
                  </a:cubicBezTo>
                  <a:cubicBezTo>
                    <a:pt x="206" y="4700"/>
                    <a:pt x="434" y="5796"/>
                    <a:pt x="731" y="6983"/>
                  </a:cubicBezTo>
                  <a:cubicBezTo>
                    <a:pt x="1141" y="6953"/>
                    <a:pt x="2044" y="6903"/>
                    <a:pt x="3092" y="6903"/>
                  </a:cubicBezTo>
                  <a:cubicBezTo>
                    <a:pt x="5312" y="6903"/>
                    <a:pt x="8183" y="7129"/>
                    <a:pt x="8400" y="8261"/>
                  </a:cubicBezTo>
                  <a:cubicBezTo>
                    <a:pt x="8727" y="10044"/>
                    <a:pt x="8328" y="20898"/>
                    <a:pt x="6139" y="20898"/>
                  </a:cubicBezTo>
                  <a:cubicBezTo>
                    <a:pt x="6030" y="20898"/>
                    <a:pt x="5916" y="20871"/>
                    <a:pt x="5798" y="20815"/>
                  </a:cubicBezTo>
                  <a:cubicBezTo>
                    <a:pt x="5319" y="20586"/>
                    <a:pt x="4862" y="20312"/>
                    <a:pt x="4429" y="20039"/>
                  </a:cubicBezTo>
                  <a:lnTo>
                    <a:pt x="4429" y="20039"/>
                  </a:lnTo>
                  <a:cubicBezTo>
                    <a:pt x="5273" y="22686"/>
                    <a:pt x="6049" y="24946"/>
                    <a:pt x="6643" y="26293"/>
                  </a:cubicBezTo>
                  <a:cubicBezTo>
                    <a:pt x="6643" y="26293"/>
                    <a:pt x="7685" y="26610"/>
                    <a:pt x="8741" y="26610"/>
                  </a:cubicBezTo>
                  <a:cubicBezTo>
                    <a:pt x="9586" y="26610"/>
                    <a:pt x="10439" y="26407"/>
                    <a:pt x="10774" y="25676"/>
                  </a:cubicBezTo>
                  <a:cubicBezTo>
                    <a:pt x="10774" y="25676"/>
                    <a:pt x="11733" y="3102"/>
                    <a:pt x="11322" y="1756"/>
                  </a:cubicBezTo>
                  <a:cubicBezTo>
                    <a:pt x="11047" y="794"/>
                    <a:pt x="5675" y="1"/>
                    <a:pt x="231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1">
              <a:extLst>
                <a:ext uri="{FF2B5EF4-FFF2-40B4-BE49-F238E27FC236}">
                  <a16:creationId xmlns:a16="http://schemas.microsoft.com/office/drawing/2014/main" id="{3BAF91BD-11F2-59B6-67E1-0312EDAB8B60}"/>
                </a:ext>
              </a:extLst>
            </p:cNvPr>
            <p:cNvSpPr/>
            <p:nvPr/>
          </p:nvSpPr>
          <p:spPr>
            <a:xfrm>
              <a:off x="6303375" y="4250675"/>
              <a:ext cx="315575" cy="158600"/>
            </a:xfrm>
            <a:custGeom>
              <a:avLst/>
              <a:gdLst/>
              <a:ahLst/>
              <a:cxnLst/>
              <a:rect l="l" t="t" r="r" b="b"/>
              <a:pathLst>
                <a:path w="12623" h="6344" extrusionOk="0">
                  <a:moveTo>
                    <a:pt x="12623" y="1"/>
                  </a:moveTo>
                  <a:lnTo>
                    <a:pt x="12623" y="1"/>
                  </a:lnTo>
                  <a:cubicBezTo>
                    <a:pt x="11897" y="636"/>
                    <a:pt x="11110" y="848"/>
                    <a:pt x="10383" y="848"/>
                  </a:cubicBezTo>
                  <a:cubicBezTo>
                    <a:pt x="9647" y="848"/>
                    <a:pt x="8974" y="630"/>
                    <a:pt x="8491" y="412"/>
                  </a:cubicBezTo>
                  <a:cubicBezTo>
                    <a:pt x="8491" y="526"/>
                    <a:pt x="8491" y="594"/>
                    <a:pt x="8491" y="594"/>
                  </a:cubicBezTo>
                  <a:cubicBezTo>
                    <a:pt x="8491" y="594"/>
                    <a:pt x="0" y="3425"/>
                    <a:pt x="343" y="5365"/>
                  </a:cubicBezTo>
                  <a:cubicBezTo>
                    <a:pt x="452" y="6019"/>
                    <a:pt x="1702" y="6343"/>
                    <a:pt x="3368" y="6343"/>
                  </a:cubicBezTo>
                  <a:cubicBezTo>
                    <a:pt x="6587" y="6343"/>
                    <a:pt x="11357" y="5131"/>
                    <a:pt x="12440" y="2740"/>
                  </a:cubicBezTo>
                  <a:cubicBezTo>
                    <a:pt x="12508" y="1827"/>
                    <a:pt x="12577" y="914"/>
                    <a:pt x="126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1">
              <a:extLst>
                <a:ext uri="{FF2B5EF4-FFF2-40B4-BE49-F238E27FC236}">
                  <a16:creationId xmlns:a16="http://schemas.microsoft.com/office/drawing/2014/main" id="{493A7AD8-3B27-05C2-1593-5E5B8858DFB9}"/>
                </a:ext>
              </a:extLst>
            </p:cNvPr>
            <p:cNvSpPr/>
            <p:nvPr/>
          </p:nvSpPr>
          <p:spPr>
            <a:xfrm>
              <a:off x="5934750" y="3608350"/>
              <a:ext cx="314425" cy="683775"/>
            </a:xfrm>
            <a:custGeom>
              <a:avLst/>
              <a:gdLst/>
              <a:ahLst/>
              <a:cxnLst/>
              <a:rect l="l" t="t" r="r" b="b"/>
              <a:pathLst>
                <a:path w="12577" h="27351" extrusionOk="0">
                  <a:moveTo>
                    <a:pt x="2064" y="0"/>
                  </a:moveTo>
                  <a:cubicBezTo>
                    <a:pt x="1497" y="0"/>
                    <a:pt x="1093" y="68"/>
                    <a:pt x="936" y="221"/>
                  </a:cubicBezTo>
                  <a:cubicBezTo>
                    <a:pt x="0" y="1157"/>
                    <a:pt x="3059" y="21197"/>
                    <a:pt x="4748" y="26744"/>
                  </a:cubicBezTo>
                  <a:cubicBezTo>
                    <a:pt x="4748" y="26744"/>
                    <a:pt x="6096" y="27350"/>
                    <a:pt x="7303" y="27350"/>
                  </a:cubicBezTo>
                  <a:cubicBezTo>
                    <a:pt x="7955" y="27350"/>
                    <a:pt x="8566" y="27174"/>
                    <a:pt x="8902" y="26630"/>
                  </a:cubicBezTo>
                  <a:cubicBezTo>
                    <a:pt x="8902" y="26630"/>
                    <a:pt x="12577" y="4329"/>
                    <a:pt x="12349" y="2937"/>
                  </a:cubicBezTo>
                  <a:cubicBezTo>
                    <a:pt x="12158" y="1772"/>
                    <a:pt x="4969" y="0"/>
                    <a:pt x="2064"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1">
              <a:extLst>
                <a:ext uri="{FF2B5EF4-FFF2-40B4-BE49-F238E27FC236}">
                  <a16:creationId xmlns:a16="http://schemas.microsoft.com/office/drawing/2014/main" id="{E9D1A7CD-F9AF-A2F1-C37C-E70D57EA43CC}"/>
                </a:ext>
              </a:extLst>
            </p:cNvPr>
            <p:cNvSpPr/>
            <p:nvPr/>
          </p:nvSpPr>
          <p:spPr>
            <a:xfrm>
              <a:off x="5956425" y="3608725"/>
              <a:ext cx="292750" cy="683400"/>
            </a:xfrm>
            <a:custGeom>
              <a:avLst/>
              <a:gdLst/>
              <a:ahLst/>
              <a:cxnLst/>
              <a:rect l="l" t="t" r="r" b="b"/>
              <a:pathLst>
                <a:path w="11710" h="27336" extrusionOk="0">
                  <a:moveTo>
                    <a:pt x="1301" y="0"/>
                  </a:moveTo>
                  <a:cubicBezTo>
                    <a:pt x="776" y="1142"/>
                    <a:pt x="274" y="2420"/>
                    <a:pt x="0" y="3561"/>
                  </a:cubicBezTo>
                  <a:cubicBezTo>
                    <a:pt x="69" y="4520"/>
                    <a:pt x="183" y="5638"/>
                    <a:pt x="343" y="6848"/>
                  </a:cubicBezTo>
                  <a:cubicBezTo>
                    <a:pt x="1598" y="6917"/>
                    <a:pt x="7693" y="7350"/>
                    <a:pt x="7784" y="9039"/>
                  </a:cubicBezTo>
                  <a:cubicBezTo>
                    <a:pt x="7891" y="10822"/>
                    <a:pt x="6241" y="21312"/>
                    <a:pt x="4106" y="21312"/>
                  </a:cubicBezTo>
                  <a:cubicBezTo>
                    <a:pt x="3972" y="21312"/>
                    <a:pt x="3836" y="21270"/>
                    <a:pt x="3698" y="21182"/>
                  </a:cubicBezTo>
                  <a:cubicBezTo>
                    <a:pt x="3242" y="20908"/>
                    <a:pt x="2808" y="20589"/>
                    <a:pt x="2420" y="20269"/>
                  </a:cubicBezTo>
                  <a:lnTo>
                    <a:pt x="2420" y="20269"/>
                  </a:lnTo>
                  <a:cubicBezTo>
                    <a:pt x="2922" y="22985"/>
                    <a:pt x="3447" y="25314"/>
                    <a:pt x="3881" y="26729"/>
                  </a:cubicBezTo>
                  <a:cubicBezTo>
                    <a:pt x="3881" y="26729"/>
                    <a:pt x="5229" y="27335"/>
                    <a:pt x="6436" y="27335"/>
                  </a:cubicBezTo>
                  <a:cubicBezTo>
                    <a:pt x="7088" y="27335"/>
                    <a:pt x="7699" y="27159"/>
                    <a:pt x="8035" y="26615"/>
                  </a:cubicBezTo>
                  <a:cubicBezTo>
                    <a:pt x="8035" y="26615"/>
                    <a:pt x="11710" y="4314"/>
                    <a:pt x="11482" y="2922"/>
                  </a:cubicBezTo>
                  <a:cubicBezTo>
                    <a:pt x="11299" y="1781"/>
                    <a:pt x="4246" y="23"/>
                    <a:pt x="130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1">
              <a:extLst>
                <a:ext uri="{FF2B5EF4-FFF2-40B4-BE49-F238E27FC236}">
                  <a16:creationId xmlns:a16="http://schemas.microsoft.com/office/drawing/2014/main" id="{180642C8-886A-96C7-A1C2-2518D0B95268}"/>
                </a:ext>
              </a:extLst>
            </p:cNvPr>
            <p:cNvSpPr/>
            <p:nvPr/>
          </p:nvSpPr>
          <p:spPr>
            <a:xfrm>
              <a:off x="5833725" y="4263800"/>
              <a:ext cx="323575" cy="134300"/>
            </a:xfrm>
            <a:custGeom>
              <a:avLst/>
              <a:gdLst/>
              <a:ahLst/>
              <a:cxnLst/>
              <a:rect l="l" t="t" r="r" b="b"/>
              <a:pathLst>
                <a:path w="12943" h="5372" extrusionOk="0">
                  <a:moveTo>
                    <a:pt x="8789" y="1"/>
                  </a:moveTo>
                  <a:cubicBezTo>
                    <a:pt x="8789" y="115"/>
                    <a:pt x="8766" y="183"/>
                    <a:pt x="8766" y="183"/>
                  </a:cubicBezTo>
                  <a:cubicBezTo>
                    <a:pt x="8766" y="183"/>
                    <a:pt x="1" y="1964"/>
                    <a:pt x="92" y="3927"/>
                  </a:cubicBezTo>
                  <a:cubicBezTo>
                    <a:pt x="134" y="4821"/>
                    <a:pt x="2320" y="5371"/>
                    <a:pt x="4865" y="5371"/>
                  </a:cubicBezTo>
                  <a:cubicBezTo>
                    <a:pt x="7842" y="5371"/>
                    <a:pt x="11311" y="4619"/>
                    <a:pt x="12418" y="2786"/>
                  </a:cubicBezTo>
                  <a:cubicBezTo>
                    <a:pt x="12623" y="1873"/>
                    <a:pt x="12783" y="982"/>
                    <a:pt x="12943" y="69"/>
                  </a:cubicBezTo>
                  <a:lnTo>
                    <a:pt x="12943" y="69"/>
                  </a:lnTo>
                  <a:cubicBezTo>
                    <a:pt x="12297" y="521"/>
                    <a:pt x="11644" y="686"/>
                    <a:pt x="11035" y="686"/>
                  </a:cubicBezTo>
                  <a:cubicBezTo>
                    <a:pt x="10136" y="686"/>
                    <a:pt x="9333" y="327"/>
                    <a:pt x="87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1">
              <a:extLst>
                <a:ext uri="{FF2B5EF4-FFF2-40B4-BE49-F238E27FC236}">
                  <a16:creationId xmlns:a16="http://schemas.microsoft.com/office/drawing/2014/main" id="{72BA4542-C0E5-F079-FB2D-EDC287C376BB}"/>
                </a:ext>
              </a:extLst>
            </p:cNvPr>
            <p:cNvSpPr/>
            <p:nvPr/>
          </p:nvSpPr>
          <p:spPr>
            <a:xfrm>
              <a:off x="5943300" y="3151650"/>
              <a:ext cx="727000" cy="683800"/>
            </a:xfrm>
            <a:custGeom>
              <a:avLst/>
              <a:gdLst/>
              <a:ahLst/>
              <a:cxnLst/>
              <a:rect l="l" t="t" r="r" b="b"/>
              <a:pathLst>
                <a:path w="29080" h="27352" extrusionOk="0">
                  <a:moveTo>
                    <a:pt x="2169" y="0"/>
                  </a:moveTo>
                  <a:cubicBezTo>
                    <a:pt x="2169" y="0"/>
                    <a:pt x="708" y="11504"/>
                    <a:pt x="343" y="18352"/>
                  </a:cubicBezTo>
                  <a:cubicBezTo>
                    <a:pt x="251" y="19790"/>
                    <a:pt x="229" y="21205"/>
                    <a:pt x="206" y="22643"/>
                  </a:cubicBezTo>
                  <a:cubicBezTo>
                    <a:pt x="183" y="23762"/>
                    <a:pt x="0" y="24811"/>
                    <a:pt x="913" y="25588"/>
                  </a:cubicBezTo>
                  <a:cubicBezTo>
                    <a:pt x="2055" y="26592"/>
                    <a:pt x="3972" y="26980"/>
                    <a:pt x="5615" y="27185"/>
                  </a:cubicBezTo>
                  <a:cubicBezTo>
                    <a:pt x="6026" y="27231"/>
                    <a:pt x="6414" y="27277"/>
                    <a:pt x="6780" y="27299"/>
                  </a:cubicBezTo>
                  <a:cubicBezTo>
                    <a:pt x="7165" y="27336"/>
                    <a:pt x="7540" y="27352"/>
                    <a:pt x="7912" y="27352"/>
                  </a:cubicBezTo>
                  <a:cubicBezTo>
                    <a:pt x="8685" y="27352"/>
                    <a:pt x="9440" y="27285"/>
                    <a:pt x="10226" y="27208"/>
                  </a:cubicBezTo>
                  <a:cubicBezTo>
                    <a:pt x="13011" y="26934"/>
                    <a:pt x="12668" y="23739"/>
                    <a:pt x="13011" y="21570"/>
                  </a:cubicBezTo>
                  <a:cubicBezTo>
                    <a:pt x="13308" y="19539"/>
                    <a:pt x="13604" y="17507"/>
                    <a:pt x="13924" y="15476"/>
                  </a:cubicBezTo>
                  <a:cubicBezTo>
                    <a:pt x="14654" y="18763"/>
                    <a:pt x="15134" y="22301"/>
                    <a:pt x="16366" y="25451"/>
                  </a:cubicBezTo>
                  <a:cubicBezTo>
                    <a:pt x="16686" y="26295"/>
                    <a:pt x="16891" y="26318"/>
                    <a:pt x="17759" y="26569"/>
                  </a:cubicBezTo>
                  <a:cubicBezTo>
                    <a:pt x="18681" y="26833"/>
                    <a:pt x="19604" y="26982"/>
                    <a:pt x="20532" y="26982"/>
                  </a:cubicBezTo>
                  <a:cubicBezTo>
                    <a:pt x="21210" y="26982"/>
                    <a:pt x="21890" y="26902"/>
                    <a:pt x="22575" y="26729"/>
                  </a:cubicBezTo>
                  <a:cubicBezTo>
                    <a:pt x="23967" y="26386"/>
                    <a:pt x="25291" y="25930"/>
                    <a:pt x="26683" y="25656"/>
                  </a:cubicBezTo>
                  <a:cubicBezTo>
                    <a:pt x="27596" y="25473"/>
                    <a:pt x="27961" y="25656"/>
                    <a:pt x="28167" y="24697"/>
                  </a:cubicBezTo>
                  <a:cubicBezTo>
                    <a:pt x="28783" y="22004"/>
                    <a:pt x="28418" y="19037"/>
                    <a:pt x="28715" y="16275"/>
                  </a:cubicBezTo>
                  <a:cubicBezTo>
                    <a:pt x="29080" y="12965"/>
                    <a:pt x="29080" y="1461"/>
                    <a:pt x="29080" y="868"/>
                  </a:cubicBezTo>
                  <a:lnTo>
                    <a:pt x="2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1">
              <a:extLst>
                <a:ext uri="{FF2B5EF4-FFF2-40B4-BE49-F238E27FC236}">
                  <a16:creationId xmlns:a16="http://schemas.microsoft.com/office/drawing/2014/main" id="{0D8EFB0E-C935-E5D6-6E92-E045D18DC4D9}"/>
                </a:ext>
              </a:extLst>
            </p:cNvPr>
            <p:cNvSpPr/>
            <p:nvPr/>
          </p:nvSpPr>
          <p:spPr>
            <a:xfrm>
              <a:off x="5950150" y="3512850"/>
              <a:ext cx="16000" cy="224850"/>
            </a:xfrm>
            <a:custGeom>
              <a:avLst/>
              <a:gdLst/>
              <a:ahLst/>
              <a:cxnLst/>
              <a:rect l="l" t="t" r="r" b="b"/>
              <a:pathLst>
                <a:path w="640" h="8994" extrusionOk="0">
                  <a:moveTo>
                    <a:pt x="343" y="1"/>
                  </a:moveTo>
                  <a:cubicBezTo>
                    <a:pt x="229" y="1370"/>
                    <a:pt x="137" y="2717"/>
                    <a:pt x="69" y="3904"/>
                  </a:cubicBezTo>
                  <a:cubicBezTo>
                    <a:pt x="0" y="5114"/>
                    <a:pt x="0" y="6917"/>
                    <a:pt x="46" y="8903"/>
                  </a:cubicBezTo>
                  <a:cubicBezTo>
                    <a:pt x="251" y="8948"/>
                    <a:pt x="434" y="8971"/>
                    <a:pt x="639" y="8994"/>
                  </a:cubicBezTo>
                  <a:cubicBezTo>
                    <a:pt x="411" y="6209"/>
                    <a:pt x="525" y="3196"/>
                    <a:pt x="434" y="1690"/>
                  </a:cubicBezTo>
                  <a:cubicBezTo>
                    <a:pt x="388" y="1119"/>
                    <a:pt x="366" y="549"/>
                    <a:pt x="34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1">
              <a:extLst>
                <a:ext uri="{FF2B5EF4-FFF2-40B4-BE49-F238E27FC236}">
                  <a16:creationId xmlns:a16="http://schemas.microsoft.com/office/drawing/2014/main" id="{E3F36E39-630F-EBAC-F370-BA58DECE471E}"/>
                </a:ext>
              </a:extLst>
            </p:cNvPr>
            <p:cNvSpPr/>
            <p:nvPr/>
          </p:nvSpPr>
          <p:spPr>
            <a:xfrm>
              <a:off x="6477400" y="3227425"/>
              <a:ext cx="192900" cy="586750"/>
            </a:xfrm>
            <a:custGeom>
              <a:avLst/>
              <a:gdLst/>
              <a:ahLst/>
              <a:cxnLst/>
              <a:rect l="l" t="t" r="r" b="b"/>
              <a:pathLst>
                <a:path w="7716" h="23470" extrusionOk="0">
                  <a:moveTo>
                    <a:pt x="7458" y="1"/>
                  </a:moveTo>
                  <a:cubicBezTo>
                    <a:pt x="4101" y="1"/>
                    <a:pt x="1" y="2105"/>
                    <a:pt x="1" y="2105"/>
                  </a:cubicBezTo>
                  <a:lnTo>
                    <a:pt x="138" y="2607"/>
                  </a:lnTo>
                  <a:cubicBezTo>
                    <a:pt x="138" y="2972"/>
                    <a:pt x="503" y="7127"/>
                    <a:pt x="4657" y="7971"/>
                  </a:cubicBezTo>
                  <a:cubicBezTo>
                    <a:pt x="4726" y="7994"/>
                    <a:pt x="4132" y="13609"/>
                    <a:pt x="4201" y="14088"/>
                  </a:cubicBezTo>
                  <a:cubicBezTo>
                    <a:pt x="4566" y="16690"/>
                    <a:pt x="4269" y="19977"/>
                    <a:pt x="3014" y="22328"/>
                  </a:cubicBezTo>
                  <a:cubicBezTo>
                    <a:pt x="2763" y="22808"/>
                    <a:pt x="2420" y="23173"/>
                    <a:pt x="2032" y="23470"/>
                  </a:cubicBezTo>
                  <a:lnTo>
                    <a:pt x="2032" y="23470"/>
                  </a:lnTo>
                  <a:cubicBezTo>
                    <a:pt x="3128" y="23173"/>
                    <a:pt x="4201" y="22830"/>
                    <a:pt x="5319" y="22625"/>
                  </a:cubicBezTo>
                  <a:cubicBezTo>
                    <a:pt x="6232" y="22442"/>
                    <a:pt x="6597" y="22625"/>
                    <a:pt x="6803" y="21666"/>
                  </a:cubicBezTo>
                  <a:cubicBezTo>
                    <a:pt x="7419" y="18973"/>
                    <a:pt x="7054" y="16006"/>
                    <a:pt x="7351" y="13244"/>
                  </a:cubicBezTo>
                  <a:cubicBezTo>
                    <a:pt x="7373" y="12947"/>
                    <a:pt x="7419" y="12559"/>
                    <a:pt x="7442" y="12148"/>
                  </a:cubicBezTo>
                  <a:cubicBezTo>
                    <a:pt x="7442" y="11966"/>
                    <a:pt x="7465" y="11783"/>
                    <a:pt x="7465" y="11600"/>
                  </a:cubicBezTo>
                  <a:cubicBezTo>
                    <a:pt x="7602" y="9112"/>
                    <a:pt x="7670" y="5255"/>
                    <a:pt x="7693" y="2242"/>
                  </a:cubicBezTo>
                  <a:cubicBezTo>
                    <a:pt x="7693" y="2151"/>
                    <a:pt x="7693" y="2059"/>
                    <a:pt x="7693" y="1968"/>
                  </a:cubicBezTo>
                  <a:cubicBezTo>
                    <a:pt x="7693" y="1945"/>
                    <a:pt x="7693" y="1923"/>
                    <a:pt x="7693" y="1854"/>
                  </a:cubicBezTo>
                  <a:cubicBezTo>
                    <a:pt x="7716" y="1192"/>
                    <a:pt x="7716" y="553"/>
                    <a:pt x="7716" y="5"/>
                  </a:cubicBezTo>
                  <a:cubicBezTo>
                    <a:pt x="7630" y="2"/>
                    <a:pt x="7544" y="1"/>
                    <a:pt x="745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1">
              <a:extLst>
                <a:ext uri="{FF2B5EF4-FFF2-40B4-BE49-F238E27FC236}">
                  <a16:creationId xmlns:a16="http://schemas.microsoft.com/office/drawing/2014/main" id="{FDA587DB-2724-F8FC-D451-6EB3A82B643A}"/>
                </a:ext>
              </a:extLst>
            </p:cNvPr>
            <p:cNvSpPr/>
            <p:nvPr/>
          </p:nvSpPr>
          <p:spPr>
            <a:xfrm>
              <a:off x="5988375" y="3454925"/>
              <a:ext cx="469650" cy="380525"/>
            </a:xfrm>
            <a:custGeom>
              <a:avLst/>
              <a:gdLst/>
              <a:ahLst/>
              <a:cxnLst/>
              <a:rect l="l" t="t" r="r" b="b"/>
              <a:pathLst>
                <a:path w="18786" h="15221" extrusionOk="0">
                  <a:moveTo>
                    <a:pt x="8500" y="1"/>
                  </a:moveTo>
                  <a:cubicBezTo>
                    <a:pt x="8235" y="1"/>
                    <a:pt x="8081" y="119"/>
                    <a:pt x="8081" y="355"/>
                  </a:cubicBezTo>
                  <a:cubicBezTo>
                    <a:pt x="8081" y="2866"/>
                    <a:pt x="8446" y="8526"/>
                    <a:pt x="6825" y="11745"/>
                  </a:cubicBezTo>
                  <a:cubicBezTo>
                    <a:pt x="6163" y="13069"/>
                    <a:pt x="5136" y="13982"/>
                    <a:pt x="3630" y="14118"/>
                  </a:cubicBezTo>
                  <a:cubicBezTo>
                    <a:pt x="3325" y="14139"/>
                    <a:pt x="3007" y="14147"/>
                    <a:pt x="2682" y="14147"/>
                  </a:cubicBezTo>
                  <a:cubicBezTo>
                    <a:pt x="1936" y="14147"/>
                    <a:pt x="1151" y="14105"/>
                    <a:pt x="389" y="14073"/>
                  </a:cubicBezTo>
                  <a:cubicBezTo>
                    <a:pt x="252" y="14073"/>
                    <a:pt x="115" y="14050"/>
                    <a:pt x="1" y="14050"/>
                  </a:cubicBezTo>
                  <a:cubicBezTo>
                    <a:pt x="115" y="14096"/>
                    <a:pt x="229" y="14164"/>
                    <a:pt x="366" y="14210"/>
                  </a:cubicBezTo>
                  <a:cubicBezTo>
                    <a:pt x="411" y="14233"/>
                    <a:pt x="434" y="14255"/>
                    <a:pt x="480" y="14255"/>
                  </a:cubicBezTo>
                  <a:cubicBezTo>
                    <a:pt x="594" y="14301"/>
                    <a:pt x="731" y="14370"/>
                    <a:pt x="845" y="14415"/>
                  </a:cubicBezTo>
                  <a:cubicBezTo>
                    <a:pt x="891" y="14415"/>
                    <a:pt x="936" y="14438"/>
                    <a:pt x="959" y="14438"/>
                  </a:cubicBezTo>
                  <a:cubicBezTo>
                    <a:pt x="1370" y="14575"/>
                    <a:pt x="1758" y="14689"/>
                    <a:pt x="2169" y="14780"/>
                  </a:cubicBezTo>
                  <a:cubicBezTo>
                    <a:pt x="2260" y="14780"/>
                    <a:pt x="2329" y="14803"/>
                    <a:pt x="2420" y="14826"/>
                  </a:cubicBezTo>
                  <a:cubicBezTo>
                    <a:pt x="2511" y="14849"/>
                    <a:pt x="2603" y="14872"/>
                    <a:pt x="2717" y="14872"/>
                  </a:cubicBezTo>
                  <a:cubicBezTo>
                    <a:pt x="2831" y="14895"/>
                    <a:pt x="2922" y="14917"/>
                    <a:pt x="3036" y="14940"/>
                  </a:cubicBezTo>
                  <a:cubicBezTo>
                    <a:pt x="3105" y="14940"/>
                    <a:pt x="3196" y="14963"/>
                    <a:pt x="3265" y="14963"/>
                  </a:cubicBezTo>
                  <a:cubicBezTo>
                    <a:pt x="3447" y="14986"/>
                    <a:pt x="3630" y="15031"/>
                    <a:pt x="3812" y="15054"/>
                  </a:cubicBezTo>
                  <a:cubicBezTo>
                    <a:pt x="4223" y="15100"/>
                    <a:pt x="4611" y="15146"/>
                    <a:pt x="4977" y="15168"/>
                  </a:cubicBezTo>
                  <a:cubicBezTo>
                    <a:pt x="5362" y="15205"/>
                    <a:pt x="5737" y="15221"/>
                    <a:pt x="6109" y="15221"/>
                  </a:cubicBezTo>
                  <a:cubicBezTo>
                    <a:pt x="6882" y="15221"/>
                    <a:pt x="7637" y="15154"/>
                    <a:pt x="8423" y="15077"/>
                  </a:cubicBezTo>
                  <a:cubicBezTo>
                    <a:pt x="11208" y="14803"/>
                    <a:pt x="10865" y="11608"/>
                    <a:pt x="11208" y="9439"/>
                  </a:cubicBezTo>
                  <a:cubicBezTo>
                    <a:pt x="11505" y="7408"/>
                    <a:pt x="11801" y="5376"/>
                    <a:pt x="12121" y="3345"/>
                  </a:cubicBezTo>
                  <a:cubicBezTo>
                    <a:pt x="12851" y="6632"/>
                    <a:pt x="13331" y="10170"/>
                    <a:pt x="14563" y="13320"/>
                  </a:cubicBezTo>
                  <a:cubicBezTo>
                    <a:pt x="14654" y="13548"/>
                    <a:pt x="14791" y="13753"/>
                    <a:pt x="14974" y="13913"/>
                  </a:cubicBezTo>
                  <a:cubicBezTo>
                    <a:pt x="15202" y="14118"/>
                    <a:pt x="15499" y="14278"/>
                    <a:pt x="15796" y="14392"/>
                  </a:cubicBezTo>
                  <a:cubicBezTo>
                    <a:pt x="15864" y="14392"/>
                    <a:pt x="15887" y="14415"/>
                    <a:pt x="15956" y="14438"/>
                  </a:cubicBezTo>
                  <a:cubicBezTo>
                    <a:pt x="16298" y="14529"/>
                    <a:pt x="16640" y="14598"/>
                    <a:pt x="16983" y="14666"/>
                  </a:cubicBezTo>
                  <a:cubicBezTo>
                    <a:pt x="17120" y="14689"/>
                    <a:pt x="17257" y="14712"/>
                    <a:pt x="17393" y="14712"/>
                  </a:cubicBezTo>
                  <a:cubicBezTo>
                    <a:pt x="17782" y="14735"/>
                    <a:pt x="18101" y="14758"/>
                    <a:pt x="18398" y="14826"/>
                  </a:cubicBezTo>
                  <a:cubicBezTo>
                    <a:pt x="18535" y="14849"/>
                    <a:pt x="18649" y="14849"/>
                    <a:pt x="18786" y="14849"/>
                  </a:cubicBezTo>
                  <a:cubicBezTo>
                    <a:pt x="17941" y="14461"/>
                    <a:pt x="16960" y="14415"/>
                    <a:pt x="16252" y="13662"/>
                  </a:cubicBezTo>
                  <a:cubicBezTo>
                    <a:pt x="15910" y="13297"/>
                    <a:pt x="15704" y="12795"/>
                    <a:pt x="15499" y="12338"/>
                  </a:cubicBezTo>
                  <a:cubicBezTo>
                    <a:pt x="14837" y="10832"/>
                    <a:pt x="14358" y="9371"/>
                    <a:pt x="13970" y="7773"/>
                  </a:cubicBezTo>
                  <a:cubicBezTo>
                    <a:pt x="13559" y="6130"/>
                    <a:pt x="13308" y="3824"/>
                    <a:pt x="12144" y="2500"/>
                  </a:cubicBezTo>
                  <a:cubicBezTo>
                    <a:pt x="10699" y="840"/>
                    <a:pt x="9206" y="1"/>
                    <a:pt x="8500"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1">
              <a:extLst>
                <a:ext uri="{FF2B5EF4-FFF2-40B4-BE49-F238E27FC236}">
                  <a16:creationId xmlns:a16="http://schemas.microsoft.com/office/drawing/2014/main" id="{94E09928-32E7-8E5E-30BC-149D65829794}"/>
                </a:ext>
              </a:extLst>
            </p:cNvPr>
            <p:cNvSpPr/>
            <p:nvPr/>
          </p:nvSpPr>
          <p:spPr>
            <a:xfrm>
              <a:off x="5971250" y="3151650"/>
              <a:ext cx="136425" cy="226000"/>
            </a:xfrm>
            <a:custGeom>
              <a:avLst/>
              <a:gdLst/>
              <a:ahLst/>
              <a:cxnLst/>
              <a:rect l="l" t="t" r="r" b="b"/>
              <a:pathLst>
                <a:path w="5457" h="9040" extrusionOk="0">
                  <a:moveTo>
                    <a:pt x="1051" y="0"/>
                  </a:moveTo>
                  <a:cubicBezTo>
                    <a:pt x="1051" y="0"/>
                    <a:pt x="526" y="4200"/>
                    <a:pt x="1" y="9039"/>
                  </a:cubicBezTo>
                  <a:cubicBezTo>
                    <a:pt x="1484" y="8674"/>
                    <a:pt x="5456" y="7305"/>
                    <a:pt x="4977" y="3904"/>
                  </a:cubicBezTo>
                  <a:cubicBezTo>
                    <a:pt x="4794" y="2808"/>
                    <a:pt x="4246" y="1347"/>
                    <a:pt x="3402" y="69"/>
                  </a:cubicBezTo>
                  <a:lnTo>
                    <a:pt x="1051" y="0"/>
                  </a:ln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1">
              <a:extLst>
                <a:ext uri="{FF2B5EF4-FFF2-40B4-BE49-F238E27FC236}">
                  <a16:creationId xmlns:a16="http://schemas.microsoft.com/office/drawing/2014/main" id="{00721CF9-832F-8095-A7B0-562768AA636F}"/>
                </a:ext>
              </a:extLst>
            </p:cNvPr>
            <p:cNvSpPr/>
            <p:nvPr/>
          </p:nvSpPr>
          <p:spPr>
            <a:xfrm>
              <a:off x="6466600" y="3243525"/>
              <a:ext cx="152350" cy="556950"/>
            </a:xfrm>
            <a:custGeom>
              <a:avLst/>
              <a:gdLst/>
              <a:ahLst/>
              <a:cxnLst/>
              <a:rect l="l" t="t" r="r" b="b"/>
              <a:pathLst>
                <a:path w="6094" h="22278" extrusionOk="0">
                  <a:moveTo>
                    <a:pt x="6071" y="0"/>
                  </a:moveTo>
                  <a:cubicBezTo>
                    <a:pt x="6048" y="0"/>
                    <a:pt x="6025" y="251"/>
                    <a:pt x="6002" y="685"/>
                  </a:cubicBezTo>
                  <a:cubicBezTo>
                    <a:pt x="5979" y="1096"/>
                    <a:pt x="5934" y="1712"/>
                    <a:pt x="5911" y="2465"/>
                  </a:cubicBezTo>
                  <a:cubicBezTo>
                    <a:pt x="5820" y="3812"/>
                    <a:pt x="5660" y="5570"/>
                    <a:pt x="5454" y="7373"/>
                  </a:cubicBezTo>
                  <a:cubicBezTo>
                    <a:pt x="5363" y="7373"/>
                    <a:pt x="5249" y="7373"/>
                    <a:pt x="5089" y="7327"/>
                  </a:cubicBezTo>
                  <a:cubicBezTo>
                    <a:pt x="4770" y="7304"/>
                    <a:pt x="4359" y="7167"/>
                    <a:pt x="3994" y="6962"/>
                  </a:cubicBezTo>
                  <a:cubicBezTo>
                    <a:pt x="3606" y="6779"/>
                    <a:pt x="3263" y="6505"/>
                    <a:pt x="3012" y="6300"/>
                  </a:cubicBezTo>
                  <a:cubicBezTo>
                    <a:pt x="2761" y="6095"/>
                    <a:pt x="2601" y="5958"/>
                    <a:pt x="2601" y="5958"/>
                  </a:cubicBezTo>
                  <a:cubicBezTo>
                    <a:pt x="2601" y="5958"/>
                    <a:pt x="2464" y="5798"/>
                    <a:pt x="2213" y="5592"/>
                  </a:cubicBezTo>
                  <a:cubicBezTo>
                    <a:pt x="1985" y="5341"/>
                    <a:pt x="1688" y="5045"/>
                    <a:pt x="1483" y="4679"/>
                  </a:cubicBezTo>
                  <a:cubicBezTo>
                    <a:pt x="1232" y="4314"/>
                    <a:pt x="1072" y="3903"/>
                    <a:pt x="1004" y="3607"/>
                  </a:cubicBezTo>
                  <a:cubicBezTo>
                    <a:pt x="981" y="3447"/>
                    <a:pt x="981" y="3310"/>
                    <a:pt x="958" y="3219"/>
                  </a:cubicBezTo>
                  <a:cubicBezTo>
                    <a:pt x="958" y="3127"/>
                    <a:pt x="958" y="3059"/>
                    <a:pt x="935" y="3059"/>
                  </a:cubicBezTo>
                  <a:cubicBezTo>
                    <a:pt x="912" y="3059"/>
                    <a:pt x="889" y="3105"/>
                    <a:pt x="867" y="3196"/>
                  </a:cubicBezTo>
                  <a:cubicBezTo>
                    <a:pt x="844" y="3287"/>
                    <a:pt x="798" y="3447"/>
                    <a:pt x="821" y="3630"/>
                  </a:cubicBezTo>
                  <a:cubicBezTo>
                    <a:pt x="798" y="3972"/>
                    <a:pt x="935" y="4428"/>
                    <a:pt x="1163" y="4839"/>
                  </a:cubicBezTo>
                  <a:cubicBezTo>
                    <a:pt x="1346" y="5273"/>
                    <a:pt x="1643" y="5638"/>
                    <a:pt x="1871" y="5912"/>
                  </a:cubicBezTo>
                  <a:cubicBezTo>
                    <a:pt x="2099" y="6163"/>
                    <a:pt x="2259" y="6323"/>
                    <a:pt x="2259" y="6323"/>
                  </a:cubicBezTo>
                  <a:cubicBezTo>
                    <a:pt x="2259" y="6323"/>
                    <a:pt x="2442" y="6483"/>
                    <a:pt x="2715" y="6688"/>
                  </a:cubicBezTo>
                  <a:cubicBezTo>
                    <a:pt x="3012" y="6871"/>
                    <a:pt x="3400" y="7122"/>
                    <a:pt x="3834" y="7304"/>
                  </a:cubicBezTo>
                  <a:cubicBezTo>
                    <a:pt x="4202" y="7440"/>
                    <a:pt x="4587" y="7543"/>
                    <a:pt x="4918" y="7543"/>
                  </a:cubicBezTo>
                  <a:cubicBezTo>
                    <a:pt x="4977" y="7543"/>
                    <a:pt x="5034" y="7540"/>
                    <a:pt x="5089" y="7533"/>
                  </a:cubicBezTo>
                  <a:cubicBezTo>
                    <a:pt x="5226" y="7533"/>
                    <a:pt x="5363" y="7510"/>
                    <a:pt x="5454" y="7487"/>
                  </a:cubicBezTo>
                  <a:lnTo>
                    <a:pt x="5454" y="7487"/>
                  </a:lnTo>
                  <a:cubicBezTo>
                    <a:pt x="5432" y="7601"/>
                    <a:pt x="5432" y="7738"/>
                    <a:pt x="5409" y="7875"/>
                  </a:cubicBezTo>
                  <a:cubicBezTo>
                    <a:pt x="5386" y="7989"/>
                    <a:pt x="5386" y="8126"/>
                    <a:pt x="5363" y="8263"/>
                  </a:cubicBezTo>
                  <a:cubicBezTo>
                    <a:pt x="5272" y="8309"/>
                    <a:pt x="5135" y="8377"/>
                    <a:pt x="4952" y="8446"/>
                  </a:cubicBezTo>
                  <a:cubicBezTo>
                    <a:pt x="4834" y="8475"/>
                    <a:pt x="4703" y="8490"/>
                    <a:pt x="4565" y="8490"/>
                  </a:cubicBezTo>
                  <a:cubicBezTo>
                    <a:pt x="4278" y="8490"/>
                    <a:pt x="3960" y="8425"/>
                    <a:pt x="3651" y="8286"/>
                  </a:cubicBezTo>
                  <a:cubicBezTo>
                    <a:pt x="3195" y="8080"/>
                    <a:pt x="2807" y="7784"/>
                    <a:pt x="2533" y="7533"/>
                  </a:cubicBezTo>
                  <a:cubicBezTo>
                    <a:pt x="2236" y="7282"/>
                    <a:pt x="2076" y="7099"/>
                    <a:pt x="2076" y="7099"/>
                  </a:cubicBezTo>
                  <a:cubicBezTo>
                    <a:pt x="2076" y="7099"/>
                    <a:pt x="1894" y="6939"/>
                    <a:pt x="1620" y="6642"/>
                  </a:cubicBezTo>
                  <a:cubicBezTo>
                    <a:pt x="1369" y="6369"/>
                    <a:pt x="1049" y="5981"/>
                    <a:pt x="798" y="5547"/>
                  </a:cubicBezTo>
                  <a:cubicBezTo>
                    <a:pt x="524" y="5136"/>
                    <a:pt x="319" y="4657"/>
                    <a:pt x="227" y="4291"/>
                  </a:cubicBezTo>
                  <a:cubicBezTo>
                    <a:pt x="136" y="3926"/>
                    <a:pt x="182" y="3675"/>
                    <a:pt x="136" y="3675"/>
                  </a:cubicBezTo>
                  <a:cubicBezTo>
                    <a:pt x="135" y="3674"/>
                    <a:pt x="134" y="3674"/>
                    <a:pt x="133" y="3674"/>
                  </a:cubicBezTo>
                  <a:cubicBezTo>
                    <a:pt x="105" y="3674"/>
                    <a:pt x="1" y="3942"/>
                    <a:pt x="45" y="4337"/>
                  </a:cubicBezTo>
                  <a:cubicBezTo>
                    <a:pt x="68" y="4725"/>
                    <a:pt x="227" y="5250"/>
                    <a:pt x="479" y="5729"/>
                  </a:cubicBezTo>
                  <a:cubicBezTo>
                    <a:pt x="707" y="6209"/>
                    <a:pt x="1026" y="6642"/>
                    <a:pt x="1277" y="6962"/>
                  </a:cubicBezTo>
                  <a:cubicBezTo>
                    <a:pt x="1529" y="7282"/>
                    <a:pt x="1711" y="7464"/>
                    <a:pt x="1711" y="7464"/>
                  </a:cubicBezTo>
                  <a:cubicBezTo>
                    <a:pt x="1711" y="7464"/>
                    <a:pt x="1894" y="7647"/>
                    <a:pt x="2213" y="7898"/>
                  </a:cubicBezTo>
                  <a:cubicBezTo>
                    <a:pt x="2533" y="8149"/>
                    <a:pt x="3012" y="8446"/>
                    <a:pt x="3514" y="8628"/>
                  </a:cubicBezTo>
                  <a:cubicBezTo>
                    <a:pt x="3788" y="8720"/>
                    <a:pt x="4062" y="8765"/>
                    <a:pt x="4313" y="8765"/>
                  </a:cubicBezTo>
                  <a:cubicBezTo>
                    <a:pt x="4349" y="8768"/>
                    <a:pt x="4384" y="8770"/>
                    <a:pt x="4419" y="8770"/>
                  </a:cubicBezTo>
                  <a:cubicBezTo>
                    <a:pt x="4647" y="8770"/>
                    <a:pt x="4842" y="8708"/>
                    <a:pt x="5021" y="8628"/>
                  </a:cubicBezTo>
                  <a:cubicBezTo>
                    <a:pt x="5158" y="8560"/>
                    <a:pt x="5272" y="8491"/>
                    <a:pt x="5340" y="8400"/>
                  </a:cubicBezTo>
                  <a:lnTo>
                    <a:pt x="5340" y="8400"/>
                  </a:lnTo>
                  <a:cubicBezTo>
                    <a:pt x="5158" y="10180"/>
                    <a:pt x="4907" y="11915"/>
                    <a:pt x="4793" y="13285"/>
                  </a:cubicBezTo>
                  <a:cubicBezTo>
                    <a:pt x="4701" y="14015"/>
                    <a:pt x="4701" y="14631"/>
                    <a:pt x="4678" y="15065"/>
                  </a:cubicBezTo>
                  <a:cubicBezTo>
                    <a:pt x="4656" y="15499"/>
                    <a:pt x="4633" y="15750"/>
                    <a:pt x="4633" y="15750"/>
                  </a:cubicBezTo>
                  <a:cubicBezTo>
                    <a:pt x="4633" y="15750"/>
                    <a:pt x="4633" y="16001"/>
                    <a:pt x="4633" y="16434"/>
                  </a:cubicBezTo>
                  <a:cubicBezTo>
                    <a:pt x="4633" y="17964"/>
                    <a:pt x="4793" y="19539"/>
                    <a:pt x="4633" y="21045"/>
                  </a:cubicBezTo>
                  <a:cubicBezTo>
                    <a:pt x="4610" y="21456"/>
                    <a:pt x="4541" y="21867"/>
                    <a:pt x="4496" y="22278"/>
                  </a:cubicBezTo>
                  <a:cubicBezTo>
                    <a:pt x="4724" y="22209"/>
                    <a:pt x="4975" y="22164"/>
                    <a:pt x="5203" y="22095"/>
                  </a:cubicBezTo>
                  <a:cubicBezTo>
                    <a:pt x="5614" y="20497"/>
                    <a:pt x="5135" y="17119"/>
                    <a:pt x="5135" y="16457"/>
                  </a:cubicBezTo>
                  <a:cubicBezTo>
                    <a:pt x="5158" y="16024"/>
                    <a:pt x="5158" y="15773"/>
                    <a:pt x="5158" y="15773"/>
                  </a:cubicBezTo>
                  <a:cubicBezTo>
                    <a:pt x="5158" y="15773"/>
                    <a:pt x="5158" y="15521"/>
                    <a:pt x="5181" y="15088"/>
                  </a:cubicBezTo>
                  <a:cubicBezTo>
                    <a:pt x="5203" y="14654"/>
                    <a:pt x="5203" y="14038"/>
                    <a:pt x="5272" y="13307"/>
                  </a:cubicBezTo>
                  <a:cubicBezTo>
                    <a:pt x="5363" y="11847"/>
                    <a:pt x="5614" y="9884"/>
                    <a:pt x="5774" y="7898"/>
                  </a:cubicBezTo>
                  <a:cubicBezTo>
                    <a:pt x="5957" y="5935"/>
                    <a:pt x="6071" y="3949"/>
                    <a:pt x="6094" y="2465"/>
                  </a:cubicBezTo>
                  <a:cubicBezTo>
                    <a:pt x="6094" y="1735"/>
                    <a:pt x="6094" y="1119"/>
                    <a:pt x="6094" y="685"/>
                  </a:cubicBezTo>
                  <a:cubicBezTo>
                    <a:pt x="6094" y="251"/>
                    <a:pt x="6094" y="0"/>
                    <a:pt x="60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1">
              <a:extLst>
                <a:ext uri="{FF2B5EF4-FFF2-40B4-BE49-F238E27FC236}">
                  <a16:creationId xmlns:a16="http://schemas.microsoft.com/office/drawing/2014/main" id="{660C9799-BE83-CDC9-E135-A9ADE74E8C8E}"/>
                </a:ext>
              </a:extLst>
            </p:cNvPr>
            <p:cNvSpPr/>
            <p:nvPr/>
          </p:nvSpPr>
          <p:spPr>
            <a:xfrm>
              <a:off x="5964975" y="3281750"/>
              <a:ext cx="117575" cy="95775"/>
            </a:xfrm>
            <a:custGeom>
              <a:avLst/>
              <a:gdLst/>
              <a:ahLst/>
              <a:cxnLst/>
              <a:rect l="l" t="t" r="r" b="b"/>
              <a:pathLst>
                <a:path w="4703" h="3831" extrusionOk="0">
                  <a:moveTo>
                    <a:pt x="4680" y="1"/>
                  </a:moveTo>
                  <a:cubicBezTo>
                    <a:pt x="4657" y="1"/>
                    <a:pt x="4634" y="46"/>
                    <a:pt x="4589" y="138"/>
                  </a:cubicBezTo>
                  <a:cubicBezTo>
                    <a:pt x="4566" y="206"/>
                    <a:pt x="4543" y="343"/>
                    <a:pt x="4475" y="480"/>
                  </a:cubicBezTo>
                  <a:cubicBezTo>
                    <a:pt x="4360" y="754"/>
                    <a:pt x="4155" y="1119"/>
                    <a:pt x="3927" y="1439"/>
                  </a:cubicBezTo>
                  <a:cubicBezTo>
                    <a:pt x="3698" y="1781"/>
                    <a:pt x="3425" y="2078"/>
                    <a:pt x="3219" y="2283"/>
                  </a:cubicBezTo>
                  <a:cubicBezTo>
                    <a:pt x="3128" y="2397"/>
                    <a:pt x="3014" y="2466"/>
                    <a:pt x="2945" y="2511"/>
                  </a:cubicBezTo>
                  <a:cubicBezTo>
                    <a:pt x="2900" y="2580"/>
                    <a:pt x="2854" y="2603"/>
                    <a:pt x="2854" y="2603"/>
                  </a:cubicBezTo>
                  <a:cubicBezTo>
                    <a:pt x="2854" y="2603"/>
                    <a:pt x="2831" y="2648"/>
                    <a:pt x="2763" y="2694"/>
                  </a:cubicBezTo>
                  <a:cubicBezTo>
                    <a:pt x="2694" y="2762"/>
                    <a:pt x="2603" y="2831"/>
                    <a:pt x="2489" y="2922"/>
                  </a:cubicBezTo>
                  <a:cubicBezTo>
                    <a:pt x="2238" y="3105"/>
                    <a:pt x="1918" y="3333"/>
                    <a:pt x="1553" y="3447"/>
                  </a:cubicBezTo>
                  <a:cubicBezTo>
                    <a:pt x="1348" y="3498"/>
                    <a:pt x="1136" y="3528"/>
                    <a:pt x="936" y="3528"/>
                  </a:cubicBezTo>
                  <a:cubicBezTo>
                    <a:pt x="781" y="3528"/>
                    <a:pt x="633" y="3510"/>
                    <a:pt x="503" y="3470"/>
                  </a:cubicBezTo>
                  <a:cubicBezTo>
                    <a:pt x="434" y="3447"/>
                    <a:pt x="366" y="3424"/>
                    <a:pt x="320" y="3402"/>
                  </a:cubicBezTo>
                  <a:cubicBezTo>
                    <a:pt x="252" y="3379"/>
                    <a:pt x="206" y="3356"/>
                    <a:pt x="161" y="3333"/>
                  </a:cubicBezTo>
                  <a:cubicBezTo>
                    <a:pt x="92" y="3287"/>
                    <a:pt x="24" y="3287"/>
                    <a:pt x="24" y="3287"/>
                  </a:cubicBezTo>
                  <a:lnTo>
                    <a:pt x="24" y="3287"/>
                  </a:lnTo>
                  <a:cubicBezTo>
                    <a:pt x="1" y="3310"/>
                    <a:pt x="46" y="3356"/>
                    <a:pt x="115" y="3424"/>
                  </a:cubicBezTo>
                  <a:cubicBezTo>
                    <a:pt x="138" y="3447"/>
                    <a:pt x="183" y="3493"/>
                    <a:pt x="252" y="3539"/>
                  </a:cubicBezTo>
                  <a:cubicBezTo>
                    <a:pt x="298" y="3584"/>
                    <a:pt x="343" y="3630"/>
                    <a:pt x="434" y="3653"/>
                  </a:cubicBezTo>
                  <a:cubicBezTo>
                    <a:pt x="640" y="3764"/>
                    <a:pt x="923" y="3830"/>
                    <a:pt x="1230" y="3830"/>
                  </a:cubicBezTo>
                  <a:cubicBezTo>
                    <a:pt x="1365" y="3830"/>
                    <a:pt x="1505" y="3817"/>
                    <a:pt x="1644" y="3790"/>
                  </a:cubicBezTo>
                  <a:cubicBezTo>
                    <a:pt x="2078" y="3721"/>
                    <a:pt x="2466" y="3493"/>
                    <a:pt x="2763" y="3333"/>
                  </a:cubicBezTo>
                  <a:cubicBezTo>
                    <a:pt x="2900" y="3219"/>
                    <a:pt x="2991" y="3150"/>
                    <a:pt x="3082" y="3082"/>
                  </a:cubicBezTo>
                  <a:cubicBezTo>
                    <a:pt x="3151" y="3036"/>
                    <a:pt x="3196" y="2991"/>
                    <a:pt x="3196" y="2991"/>
                  </a:cubicBezTo>
                  <a:cubicBezTo>
                    <a:pt x="3196" y="2991"/>
                    <a:pt x="3242" y="2968"/>
                    <a:pt x="3310" y="2899"/>
                  </a:cubicBezTo>
                  <a:cubicBezTo>
                    <a:pt x="3356" y="2831"/>
                    <a:pt x="3470" y="2740"/>
                    <a:pt x="3562" y="2603"/>
                  </a:cubicBezTo>
                  <a:cubicBezTo>
                    <a:pt x="3790" y="2352"/>
                    <a:pt x="4041" y="2009"/>
                    <a:pt x="4246" y="1621"/>
                  </a:cubicBezTo>
                  <a:cubicBezTo>
                    <a:pt x="4452" y="1256"/>
                    <a:pt x="4611" y="845"/>
                    <a:pt x="4657" y="526"/>
                  </a:cubicBezTo>
                  <a:cubicBezTo>
                    <a:pt x="4703" y="366"/>
                    <a:pt x="4703" y="229"/>
                    <a:pt x="4703" y="138"/>
                  </a:cubicBezTo>
                  <a:cubicBezTo>
                    <a:pt x="4703" y="46"/>
                    <a:pt x="4680" y="1"/>
                    <a:pt x="46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1">
              <a:extLst>
                <a:ext uri="{FF2B5EF4-FFF2-40B4-BE49-F238E27FC236}">
                  <a16:creationId xmlns:a16="http://schemas.microsoft.com/office/drawing/2014/main" id="{7D3C2E02-2AF8-395B-A20A-99A001281A4B}"/>
                </a:ext>
              </a:extLst>
            </p:cNvPr>
            <p:cNvSpPr/>
            <p:nvPr/>
          </p:nvSpPr>
          <p:spPr>
            <a:xfrm>
              <a:off x="6180100" y="3499675"/>
              <a:ext cx="110175" cy="333900"/>
            </a:xfrm>
            <a:custGeom>
              <a:avLst/>
              <a:gdLst/>
              <a:ahLst/>
              <a:cxnLst/>
              <a:rect l="l" t="t" r="r" b="b"/>
              <a:pathLst>
                <a:path w="4407" h="13356" extrusionOk="0">
                  <a:moveTo>
                    <a:pt x="1623" y="0"/>
                  </a:moveTo>
                  <a:cubicBezTo>
                    <a:pt x="1334" y="0"/>
                    <a:pt x="1128" y="52"/>
                    <a:pt x="1142" y="94"/>
                  </a:cubicBezTo>
                  <a:cubicBezTo>
                    <a:pt x="1142" y="163"/>
                    <a:pt x="1644" y="208"/>
                    <a:pt x="2101" y="414"/>
                  </a:cubicBezTo>
                  <a:cubicBezTo>
                    <a:pt x="2261" y="505"/>
                    <a:pt x="2420" y="573"/>
                    <a:pt x="2557" y="642"/>
                  </a:cubicBezTo>
                  <a:cubicBezTo>
                    <a:pt x="2535" y="710"/>
                    <a:pt x="2512" y="802"/>
                    <a:pt x="2489" y="916"/>
                  </a:cubicBezTo>
                  <a:cubicBezTo>
                    <a:pt x="2420" y="1213"/>
                    <a:pt x="2306" y="1623"/>
                    <a:pt x="2146" y="2103"/>
                  </a:cubicBezTo>
                  <a:cubicBezTo>
                    <a:pt x="1964" y="2582"/>
                    <a:pt x="1758" y="3176"/>
                    <a:pt x="1667" y="3837"/>
                  </a:cubicBezTo>
                  <a:cubicBezTo>
                    <a:pt x="1576" y="4477"/>
                    <a:pt x="1485" y="5161"/>
                    <a:pt x="1370" y="5846"/>
                  </a:cubicBezTo>
                  <a:cubicBezTo>
                    <a:pt x="1097" y="7878"/>
                    <a:pt x="1051" y="10274"/>
                    <a:pt x="412" y="12237"/>
                  </a:cubicBezTo>
                  <a:cubicBezTo>
                    <a:pt x="275" y="12648"/>
                    <a:pt x="161" y="13013"/>
                    <a:pt x="1" y="13356"/>
                  </a:cubicBezTo>
                  <a:cubicBezTo>
                    <a:pt x="252" y="13333"/>
                    <a:pt x="503" y="13310"/>
                    <a:pt x="754" y="13287"/>
                  </a:cubicBezTo>
                  <a:lnTo>
                    <a:pt x="800" y="13287"/>
                  </a:lnTo>
                  <a:cubicBezTo>
                    <a:pt x="868" y="12876"/>
                    <a:pt x="845" y="12351"/>
                    <a:pt x="960" y="11986"/>
                  </a:cubicBezTo>
                  <a:cubicBezTo>
                    <a:pt x="1553" y="10023"/>
                    <a:pt x="1507" y="7923"/>
                    <a:pt x="1736" y="5892"/>
                  </a:cubicBezTo>
                  <a:cubicBezTo>
                    <a:pt x="1804" y="5184"/>
                    <a:pt x="1895" y="4499"/>
                    <a:pt x="1941" y="3860"/>
                  </a:cubicBezTo>
                  <a:cubicBezTo>
                    <a:pt x="2010" y="3244"/>
                    <a:pt x="2192" y="2673"/>
                    <a:pt x="2329" y="2171"/>
                  </a:cubicBezTo>
                  <a:cubicBezTo>
                    <a:pt x="2466" y="1669"/>
                    <a:pt x="2557" y="1235"/>
                    <a:pt x="2603" y="939"/>
                  </a:cubicBezTo>
                  <a:cubicBezTo>
                    <a:pt x="2603" y="847"/>
                    <a:pt x="2603" y="756"/>
                    <a:pt x="2626" y="688"/>
                  </a:cubicBezTo>
                  <a:cubicBezTo>
                    <a:pt x="2649" y="710"/>
                    <a:pt x="2671" y="733"/>
                    <a:pt x="2694" y="733"/>
                  </a:cubicBezTo>
                  <a:cubicBezTo>
                    <a:pt x="2854" y="847"/>
                    <a:pt x="2945" y="916"/>
                    <a:pt x="2945" y="916"/>
                  </a:cubicBezTo>
                  <a:cubicBezTo>
                    <a:pt x="2945" y="916"/>
                    <a:pt x="3060" y="961"/>
                    <a:pt x="3219" y="1076"/>
                  </a:cubicBezTo>
                  <a:cubicBezTo>
                    <a:pt x="3379" y="1144"/>
                    <a:pt x="3562" y="1304"/>
                    <a:pt x="3767" y="1441"/>
                  </a:cubicBezTo>
                  <a:cubicBezTo>
                    <a:pt x="4018" y="1646"/>
                    <a:pt x="4224" y="1852"/>
                    <a:pt x="4383" y="1989"/>
                  </a:cubicBezTo>
                  <a:cubicBezTo>
                    <a:pt x="4383" y="1897"/>
                    <a:pt x="4406" y="1806"/>
                    <a:pt x="4406" y="1715"/>
                  </a:cubicBezTo>
                  <a:cubicBezTo>
                    <a:pt x="4315" y="1555"/>
                    <a:pt x="4178" y="1372"/>
                    <a:pt x="4018" y="1190"/>
                  </a:cubicBezTo>
                  <a:cubicBezTo>
                    <a:pt x="3836" y="984"/>
                    <a:pt x="3653" y="802"/>
                    <a:pt x="3493" y="688"/>
                  </a:cubicBezTo>
                  <a:cubicBezTo>
                    <a:pt x="3333" y="551"/>
                    <a:pt x="3219" y="459"/>
                    <a:pt x="3219" y="459"/>
                  </a:cubicBezTo>
                  <a:cubicBezTo>
                    <a:pt x="3219" y="459"/>
                    <a:pt x="3105" y="414"/>
                    <a:pt x="2923" y="322"/>
                  </a:cubicBezTo>
                  <a:cubicBezTo>
                    <a:pt x="2740" y="231"/>
                    <a:pt x="2466" y="140"/>
                    <a:pt x="2215" y="71"/>
                  </a:cubicBezTo>
                  <a:cubicBezTo>
                    <a:pt x="2007" y="19"/>
                    <a:pt x="1800" y="0"/>
                    <a:pt x="16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1">
              <a:extLst>
                <a:ext uri="{FF2B5EF4-FFF2-40B4-BE49-F238E27FC236}">
                  <a16:creationId xmlns:a16="http://schemas.microsoft.com/office/drawing/2014/main" id="{F55E04BF-5400-892D-88DF-F85D8DC459E2}"/>
                </a:ext>
              </a:extLst>
            </p:cNvPr>
            <p:cNvSpPr/>
            <p:nvPr/>
          </p:nvSpPr>
          <p:spPr>
            <a:xfrm>
              <a:off x="6293100" y="3547675"/>
              <a:ext cx="1725" cy="4575"/>
            </a:xfrm>
            <a:custGeom>
              <a:avLst/>
              <a:gdLst/>
              <a:ahLst/>
              <a:cxnLst/>
              <a:rect l="l" t="t" r="r" b="b"/>
              <a:pathLst>
                <a:path w="69" h="183" extrusionOk="0">
                  <a:moveTo>
                    <a:pt x="0" y="0"/>
                  </a:moveTo>
                  <a:lnTo>
                    <a:pt x="0" y="0"/>
                  </a:lnTo>
                  <a:cubicBezTo>
                    <a:pt x="23" y="69"/>
                    <a:pt x="23" y="114"/>
                    <a:pt x="46" y="183"/>
                  </a:cubicBezTo>
                  <a:cubicBezTo>
                    <a:pt x="69" y="160"/>
                    <a:pt x="46" y="91"/>
                    <a:pt x="0" y="0"/>
                  </a:cubicBezTo>
                  <a:close/>
                </a:path>
              </a:pathLst>
            </a:custGeom>
            <a:solidFill>
              <a:srgbClr val="00B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1">
              <a:extLst>
                <a:ext uri="{FF2B5EF4-FFF2-40B4-BE49-F238E27FC236}">
                  <a16:creationId xmlns:a16="http://schemas.microsoft.com/office/drawing/2014/main" id="{DD55786E-E3FA-3CCE-DC60-DF304E3FC310}"/>
                </a:ext>
              </a:extLst>
            </p:cNvPr>
            <p:cNvSpPr/>
            <p:nvPr/>
          </p:nvSpPr>
          <p:spPr>
            <a:xfrm>
              <a:off x="5981525" y="3151650"/>
              <a:ext cx="688775" cy="216025"/>
            </a:xfrm>
            <a:custGeom>
              <a:avLst/>
              <a:gdLst/>
              <a:ahLst/>
              <a:cxnLst/>
              <a:rect l="l" t="t" r="r" b="b"/>
              <a:pathLst>
                <a:path w="27551" h="8641" extrusionOk="0">
                  <a:moveTo>
                    <a:pt x="640" y="0"/>
                  </a:moveTo>
                  <a:cubicBezTo>
                    <a:pt x="640" y="0"/>
                    <a:pt x="366" y="2237"/>
                    <a:pt x="1" y="5319"/>
                  </a:cubicBezTo>
                  <a:cubicBezTo>
                    <a:pt x="829" y="5716"/>
                    <a:pt x="7169" y="8641"/>
                    <a:pt x="16232" y="8641"/>
                  </a:cubicBezTo>
                  <a:cubicBezTo>
                    <a:pt x="19652" y="8641"/>
                    <a:pt x="23460" y="8225"/>
                    <a:pt x="27505" y="7099"/>
                  </a:cubicBezTo>
                  <a:cubicBezTo>
                    <a:pt x="27551" y="3926"/>
                    <a:pt x="27551" y="1142"/>
                    <a:pt x="27551" y="868"/>
                  </a:cubicBezTo>
                  <a:lnTo>
                    <a:pt x="640" y="0"/>
                  </a:ln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1">
              <a:extLst>
                <a:ext uri="{FF2B5EF4-FFF2-40B4-BE49-F238E27FC236}">
                  <a16:creationId xmlns:a16="http://schemas.microsoft.com/office/drawing/2014/main" id="{F65EF3FB-BAFE-BEFA-B807-4334625506D9}"/>
                </a:ext>
              </a:extLst>
            </p:cNvPr>
            <p:cNvSpPr/>
            <p:nvPr/>
          </p:nvSpPr>
          <p:spPr>
            <a:xfrm>
              <a:off x="6353000" y="2368600"/>
              <a:ext cx="499900" cy="810475"/>
            </a:xfrm>
            <a:custGeom>
              <a:avLst/>
              <a:gdLst/>
              <a:ahLst/>
              <a:cxnLst/>
              <a:rect l="l" t="t" r="r" b="b"/>
              <a:pathLst>
                <a:path w="19996" h="32419" extrusionOk="0">
                  <a:moveTo>
                    <a:pt x="1128" y="0"/>
                  </a:moveTo>
                  <a:cubicBezTo>
                    <a:pt x="1003" y="0"/>
                    <a:pt x="937" y="6"/>
                    <a:pt x="937" y="6"/>
                  </a:cubicBezTo>
                  <a:lnTo>
                    <a:pt x="1" y="2837"/>
                  </a:lnTo>
                  <a:cubicBezTo>
                    <a:pt x="1" y="2837"/>
                    <a:pt x="6529" y="3750"/>
                    <a:pt x="8949" y="9844"/>
                  </a:cubicBezTo>
                  <a:cubicBezTo>
                    <a:pt x="11345" y="15915"/>
                    <a:pt x="16275" y="32418"/>
                    <a:pt x="16275" y="32418"/>
                  </a:cubicBezTo>
                  <a:lnTo>
                    <a:pt x="19996" y="31688"/>
                  </a:lnTo>
                  <a:cubicBezTo>
                    <a:pt x="19745" y="31551"/>
                    <a:pt x="13765" y="9844"/>
                    <a:pt x="9473" y="4731"/>
                  </a:cubicBezTo>
                  <a:cubicBezTo>
                    <a:pt x="5701" y="280"/>
                    <a:pt x="1998" y="0"/>
                    <a:pt x="11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1">
              <a:extLst>
                <a:ext uri="{FF2B5EF4-FFF2-40B4-BE49-F238E27FC236}">
                  <a16:creationId xmlns:a16="http://schemas.microsoft.com/office/drawing/2014/main" id="{A7AC62D2-C00F-5AE8-605C-5CE91EAE9CE1}"/>
                </a:ext>
              </a:extLst>
            </p:cNvPr>
            <p:cNvSpPr/>
            <p:nvPr/>
          </p:nvSpPr>
          <p:spPr>
            <a:xfrm>
              <a:off x="6342750" y="2374275"/>
              <a:ext cx="499900" cy="810500"/>
            </a:xfrm>
            <a:custGeom>
              <a:avLst/>
              <a:gdLst/>
              <a:ahLst/>
              <a:cxnLst/>
              <a:rect l="l" t="t" r="r" b="b"/>
              <a:pathLst>
                <a:path w="19996" h="32420" extrusionOk="0">
                  <a:moveTo>
                    <a:pt x="1147" y="1"/>
                  </a:moveTo>
                  <a:cubicBezTo>
                    <a:pt x="1009" y="1"/>
                    <a:pt x="936" y="7"/>
                    <a:pt x="936" y="7"/>
                  </a:cubicBezTo>
                  <a:lnTo>
                    <a:pt x="0" y="2838"/>
                  </a:lnTo>
                  <a:cubicBezTo>
                    <a:pt x="0" y="2838"/>
                    <a:pt x="6551" y="3751"/>
                    <a:pt x="8948" y="9845"/>
                  </a:cubicBezTo>
                  <a:cubicBezTo>
                    <a:pt x="11344" y="15917"/>
                    <a:pt x="16297" y="32419"/>
                    <a:pt x="16297" y="32419"/>
                  </a:cubicBezTo>
                  <a:lnTo>
                    <a:pt x="19995" y="31689"/>
                  </a:lnTo>
                  <a:cubicBezTo>
                    <a:pt x="19744" y="31552"/>
                    <a:pt x="13764" y="9822"/>
                    <a:pt x="9473" y="4732"/>
                  </a:cubicBezTo>
                  <a:cubicBezTo>
                    <a:pt x="5727" y="293"/>
                    <a:pt x="2051" y="1"/>
                    <a:pt x="11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1">
              <a:extLst>
                <a:ext uri="{FF2B5EF4-FFF2-40B4-BE49-F238E27FC236}">
                  <a16:creationId xmlns:a16="http://schemas.microsoft.com/office/drawing/2014/main" id="{CAA5ECC1-CA78-8CAF-1422-CDB08F1B136F}"/>
                </a:ext>
              </a:extLst>
            </p:cNvPr>
            <p:cNvSpPr/>
            <p:nvPr/>
          </p:nvSpPr>
          <p:spPr>
            <a:xfrm>
              <a:off x="6342750" y="2385850"/>
              <a:ext cx="470225" cy="798925"/>
            </a:xfrm>
            <a:custGeom>
              <a:avLst/>
              <a:gdLst/>
              <a:ahLst/>
              <a:cxnLst/>
              <a:rect l="l" t="t" r="r" b="b"/>
              <a:pathLst>
                <a:path w="18809" h="31957" extrusionOk="0">
                  <a:moveTo>
                    <a:pt x="799" y="1"/>
                  </a:moveTo>
                  <a:lnTo>
                    <a:pt x="0" y="2375"/>
                  </a:lnTo>
                  <a:cubicBezTo>
                    <a:pt x="0" y="2375"/>
                    <a:pt x="6551" y="3288"/>
                    <a:pt x="8948" y="9382"/>
                  </a:cubicBezTo>
                  <a:cubicBezTo>
                    <a:pt x="11344" y="15454"/>
                    <a:pt x="16297" y="31956"/>
                    <a:pt x="16297" y="31956"/>
                  </a:cubicBezTo>
                  <a:lnTo>
                    <a:pt x="18808" y="31454"/>
                  </a:lnTo>
                  <a:cubicBezTo>
                    <a:pt x="18032" y="29423"/>
                    <a:pt x="12440" y="9519"/>
                    <a:pt x="8354" y="4680"/>
                  </a:cubicBezTo>
                  <a:cubicBezTo>
                    <a:pt x="5296" y="1051"/>
                    <a:pt x="2283" y="184"/>
                    <a:pt x="79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1">
              <a:extLst>
                <a:ext uri="{FF2B5EF4-FFF2-40B4-BE49-F238E27FC236}">
                  <a16:creationId xmlns:a16="http://schemas.microsoft.com/office/drawing/2014/main" id="{3E7A76B7-2302-5B13-E84A-C8A43F7C9AC7}"/>
                </a:ext>
              </a:extLst>
            </p:cNvPr>
            <p:cNvSpPr/>
            <p:nvPr/>
          </p:nvSpPr>
          <p:spPr>
            <a:xfrm>
              <a:off x="5719050" y="2431500"/>
              <a:ext cx="529000" cy="602775"/>
            </a:xfrm>
            <a:custGeom>
              <a:avLst/>
              <a:gdLst/>
              <a:ahLst/>
              <a:cxnLst/>
              <a:rect l="l" t="t" r="r" b="b"/>
              <a:pathLst>
                <a:path w="21160" h="24111" extrusionOk="0">
                  <a:moveTo>
                    <a:pt x="17595" y="0"/>
                  </a:moveTo>
                  <a:cubicBezTo>
                    <a:pt x="16224" y="0"/>
                    <a:pt x="14799" y="636"/>
                    <a:pt x="13946" y="1690"/>
                  </a:cubicBezTo>
                  <a:cubicBezTo>
                    <a:pt x="12463" y="3470"/>
                    <a:pt x="11664" y="5684"/>
                    <a:pt x="10591" y="7716"/>
                  </a:cubicBezTo>
                  <a:cubicBezTo>
                    <a:pt x="9244" y="10272"/>
                    <a:pt x="9221" y="14335"/>
                    <a:pt x="8080" y="17006"/>
                  </a:cubicBezTo>
                  <a:cubicBezTo>
                    <a:pt x="6893" y="15796"/>
                    <a:pt x="4542" y="11482"/>
                    <a:pt x="4063" y="9930"/>
                  </a:cubicBezTo>
                  <a:cubicBezTo>
                    <a:pt x="3736" y="8856"/>
                    <a:pt x="3039" y="8266"/>
                    <a:pt x="2329" y="8266"/>
                  </a:cubicBezTo>
                  <a:cubicBezTo>
                    <a:pt x="1651" y="8266"/>
                    <a:pt x="961" y="8805"/>
                    <a:pt x="571" y="9976"/>
                  </a:cubicBezTo>
                  <a:cubicBezTo>
                    <a:pt x="0" y="11619"/>
                    <a:pt x="753" y="13194"/>
                    <a:pt x="867" y="15225"/>
                  </a:cubicBezTo>
                  <a:cubicBezTo>
                    <a:pt x="1083" y="19087"/>
                    <a:pt x="2991" y="24111"/>
                    <a:pt x="6996" y="24111"/>
                  </a:cubicBezTo>
                  <a:cubicBezTo>
                    <a:pt x="7229" y="24111"/>
                    <a:pt x="7468" y="24094"/>
                    <a:pt x="7715" y="24059"/>
                  </a:cubicBezTo>
                  <a:cubicBezTo>
                    <a:pt x="10408" y="23694"/>
                    <a:pt x="12486" y="20772"/>
                    <a:pt x="13946" y="18763"/>
                  </a:cubicBezTo>
                  <a:cubicBezTo>
                    <a:pt x="16366" y="15431"/>
                    <a:pt x="18352" y="11710"/>
                    <a:pt x="19904" y="7853"/>
                  </a:cubicBezTo>
                  <a:cubicBezTo>
                    <a:pt x="20406" y="6597"/>
                    <a:pt x="20954" y="5251"/>
                    <a:pt x="21113" y="3858"/>
                  </a:cubicBezTo>
                  <a:cubicBezTo>
                    <a:pt x="21159" y="3562"/>
                    <a:pt x="21159" y="3219"/>
                    <a:pt x="21136" y="2877"/>
                  </a:cubicBezTo>
                  <a:cubicBezTo>
                    <a:pt x="21113" y="2557"/>
                    <a:pt x="21045" y="2215"/>
                    <a:pt x="20908" y="1941"/>
                  </a:cubicBezTo>
                  <a:cubicBezTo>
                    <a:pt x="20360" y="800"/>
                    <a:pt x="18808" y="1"/>
                    <a:pt x="17667" y="1"/>
                  </a:cubicBezTo>
                  <a:cubicBezTo>
                    <a:pt x="17643" y="1"/>
                    <a:pt x="17619" y="0"/>
                    <a:pt x="17595"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1">
              <a:extLst>
                <a:ext uri="{FF2B5EF4-FFF2-40B4-BE49-F238E27FC236}">
                  <a16:creationId xmlns:a16="http://schemas.microsoft.com/office/drawing/2014/main" id="{CF55EB7C-A93A-E0F5-A43B-ADE213E4383C}"/>
                </a:ext>
              </a:extLst>
            </p:cNvPr>
            <p:cNvSpPr/>
            <p:nvPr/>
          </p:nvSpPr>
          <p:spPr>
            <a:xfrm>
              <a:off x="5719050" y="2625525"/>
              <a:ext cx="457650" cy="408750"/>
            </a:xfrm>
            <a:custGeom>
              <a:avLst/>
              <a:gdLst/>
              <a:ahLst/>
              <a:cxnLst/>
              <a:rect l="l" t="t" r="r" b="b"/>
              <a:pathLst>
                <a:path w="18306" h="16350" extrusionOk="0">
                  <a:moveTo>
                    <a:pt x="10568" y="1"/>
                  </a:moveTo>
                  <a:cubicBezTo>
                    <a:pt x="10180" y="731"/>
                    <a:pt x="9929" y="1575"/>
                    <a:pt x="9701" y="2488"/>
                  </a:cubicBezTo>
                  <a:cubicBezTo>
                    <a:pt x="11139" y="3196"/>
                    <a:pt x="13193" y="4292"/>
                    <a:pt x="13672" y="4931"/>
                  </a:cubicBezTo>
                  <a:cubicBezTo>
                    <a:pt x="14448" y="5912"/>
                    <a:pt x="12463" y="9427"/>
                    <a:pt x="10956" y="10249"/>
                  </a:cubicBezTo>
                  <a:cubicBezTo>
                    <a:pt x="10870" y="10298"/>
                    <a:pt x="10783" y="10322"/>
                    <a:pt x="10696" y="10322"/>
                  </a:cubicBezTo>
                  <a:cubicBezTo>
                    <a:pt x="9978" y="10322"/>
                    <a:pt x="9249" y="8740"/>
                    <a:pt x="8719" y="7213"/>
                  </a:cubicBezTo>
                  <a:cubicBezTo>
                    <a:pt x="8537" y="7944"/>
                    <a:pt x="8331" y="8628"/>
                    <a:pt x="8080" y="9245"/>
                  </a:cubicBezTo>
                  <a:cubicBezTo>
                    <a:pt x="7920" y="9085"/>
                    <a:pt x="7738" y="8857"/>
                    <a:pt x="7555" y="8606"/>
                  </a:cubicBezTo>
                  <a:lnTo>
                    <a:pt x="7555" y="8606"/>
                  </a:lnTo>
                  <a:cubicBezTo>
                    <a:pt x="7578" y="10226"/>
                    <a:pt x="7487" y="12098"/>
                    <a:pt x="6916" y="12874"/>
                  </a:cubicBezTo>
                  <a:cubicBezTo>
                    <a:pt x="6667" y="13209"/>
                    <a:pt x="6328" y="13377"/>
                    <a:pt x="5946" y="13377"/>
                  </a:cubicBezTo>
                  <a:cubicBezTo>
                    <a:pt x="4612" y="13377"/>
                    <a:pt x="2757" y="11326"/>
                    <a:pt x="2420" y="7190"/>
                  </a:cubicBezTo>
                  <a:cubicBezTo>
                    <a:pt x="2237" y="4566"/>
                    <a:pt x="3310" y="3538"/>
                    <a:pt x="4428" y="3128"/>
                  </a:cubicBezTo>
                  <a:cubicBezTo>
                    <a:pt x="4268" y="2762"/>
                    <a:pt x="4131" y="2420"/>
                    <a:pt x="4063" y="2169"/>
                  </a:cubicBezTo>
                  <a:cubicBezTo>
                    <a:pt x="3766" y="1187"/>
                    <a:pt x="3150" y="594"/>
                    <a:pt x="2488" y="526"/>
                  </a:cubicBezTo>
                  <a:cubicBezTo>
                    <a:pt x="1689" y="594"/>
                    <a:pt x="936" y="1119"/>
                    <a:pt x="571" y="2215"/>
                  </a:cubicBezTo>
                  <a:cubicBezTo>
                    <a:pt x="0" y="3858"/>
                    <a:pt x="753" y="5433"/>
                    <a:pt x="867" y="7464"/>
                  </a:cubicBezTo>
                  <a:cubicBezTo>
                    <a:pt x="1083" y="11326"/>
                    <a:pt x="2991" y="16350"/>
                    <a:pt x="6996" y="16350"/>
                  </a:cubicBezTo>
                  <a:cubicBezTo>
                    <a:pt x="7229" y="16350"/>
                    <a:pt x="7468" y="16333"/>
                    <a:pt x="7715" y="16298"/>
                  </a:cubicBezTo>
                  <a:cubicBezTo>
                    <a:pt x="10408" y="15933"/>
                    <a:pt x="12486" y="13011"/>
                    <a:pt x="13946" y="11002"/>
                  </a:cubicBezTo>
                  <a:cubicBezTo>
                    <a:pt x="14197" y="10683"/>
                    <a:pt x="14403" y="10340"/>
                    <a:pt x="14631" y="10021"/>
                  </a:cubicBezTo>
                  <a:cubicBezTo>
                    <a:pt x="14768" y="9815"/>
                    <a:pt x="14905" y="9610"/>
                    <a:pt x="15042" y="9405"/>
                  </a:cubicBezTo>
                  <a:cubicBezTo>
                    <a:pt x="15065" y="9382"/>
                    <a:pt x="15088" y="9336"/>
                    <a:pt x="15133" y="9290"/>
                  </a:cubicBezTo>
                  <a:cubicBezTo>
                    <a:pt x="15179" y="9199"/>
                    <a:pt x="15247" y="9108"/>
                    <a:pt x="15316" y="9017"/>
                  </a:cubicBezTo>
                  <a:cubicBezTo>
                    <a:pt x="15613" y="8537"/>
                    <a:pt x="15909" y="8058"/>
                    <a:pt x="16206" y="7579"/>
                  </a:cubicBezTo>
                  <a:cubicBezTo>
                    <a:pt x="16252" y="7510"/>
                    <a:pt x="16275" y="7442"/>
                    <a:pt x="16320" y="7373"/>
                  </a:cubicBezTo>
                  <a:cubicBezTo>
                    <a:pt x="17028" y="6186"/>
                    <a:pt x="17690" y="4954"/>
                    <a:pt x="18306" y="3675"/>
                  </a:cubicBezTo>
                  <a:cubicBezTo>
                    <a:pt x="16138" y="2580"/>
                    <a:pt x="12349" y="822"/>
                    <a:pt x="1056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1">
              <a:extLst>
                <a:ext uri="{FF2B5EF4-FFF2-40B4-BE49-F238E27FC236}">
                  <a16:creationId xmlns:a16="http://schemas.microsoft.com/office/drawing/2014/main" id="{681C9103-C7B0-F9EB-7FEE-900742654AE2}"/>
                </a:ext>
              </a:extLst>
            </p:cNvPr>
            <p:cNvSpPr/>
            <p:nvPr/>
          </p:nvSpPr>
          <p:spPr>
            <a:xfrm>
              <a:off x="5919325" y="2848050"/>
              <a:ext cx="26850" cy="95975"/>
            </a:xfrm>
            <a:custGeom>
              <a:avLst/>
              <a:gdLst/>
              <a:ahLst/>
              <a:cxnLst/>
              <a:rect l="l" t="t" r="r" b="b"/>
              <a:pathLst>
                <a:path w="1074" h="3839" extrusionOk="0">
                  <a:moveTo>
                    <a:pt x="75" y="1"/>
                  </a:moveTo>
                  <a:cubicBezTo>
                    <a:pt x="73" y="1"/>
                    <a:pt x="71" y="1"/>
                    <a:pt x="69" y="1"/>
                  </a:cubicBezTo>
                  <a:cubicBezTo>
                    <a:pt x="1" y="1"/>
                    <a:pt x="138" y="504"/>
                    <a:pt x="252" y="983"/>
                  </a:cubicBezTo>
                  <a:cubicBezTo>
                    <a:pt x="389" y="1462"/>
                    <a:pt x="480" y="1942"/>
                    <a:pt x="480" y="1942"/>
                  </a:cubicBezTo>
                  <a:cubicBezTo>
                    <a:pt x="480" y="1942"/>
                    <a:pt x="503" y="2056"/>
                    <a:pt x="571" y="2238"/>
                  </a:cubicBezTo>
                  <a:cubicBezTo>
                    <a:pt x="617" y="2398"/>
                    <a:pt x="686" y="2626"/>
                    <a:pt x="731" y="2877"/>
                  </a:cubicBezTo>
                  <a:cubicBezTo>
                    <a:pt x="754" y="2991"/>
                    <a:pt x="754" y="3106"/>
                    <a:pt x="777" y="3220"/>
                  </a:cubicBezTo>
                  <a:cubicBezTo>
                    <a:pt x="800" y="3334"/>
                    <a:pt x="822" y="3448"/>
                    <a:pt x="800" y="3516"/>
                  </a:cubicBezTo>
                  <a:cubicBezTo>
                    <a:pt x="822" y="3699"/>
                    <a:pt x="822" y="3836"/>
                    <a:pt x="868" y="3836"/>
                  </a:cubicBezTo>
                  <a:cubicBezTo>
                    <a:pt x="870" y="3838"/>
                    <a:pt x="872" y="3839"/>
                    <a:pt x="874" y="3839"/>
                  </a:cubicBezTo>
                  <a:cubicBezTo>
                    <a:pt x="899" y="3839"/>
                    <a:pt x="940" y="3729"/>
                    <a:pt x="982" y="3562"/>
                  </a:cubicBezTo>
                  <a:cubicBezTo>
                    <a:pt x="1028" y="3471"/>
                    <a:pt x="1028" y="3357"/>
                    <a:pt x="1028" y="3243"/>
                  </a:cubicBezTo>
                  <a:cubicBezTo>
                    <a:pt x="1051" y="3106"/>
                    <a:pt x="1074" y="2991"/>
                    <a:pt x="1051" y="2855"/>
                  </a:cubicBezTo>
                  <a:cubicBezTo>
                    <a:pt x="1028" y="2603"/>
                    <a:pt x="1028" y="2352"/>
                    <a:pt x="982" y="2170"/>
                  </a:cubicBezTo>
                  <a:cubicBezTo>
                    <a:pt x="937" y="1964"/>
                    <a:pt x="914" y="1850"/>
                    <a:pt x="914" y="1850"/>
                  </a:cubicBezTo>
                  <a:cubicBezTo>
                    <a:pt x="914" y="1850"/>
                    <a:pt x="777" y="1348"/>
                    <a:pt x="571" y="892"/>
                  </a:cubicBezTo>
                  <a:cubicBezTo>
                    <a:pt x="371" y="424"/>
                    <a:pt x="149" y="1"/>
                    <a:pt x="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1">
              <a:extLst>
                <a:ext uri="{FF2B5EF4-FFF2-40B4-BE49-F238E27FC236}">
                  <a16:creationId xmlns:a16="http://schemas.microsoft.com/office/drawing/2014/main" id="{24964CC7-9AD4-23D5-D439-44D6A96A5CFC}"/>
                </a:ext>
              </a:extLst>
            </p:cNvPr>
            <p:cNvSpPr/>
            <p:nvPr/>
          </p:nvSpPr>
          <p:spPr>
            <a:xfrm>
              <a:off x="5522750" y="2380600"/>
              <a:ext cx="338400" cy="332800"/>
            </a:xfrm>
            <a:custGeom>
              <a:avLst/>
              <a:gdLst/>
              <a:ahLst/>
              <a:cxnLst/>
              <a:rect l="l" t="t" r="r" b="b"/>
              <a:pathLst>
                <a:path w="13536" h="13312" extrusionOk="0">
                  <a:moveTo>
                    <a:pt x="5201" y="0"/>
                  </a:moveTo>
                  <a:cubicBezTo>
                    <a:pt x="4993" y="0"/>
                    <a:pt x="4781" y="38"/>
                    <a:pt x="4565" y="120"/>
                  </a:cubicBezTo>
                  <a:cubicBezTo>
                    <a:pt x="1096" y="1443"/>
                    <a:pt x="3926" y="7104"/>
                    <a:pt x="3926" y="7104"/>
                  </a:cubicBezTo>
                  <a:cubicBezTo>
                    <a:pt x="3926" y="7104"/>
                    <a:pt x="1990" y="5717"/>
                    <a:pt x="1117" y="5717"/>
                  </a:cubicBezTo>
                  <a:cubicBezTo>
                    <a:pt x="982" y="5717"/>
                    <a:pt x="872" y="5750"/>
                    <a:pt x="799" y="5826"/>
                  </a:cubicBezTo>
                  <a:cubicBezTo>
                    <a:pt x="0" y="6648"/>
                    <a:pt x="3150" y="9524"/>
                    <a:pt x="5547" y="12012"/>
                  </a:cubicBezTo>
                  <a:cubicBezTo>
                    <a:pt x="6502" y="13012"/>
                    <a:pt x="7464" y="13311"/>
                    <a:pt x="8273" y="13311"/>
                  </a:cubicBezTo>
                  <a:cubicBezTo>
                    <a:pt x="9475" y="13311"/>
                    <a:pt x="10340" y="12651"/>
                    <a:pt x="10340" y="12651"/>
                  </a:cubicBezTo>
                  <a:cubicBezTo>
                    <a:pt x="13536" y="11281"/>
                    <a:pt x="12052" y="7401"/>
                    <a:pt x="12052" y="7401"/>
                  </a:cubicBezTo>
                  <a:cubicBezTo>
                    <a:pt x="12052" y="7401"/>
                    <a:pt x="12782" y="2881"/>
                    <a:pt x="11413" y="2585"/>
                  </a:cubicBezTo>
                  <a:cubicBezTo>
                    <a:pt x="11352" y="2573"/>
                    <a:pt x="11294" y="2567"/>
                    <a:pt x="11237" y="2567"/>
                  </a:cubicBezTo>
                  <a:cubicBezTo>
                    <a:pt x="10004" y="2567"/>
                    <a:pt x="9587" y="5278"/>
                    <a:pt x="9587" y="5278"/>
                  </a:cubicBezTo>
                  <a:cubicBezTo>
                    <a:pt x="9587" y="5278"/>
                    <a:pt x="7666" y="0"/>
                    <a:pt x="5201"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1">
              <a:extLst>
                <a:ext uri="{FF2B5EF4-FFF2-40B4-BE49-F238E27FC236}">
                  <a16:creationId xmlns:a16="http://schemas.microsoft.com/office/drawing/2014/main" id="{1A2A2833-B67F-59F5-9180-D9B4B7EBB046}"/>
                </a:ext>
              </a:extLst>
            </p:cNvPr>
            <p:cNvSpPr/>
            <p:nvPr/>
          </p:nvSpPr>
          <p:spPr>
            <a:xfrm>
              <a:off x="5541000" y="2458325"/>
              <a:ext cx="320150" cy="255075"/>
            </a:xfrm>
            <a:custGeom>
              <a:avLst/>
              <a:gdLst/>
              <a:ahLst/>
              <a:cxnLst/>
              <a:rect l="l" t="t" r="r" b="b"/>
              <a:pathLst>
                <a:path w="12806" h="10203" extrusionOk="0">
                  <a:moveTo>
                    <a:pt x="7852" y="1"/>
                  </a:moveTo>
                  <a:cubicBezTo>
                    <a:pt x="7236" y="959"/>
                    <a:pt x="5890" y="2078"/>
                    <a:pt x="4200" y="2603"/>
                  </a:cubicBezTo>
                  <a:cubicBezTo>
                    <a:pt x="4089" y="2637"/>
                    <a:pt x="3981" y="2654"/>
                    <a:pt x="3876" y="2654"/>
                  </a:cubicBezTo>
                  <a:cubicBezTo>
                    <a:pt x="3147" y="2654"/>
                    <a:pt x="2591" y="1858"/>
                    <a:pt x="2192" y="800"/>
                  </a:cubicBezTo>
                  <a:lnTo>
                    <a:pt x="2192" y="800"/>
                  </a:lnTo>
                  <a:cubicBezTo>
                    <a:pt x="2420" y="2443"/>
                    <a:pt x="3196" y="3995"/>
                    <a:pt x="3196" y="3995"/>
                  </a:cubicBezTo>
                  <a:cubicBezTo>
                    <a:pt x="3196" y="3995"/>
                    <a:pt x="2785" y="3698"/>
                    <a:pt x="2260" y="3379"/>
                  </a:cubicBezTo>
                  <a:lnTo>
                    <a:pt x="2260" y="3379"/>
                  </a:lnTo>
                  <a:cubicBezTo>
                    <a:pt x="2785" y="4338"/>
                    <a:pt x="3173" y="5205"/>
                    <a:pt x="2968" y="5456"/>
                  </a:cubicBezTo>
                  <a:cubicBezTo>
                    <a:pt x="2924" y="5508"/>
                    <a:pt x="2868" y="5532"/>
                    <a:pt x="2801" y="5532"/>
                  </a:cubicBezTo>
                  <a:cubicBezTo>
                    <a:pt x="2166" y="5532"/>
                    <a:pt x="587" y="3375"/>
                    <a:pt x="92" y="2694"/>
                  </a:cubicBezTo>
                  <a:cubicBezTo>
                    <a:pt x="69" y="2694"/>
                    <a:pt x="69" y="2717"/>
                    <a:pt x="69" y="2717"/>
                  </a:cubicBezTo>
                  <a:cubicBezTo>
                    <a:pt x="46" y="2740"/>
                    <a:pt x="23" y="2763"/>
                    <a:pt x="1" y="2785"/>
                  </a:cubicBezTo>
                  <a:lnTo>
                    <a:pt x="229" y="3858"/>
                  </a:lnTo>
                  <a:cubicBezTo>
                    <a:pt x="1005" y="5136"/>
                    <a:pt x="3105" y="7122"/>
                    <a:pt x="4817" y="8903"/>
                  </a:cubicBezTo>
                  <a:cubicBezTo>
                    <a:pt x="5772" y="9903"/>
                    <a:pt x="6734" y="10202"/>
                    <a:pt x="7543" y="10202"/>
                  </a:cubicBezTo>
                  <a:cubicBezTo>
                    <a:pt x="8745" y="10202"/>
                    <a:pt x="9610" y="9542"/>
                    <a:pt x="9610" y="9542"/>
                  </a:cubicBezTo>
                  <a:cubicBezTo>
                    <a:pt x="12806" y="8172"/>
                    <a:pt x="11322" y="4292"/>
                    <a:pt x="11322" y="4292"/>
                  </a:cubicBezTo>
                  <a:cubicBezTo>
                    <a:pt x="11322" y="4292"/>
                    <a:pt x="11756" y="1644"/>
                    <a:pt x="11322" y="275"/>
                  </a:cubicBezTo>
                  <a:cubicBezTo>
                    <a:pt x="11208" y="2785"/>
                    <a:pt x="10843" y="6323"/>
                    <a:pt x="9610" y="7008"/>
                  </a:cubicBezTo>
                  <a:cubicBezTo>
                    <a:pt x="9265" y="7201"/>
                    <a:pt x="8967" y="7280"/>
                    <a:pt x="8710" y="7280"/>
                  </a:cubicBezTo>
                  <a:cubicBezTo>
                    <a:pt x="7543" y="7280"/>
                    <a:pt x="7236" y="5639"/>
                    <a:pt x="7236" y="5639"/>
                  </a:cubicBezTo>
                  <a:cubicBezTo>
                    <a:pt x="7236" y="5639"/>
                    <a:pt x="6972" y="8038"/>
                    <a:pt x="5752" y="8038"/>
                  </a:cubicBezTo>
                  <a:cubicBezTo>
                    <a:pt x="5730" y="8038"/>
                    <a:pt x="5707" y="8037"/>
                    <a:pt x="5684" y="8035"/>
                  </a:cubicBezTo>
                  <a:cubicBezTo>
                    <a:pt x="4429" y="7944"/>
                    <a:pt x="3265" y="5867"/>
                    <a:pt x="4611" y="4246"/>
                  </a:cubicBezTo>
                  <a:cubicBezTo>
                    <a:pt x="5958" y="2626"/>
                    <a:pt x="8583" y="2580"/>
                    <a:pt x="8583" y="2580"/>
                  </a:cubicBezTo>
                  <a:lnTo>
                    <a:pt x="8834" y="2078"/>
                  </a:lnTo>
                  <a:cubicBezTo>
                    <a:pt x="8720" y="1804"/>
                    <a:pt x="8377" y="937"/>
                    <a:pt x="785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1">
              <a:extLst>
                <a:ext uri="{FF2B5EF4-FFF2-40B4-BE49-F238E27FC236}">
                  <a16:creationId xmlns:a16="http://schemas.microsoft.com/office/drawing/2014/main" id="{5226DB01-4BE1-855F-C1B6-F7858747A9CA}"/>
                </a:ext>
              </a:extLst>
            </p:cNvPr>
            <p:cNvSpPr/>
            <p:nvPr/>
          </p:nvSpPr>
          <p:spPr>
            <a:xfrm>
              <a:off x="5764125" y="2469750"/>
              <a:ext cx="14275" cy="35975"/>
            </a:xfrm>
            <a:custGeom>
              <a:avLst/>
              <a:gdLst/>
              <a:ahLst/>
              <a:cxnLst/>
              <a:rect l="l" t="t" r="r" b="b"/>
              <a:pathLst>
                <a:path w="571" h="1439" extrusionOk="0">
                  <a:moveTo>
                    <a:pt x="457" y="0"/>
                  </a:moveTo>
                  <a:cubicBezTo>
                    <a:pt x="206" y="502"/>
                    <a:pt x="69" y="1096"/>
                    <a:pt x="0" y="1438"/>
                  </a:cubicBezTo>
                  <a:lnTo>
                    <a:pt x="571" y="251"/>
                  </a:lnTo>
                  <a:lnTo>
                    <a:pt x="457" y="0"/>
                  </a:lnTo>
                  <a:close/>
                </a:path>
              </a:pathLst>
            </a:custGeom>
            <a:solidFill>
              <a:srgbClr val="FF9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1">
              <a:extLst>
                <a:ext uri="{FF2B5EF4-FFF2-40B4-BE49-F238E27FC236}">
                  <a16:creationId xmlns:a16="http://schemas.microsoft.com/office/drawing/2014/main" id="{EBE60723-84AA-EBFA-0D55-9B7488798ED7}"/>
                </a:ext>
              </a:extLst>
            </p:cNvPr>
            <p:cNvSpPr/>
            <p:nvPr/>
          </p:nvSpPr>
          <p:spPr>
            <a:xfrm>
              <a:off x="5717900" y="2440500"/>
              <a:ext cx="118725" cy="214750"/>
            </a:xfrm>
            <a:custGeom>
              <a:avLst/>
              <a:gdLst/>
              <a:ahLst/>
              <a:cxnLst/>
              <a:rect l="l" t="t" r="r" b="b"/>
              <a:pathLst>
                <a:path w="4749" h="8590" extrusionOk="0">
                  <a:moveTo>
                    <a:pt x="3518" y="1"/>
                  </a:moveTo>
                  <a:cubicBezTo>
                    <a:pt x="3283" y="1"/>
                    <a:pt x="3041" y="51"/>
                    <a:pt x="2831" y="166"/>
                  </a:cubicBezTo>
                  <a:cubicBezTo>
                    <a:pt x="2374" y="463"/>
                    <a:pt x="2146" y="874"/>
                    <a:pt x="1986" y="1216"/>
                  </a:cubicBezTo>
                  <a:cubicBezTo>
                    <a:pt x="1826" y="1581"/>
                    <a:pt x="1735" y="1878"/>
                    <a:pt x="1667" y="2083"/>
                  </a:cubicBezTo>
                  <a:cubicBezTo>
                    <a:pt x="1621" y="2312"/>
                    <a:pt x="1598" y="2426"/>
                    <a:pt x="1598" y="2426"/>
                  </a:cubicBezTo>
                  <a:cubicBezTo>
                    <a:pt x="1598" y="2426"/>
                    <a:pt x="1484" y="2928"/>
                    <a:pt x="1416" y="3658"/>
                  </a:cubicBezTo>
                  <a:cubicBezTo>
                    <a:pt x="1416" y="3841"/>
                    <a:pt x="1393" y="4046"/>
                    <a:pt x="1393" y="4274"/>
                  </a:cubicBezTo>
                  <a:cubicBezTo>
                    <a:pt x="1393" y="4366"/>
                    <a:pt x="1393" y="4503"/>
                    <a:pt x="1393" y="4571"/>
                  </a:cubicBezTo>
                  <a:cubicBezTo>
                    <a:pt x="1393" y="4594"/>
                    <a:pt x="1416" y="4594"/>
                    <a:pt x="1393" y="4594"/>
                  </a:cubicBezTo>
                  <a:lnTo>
                    <a:pt x="1347" y="4617"/>
                  </a:lnTo>
                  <a:cubicBezTo>
                    <a:pt x="891" y="4845"/>
                    <a:pt x="503" y="5256"/>
                    <a:pt x="297" y="5735"/>
                  </a:cubicBezTo>
                  <a:cubicBezTo>
                    <a:pt x="69" y="6215"/>
                    <a:pt x="0" y="6740"/>
                    <a:pt x="46" y="7219"/>
                  </a:cubicBezTo>
                  <a:cubicBezTo>
                    <a:pt x="92" y="7698"/>
                    <a:pt x="297" y="8155"/>
                    <a:pt x="640" y="8383"/>
                  </a:cubicBezTo>
                  <a:cubicBezTo>
                    <a:pt x="876" y="8541"/>
                    <a:pt x="1124" y="8589"/>
                    <a:pt x="1322" y="8589"/>
                  </a:cubicBezTo>
                  <a:cubicBezTo>
                    <a:pt x="1410" y="8589"/>
                    <a:pt x="1489" y="8580"/>
                    <a:pt x="1553" y="8566"/>
                  </a:cubicBezTo>
                  <a:cubicBezTo>
                    <a:pt x="1758" y="8520"/>
                    <a:pt x="1872" y="8474"/>
                    <a:pt x="1872" y="8451"/>
                  </a:cubicBezTo>
                  <a:cubicBezTo>
                    <a:pt x="1872" y="8445"/>
                    <a:pt x="1860" y="8442"/>
                    <a:pt x="1839" y="8442"/>
                  </a:cubicBezTo>
                  <a:cubicBezTo>
                    <a:pt x="1786" y="8442"/>
                    <a:pt x="1675" y="8458"/>
                    <a:pt x="1530" y="8474"/>
                  </a:cubicBezTo>
                  <a:cubicBezTo>
                    <a:pt x="1324" y="8474"/>
                    <a:pt x="1028" y="8451"/>
                    <a:pt x="754" y="8223"/>
                  </a:cubicBezTo>
                  <a:cubicBezTo>
                    <a:pt x="503" y="8018"/>
                    <a:pt x="343" y="7630"/>
                    <a:pt x="320" y="7196"/>
                  </a:cubicBezTo>
                  <a:cubicBezTo>
                    <a:pt x="297" y="6762"/>
                    <a:pt x="411" y="6306"/>
                    <a:pt x="617" y="5895"/>
                  </a:cubicBezTo>
                  <a:cubicBezTo>
                    <a:pt x="822" y="5484"/>
                    <a:pt x="1142" y="5165"/>
                    <a:pt x="1530" y="5005"/>
                  </a:cubicBezTo>
                  <a:cubicBezTo>
                    <a:pt x="1621" y="4982"/>
                    <a:pt x="1712" y="4936"/>
                    <a:pt x="1804" y="4914"/>
                  </a:cubicBezTo>
                  <a:cubicBezTo>
                    <a:pt x="1804" y="4891"/>
                    <a:pt x="1826" y="4891"/>
                    <a:pt x="1826" y="4891"/>
                  </a:cubicBezTo>
                  <a:lnTo>
                    <a:pt x="1826" y="4845"/>
                  </a:lnTo>
                  <a:lnTo>
                    <a:pt x="1826" y="4777"/>
                  </a:lnTo>
                  <a:lnTo>
                    <a:pt x="1826" y="4617"/>
                  </a:lnTo>
                  <a:cubicBezTo>
                    <a:pt x="1826" y="4571"/>
                    <a:pt x="1826" y="4503"/>
                    <a:pt x="1826" y="4434"/>
                  </a:cubicBezTo>
                  <a:cubicBezTo>
                    <a:pt x="1826" y="4389"/>
                    <a:pt x="1849" y="4343"/>
                    <a:pt x="1849" y="4274"/>
                  </a:cubicBezTo>
                  <a:cubicBezTo>
                    <a:pt x="1849" y="4092"/>
                    <a:pt x="1872" y="3886"/>
                    <a:pt x="1895" y="3704"/>
                  </a:cubicBezTo>
                  <a:cubicBezTo>
                    <a:pt x="1963" y="2996"/>
                    <a:pt x="2078" y="2540"/>
                    <a:pt x="2078" y="2540"/>
                  </a:cubicBezTo>
                  <a:cubicBezTo>
                    <a:pt x="2078" y="2540"/>
                    <a:pt x="2100" y="2426"/>
                    <a:pt x="2146" y="2220"/>
                  </a:cubicBezTo>
                  <a:cubicBezTo>
                    <a:pt x="2192" y="2015"/>
                    <a:pt x="2283" y="1741"/>
                    <a:pt x="2420" y="1421"/>
                  </a:cubicBezTo>
                  <a:cubicBezTo>
                    <a:pt x="2534" y="1102"/>
                    <a:pt x="2739" y="737"/>
                    <a:pt x="3059" y="531"/>
                  </a:cubicBezTo>
                  <a:cubicBezTo>
                    <a:pt x="3219" y="417"/>
                    <a:pt x="3401" y="394"/>
                    <a:pt x="3607" y="394"/>
                  </a:cubicBezTo>
                  <a:cubicBezTo>
                    <a:pt x="3812" y="417"/>
                    <a:pt x="3995" y="485"/>
                    <a:pt x="4132" y="622"/>
                  </a:cubicBezTo>
                  <a:cubicBezTo>
                    <a:pt x="4406" y="919"/>
                    <a:pt x="4451" y="1444"/>
                    <a:pt x="4451" y="1878"/>
                  </a:cubicBezTo>
                  <a:cubicBezTo>
                    <a:pt x="4451" y="2312"/>
                    <a:pt x="4406" y="2745"/>
                    <a:pt x="4383" y="3110"/>
                  </a:cubicBezTo>
                  <a:cubicBezTo>
                    <a:pt x="4292" y="3818"/>
                    <a:pt x="4292" y="4320"/>
                    <a:pt x="4337" y="4320"/>
                  </a:cubicBezTo>
                  <a:cubicBezTo>
                    <a:pt x="4360" y="4320"/>
                    <a:pt x="4360" y="4206"/>
                    <a:pt x="4406" y="4001"/>
                  </a:cubicBezTo>
                  <a:cubicBezTo>
                    <a:pt x="4451" y="3772"/>
                    <a:pt x="4497" y="3476"/>
                    <a:pt x="4565" y="3133"/>
                  </a:cubicBezTo>
                  <a:cubicBezTo>
                    <a:pt x="4634" y="2768"/>
                    <a:pt x="4702" y="2334"/>
                    <a:pt x="4725" y="1878"/>
                  </a:cubicBezTo>
                  <a:cubicBezTo>
                    <a:pt x="4748" y="1650"/>
                    <a:pt x="4748" y="1398"/>
                    <a:pt x="4702" y="1147"/>
                  </a:cubicBezTo>
                  <a:cubicBezTo>
                    <a:pt x="4657" y="896"/>
                    <a:pt x="4588" y="622"/>
                    <a:pt x="4406" y="394"/>
                  </a:cubicBezTo>
                  <a:cubicBezTo>
                    <a:pt x="4200" y="166"/>
                    <a:pt x="3904" y="29"/>
                    <a:pt x="3652" y="6"/>
                  </a:cubicBezTo>
                  <a:cubicBezTo>
                    <a:pt x="3608" y="2"/>
                    <a:pt x="3563" y="1"/>
                    <a:pt x="35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1">
              <a:extLst>
                <a:ext uri="{FF2B5EF4-FFF2-40B4-BE49-F238E27FC236}">
                  <a16:creationId xmlns:a16="http://schemas.microsoft.com/office/drawing/2014/main" id="{394F3955-ABCF-CDE7-F7D7-739BC6180C89}"/>
                </a:ext>
              </a:extLst>
            </p:cNvPr>
            <p:cNvSpPr/>
            <p:nvPr/>
          </p:nvSpPr>
          <p:spPr>
            <a:xfrm>
              <a:off x="5628300" y="2515975"/>
              <a:ext cx="117025" cy="84525"/>
            </a:xfrm>
            <a:custGeom>
              <a:avLst/>
              <a:gdLst/>
              <a:ahLst/>
              <a:cxnLst/>
              <a:rect l="l" t="t" r="r" b="b"/>
              <a:pathLst>
                <a:path w="4681" h="3381" extrusionOk="0">
                  <a:moveTo>
                    <a:pt x="4201" y="0"/>
                  </a:moveTo>
                  <a:cubicBezTo>
                    <a:pt x="3927" y="0"/>
                    <a:pt x="3516" y="0"/>
                    <a:pt x="3128" y="114"/>
                  </a:cubicBezTo>
                  <a:cubicBezTo>
                    <a:pt x="2763" y="228"/>
                    <a:pt x="2398" y="388"/>
                    <a:pt x="2146" y="571"/>
                  </a:cubicBezTo>
                  <a:cubicBezTo>
                    <a:pt x="2009" y="639"/>
                    <a:pt x="1918" y="708"/>
                    <a:pt x="1850" y="776"/>
                  </a:cubicBezTo>
                  <a:cubicBezTo>
                    <a:pt x="1781" y="822"/>
                    <a:pt x="1736" y="845"/>
                    <a:pt x="1736" y="845"/>
                  </a:cubicBezTo>
                  <a:cubicBezTo>
                    <a:pt x="1736" y="845"/>
                    <a:pt x="1599" y="982"/>
                    <a:pt x="1393" y="1187"/>
                  </a:cubicBezTo>
                  <a:cubicBezTo>
                    <a:pt x="1188" y="1415"/>
                    <a:pt x="960" y="1712"/>
                    <a:pt x="754" y="2032"/>
                  </a:cubicBezTo>
                  <a:cubicBezTo>
                    <a:pt x="320" y="2671"/>
                    <a:pt x="1" y="3355"/>
                    <a:pt x="46" y="3378"/>
                  </a:cubicBezTo>
                  <a:cubicBezTo>
                    <a:pt x="49" y="3380"/>
                    <a:pt x="52" y="3381"/>
                    <a:pt x="55" y="3381"/>
                  </a:cubicBezTo>
                  <a:cubicBezTo>
                    <a:pt x="146" y="3381"/>
                    <a:pt x="566" y="2788"/>
                    <a:pt x="1028" y="2260"/>
                  </a:cubicBezTo>
                  <a:cubicBezTo>
                    <a:pt x="1279" y="1986"/>
                    <a:pt x="1530" y="1712"/>
                    <a:pt x="1736" y="1529"/>
                  </a:cubicBezTo>
                  <a:cubicBezTo>
                    <a:pt x="1918" y="1347"/>
                    <a:pt x="2078" y="1233"/>
                    <a:pt x="2078" y="1233"/>
                  </a:cubicBezTo>
                  <a:cubicBezTo>
                    <a:pt x="2078" y="1233"/>
                    <a:pt x="2101" y="1210"/>
                    <a:pt x="2169" y="1141"/>
                  </a:cubicBezTo>
                  <a:cubicBezTo>
                    <a:pt x="2215" y="1096"/>
                    <a:pt x="2306" y="1027"/>
                    <a:pt x="2420" y="936"/>
                  </a:cubicBezTo>
                  <a:cubicBezTo>
                    <a:pt x="2626" y="776"/>
                    <a:pt x="2922" y="594"/>
                    <a:pt x="3242" y="457"/>
                  </a:cubicBezTo>
                  <a:cubicBezTo>
                    <a:pt x="3584" y="320"/>
                    <a:pt x="3950" y="251"/>
                    <a:pt x="4224" y="206"/>
                  </a:cubicBezTo>
                  <a:cubicBezTo>
                    <a:pt x="4497" y="160"/>
                    <a:pt x="4680" y="137"/>
                    <a:pt x="4680" y="114"/>
                  </a:cubicBezTo>
                  <a:cubicBezTo>
                    <a:pt x="4680" y="69"/>
                    <a:pt x="4497" y="23"/>
                    <a:pt x="4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1">
              <a:extLst>
                <a:ext uri="{FF2B5EF4-FFF2-40B4-BE49-F238E27FC236}">
                  <a16:creationId xmlns:a16="http://schemas.microsoft.com/office/drawing/2014/main" id="{B4A3490D-5DF2-4EFD-E683-DD3CA0BE58A3}"/>
                </a:ext>
              </a:extLst>
            </p:cNvPr>
            <p:cNvSpPr/>
            <p:nvPr/>
          </p:nvSpPr>
          <p:spPr>
            <a:xfrm>
              <a:off x="5590075" y="2396275"/>
              <a:ext cx="47400" cy="180800"/>
            </a:xfrm>
            <a:custGeom>
              <a:avLst/>
              <a:gdLst/>
              <a:ahLst/>
              <a:cxnLst/>
              <a:rect l="l" t="t" r="r" b="b"/>
              <a:pathLst>
                <a:path w="1896" h="7232" extrusionOk="0">
                  <a:moveTo>
                    <a:pt x="1093" y="0"/>
                  </a:moveTo>
                  <a:cubicBezTo>
                    <a:pt x="1062" y="0"/>
                    <a:pt x="1016" y="6"/>
                    <a:pt x="959" y="18"/>
                  </a:cubicBezTo>
                  <a:cubicBezTo>
                    <a:pt x="845" y="40"/>
                    <a:pt x="685" y="132"/>
                    <a:pt x="548" y="269"/>
                  </a:cubicBezTo>
                  <a:cubicBezTo>
                    <a:pt x="274" y="588"/>
                    <a:pt x="138" y="1113"/>
                    <a:pt x="69" y="1615"/>
                  </a:cubicBezTo>
                  <a:cubicBezTo>
                    <a:pt x="1" y="2118"/>
                    <a:pt x="1" y="2643"/>
                    <a:pt x="1" y="3008"/>
                  </a:cubicBezTo>
                  <a:cubicBezTo>
                    <a:pt x="23" y="3396"/>
                    <a:pt x="46" y="3647"/>
                    <a:pt x="46" y="3647"/>
                  </a:cubicBezTo>
                  <a:cubicBezTo>
                    <a:pt x="46" y="3647"/>
                    <a:pt x="69" y="3715"/>
                    <a:pt x="69" y="3829"/>
                  </a:cubicBezTo>
                  <a:cubicBezTo>
                    <a:pt x="92" y="3921"/>
                    <a:pt x="138" y="4103"/>
                    <a:pt x="183" y="4286"/>
                  </a:cubicBezTo>
                  <a:cubicBezTo>
                    <a:pt x="297" y="4651"/>
                    <a:pt x="480" y="5153"/>
                    <a:pt x="754" y="5587"/>
                  </a:cubicBezTo>
                  <a:cubicBezTo>
                    <a:pt x="1028" y="5998"/>
                    <a:pt x="1302" y="6409"/>
                    <a:pt x="1507" y="6728"/>
                  </a:cubicBezTo>
                  <a:cubicBezTo>
                    <a:pt x="1703" y="7011"/>
                    <a:pt x="1816" y="7232"/>
                    <a:pt x="1865" y="7232"/>
                  </a:cubicBezTo>
                  <a:cubicBezTo>
                    <a:pt x="1868" y="7232"/>
                    <a:pt x="1870" y="7231"/>
                    <a:pt x="1872" y="7230"/>
                  </a:cubicBezTo>
                  <a:cubicBezTo>
                    <a:pt x="1895" y="7208"/>
                    <a:pt x="1827" y="6979"/>
                    <a:pt x="1690" y="6637"/>
                  </a:cubicBezTo>
                  <a:cubicBezTo>
                    <a:pt x="1530" y="6272"/>
                    <a:pt x="1279" y="5838"/>
                    <a:pt x="1073" y="5404"/>
                  </a:cubicBezTo>
                  <a:cubicBezTo>
                    <a:pt x="845" y="4971"/>
                    <a:pt x="708" y="4514"/>
                    <a:pt x="617" y="4172"/>
                  </a:cubicBezTo>
                  <a:cubicBezTo>
                    <a:pt x="594" y="3989"/>
                    <a:pt x="594" y="3852"/>
                    <a:pt x="571" y="3761"/>
                  </a:cubicBezTo>
                  <a:cubicBezTo>
                    <a:pt x="548" y="3647"/>
                    <a:pt x="548" y="3578"/>
                    <a:pt x="548" y="3578"/>
                  </a:cubicBezTo>
                  <a:cubicBezTo>
                    <a:pt x="548" y="3578"/>
                    <a:pt x="389" y="2620"/>
                    <a:pt x="411" y="1638"/>
                  </a:cubicBezTo>
                  <a:cubicBezTo>
                    <a:pt x="434" y="1159"/>
                    <a:pt x="526" y="680"/>
                    <a:pt x="708" y="383"/>
                  </a:cubicBezTo>
                  <a:cubicBezTo>
                    <a:pt x="891" y="109"/>
                    <a:pt x="1165" y="63"/>
                    <a:pt x="1142" y="18"/>
                  </a:cubicBezTo>
                  <a:cubicBezTo>
                    <a:pt x="1142" y="6"/>
                    <a:pt x="1125" y="0"/>
                    <a:pt x="10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1">
              <a:extLst>
                <a:ext uri="{FF2B5EF4-FFF2-40B4-BE49-F238E27FC236}">
                  <a16:creationId xmlns:a16="http://schemas.microsoft.com/office/drawing/2014/main" id="{C1FE1246-06B7-2EDC-5072-5B463083CCBC}"/>
                </a:ext>
              </a:extLst>
            </p:cNvPr>
            <p:cNvSpPr/>
            <p:nvPr/>
          </p:nvSpPr>
          <p:spPr>
            <a:xfrm>
              <a:off x="5618600" y="2385800"/>
              <a:ext cx="49675" cy="155350"/>
            </a:xfrm>
            <a:custGeom>
              <a:avLst/>
              <a:gdLst/>
              <a:ahLst/>
              <a:cxnLst/>
              <a:rect l="l" t="t" r="r" b="b"/>
              <a:pathLst>
                <a:path w="1987" h="6214" extrusionOk="0">
                  <a:moveTo>
                    <a:pt x="611" y="1"/>
                  </a:moveTo>
                  <a:cubicBezTo>
                    <a:pt x="574" y="1"/>
                    <a:pt x="426" y="159"/>
                    <a:pt x="298" y="437"/>
                  </a:cubicBezTo>
                  <a:cubicBezTo>
                    <a:pt x="161" y="733"/>
                    <a:pt x="69" y="1167"/>
                    <a:pt x="24" y="1601"/>
                  </a:cubicBezTo>
                  <a:cubicBezTo>
                    <a:pt x="1" y="2034"/>
                    <a:pt x="69" y="2468"/>
                    <a:pt x="115" y="2788"/>
                  </a:cubicBezTo>
                  <a:cubicBezTo>
                    <a:pt x="183" y="3107"/>
                    <a:pt x="229" y="3313"/>
                    <a:pt x="229" y="3313"/>
                  </a:cubicBezTo>
                  <a:cubicBezTo>
                    <a:pt x="229" y="3313"/>
                    <a:pt x="298" y="3518"/>
                    <a:pt x="434" y="3815"/>
                  </a:cubicBezTo>
                  <a:cubicBezTo>
                    <a:pt x="549" y="4111"/>
                    <a:pt x="731" y="4477"/>
                    <a:pt x="937" y="4865"/>
                  </a:cubicBezTo>
                  <a:cubicBezTo>
                    <a:pt x="1334" y="5571"/>
                    <a:pt x="1838" y="6214"/>
                    <a:pt x="1912" y="6214"/>
                  </a:cubicBezTo>
                  <a:cubicBezTo>
                    <a:pt x="1915" y="6214"/>
                    <a:pt x="1917" y="6213"/>
                    <a:pt x="1918" y="6211"/>
                  </a:cubicBezTo>
                  <a:cubicBezTo>
                    <a:pt x="1987" y="6189"/>
                    <a:pt x="1576" y="5458"/>
                    <a:pt x="1256" y="4705"/>
                  </a:cubicBezTo>
                  <a:cubicBezTo>
                    <a:pt x="1096" y="4317"/>
                    <a:pt x="959" y="3929"/>
                    <a:pt x="868" y="3655"/>
                  </a:cubicBezTo>
                  <a:cubicBezTo>
                    <a:pt x="777" y="3358"/>
                    <a:pt x="731" y="3153"/>
                    <a:pt x="731" y="3153"/>
                  </a:cubicBezTo>
                  <a:cubicBezTo>
                    <a:pt x="731" y="3153"/>
                    <a:pt x="663" y="2970"/>
                    <a:pt x="571" y="2673"/>
                  </a:cubicBezTo>
                  <a:cubicBezTo>
                    <a:pt x="503" y="2377"/>
                    <a:pt x="412" y="1989"/>
                    <a:pt x="389" y="1601"/>
                  </a:cubicBezTo>
                  <a:cubicBezTo>
                    <a:pt x="366" y="1190"/>
                    <a:pt x="412" y="802"/>
                    <a:pt x="480" y="505"/>
                  </a:cubicBezTo>
                  <a:cubicBezTo>
                    <a:pt x="571" y="208"/>
                    <a:pt x="640" y="3"/>
                    <a:pt x="617" y="3"/>
                  </a:cubicBezTo>
                  <a:cubicBezTo>
                    <a:pt x="616" y="1"/>
                    <a:pt x="614" y="1"/>
                    <a:pt x="6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1">
              <a:extLst>
                <a:ext uri="{FF2B5EF4-FFF2-40B4-BE49-F238E27FC236}">
                  <a16:creationId xmlns:a16="http://schemas.microsoft.com/office/drawing/2014/main" id="{435EE852-C648-BC60-80E6-A40A762D8876}"/>
                </a:ext>
              </a:extLst>
            </p:cNvPr>
            <p:cNvSpPr/>
            <p:nvPr/>
          </p:nvSpPr>
          <p:spPr>
            <a:xfrm>
              <a:off x="5647700" y="2379325"/>
              <a:ext cx="113600" cy="142400"/>
            </a:xfrm>
            <a:custGeom>
              <a:avLst/>
              <a:gdLst/>
              <a:ahLst/>
              <a:cxnLst/>
              <a:rect l="l" t="t" r="r" b="b"/>
              <a:pathLst>
                <a:path w="4544" h="5696" extrusionOk="0">
                  <a:moveTo>
                    <a:pt x="854" y="1"/>
                  </a:moveTo>
                  <a:cubicBezTo>
                    <a:pt x="759" y="1"/>
                    <a:pt x="708" y="11"/>
                    <a:pt x="708" y="11"/>
                  </a:cubicBezTo>
                  <a:cubicBezTo>
                    <a:pt x="708" y="11"/>
                    <a:pt x="663" y="11"/>
                    <a:pt x="617" y="34"/>
                  </a:cubicBezTo>
                  <a:cubicBezTo>
                    <a:pt x="549" y="34"/>
                    <a:pt x="457" y="56"/>
                    <a:pt x="343" y="125"/>
                  </a:cubicBezTo>
                  <a:cubicBezTo>
                    <a:pt x="229" y="193"/>
                    <a:pt x="115" y="330"/>
                    <a:pt x="69" y="490"/>
                  </a:cubicBezTo>
                  <a:cubicBezTo>
                    <a:pt x="1" y="650"/>
                    <a:pt x="24" y="833"/>
                    <a:pt x="24" y="992"/>
                  </a:cubicBezTo>
                  <a:cubicBezTo>
                    <a:pt x="92" y="1654"/>
                    <a:pt x="435" y="2362"/>
                    <a:pt x="800" y="3069"/>
                  </a:cubicBezTo>
                  <a:cubicBezTo>
                    <a:pt x="1517" y="4460"/>
                    <a:pt x="2433" y="5696"/>
                    <a:pt x="2530" y="5696"/>
                  </a:cubicBezTo>
                  <a:cubicBezTo>
                    <a:pt x="2532" y="5696"/>
                    <a:pt x="2533" y="5695"/>
                    <a:pt x="2535" y="5694"/>
                  </a:cubicBezTo>
                  <a:cubicBezTo>
                    <a:pt x="2557" y="5672"/>
                    <a:pt x="2352" y="5352"/>
                    <a:pt x="2078" y="4827"/>
                  </a:cubicBezTo>
                  <a:cubicBezTo>
                    <a:pt x="1804" y="4302"/>
                    <a:pt x="1439" y="3617"/>
                    <a:pt x="1119" y="2910"/>
                  </a:cubicBezTo>
                  <a:cubicBezTo>
                    <a:pt x="800" y="2225"/>
                    <a:pt x="526" y="1472"/>
                    <a:pt x="480" y="970"/>
                  </a:cubicBezTo>
                  <a:cubicBezTo>
                    <a:pt x="480" y="696"/>
                    <a:pt x="549" y="559"/>
                    <a:pt x="617" y="559"/>
                  </a:cubicBezTo>
                  <a:cubicBezTo>
                    <a:pt x="663" y="513"/>
                    <a:pt x="754" y="513"/>
                    <a:pt x="754" y="513"/>
                  </a:cubicBezTo>
                  <a:cubicBezTo>
                    <a:pt x="754" y="513"/>
                    <a:pt x="795" y="503"/>
                    <a:pt x="862" y="503"/>
                  </a:cubicBezTo>
                  <a:cubicBezTo>
                    <a:pt x="896" y="503"/>
                    <a:pt x="937" y="505"/>
                    <a:pt x="982" y="513"/>
                  </a:cubicBezTo>
                  <a:cubicBezTo>
                    <a:pt x="1119" y="513"/>
                    <a:pt x="1302" y="559"/>
                    <a:pt x="1530" y="696"/>
                  </a:cubicBezTo>
                  <a:cubicBezTo>
                    <a:pt x="2010" y="970"/>
                    <a:pt x="2535" y="1540"/>
                    <a:pt x="2945" y="2179"/>
                  </a:cubicBezTo>
                  <a:cubicBezTo>
                    <a:pt x="3402" y="2818"/>
                    <a:pt x="3767" y="3503"/>
                    <a:pt x="4018" y="4028"/>
                  </a:cubicBezTo>
                  <a:cubicBezTo>
                    <a:pt x="4292" y="4553"/>
                    <a:pt x="4452" y="4895"/>
                    <a:pt x="4475" y="4895"/>
                  </a:cubicBezTo>
                  <a:cubicBezTo>
                    <a:pt x="4543" y="4873"/>
                    <a:pt x="4087" y="3343"/>
                    <a:pt x="3265" y="1974"/>
                  </a:cubicBezTo>
                  <a:cubicBezTo>
                    <a:pt x="2854" y="1289"/>
                    <a:pt x="2329" y="650"/>
                    <a:pt x="1781" y="308"/>
                  </a:cubicBezTo>
                  <a:cubicBezTo>
                    <a:pt x="1507" y="125"/>
                    <a:pt x="1233" y="34"/>
                    <a:pt x="1028" y="11"/>
                  </a:cubicBezTo>
                  <a:cubicBezTo>
                    <a:pt x="960" y="3"/>
                    <a:pt x="901" y="1"/>
                    <a:pt x="8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1">
              <a:extLst>
                <a:ext uri="{FF2B5EF4-FFF2-40B4-BE49-F238E27FC236}">
                  <a16:creationId xmlns:a16="http://schemas.microsoft.com/office/drawing/2014/main" id="{C353336E-99E3-B65A-90B7-33172BF0B71F}"/>
                </a:ext>
              </a:extLst>
            </p:cNvPr>
            <p:cNvSpPr/>
            <p:nvPr/>
          </p:nvSpPr>
          <p:spPr>
            <a:xfrm>
              <a:off x="5541575" y="2517525"/>
              <a:ext cx="92475" cy="112650"/>
            </a:xfrm>
            <a:custGeom>
              <a:avLst/>
              <a:gdLst/>
              <a:ahLst/>
              <a:cxnLst/>
              <a:rect l="l" t="t" r="r" b="b"/>
              <a:pathLst>
                <a:path w="3699" h="4506" extrusionOk="0">
                  <a:moveTo>
                    <a:pt x="773" y="0"/>
                  </a:moveTo>
                  <a:cubicBezTo>
                    <a:pt x="744" y="0"/>
                    <a:pt x="714" y="2"/>
                    <a:pt x="685" y="7"/>
                  </a:cubicBezTo>
                  <a:cubicBezTo>
                    <a:pt x="503" y="7"/>
                    <a:pt x="320" y="98"/>
                    <a:pt x="229" y="235"/>
                  </a:cubicBezTo>
                  <a:cubicBezTo>
                    <a:pt x="23" y="509"/>
                    <a:pt x="23" y="714"/>
                    <a:pt x="23" y="874"/>
                  </a:cubicBezTo>
                  <a:cubicBezTo>
                    <a:pt x="0" y="1034"/>
                    <a:pt x="23" y="1125"/>
                    <a:pt x="23" y="1125"/>
                  </a:cubicBezTo>
                  <a:cubicBezTo>
                    <a:pt x="23" y="1125"/>
                    <a:pt x="46" y="1193"/>
                    <a:pt x="92" y="1353"/>
                  </a:cubicBezTo>
                  <a:cubicBezTo>
                    <a:pt x="137" y="1467"/>
                    <a:pt x="206" y="1673"/>
                    <a:pt x="343" y="1878"/>
                  </a:cubicBezTo>
                  <a:cubicBezTo>
                    <a:pt x="571" y="2266"/>
                    <a:pt x="1005" y="2700"/>
                    <a:pt x="1438" y="3088"/>
                  </a:cubicBezTo>
                  <a:cubicBezTo>
                    <a:pt x="1872" y="3499"/>
                    <a:pt x="2351" y="3841"/>
                    <a:pt x="2694" y="4092"/>
                  </a:cubicBezTo>
                  <a:cubicBezTo>
                    <a:pt x="3038" y="4329"/>
                    <a:pt x="3261" y="4505"/>
                    <a:pt x="3304" y="4505"/>
                  </a:cubicBezTo>
                  <a:cubicBezTo>
                    <a:pt x="3307" y="4505"/>
                    <a:pt x="3309" y="4504"/>
                    <a:pt x="3310" y="4503"/>
                  </a:cubicBezTo>
                  <a:cubicBezTo>
                    <a:pt x="3333" y="4480"/>
                    <a:pt x="3150" y="4252"/>
                    <a:pt x="2831" y="3955"/>
                  </a:cubicBezTo>
                  <a:cubicBezTo>
                    <a:pt x="2511" y="3636"/>
                    <a:pt x="2078" y="3248"/>
                    <a:pt x="1689" y="2837"/>
                  </a:cubicBezTo>
                  <a:cubicBezTo>
                    <a:pt x="1279" y="2426"/>
                    <a:pt x="936" y="1992"/>
                    <a:pt x="731" y="1627"/>
                  </a:cubicBezTo>
                  <a:cubicBezTo>
                    <a:pt x="640" y="1445"/>
                    <a:pt x="594" y="1308"/>
                    <a:pt x="571" y="1193"/>
                  </a:cubicBezTo>
                  <a:cubicBezTo>
                    <a:pt x="548" y="1102"/>
                    <a:pt x="525" y="1034"/>
                    <a:pt x="525" y="1034"/>
                  </a:cubicBezTo>
                  <a:cubicBezTo>
                    <a:pt x="525" y="1034"/>
                    <a:pt x="503" y="988"/>
                    <a:pt x="525" y="874"/>
                  </a:cubicBezTo>
                  <a:cubicBezTo>
                    <a:pt x="503" y="783"/>
                    <a:pt x="525" y="623"/>
                    <a:pt x="594" y="532"/>
                  </a:cubicBezTo>
                  <a:cubicBezTo>
                    <a:pt x="617" y="486"/>
                    <a:pt x="662" y="463"/>
                    <a:pt x="731" y="440"/>
                  </a:cubicBezTo>
                  <a:cubicBezTo>
                    <a:pt x="822" y="440"/>
                    <a:pt x="913" y="440"/>
                    <a:pt x="1028" y="463"/>
                  </a:cubicBezTo>
                  <a:cubicBezTo>
                    <a:pt x="1256" y="532"/>
                    <a:pt x="1530" y="646"/>
                    <a:pt x="1758" y="783"/>
                  </a:cubicBezTo>
                  <a:cubicBezTo>
                    <a:pt x="2712" y="1338"/>
                    <a:pt x="3559" y="2108"/>
                    <a:pt x="3647" y="2108"/>
                  </a:cubicBezTo>
                  <a:cubicBezTo>
                    <a:pt x="3649" y="2108"/>
                    <a:pt x="3651" y="2108"/>
                    <a:pt x="3652" y="2106"/>
                  </a:cubicBezTo>
                  <a:cubicBezTo>
                    <a:pt x="3698" y="2038"/>
                    <a:pt x="2945" y="1171"/>
                    <a:pt x="1963" y="486"/>
                  </a:cubicBezTo>
                  <a:cubicBezTo>
                    <a:pt x="1712" y="326"/>
                    <a:pt x="1438" y="166"/>
                    <a:pt x="1164" y="75"/>
                  </a:cubicBezTo>
                  <a:cubicBezTo>
                    <a:pt x="1034" y="38"/>
                    <a:pt x="904"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1">
              <a:extLst>
                <a:ext uri="{FF2B5EF4-FFF2-40B4-BE49-F238E27FC236}">
                  <a16:creationId xmlns:a16="http://schemas.microsoft.com/office/drawing/2014/main" id="{CB00E2C8-A120-48C0-705F-DB25AB9A34A8}"/>
                </a:ext>
              </a:extLst>
            </p:cNvPr>
            <p:cNvSpPr/>
            <p:nvPr/>
          </p:nvSpPr>
          <p:spPr>
            <a:xfrm>
              <a:off x="5618600" y="2626050"/>
              <a:ext cx="151250" cy="89100"/>
            </a:xfrm>
            <a:custGeom>
              <a:avLst/>
              <a:gdLst/>
              <a:ahLst/>
              <a:cxnLst/>
              <a:rect l="l" t="t" r="r" b="b"/>
              <a:pathLst>
                <a:path w="6050" h="3564" extrusionOk="0">
                  <a:moveTo>
                    <a:pt x="31" y="1"/>
                  </a:moveTo>
                  <a:cubicBezTo>
                    <a:pt x="28" y="1"/>
                    <a:pt x="26" y="1"/>
                    <a:pt x="24" y="2"/>
                  </a:cubicBezTo>
                  <a:cubicBezTo>
                    <a:pt x="1" y="25"/>
                    <a:pt x="69" y="253"/>
                    <a:pt x="229" y="573"/>
                  </a:cubicBezTo>
                  <a:cubicBezTo>
                    <a:pt x="366" y="893"/>
                    <a:pt x="640" y="1303"/>
                    <a:pt x="937" y="1691"/>
                  </a:cubicBezTo>
                  <a:cubicBezTo>
                    <a:pt x="1233" y="2057"/>
                    <a:pt x="1576" y="2399"/>
                    <a:pt x="1872" y="2627"/>
                  </a:cubicBezTo>
                  <a:cubicBezTo>
                    <a:pt x="2009" y="2764"/>
                    <a:pt x="2124" y="2833"/>
                    <a:pt x="2215" y="2901"/>
                  </a:cubicBezTo>
                  <a:cubicBezTo>
                    <a:pt x="2306" y="2970"/>
                    <a:pt x="2352" y="2992"/>
                    <a:pt x="2352" y="2992"/>
                  </a:cubicBezTo>
                  <a:cubicBezTo>
                    <a:pt x="2352" y="2992"/>
                    <a:pt x="2397" y="3038"/>
                    <a:pt x="2512" y="3084"/>
                  </a:cubicBezTo>
                  <a:cubicBezTo>
                    <a:pt x="2603" y="3129"/>
                    <a:pt x="2740" y="3198"/>
                    <a:pt x="2922" y="3266"/>
                  </a:cubicBezTo>
                  <a:cubicBezTo>
                    <a:pt x="3265" y="3426"/>
                    <a:pt x="3744" y="3563"/>
                    <a:pt x="4246" y="3563"/>
                  </a:cubicBezTo>
                  <a:cubicBezTo>
                    <a:pt x="4748" y="3563"/>
                    <a:pt x="5251" y="3403"/>
                    <a:pt x="5570" y="3221"/>
                  </a:cubicBezTo>
                  <a:cubicBezTo>
                    <a:pt x="5867" y="3015"/>
                    <a:pt x="6050" y="2856"/>
                    <a:pt x="6027" y="2833"/>
                  </a:cubicBezTo>
                  <a:cubicBezTo>
                    <a:pt x="6023" y="2826"/>
                    <a:pt x="6015" y="2822"/>
                    <a:pt x="6004" y="2822"/>
                  </a:cubicBezTo>
                  <a:cubicBezTo>
                    <a:pt x="5938" y="2822"/>
                    <a:pt x="5750" y="2922"/>
                    <a:pt x="5479" y="3038"/>
                  </a:cubicBezTo>
                  <a:cubicBezTo>
                    <a:pt x="5217" y="3132"/>
                    <a:pt x="4863" y="3210"/>
                    <a:pt x="4505" y="3210"/>
                  </a:cubicBezTo>
                  <a:cubicBezTo>
                    <a:pt x="4426" y="3210"/>
                    <a:pt x="4347" y="3206"/>
                    <a:pt x="4269" y="3198"/>
                  </a:cubicBezTo>
                  <a:cubicBezTo>
                    <a:pt x="3835" y="3152"/>
                    <a:pt x="3402" y="2992"/>
                    <a:pt x="3105" y="2856"/>
                  </a:cubicBezTo>
                  <a:cubicBezTo>
                    <a:pt x="2945" y="2787"/>
                    <a:pt x="2831" y="2696"/>
                    <a:pt x="2763" y="2650"/>
                  </a:cubicBezTo>
                  <a:cubicBezTo>
                    <a:pt x="2671" y="2604"/>
                    <a:pt x="2626" y="2582"/>
                    <a:pt x="2626" y="2582"/>
                  </a:cubicBezTo>
                  <a:cubicBezTo>
                    <a:pt x="2626" y="2582"/>
                    <a:pt x="2580" y="2536"/>
                    <a:pt x="2489" y="2490"/>
                  </a:cubicBezTo>
                  <a:cubicBezTo>
                    <a:pt x="2420" y="2445"/>
                    <a:pt x="2283" y="2376"/>
                    <a:pt x="2146" y="2262"/>
                  </a:cubicBezTo>
                  <a:cubicBezTo>
                    <a:pt x="1872" y="2079"/>
                    <a:pt x="1530" y="1783"/>
                    <a:pt x="1211" y="1440"/>
                  </a:cubicBezTo>
                  <a:cubicBezTo>
                    <a:pt x="891" y="1121"/>
                    <a:pt x="594" y="756"/>
                    <a:pt x="389" y="482"/>
                  </a:cubicBezTo>
                  <a:cubicBezTo>
                    <a:pt x="194" y="200"/>
                    <a:pt x="81" y="1"/>
                    <a:pt x="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1">
              <a:extLst>
                <a:ext uri="{FF2B5EF4-FFF2-40B4-BE49-F238E27FC236}">
                  <a16:creationId xmlns:a16="http://schemas.microsoft.com/office/drawing/2014/main" id="{3119382A-D6FC-1AE1-8CFA-887C82522464}"/>
                </a:ext>
              </a:extLst>
            </p:cNvPr>
            <p:cNvSpPr/>
            <p:nvPr/>
          </p:nvSpPr>
          <p:spPr>
            <a:xfrm>
              <a:off x="5794925" y="2553625"/>
              <a:ext cx="40550" cy="135575"/>
            </a:xfrm>
            <a:custGeom>
              <a:avLst/>
              <a:gdLst/>
              <a:ahLst/>
              <a:cxnLst/>
              <a:rect l="l" t="t" r="r" b="b"/>
              <a:pathLst>
                <a:path w="1622" h="5423" extrusionOk="0">
                  <a:moveTo>
                    <a:pt x="1168" y="0"/>
                  </a:moveTo>
                  <a:cubicBezTo>
                    <a:pt x="1167" y="0"/>
                    <a:pt x="1166" y="0"/>
                    <a:pt x="1165" y="1"/>
                  </a:cubicBezTo>
                  <a:cubicBezTo>
                    <a:pt x="1074" y="1"/>
                    <a:pt x="1119" y="754"/>
                    <a:pt x="1142" y="1484"/>
                  </a:cubicBezTo>
                  <a:cubicBezTo>
                    <a:pt x="1142" y="1872"/>
                    <a:pt x="1142" y="2237"/>
                    <a:pt x="1142" y="2511"/>
                  </a:cubicBezTo>
                  <a:cubicBezTo>
                    <a:pt x="1119" y="2785"/>
                    <a:pt x="1096" y="2968"/>
                    <a:pt x="1096" y="2968"/>
                  </a:cubicBezTo>
                  <a:cubicBezTo>
                    <a:pt x="1096" y="2968"/>
                    <a:pt x="1096" y="3150"/>
                    <a:pt x="1096" y="3424"/>
                  </a:cubicBezTo>
                  <a:cubicBezTo>
                    <a:pt x="1074" y="3675"/>
                    <a:pt x="1028" y="4041"/>
                    <a:pt x="914" y="4383"/>
                  </a:cubicBezTo>
                  <a:cubicBezTo>
                    <a:pt x="800" y="4703"/>
                    <a:pt x="617" y="4999"/>
                    <a:pt x="389" y="5136"/>
                  </a:cubicBezTo>
                  <a:cubicBezTo>
                    <a:pt x="183" y="5296"/>
                    <a:pt x="1" y="5364"/>
                    <a:pt x="24" y="5410"/>
                  </a:cubicBezTo>
                  <a:cubicBezTo>
                    <a:pt x="24" y="5417"/>
                    <a:pt x="43" y="5422"/>
                    <a:pt x="78" y="5422"/>
                  </a:cubicBezTo>
                  <a:cubicBezTo>
                    <a:pt x="157" y="5422"/>
                    <a:pt x="314" y="5398"/>
                    <a:pt x="503" y="5319"/>
                  </a:cubicBezTo>
                  <a:cubicBezTo>
                    <a:pt x="777" y="5205"/>
                    <a:pt x="1074" y="4885"/>
                    <a:pt x="1256" y="4520"/>
                  </a:cubicBezTo>
                  <a:cubicBezTo>
                    <a:pt x="1416" y="4155"/>
                    <a:pt x="1507" y="3767"/>
                    <a:pt x="1553" y="3470"/>
                  </a:cubicBezTo>
                  <a:cubicBezTo>
                    <a:pt x="1599" y="3173"/>
                    <a:pt x="1621" y="2991"/>
                    <a:pt x="1621" y="2991"/>
                  </a:cubicBezTo>
                  <a:cubicBezTo>
                    <a:pt x="1621" y="2991"/>
                    <a:pt x="1621" y="2785"/>
                    <a:pt x="1599" y="2511"/>
                  </a:cubicBezTo>
                  <a:cubicBezTo>
                    <a:pt x="1576" y="2215"/>
                    <a:pt x="1553" y="1849"/>
                    <a:pt x="1484" y="1461"/>
                  </a:cubicBezTo>
                  <a:cubicBezTo>
                    <a:pt x="1395" y="720"/>
                    <a:pt x="1238" y="0"/>
                    <a:pt x="1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1">
              <a:extLst>
                <a:ext uri="{FF2B5EF4-FFF2-40B4-BE49-F238E27FC236}">
                  <a16:creationId xmlns:a16="http://schemas.microsoft.com/office/drawing/2014/main" id="{68AF6402-7C8E-186B-BBBE-AEEDD70F4B47}"/>
                </a:ext>
              </a:extLst>
            </p:cNvPr>
            <p:cNvSpPr/>
            <p:nvPr/>
          </p:nvSpPr>
          <p:spPr>
            <a:xfrm>
              <a:off x="5938725" y="2439450"/>
              <a:ext cx="315025" cy="370425"/>
            </a:xfrm>
            <a:custGeom>
              <a:avLst/>
              <a:gdLst/>
              <a:ahLst/>
              <a:cxnLst/>
              <a:rect l="l" t="t" r="r" b="b"/>
              <a:pathLst>
                <a:path w="12601" h="14817" extrusionOk="0">
                  <a:moveTo>
                    <a:pt x="7840" y="0"/>
                  </a:moveTo>
                  <a:cubicBezTo>
                    <a:pt x="6630" y="0"/>
                    <a:pt x="5528" y="304"/>
                    <a:pt x="4680" y="1189"/>
                  </a:cubicBezTo>
                  <a:cubicBezTo>
                    <a:pt x="2854" y="3038"/>
                    <a:pt x="1758" y="5435"/>
                    <a:pt x="389" y="7603"/>
                  </a:cubicBezTo>
                  <a:cubicBezTo>
                    <a:pt x="252" y="7832"/>
                    <a:pt x="115" y="8060"/>
                    <a:pt x="1" y="8265"/>
                  </a:cubicBezTo>
                  <a:cubicBezTo>
                    <a:pt x="1279" y="9018"/>
                    <a:pt x="4817" y="11255"/>
                    <a:pt x="7419" y="14816"/>
                  </a:cubicBezTo>
                  <a:cubicBezTo>
                    <a:pt x="8652" y="12922"/>
                    <a:pt x="9770" y="10936"/>
                    <a:pt x="10774" y="8904"/>
                  </a:cubicBezTo>
                  <a:cubicBezTo>
                    <a:pt x="11459" y="7535"/>
                    <a:pt x="12167" y="6074"/>
                    <a:pt x="12486" y="4545"/>
                  </a:cubicBezTo>
                  <a:cubicBezTo>
                    <a:pt x="12555" y="4202"/>
                    <a:pt x="12600" y="3814"/>
                    <a:pt x="12600" y="3426"/>
                  </a:cubicBezTo>
                  <a:cubicBezTo>
                    <a:pt x="12600" y="3038"/>
                    <a:pt x="12555" y="2673"/>
                    <a:pt x="12418" y="2331"/>
                  </a:cubicBezTo>
                  <a:cubicBezTo>
                    <a:pt x="11916" y="961"/>
                    <a:pt x="9998" y="208"/>
                    <a:pt x="8720" y="48"/>
                  </a:cubicBezTo>
                  <a:cubicBezTo>
                    <a:pt x="8422" y="17"/>
                    <a:pt x="8128" y="0"/>
                    <a:pt x="78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1">
              <a:extLst>
                <a:ext uri="{FF2B5EF4-FFF2-40B4-BE49-F238E27FC236}">
                  <a16:creationId xmlns:a16="http://schemas.microsoft.com/office/drawing/2014/main" id="{D7F56595-F726-0985-2CBF-A24EA29A66CC}"/>
                </a:ext>
              </a:extLst>
            </p:cNvPr>
            <p:cNvSpPr/>
            <p:nvPr/>
          </p:nvSpPr>
          <p:spPr>
            <a:xfrm>
              <a:off x="5938725" y="2451475"/>
              <a:ext cx="315025" cy="358400"/>
            </a:xfrm>
            <a:custGeom>
              <a:avLst/>
              <a:gdLst/>
              <a:ahLst/>
              <a:cxnLst/>
              <a:rect l="l" t="t" r="r" b="b"/>
              <a:pathLst>
                <a:path w="12601" h="14336" extrusionOk="0">
                  <a:moveTo>
                    <a:pt x="10295" y="1"/>
                  </a:moveTo>
                  <a:lnTo>
                    <a:pt x="10295" y="1"/>
                  </a:lnTo>
                  <a:cubicBezTo>
                    <a:pt x="11596" y="2215"/>
                    <a:pt x="8834" y="6848"/>
                    <a:pt x="7259" y="7670"/>
                  </a:cubicBezTo>
                  <a:cubicBezTo>
                    <a:pt x="7055" y="7774"/>
                    <a:pt x="6835" y="7820"/>
                    <a:pt x="6604" y="7820"/>
                  </a:cubicBezTo>
                  <a:cubicBezTo>
                    <a:pt x="5002" y="7820"/>
                    <a:pt x="2879" y="5575"/>
                    <a:pt x="1941" y="4497"/>
                  </a:cubicBezTo>
                  <a:cubicBezTo>
                    <a:pt x="1850" y="4680"/>
                    <a:pt x="1736" y="4863"/>
                    <a:pt x="1621" y="5068"/>
                  </a:cubicBezTo>
                  <a:cubicBezTo>
                    <a:pt x="1393" y="5456"/>
                    <a:pt x="1165" y="5867"/>
                    <a:pt x="914" y="6255"/>
                  </a:cubicBezTo>
                  <a:cubicBezTo>
                    <a:pt x="1964" y="6940"/>
                    <a:pt x="6164" y="9702"/>
                    <a:pt x="6141" y="10706"/>
                  </a:cubicBezTo>
                  <a:cubicBezTo>
                    <a:pt x="6138" y="10824"/>
                    <a:pt x="6064" y="10876"/>
                    <a:pt x="5933" y="10876"/>
                  </a:cubicBezTo>
                  <a:cubicBezTo>
                    <a:pt x="5029" y="10876"/>
                    <a:pt x="1423" y="8340"/>
                    <a:pt x="206" y="7442"/>
                  </a:cubicBezTo>
                  <a:cubicBezTo>
                    <a:pt x="138" y="7556"/>
                    <a:pt x="46" y="7670"/>
                    <a:pt x="1" y="7784"/>
                  </a:cubicBezTo>
                  <a:cubicBezTo>
                    <a:pt x="1279" y="8537"/>
                    <a:pt x="4817" y="10774"/>
                    <a:pt x="7419" y="14335"/>
                  </a:cubicBezTo>
                  <a:cubicBezTo>
                    <a:pt x="8652" y="12441"/>
                    <a:pt x="9770" y="10455"/>
                    <a:pt x="10774" y="8423"/>
                  </a:cubicBezTo>
                  <a:cubicBezTo>
                    <a:pt x="11459" y="7054"/>
                    <a:pt x="12167" y="5593"/>
                    <a:pt x="12486" y="4064"/>
                  </a:cubicBezTo>
                  <a:cubicBezTo>
                    <a:pt x="12555" y="3721"/>
                    <a:pt x="12600" y="3333"/>
                    <a:pt x="12600" y="2945"/>
                  </a:cubicBezTo>
                  <a:cubicBezTo>
                    <a:pt x="12600" y="2557"/>
                    <a:pt x="12555" y="2192"/>
                    <a:pt x="12418" y="1850"/>
                  </a:cubicBezTo>
                  <a:cubicBezTo>
                    <a:pt x="12395" y="1758"/>
                    <a:pt x="12349" y="1667"/>
                    <a:pt x="12304" y="1576"/>
                  </a:cubicBezTo>
                  <a:cubicBezTo>
                    <a:pt x="11916" y="868"/>
                    <a:pt x="11117" y="320"/>
                    <a:pt x="1029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1">
              <a:extLst>
                <a:ext uri="{FF2B5EF4-FFF2-40B4-BE49-F238E27FC236}">
                  <a16:creationId xmlns:a16="http://schemas.microsoft.com/office/drawing/2014/main" id="{9D6FFCB9-9018-3183-4F6C-A2292AD80537}"/>
                </a:ext>
              </a:extLst>
            </p:cNvPr>
            <p:cNvSpPr/>
            <p:nvPr/>
          </p:nvSpPr>
          <p:spPr>
            <a:xfrm>
              <a:off x="5974675" y="2612875"/>
              <a:ext cx="168375" cy="149100"/>
            </a:xfrm>
            <a:custGeom>
              <a:avLst/>
              <a:gdLst/>
              <a:ahLst/>
              <a:cxnLst/>
              <a:rect l="l" t="t" r="r" b="b"/>
              <a:pathLst>
                <a:path w="6735" h="5964" extrusionOk="0">
                  <a:moveTo>
                    <a:pt x="36" y="0"/>
                  </a:moveTo>
                  <a:cubicBezTo>
                    <a:pt x="28" y="0"/>
                    <a:pt x="24" y="1"/>
                    <a:pt x="24" y="4"/>
                  </a:cubicBezTo>
                  <a:cubicBezTo>
                    <a:pt x="1" y="96"/>
                    <a:pt x="1051" y="507"/>
                    <a:pt x="1987" y="1123"/>
                  </a:cubicBezTo>
                  <a:cubicBezTo>
                    <a:pt x="2443" y="1442"/>
                    <a:pt x="2900" y="1739"/>
                    <a:pt x="3219" y="2059"/>
                  </a:cubicBezTo>
                  <a:cubicBezTo>
                    <a:pt x="3516" y="2333"/>
                    <a:pt x="3744" y="2515"/>
                    <a:pt x="3744" y="2515"/>
                  </a:cubicBezTo>
                  <a:cubicBezTo>
                    <a:pt x="3744" y="2515"/>
                    <a:pt x="3950" y="2698"/>
                    <a:pt x="4246" y="2994"/>
                  </a:cubicBezTo>
                  <a:cubicBezTo>
                    <a:pt x="4566" y="3268"/>
                    <a:pt x="4931" y="3725"/>
                    <a:pt x="5296" y="4136"/>
                  </a:cubicBezTo>
                  <a:cubicBezTo>
                    <a:pt x="6010" y="5006"/>
                    <a:pt x="6593" y="5963"/>
                    <a:pt x="6683" y="5963"/>
                  </a:cubicBezTo>
                  <a:cubicBezTo>
                    <a:pt x="6685" y="5963"/>
                    <a:pt x="6687" y="5963"/>
                    <a:pt x="6689" y="5962"/>
                  </a:cubicBezTo>
                  <a:cubicBezTo>
                    <a:pt x="6734" y="5939"/>
                    <a:pt x="6232" y="4912"/>
                    <a:pt x="5547" y="3953"/>
                  </a:cubicBezTo>
                  <a:cubicBezTo>
                    <a:pt x="5182" y="3497"/>
                    <a:pt x="4840" y="2994"/>
                    <a:pt x="4543" y="2698"/>
                  </a:cubicBezTo>
                  <a:cubicBezTo>
                    <a:pt x="4223" y="2378"/>
                    <a:pt x="4018" y="2173"/>
                    <a:pt x="4018" y="2173"/>
                  </a:cubicBezTo>
                  <a:cubicBezTo>
                    <a:pt x="4018" y="2173"/>
                    <a:pt x="3790" y="1990"/>
                    <a:pt x="3447" y="1716"/>
                  </a:cubicBezTo>
                  <a:cubicBezTo>
                    <a:pt x="3128" y="1420"/>
                    <a:pt x="2626" y="1123"/>
                    <a:pt x="2124" y="826"/>
                  </a:cubicBezTo>
                  <a:cubicBezTo>
                    <a:pt x="1183" y="313"/>
                    <a:pt x="162"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1">
              <a:extLst>
                <a:ext uri="{FF2B5EF4-FFF2-40B4-BE49-F238E27FC236}">
                  <a16:creationId xmlns:a16="http://schemas.microsoft.com/office/drawing/2014/main" id="{CCBF61FE-06DB-B567-D602-218E6067A829}"/>
                </a:ext>
              </a:extLst>
            </p:cNvPr>
            <p:cNvSpPr/>
            <p:nvPr/>
          </p:nvSpPr>
          <p:spPr>
            <a:xfrm>
              <a:off x="5979250" y="2413275"/>
              <a:ext cx="708750" cy="911700"/>
            </a:xfrm>
            <a:custGeom>
              <a:avLst/>
              <a:gdLst/>
              <a:ahLst/>
              <a:cxnLst/>
              <a:rect l="l" t="t" r="r" b="b"/>
              <a:pathLst>
                <a:path w="28350" h="36468" extrusionOk="0">
                  <a:moveTo>
                    <a:pt x="14907" y="0"/>
                  </a:moveTo>
                  <a:cubicBezTo>
                    <a:pt x="14418" y="0"/>
                    <a:pt x="13930" y="20"/>
                    <a:pt x="13445" y="68"/>
                  </a:cubicBezTo>
                  <a:cubicBezTo>
                    <a:pt x="9952" y="388"/>
                    <a:pt x="8195" y="890"/>
                    <a:pt x="7350" y="2145"/>
                  </a:cubicBezTo>
                  <a:cubicBezTo>
                    <a:pt x="3013" y="8536"/>
                    <a:pt x="0" y="33233"/>
                    <a:pt x="0" y="33233"/>
                  </a:cubicBezTo>
                  <a:cubicBezTo>
                    <a:pt x="0" y="33233"/>
                    <a:pt x="6603" y="36468"/>
                    <a:pt x="16339" y="36468"/>
                  </a:cubicBezTo>
                  <a:cubicBezTo>
                    <a:pt x="19967" y="36468"/>
                    <a:pt x="24030" y="36018"/>
                    <a:pt x="28349" y="34785"/>
                  </a:cubicBezTo>
                  <a:cubicBezTo>
                    <a:pt x="28349" y="34283"/>
                    <a:pt x="28349" y="33781"/>
                    <a:pt x="28349" y="33256"/>
                  </a:cubicBezTo>
                  <a:cubicBezTo>
                    <a:pt x="28327" y="28120"/>
                    <a:pt x="28167" y="22962"/>
                    <a:pt x="27756" y="17849"/>
                  </a:cubicBezTo>
                  <a:cubicBezTo>
                    <a:pt x="27528" y="14836"/>
                    <a:pt x="27231" y="11800"/>
                    <a:pt x="26683" y="8833"/>
                  </a:cubicBezTo>
                  <a:cubicBezTo>
                    <a:pt x="26455" y="7600"/>
                    <a:pt x="26204" y="6345"/>
                    <a:pt x="25839" y="5135"/>
                  </a:cubicBezTo>
                  <a:cubicBezTo>
                    <a:pt x="25382" y="3583"/>
                    <a:pt x="24355" y="2579"/>
                    <a:pt x="22940" y="1803"/>
                  </a:cubicBezTo>
                  <a:cubicBezTo>
                    <a:pt x="22849" y="1757"/>
                    <a:pt x="22780" y="1711"/>
                    <a:pt x="22689" y="1666"/>
                  </a:cubicBezTo>
                  <a:cubicBezTo>
                    <a:pt x="22232" y="1438"/>
                    <a:pt x="21730" y="1255"/>
                    <a:pt x="21228" y="1027"/>
                  </a:cubicBezTo>
                  <a:cubicBezTo>
                    <a:pt x="20224" y="570"/>
                    <a:pt x="18740" y="273"/>
                    <a:pt x="17644" y="159"/>
                  </a:cubicBezTo>
                  <a:cubicBezTo>
                    <a:pt x="16737" y="70"/>
                    <a:pt x="15821" y="0"/>
                    <a:pt x="149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1">
              <a:extLst>
                <a:ext uri="{FF2B5EF4-FFF2-40B4-BE49-F238E27FC236}">
                  <a16:creationId xmlns:a16="http://schemas.microsoft.com/office/drawing/2014/main" id="{FF2D7597-5CED-C53C-04EB-09FBD35AEE6B}"/>
                </a:ext>
              </a:extLst>
            </p:cNvPr>
            <p:cNvSpPr/>
            <p:nvPr/>
          </p:nvSpPr>
          <p:spPr>
            <a:xfrm>
              <a:off x="5979250" y="2413375"/>
              <a:ext cx="708750" cy="911600"/>
            </a:xfrm>
            <a:custGeom>
              <a:avLst/>
              <a:gdLst/>
              <a:ahLst/>
              <a:cxnLst/>
              <a:rect l="l" t="t" r="r" b="b"/>
              <a:pathLst>
                <a:path w="28350" h="36464" extrusionOk="0">
                  <a:moveTo>
                    <a:pt x="14675" y="1"/>
                  </a:moveTo>
                  <a:cubicBezTo>
                    <a:pt x="14390" y="1"/>
                    <a:pt x="14115" y="7"/>
                    <a:pt x="13855" y="18"/>
                  </a:cubicBezTo>
                  <a:cubicBezTo>
                    <a:pt x="13718" y="41"/>
                    <a:pt x="13581" y="41"/>
                    <a:pt x="13445" y="64"/>
                  </a:cubicBezTo>
                  <a:cubicBezTo>
                    <a:pt x="13262" y="64"/>
                    <a:pt x="13079" y="87"/>
                    <a:pt x="12897" y="110"/>
                  </a:cubicBezTo>
                  <a:cubicBezTo>
                    <a:pt x="12828" y="110"/>
                    <a:pt x="12760" y="132"/>
                    <a:pt x="12714" y="132"/>
                  </a:cubicBezTo>
                  <a:cubicBezTo>
                    <a:pt x="12577" y="155"/>
                    <a:pt x="12463" y="155"/>
                    <a:pt x="12349" y="178"/>
                  </a:cubicBezTo>
                  <a:cubicBezTo>
                    <a:pt x="12280" y="178"/>
                    <a:pt x="12212" y="201"/>
                    <a:pt x="12143" y="201"/>
                  </a:cubicBezTo>
                  <a:cubicBezTo>
                    <a:pt x="12029" y="224"/>
                    <a:pt x="11915" y="224"/>
                    <a:pt x="11778" y="247"/>
                  </a:cubicBezTo>
                  <a:cubicBezTo>
                    <a:pt x="11733" y="247"/>
                    <a:pt x="11664" y="269"/>
                    <a:pt x="11618" y="269"/>
                  </a:cubicBezTo>
                  <a:cubicBezTo>
                    <a:pt x="11482" y="292"/>
                    <a:pt x="11345" y="315"/>
                    <a:pt x="11208" y="338"/>
                  </a:cubicBezTo>
                  <a:cubicBezTo>
                    <a:pt x="11139" y="338"/>
                    <a:pt x="11094" y="361"/>
                    <a:pt x="11025" y="361"/>
                  </a:cubicBezTo>
                  <a:cubicBezTo>
                    <a:pt x="10934" y="384"/>
                    <a:pt x="10865" y="406"/>
                    <a:pt x="10774" y="406"/>
                  </a:cubicBezTo>
                  <a:cubicBezTo>
                    <a:pt x="10705" y="429"/>
                    <a:pt x="10637" y="429"/>
                    <a:pt x="10569" y="452"/>
                  </a:cubicBezTo>
                  <a:cubicBezTo>
                    <a:pt x="10500" y="475"/>
                    <a:pt x="10432" y="475"/>
                    <a:pt x="10340" y="498"/>
                  </a:cubicBezTo>
                  <a:cubicBezTo>
                    <a:pt x="10272" y="521"/>
                    <a:pt x="10203" y="543"/>
                    <a:pt x="10135" y="543"/>
                  </a:cubicBezTo>
                  <a:cubicBezTo>
                    <a:pt x="10021" y="566"/>
                    <a:pt x="9929" y="589"/>
                    <a:pt x="9838" y="612"/>
                  </a:cubicBezTo>
                  <a:cubicBezTo>
                    <a:pt x="9792" y="635"/>
                    <a:pt x="9724" y="657"/>
                    <a:pt x="9678" y="680"/>
                  </a:cubicBezTo>
                  <a:cubicBezTo>
                    <a:pt x="9610" y="680"/>
                    <a:pt x="9564" y="703"/>
                    <a:pt x="9496" y="726"/>
                  </a:cubicBezTo>
                  <a:cubicBezTo>
                    <a:pt x="9450" y="749"/>
                    <a:pt x="9382" y="749"/>
                    <a:pt x="9336" y="772"/>
                  </a:cubicBezTo>
                  <a:cubicBezTo>
                    <a:pt x="9267" y="794"/>
                    <a:pt x="9222" y="817"/>
                    <a:pt x="9176" y="840"/>
                  </a:cubicBezTo>
                  <a:cubicBezTo>
                    <a:pt x="9108" y="863"/>
                    <a:pt x="9016" y="886"/>
                    <a:pt x="8948" y="909"/>
                  </a:cubicBezTo>
                  <a:cubicBezTo>
                    <a:pt x="8879" y="954"/>
                    <a:pt x="8834" y="977"/>
                    <a:pt x="8765" y="1000"/>
                  </a:cubicBezTo>
                  <a:cubicBezTo>
                    <a:pt x="8720" y="1023"/>
                    <a:pt x="8674" y="1046"/>
                    <a:pt x="8628" y="1068"/>
                  </a:cubicBezTo>
                  <a:cubicBezTo>
                    <a:pt x="8583" y="1091"/>
                    <a:pt x="8537" y="1114"/>
                    <a:pt x="8514" y="1114"/>
                  </a:cubicBezTo>
                  <a:cubicBezTo>
                    <a:pt x="8446" y="1160"/>
                    <a:pt x="8400" y="1182"/>
                    <a:pt x="8354" y="1205"/>
                  </a:cubicBezTo>
                  <a:cubicBezTo>
                    <a:pt x="8332" y="1228"/>
                    <a:pt x="8286" y="1251"/>
                    <a:pt x="8263" y="1274"/>
                  </a:cubicBezTo>
                  <a:cubicBezTo>
                    <a:pt x="8218" y="1297"/>
                    <a:pt x="8172" y="1319"/>
                    <a:pt x="8126" y="1342"/>
                  </a:cubicBezTo>
                  <a:cubicBezTo>
                    <a:pt x="8195" y="2415"/>
                    <a:pt x="7989" y="4652"/>
                    <a:pt x="12668" y="5565"/>
                  </a:cubicBezTo>
                  <a:cubicBezTo>
                    <a:pt x="18420" y="6683"/>
                    <a:pt x="20064" y="9354"/>
                    <a:pt x="21159" y="16201"/>
                  </a:cubicBezTo>
                  <a:cubicBezTo>
                    <a:pt x="22182" y="22594"/>
                    <a:pt x="20758" y="31752"/>
                    <a:pt x="11112" y="31752"/>
                  </a:cubicBezTo>
                  <a:cubicBezTo>
                    <a:pt x="10425" y="31752"/>
                    <a:pt x="9697" y="31706"/>
                    <a:pt x="8925" y="31609"/>
                  </a:cubicBezTo>
                  <a:cubicBezTo>
                    <a:pt x="4109" y="30992"/>
                    <a:pt x="1941" y="28504"/>
                    <a:pt x="1073" y="25765"/>
                  </a:cubicBezTo>
                  <a:cubicBezTo>
                    <a:pt x="1073" y="25788"/>
                    <a:pt x="1073" y="25788"/>
                    <a:pt x="1073" y="25788"/>
                  </a:cubicBezTo>
                  <a:cubicBezTo>
                    <a:pt x="1028" y="26039"/>
                    <a:pt x="982" y="26290"/>
                    <a:pt x="959" y="26541"/>
                  </a:cubicBezTo>
                  <a:cubicBezTo>
                    <a:pt x="959" y="26564"/>
                    <a:pt x="936" y="26564"/>
                    <a:pt x="936" y="26587"/>
                  </a:cubicBezTo>
                  <a:cubicBezTo>
                    <a:pt x="388" y="30216"/>
                    <a:pt x="46" y="32841"/>
                    <a:pt x="0" y="33183"/>
                  </a:cubicBezTo>
                  <a:cubicBezTo>
                    <a:pt x="0" y="33206"/>
                    <a:pt x="0" y="33206"/>
                    <a:pt x="0" y="33206"/>
                  </a:cubicBezTo>
                  <a:cubicBezTo>
                    <a:pt x="0" y="33229"/>
                    <a:pt x="0" y="33229"/>
                    <a:pt x="0" y="33229"/>
                  </a:cubicBezTo>
                  <a:cubicBezTo>
                    <a:pt x="0" y="33229"/>
                    <a:pt x="6603" y="36464"/>
                    <a:pt x="16339" y="36464"/>
                  </a:cubicBezTo>
                  <a:cubicBezTo>
                    <a:pt x="19967" y="36464"/>
                    <a:pt x="24030" y="36014"/>
                    <a:pt x="28349" y="34781"/>
                  </a:cubicBezTo>
                  <a:cubicBezTo>
                    <a:pt x="28349" y="34302"/>
                    <a:pt x="28349" y="33800"/>
                    <a:pt x="28349" y="33298"/>
                  </a:cubicBezTo>
                  <a:cubicBezTo>
                    <a:pt x="28349" y="33275"/>
                    <a:pt x="28349" y="33229"/>
                    <a:pt x="28349" y="33183"/>
                  </a:cubicBezTo>
                  <a:cubicBezTo>
                    <a:pt x="28349" y="32727"/>
                    <a:pt x="28349" y="32248"/>
                    <a:pt x="28327" y="31791"/>
                  </a:cubicBezTo>
                  <a:cubicBezTo>
                    <a:pt x="28304" y="28915"/>
                    <a:pt x="28212" y="24304"/>
                    <a:pt x="27893" y="19511"/>
                  </a:cubicBezTo>
                  <a:cubicBezTo>
                    <a:pt x="27847" y="18963"/>
                    <a:pt x="27802" y="18416"/>
                    <a:pt x="27756" y="17868"/>
                  </a:cubicBezTo>
                  <a:cubicBezTo>
                    <a:pt x="27756" y="17799"/>
                    <a:pt x="27756" y="17731"/>
                    <a:pt x="27756" y="17662"/>
                  </a:cubicBezTo>
                  <a:cubicBezTo>
                    <a:pt x="27733" y="17434"/>
                    <a:pt x="27710" y="17229"/>
                    <a:pt x="27688" y="17000"/>
                  </a:cubicBezTo>
                  <a:cubicBezTo>
                    <a:pt x="27505" y="14763"/>
                    <a:pt x="27277" y="12549"/>
                    <a:pt x="26957" y="10518"/>
                  </a:cubicBezTo>
                  <a:cubicBezTo>
                    <a:pt x="26957" y="10472"/>
                    <a:pt x="26957" y="10450"/>
                    <a:pt x="26957" y="10404"/>
                  </a:cubicBezTo>
                  <a:cubicBezTo>
                    <a:pt x="26911" y="10221"/>
                    <a:pt x="26889" y="10016"/>
                    <a:pt x="26843" y="9810"/>
                  </a:cubicBezTo>
                  <a:cubicBezTo>
                    <a:pt x="26797" y="9514"/>
                    <a:pt x="26752" y="9217"/>
                    <a:pt x="26706" y="8920"/>
                  </a:cubicBezTo>
                  <a:cubicBezTo>
                    <a:pt x="26683" y="8852"/>
                    <a:pt x="26683" y="8783"/>
                    <a:pt x="26660" y="8715"/>
                  </a:cubicBezTo>
                  <a:cubicBezTo>
                    <a:pt x="26615" y="8509"/>
                    <a:pt x="26592" y="8304"/>
                    <a:pt x="26546" y="8099"/>
                  </a:cubicBezTo>
                  <a:cubicBezTo>
                    <a:pt x="26523" y="8007"/>
                    <a:pt x="26501" y="7916"/>
                    <a:pt x="26501" y="7825"/>
                  </a:cubicBezTo>
                  <a:cubicBezTo>
                    <a:pt x="26455" y="7596"/>
                    <a:pt x="26409" y="7368"/>
                    <a:pt x="26341" y="7140"/>
                  </a:cubicBezTo>
                  <a:cubicBezTo>
                    <a:pt x="26318" y="7003"/>
                    <a:pt x="26295" y="6866"/>
                    <a:pt x="26250" y="6752"/>
                  </a:cubicBezTo>
                  <a:cubicBezTo>
                    <a:pt x="26227" y="6592"/>
                    <a:pt x="26181" y="6455"/>
                    <a:pt x="26158" y="6295"/>
                  </a:cubicBezTo>
                  <a:cubicBezTo>
                    <a:pt x="26113" y="6181"/>
                    <a:pt x="26090" y="6067"/>
                    <a:pt x="26067" y="5953"/>
                  </a:cubicBezTo>
                  <a:cubicBezTo>
                    <a:pt x="25998" y="5725"/>
                    <a:pt x="25930" y="5474"/>
                    <a:pt x="25861" y="5245"/>
                  </a:cubicBezTo>
                  <a:cubicBezTo>
                    <a:pt x="25861" y="5200"/>
                    <a:pt x="25839" y="5154"/>
                    <a:pt x="25839" y="5108"/>
                  </a:cubicBezTo>
                  <a:cubicBezTo>
                    <a:pt x="25359" y="3556"/>
                    <a:pt x="24332" y="2575"/>
                    <a:pt x="22940" y="1799"/>
                  </a:cubicBezTo>
                  <a:cubicBezTo>
                    <a:pt x="22849" y="1753"/>
                    <a:pt x="22780" y="1707"/>
                    <a:pt x="22689" y="1662"/>
                  </a:cubicBezTo>
                  <a:cubicBezTo>
                    <a:pt x="22232" y="1434"/>
                    <a:pt x="21707" y="1251"/>
                    <a:pt x="21228" y="1023"/>
                  </a:cubicBezTo>
                  <a:cubicBezTo>
                    <a:pt x="20224" y="566"/>
                    <a:pt x="18763" y="269"/>
                    <a:pt x="17667" y="178"/>
                  </a:cubicBezTo>
                  <a:cubicBezTo>
                    <a:pt x="17553" y="155"/>
                    <a:pt x="17439" y="155"/>
                    <a:pt x="17348" y="132"/>
                  </a:cubicBezTo>
                  <a:lnTo>
                    <a:pt x="17302" y="132"/>
                  </a:lnTo>
                  <a:cubicBezTo>
                    <a:pt x="16405" y="48"/>
                    <a:pt x="15495" y="1"/>
                    <a:pt x="1467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1">
              <a:extLst>
                <a:ext uri="{FF2B5EF4-FFF2-40B4-BE49-F238E27FC236}">
                  <a16:creationId xmlns:a16="http://schemas.microsoft.com/office/drawing/2014/main" id="{3DF202CE-06B9-5132-8127-9EA24DB84AF6}"/>
                </a:ext>
              </a:extLst>
            </p:cNvPr>
            <p:cNvSpPr/>
            <p:nvPr/>
          </p:nvSpPr>
          <p:spPr>
            <a:xfrm>
              <a:off x="6098500" y="3246375"/>
              <a:ext cx="510750" cy="51375"/>
            </a:xfrm>
            <a:custGeom>
              <a:avLst/>
              <a:gdLst/>
              <a:ahLst/>
              <a:cxnLst/>
              <a:rect l="l" t="t" r="r" b="b"/>
              <a:pathLst>
                <a:path w="20430" h="2055" extrusionOk="0">
                  <a:moveTo>
                    <a:pt x="20430" y="0"/>
                  </a:moveTo>
                  <a:lnTo>
                    <a:pt x="20430" y="0"/>
                  </a:lnTo>
                  <a:cubicBezTo>
                    <a:pt x="20429" y="0"/>
                    <a:pt x="20270" y="46"/>
                    <a:pt x="19996" y="115"/>
                  </a:cubicBezTo>
                  <a:cubicBezTo>
                    <a:pt x="19722" y="206"/>
                    <a:pt x="19357" y="343"/>
                    <a:pt x="18877" y="457"/>
                  </a:cubicBezTo>
                  <a:cubicBezTo>
                    <a:pt x="17942" y="754"/>
                    <a:pt x="16686" y="1028"/>
                    <a:pt x="15431" y="1256"/>
                  </a:cubicBezTo>
                  <a:cubicBezTo>
                    <a:pt x="14153" y="1461"/>
                    <a:pt x="12874" y="1598"/>
                    <a:pt x="11893" y="1644"/>
                  </a:cubicBezTo>
                  <a:cubicBezTo>
                    <a:pt x="11414" y="1689"/>
                    <a:pt x="11003" y="1689"/>
                    <a:pt x="10729" y="1689"/>
                  </a:cubicBezTo>
                  <a:cubicBezTo>
                    <a:pt x="10455" y="1712"/>
                    <a:pt x="10295" y="1712"/>
                    <a:pt x="10295" y="1712"/>
                  </a:cubicBezTo>
                  <a:cubicBezTo>
                    <a:pt x="10295" y="1712"/>
                    <a:pt x="10001" y="1722"/>
                    <a:pt x="9521" y="1722"/>
                  </a:cubicBezTo>
                  <a:cubicBezTo>
                    <a:pt x="9281" y="1722"/>
                    <a:pt x="8994" y="1720"/>
                    <a:pt x="8675" y="1712"/>
                  </a:cubicBezTo>
                  <a:cubicBezTo>
                    <a:pt x="7693" y="1712"/>
                    <a:pt x="6415" y="1644"/>
                    <a:pt x="5114" y="1530"/>
                  </a:cubicBezTo>
                  <a:cubicBezTo>
                    <a:pt x="3836" y="1393"/>
                    <a:pt x="2557" y="1210"/>
                    <a:pt x="1599" y="1028"/>
                  </a:cubicBezTo>
                  <a:cubicBezTo>
                    <a:pt x="1119" y="936"/>
                    <a:pt x="731" y="845"/>
                    <a:pt x="435" y="799"/>
                  </a:cubicBezTo>
                  <a:cubicBezTo>
                    <a:pt x="161" y="754"/>
                    <a:pt x="1" y="731"/>
                    <a:pt x="1" y="731"/>
                  </a:cubicBezTo>
                  <a:lnTo>
                    <a:pt x="1" y="731"/>
                  </a:lnTo>
                  <a:cubicBezTo>
                    <a:pt x="1" y="754"/>
                    <a:pt x="161" y="799"/>
                    <a:pt x="435" y="868"/>
                  </a:cubicBezTo>
                  <a:cubicBezTo>
                    <a:pt x="708" y="936"/>
                    <a:pt x="1097" y="1050"/>
                    <a:pt x="1576" y="1165"/>
                  </a:cubicBezTo>
                  <a:cubicBezTo>
                    <a:pt x="2512" y="1370"/>
                    <a:pt x="3813" y="1598"/>
                    <a:pt x="5091" y="1758"/>
                  </a:cubicBezTo>
                  <a:cubicBezTo>
                    <a:pt x="6392" y="1918"/>
                    <a:pt x="7693" y="2009"/>
                    <a:pt x="8675" y="2032"/>
                  </a:cubicBezTo>
                  <a:cubicBezTo>
                    <a:pt x="9633" y="2055"/>
                    <a:pt x="10295" y="2055"/>
                    <a:pt x="10295" y="2055"/>
                  </a:cubicBezTo>
                  <a:cubicBezTo>
                    <a:pt x="10295" y="2055"/>
                    <a:pt x="10455" y="2055"/>
                    <a:pt x="10752" y="2032"/>
                  </a:cubicBezTo>
                  <a:cubicBezTo>
                    <a:pt x="11026" y="2009"/>
                    <a:pt x="11436" y="2009"/>
                    <a:pt x="11916" y="1963"/>
                  </a:cubicBezTo>
                  <a:cubicBezTo>
                    <a:pt x="12897" y="1895"/>
                    <a:pt x="14175" y="1735"/>
                    <a:pt x="15454" y="1507"/>
                  </a:cubicBezTo>
                  <a:cubicBezTo>
                    <a:pt x="16732" y="1233"/>
                    <a:pt x="17987" y="913"/>
                    <a:pt x="18923" y="594"/>
                  </a:cubicBezTo>
                  <a:cubicBezTo>
                    <a:pt x="19380" y="457"/>
                    <a:pt x="19745" y="274"/>
                    <a:pt x="20019" y="183"/>
                  </a:cubicBezTo>
                  <a:cubicBezTo>
                    <a:pt x="20293" y="69"/>
                    <a:pt x="20430" y="23"/>
                    <a:pt x="20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1">
              <a:extLst>
                <a:ext uri="{FF2B5EF4-FFF2-40B4-BE49-F238E27FC236}">
                  <a16:creationId xmlns:a16="http://schemas.microsoft.com/office/drawing/2014/main" id="{C280F349-460F-CCF5-BAFB-1F7D3147BEE4}"/>
                </a:ext>
              </a:extLst>
            </p:cNvPr>
            <p:cNvSpPr/>
            <p:nvPr/>
          </p:nvSpPr>
          <p:spPr>
            <a:xfrm>
              <a:off x="6190375" y="2424100"/>
              <a:ext cx="305325" cy="115350"/>
            </a:xfrm>
            <a:custGeom>
              <a:avLst/>
              <a:gdLst/>
              <a:ahLst/>
              <a:cxnLst/>
              <a:rect l="l" t="t" r="r" b="b"/>
              <a:pathLst>
                <a:path w="12213" h="4614" extrusionOk="0">
                  <a:moveTo>
                    <a:pt x="10021" y="0"/>
                  </a:moveTo>
                  <a:cubicBezTo>
                    <a:pt x="10021" y="0"/>
                    <a:pt x="4977" y="571"/>
                    <a:pt x="3539" y="571"/>
                  </a:cubicBezTo>
                  <a:cubicBezTo>
                    <a:pt x="2101" y="571"/>
                    <a:pt x="1" y="3287"/>
                    <a:pt x="4589" y="4405"/>
                  </a:cubicBezTo>
                  <a:cubicBezTo>
                    <a:pt x="5193" y="4550"/>
                    <a:pt x="5765" y="4613"/>
                    <a:pt x="6302" y="4613"/>
                  </a:cubicBezTo>
                  <a:cubicBezTo>
                    <a:pt x="9255" y="4613"/>
                    <a:pt x="11159" y="2697"/>
                    <a:pt x="11642" y="1712"/>
                  </a:cubicBezTo>
                  <a:cubicBezTo>
                    <a:pt x="12212" y="571"/>
                    <a:pt x="10021" y="0"/>
                    <a:pt x="100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1">
              <a:extLst>
                <a:ext uri="{FF2B5EF4-FFF2-40B4-BE49-F238E27FC236}">
                  <a16:creationId xmlns:a16="http://schemas.microsoft.com/office/drawing/2014/main" id="{C66196BE-92E6-1FBA-8311-A8DCDDFDBDF8}"/>
                </a:ext>
              </a:extLst>
            </p:cNvPr>
            <p:cNvSpPr/>
            <p:nvPr/>
          </p:nvSpPr>
          <p:spPr>
            <a:xfrm>
              <a:off x="6259425" y="2314525"/>
              <a:ext cx="186050" cy="187075"/>
            </a:xfrm>
            <a:custGeom>
              <a:avLst/>
              <a:gdLst/>
              <a:ahLst/>
              <a:cxnLst/>
              <a:rect l="l" t="t" r="r" b="b"/>
              <a:pathLst>
                <a:path w="7442" h="7483" extrusionOk="0">
                  <a:moveTo>
                    <a:pt x="7213" y="1"/>
                  </a:moveTo>
                  <a:lnTo>
                    <a:pt x="1" y="2192"/>
                  </a:lnTo>
                  <a:lnTo>
                    <a:pt x="571" y="6574"/>
                  </a:lnTo>
                  <a:cubicBezTo>
                    <a:pt x="571" y="6574"/>
                    <a:pt x="1899" y="7483"/>
                    <a:pt x="3695" y="7483"/>
                  </a:cubicBezTo>
                  <a:cubicBezTo>
                    <a:pt x="4830" y="7483"/>
                    <a:pt x="6151" y="7120"/>
                    <a:pt x="7442" y="5935"/>
                  </a:cubicBezTo>
                  <a:lnTo>
                    <a:pt x="7213" y="1"/>
                  </a:ln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1">
              <a:extLst>
                <a:ext uri="{FF2B5EF4-FFF2-40B4-BE49-F238E27FC236}">
                  <a16:creationId xmlns:a16="http://schemas.microsoft.com/office/drawing/2014/main" id="{9DA3B10C-8979-1E53-6F23-352F70124851}"/>
                </a:ext>
              </a:extLst>
            </p:cNvPr>
            <p:cNvSpPr/>
            <p:nvPr/>
          </p:nvSpPr>
          <p:spPr>
            <a:xfrm>
              <a:off x="6259425" y="2314525"/>
              <a:ext cx="186050" cy="176350"/>
            </a:xfrm>
            <a:custGeom>
              <a:avLst/>
              <a:gdLst/>
              <a:ahLst/>
              <a:cxnLst/>
              <a:rect l="l" t="t" r="r" b="b"/>
              <a:pathLst>
                <a:path w="7442" h="7054" extrusionOk="0">
                  <a:moveTo>
                    <a:pt x="7213" y="1"/>
                  </a:moveTo>
                  <a:lnTo>
                    <a:pt x="1" y="2192"/>
                  </a:lnTo>
                  <a:lnTo>
                    <a:pt x="206" y="3721"/>
                  </a:lnTo>
                  <a:cubicBezTo>
                    <a:pt x="822" y="3676"/>
                    <a:pt x="1439" y="3607"/>
                    <a:pt x="2078" y="3562"/>
                  </a:cubicBezTo>
                  <a:cubicBezTo>
                    <a:pt x="2877" y="3470"/>
                    <a:pt x="3698" y="3333"/>
                    <a:pt x="4497" y="3310"/>
                  </a:cubicBezTo>
                  <a:cubicBezTo>
                    <a:pt x="4507" y="3310"/>
                    <a:pt x="4517" y="3310"/>
                    <a:pt x="4527" y="3310"/>
                  </a:cubicBezTo>
                  <a:cubicBezTo>
                    <a:pt x="6321" y="3310"/>
                    <a:pt x="6116" y="5351"/>
                    <a:pt x="5730" y="7054"/>
                  </a:cubicBezTo>
                  <a:cubicBezTo>
                    <a:pt x="6300" y="6826"/>
                    <a:pt x="6871" y="6460"/>
                    <a:pt x="7442" y="5935"/>
                  </a:cubicBezTo>
                  <a:lnTo>
                    <a:pt x="7213"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1">
              <a:extLst>
                <a:ext uri="{FF2B5EF4-FFF2-40B4-BE49-F238E27FC236}">
                  <a16:creationId xmlns:a16="http://schemas.microsoft.com/office/drawing/2014/main" id="{E72E892C-82E4-BB22-1E76-12C70487A673}"/>
                </a:ext>
              </a:extLst>
            </p:cNvPr>
            <p:cNvSpPr/>
            <p:nvPr/>
          </p:nvSpPr>
          <p:spPr>
            <a:xfrm>
              <a:off x="6418625" y="3070925"/>
              <a:ext cx="750800" cy="618475"/>
            </a:xfrm>
            <a:custGeom>
              <a:avLst/>
              <a:gdLst/>
              <a:ahLst/>
              <a:cxnLst/>
              <a:rect l="l" t="t" r="r" b="b"/>
              <a:pathLst>
                <a:path w="30032" h="24739" extrusionOk="0">
                  <a:moveTo>
                    <a:pt x="18772" y="1"/>
                  </a:moveTo>
                  <a:cubicBezTo>
                    <a:pt x="18692" y="1"/>
                    <a:pt x="18613" y="4"/>
                    <a:pt x="18535" y="11"/>
                  </a:cubicBezTo>
                  <a:cubicBezTo>
                    <a:pt x="15545" y="262"/>
                    <a:pt x="13582" y="3526"/>
                    <a:pt x="10934" y="3983"/>
                  </a:cubicBezTo>
                  <a:cubicBezTo>
                    <a:pt x="10157" y="4109"/>
                    <a:pt x="9231" y="4119"/>
                    <a:pt x="8261" y="4119"/>
                  </a:cubicBezTo>
                  <a:cubicBezTo>
                    <a:pt x="8074" y="4119"/>
                    <a:pt x="7885" y="4119"/>
                    <a:pt x="7695" y="4119"/>
                  </a:cubicBezTo>
                  <a:cubicBezTo>
                    <a:pt x="5491" y="4119"/>
                    <a:pt x="3170" y="4170"/>
                    <a:pt x="1918" y="5466"/>
                  </a:cubicBezTo>
                  <a:cubicBezTo>
                    <a:pt x="1" y="7452"/>
                    <a:pt x="6187" y="23863"/>
                    <a:pt x="10866" y="24571"/>
                  </a:cubicBezTo>
                  <a:cubicBezTo>
                    <a:pt x="11632" y="24687"/>
                    <a:pt x="12385" y="24738"/>
                    <a:pt x="13122" y="24738"/>
                  </a:cubicBezTo>
                  <a:cubicBezTo>
                    <a:pt x="16886" y="24738"/>
                    <a:pt x="20209" y="23392"/>
                    <a:pt x="22461" y="22380"/>
                  </a:cubicBezTo>
                  <a:cubicBezTo>
                    <a:pt x="24447" y="21490"/>
                    <a:pt x="29286" y="18751"/>
                    <a:pt x="29605" y="16126"/>
                  </a:cubicBezTo>
                  <a:cubicBezTo>
                    <a:pt x="30032" y="12713"/>
                    <a:pt x="23567" y="1"/>
                    <a:pt x="187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1">
              <a:extLst>
                <a:ext uri="{FF2B5EF4-FFF2-40B4-BE49-F238E27FC236}">
                  <a16:creationId xmlns:a16="http://schemas.microsoft.com/office/drawing/2014/main" id="{D7096AC4-A352-C287-2DD7-868668033BCC}"/>
                </a:ext>
              </a:extLst>
            </p:cNvPr>
            <p:cNvSpPr/>
            <p:nvPr/>
          </p:nvSpPr>
          <p:spPr>
            <a:xfrm>
              <a:off x="6444325" y="3222725"/>
              <a:ext cx="323400" cy="465900"/>
            </a:xfrm>
            <a:custGeom>
              <a:avLst/>
              <a:gdLst/>
              <a:ahLst/>
              <a:cxnLst/>
              <a:rect l="l" t="t" r="r" b="b"/>
              <a:pathLst>
                <a:path w="12936" h="18636" extrusionOk="0">
                  <a:moveTo>
                    <a:pt x="1697" y="0"/>
                  </a:moveTo>
                  <a:cubicBezTo>
                    <a:pt x="1618" y="0"/>
                    <a:pt x="1539" y="4"/>
                    <a:pt x="1461" y="11"/>
                  </a:cubicBezTo>
                  <a:cubicBezTo>
                    <a:pt x="1141" y="33"/>
                    <a:pt x="867" y="102"/>
                    <a:pt x="571" y="193"/>
                  </a:cubicBezTo>
                  <a:cubicBezTo>
                    <a:pt x="0" y="4051"/>
                    <a:pt x="5547" y="17860"/>
                    <a:pt x="9838" y="18499"/>
                  </a:cubicBezTo>
                  <a:cubicBezTo>
                    <a:pt x="10249" y="18568"/>
                    <a:pt x="10659" y="18590"/>
                    <a:pt x="11070" y="18636"/>
                  </a:cubicBezTo>
                  <a:cubicBezTo>
                    <a:pt x="11846" y="17814"/>
                    <a:pt x="12417" y="16970"/>
                    <a:pt x="12531" y="16125"/>
                  </a:cubicBezTo>
                  <a:cubicBezTo>
                    <a:pt x="12935" y="12712"/>
                    <a:pt x="6492"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1">
              <a:extLst>
                <a:ext uri="{FF2B5EF4-FFF2-40B4-BE49-F238E27FC236}">
                  <a16:creationId xmlns:a16="http://schemas.microsoft.com/office/drawing/2014/main" id="{CD5F5A4A-8C20-E7C9-E510-819A826691E1}"/>
                </a:ext>
              </a:extLst>
            </p:cNvPr>
            <p:cNvSpPr/>
            <p:nvPr/>
          </p:nvSpPr>
          <p:spPr>
            <a:xfrm>
              <a:off x="6456875" y="3079100"/>
              <a:ext cx="658525" cy="397975"/>
            </a:xfrm>
            <a:custGeom>
              <a:avLst/>
              <a:gdLst/>
              <a:ahLst/>
              <a:cxnLst/>
              <a:rect l="l" t="t" r="r" b="b"/>
              <a:pathLst>
                <a:path w="26341" h="15919" extrusionOk="0">
                  <a:moveTo>
                    <a:pt x="17039" y="0"/>
                  </a:moveTo>
                  <a:cubicBezTo>
                    <a:pt x="15174" y="0"/>
                    <a:pt x="13142" y="2105"/>
                    <a:pt x="10545" y="3564"/>
                  </a:cubicBezTo>
                  <a:cubicBezTo>
                    <a:pt x="9061" y="4386"/>
                    <a:pt x="6950" y="4450"/>
                    <a:pt x="5052" y="4450"/>
                  </a:cubicBezTo>
                  <a:cubicBezTo>
                    <a:pt x="4705" y="4450"/>
                    <a:pt x="4365" y="4448"/>
                    <a:pt x="4037" y="4448"/>
                  </a:cubicBezTo>
                  <a:cubicBezTo>
                    <a:pt x="2824" y="4448"/>
                    <a:pt x="1779" y="4477"/>
                    <a:pt x="1164" y="4751"/>
                  </a:cubicBezTo>
                  <a:cubicBezTo>
                    <a:pt x="639" y="4980"/>
                    <a:pt x="297" y="5345"/>
                    <a:pt x="114" y="5733"/>
                  </a:cubicBezTo>
                  <a:cubicBezTo>
                    <a:pt x="23" y="6121"/>
                    <a:pt x="0" y="6669"/>
                    <a:pt x="69" y="7331"/>
                  </a:cubicBezTo>
                  <a:cubicBezTo>
                    <a:pt x="281" y="7171"/>
                    <a:pt x="712" y="7012"/>
                    <a:pt x="1500" y="7012"/>
                  </a:cubicBezTo>
                  <a:cubicBezTo>
                    <a:pt x="1730" y="7012"/>
                    <a:pt x="1989" y="7026"/>
                    <a:pt x="2283" y="7057"/>
                  </a:cubicBezTo>
                  <a:cubicBezTo>
                    <a:pt x="4383" y="7285"/>
                    <a:pt x="7167" y="12763"/>
                    <a:pt x="9176" y="14726"/>
                  </a:cubicBezTo>
                  <a:cubicBezTo>
                    <a:pt x="10028" y="15568"/>
                    <a:pt x="11387" y="15918"/>
                    <a:pt x="13065" y="15918"/>
                  </a:cubicBezTo>
                  <a:cubicBezTo>
                    <a:pt x="15301" y="15918"/>
                    <a:pt x="18102" y="15296"/>
                    <a:pt x="21022" y="14384"/>
                  </a:cubicBezTo>
                  <a:cubicBezTo>
                    <a:pt x="26158" y="12786"/>
                    <a:pt x="26341" y="10275"/>
                    <a:pt x="26341" y="10275"/>
                  </a:cubicBezTo>
                  <a:cubicBezTo>
                    <a:pt x="24378" y="4135"/>
                    <a:pt x="19379" y="323"/>
                    <a:pt x="17393" y="26"/>
                  </a:cubicBezTo>
                  <a:cubicBezTo>
                    <a:pt x="17276" y="9"/>
                    <a:pt x="17158" y="0"/>
                    <a:pt x="1703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1">
              <a:extLst>
                <a:ext uri="{FF2B5EF4-FFF2-40B4-BE49-F238E27FC236}">
                  <a16:creationId xmlns:a16="http://schemas.microsoft.com/office/drawing/2014/main" id="{885C602B-1F02-4E7C-24E3-0EC81D4DA9F5}"/>
                </a:ext>
              </a:extLst>
            </p:cNvPr>
            <p:cNvSpPr/>
            <p:nvPr/>
          </p:nvSpPr>
          <p:spPr>
            <a:xfrm>
              <a:off x="6445450" y="3056275"/>
              <a:ext cx="672225" cy="397725"/>
            </a:xfrm>
            <a:custGeom>
              <a:avLst/>
              <a:gdLst/>
              <a:ahLst/>
              <a:cxnLst/>
              <a:rect l="l" t="t" r="r" b="b"/>
              <a:pathLst>
                <a:path w="26889" h="15909" extrusionOk="0">
                  <a:moveTo>
                    <a:pt x="17584" y="0"/>
                  </a:moveTo>
                  <a:cubicBezTo>
                    <a:pt x="15702" y="0"/>
                    <a:pt x="13690" y="2104"/>
                    <a:pt x="11094" y="3542"/>
                  </a:cubicBezTo>
                  <a:cubicBezTo>
                    <a:pt x="9608" y="4376"/>
                    <a:pt x="7489" y="4439"/>
                    <a:pt x="5585" y="4439"/>
                  </a:cubicBezTo>
                  <a:cubicBezTo>
                    <a:pt x="5251" y="4439"/>
                    <a:pt x="4923" y="4437"/>
                    <a:pt x="4607" y="4437"/>
                  </a:cubicBezTo>
                  <a:cubicBezTo>
                    <a:pt x="3374" y="4437"/>
                    <a:pt x="2311" y="4466"/>
                    <a:pt x="1690" y="4751"/>
                  </a:cubicBezTo>
                  <a:cubicBezTo>
                    <a:pt x="1" y="5504"/>
                    <a:pt x="389" y="7536"/>
                    <a:pt x="389" y="7536"/>
                  </a:cubicBezTo>
                  <a:cubicBezTo>
                    <a:pt x="389" y="7536"/>
                    <a:pt x="621" y="7004"/>
                    <a:pt x="1995" y="7004"/>
                  </a:cubicBezTo>
                  <a:cubicBezTo>
                    <a:pt x="2231" y="7004"/>
                    <a:pt x="2500" y="7020"/>
                    <a:pt x="2808" y="7057"/>
                  </a:cubicBezTo>
                  <a:cubicBezTo>
                    <a:pt x="4931" y="7285"/>
                    <a:pt x="7716" y="12763"/>
                    <a:pt x="9701" y="14726"/>
                  </a:cubicBezTo>
                  <a:cubicBezTo>
                    <a:pt x="10565" y="15560"/>
                    <a:pt x="11930" y="15909"/>
                    <a:pt x="13614" y="15909"/>
                  </a:cubicBezTo>
                  <a:cubicBezTo>
                    <a:pt x="15847" y="15909"/>
                    <a:pt x="18642" y="15295"/>
                    <a:pt x="21571" y="14384"/>
                  </a:cubicBezTo>
                  <a:cubicBezTo>
                    <a:pt x="26683" y="12786"/>
                    <a:pt x="26889" y="10252"/>
                    <a:pt x="26889" y="10252"/>
                  </a:cubicBezTo>
                  <a:cubicBezTo>
                    <a:pt x="24926" y="4112"/>
                    <a:pt x="19927" y="300"/>
                    <a:pt x="17941" y="26"/>
                  </a:cubicBezTo>
                  <a:cubicBezTo>
                    <a:pt x="17823" y="9"/>
                    <a:pt x="17703" y="0"/>
                    <a:pt x="1758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1">
              <a:extLst>
                <a:ext uri="{FF2B5EF4-FFF2-40B4-BE49-F238E27FC236}">
                  <a16:creationId xmlns:a16="http://schemas.microsoft.com/office/drawing/2014/main" id="{93F4F522-2306-089B-AFBC-EF1042E93C11}"/>
                </a:ext>
              </a:extLst>
            </p:cNvPr>
            <p:cNvSpPr/>
            <p:nvPr/>
          </p:nvSpPr>
          <p:spPr>
            <a:xfrm>
              <a:off x="6445450" y="3056275"/>
              <a:ext cx="672225" cy="397725"/>
            </a:xfrm>
            <a:custGeom>
              <a:avLst/>
              <a:gdLst/>
              <a:ahLst/>
              <a:cxnLst/>
              <a:rect l="l" t="t" r="r" b="b"/>
              <a:pathLst>
                <a:path w="26889" h="15909" extrusionOk="0">
                  <a:moveTo>
                    <a:pt x="17584" y="0"/>
                  </a:moveTo>
                  <a:cubicBezTo>
                    <a:pt x="15702" y="0"/>
                    <a:pt x="13690" y="2104"/>
                    <a:pt x="11094" y="3542"/>
                  </a:cubicBezTo>
                  <a:cubicBezTo>
                    <a:pt x="9608" y="4376"/>
                    <a:pt x="7489" y="4439"/>
                    <a:pt x="5585" y="4439"/>
                  </a:cubicBezTo>
                  <a:cubicBezTo>
                    <a:pt x="5251" y="4439"/>
                    <a:pt x="4923" y="4437"/>
                    <a:pt x="4607" y="4437"/>
                  </a:cubicBezTo>
                  <a:cubicBezTo>
                    <a:pt x="3374" y="4437"/>
                    <a:pt x="2311" y="4466"/>
                    <a:pt x="1690" y="4751"/>
                  </a:cubicBezTo>
                  <a:cubicBezTo>
                    <a:pt x="1" y="5504"/>
                    <a:pt x="389" y="7536"/>
                    <a:pt x="389" y="7536"/>
                  </a:cubicBezTo>
                  <a:cubicBezTo>
                    <a:pt x="389" y="7536"/>
                    <a:pt x="621" y="7004"/>
                    <a:pt x="1995" y="7004"/>
                  </a:cubicBezTo>
                  <a:cubicBezTo>
                    <a:pt x="2231" y="7004"/>
                    <a:pt x="2500" y="7020"/>
                    <a:pt x="2808" y="7057"/>
                  </a:cubicBezTo>
                  <a:cubicBezTo>
                    <a:pt x="4931" y="7285"/>
                    <a:pt x="7716" y="12763"/>
                    <a:pt x="9701" y="14726"/>
                  </a:cubicBezTo>
                  <a:cubicBezTo>
                    <a:pt x="10565" y="15560"/>
                    <a:pt x="11930" y="15909"/>
                    <a:pt x="13614" y="15909"/>
                  </a:cubicBezTo>
                  <a:cubicBezTo>
                    <a:pt x="15847" y="15909"/>
                    <a:pt x="18642" y="15295"/>
                    <a:pt x="21571" y="14384"/>
                  </a:cubicBezTo>
                  <a:cubicBezTo>
                    <a:pt x="26683" y="12786"/>
                    <a:pt x="26889" y="10252"/>
                    <a:pt x="26889" y="10252"/>
                  </a:cubicBezTo>
                  <a:cubicBezTo>
                    <a:pt x="24926" y="4112"/>
                    <a:pt x="19927" y="300"/>
                    <a:pt x="17941" y="26"/>
                  </a:cubicBezTo>
                  <a:cubicBezTo>
                    <a:pt x="17823" y="9"/>
                    <a:pt x="17703" y="0"/>
                    <a:pt x="1758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1">
              <a:extLst>
                <a:ext uri="{FF2B5EF4-FFF2-40B4-BE49-F238E27FC236}">
                  <a16:creationId xmlns:a16="http://schemas.microsoft.com/office/drawing/2014/main" id="{A537D668-31F3-F905-610D-E8E03C2C89DD}"/>
                </a:ext>
              </a:extLst>
            </p:cNvPr>
            <p:cNvSpPr/>
            <p:nvPr/>
          </p:nvSpPr>
          <p:spPr>
            <a:xfrm>
              <a:off x="6462575" y="3056275"/>
              <a:ext cx="655100" cy="374900"/>
            </a:xfrm>
            <a:custGeom>
              <a:avLst/>
              <a:gdLst/>
              <a:ahLst/>
              <a:cxnLst/>
              <a:rect l="l" t="t" r="r" b="b"/>
              <a:pathLst>
                <a:path w="26204" h="14996" extrusionOk="0">
                  <a:moveTo>
                    <a:pt x="16899" y="0"/>
                  </a:moveTo>
                  <a:cubicBezTo>
                    <a:pt x="15017" y="0"/>
                    <a:pt x="13005" y="2104"/>
                    <a:pt x="10409" y="3542"/>
                  </a:cubicBezTo>
                  <a:cubicBezTo>
                    <a:pt x="8923" y="4376"/>
                    <a:pt x="6804" y="4439"/>
                    <a:pt x="4900" y="4439"/>
                  </a:cubicBezTo>
                  <a:cubicBezTo>
                    <a:pt x="4566" y="4439"/>
                    <a:pt x="4238" y="4437"/>
                    <a:pt x="3922" y="4437"/>
                  </a:cubicBezTo>
                  <a:cubicBezTo>
                    <a:pt x="2689" y="4437"/>
                    <a:pt x="1626" y="4466"/>
                    <a:pt x="1005" y="4751"/>
                  </a:cubicBezTo>
                  <a:cubicBezTo>
                    <a:pt x="617" y="4911"/>
                    <a:pt x="320" y="5185"/>
                    <a:pt x="137" y="5459"/>
                  </a:cubicBezTo>
                  <a:cubicBezTo>
                    <a:pt x="0" y="6075"/>
                    <a:pt x="92" y="6623"/>
                    <a:pt x="92" y="6623"/>
                  </a:cubicBezTo>
                  <a:cubicBezTo>
                    <a:pt x="92" y="6623"/>
                    <a:pt x="341" y="6091"/>
                    <a:pt x="1719" y="6091"/>
                  </a:cubicBezTo>
                  <a:cubicBezTo>
                    <a:pt x="1956" y="6091"/>
                    <a:pt x="2226" y="6107"/>
                    <a:pt x="2534" y="6144"/>
                  </a:cubicBezTo>
                  <a:cubicBezTo>
                    <a:pt x="4634" y="6372"/>
                    <a:pt x="7419" y="11850"/>
                    <a:pt x="9427" y="13813"/>
                  </a:cubicBezTo>
                  <a:cubicBezTo>
                    <a:pt x="10281" y="14647"/>
                    <a:pt x="11645" y="14996"/>
                    <a:pt x="13328" y="14996"/>
                  </a:cubicBezTo>
                  <a:cubicBezTo>
                    <a:pt x="15562" y="14996"/>
                    <a:pt x="18358" y="14382"/>
                    <a:pt x="21274" y="13471"/>
                  </a:cubicBezTo>
                  <a:cubicBezTo>
                    <a:pt x="24309" y="12512"/>
                    <a:pt x="25610" y="11234"/>
                    <a:pt x="26181" y="10366"/>
                  </a:cubicBezTo>
                  <a:cubicBezTo>
                    <a:pt x="26181" y="10298"/>
                    <a:pt x="26204" y="10252"/>
                    <a:pt x="26204" y="10252"/>
                  </a:cubicBezTo>
                  <a:cubicBezTo>
                    <a:pt x="24241" y="4112"/>
                    <a:pt x="19242" y="300"/>
                    <a:pt x="17256" y="26"/>
                  </a:cubicBezTo>
                  <a:cubicBezTo>
                    <a:pt x="17138" y="9"/>
                    <a:pt x="17018" y="0"/>
                    <a:pt x="16899" y="0"/>
                  </a:cubicBezTo>
                  <a:close/>
                </a:path>
              </a:pathLst>
            </a:custGeom>
            <a:solidFill>
              <a:srgbClr val="DA5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1">
              <a:extLst>
                <a:ext uri="{FF2B5EF4-FFF2-40B4-BE49-F238E27FC236}">
                  <a16:creationId xmlns:a16="http://schemas.microsoft.com/office/drawing/2014/main" id="{CA34DBD0-5CF4-4841-01BE-934FF944E351}"/>
                </a:ext>
              </a:extLst>
            </p:cNvPr>
            <p:cNvSpPr/>
            <p:nvPr/>
          </p:nvSpPr>
          <p:spPr>
            <a:xfrm>
              <a:off x="6462575" y="3056275"/>
              <a:ext cx="655100" cy="374900"/>
            </a:xfrm>
            <a:custGeom>
              <a:avLst/>
              <a:gdLst/>
              <a:ahLst/>
              <a:cxnLst/>
              <a:rect l="l" t="t" r="r" b="b"/>
              <a:pathLst>
                <a:path w="26204" h="14996" extrusionOk="0">
                  <a:moveTo>
                    <a:pt x="16899" y="0"/>
                  </a:moveTo>
                  <a:cubicBezTo>
                    <a:pt x="15017" y="0"/>
                    <a:pt x="13005" y="2104"/>
                    <a:pt x="10409" y="3542"/>
                  </a:cubicBezTo>
                  <a:cubicBezTo>
                    <a:pt x="8923" y="4376"/>
                    <a:pt x="6804" y="4439"/>
                    <a:pt x="4900" y="4439"/>
                  </a:cubicBezTo>
                  <a:cubicBezTo>
                    <a:pt x="4566" y="4439"/>
                    <a:pt x="4238" y="4437"/>
                    <a:pt x="3922" y="4437"/>
                  </a:cubicBezTo>
                  <a:cubicBezTo>
                    <a:pt x="2689" y="4437"/>
                    <a:pt x="1626" y="4466"/>
                    <a:pt x="1005" y="4751"/>
                  </a:cubicBezTo>
                  <a:cubicBezTo>
                    <a:pt x="617" y="4911"/>
                    <a:pt x="320" y="5185"/>
                    <a:pt x="137" y="5459"/>
                  </a:cubicBezTo>
                  <a:cubicBezTo>
                    <a:pt x="0" y="6075"/>
                    <a:pt x="92" y="6623"/>
                    <a:pt x="92" y="6623"/>
                  </a:cubicBezTo>
                  <a:cubicBezTo>
                    <a:pt x="92" y="6623"/>
                    <a:pt x="341" y="6091"/>
                    <a:pt x="1719" y="6091"/>
                  </a:cubicBezTo>
                  <a:cubicBezTo>
                    <a:pt x="1956" y="6091"/>
                    <a:pt x="2226" y="6107"/>
                    <a:pt x="2534" y="6144"/>
                  </a:cubicBezTo>
                  <a:cubicBezTo>
                    <a:pt x="4634" y="6372"/>
                    <a:pt x="7419" y="11850"/>
                    <a:pt x="9427" y="13813"/>
                  </a:cubicBezTo>
                  <a:cubicBezTo>
                    <a:pt x="10281" y="14647"/>
                    <a:pt x="11645" y="14996"/>
                    <a:pt x="13328" y="14996"/>
                  </a:cubicBezTo>
                  <a:cubicBezTo>
                    <a:pt x="15562" y="14996"/>
                    <a:pt x="18358" y="14382"/>
                    <a:pt x="21274" y="13471"/>
                  </a:cubicBezTo>
                  <a:cubicBezTo>
                    <a:pt x="24309" y="12512"/>
                    <a:pt x="25610" y="11234"/>
                    <a:pt x="26181" y="10366"/>
                  </a:cubicBezTo>
                  <a:cubicBezTo>
                    <a:pt x="26181" y="10298"/>
                    <a:pt x="26204" y="10252"/>
                    <a:pt x="26204" y="10252"/>
                  </a:cubicBezTo>
                  <a:cubicBezTo>
                    <a:pt x="24241" y="4112"/>
                    <a:pt x="19242" y="300"/>
                    <a:pt x="17256" y="26"/>
                  </a:cubicBezTo>
                  <a:cubicBezTo>
                    <a:pt x="17138" y="9"/>
                    <a:pt x="17018" y="0"/>
                    <a:pt x="16899" y="0"/>
                  </a:cubicBez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1">
              <a:extLst>
                <a:ext uri="{FF2B5EF4-FFF2-40B4-BE49-F238E27FC236}">
                  <a16:creationId xmlns:a16="http://schemas.microsoft.com/office/drawing/2014/main" id="{62971912-8038-A643-911D-4D23A231BC62}"/>
                </a:ext>
              </a:extLst>
            </p:cNvPr>
            <p:cNvSpPr/>
            <p:nvPr/>
          </p:nvSpPr>
          <p:spPr>
            <a:xfrm>
              <a:off x="6462575" y="3056275"/>
              <a:ext cx="655100" cy="374900"/>
            </a:xfrm>
            <a:custGeom>
              <a:avLst/>
              <a:gdLst/>
              <a:ahLst/>
              <a:cxnLst/>
              <a:rect l="l" t="t" r="r" b="b"/>
              <a:pathLst>
                <a:path w="26204" h="14996" extrusionOk="0">
                  <a:moveTo>
                    <a:pt x="16899" y="0"/>
                  </a:moveTo>
                  <a:cubicBezTo>
                    <a:pt x="15017" y="0"/>
                    <a:pt x="13005" y="2104"/>
                    <a:pt x="10409" y="3542"/>
                  </a:cubicBezTo>
                  <a:cubicBezTo>
                    <a:pt x="8923" y="4376"/>
                    <a:pt x="6804" y="4439"/>
                    <a:pt x="4900" y="4439"/>
                  </a:cubicBezTo>
                  <a:cubicBezTo>
                    <a:pt x="4566" y="4439"/>
                    <a:pt x="4238" y="4437"/>
                    <a:pt x="3922" y="4437"/>
                  </a:cubicBezTo>
                  <a:cubicBezTo>
                    <a:pt x="2689" y="4437"/>
                    <a:pt x="1626" y="4466"/>
                    <a:pt x="1005" y="4751"/>
                  </a:cubicBezTo>
                  <a:cubicBezTo>
                    <a:pt x="617" y="4911"/>
                    <a:pt x="320" y="5185"/>
                    <a:pt x="137" y="5459"/>
                  </a:cubicBezTo>
                  <a:cubicBezTo>
                    <a:pt x="0" y="6075"/>
                    <a:pt x="92" y="6623"/>
                    <a:pt x="92" y="6623"/>
                  </a:cubicBezTo>
                  <a:cubicBezTo>
                    <a:pt x="92" y="6623"/>
                    <a:pt x="341" y="6091"/>
                    <a:pt x="1719" y="6091"/>
                  </a:cubicBezTo>
                  <a:cubicBezTo>
                    <a:pt x="1956" y="6091"/>
                    <a:pt x="2226" y="6107"/>
                    <a:pt x="2534" y="6144"/>
                  </a:cubicBezTo>
                  <a:cubicBezTo>
                    <a:pt x="4634" y="6372"/>
                    <a:pt x="7419" y="11850"/>
                    <a:pt x="9427" y="13813"/>
                  </a:cubicBezTo>
                  <a:cubicBezTo>
                    <a:pt x="10281" y="14647"/>
                    <a:pt x="11645" y="14996"/>
                    <a:pt x="13328" y="14996"/>
                  </a:cubicBezTo>
                  <a:cubicBezTo>
                    <a:pt x="15562" y="14996"/>
                    <a:pt x="18358" y="14382"/>
                    <a:pt x="21274" y="13471"/>
                  </a:cubicBezTo>
                  <a:cubicBezTo>
                    <a:pt x="24309" y="12512"/>
                    <a:pt x="25610" y="11234"/>
                    <a:pt x="26181" y="10366"/>
                  </a:cubicBezTo>
                  <a:cubicBezTo>
                    <a:pt x="26181" y="10298"/>
                    <a:pt x="26204" y="10252"/>
                    <a:pt x="26204" y="10252"/>
                  </a:cubicBezTo>
                  <a:cubicBezTo>
                    <a:pt x="24241" y="4112"/>
                    <a:pt x="19242" y="300"/>
                    <a:pt x="17256" y="26"/>
                  </a:cubicBezTo>
                  <a:cubicBezTo>
                    <a:pt x="17138" y="9"/>
                    <a:pt x="17018" y="0"/>
                    <a:pt x="16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1">
              <a:extLst>
                <a:ext uri="{FF2B5EF4-FFF2-40B4-BE49-F238E27FC236}">
                  <a16:creationId xmlns:a16="http://schemas.microsoft.com/office/drawing/2014/main" id="{5963FEE4-3EF0-2591-C4A1-B1AEE2886303}"/>
                </a:ext>
              </a:extLst>
            </p:cNvPr>
            <p:cNvSpPr/>
            <p:nvPr/>
          </p:nvSpPr>
          <p:spPr>
            <a:xfrm>
              <a:off x="6916800" y="3407850"/>
              <a:ext cx="90175" cy="86275"/>
            </a:xfrm>
            <a:custGeom>
              <a:avLst/>
              <a:gdLst/>
              <a:ahLst/>
              <a:cxnLst/>
              <a:rect l="l" t="t" r="r" b="b"/>
              <a:pathLst>
                <a:path w="3607" h="3451" extrusionOk="0">
                  <a:moveTo>
                    <a:pt x="2808" y="1"/>
                  </a:moveTo>
                  <a:lnTo>
                    <a:pt x="525" y="754"/>
                  </a:lnTo>
                  <a:lnTo>
                    <a:pt x="0" y="914"/>
                  </a:lnTo>
                  <a:cubicBezTo>
                    <a:pt x="0" y="914"/>
                    <a:pt x="553" y="3451"/>
                    <a:pt x="2095" y="3451"/>
                  </a:cubicBezTo>
                  <a:cubicBezTo>
                    <a:pt x="2240" y="3451"/>
                    <a:pt x="2394" y="3428"/>
                    <a:pt x="2557" y="3379"/>
                  </a:cubicBezTo>
                  <a:cubicBezTo>
                    <a:pt x="2648" y="3333"/>
                    <a:pt x="2739" y="3311"/>
                    <a:pt x="2831" y="3265"/>
                  </a:cubicBezTo>
                  <a:cubicBezTo>
                    <a:pt x="2854" y="3242"/>
                    <a:pt x="2876" y="3242"/>
                    <a:pt x="2876" y="3219"/>
                  </a:cubicBezTo>
                  <a:cubicBezTo>
                    <a:pt x="2968" y="3174"/>
                    <a:pt x="3036" y="3128"/>
                    <a:pt x="3082" y="3082"/>
                  </a:cubicBezTo>
                  <a:cubicBezTo>
                    <a:pt x="3105" y="3060"/>
                    <a:pt x="3105" y="3037"/>
                    <a:pt x="3127" y="3037"/>
                  </a:cubicBezTo>
                  <a:cubicBezTo>
                    <a:pt x="3173" y="2991"/>
                    <a:pt x="3196" y="2945"/>
                    <a:pt x="3242" y="2900"/>
                  </a:cubicBezTo>
                  <a:cubicBezTo>
                    <a:pt x="3264" y="2854"/>
                    <a:pt x="3264" y="2831"/>
                    <a:pt x="3287" y="2808"/>
                  </a:cubicBezTo>
                  <a:cubicBezTo>
                    <a:pt x="3310" y="2763"/>
                    <a:pt x="3356" y="2694"/>
                    <a:pt x="3379" y="2626"/>
                  </a:cubicBezTo>
                  <a:cubicBezTo>
                    <a:pt x="3379" y="2603"/>
                    <a:pt x="3379" y="2557"/>
                    <a:pt x="3401" y="2535"/>
                  </a:cubicBezTo>
                  <a:cubicBezTo>
                    <a:pt x="3401" y="2489"/>
                    <a:pt x="3424" y="2443"/>
                    <a:pt x="3424" y="2420"/>
                  </a:cubicBezTo>
                  <a:cubicBezTo>
                    <a:pt x="3607" y="1393"/>
                    <a:pt x="2808" y="1"/>
                    <a:pt x="28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1">
              <a:extLst>
                <a:ext uri="{FF2B5EF4-FFF2-40B4-BE49-F238E27FC236}">
                  <a16:creationId xmlns:a16="http://schemas.microsoft.com/office/drawing/2014/main" id="{A77F7C77-D2A9-6371-6481-2627627D0D8A}"/>
                </a:ext>
              </a:extLst>
            </p:cNvPr>
            <p:cNvSpPr/>
            <p:nvPr/>
          </p:nvSpPr>
          <p:spPr>
            <a:xfrm>
              <a:off x="6924225" y="3393025"/>
              <a:ext cx="110725" cy="86275"/>
            </a:xfrm>
            <a:custGeom>
              <a:avLst/>
              <a:gdLst/>
              <a:ahLst/>
              <a:cxnLst/>
              <a:rect l="l" t="t" r="r" b="b"/>
              <a:pathLst>
                <a:path w="4429" h="3451" extrusionOk="0">
                  <a:moveTo>
                    <a:pt x="2808" y="1"/>
                  </a:moveTo>
                  <a:lnTo>
                    <a:pt x="0" y="914"/>
                  </a:lnTo>
                  <a:cubicBezTo>
                    <a:pt x="0" y="914"/>
                    <a:pt x="553" y="3450"/>
                    <a:pt x="2078" y="3450"/>
                  </a:cubicBezTo>
                  <a:cubicBezTo>
                    <a:pt x="2221" y="3450"/>
                    <a:pt x="2373" y="3428"/>
                    <a:pt x="2534" y="3379"/>
                  </a:cubicBezTo>
                  <a:cubicBezTo>
                    <a:pt x="4428" y="2808"/>
                    <a:pt x="2808" y="1"/>
                    <a:pt x="2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1">
              <a:extLst>
                <a:ext uri="{FF2B5EF4-FFF2-40B4-BE49-F238E27FC236}">
                  <a16:creationId xmlns:a16="http://schemas.microsoft.com/office/drawing/2014/main" id="{02BD5B81-D95B-4AF0-D551-C77FBD0B4C2C}"/>
                </a:ext>
              </a:extLst>
            </p:cNvPr>
            <p:cNvSpPr/>
            <p:nvPr/>
          </p:nvSpPr>
          <p:spPr>
            <a:xfrm>
              <a:off x="6924225" y="3411850"/>
              <a:ext cx="86175" cy="67450"/>
            </a:xfrm>
            <a:custGeom>
              <a:avLst/>
              <a:gdLst/>
              <a:ahLst/>
              <a:cxnLst/>
              <a:rect l="l" t="t" r="r" b="b"/>
              <a:pathLst>
                <a:path w="3447" h="2698" extrusionOk="0">
                  <a:moveTo>
                    <a:pt x="525" y="1"/>
                  </a:moveTo>
                  <a:lnTo>
                    <a:pt x="0" y="161"/>
                  </a:lnTo>
                  <a:cubicBezTo>
                    <a:pt x="0" y="161"/>
                    <a:pt x="553" y="2697"/>
                    <a:pt x="2078" y="2697"/>
                  </a:cubicBezTo>
                  <a:cubicBezTo>
                    <a:pt x="2221" y="2697"/>
                    <a:pt x="2373" y="2675"/>
                    <a:pt x="2534" y="2626"/>
                  </a:cubicBezTo>
                  <a:cubicBezTo>
                    <a:pt x="3150" y="2443"/>
                    <a:pt x="3378" y="2009"/>
                    <a:pt x="3447" y="1530"/>
                  </a:cubicBezTo>
                  <a:lnTo>
                    <a:pt x="3447" y="1530"/>
                  </a:lnTo>
                  <a:cubicBezTo>
                    <a:pt x="3310" y="1667"/>
                    <a:pt x="3127" y="1781"/>
                    <a:pt x="2899" y="1850"/>
                  </a:cubicBezTo>
                  <a:cubicBezTo>
                    <a:pt x="2734" y="1900"/>
                    <a:pt x="2579" y="1923"/>
                    <a:pt x="2432" y="1923"/>
                  </a:cubicBezTo>
                  <a:cubicBezTo>
                    <a:pt x="1380" y="1923"/>
                    <a:pt x="786" y="742"/>
                    <a:pt x="5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1">
              <a:extLst>
                <a:ext uri="{FF2B5EF4-FFF2-40B4-BE49-F238E27FC236}">
                  <a16:creationId xmlns:a16="http://schemas.microsoft.com/office/drawing/2014/main" id="{FD6734F9-0813-312A-79FE-026F81AAE3A7}"/>
                </a:ext>
              </a:extLst>
            </p:cNvPr>
            <p:cNvSpPr/>
            <p:nvPr/>
          </p:nvSpPr>
          <p:spPr>
            <a:xfrm>
              <a:off x="6472275" y="3332550"/>
              <a:ext cx="688775" cy="356850"/>
            </a:xfrm>
            <a:custGeom>
              <a:avLst/>
              <a:gdLst/>
              <a:ahLst/>
              <a:cxnLst/>
              <a:rect l="l" t="t" r="r" b="b"/>
              <a:pathLst>
                <a:path w="27551" h="14274" extrusionOk="0">
                  <a:moveTo>
                    <a:pt x="0" y="0"/>
                  </a:moveTo>
                  <a:lnTo>
                    <a:pt x="0" y="0"/>
                  </a:lnTo>
                  <a:cubicBezTo>
                    <a:pt x="1484" y="5547"/>
                    <a:pt x="5456" y="13627"/>
                    <a:pt x="8720" y="14106"/>
                  </a:cubicBezTo>
                  <a:cubicBezTo>
                    <a:pt x="9486" y="14222"/>
                    <a:pt x="10239" y="14273"/>
                    <a:pt x="10976" y="14273"/>
                  </a:cubicBezTo>
                  <a:cubicBezTo>
                    <a:pt x="14740" y="14273"/>
                    <a:pt x="18063" y="12927"/>
                    <a:pt x="20315" y="11915"/>
                  </a:cubicBezTo>
                  <a:cubicBezTo>
                    <a:pt x="22301" y="11025"/>
                    <a:pt x="27140" y="8286"/>
                    <a:pt x="27459" y="5661"/>
                  </a:cubicBezTo>
                  <a:cubicBezTo>
                    <a:pt x="27551" y="5022"/>
                    <a:pt x="27391" y="4109"/>
                    <a:pt x="27071" y="3013"/>
                  </a:cubicBezTo>
                  <a:lnTo>
                    <a:pt x="27071" y="3013"/>
                  </a:lnTo>
                  <a:cubicBezTo>
                    <a:pt x="27163" y="4405"/>
                    <a:pt x="26843" y="5866"/>
                    <a:pt x="25451" y="6688"/>
                  </a:cubicBezTo>
                  <a:cubicBezTo>
                    <a:pt x="22481" y="8466"/>
                    <a:pt x="16418" y="10082"/>
                    <a:pt x="13513" y="10082"/>
                  </a:cubicBezTo>
                  <a:cubicBezTo>
                    <a:pt x="13135" y="10082"/>
                    <a:pt x="12811" y="10055"/>
                    <a:pt x="12554" y="9998"/>
                  </a:cubicBezTo>
                  <a:cubicBezTo>
                    <a:pt x="10341" y="9473"/>
                    <a:pt x="8948" y="3859"/>
                    <a:pt x="8948" y="3858"/>
                  </a:cubicBezTo>
                  <a:lnTo>
                    <a:pt x="8948" y="3858"/>
                  </a:lnTo>
                  <a:cubicBezTo>
                    <a:pt x="8948" y="3859"/>
                    <a:pt x="10057" y="9745"/>
                    <a:pt x="7327" y="9745"/>
                  </a:cubicBezTo>
                  <a:cubicBezTo>
                    <a:pt x="7233" y="9745"/>
                    <a:pt x="7134" y="9738"/>
                    <a:pt x="7031" y="9724"/>
                  </a:cubicBezTo>
                  <a:cubicBezTo>
                    <a:pt x="4862" y="9404"/>
                    <a:pt x="1758" y="4200"/>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1">
              <a:extLst>
                <a:ext uri="{FF2B5EF4-FFF2-40B4-BE49-F238E27FC236}">
                  <a16:creationId xmlns:a16="http://schemas.microsoft.com/office/drawing/2014/main" id="{A1F17EFD-E010-0C09-8F64-813E834A4FAF}"/>
                </a:ext>
              </a:extLst>
            </p:cNvPr>
            <p:cNvSpPr/>
            <p:nvPr/>
          </p:nvSpPr>
          <p:spPr>
            <a:xfrm>
              <a:off x="6688550" y="3054600"/>
              <a:ext cx="426275" cy="292800"/>
            </a:xfrm>
            <a:custGeom>
              <a:avLst/>
              <a:gdLst/>
              <a:ahLst/>
              <a:cxnLst/>
              <a:rect l="l" t="t" r="r" b="b"/>
              <a:pathLst>
                <a:path w="17051" h="11712" extrusionOk="0">
                  <a:moveTo>
                    <a:pt x="7478" y="0"/>
                  </a:moveTo>
                  <a:cubicBezTo>
                    <a:pt x="7435" y="0"/>
                    <a:pt x="7393" y="1"/>
                    <a:pt x="7350" y="2"/>
                  </a:cubicBezTo>
                  <a:cubicBezTo>
                    <a:pt x="6574" y="25"/>
                    <a:pt x="5775" y="276"/>
                    <a:pt x="5113" y="687"/>
                  </a:cubicBezTo>
                  <a:cubicBezTo>
                    <a:pt x="3744" y="1509"/>
                    <a:pt x="2716" y="2696"/>
                    <a:pt x="1735" y="3266"/>
                  </a:cubicBezTo>
                  <a:cubicBezTo>
                    <a:pt x="1256" y="3563"/>
                    <a:pt x="799" y="3745"/>
                    <a:pt x="502" y="3860"/>
                  </a:cubicBezTo>
                  <a:cubicBezTo>
                    <a:pt x="183" y="3974"/>
                    <a:pt x="0" y="3997"/>
                    <a:pt x="0" y="4019"/>
                  </a:cubicBezTo>
                  <a:cubicBezTo>
                    <a:pt x="0" y="4030"/>
                    <a:pt x="37" y="4040"/>
                    <a:pt x="108" y="4040"/>
                  </a:cubicBezTo>
                  <a:cubicBezTo>
                    <a:pt x="196" y="4040"/>
                    <a:pt x="336" y="4024"/>
                    <a:pt x="525" y="3974"/>
                  </a:cubicBezTo>
                  <a:cubicBezTo>
                    <a:pt x="868" y="3882"/>
                    <a:pt x="1324" y="3700"/>
                    <a:pt x="1849" y="3449"/>
                  </a:cubicBezTo>
                  <a:cubicBezTo>
                    <a:pt x="2899" y="2878"/>
                    <a:pt x="3972" y="1737"/>
                    <a:pt x="5296" y="1006"/>
                  </a:cubicBezTo>
                  <a:cubicBezTo>
                    <a:pt x="5935" y="641"/>
                    <a:pt x="6665" y="436"/>
                    <a:pt x="7350" y="436"/>
                  </a:cubicBezTo>
                  <a:cubicBezTo>
                    <a:pt x="8035" y="436"/>
                    <a:pt x="8674" y="618"/>
                    <a:pt x="9153" y="847"/>
                  </a:cubicBezTo>
                  <a:cubicBezTo>
                    <a:pt x="9633" y="1098"/>
                    <a:pt x="10043" y="1394"/>
                    <a:pt x="10317" y="1577"/>
                  </a:cubicBezTo>
                  <a:cubicBezTo>
                    <a:pt x="10568" y="1760"/>
                    <a:pt x="10728" y="1874"/>
                    <a:pt x="10728" y="1874"/>
                  </a:cubicBezTo>
                  <a:cubicBezTo>
                    <a:pt x="10728" y="1874"/>
                    <a:pt x="10888" y="1988"/>
                    <a:pt x="11162" y="2193"/>
                  </a:cubicBezTo>
                  <a:cubicBezTo>
                    <a:pt x="11413" y="2399"/>
                    <a:pt x="11801" y="2673"/>
                    <a:pt x="12212" y="3061"/>
                  </a:cubicBezTo>
                  <a:cubicBezTo>
                    <a:pt x="13056" y="3814"/>
                    <a:pt x="14106" y="4910"/>
                    <a:pt x="14905" y="6211"/>
                  </a:cubicBezTo>
                  <a:cubicBezTo>
                    <a:pt x="15316" y="6850"/>
                    <a:pt x="15750" y="7489"/>
                    <a:pt x="16069" y="8105"/>
                  </a:cubicBezTo>
                  <a:cubicBezTo>
                    <a:pt x="16412" y="8744"/>
                    <a:pt x="16663" y="9338"/>
                    <a:pt x="16777" y="9908"/>
                  </a:cubicBezTo>
                  <a:cubicBezTo>
                    <a:pt x="16868" y="10456"/>
                    <a:pt x="16823" y="10913"/>
                    <a:pt x="16708" y="11232"/>
                  </a:cubicBezTo>
                  <a:cubicBezTo>
                    <a:pt x="16663" y="11392"/>
                    <a:pt x="16594" y="11506"/>
                    <a:pt x="16571" y="11575"/>
                  </a:cubicBezTo>
                  <a:cubicBezTo>
                    <a:pt x="16526" y="11666"/>
                    <a:pt x="16503" y="11711"/>
                    <a:pt x="16526" y="11711"/>
                  </a:cubicBezTo>
                  <a:cubicBezTo>
                    <a:pt x="16526" y="11711"/>
                    <a:pt x="16549" y="11689"/>
                    <a:pt x="16617" y="11597"/>
                  </a:cubicBezTo>
                  <a:cubicBezTo>
                    <a:pt x="16663" y="11529"/>
                    <a:pt x="16754" y="11415"/>
                    <a:pt x="16800" y="11255"/>
                  </a:cubicBezTo>
                  <a:cubicBezTo>
                    <a:pt x="16959" y="10958"/>
                    <a:pt x="17051" y="10456"/>
                    <a:pt x="16959" y="9863"/>
                  </a:cubicBezTo>
                  <a:cubicBezTo>
                    <a:pt x="16891" y="9292"/>
                    <a:pt x="16663" y="8630"/>
                    <a:pt x="16343" y="7968"/>
                  </a:cubicBezTo>
                  <a:cubicBezTo>
                    <a:pt x="16024" y="7329"/>
                    <a:pt x="15613" y="6667"/>
                    <a:pt x="15225" y="6005"/>
                  </a:cubicBezTo>
                  <a:cubicBezTo>
                    <a:pt x="14449" y="4658"/>
                    <a:pt x="13399" y="3494"/>
                    <a:pt x="12531" y="2696"/>
                  </a:cubicBezTo>
                  <a:cubicBezTo>
                    <a:pt x="12121" y="2307"/>
                    <a:pt x="11732" y="2011"/>
                    <a:pt x="11459" y="1783"/>
                  </a:cubicBezTo>
                  <a:cubicBezTo>
                    <a:pt x="11185" y="1577"/>
                    <a:pt x="11048" y="1463"/>
                    <a:pt x="11048" y="1463"/>
                  </a:cubicBezTo>
                  <a:cubicBezTo>
                    <a:pt x="11048" y="1463"/>
                    <a:pt x="10888" y="1349"/>
                    <a:pt x="10591" y="1143"/>
                  </a:cubicBezTo>
                  <a:cubicBezTo>
                    <a:pt x="10317" y="961"/>
                    <a:pt x="9929" y="687"/>
                    <a:pt x="9381" y="413"/>
                  </a:cubicBezTo>
                  <a:cubicBezTo>
                    <a:pt x="8843" y="176"/>
                    <a:pt x="8183" y="0"/>
                    <a:pt x="74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1">
              <a:extLst>
                <a:ext uri="{FF2B5EF4-FFF2-40B4-BE49-F238E27FC236}">
                  <a16:creationId xmlns:a16="http://schemas.microsoft.com/office/drawing/2014/main" id="{FA4E08DA-1F3E-9682-8D76-23A4E9886DBF}"/>
                </a:ext>
              </a:extLst>
            </p:cNvPr>
            <p:cNvSpPr/>
            <p:nvPr/>
          </p:nvSpPr>
          <p:spPr>
            <a:xfrm>
              <a:off x="6452875" y="3131475"/>
              <a:ext cx="346975" cy="117775"/>
            </a:xfrm>
            <a:custGeom>
              <a:avLst/>
              <a:gdLst/>
              <a:ahLst/>
              <a:cxnLst/>
              <a:rect l="l" t="t" r="r" b="b"/>
              <a:pathLst>
                <a:path w="13879" h="4711" extrusionOk="0">
                  <a:moveTo>
                    <a:pt x="13836" y="0"/>
                  </a:moveTo>
                  <a:cubicBezTo>
                    <a:pt x="13795" y="0"/>
                    <a:pt x="13687" y="30"/>
                    <a:pt x="13513" y="100"/>
                  </a:cubicBezTo>
                  <a:cubicBezTo>
                    <a:pt x="13308" y="168"/>
                    <a:pt x="13011" y="260"/>
                    <a:pt x="12646" y="374"/>
                  </a:cubicBezTo>
                  <a:cubicBezTo>
                    <a:pt x="11892" y="579"/>
                    <a:pt x="10888" y="762"/>
                    <a:pt x="9884" y="876"/>
                  </a:cubicBezTo>
                  <a:cubicBezTo>
                    <a:pt x="9382" y="944"/>
                    <a:pt x="8857" y="990"/>
                    <a:pt x="8377" y="1036"/>
                  </a:cubicBezTo>
                  <a:cubicBezTo>
                    <a:pt x="8038" y="1052"/>
                    <a:pt x="7722" y="1068"/>
                    <a:pt x="7437" y="1068"/>
                  </a:cubicBezTo>
                  <a:cubicBezTo>
                    <a:pt x="7319" y="1068"/>
                    <a:pt x="7206" y="1065"/>
                    <a:pt x="7099" y="1059"/>
                  </a:cubicBezTo>
                  <a:cubicBezTo>
                    <a:pt x="6711" y="1059"/>
                    <a:pt x="6392" y="1036"/>
                    <a:pt x="6163" y="1013"/>
                  </a:cubicBezTo>
                  <a:cubicBezTo>
                    <a:pt x="5935" y="990"/>
                    <a:pt x="5821" y="990"/>
                    <a:pt x="5821" y="990"/>
                  </a:cubicBezTo>
                  <a:lnTo>
                    <a:pt x="5456" y="990"/>
                  </a:lnTo>
                  <a:cubicBezTo>
                    <a:pt x="5227" y="967"/>
                    <a:pt x="4908" y="967"/>
                    <a:pt x="4520" y="967"/>
                  </a:cubicBezTo>
                  <a:cubicBezTo>
                    <a:pt x="4356" y="962"/>
                    <a:pt x="4179" y="959"/>
                    <a:pt x="3992" y="959"/>
                  </a:cubicBezTo>
                  <a:cubicBezTo>
                    <a:pt x="3293" y="959"/>
                    <a:pt x="2454" y="1012"/>
                    <a:pt x="1644" y="1264"/>
                  </a:cubicBezTo>
                  <a:cubicBezTo>
                    <a:pt x="1142" y="1355"/>
                    <a:pt x="594" y="1652"/>
                    <a:pt x="320" y="2108"/>
                  </a:cubicBezTo>
                  <a:cubicBezTo>
                    <a:pt x="23" y="2565"/>
                    <a:pt x="0" y="3067"/>
                    <a:pt x="46" y="3455"/>
                  </a:cubicBezTo>
                  <a:cubicBezTo>
                    <a:pt x="69" y="3843"/>
                    <a:pt x="137" y="4163"/>
                    <a:pt x="206" y="4391"/>
                  </a:cubicBezTo>
                  <a:cubicBezTo>
                    <a:pt x="274" y="4596"/>
                    <a:pt x="343" y="4711"/>
                    <a:pt x="343" y="4711"/>
                  </a:cubicBezTo>
                  <a:cubicBezTo>
                    <a:pt x="388" y="4711"/>
                    <a:pt x="251" y="4208"/>
                    <a:pt x="251" y="3455"/>
                  </a:cubicBezTo>
                  <a:cubicBezTo>
                    <a:pt x="251" y="3067"/>
                    <a:pt x="297" y="2633"/>
                    <a:pt x="548" y="2268"/>
                  </a:cubicBezTo>
                  <a:cubicBezTo>
                    <a:pt x="822" y="1903"/>
                    <a:pt x="1233" y="1698"/>
                    <a:pt x="1735" y="1606"/>
                  </a:cubicBezTo>
                  <a:cubicBezTo>
                    <a:pt x="2365" y="1460"/>
                    <a:pt x="3014" y="1417"/>
                    <a:pt x="3597" y="1417"/>
                  </a:cubicBezTo>
                  <a:cubicBezTo>
                    <a:pt x="3922" y="1417"/>
                    <a:pt x="4227" y="1430"/>
                    <a:pt x="4497" y="1447"/>
                  </a:cubicBezTo>
                  <a:cubicBezTo>
                    <a:pt x="4885" y="1447"/>
                    <a:pt x="5205" y="1469"/>
                    <a:pt x="5433" y="1492"/>
                  </a:cubicBezTo>
                  <a:cubicBezTo>
                    <a:pt x="5661" y="1515"/>
                    <a:pt x="5798" y="1515"/>
                    <a:pt x="5798" y="1515"/>
                  </a:cubicBezTo>
                  <a:lnTo>
                    <a:pt x="6140" y="1515"/>
                  </a:lnTo>
                  <a:cubicBezTo>
                    <a:pt x="6369" y="1538"/>
                    <a:pt x="6688" y="1538"/>
                    <a:pt x="7076" y="1538"/>
                  </a:cubicBezTo>
                  <a:cubicBezTo>
                    <a:pt x="7464" y="1538"/>
                    <a:pt x="7944" y="1515"/>
                    <a:pt x="8423" y="1469"/>
                  </a:cubicBezTo>
                  <a:cubicBezTo>
                    <a:pt x="8902" y="1401"/>
                    <a:pt x="9427" y="1332"/>
                    <a:pt x="9929" y="1241"/>
                  </a:cubicBezTo>
                  <a:cubicBezTo>
                    <a:pt x="10957" y="1081"/>
                    <a:pt x="11961" y="830"/>
                    <a:pt x="12691" y="556"/>
                  </a:cubicBezTo>
                  <a:cubicBezTo>
                    <a:pt x="13056" y="419"/>
                    <a:pt x="13353" y="305"/>
                    <a:pt x="13559" y="191"/>
                  </a:cubicBezTo>
                  <a:cubicBezTo>
                    <a:pt x="13764" y="77"/>
                    <a:pt x="13878" y="9"/>
                    <a:pt x="13855" y="9"/>
                  </a:cubicBezTo>
                  <a:cubicBezTo>
                    <a:pt x="13855" y="3"/>
                    <a:pt x="13849" y="0"/>
                    <a:pt x="138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1">
              <a:extLst>
                <a:ext uri="{FF2B5EF4-FFF2-40B4-BE49-F238E27FC236}">
                  <a16:creationId xmlns:a16="http://schemas.microsoft.com/office/drawing/2014/main" id="{D5F672A4-25A0-61B7-3058-C136628BE9F7}"/>
                </a:ext>
              </a:extLst>
            </p:cNvPr>
            <p:cNvSpPr/>
            <p:nvPr/>
          </p:nvSpPr>
          <p:spPr>
            <a:xfrm>
              <a:off x="6632050" y="3311975"/>
              <a:ext cx="457100" cy="125650"/>
            </a:xfrm>
            <a:custGeom>
              <a:avLst/>
              <a:gdLst/>
              <a:ahLst/>
              <a:cxnLst/>
              <a:rect l="l" t="t" r="r" b="b"/>
              <a:pathLst>
                <a:path w="18284" h="5026" extrusionOk="0">
                  <a:moveTo>
                    <a:pt x="4" y="1"/>
                  </a:moveTo>
                  <a:cubicBezTo>
                    <a:pt x="3" y="1"/>
                    <a:pt x="1" y="1"/>
                    <a:pt x="1" y="1"/>
                  </a:cubicBezTo>
                  <a:cubicBezTo>
                    <a:pt x="1" y="24"/>
                    <a:pt x="69" y="161"/>
                    <a:pt x="206" y="412"/>
                  </a:cubicBezTo>
                  <a:cubicBezTo>
                    <a:pt x="343" y="663"/>
                    <a:pt x="548" y="1028"/>
                    <a:pt x="799" y="1439"/>
                  </a:cubicBezTo>
                  <a:cubicBezTo>
                    <a:pt x="1324" y="2284"/>
                    <a:pt x="2100" y="3402"/>
                    <a:pt x="3242" y="4178"/>
                  </a:cubicBezTo>
                  <a:cubicBezTo>
                    <a:pt x="3516" y="4361"/>
                    <a:pt x="3790" y="4544"/>
                    <a:pt x="4132" y="4681"/>
                  </a:cubicBezTo>
                  <a:cubicBezTo>
                    <a:pt x="4269" y="4749"/>
                    <a:pt x="4451" y="4795"/>
                    <a:pt x="4611" y="4863"/>
                  </a:cubicBezTo>
                  <a:cubicBezTo>
                    <a:pt x="4771" y="4886"/>
                    <a:pt x="4931" y="4932"/>
                    <a:pt x="5091" y="4954"/>
                  </a:cubicBezTo>
                  <a:cubicBezTo>
                    <a:pt x="5517" y="5015"/>
                    <a:pt x="5922" y="5025"/>
                    <a:pt x="6294" y="5025"/>
                  </a:cubicBezTo>
                  <a:cubicBezTo>
                    <a:pt x="6480" y="5025"/>
                    <a:pt x="6658" y="5023"/>
                    <a:pt x="6825" y="5023"/>
                  </a:cubicBezTo>
                  <a:cubicBezTo>
                    <a:pt x="7807" y="4977"/>
                    <a:pt x="8492" y="4932"/>
                    <a:pt x="8492" y="4932"/>
                  </a:cubicBezTo>
                  <a:cubicBezTo>
                    <a:pt x="8492" y="4932"/>
                    <a:pt x="8651" y="4932"/>
                    <a:pt x="8925" y="4886"/>
                  </a:cubicBezTo>
                  <a:cubicBezTo>
                    <a:pt x="9222" y="4863"/>
                    <a:pt x="9633" y="4817"/>
                    <a:pt x="10135" y="4749"/>
                  </a:cubicBezTo>
                  <a:cubicBezTo>
                    <a:pt x="10386" y="4703"/>
                    <a:pt x="10637" y="4635"/>
                    <a:pt x="10934" y="4589"/>
                  </a:cubicBezTo>
                  <a:cubicBezTo>
                    <a:pt x="11071" y="4566"/>
                    <a:pt x="11208" y="4544"/>
                    <a:pt x="11368" y="4521"/>
                  </a:cubicBezTo>
                  <a:cubicBezTo>
                    <a:pt x="11505" y="4475"/>
                    <a:pt x="11664" y="4429"/>
                    <a:pt x="11801" y="4407"/>
                  </a:cubicBezTo>
                  <a:cubicBezTo>
                    <a:pt x="12121" y="4315"/>
                    <a:pt x="12418" y="4247"/>
                    <a:pt x="12737" y="4156"/>
                  </a:cubicBezTo>
                  <a:cubicBezTo>
                    <a:pt x="13057" y="4041"/>
                    <a:pt x="13376" y="3927"/>
                    <a:pt x="13673" y="3767"/>
                  </a:cubicBezTo>
                  <a:cubicBezTo>
                    <a:pt x="13970" y="3631"/>
                    <a:pt x="14266" y="3471"/>
                    <a:pt x="14563" y="3334"/>
                  </a:cubicBezTo>
                  <a:cubicBezTo>
                    <a:pt x="14837" y="3197"/>
                    <a:pt x="15111" y="3083"/>
                    <a:pt x="15408" y="2946"/>
                  </a:cubicBezTo>
                  <a:cubicBezTo>
                    <a:pt x="16001" y="2740"/>
                    <a:pt x="16526" y="2466"/>
                    <a:pt x="16937" y="2215"/>
                  </a:cubicBezTo>
                  <a:cubicBezTo>
                    <a:pt x="17165" y="2078"/>
                    <a:pt x="17348" y="1964"/>
                    <a:pt x="17530" y="1850"/>
                  </a:cubicBezTo>
                  <a:cubicBezTo>
                    <a:pt x="17690" y="1736"/>
                    <a:pt x="17827" y="1622"/>
                    <a:pt x="17941" y="1531"/>
                  </a:cubicBezTo>
                  <a:cubicBezTo>
                    <a:pt x="18170" y="1348"/>
                    <a:pt x="18284" y="1234"/>
                    <a:pt x="18261" y="1211"/>
                  </a:cubicBezTo>
                  <a:lnTo>
                    <a:pt x="18261" y="1211"/>
                  </a:lnTo>
                  <a:cubicBezTo>
                    <a:pt x="18261" y="1211"/>
                    <a:pt x="18124" y="1280"/>
                    <a:pt x="17873" y="1439"/>
                  </a:cubicBezTo>
                  <a:cubicBezTo>
                    <a:pt x="17759" y="1508"/>
                    <a:pt x="17622" y="1622"/>
                    <a:pt x="17439" y="1713"/>
                  </a:cubicBezTo>
                  <a:cubicBezTo>
                    <a:pt x="17256" y="1805"/>
                    <a:pt x="17074" y="1919"/>
                    <a:pt x="16846" y="2033"/>
                  </a:cubicBezTo>
                  <a:cubicBezTo>
                    <a:pt x="16412" y="2261"/>
                    <a:pt x="15887" y="2489"/>
                    <a:pt x="15316" y="2695"/>
                  </a:cubicBezTo>
                  <a:cubicBezTo>
                    <a:pt x="15020" y="2786"/>
                    <a:pt x="14723" y="2900"/>
                    <a:pt x="14403" y="3037"/>
                  </a:cubicBezTo>
                  <a:cubicBezTo>
                    <a:pt x="14107" y="3174"/>
                    <a:pt x="13810" y="3288"/>
                    <a:pt x="13513" y="3425"/>
                  </a:cubicBezTo>
                  <a:cubicBezTo>
                    <a:pt x="13216" y="3585"/>
                    <a:pt x="12920" y="3676"/>
                    <a:pt x="12623" y="3767"/>
                  </a:cubicBezTo>
                  <a:cubicBezTo>
                    <a:pt x="12326" y="3859"/>
                    <a:pt x="12007" y="3904"/>
                    <a:pt x="11710" y="3973"/>
                  </a:cubicBezTo>
                  <a:cubicBezTo>
                    <a:pt x="11550" y="4019"/>
                    <a:pt x="11413" y="4041"/>
                    <a:pt x="11276" y="4087"/>
                  </a:cubicBezTo>
                  <a:cubicBezTo>
                    <a:pt x="11116" y="4110"/>
                    <a:pt x="10980" y="4133"/>
                    <a:pt x="10843" y="4133"/>
                  </a:cubicBezTo>
                  <a:cubicBezTo>
                    <a:pt x="10569" y="4178"/>
                    <a:pt x="10295" y="4224"/>
                    <a:pt x="10067" y="4270"/>
                  </a:cubicBezTo>
                  <a:cubicBezTo>
                    <a:pt x="9587" y="4315"/>
                    <a:pt x="9176" y="4361"/>
                    <a:pt x="8880" y="4384"/>
                  </a:cubicBezTo>
                  <a:cubicBezTo>
                    <a:pt x="8606" y="4407"/>
                    <a:pt x="8446" y="4429"/>
                    <a:pt x="8446" y="4429"/>
                  </a:cubicBezTo>
                  <a:cubicBezTo>
                    <a:pt x="8446" y="4429"/>
                    <a:pt x="7784" y="4475"/>
                    <a:pt x="6803" y="4544"/>
                  </a:cubicBezTo>
                  <a:cubicBezTo>
                    <a:pt x="6551" y="4555"/>
                    <a:pt x="6283" y="4566"/>
                    <a:pt x="6006" y="4566"/>
                  </a:cubicBezTo>
                  <a:cubicBezTo>
                    <a:pt x="5730" y="4566"/>
                    <a:pt x="5444" y="4555"/>
                    <a:pt x="5159" y="4521"/>
                  </a:cubicBezTo>
                  <a:cubicBezTo>
                    <a:pt x="4999" y="4498"/>
                    <a:pt x="4862" y="4475"/>
                    <a:pt x="4703" y="4452"/>
                  </a:cubicBezTo>
                  <a:cubicBezTo>
                    <a:pt x="4566" y="4407"/>
                    <a:pt x="4406" y="4361"/>
                    <a:pt x="4269" y="4315"/>
                  </a:cubicBezTo>
                  <a:cubicBezTo>
                    <a:pt x="3995" y="4201"/>
                    <a:pt x="3721" y="4041"/>
                    <a:pt x="3447" y="3859"/>
                  </a:cubicBezTo>
                  <a:cubicBezTo>
                    <a:pt x="2352" y="3174"/>
                    <a:pt x="1553" y="2124"/>
                    <a:pt x="982" y="1348"/>
                  </a:cubicBezTo>
                  <a:cubicBezTo>
                    <a:pt x="423" y="543"/>
                    <a:pt x="61" y="1"/>
                    <a:pt x="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1">
              <a:extLst>
                <a:ext uri="{FF2B5EF4-FFF2-40B4-BE49-F238E27FC236}">
                  <a16:creationId xmlns:a16="http://schemas.microsoft.com/office/drawing/2014/main" id="{63D5AF1C-5CD4-D7E0-9AD8-45C1EBF051C2}"/>
                </a:ext>
              </a:extLst>
            </p:cNvPr>
            <p:cNvSpPr/>
            <p:nvPr/>
          </p:nvSpPr>
          <p:spPr>
            <a:xfrm>
              <a:off x="6481975" y="3226975"/>
              <a:ext cx="446825" cy="229425"/>
            </a:xfrm>
            <a:custGeom>
              <a:avLst/>
              <a:gdLst/>
              <a:ahLst/>
              <a:cxnLst/>
              <a:rect l="l" t="t" r="r" b="b"/>
              <a:pathLst>
                <a:path w="17873" h="9177" extrusionOk="0">
                  <a:moveTo>
                    <a:pt x="457" y="0"/>
                  </a:moveTo>
                  <a:cubicBezTo>
                    <a:pt x="160" y="0"/>
                    <a:pt x="1" y="69"/>
                    <a:pt x="1" y="69"/>
                  </a:cubicBezTo>
                  <a:cubicBezTo>
                    <a:pt x="1" y="114"/>
                    <a:pt x="160" y="92"/>
                    <a:pt x="457" y="114"/>
                  </a:cubicBezTo>
                  <a:cubicBezTo>
                    <a:pt x="754" y="137"/>
                    <a:pt x="1165" y="229"/>
                    <a:pt x="1598" y="480"/>
                  </a:cubicBezTo>
                  <a:cubicBezTo>
                    <a:pt x="2032" y="708"/>
                    <a:pt x="2466" y="1119"/>
                    <a:pt x="2876" y="1575"/>
                  </a:cubicBezTo>
                  <a:cubicBezTo>
                    <a:pt x="3310" y="2032"/>
                    <a:pt x="3744" y="2557"/>
                    <a:pt x="4132" y="3105"/>
                  </a:cubicBezTo>
                  <a:cubicBezTo>
                    <a:pt x="4337" y="3356"/>
                    <a:pt x="4497" y="3652"/>
                    <a:pt x="4657" y="3949"/>
                  </a:cubicBezTo>
                  <a:cubicBezTo>
                    <a:pt x="4839" y="4223"/>
                    <a:pt x="4999" y="4520"/>
                    <a:pt x="5159" y="4794"/>
                  </a:cubicBezTo>
                  <a:cubicBezTo>
                    <a:pt x="5456" y="5341"/>
                    <a:pt x="5821" y="5844"/>
                    <a:pt x="6118" y="6277"/>
                  </a:cubicBezTo>
                  <a:cubicBezTo>
                    <a:pt x="6460" y="6665"/>
                    <a:pt x="6734" y="7008"/>
                    <a:pt x="6962" y="7213"/>
                  </a:cubicBezTo>
                  <a:cubicBezTo>
                    <a:pt x="7190" y="7419"/>
                    <a:pt x="7305" y="7533"/>
                    <a:pt x="7305" y="7533"/>
                  </a:cubicBezTo>
                  <a:cubicBezTo>
                    <a:pt x="7305" y="7533"/>
                    <a:pt x="7442" y="7647"/>
                    <a:pt x="7693" y="7829"/>
                  </a:cubicBezTo>
                  <a:cubicBezTo>
                    <a:pt x="7921" y="8035"/>
                    <a:pt x="8309" y="8240"/>
                    <a:pt x="8765" y="8491"/>
                  </a:cubicBezTo>
                  <a:cubicBezTo>
                    <a:pt x="9017" y="8605"/>
                    <a:pt x="9268" y="8720"/>
                    <a:pt x="9564" y="8811"/>
                  </a:cubicBezTo>
                  <a:cubicBezTo>
                    <a:pt x="9701" y="8857"/>
                    <a:pt x="9861" y="8902"/>
                    <a:pt x="10021" y="8948"/>
                  </a:cubicBezTo>
                  <a:cubicBezTo>
                    <a:pt x="10089" y="8971"/>
                    <a:pt x="10158" y="8994"/>
                    <a:pt x="10249" y="9016"/>
                  </a:cubicBezTo>
                  <a:cubicBezTo>
                    <a:pt x="10318" y="9016"/>
                    <a:pt x="10409" y="9039"/>
                    <a:pt x="10477" y="9039"/>
                  </a:cubicBezTo>
                  <a:cubicBezTo>
                    <a:pt x="10774" y="9098"/>
                    <a:pt x="11053" y="9158"/>
                    <a:pt x="11345" y="9158"/>
                  </a:cubicBezTo>
                  <a:cubicBezTo>
                    <a:pt x="11390" y="9158"/>
                    <a:pt x="11436" y="9156"/>
                    <a:pt x="11482" y="9153"/>
                  </a:cubicBezTo>
                  <a:cubicBezTo>
                    <a:pt x="11664" y="9176"/>
                    <a:pt x="11824" y="9176"/>
                    <a:pt x="12007" y="9176"/>
                  </a:cubicBezTo>
                  <a:lnTo>
                    <a:pt x="12509" y="9176"/>
                  </a:lnTo>
                  <a:cubicBezTo>
                    <a:pt x="13878" y="9153"/>
                    <a:pt x="15248" y="9039"/>
                    <a:pt x="16252" y="8811"/>
                  </a:cubicBezTo>
                  <a:cubicBezTo>
                    <a:pt x="16503" y="8765"/>
                    <a:pt x="16731" y="8674"/>
                    <a:pt x="16937" y="8628"/>
                  </a:cubicBezTo>
                  <a:cubicBezTo>
                    <a:pt x="17028" y="8583"/>
                    <a:pt x="17119" y="8560"/>
                    <a:pt x="17211" y="8537"/>
                  </a:cubicBezTo>
                  <a:cubicBezTo>
                    <a:pt x="17302" y="8491"/>
                    <a:pt x="17371" y="8469"/>
                    <a:pt x="17439" y="8423"/>
                  </a:cubicBezTo>
                  <a:cubicBezTo>
                    <a:pt x="17713" y="8309"/>
                    <a:pt x="17873" y="8217"/>
                    <a:pt x="17850" y="8217"/>
                  </a:cubicBezTo>
                  <a:cubicBezTo>
                    <a:pt x="17848" y="8214"/>
                    <a:pt x="17843" y="8212"/>
                    <a:pt x="17835" y="8212"/>
                  </a:cubicBezTo>
                  <a:cubicBezTo>
                    <a:pt x="17732" y="8212"/>
                    <a:pt x="17137" y="8458"/>
                    <a:pt x="16229" y="8605"/>
                  </a:cubicBezTo>
                  <a:cubicBezTo>
                    <a:pt x="15380" y="8760"/>
                    <a:pt x="14287" y="8816"/>
                    <a:pt x="13142" y="8816"/>
                  </a:cubicBezTo>
                  <a:cubicBezTo>
                    <a:pt x="12932" y="8816"/>
                    <a:pt x="12721" y="8814"/>
                    <a:pt x="12509" y="8811"/>
                  </a:cubicBezTo>
                  <a:lnTo>
                    <a:pt x="12007" y="8788"/>
                  </a:lnTo>
                  <a:cubicBezTo>
                    <a:pt x="11847" y="8788"/>
                    <a:pt x="11687" y="8765"/>
                    <a:pt x="11504" y="8765"/>
                  </a:cubicBezTo>
                  <a:cubicBezTo>
                    <a:pt x="11185" y="8765"/>
                    <a:pt x="10865" y="8674"/>
                    <a:pt x="10569" y="8628"/>
                  </a:cubicBezTo>
                  <a:cubicBezTo>
                    <a:pt x="10500" y="8605"/>
                    <a:pt x="10432" y="8605"/>
                    <a:pt x="10340" y="8583"/>
                  </a:cubicBezTo>
                  <a:cubicBezTo>
                    <a:pt x="10272" y="8560"/>
                    <a:pt x="10203" y="8537"/>
                    <a:pt x="10135" y="8514"/>
                  </a:cubicBezTo>
                  <a:cubicBezTo>
                    <a:pt x="9998" y="8469"/>
                    <a:pt x="9861" y="8423"/>
                    <a:pt x="9724" y="8377"/>
                  </a:cubicBezTo>
                  <a:cubicBezTo>
                    <a:pt x="9450" y="8286"/>
                    <a:pt x="9222" y="8172"/>
                    <a:pt x="8994" y="8081"/>
                  </a:cubicBezTo>
                  <a:cubicBezTo>
                    <a:pt x="8560" y="7829"/>
                    <a:pt x="8218" y="7624"/>
                    <a:pt x="8012" y="7419"/>
                  </a:cubicBezTo>
                  <a:cubicBezTo>
                    <a:pt x="7784" y="7236"/>
                    <a:pt x="7647" y="7145"/>
                    <a:pt x="7647" y="7145"/>
                  </a:cubicBezTo>
                  <a:cubicBezTo>
                    <a:pt x="7647" y="7145"/>
                    <a:pt x="7533" y="7031"/>
                    <a:pt x="7327" y="6848"/>
                  </a:cubicBezTo>
                  <a:cubicBezTo>
                    <a:pt x="7099" y="6643"/>
                    <a:pt x="6825" y="6346"/>
                    <a:pt x="6506" y="5958"/>
                  </a:cubicBezTo>
                  <a:cubicBezTo>
                    <a:pt x="6209" y="5570"/>
                    <a:pt x="5844" y="5113"/>
                    <a:pt x="5524" y="4565"/>
                  </a:cubicBezTo>
                  <a:cubicBezTo>
                    <a:pt x="5364" y="4292"/>
                    <a:pt x="5182" y="4018"/>
                    <a:pt x="4999" y="3721"/>
                  </a:cubicBezTo>
                  <a:cubicBezTo>
                    <a:pt x="4839" y="3447"/>
                    <a:pt x="4657" y="3150"/>
                    <a:pt x="4429" y="2876"/>
                  </a:cubicBezTo>
                  <a:cubicBezTo>
                    <a:pt x="3995" y="2329"/>
                    <a:pt x="3561" y="1826"/>
                    <a:pt x="3105" y="1370"/>
                  </a:cubicBezTo>
                  <a:cubicBezTo>
                    <a:pt x="2648" y="913"/>
                    <a:pt x="2169" y="525"/>
                    <a:pt x="1690" y="297"/>
                  </a:cubicBezTo>
                  <a:cubicBezTo>
                    <a:pt x="1210" y="69"/>
                    <a:pt x="777"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1">
              <a:extLst>
                <a:ext uri="{FF2B5EF4-FFF2-40B4-BE49-F238E27FC236}">
                  <a16:creationId xmlns:a16="http://schemas.microsoft.com/office/drawing/2014/main" id="{704415EB-BB4B-7A56-C0BC-78B4E85DE774}"/>
                </a:ext>
              </a:extLst>
            </p:cNvPr>
            <p:cNvSpPr/>
            <p:nvPr/>
          </p:nvSpPr>
          <p:spPr>
            <a:xfrm>
              <a:off x="6634325" y="3317125"/>
              <a:ext cx="529575" cy="379575"/>
            </a:xfrm>
            <a:custGeom>
              <a:avLst/>
              <a:gdLst/>
              <a:ahLst/>
              <a:cxnLst/>
              <a:rect l="l" t="t" r="r" b="b"/>
              <a:pathLst>
                <a:path w="21183" h="15183" extrusionOk="0">
                  <a:moveTo>
                    <a:pt x="19265" y="1"/>
                  </a:moveTo>
                  <a:lnTo>
                    <a:pt x="19265" y="1"/>
                  </a:lnTo>
                  <a:cubicBezTo>
                    <a:pt x="19243" y="24"/>
                    <a:pt x="19311" y="252"/>
                    <a:pt x="19448" y="640"/>
                  </a:cubicBezTo>
                  <a:cubicBezTo>
                    <a:pt x="19608" y="1028"/>
                    <a:pt x="19836" y="1599"/>
                    <a:pt x="20087" y="2260"/>
                  </a:cubicBezTo>
                  <a:cubicBezTo>
                    <a:pt x="20338" y="2922"/>
                    <a:pt x="20612" y="3721"/>
                    <a:pt x="20772" y="4589"/>
                  </a:cubicBezTo>
                  <a:cubicBezTo>
                    <a:pt x="20840" y="5022"/>
                    <a:pt x="20863" y="5479"/>
                    <a:pt x="20818" y="5935"/>
                  </a:cubicBezTo>
                  <a:cubicBezTo>
                    <a:pt x="20772" y="6392"/>
                    <a:pt x="20612" y="6826"/>
                    <a:pt x="20407" y="7236"/>
                  </a:cubicBezTo>
                  <a:cubicBezTo>
                    <a:pt x="19996" y="8058"/>
                    <a:pt x="19357" y="8766"/>
                    <a:pt x="18649" y="9313"/>
                  </a:cubicBezTo>
                  <a:cubicBezTo>
                    <a:pt x="17987" y="9884"/>
                    <a:pt x="17257" y="10318"/>
                    <a:pt x="16641" y="10660"/>
                  </a:cubicBezTo>
                  <a:cubicBezTo>
                    <a:pt x="16024" y="11025"/>
                    <a:pt x="15499" y="11299"/>
                    <a:pt x="15111" y="11482"/>
                  </a:cubicBezTo>
                  <a:cubicBezTo>
                    <a:pt x="14746" y="11664"/>
                    <a:pt x="14518" y="11779"/>
                    <a:pt x="14518" y="11779"/>
                  </a:cubicBezTo>
                  <a:cubicBezTo>
                    <a:pt x="14518" y="11779"/>
                    <a:pt x="14312" y="11870"/>
                    <a:pt x="13924" y="12075"/>
                  </a:cubicBezTo>
                  <a:cubicBezTo>
                    <a:pt x="13536" y="12235"/>
                    <a:pt x="13011" y="12486"/>
                    <a:pt x="12349" y="12783"/>
                  </a:cubicBezTo>
                  <a:cubicBezTo>
                    <a:pt x="11003" y="13308"/>
                    <a:pt x="9177" y="13924"/>
                    <a:pt x="7328" y="14472"/>
                  </a:cubicBezTo>
                  <a:cubicBezTo>
                    <a:pt x="6392" y="14723"/>
                    <a:pt x="5456" y="14883"/>
                    <a:pt x="4566" y="14906"/>
                  </a:cubicBezTo>
                  <a:cubicBezTo>
                    <a:pt x="4499" y="14907"/>
                    <a:pt x="4433" y="14908"/>
                    <a:pt x="4368" y="14908"/>
                  </a:cubicBezTo>
                  <a:cubicBezTo>
                    <a:pt x="3534" y="14908"/>
                    <a:pt x="2781" y="14777"/>
                    <a:pt x="2146" y="14586"/>
                  </a:cubicBezTo>
                  <a:cubicBezTo>
                    <a:pt x="797" y="14188"/>
                    <a:pt x="91" y="13511"/>
                    <a:pt x="7" y="13511"/>
                  </a:cubicBezTo>
                  <a:cubicBezTo>
                    <a:pt x="4" y="13511"/>
                    <a:pt x="2" y="13512"/>
                    <a:pt x="1" y="13513"/>
                  </a:cubicBezTo>
                  <a:cubicBezTo>
                    <a:pt x="1" y="13536"/>
                    <a:pt x="47" y="13582"/>
                    <a:pt x="138" y="13650"/>
                  </a:cubicBezTo>
                  <a:cubicBezTo>
                    <a:pt x="206" y="13719"/>
                    <a:pt x="343" y="13856"/>
                    <a:pt x="503" y="13970"/>
                  </a:cubicBezTo>
                  <a:cubicBezTo>
                    <a:pt x="845" y="14221"/>
                    <a:pt x="1393" y="14540"/>
                    <a:pt x="2078" y="14792"/>
                  </a:cubicBezTo>
                  <a:cubicBezTo>
                    <a:pt x="2763" y="15043"/>
                    <a:pt x="3630" y="15180"/>
                    <a:pt x="4566" y="15180"/>
                  </a:cubicBezTo>
                  <a:cubicBezTo>
                    <a:pt x="4632" y="15181"/>
                    <a:pt x="4699" y="15182"/>
                    <a:pt x="4766" y="15182"/>
                  </a:cubicBezTo>
                  <a:cubicBezTo>
                    <a:pt x="5621" y="15182"/>
                    <a:pt x="6530" y="15049"/>
                    <a:pt x="7419" y="14837"/>
                  </a:cubicBezTo>
                  <a:cubicBezTo>
                    <a:pt x="9291" y="14312"/>
                    <a:pt x="11140" y="13742"/>
                    <a:pt x="12532" y="13217"/>
                  </a:cubicBezTo>
                  <a:cubicBezTo>
                    <a:pt x="13194" y="12943"/>
                    <a:pt x="13765" y="12692"/>
                    <a:pt x="14153" y="12532"/>
                  </a:cubicBezTo>
                  <a:cubicBezTo>
                    <a:pt x="14541" y="12349"/>
                    <a:pt x="14746" y="12235"/>
                    <a:pt x="14746" y="12235"/>
                  </a:cubicBezTo>
                  <a:cubicBezTo>
                    <a:pt x="14746" y="12235"/>
                    <a:pt x="14974" y="12121"/>
                    <a:pt x="15339" y="11938"/>
                  </a:cubicBezTo>
                  <a:cubicBezTo>
                    <a:pt x="15728" y="11733"/>
                    <a:pt x="16252" y="11459"/>
                    <a:pt x="16892" y="11094"/>
                  </a:cubicBezTo>
                  <a:cubicBezTo>
                    <a:pt x="17531" y="10706"/>
                    <a:pt x="18238" y="10249"/>
                    <a:pt x="18946" y="9633"/>
                  </a:cubicBezTo>
                  <a:cubicBezTo>
                    <a:pt x="19653" y="9040"/>
                    <a:pt x="20315" y="8286"/>
                    <a:pt x="20749" y="7396"/>
                  </a:cubicBezTo>
                  <a:cubicBezTo>
                    <a:pt x="20954" y="6940"/>
                    <a:pt x="21114" y="6460"/>
                    <a:pt x="21137" y="5958"/>
                  </a:cubicBezTo>
                  <a:cubicBezTo>
                    <a:pt x="21183" y="5479"/>
                    <a:pt x="21137" y="4999"/>
                    <a:pt x="21069" y="4543"/>
                  </a:cubicBezTo>
                  <a:cubicBezTo>
                    <a:pt x="20886" y="3630"/>
                    <a:pt x="20566" y="2854"/>
                    <a:pt x="20270" y="2192"/>
                  </a:cubicBezTo>
                  <a:cubicBezTo>
                    <a:pt x="19996" y="1530"/>
                    <a:pt x="19722" y="982"/>
                    <a:pt x="19562" y="594"/>
                  </a:cubicBezTo>
                  <a:cubicBezTo>
                    <a:pt x="19380" y="229"/>
                    <a:pt x="19265" y="1"/>
                    <a:pt x="19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1">
              <a:extLst>
                <a:ext uri="{FF2B5EF4-FFF2-40B4-BE49-F238E27FC236}">
                  <a16:creationId xmlns:a16="http://schemas.microsoft.com/office/drawing/2014/main" id="{E2941ED9-6D16-AA3C-41F5-7D73BF728F13}"/>
                </a:ext>
              </a:extLst>
            </p:cNvPr>
            <p:cNvSpPr/>
            <p:nvPr/>
          </p:nvSpPr>
          <p:spPr>
            <a:xfrm>
              <a:off x="6692550" y="3431825"/>
              <a:ext cx="73625" cy="238150"/>
            </a:xfrm>
            <a:custGeom>
              <a:avLst/>
              <a:gdLst/>
              <a:ahLst/>
              <a:cxnLst/>
              <a:rect l="l" t="t" r="r" b="b"/>
              <a:pathLst>
                <a:path w="2945" h="9526" extrusionOk="0">
                  <a:moveTo>
                    <a:pt x="71" y="0"/>
                  </a:moveTo>
                  <a:cubicBezTo>
                    <a:pt x="70" y="0"/>
                    <a:pt x="69" y="0"/>
                    <a:pt x="69" y="1"/>
                  </a:cubicBezTo>
                  <a:cubicBezTo>
                    <a:pt x="0" y="46"/>
                    <a:pt x="594" y="1233"/>
                    <a:pt x="1118" y="2466"/>
                  </a:cubicBezTo>
                  <a:cubicBezTo>
                    <a:pt x="1370" y="3059"/>
                    <a:pt x="1598" y="3675"/>
                    <a:pt x="1758" y="4155"/>
                  </a:cubicBezTo>
                  <a:cubicBezTo>
                    <a:pt x="1917" y="4611"/>
                    <a:pt x="2009" y="4931"/>
                    <a:pt x="2009" y="4931"/>
                  </a:cubicBezTo>
                  <a:cubicBezTo>
                    <a:pt x="2009" y="4931"/>
                    <a:pt x="2123" y="5250"/>
                    <a:pt x="2237" y="5707"/>
                  </a:cubicBezTo>
                  <a:cubicBezTo>
                    <a:pt x="2374" y="6186"/>
                    <a:pt x="2534" y="6825"/>
                    <a:pt x="2534" y="7464"/>
                  </a:cubicBezTo>
                  <a:cubicBezTo>
                    <a:pt x="2534" y="7784"/>
                    <a:pt x="2511" y="8104"/>
                    <a:pt x="2420" y="8378"/>
                  </a:cubicBezTo>
                  <a:cubicBezTo>
                    <a:pt x="2305" y="8651"/>
                    <a:pt x="2168" y="8880"/>
                    <a:pt x="2009" y="9062"/>
                  </a:cubicBezTo>
                  <a:cubicBezTo>
                    <a:pt x="1643" y="9382"/>
                    <a:pt x="1301" y="9473"/>
                    <a:pt x="1324" y="9519"/>
                  </a:cubicBezTo>
                  <a:cubicBezTo>
                    <a:pt x="1324" y="9523"/>
                    <a:pt x="1335" y="9525"/>
                    <a:pt x="1354" y="9525"/>
                  </a:cubicBezTo>
                  <a:cubicBezTo>
                    <a:pt x="1450" y="9525"/>
                    <a:pt x="1763" y="9464"/>
                    <a:pt x="2123" y="9199"/>
                  </a:cubicBezTo>
                  <a:cubicBezTo>
                    <a:pt x="2351" y="9039"/>
                    <a:pt x="2556" y="8788"/>
                    <a:pt x="2693" y="8492"/>
                  </a:cubicBezTo>
                  <a:cubicBezTo>
                    <a:pt x="2808" y="8172"/>
                    <a:pt x="2876" y="7830"/>
                    <a:pt x="2899" y="7487"/>
                  </a:cubicBezTo>
                  <a:cubicBezTo>
                    <a:pt x="2945" y="6780"/>
                    <a:pt x="2830" y="6095"/>
                    <a:pt x="2716" y="5593"/>
                  </a:cubicBezTo>
                  <a:cubicBezTo>
                    <a:pt x="2602" y="5113"/>
                    <a:pt x="2511" y="4771"/>
                    <a:pt x="2511" y="4771"/>
                  </a:cubicBezTo>
                  <a:cubicBezTo>
                    <a:pt x="2511" y="4771"/>
                    <a:pt x="2397" y="4452"/>
                    <a:pt x="2214" y="3995"/>
                  </a:cubicBezTo>
                  <a:cubicBezTo>
                    <a:pt x="2031" y="3516"/>
                    <a:pt x="1758" y="2899"/>
                    <a:pt x="1438" y="2306"/>
                  </a:cubicBezTo>
                  <a:cubicBezTo>
                    <a:pt x="851" y="1108"/>
                    <a:pt x="151" y="0"/>
                    <a:pt x="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1">
              <a:extLst>
                <a:ext uri="{FF2B5EF4-FFF2-40B4-BE49-F238E27FC236}">
                  <a16:creationId xmlns:a16="http://schemas.microsoft.com/office/drawing/2014/main" id="{CA919BE4-24BF-120A-97AA-F4D88FC581DA}"/>
                </a:ext>
              </a:extLst>
            </p:cNvPr>
            <p:cNvSpPr/>
            <p:nvPr/>
          </p:nvSpPr>
          <p:spPr>
            <a:xfrm>
              <a:off x="6462575" y="3076900"/>
              <a:ext cx="655100" cy="354275"/>
            </a:xfrm>
            <a:custGeom>
              <a:avLst/>
              <a:gdLst/>
              <a:ahLst/>
              <a:cxnLst/>
              <a:rect l="l" t="t" r="r" b="b"/>
              <a:pathLst>
                <a:path w="26204" h="14171" extrusionOk="0">
                  <a:moveTo>
                    <a:pt x="14586" y="0"/>
                  </a:moveTo>
                  <a:lnTo>
                    <a:pt x="14586" y="0"/>
                  </a:lnTo>
                  <a:cubicBezTo>
                    <a:pt x="13330" y="731"/>
                    <a:pt x="11984" y="1849"/>
                    <a:pt x="10409" y="2717"/>
                  </a:cubicBezTo>
                  <a:cubicBezTo>
                    <a:pt x="8923" y="3551"/>
                    <a:pt x="6804" y="3614"/>
                    <a:pt x="4900" y="3614"/>
                  </a:cubicBezTo>
                  <a:cubicBezTo>
                    <a:pt x="4566" y="3614"/>
                    <a:pt x="4238" y="3612"/>
                    <a:pt x="3922" y="3612"/>
                  </a:cubicBezTo>
                  <a:cubicBezTo>
                    <a:pt x="2689" y="3612"/>
                    <a:pt x="1626" y="3641"/>
                    <a:pt x="1005" y="3926"/>
                  </a:cubicBezTo>
                  <a:cubicBezTo>
                    <a:pt x="617" y="4086"/>
                    <a:pt x="320" y="4360"/>
                    <a:pt x="137" y="4634"/>
                  </a:cubicBezTo>
                  <a:cubicBezTo>
                    <a:pt x="0" y="5250"/>
                    <a:pt x="92" y="5798"/>
                    <a:pt x="92" y="5798"/>
                  </a:cubicBezTo>
                  <a:cubicBezTo>
                    <a:pt x="92" y="5798"/>
                    <a:pt x="341" y="5266"/>
                    <a:pt x="1719" y="5266"/>
                  </a:cubicBezTo>
                  <a:cubicBezTo>
                    <a:pt x="1956" y="5266"/>
                    <a:pt x="2226" y="5282"/>
                    <a:pt x="2534" y="5319"/>
                  </a:cubicBezTo>
                  <a:cubicBezTo>
                    <a:pt x="4634" y="5547"/>
                    <a:pt x="7419" y="11025"/>
                    <a:pt x="9427" y="12988"/>
                  </a:cubicBezTo>
                  <a:cubicBezTo>
                    <a:pt x="10281" y="13822"/>
                    <a:pt x="11645" y="14171"/>
                    <a:pt x="13328" y="14171"/>
                  </a:cubicBezTo>
                  <a:cubicBezTo>
                    <a:pt x="15562" y="14171"/>
                    <a:pt x="18358" y="13557"/>
                    <a:pt x="21274" y="12646"/>
                  </a:cubicBezTo>
                  <a:cubicBezTo>
                    <a:pt x="24309" y="11687"/>
                    <a:pt x="25610" y="10409"/>
                    <a:pt x="26181" y="9541"/>
                  </a:cubicBezTo>
                  <a:cubicBezTo>
                    <a:pt x="26181" y="9473"/>
                    <a:pt x="26204" y="9427"/>
                    <a:pt x="26204" y="9427"/>
                  </a:cubicBezTo>
                  <a:cubicBezTo>
                    <a:pt x="25610" y="7624"/>
                    <a:pt x="24766" y="6026"/>
                    <a:pt x="23830" y="4657"/>
                  </a:cubicBezTo>
                  <a:lnTo>
                    <a:pt x="23830" y="4657"/>
                  </a:lnTo>
                  <a:cubicBezTo>
                    <a:pt x="24150" y="6232"/>
                    <a:pt x="24150" y="8583"/>
                    <a:pt x="21684" y="9610"/>
                  </a:cubicBezTo>
                  <a:cubicBezTo>
                    <a:pt x="19734" y="10429"/>
                    <a:pt x="17082" y="11068"/>
                    <a:pt x="14619" y="11068"/>
                  </a:cubicBezTo>
                  <a:cubicBezTo>
                    <a:pt x="12211" y="11068"/>
                    <a:pt x="9984" y="10458"/>
                    <a:pt x="8765" y="8811"/>
                  </a:cubicBezTo>
                  <a:cubicBezTo>
                    <a:pt x="6277" y="5478"/>
                    <a:pt x="7396" y="3744"/>
                    <a:pt x="8697" y="3630"/>
                  </a:cubicBezTo>
                  <a:cubicBezTo>
                    <a:pt x="9998" y="3538"/>
                    <a:pt x="13650" y="2328"/>
                    <a:pt x="13673" y="1484"/>
                  </a:cubicBezTo>
                  <a:cubicBezTo>
                    <a:pt x="13696" y="1142"/>
                    <a:pt x="14061" y="548"/>
                    <a:pt x="14586"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1">
              <a:extLst>
                <a:ext uri="{FF2B5EF4-FFF2-40B4-BE49-F238E27FC236}">
                  <a16:creationId xmlns:a16="http://schemas.microsoft.com/office/drawing/2014/main" id="{7237F8F0-EB1D-2CA9-E0F2-30A29031DE64}"/>
                </a:ext>
              </a:extLst>
            </p:cNvPr>
            <p:cNvSpPr/>
            <p:nvPr/>
          </p:nvSpPr>
          <p:spPr>
            <a:xfrm>
              <a:off x="6949900" y="3131575"/>
              <a:ext cx="35975" cy="28975"/>
            </a:xfrm>
            <a:custGeom>
              <a:avLst/>
              <a:gdLst/>
              <a:ahLst/>
              <a:cxnLst/>
              <a:rect l="l" t="t" r="r" b="b"/>
              <a:pathLst>
                <a:path w="1439" h="1159" extrusionOk="0">
                  <a:moveTo>
                    <a:pt x="363" y="1"/>
                  </a:moveTo>
                  <a:cubicBezTo>
                    <a:pt x="280" y="1"/>
                    <a:pt x="209" y="24"/>
                    <a:pt x="160" y="73"/>
                  </a:cubicBezTo>
                  <a:cubicBezTo>
                    <a:pt x="0" y="210"/>
                    <a:pt x="92" y="552"/>
                    <a:pt x="411" y="849"/>
                  </a:cubicBezTo>
                  <a:cubicBezTo>
                    <a:pt x="639" y="1044"/>
                    <a:pt x="901" y="1158"/>
                    <a:pt x="1091" y="1158"/>
                  </a:cubicBezTo>
                  <a:cubicBezTo>
                    <a:pt x="1168" y="1158"/>
                    <a:pt x="1232" y="1140"/>
                    <a:pt x="1278" y="1100"/>
                  </a:cubicBezTo>
                  <a:cubicBezTo>
                    <a:pt x="1438" y="963"/>
                    <a:pt x="1324" y="598"/>
                    <a:pt x="1027" y="324"/>
                  </a:cubicBezTo>
                  <a:cubicBezTo>
                    <a:pt x="806" y="119"/>
                    <a:pt x="552" y="1"/>
                    <a:pt x="36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1">
              <a:extLst>
                <a:ext uri="{FF2B5EF4-FFF2-40B4-BE49-F238E27FC236}">
                  <a16:creationId xmlns:a16="http://schemas.microsoft.com/office/drawing/2014/main" id="{BA243C9F-EF14-E6E9-6A24-E2AE82B9AA78}"/>
                </a:ext>
              </a:extLst>
            </p:cNvPr>
            <p:cNvSpPr/>
            <p:nvPr/>
          </p:nvSpPr>
          <p:spPr>
            <a:xfrm>
              <a:off x="6919075" y="3106825"/>
              <a:ext cx="26275" cy="20725"/>
            </a:xfrm>
            <a:custGeom>
              <a:avLst/>
              <a:gdLst/>
              <a:ahLst/>
              <a:cxnLst/>
              <a:rect l="l" t="t" r="r" b="b"/>
              <a:pathLst>
                <a:path w="1051" h="829" extrusionOk="0">
                  <a:moveTo>
                    <a:pt x="250" y="0"/>
                  </a:moveTo>
                  <a:cubicBezTo>
                    <a:pt x="198" y="0"/>
                    <a:pt x="152" y="11"/>
                    <a:pt x="115" y="36"/>
                  </a:cubicBezTo>
                  <a:cubicBezTo>
                    <a:pt x="1" y="150"/>
                    <a:pt x="92" y="401"/>
                    <a:pt x="297" y="607"/>
                  </a:cubicBezTo>
                  <a:cubicBezTo>
                    <a:pt x="459" y="752"/>
                    <a:pt x="644" y="829"/>
                    <a:pt x="778" y="829"/>
                  </a:cubicBezTo>
                  <a:cubicBezTo>
                    <a:pt x="833" y="829"/>
                    <a:pt x="880" y="816"/>
                    <a:pt x="914" y="789"/>
                  </a:cubicBezTo>
                  <a:cubicBezTo>
                    <a:pt x="1051" y="675"/>
                    <a:pt x="959" y="424"/>
                    <a:pt x="731" y="218"/>
                  </a:cubicBezTo>
                  <a:cubicBezTo>
                    <a:pt x="581" y="85"/>
                    <a:pt x="394" y="0"/>
                    <a:pt x="25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1">
              <a:extLst>
                <a:ext uri="{FF2B5EF4-FFF2-40B4-BE49-F238E27FC236}">
                  <a16:creationId xmlns:a16="http://schemas.microsoft.com/office/drawing/2014/main" id="{183101BD-35E3-A027-CF8E-66BA2EA1B5F8}"/>
                </a:ext>
              </a:extLst>
            </p:cNvPr>
            <p:cNvSpPr/>
            <p:nvPr/>
          </p:nvSpPr>
          <p:spPr>
            <a:xfrm>
              <a:off x="6104350" y="2399650"/>
              <a:ext cx="524300" cy="929225"/>
            </a:xfrm>
            <a:custGeom>
              <a:avLst/>
              <a:gdLst/>
              <a:ahLst/>
              <a:cxnLst/>
              <a:rect l="l" t="t" r="r" b="b"/>
              <a:pathLst>
                <a:path w="20972" h="37169" extrusionOk="0">
                  <a:moveTo>
                    <a:pt x="3857" y="1"/>
                  </a:moveTo>
                  <a:cubicBezTo>
                    <a:pt x="1888" y="1"/>
                    <a:pt x="0" y="1381"/>
                    <a:pt x="840" y="7894"/>
                  </a:cubicBezTo>
                  <a:cubicBezTo>
                    <a:pt x="1867" y="16043"/>
                    <a:pt x="9810" y="28848"/>
                    <a:pt x="11750" y="31359"/>
                  </a:cubicBezTo>
                  <a:cubicBezTo>
                    <a:pt x="13385" y="33500"/>
                    <a:pt x="15452" y="37168"/>
                    <a:pt x="17512" y="37168"/>
                  </a:cubicBezTo>
                  <a:cubicBezTo>
                    <a:pt x="17867" y="37168"/>
                    <a:pt x="18222" y="37059"/>
                    <a:pt x="18575" y="36814"/>
                  </a:cubicBezTo>
                  <a:cubicBezTo>
                    <a:pt x="20972" y="35148"/>
                    <a:pt x="8943" y="23096"/>
                    <a:pt x="5017" y="9446"/>
                  </a:cubicBezTo>
                  <a:cubicBezTo>
                    <a:pt x="3465" y="4082"/>
                    <a:pt x="5313" y="202"/>
                    <a:pt x="5313" y="202"/>
                  </a:cubicBezTo>
                  <a:cubicBezTo>
                    <a:pt x="4851" y="88"/>
                    <a:pt x="4352" y="1"/>
                    <a:pt x="38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1">
              <a:extLst>
                <a:ext uri="{FF2B5EF4-FFF2-40B4-BE49-F238E27FC236}">
                  <a16:creationId xmlns:a16="http://schemas.microsoft.com/office/drawing/2014/main" id="{B6E139F9-3D23-E194-DC7D-AC4481E796C7}"/>
                </a:ext>
              </a:extLst>
            </p:cNvPr>
            <p:cNvSpPr/>
            <p:nvPr/>
          </p:nvSpPr>
          <p:spPr>
            <a:xfrm>
              <a:off x="6111625" y="2410050"/>
              <a:ext cx="483925" cy="918450"/>
            </a:xfrm>
            <a:custGeom>
              <a:avLst/>
              <a:gdLst/>
              <a:ahLst/>
              <a:cxnLst/>
              <a:rect l="l" t="t" r="r" b="b"/>
              <a:pathLst>
                <a:path w="19357" h="36738" extrusionOk="0">
                  <a:moveTo>
                    <a:pt x="2979" y="0"/>
                  </a:moveTo>
                  <a:cubicBezTo>
                    <a:pt x="2517" y="0"/>
                    <a:pt x="2059" y="75"/>
                    <a:pt x="1644" y="265"/>
                  </a:cubicBezTo>
                  <a:cubicBezTo>
                    <a:pt x="594" y="1201"/>
                    <a:pt x="1" y="3256"/>
                    <a:pt x="549" y="7478"/>
                  </a:cubicBezTo>
                  <a:cubicBezTo>
                    <a:pt x="1576" y="15627"/>
                    <a:pt x="9519" y="28432"/>
                    <a:pt x="11459" y="30943"/>
                  </a:cubicBezTo>
                  <a:cubicBezTo>
                    <a:pt x="13101" y="33083"/>
                    <a:pt x="15159" y="36737"/>
                    <a:pt x="17202" y="36737"/>
                  </a:cubicBezTo>
                  <a:cubicBezTo>
                    <a:pt x="17403" y="36737"/>
                    <a:pt x="17604" y="36702"/>
                    <a:pt x="17805" y="36626"/>
                  </a:cubicBezTo>
                  <a:cubicBezTo>
                    <a:pt x="19357" y="34435"/>
                    <a:pt x="7921" y="22680"/>
                    <a:pt x="4087" y="9441"/>
                  </a:cubicBezTo>
                  <a:cubicBezTo>
                    <a:pt x="2534" y="4077"/>
                    <a:pt x="4383" y="197"/>
                    <a:pt x="4383" y="197"/>
                  </a:cubicBezTo>
                  <a:cubicBezTo>
                    <a:pt x="3942" y="81"/>
                    <a:pt x="3459" y="0"/>
                    <a:pt x="297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1">
              <a:extLst>
                <a:ext uri="{FF2B5EF4-FFF2-40B4-BE49-F238E27FC236}">
                  <a16:creationId xmlns:a16="http://schemas.microsoft.com/office/drawing/2014/main" id="{9AE5D0A8-2F17-4E51-6D9C-D940E14092B0}"/>
                </a:ext>
              </a:extLst>
            </p:cNvPr>
            <p:cNvSpPr/>
            <p:nvPr/>
          </p:nvSpPr>
          <p:spPr>
            <a:xfrm>
              <a:off x="6477400" y="3235325"/>
              <a:ext cx="59950" cy="69475"/>
            </a:xfrm>
            <a:custGeom>
              <a:avLst/>
              <a:gdLst/>
              <a:ahLst/>
              <a:cxnLst/>
              <a:rect l="l" t="t" r="r" b="b"/>
              <a:pathLst>
                <a:path w="2398" h="2779" extrusionOk="0">
                  <a:moveTo>
                    <a:pt x="753" y="1"/>
                  </a:moveTo>
                  <a:cubicBezTo>
                    <a:pt x="647" y="1"/>
                    <a:pt x="547" y="25"/>
                    <a:pt x="457" y="77"/>
                  </a:cubicBezTo>
                  <a:cubicBezTo>
                    <a:pt x="24" y="328"/>
                    <a:pt x="1" y="1104"/>
                    <a:pt x="412" y="1835"/>
                  </a:cubicBezTo>
                  <a:cubicBezTo>
                    <a:pt x="738" y="2414"/>
                    <a:pt x="1251" y="2779"/>
                    <a:pt x="1665" y="2779"/>
                  </a:cubicBezTo>
                  <a:cubicBezTo>
                    <a:pt x="1773" y="2779"/>
                    <a:pt x="1874" y="2754"/>
                    <a:pt x="1964" y="2702"/>
                  </a:cubicBezTo>
                  <a:cubicBezTo>
                    <a:pt x="2398" y="2451"/>
                    <a:pt x="2398" y="1675"/>
                    <a:pt x="1987" y="945"/>
                  </a:cubicBezTo>
                  <a:cubicBezTo>
                    <a:pt x="1661" y="365"/>
                    <a:pt x="1162" y="1"/>
                    <a:pt x="75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1">
              <a:extLst>
                <a:ext uri="{FF2B5EF4-FFF2-40B4-BE49-F238E27FC236}">
                  <a16:creationId xmlns:a16="http://schemas.microsoft.com/office/drawing/2014/main" id="{2C4B3DBB-D110-9DDE-0885-5608A2307046}"/>
                </a:ext>
              </a:extLst>
            </p:cNvPr>
            <p:cNvSpPr/>
            <p:nvPr/>
          </p:nvSpPr>
          <p:spPr>
            <a:xfrm>
              <a:off x="6471125" y="3232475"/>
              <a:ext cx="59950" cy="69475"/>
            </a:xfrm>
            <a:custGeom>
              <a:avLst/>
              <a:gdLst/>
              <a:ahLst/>
              <a:cxnLst/>
              <a:rect l="l" t="t" r="r" b="b"/>
              <a:pathLst>
                <a:path w="2398" h="2779" extrusionOk="0">
                  <a:moveTo>
                    <a:pt x="753" y="1"/>
                  </a:moveTo>
                  <a:cubicBezTo>
                    <a:pt x="647" y="1"/>
                    <a:pt x="547" y="25"/>
                    <a:pt x="457" y="77"/>
                  </a:cubicBezTo>
                  <a:cubicBezTo>
                    <a:pt x="24" y="328"/>
                    <a:pt x="1" y="1104"/>
                    <a:pt x="412" y="1835"/>
                  </a:cubicBezTo>
                  <a:cubicBezTo>
                    <a:pt x="738" y="2414"/>
                    <a:pt x="1236" y="2778"/>
                    <a:pt x="1645" y="2778"/>
                  </a:cubicBezTo>
                  <a:cubicBezTo>
                    <a:pt x="1751" y="2778"/>
                    <a:pt x="1851" y="2754"/>
                    <a:pt x="1941" y="2702"/>
                  </a:cubicBezTo>
                  <a:cubicBezTo>
                    <a:pt x="2375" y="2451"/>
                    <a:pt x="2397" y="1675"/>
                    <a:pt x="1987" y="944"/>
                  </a:cubicBezTo>
                  <a:cubicBezTo>
                    <a:pt x="1661" y="365"/>
                    <a:pt x="1162" y="1"/>
                    <a:pt x="7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1">
              <a:extLst>
                <a:ext uri="{FF2B5EF4-FFF2-40B4-BE49-F238E27FC236}">
                  <a16:creationId xmlns:a16="http://schemas.microsoft.com/office/drawing/2014/main" id="{535BBD04-2F2E-F8FF-5ED2-0F15B3C99D0B}"/>
                </a:ext>
              </a:extLst>
            </p:cNvPr>
            <p:cNvSpPr/>
            <p:nvPr/>
          </p:nvSpPr>
          <p:spPr>
            <a:xfrm>
              <a:off x="6477975" y="3246950"/>
              <a:ext cx="53100" cy="55000"/>
            </a:xfrm>
            <a:custGeom>
              <a:avLst/>
              <a:gdLst/>
              <a:ahLst/>
              <a:cxnLst/>
              <a:rect l="l" t="t" r="r" b="b"/>
              <a:pathLst>
                <a:path w="2124" h="2200" extrusionOk="0">
                  <a:moveTo>
                    <a:pt x="1439" y="0"/>
                  </a:moveTo>
                  <a:lnTo>
                    <a:pt x="1439" y="0"/>
                  </a:lnTo>
                  <a:cubicBezTo>
                    <a:pt x="1713" y="639"/>
                    <a:pt x="1644" y="1256"/>
                    <a:pt x="1279" y="1461"/>
                  </a:cubicBezTo>
                  <a:cubicBezTo>
                    <a:pt x="1188" y="1512"/>
                    <a:pt x="1088" y="1537"/>
                    <a:pt x="983" y="1537"/>
                  </a:cubicBezTo>
                  <a:cubicBezTo>
                    <a:pt x="668" y="1537"/>
                    <a:pt x="309" y="1318"/>
                    <a:pt x="1" y="959"/>
                  </a:cubicBezTo>
                  <a:lnTo>
                    <a:pt x="1" y="959"/>
                  </a:lnTo>
                  <a:cubicBezTo>
                    <a:pt x="46" y="1050"/>
                    <a:pt x="92" y="1164"/>
                    <a:pt x="138" y="1256"/>
                  </a:cubicBezTo>
                  <a:cubicBezTo>
                    <a:pt x="464" y="1835"/>
                    <a:pt x="962" y="2199"/>
                    <a:pt x="1371" y="2199"/>
                  </a:cubicBezTo>
                  <a:cubicBezTo>
                    <a:pt x="1477" y="2199"/>
                    <a:pt x="1577" y="2175"/>
                    <a:pt x="1667" y="2123"/>
                  </a:cubicBezTo>
                  <a:cubicBezTo>
                    <a:pt x="2101" y="1872"/>
                    <a:pt x="2123" y="1096"/>
                    <a:pt x="1713" y="365"/>
                  </a:cubicBezTo>
                  <a:cubicBezTo>
                    <a:pt x="1644" y="228"/>
                    <a:pt x="1553" y="114"/>
                    <a:pt x="143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1">
              <a:extLst>
                <a:ext uri="{FF2B5EF4-FFF2-40B4-BE49-F238E27FC236}">
                  <a16:creationId xmlns:a16="http://schemas.microsoft.com/office/drawing/2014/main" id="{41C3BAF1-7917-4A6B-08B6-C07675218662}"/>
                </a:ext>
              </a:extLst>
            </p:cNvPr>
            <p:cNvSpPr/>
            <p:nvPr/>
          </p:nvSpPr>
          <p:spPr>
            <a:xfrm>
              <a:off x="6116200" y="2403550"/>
              <a:ext cx="463375" cy="932425"/>
            </a:xfrm>
            <a:custGeom>
              <a:avLst/>
              <a:gdLst/>
              <a:ahLst/>
              <a:cxnLst/>
              <a:rect l="l" t="t" r="r" b="b"/>
              <a:pathLst>
                <a:path w="18535" h="37297" extrusionOk="0">
                  <a:moveTo>
                    <a:pt x="15179" y="29787"/>
                  </a:moveTo>
                  <a:lnTo>
                    <a:pt x="15179" y="29787"/>
                  </a:lnTo>
                  <a:cubicBezTo>
                    <a:pt x="15179" y="29788"/>
                    <a:pt x="15261" y="29918"/>
                    <a:pt x="15424" y="30137"/>
                  </a:cubicBezTo>
                  <a:lnTo>
                    <a:pt x="15424" y="30137"/>
                  </a:lnTo>
                  <a:cubicBezTo>
                    <a:pt x="15266" y="29907"/>
                    <a:pt x="15179" y="29788"/>
                    <a:pt x="15179" y="29787"/>
                  </a:cubicBezTo>
                  <a:close/>
                  <a:moveTo>
                    <a:pt x="2509" y="1"/>
                  </a:moveTo>
                  <a:cubicBezTo>
                    <a:pt x="2418" y="24"/>
                    <a:pt x="2282" y="47"/>
                    <a:pt x="2100" y="115"/>
                  </a:cubicBezTo>
                  <a:cubicBezTo>
                    <a:pt x="1735" y="252"/>
                    <a:pt x="1233" y="571"/>
                    <a:pt x="845" y="1187"/>
                  </a:cubicBezTo>
                  <a:cubicBezTo>
                    <a:pt x="457" y="1804"/>
                    <a:pt x="206" y="2671"/>
                    <a:pt x="115" y="3675"/>
                  </a:cubicBezTo>
                  <a:cubicBezTo>
                    <a:pt x="0" y="4680"/>
                    <a:pt x="46" y="5821"/>
                    <a:pt x="183" y="7031"/>
                  </a:cubicBezTo>
                  <a:cubicBezTo>
                    <a:pt x="320" y="8263"/>
                    <a:pt x="548" y="9587"/>
                    <a:pt x="891" y="10957"/>
                  </a:cubicBezTo>
                  <a:cubicBezTo>
                    <a:pt x="1233" y="12326"/>
                    <a:pt x="1644" y="13764"/>
                    <a:pt x="2215" y="15202"/>
                  </a:cubicBezTo>
                  <a:cubicBezTo>
                    <a:pt x="2511" y="15910"/>
                    <a:pt x="2831" y="16617"/>
                    <a:pt x="3150" y="17348"/>
                  </a:cubicBezTo>
                  <a:cubicBezTo>
                    <a:pt x="3470" y="18078"/>
                    <a:pt x="3767" y="18809"/>
                    <a:pt x="4155" y="19539"/>
                  </a:cubicBezTo>
                  <a:cubicBezTo>
                    <a:pt x="4520" y="20247"/>
                    <a:pt x="4908" y="20977"/>
                    <a:pt x="5273" y="21707"/>
                  </a:cubicBezTo>
                  <a:cubicBezTo>
                    <a:pt x="5661" y="22438"/>
                    <a:pt x="6095" y="23122"/>
                    <a:pt x="6506" y="23853"/>
                  </a:cubicBezTo>
                  <a:cubicBezTo>
                    <a:pt x="6917" y="24560"/>
                    <a:pt x="7327" y="25268"/>
                    <a:pt x="7761" y="25953"/>
                  </a:cubicBezTo>
                  <a:cubicBezTo>
                    <a:pt x="8195" y="26660"/>
                    <a:pt x="8628" y="27345"/>
                    <a:pt x="9062" y="28030"/>
                  </a:cubicBezTo>
                  <a:cubicBezTo>
                    <a:pt x="9929" y="29377"/>
                    <a:pt x="10774" y="30746"/>
                    <a:pt x="11619" y="32024"/>
                  </a:cubicBezTo>
                  <a:cubicBezTo>
                    <a:pt x="12486" y="33303"/>
                    <a:pt x="13376" y="34512"/>
                    <a:pt x="14335" y="35562"/>
                  </a:cubicBezTo>
                  <a:cubicBezTo>
                    <a:pt x="14814" y="36087"/>
                    <a:pt x="15293" y="36589"/>
                    <a:pt x="15887" y="36955"/>
                  </a:cubicBezTo>
                  <a:cubicBezTo>
                    <a:pt x="16024" y="37046"/>
                    <a:pt x="16206" y="37092"/>
                    <a:pt x="16343" y="37183"/>
                  </a:cubicBezTo>
                  <a:cubicBezTo>
                    <a:pt x="16435" y="37206"/>
                    <a:pt x="16526" y="37229"/>
                    <a:pt x="16594" y="37251"/>
                  </a:cubicBezTo>
                  <a:cubicBezTo>
                    <a:pt x="16686" y="37274"/>
                    <a:pt x="16777" y="37297"/>
                    <a:pt x="16868" y="37297"/>
                  </a:cubicBezTo>
                  <a:cubicBezTo>
                    <a:pt x="16937" y="37297"/>
                    <a:pt x="17028" y="37297"/>
                    <a:pt x="17119" y="37274"/>
                  </a:cubicBezTo>
                  <a:lnTo>
                    <a:pt x="17371" y="37229"/>
                  </a:lnTo>
                  <a:cubicBezTo>
                    <a:pt x="17530" y="37160"/>
                    <a:pt x="17690" y="37069"/>
                    <a:pt x="17804" y="36977"/>
                  </a:cubicBezTo>
                  <a:cubicBezTo>
                    <a:pt x="17941" y="36863"/>
                    <a:pt x="18055" y="36749"/>
                    <a:pt x="18147" y="36635"/>
                  </a:cubicBezTo>
                  <a:cubicBezTo>
                    <a:pt x="18192" y="36589"/>
                    <a:pt x="18261" y="36544"/>
                    <a:pt x="18306" y="36475"/>
                  </a:cubicBezTo>
                  <a:cubicBezTo>
                    <a:pt x="18352" y="36407"/>
                    <a:pt x="18398" y="36338"/>
                    <a:pt x="18421" y="36247"/>
                  </a:cubicBezTo>
                  <a:cubicBezTo>
                    <a:pt x="18535" y="35927"/>
                    <a:pt x="18466" y="35631"/>
                    <a:pt x="18421" y="35357"/>
                  </a:cubicBezTo>
                  <a:cubicBezTo>
                    <a:pt x="18261" y="34786"/>
                    <a:pt x="18032" y="34307"/>
                    <a:pt x="17827" y="33850"/>
                  </a:cubicBezTo>
                  <a:cubicBezTo>
                    <a:pt x="17348" y="32960"/>
                    <a:pt x="16891" y="32230"/>
                    <a:pt x="16480" y="31636"/>
                  </a:cubicBezTo>
                  <a:cubicBezTo>
                    <a:pt x="16092" y="31043"/>
                    <a:pt x="15750" y="30586"/>
                    <a:pt x="15522" y="30267"/>
                  </a:cubicBezTo>
                  <a:cubicBezTo>
                    <a:pt x="15486" y="30221"/>
                    <a:pt x="15454" y="30177"/>
                    <a:pt x="15424" y="30137"/>
                  </a:cubicBezTo>
                  <a:lnTo>
                    <a:pt x="15424" y="30137"/>
                  </a:lnTo>
                  <a:cubicBezTo>
                    <a:pt x="15639" y="30451"/>
                    <a:pt x="15987" y="30972"/>
                    <a:pt x="16435" y="31682"/>
                  </a:cubicBezTo>
                  <a:cubicBezTo>
                    <a:pt x="16800" y="32275"/>
                    <a:pt x="17256" y="33029"/>
                    <a:pt x="17690" y="33919"/>
                  </a:cubicBezTo>
                  <a:cubicBezTo>
                    <a:pt x="17896" y="34375"/>
                    <a:pt x="18124" y="34855"/>
                    <a:pt x="18238" y="35380"/>
                  </a:cubicBezTo>
                  <a:cubicBezTo>
                    <a:pt x="18284" y="35654"/>
                    <a:pt x="18329" y="35950"/>
                    <a:pt x="18238" y="36179"/>
                  </a:cubicBezTo>
                  <a:cubicBezTo>
                    <a:pt x="18238" y="36247"/>
                    <a:pt x="18192" y="36293"/>
                    <a:pt x="18147" y="36338"/>
                  </a:cubicBezTo>
                  <a:cubicBezTo>
                    <a:pt x="18101" y="36407"/>
                    <a:pt x="18055" y="36452"/>
                    <a:pt x="18010" y="36498"/>
                  </a:cubicBezTo>
                  <a:cubicBezTo>
                    <a:pt x="17896" y="36612"/>
                    <a:pt x="17804" y="36726"/>
                    <a:pt x="17667" y="36795"/>
                  </a:cubicBezTo>
                  <a:cubicBezTo>
                    <a:pt x="17459" y="36982"/>
                    <a:pt x="17208" y="37065"/>
                    <a:pt x="16946" y="37065"/>
                  </a:cubicBezTo>
                  <a:cubicBezTo>
                    <a:pt x="16635" y="37065"/>
                    <a:pt x="16309" y="36948"/>
                    <a:pt x="16024" y="36749"/>
                  </a:cubicBezTo>
                  <a:cubicBezTo>
                    <a:pt x="15476" y="36407"/>
                    <a:pt x="14997" y="35905"/>
                    <a:pt x="14540" y="35380"/>
                  </a:cubicBezTo>
                  <a:cubicBezTo>
                    <a:pt x="13604" y="34330"/>
                    <a:pt x="12760" y="33120"/>
                    <a:pt x="11892" y="31842"/>
                  </a:cubicBezTo>
                  <a:cubicBezTo>
                    <a:pt x="11048" y="30564"/>
                    <a:pt x="10203" y="29217"/>
                    <a:pt x="9359" y="27847"/>
                  </a:cubicBezTo>
                  <a:cubicBezTo>
                    <a:pt x="8925" y="27163"/>
                    <a:pt x="8491" y="26455"/>
                    <a:pt x="8058" y="25770"/>
                  </a:cubicBezTo>
                  <a:cubicBezTo>
                    <a:pt x="7624" y="25085"/>
                    <a:pt x="7236" y="24355"/>
                    <a:pt x="6825" y="23647"/>
                  </a:cubicBezTo>
                  <a:cubicBezTo>
                    <a:pt x="6414" y="22940"/>
                    <a:pt x="5981" y="22255"/>
                    <a:pt x="5593" y="21548"/>
                  </a:cubicBezTo>
                  <a:cubicBezTo>
                    <a:pt x="5205" y="20817"/>
                    <a:pt x="4839" y="20087"/>
                    <a:pt x="4474" y="19379"/>
                  </a:cubicBezTo>
                  <a:cubicBezTo>
                    <a:pt x="4086" y="18672"/>
                    <a:pt x="3789" y="17918"/>
                    <a:pt x="3470" y="17211"/>
                  </a:cubicBezTo>
                  <a:cubicBezTo>
                    <a:pt x="3150" y="16480"/>
                    <a:pt x="2808" y="15773"/>
                    <a:pt x="2511" y="15065"/>
                  </a:cubicBezTo>
                  <a:cubicBezTo>
                    <a:pt x="1963" y="13650"/>
                    <a:pt x="1507" y="12235"/>
                    <a:pt x="1142" y="10888"/>
                  </a:cubicBezTo>
                  <a:cubicBezTo>
                    <a:pt x="799" y="9541"/>
                    <a:pt x="525" y="8218"/>
                    <a:pt x="389" y="7008"/>
                  </a:cubicBezTo>
                  <a:cubicBezTo>
                    <a:pt x="229" y="5798"/>
                    <a:pt x="160" y="4680"/>
                    <a:pt x="252" y="3698"/>
                  </a:cubicBezTo>
                  <a:cubicBezTo>
                    <a:pt x="320" y="2694"/>
                    <a:pt x="548" y="1849"/>
                    <a:pt x="891" y="1233"/>
                  </a:cubicBezTo>
                  <a:cubicBezTo>
                    <a:pt x="1256" y="617"/>
                    <a:pt x="1758" y="274"/>
                    <a:pt x="2100" y="137"/>
                  </a:cubicBezTo>
                  <a:cubicBezTo>
                    <a:pt x="2282" y="47"/>
                    <a:pt x="2418" y="24"/>
                    <a:pt x="250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1">
              <a:extLst>
                <a:ext uri="{FF2B5EF4-FFF2-40B4-BE49-F238E27FC236}">
                  <a16:creationId xmlns:a16="http://schemas.microsoft.com/office/drawing/2014/main" id="{7B70545C-11D8-7630-AEB2-73BC2BF53F90}"/>
                </a:ext>
              </a:extLst>
            </p:cNvPr>
            <p:cNvSpPr/>
            <p:nvPr/>
          </p:nvSpPr>
          <p:spPr>
            <a:xfrm>
              <a:off x="6365200" y="2482325"/>
              <a:ext cx="471725" cy="682550"/>
            </a:xfrm>
            <a:custGeom>
              <a:avLst/>
              <a:gdLst/>
              <a:ahLst/>
              <a:cxnLst/>
              <a:rect l="l" t="t" r="r" b="b"/>
              <a:pathLst>
                <a:path w="18869" h="27302" extrusionOk="0">
                  <a:moveTo>
                    <a:pt x="7122" y="1"/>
                  </a:moveTo>
                  <a:cubicBezTo>
                    <a:pt x="5913" y="1"/>
                    <a:pt x="4593" y="597"/>
                    <a:pt x="3918" y="1346"/>
                  </a:cubicBezTo>
                  <a:cubicBezTo>
                    <a:pt x="2914" y="2442"/>
                    <a:pt x="2412" y="3994"/>
                    <a:pt x="2686" y="5386"/>
                  </a:cubicBezTo>
                  <a:cubicBezTo>
                    <a:pt x="3142" y="7737"/>
                    <a:pt x="4443" y="9837"/>
                    <a:pt x="5425" y="12005"/>
                  </a:cubicBezTo>
                  <a:cubicBezTo>
                    <a:pt x="6634" y="14767"/>
                    <a:pt x="8072" y="16479"/>
                    <a:pt x="9533" y="19150"/>
                  </a:cubicBezTo>
                  <a:cubicBezTo>
                    <a:pt x="8004" y="18282"/>
                    <a:pt x="6018" y="17506"/>
                    <a:pt x="4375" y="16867"/>
                  </a:cubicBezTo>
                  <a:cubicBezTo>
                    <a:pt x="3978" y="16710"/>
                    <a:pt x="3577" y="16637"/>
                    <a:pt x="3193" y="16637"/>
                  </a:cubicBezTo>
                  <a:cubicBezTo>
                    <a:pt x="1410" y="16637"/>
                    <a:pt x="0" y="18199"/>
                    <a:pt x="1202" y="20040"/>
                  </a:cubicBezTo>
                  <a:cubicBezTo>
                    <a:pt x="2206" y="21546"/>
                    <a:pt x="3850" y="23007"/>
                    <a:pt x="5288" y="24194"/>
                  </a:cubicBezTo>
                  <a:cubicBezTo>
                    <a:pt x="7314" y="25892"/>
                    <a:pt x="10251" y="27302"/>
                    <a:pt x="12859" y="27302"/>
                  </a:cubicBezTo>
                  <a:cubicBezTo>
                    <a:pt x="14600" y="27302"/>
                    <a:pt x="16193" y="26674"/>
                    <a:pt x="17271" y="25084"/>
                  </a:cubicBezTo>
                  <a:cubicBezTo>
                    <a:pt x="18869" y="22733"/>
                    <a:pt x="17887" y="19173"/>
                    <a:pt x="17203" y="16685"/>
                  </a:cubicBezTo>
                  <a:cubicBezTo>
                    <a:pt x="16107" y="12599"/>
                    <a:pt x="14372" y="8559"/>
                    <a:pt x="12204" y="4793"/>
                  </a:cubicBezTo>
                  <a:cubicBezTo>
                    <a:pt x="11496" y="3560"/>
                    <a:pt x="10743" y="2236"/>
                    <a:pt x="9670" y="1209"/>
                  </a:cubicBezTo>
                  <a:cubicBezTo>
                    <a:pt x="9442" y="981"/>
                    <a:pt x="9168" y="730"/>
                    <a:pt x="8871" y="524"/>
                  </a:cubicBezTo>
                  <a:cubicBezTo>
                    <a:pt x="8552" y="319"/>
                    <a:pt x="8232" y="159"/>
                    <a:pt x="7890" y="91"/>
                  </a:cubicBezTo>
                  <a:cubicBezTo>
                    <a:pt x="7645" y="29"/>
                    <a:pt x="7386" y="1"/>
                    <a:pt x="7122" y="1"/>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1">
              <a:extLst>
                <a:ext uri="{FF2B5EF4-FFF2-40B4-BE49-F238E27FC236}">
                  <a16:creationId xmlns:a16="http://schemas.microsoft.com/office/drawing/2014/main" id="{E94057F7-259C-F487-6311-C066B858B40B}"/>
                </a:ext>
              </a:extLst>
            </p:cNvPr>
            <p:cNvSpPr/>
            <p:nvPr/>
          </p:nvSpPr>
          <p:spPr>
            <a:xfrm>
              <a:off x="6367275" y="2692300"/>
              <a:ext cx="469650" cy="472575"/>
            </a:xfrm>
            <a:custGeom>
              <a:avLst/>
              <a:gdLst/>
              <a:ahLst/>
              <a:cxnLst/>
              <a:rect l="l" t="t" r="r" b="b"/>
              <a:pathLst>
                <a:path w="18786" h="18903" extrusionOk="0">
                  <a:moveTo>
                    <a:pt x="14015" y="0"/>
                  </a:moveTo>
                  <a:cubicBezTo>
                    <a:pt x="11527" y="982"/>
                    <a:pt x="7350" y="2808"/>
                    <a:pt x="5365" y="3675"/>
                  </a:cubicBezTo>
                  <a:cubicBezTo>
                    <a:pt x="5753" y="4565"/>
                    <a:pt x="6163" y="5341"/>
                    <a:pt x="6620" y="6094"/>
                  </a:cubicBezTo>
                  <a:cubicBezTo>
                    <a:pt x="8244" y="5418"/>
                    <a:pt x="10805" y="4473"/>
                    <a:pt x="11746" y="4473"/>
                  </a:cubicBezTo>
                  <a:cubicBezTo>
                    <a:pt x="11757" y="4473"/>
                    <a:pt x="11768" y="4474"/>
                    <a:pt x="11778" y="4474"/>
                  </a:cubicBezTo>
                  <a:cubicBezTo>
                    <a:pt x="13171" y="4542"/>
                    <a:pt x="14723" y="8423"/>
                    <a:pt x="14358" y="10135"/>
                  </a:cubicBezTo>
                  <a:cubicBezTo>
                    <a:pt x="14281" y="10504"/>
                    <a:pt x="13907" y="10650"/>
                    <a:pt x="13367" y="10650"/>
                  </a:cubicBezTo>
                  <a:cubicBezTo>
                    <a:pt x="12141" y="10650"/>
                    <a:pt x="10055" y="9899"/>
                    <a:pt x="8629" y="9313"/>
                  </a:cubicBezTo>
                  <a:lnTo>
                    <a:pt x="8629" y="9313"/>
                  </a:lnTo>
                  <a:cubicBezTo>
                    <a:pt x="8902" y="9769"/>
                    <a:pt x="9176" y="10226"/>
                    <a:pt x="9450" y="10751"/>
                  </a:cubicBezTo>
                  <a:cubicBezTo>
                    <a:pt x="8971" y="10477"/>
                    <a:pt x="8446" y="10203"/>
                    <a:pt x="7898" y="9952"/>
                  </a:cubicBezTo>
                  <a:lnTo>
                    <a:pt x="7898" y="9952"/>
                  </a:lnTo>
                  <a:cubicBezTo>
                    <a:pt x="7899" y="9952"/>
                    <a:pt x="13194" y="13193"/>
                    <a:pt x="13673" y="15065"/>
                  </a:cubicBezTo>
                  <a:cubicBezTo>
                    <a:pt x="13932" y="16030"/>
                    <a:pt x="13323" y="16716"/>
                    <a:pt x="12012" y="16716"/>
                  </a:cubicBezTo>
                  <a:cubicBezTo>
                    <a:pt x="10781" y="16716"/>
                    <a:pt x="8930" y="16110"/>
                    <a:pt x="6597" y="14563"/>
                  </a:cubicBezTo>
                  <a:cubicBezTo>
                    <a:pt x="2420" y="11778"/>
                    <a:pt x="4337" y="9404"/>
                    <a:pt x="4931" y="8719"/>
                  </a:cubicBezTo>
                  <a:cubicBezTo>
                    <a:pt x="4817" y="8674"/>
                    <a:pt x="4703" y="8628"/>
                    <a:pt x="4589" y="8582"/>
                  </a:cubicBezTo>
                  <a:cubicBezTo>
                    <a:pt x="4132" y="8491"/>
                    <a:pt x="3470" y="8377"/>
                    <a:pt x="2717" y="8263"/>
                  </a:cubicBezTo>
                  <a:cubicBezTo>
                    <a:pt x="1142" y="8468"/>
                    <a:pt x="1" y="9929"/>
                    <a:pt x="1119" y="11641"/>
                  </a:cubicBezTo>
                  <a:cubicBezTo>
                    <a:pt x="2123" y="13147"/>
                    <a:pt x="3767" y="14608"/>
                    <a:pt x="5205" y="15795"/>
                  </a:cubicBezTo>
                  <a:cubicBezTo>
                    <a:pt x="7231" y="17493"/>
                    <a:pt x="10168" y="18903"/>
                    <a:pt x="12776" y="18903"/>
                  </a:cubicBezTo>
                  <a:cubicBezTo>
                    <a:pt x="14517" y="18903"/>
                    <a:pt x="16110" y="18275"/>
                    <a:pt x="17188" y="16685"/>
                  </a:cubicBezTo>
                  <a:cubicBezTo>
                    <a:pt x="18786" y="14334"/>
                    <a:pt x="17804" y="10774"/>
                    <a:pt x="17120" y="8286"/>
                  </a:cubicBezTo>
                  <a:cubicBezTo>
                    <a:pt x="16366" y="5478"/>
                    <a:pt x="15316" y="2693"/>
                    <a:pt x="1401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1">
              <a:extLst>
                <a:ext uri="{FF2B5EF4-FFF2-40B4-BE49-F238E27FC236}">
                  <a16:creationId xmlns:a16="http://schemas.microsoft.com/office/drawing/2014/main" id="{95BA5F8C-BE22-9BDA-A2FB-C3E1E2A8E631}"/>
                </a:ext>
              </a:extLst>
            </p:cNvPr>
            <p:cNvSpPr/>
            <p:nvPr/>
          </p:nvSpPr>
          <p:spPr>
            <a:xfrm>
              <a:off x="6596675" y="2958275"/>
              <a:ext cx="97600" cy="48575"/>
            </a:xfrm>
            <a:custGeom>
              <a:avLst/>
              <a:gdLst/>
              <a:ahLst/>
              <a:cxnLst/>
              <a:rect l="l" t="t" r="r" b="b"/>
              <a:pathLst>
                <a:path w="3904" h="1943" extrusionOk="0">
                  <a:moveTo>
                    <a:pt x="100" y="0"/>
                  </a:moveTo>
                  <a:cubicBezTo>
                    <a:pt x="55" y="0"/>
                    <a:pt x="28" y="7"/>
                    <a:pt x="23" y="20"/>
                  </a:cubicBezTo>
                  <a:cubicBezTo>
                    <a:pt x="0" y="66"/>
                    <a:pt x="503" y="294"/>
                    <a:pt x="1005" y="523"/>
                  </a:cubicBezTo>
                  <a:cubicBezTo>
                    <a:pt x="1507" y="751"/>
                    <a:pt x="1986" y="979"/>
                    <a:pt x="1986" y="979"/>
                  </a:cubicBezTo>
                  <a:cubicBezTo>
                    <a:pt x="1986" y="979"/>
                    <a:pt x="2100" y="1025"/>
                    <a:pt x="2283" y="1116"/>
                  </a:cubicBezTo>
                  <a:cubicBezTo>
                    <a:pt x="2488" y="1185"/>
                    <a:pt x="2717" y="1299"/>
                    <a:pt x="2945" y="1413"/>
                  </a:cubicBezTo>
                  <a:cubicBezTo>
                    <a:pt x="3082" y="1458"/>
                    <a:pt x="3173" y="1527"/>
                    <a:pt x="3287" y="1595"/>
                  </a:cubicBezTo>
                  <a:cubicBezTo>
                    <a:pt x="3401" y="1664"/>
                    <a:pt x="3493" y="1710"/>
                    <a:pt x="3561" y="1778"/>
                  </a:cubicBezTo>
                  <a:cubicBezTo>
                    <a:pt x="3700" y="1877"/>
                    <a:pt x="3805" y="1942"/>
                    <a:pt x="3845" y="1942"/>
                  </a:cubicBezTo>
                  <a:cubicBezTo>
                    <a:pt x="3850" y="1942"/>
                    <a:pt x="3855" y="1941"/>
                    <a:pt x="3858" y="1938"/>
                  </a:cubicBezTo>
                  <a:cubicBezTo>
                    <a:pt x="3904" y="1938"/>
                    <a:pt x="3835" y="1824"/>
                    <a:pt x="3721" y="1664"/>
                  </a:cubicBezTo>
                  <a:cubicBezTo>
                    <a:pt x="3652" y="1573"/>
                    <a:pt x="3584" y="1481"/>
                    <a:pt x="3493" y="1413"/>
                  </a:cubicBezTo>
                  <a:cubicBezTo>
                    <a:pt x="3379" y="1322"/>
                    <a:pt x="3287" y="1207"/>
                    <a:pt x="3173" y="1139"/>
                  </a:cubicBezTo>
                  <a:cubicBezTo>
                    <a:pt x="2945" y="979"/>
                    <a:pt x="2717" y="842"/>
                    <a:pt x="2534" y="728"/>
                  </a:cubicBezTo>
                  <a:cubicBezTo>
                    <a:pt x="2351" y="637"/>
                    <a:pt x="2214" y="568"/>
                    <a:pt x="2214" y="568"/>
                  </a:cubicBezTo>
                  <a:cubicBezTo>
                    <a:pt x="2214" y="568"/>
                    <a:pt x="1689" y="363"/>
                    <a:pt x="1142" y="226"/>
                  </a:cubicBezTo>
                  <a:cubicBezTo>
                    <a:pt x="723" y="99"/>
                    <a:pt x="27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1">
              <a:extLst>
                <a:ext uri="{FF2B5EF4-FFF2-40B4-BE49-F238E27FC236}">
                  <a16:creationId xmlns:a16="http://schemas.microsoft.com/office/drawing/2014/main" id="{F50B9771-414A-0EEF-57E2-B18B10405BF8}"/>
                </a:ext>
              </a:extLst>
            </p:cNvPr>
            <p:cNvSpPr/>
            <p:nvPr/>
          </p:nvSpPr>
          <p:spPr>
            <a:xfrm>
              <a:off x="6408925" y="2473725"/>
              <a:ext cx="362375" cy="351550"/>
            </a:xfrm>
            <a:custGeom>
              <a:avLst/>
              <a:gdLst/>
              <a:ahLst/>
              <a:cxnLst/>
              <a:rect l="l" t="t" r="r" b="b"/>
              <a:pathLst>
                <a:path w="14495" h="14062" extrusionOk="0">
                  <a:moveTo>
                    <a:pt x="5657" y="1"/>
                  </a:moveTo>
                  <a:cubicBezTo>
                    <a:pt x="4231" y="1"/>
                    <a:pt x="2685" y="997"/>
                    <a:pt x="1850" y="1873"/>
                  </a:cubicBezTo>
                  <a:cubicBezTo>
                    <a:pt x="708" y="3082"/>
                    <a:pt x="1" y="4406"/>
                    <a:pt x="320" y="5936"/>
                  </a:cubicBezTo>
                  <a:cubicBezTo>
                    <a:pt x="845" y="8560"/>
                    <a:pt x="2352" y="10889"/>
                    <a:pt x="3470" y="13308"/>
                  </a:cubicBezTo>
                  <a:cubicBezTo>
                    <a:pt x="3584" y="13582"/>
                    <a:pt x="3699" y="13810"/>
                    <a:pt x="3813" y="14061"/>
                  </a:cubicBezTo>
                  <a:cubicBezTo>
                    <a:pt x="5319" y="13399"/>
                    <a:pt x="9587" y="11710"/>
                    <a:pt x="14495" y="11619"/>
                  </a:cubicBezTo>
                  <a:cubicBezTo>
                    <a:pt x="13536" y="9473"/>
                    <a:pt x="12441" y="7351"/>
                    <a:pt x="11231" y="5319"/>
                  </a:cubicBezTo>
                  <a:cubicBezTo>
                    <a:pt x="10409" y="3950"/>
                    <a:pt x="9542" y="2489"/>
                    <a:pt x="8309" y="1325"/>
                  </a:cubicBezTo>
                  <a:cubicBezTo>
                    <a:pt x="8058" y="1051"/>
                    <a:pt x="7739" y="800"/>
                    <a:pt x="7373" y="572"/>
                  </a:cubicBezTo>
                  <a:cubicBezTo>
                    <a:pt x="7031" y="343"/>
                    <a:pt x="6643" y="161"/>
                    <a:pt x="6278" y="69"/>
                  </a:cubicBezTo>
                  <a:cubicBezTo>
                    <a:pt x="6075" y="23"/>
                    <a:pt x="5868" y="1"/>
                    <a:pt x="5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1">
              <a:extLst>
                <a:ext uri="{FF2B5EF4-FFF2-40B4-BE49-F238E27FC236}">
                  <a16:creationId xmlns:a16="http://schemas.microsoft.com/office/drawing/2014/main" id="{6133AD7B-0C08-FCAE-AAA7-92720E997A8C}"/>
                </a:ext>
              </a:extLst>
            </p:cNvPr>
            <p:cNvSpPr/>
            <p:nvPr/>
          </p:nvSpPr>
          <p:spPr>
            <a:xfrm>
              <a:off x="6460300" y="2473950"/>
              <a:ext cx="311000" cy="351325"/>
            </a:xfrm>
            <a:custGeom>
              <a:avLst/>
              <a:gdLst/>
              <a:ahLst/>
              <a:cxnLst/>
              <a:rect l="l" t="t" r="r" b="b"/>
              <a:pathLst>
                <a:path w="12440" h="14053" extrusionOk="0">
                  <a:moveTo>
                    <a:pt x="3586" y="0"/>
                  </a:moveTo>
                  <a:cubicBezTo>
                    <a:pt x="2778" y="0"/>
                    <a:pt x="1919" y="321"/>
                    <a:pt x="1187" y="768"/>
                  </a:cubicBezTo>
                  <a:cubicBezTo>
                    <a:pt x="4040" y="996"/>
                    <a:pt x="6505" y="6018"/>
                    <a:pt x="6254" y="7821"/>
                  </a:cubicBezTo>
                  <a:cubicBezTo>
                    <a:pt x="5980" y="9670"/>
                    <a:pt x="1803" y="10286"/>
                    <a:pt x="0" y="10446"/>
                  </a:cubicBezTo>
                  <a:cubicBezTo>
                    <a:pt x="91" y="10651"/>
                    <a:pt x="206" y="10857"/>
                    <a:pt x="297" y="11062"/>
                  </a:cubicBezTo>
                  <a:cubicBezTo>
                    <a:pt x="525" y="11496"/>
                    <a:pt x="731" y="11930"/>
                    <a:pt x="936" y="12340"/>
                  </a:cubicBezTo>
                  <a:cubicBezTo>
                    <a:pt x="2065" y="11924"/>
                    <a:pt x="6119" y="10424"/>
                    <a:pt x="7751" y="10424"/>
                  </a:cubicBezTo>
                  <a:cubicBezTo>
                    <a:pt x="7999" y="10424"/>
                    <a:pt x="8191" y="10459"/>
                    <a:pt x="8309" y="10537"/>
                  </a:cubicBezTo>
                  <a:cubicBezTo>
                    <a:pt x="9176" y="11131"/>
                    <a:pt x="3378" y="13071"/>
                    <a:pt x="1575" y="13664"/>
                  </a:cubicBezTo>
                  <a:cubicBezTo>
                    <a:pt x="1644" y="13801"/>
                    <a:pt x="1689" y="13915"/>
                    <a:pt x="1758" y="14052"/>
                  </a:cubicBezTo>
                  <a:cubicBezTo>
                    <a:pt x="3264" y="13390"/>
                    <a:pt x="7532" y="11701"/>
                    <a:pt x="12440" y="11610"/>
                  </a:cubicBezTo>
                  <a:cubicBezTo>
                    <a:pt x="11481" y="9464"/>
                    <a:pt x="10386" y="7342"/>
                    <a:pt x="9176" y="5310"/>
                  </a:cubicBezTo>
                  <a:cubicBezTo>
                    <a:pt x="8354" y="3941"/>
                    <a:pt x="7487" y="2480"/>
                    <a:pt x="6254" y="1316"/>
                  </a:cubicBezTo>
                  <a:cubicBezTo>
                    <a:pt x="6003" y="1042"/>
                    <a:pt x="5684" y="791"/>
                    <a:pt x="5318" y="563"/>
                  </a:cubicBezTo>
                  <a:cubicBezTo>
                    <a:pt x="4976" y="334"/>
                    <a:pt x="4588" y="152"/>
                    <a:pt x="4223" y="60"/>
                  </a:cubicBezTo>
                  <a:cubicBezTo>
                    <a:pt x="4109" y="38"/>
                    <a:pt x="3995" y="15"/>
                    <a:pt x="3880" y="15"/>
                  </a:cubicBezTo>
                  <a:cubicBezTo>
                    <a:pt x="3783" y="5"/>
                    <a:pt x="3685" y="0"/>
                    <a:pt x="3586"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1">
              <a:extLst>
                <a:ext uri="{FF2B5EF4-FFF2-40B4-BE49-F238E27FC236}">
                  <a16:creationId xmlns:a16="http://schemas.microsoft.com/office/drawing/2014/main" id="{1EBB6A24-6408-751E-3F13-B726B5E7ED8A}"/>
                </a:ext>
              </a:extLst>
            </p:cNvPr>
            <p:cNvSpPr/>
            <p:nvPr/>
          </p:nvSpPr>
          <p:spPr>
            <a:xfrm>
              <a:off x="6496250" y="2715625"/>
              <a:ext cx="243075" cy="58975"/>
            </a:xfrm>
            <a:custGeom>
              <a:avLst/>
              <a:gdLst/>
              <a:ahLst/>
              <a:cxnLst/>
              <a:rect l="l" t="t" r="r" b="b"/>
              <a:pathLst>
                <a:path w="9723" h="2359" extrusionOk="0">
                  <a:moveTo>
                    <a:pt x="7371" y="1"/>
                  </a:moveTo>
                  <a:cubicBezTo>
                    <a:pt x="7296" y="1"/>
                    <a:pt x="7220" y="2"/>
                    <a:pt x="7144" y="3"/>
                  </a:cubicBezTo>
                  <a:cubicBezTo>
                    <a:pt x="6483" y="26"/>
                    <a:pt x="5843" y="49"/>
                    <a:pt x="5364" y="117"/>
                  </a:cubicBezTo>
                  <a:cubicBezTo>
                    <a:pt x="4862" y="186"/>
                    <a:pt x="4542" y="231"/>
                    <a:pt x="4542" y="231"/>
                  </a:cubicBezTo>
                  <a:cubicBezTo>
                    <a:pt x="4542" y="231"/>
                    <a:pt x="4223" y="322"/>
                    <a:pt x="3766" y="459"/>
                  </a:cubicBezTo>
                  <a:cubicBezTo>
                    <a:pt x="3287" y="574"/>
                    <a:pt x="2716" y="825"/>
                    <a:pt x="2123" y="1053"/>
                  </a:cubicBezTo>
                  <a:cubicBezTo>
                    <a:pt x="982" y="1578"/>
                    <a:pt x="0" y="2331"/>
                    <a:pt x="46" y="2354"/>
                  </a:cubicBezTo>
                  <a:cubicBezTo>
                    <a:pt x="48" y="2357"/>
                    <a:pt x="53" y="2359"/>
                    <a:pt x="60" y="2359"/>
                  </a:cubicBezTo>
                  <a:cubicBezTo>
                    <a:pt x="197" y="2359"/>
                    <a:pt x="1198" y="1762"/>
                    <a:pt x="2283" y="1350"/>
                  </a:cubicBezTo>
                  <a:cubicBezTo>
                    <a:pt x="2876" y="1167"/>
                    <a:pt x="3447" y="939"/>
                    <a:pt x="3926" y="870"/>
                  </a:cubicBezTo>
                  <a:cubicBezTo>
                    <a:pt x="4383" y="756"/>
                    <a:pt x="4679" y="688"/>
                    <a:pt x="4679" y="688"/>
                  </a:cubicBezTo>
                  <a:cubicBezTo>
                    <a:pt x="4679" y="688"/>
                    <a:pt x="4976" y="619"/>
                    <a:pt x="5433" y="551"/>
                  </a:cubicBezTo>
                  <a:cubicBezTo>
                    <a:pt x="5889" y="437"/>
                    <a:pt x="6528" y="391"/>
                    <a:pt x="7167" y="322"/>
                  </a:cubicBezTo>
                  <a:cubicBezTo>
                    <a:pt x="8423" y="231"/>
                    <a:pt x="9701" y="300"/>
                    <a:pt x="9701" y="231"/>
                  </a:cubicBezTo>
                  <a:cubicBezTo>
                    <a:pt x="9722" y="167"/>
                    <a:pt x="8590" y="1"/>
                    <a:pt x="7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1">
              <a:extLst>
                <a:ext uri="{FF2B5EF4-FFF2-40B4-BE49-F238E27FC236}">
                  <a16:creationId xmlns:a16="http://schemas.microsoft.com/office/drawing/2014/main" id="{C2BE2C06-0AB4-882C-054C-72CBDE3D5E59}"/>
                </a:ext>
              </a:extLst>
            </p:cNvPr>
            <p:cNvSpPr/>
            <p:nvPr/>
          </p:nvSpPr>
          <p:spPr>
            <a:xfrm>
              <a:off x="6192875" y="2703225"/>
              <a:ext cx="316525" cy="253225"/>
            </a:xfrm>
            <a:custGeom>
              <a:avLst/>
              <a:gdLst/>
              <a:ahLst/>
              <a:cxnLst/>
              <a:rect l="l" t="t" r="r" b="b"/>
              <a:pathLst>
                <a:path w="12661" h="10129" extrusionOk="0">
                  <a:moveTo>
                    <a:pt x="5096" y="1"/>
                  </a:moveTo>
                  <a:cubicBezTo>
                    <a:pt x="2012" y="1"/>
                    <a:pt x="339" y="2711"/>
                    <a:pt x="197" y="3740"/>
                  </a:cubicBezTo>
                  <a:cubicBezTo>
                    <a:pt x="1" y="5254"/>
                    <a:pt x="1634" y="7311"/>
                    <a:pt x="3200" y="7311"/>
                  </a:cubicBezTo>
                  <a:cubicBezTo>
                    <a:pt x="3451" y="7311"/>
                    <a:pt x="3701" y="7258"/>
                    <a:pt x="3941" y="7141"/>
                  </a:cubicBezTo>
                  <a:cubicBezTo>
                    <a:pt x="3941" y="7141"/>
                    <a:pt x="5082" y="8967"/>
                    <a:pt x="6954" y="9743"/>
                  </a:cubicBezTo>
                  <a:cubicBezTo>
                    <a:pt x="7583" y="10007"/>
                    <a:pt x="8213" y="10129"/>
                    <a:pt x="8768" y="10129"/>
                  </a:cubicBezTo>
                  <a:cubicBezTo>
                    <a:pt x="9842" y="10129"/>
                    <a:pt x="10636" y="9674"/>
                    <a:pt x="10606" y="8921"/>
                  </a:cubicBezTo>
                  <a:cubicBezTo>
                    <a:pt x="10606" y="8921"/>
                    <a:pt x="12660" y="2987"/>
                    <a:pt x="8095" y="773"/>
                  </a:cubicBezTo>
                  <a:cubicBezTo>
                    <a:pt x="6981" y="223"/>
                    <a:pt x="5980" y="1"/>
                    <a:pt x="5096" y="1"/>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1">
              <a:extLst>
                <a:ext uri="{FF2B5EF4-FFF2-40B4-BE49-F238E27FC236}">
                  <a16:creationId xmlns:a16="http://schemas.microsoft.com/office/drawing/2014/main" id="{17FFD3CA-BBB6-AF40-F339-D9A89A713A8F}"/>
                </a:ext>
              </a:extLst>
            </p:cNvPr>
            <p:cNvSpPr/>
            <p:nvPr/>
          </p:nvSpPr>
          <p:spPr>
            <a:xfrm>
              <a:off x="6192875" y="2740800"/>
              <a:ext cx="290275" cy="215650"/>
            </a:xfrm>
            <a:custGeom>
              <a:avLst/>
              <a:gdLst/>
              <a:ahLst/>
              <a:cxnLst/>
              <a:rect l="l" t="t" r="r" b="b"/>
              <a:pathLst>
                <a:path w="11611" h="8626" extrusionOk="0">
                  <a:moveTo>
                    <a:pt x="1544" y="0"/>
                  </a:moveTo>
                  <a:cubicBezTo>
                    <a:pt x="722" y="799"/>
                    <a:pt x="266" y="1735"/>
                    <a:pt x="197" y="2237"/>
                  </a:cubicBezTo>
                  <a:cubicBezTo>
                    <a:pt x="1" y="3751"/>
                    <a:pt x="1634" y="5808"/>
                    <a:pt x="3200" y="5808"/>
                  </a:cubicBezTo>
                  <a:cubicBezTo>
                    <a:pt x="3451" y="5808"/>
                    <a:pt x="3701" y="5755"/>
                    <a:pt x="3941" y="5638"/>
                  </a:cubicBezTo>
                  <a:cubicBezTo>
                    <a:pt x="3941" y="5638"/>
                    <a:pt x="5082" y="7464"/>
                    <a:pt x="6954" y="8240"/>
                  </a:cubicBezTo>
                  <a:cubicBezTo>
                    <a:pt x="7583" y="8504"/>
                    <a:pt x="8213" y="8626"/>
                    <a:pt x="8768" y="8626"/>
                  </a:cubicBezTo>
                  <a:cubicBezTo>
                    <a:pt x="9842" y="8626"/>
                    <a:pt x="10636" y="8171"/>
                    <a:pt x="10606" y="7418"/>
                  </a:cubicBezTo>
                  <a:cubicBezTo>
                    <a:pt x="10606" y="7418"/>
                    <a:pt x="11610" y="4497"/>
                    <a:pt x="10629" y="1986"/>
                  </a:cubicBezTo>
                  <a:lnTo>
                    <a:pt x="10629" y="1986"/>
                  </a:lnTo>
                  <a:cubicBezTo>
                    <a:pt x="10811" y="3538"/>
                    <a:pt x="10515" y="5547"/>
                    <a:pt x="9259" y="6368"/>
                  </a:cubicBezTo>
                  <a:cubicBezTo>
                    <a:pt x="8921" y="6595"/>
                    <a:pt x="8589" y="6690"/>
                    <a:pt x="8268" y="6690"/>
                  </a:cubicBezTo>
                  <a:cubicBezTo>
                    <a:pt x="6813" y="6690"/>
                    <a:pt x="5591" y="4740"/>
                    <a:pt x="5105" y="4291"/>
                  </a:cubicBezTo>
                  <a:cubicBezTo>
                    <a:pt x="4823" y="4041"/>
                    <a:pt x="4466" y="4005"/>
                    <a:pt x="3984" y="4005"/>
                  </a:cubicBezTo>
                  <a:cubicBezTo>
                    <a:pt x="3790" y="4005"/>
                    <a:pt x="3576" y="4011"/>
                    <a:pt x="3338" y="4011"/>
                  </a:cubicBezTo>
                  <a:cubicBezTo>
                    <a:pt x="2874" y="4011"/>
                    <a:pt x="2322" y="3989"/>
                    <a:pt x="1658" y="3858"/>
                  </a:cubicBezTo>
                  <a:cubicBezTo>
                    <a:pt x="449" y="3607"/>
                    <a:pt x="1065" y="1438"/>
                    <a:pt x="154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1">
              <a:extLst>
                <a:ext uri="{FF2B5EF4-FFF2-40B4-BE49-F238E27FC236}">
                  <a16:creationId xmlns:a16="http://schemas.microsoft.com/office/drawing/2014/main" id="{8C671799-4F68-32DD-E2C3-A628E590C0E5}"/>
                </a:ext>
              </a:extLst>
            </p:cNvPr>
            <p:cNvSpPr/>
            <p:nvPr/>
          </p:nvSpPr>
          <p:spPr>
            <a:xfrm>
              <a:off x="6202375" y="2711200"/>
              <a:ext cx="97025" cy="66800"/>
            </a:xfrm>
            <a:custGeom>
              <a:avLst/>
              <a:gdLst/>
              <a:ahLst/>
              <a:cxnLst/>
              <a:rect l="l" t="t" r="r" b="b"/>
              <a:pathLst>
                <a:path w="3881" h="2672" extrusionOk="0">
                  <a:moveTo>
                    <a:pt x="3732" y="1"/>
                  </a:moveTo>
                  <a:cubicBezTo>
                    <a:pt x="3512" y="1"/>
                    <a:pt x="3033" y="58"/>
                    <a:pt x="2579" y="226"/>
                  </a:cubicBezTo>
                  <a:cubicBezTo>
                    <a:pt x="1986" y="477"/>
                    <a:pt x="1484" y="842"/>
                    <a:pt x="1484" y="842"/>
                  </a:cubicBezTo>
                  <a:cubicBezTo>
                    <a:pt x="1484" y="842"/>
                    <a:pt x="1027" y="1253"/>
                    <a:pt x="662" y="1709"/>
                  </a:cubicBezTo>
                  <a:cubicBezTo>
                    <a:pt x="297" y="2166"/>
                    <a:pt x="0" y="2622"/>
                    <a:pt x="46" y="2668"/>
                  </a:cubicBezTo>
                  <a:cubicBezTo>
                    <a:pt x="49" y="2670"/>
                    <a:pt x="54" y="2671"/>
                    <a:pt x="59" y="2671"/>
                  </a:cubicBezTo>
                  <a:cubicBezTo>
                    <a:pt x="157" y="2671"/>
                    <a:pt x="547" y="2283"/>
                    <a:pt x="959" y="1915"/>
                  </a:cubicBezTo>
                  <a:cubicBezTo>
                    <a:pt x="1392" y="1527"/>
                    <a:pt x="1849" y="1184"/>
                    <a:pt x="1849" y="1184"/>
                  </a:cubicBezTo>
                  <a:cubicBezTo>
                    <a:pt x="1849" y="1184"/>
                    <a:pt x="2260" y="819"/>
                    <a:pt x="2762" y="522"/>
                  </a:cubicBezTo>
                  <a:cubicBezTo>
                    <a:pt x="3287" y="248"/>
                    <a:pt x="3880" y="89"/>
                    <a:pt x="3858" y="20"/>
                  </a:cubicBezTo>
                  <a:cubicBezTo>
                    <a:pt x="3858" y="8"/>
                    <a:pt x="3812" y="1"/>
                    <a:pt x="37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1">
              <a:extLst>
                <a:ext uri="{FF2B5EF4-FFF2-40B4-BE49-F238E27FC236}">
                  <a16:creationId xmlns:a16="http://schemas.microsoft.com/office/drawing/2014/main" id="{CC8684B5-A40C-155B-E832-702E8DF631D8}"/>
                </a:ext>
              </a:extLst>
            </p:cNvPr>
            <p:cNvSpPr/>
            <p:nvPr/>
          </p:nvSpPr>
          <p:spPr>
            <a:xfrm>
              <a:off x="6196650" y="2743500"/>
              <a:ext cx="101025" cy="95475"/>
            </a:xfrm>
            <a:custGeom>
              <a:avLst/>
              <a:gdLst/>
              <a:ahLst/>
              <a:cxnLst/>
              <a:rect l="l" t="t" r="r" b="b"/>
              <a:pathLst>
                <a:path w="4041" h="3819" extrusionOk="0">
                  <a:moveTo>
                    <a:pt x="3324" y="1"/>
                  </a:moveTo>
                  <a:cubicBezTo>
                    <a:pt x="3029" y="1"/>
                    <a:pt x="2668" y="48"/>
                    <a:pt x="2306" y="143"/>
                  </a:cubicBezTo>
                  <a:cubicBezTo>
                    <a:pt x="1895" y="280"/>
                    <a:pt x="1507" y="463"/>
                    <a:pt x="1256" y="645"/>
                  </a:cubicBezTo>
                  <a:cubicBezTo>
                    <a:pt x="1119" y="737"/>
                    <a:pt x="1028" y="828"/>
                    <a:pt x="937" y="874"/>
                  </a:cubicBezTo>
                  <a:cubicBezTo>
                    <a:pt x="868" y="942"/>
                    <a:pt x="845" y="965"/>
                    <a:pt x="845" y="965"/>
                  </a:cubicBezTo>
                  <a:cubicBezTo>
                    <a:pt x="845" y="965"/>
                    <a:pt x="800" y="1011"/>
                    <a:pt x="754" y="1079"/>
                  </a:cubicBezTo>
                  <a:cubicBezTo>
                    <a:pt x="686" y="1148"/>
                    <a:pt x="594" y="1239"/>
                    <a:pt x="526" y="1376"/>
                  </a:cubicBezTo>
                  <a:cubicBezTo>
                    <a:pt x="343" y="1604"/>
                    <a:pt x="183" y="1969"/>
                    <a:pt x="92" y="2357"/>
                  </a:cubicBezTo>
                  <a:cubicBezTo>
                    <a:pt x="1" y="2723"/>
                    <a:pt x="46" y="3111"/>
                    <a:pt x="92" y="3385"/>
                  </a:cubicBezTo>
                  <a:cubicBezTo>
                    <a:pt x="161" y="3658"/>
                    <a:pt x="252" y="3818"/>
                    <a:pt x="275" y="3818"/>
                  </a:cubicBezTo>
                  <a:cubicBezTo>
                    <a:pt x="320" y="3818"/>
                    <a:pt x="298" y="3636"/>
                    <a:pt x="298" y="3362"/>
                  </a:cubicBezTo>
                  <a:cubicBezTo>
                    <a:pt x="320" y="3111"/>
                    <a:pt x="343" y="2745"/>
                    <a:pt x="457" y="2426"/>
                  </a:cubicBezTo>
                  <a:cubicBezTo>
                    <a:pt x="594" y="2106"/>
                    <a:pt x="754" y="1810"/>
                    <a:pt x="937" y="1604"/>
                  </a:cubicBezTo>
                  <a:cubicBezTo>
                    <a:pt x="1005" y="1490"/>
                    <a:pt x="1096" y="1422"/>
                    <a:pt x="1165" y="1353"/>
                  </a:cubicBezTo>
                  <a:cubicBezTo>
                    <a:pt x="1211" y="1307"/>
                    <a:pt x="1233" y="1285"/>
                    <a:pt x="1233" y="1285"/>
                  </a:cubicBezTo>
                  <a:cubicBezTo>
                    <a:pt x="1233" y="1285"/>
                    <a:pt x="1279" y="1239"/>
                    <a:pt x="1325" y="1193"/>
                  </a:cubicBezTo>
                  <a:cubicBezTo>
                    <a:pt x="1393" y="1148"/>
                    <a:pt x="1462" y="1056"/>
                    <a:pt x="1576" y="965"/>
                  </a:cubicBezTo>
                  <a:cubicBezTo>
                    <a:pt x="1781" y="805"/>
                    <a:pt x="2101" y="600"/>
                    <a:pt x="2466" y="440"/>
                  </a:cubicBezTo>
                  <a:cubicBezTo>
                    <a:pt x="2808" y="303"/>
                    <a:pt x="3196" y="212"/>
                    <a:pt x="3516" y="189"/>
                  </a:cubicBezTo>
                  <a:cubicBezTo>
                    <a:pt x="3813" y="166"/>
                    <a:pt x="4018" y="166"/>
                    <a:pt x="4018" y="120"/>
                  </a:cubicBezTo>
                  <a:cubicBezTo>
                    <a:pt x="4041" y="98"/>
                    <a:pt x="3835" y="29"/>
                    <a:pt x="3493" y="6"/>
                  </a:cubicBezTo>
                  <a:cubicBezTo>
                    <a:pt x="3440" y="3"/>
                    <a:pt x="3383" y="1"/>
                    <a:pt x="33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1">
              <a:extLst>
                <a:ext uri="{FF2B5EF4-FFF2-40B4-BE49-F238E27FC236}">
                  <a16:creationId xmlns:a16="http://schemas.microsoft.com/office/drawing/2014/main" id="{1780667D-B712-E6D7-F097-6851F653267A}"/>
                </a:ext>
              </a:extLst>
            </p:cNvPr>
            <p:cNvSpPr/>
            <p:nvPr/>
          </p:nvSpPr>
          <p:spPr>
            <a:xfrm>
              <a:off x="6210925" y="2796625"/>
              <a:ext cx="83900" cy="98825"/>
            </a:xfrm>
            <a:custGeom>
              <a:avLst/>
              <a:gdLst/>
              <a:ahLst/>
              <a:cxnLst/>
              <a:rect l="l" t="t" r="r" b="b"/>
              <a:pathLst>
                <a:path w="3356" h="3953" extrusionOk="0">
                  <a:moveTo>
                    <a:pt x="2139" y="0"/>
                  </a:moveTo>
                  <a:cubicBezTo>
                    <a:pt x="2098" y="0"/>
                    <a:pt x="2054" y="2"/>
                    <a:pt x="2009" y="4"/>
                  </a:cubicBezTo>
                  <a:cubicBezTo>
                    <a:pt x="1575" y="27"/>
                    <a:pt x="1028" y="255"/>
                    <a:pt x="640" y="598"/>
                  </a:cubicBezTo>
                  <a:cubicBezTo>
                    <a:pt x="229" y="963"/>
                    <a:pt x="0" y="1465"/>
                    <a:pt x="0" y="1853"/>
                  </a:cubicBezTo>
                  <a:cubicBezTo>
                    <a:pt x="0" y="2058"/>
                    <a:pt x="46" y="2218"/>
                    <a:pt x="69" y="2332"/>
                  </a:cubicBezTo>
                  <a:cubicBezTo>
                    <a:pt x="115" y="2446"/>
                    <a:pt x="137" y="2515"/>
                    <a:pt x="137" y="2515"/>
                  </a:cubicBezTo>
                  <a:cubicBezTo>
                    <a:pt x="137" y="2515"/>
                    <a:pt x="160" y="2561"/>
                    <a:pt x="229" y="2675"/>
                  </a:cubicBezTo>
                  <a:cubicBezTo>
                    <a:pt x="297" y="2766"/>
                    <a:pt x="389" y="2903"/>
                    <a:pt x="548" y="3040"/>
                  </a:cubicBezTo>
                  <a:cubicBezTo>
                    <a:pt x="822" y="3337"/>
                    <a:pt x="1324" y="3633"/>
                    <a:pt x="1849" y="3793"/>
                  </a:cubicBezTo>
                  <a:cubicBezTo>
                    <a:pt x="2100" y="3884"/>
                    <a:pt x="2374" y="3953"/>
                    <a:pt x="2671" y="3953"/>
                  </a:cubicBezTo>
                  <a:cubicBezTo>
                    <a:pt x="2808" y="3953"/>
                    <a:pt x="2968" y="3930"/>
                    <a:pt x="3082" y="3862"/>
                  </a:cubicBezTo>
                  <a:cubicBezTo>
                    <a:pt x="3150" y="3839"/>
                    <a:pt x="3196" y="3793"/>
                    <a:pt x="3242" y="3747"/>
                  </a:cubicBezTo>
                  <a:cubicBezTo>
                    <a:pt x="3264" y="3702"/>
                    <a:pt x="3287" y="3633"/>
                    <a:pt x="3310" y="3588"/>
                  </a:cubicBezTo>
                  <a:cubicBezTo>
                    <a:pt x="3356" y="3382"/>
                    <a:pt x="3310" y="3245"/>
                    <a:pt x="3287" y="3131"/>
                  </a:cubicBezTo>
                  <a:cubicBezTo>
                    <a:pt x="3242" y="3040"/>
                    <a:pt x="3219" y="2994"/>
                    <a:pt x="3196" y="2994"/>
                  </a:cubicBezTo>
                  <a:cubicBezTo>
                    <a:pt x="3150" y="2994"/>
                    <a:pt x="3219" y="3245"/>
                    <a:pt x="3128" y="3542"/>
                  </a:cubicBezTo>
                  <a:cubicBezTo>
                    <a:pt x="3080" y="3657"/>
                    <a:pt x="2947" y="3704"/>
                    <a:pt x="2777" y="3704"/>
                  </a:cubicBezTo>
                  <a:cubicBezTo>
                    <a:pt x="2542" y="3704"/>
                    <a:pt x="2238" y="3615"/>
                    <a:pt x="1986" y="3496"/>
                  </a:cubicBezTo>
                  <a:cubicBezTo>
                    <a:pt x="1530" y="3314"/>
                    <a:pt x="1142" y="3017"/>
                    <a:pt x="913" y="2766"/>
                  </a:cubicBezTo>
                  <a:cubicBezTo>
                    <a:pt x="799" y="2652"/>
                    <a:pt x="754" y="2538"/>
                    <a:pt x="685" y="2469"/>
                  </a:cubicBezTo>
                  <a:cubicBezTo>
                    <a:pt x="640" y="2378"/>
                    <a:pt x="640" y="2332"/>
                    <a:pt x="640" y="2332"/>
                  </a:cubicBezTo>
                  <a:cubicBezTo>
                    <a:pt x="640" y="2332"/>
                    <a:pt x="617" y="2287"/>
                    <a:pt x="571" y="2218"/>
                  </a:cubicBezTo>
                  <a:cubicBezTo>
                    <a:pt x="548" y="2127"/>
                    <a:pt x="503" y="2013"/>
                    <a:pt x="503" y="1853"/>
                  </a:cubicBezTo>
                  <a:cubicBezTo>
                    <a:pt x="457" y="1579"/>
                    <a:pt x="617" y="1145"/>
                    <a:pt x="913" y="826"/>
                  </a:cubicBezTo>
                  <a:cubicBezTo>
                    <a:pt x="1233" y="483"/>
                    <a:pt x="1667" y="255"/>
                    <a:pt x="2032" y="187"/>
                  </a:cubicBezTo>
                  <a:cubicBezTo>
                    <a:pt x="2420" y="118"/>
                    <a:pt x="2694" y="141"/>
                    <a:pt x="2694" y="95"/>
                  </a:cubicBezTo>
                  <a:cubicBezTo>
                    <a:pt x="2694" y="75"/>
                    <a:pt x="2477" y="0"/>
                    <a:pt x="21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1">
              <a:extLst>
                <a:ext uri="{FF2B5EF4-FFF2-40B4-BE49-F238E27FC236}">
                  <a16:creationId xmlns:a16="http://schemas.microsoft.com/office/drawing/2014/main" id="{29F11DFA-AAB1-0AF6-B8C1-91CC285F7C51}"/>
                </a:ext>
              </a:extLst>
            </p:cNvPr>
            <p:cNvSpPr/>
            <p:nvPr/>
          </p:nvSpPr>
          <p:spPr>
            <a:xfrm>
              <a:off x="6253150" y="2847500"/>
              <a:ext cx="43975" cy="12925"/>
            </a:xfrm>
            <a:custGeom>
              <a:avLst/>
              <a:gdLst/>
              <a:ahLst/>
              <a:cxnLst/>
              <a:rect l="l" t="t" r="r" b="b"/>
              <a:pathLst>
                <a:path w="1759" h="517" extrusionOk="0">
                  <a:moveTo>
                    <a:pt x="822" y="1"/>
                  </a:moveTo>
                  <a:cubicBezTo>
                    <a:pt x="822" y="1"/>
                    <a:pt x="571" y="69"/>
                    <a:pt x="366" y="183"/>
                  </a:cubicBezTo>
                  <a:cubicBezTo>
                    <a:pt x="160" y="274"/>
                    <a:pt x="1" y="434"/>
                    <a:pt x="46" y="480"/>
                  </a:cubicBezTo>
                  <a:cubicBezTo>
                    <a:pt x="55" y="507"/>
                    <a:pt x="96" y="516"/>
                    <a:pt x="154" y="516"/>
                  </a:cubicBezTo>
                  <a:cubicBezTo>
                    <a:pt x="245" y="516"/>
                    <a:pt x="378" y="494"/>
                    <a:pt x="503" y="480"/>
                  </a:cubicBezTo>
                  <a:cubicBezTo>
                    <a:pt x="731" y="457"/>
                    <a:pt x="914" y="457"/>
                    <a:pt x="914" y="457"/>
                  </a:cubicBezTo>
                  <a:cubicBezTo>
                    <a:pt x="914" y="457"/>
                    <a:pt x="1073" y="411"/>
                    <a:pt x="1256" y="411"/>
                  </a:cubicBezTo>
                  <a:cubicBezTo>
                    <a:pt x="1277" y="409"/>
                    <a:pt x="1298" y="408"/>
                    <a:pt x="1319" y="408"/>
                  </a:cubicBezTo>
                  <a:cubicBezTo>
                    <a:pt x="1445" y="408"/>
                    <a:pt x="1572" y="447"/>
                    <a:pt x="1643" y="447"/>
                  </a:cubicBezTo>
                  <a:cubicBezTo>
                    <a:pt x="1664" y="447"/>
                    <a:pt x="1680" y="444"/>
                    <a:pt x="1690" y="434"/>
                  </a:cubicBezTo>
                  <a:cubicBezTo>
                    <a:pt x="1758" y="389"/>
                    <a:pt x="1621" y="206"/>
                    <a:pt x="1370" y="92"/>
                  </a:cubicBezTo>
                  <a:cubicBezTo>
                    <a:pt x="1096" y="1"/>
                    <a:pt x="822" y="1"/>
                    <a:pt x="8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1">
              <a:extLst>
                <a:ext uri="{FF2B5EF4-FFF2-40B4-BE49-F238E27FC236}">
                  <a16:creationId xmlns:a16="http://schemas.microsoft.com/office/drawing/2014/main" id="{65742BEE-3DC8-45C7-065B-12F02650ADF4}"/>
                </a:ext>
              </a:extLst>
            </p:cNvPr>
            <p:cNvSpPr/>
            <p:nvPr/>
          </p:nvSpPr>
          <p:spPr>
            <a:xfrm>
              <a:off x="6280550" y="2855500"/>
              <a:ext cx="88475" cy="82275"/>
            </a:xfrm>
            <a:custGeom>
              <a:avLst/>
              <a:gdLst/>
              <a:ahLst/>
              <a:cxnLst/>
              <a:rect l="l" t="t" r="r" b="b"/>
              <a:pathLst>
                <a:path w="3539" h="3291" extrusionOk="0">
                  <a:moveTo>
                    <a:pt x="91" y="0"/>
                  </a:moveTo>
                  <a:cubicBezTo>
                    <a:pt x="0" y="0"/>
                    <a:pt x="23" y="616"/>
                    <a:pt x="320" y="1210"/>
                  </a:cubicBezTo>
                  <a:cubicBezTo>
                    <a:pt x="548" y="1780"/>
                    <a:pt x="1004" y="2283"/>
                    <a:pt x="1004" y="2283"/>
                  </a:cubicBezTo>
                  <a:cubicBezTo>
                    <a:pt x="1004" y="2283"/>
                    <a:pt x="1119" y="2397"/>
                    <a:pt x="1324" y="2557"/>
                  </a:cubicBezTo>
                  <a:cubicBezTo>
                    <a:pt x="1529" y="2716"/>
                    <a:pt x="1803" y="2922"/>
                    <a:pt x="2123" y="3059"/>
                  </a:cubicBezTo>
                  <a:cubicBezTo>
                    <a:pt x="2430" y="3202"/>
                    <a:pt x="2756" y="3290"/>
                    <a:pt x="3018" y="3290"/>
                  </a:cubicBezTo>
                  <a:cubicBezTo>
                    <a:pt x="3048" y="3290"/>
                    <a:pt x="3076" y="3289"/>
                    <a:pt x="3104" y="3287"/>
                  </a:cubicBezTo>
                  <a:cubicBezTo>
                    <a:pt x="3378" y="3287"/>
                    <a:pt x="3538" y="3241"/>
                    <a:pt x="3538" y="3218"/>
                  </a:cubicBezTo>
                  <a:cubicBezTo>
                    <a:pt x="3538" y="3173"/>
                    <a:pt x="3355" y="3173"/>
                    <a:pt x="3127" y="3127"/>
                  </a:cubicBezTo>
                  <a:cubicBezTo>
                    <a:pt x="2876" y="3082"/>
                    <a:pt x="2602" y="2945"/>
                    <a:pt x="2328" y="2785"/>
                  </a:cubicBezTo>
                  <a:cubicBezTo>
                    <a:pt x="2054" y="2625"/>
                    <a:pt x="1826" y="2420"/>
                    <a:pt x="1666" y="2260"/>
                  </a:cubicBezTo>
                  <a:cubicBezTo>
                    <a:pt x="1507" y="2100"/>
                    <a:pt x="1415" y="1986"/>
                    <a:pt x="1415" y="1986"/>
                  </a:cubicBezTo>
                  <a:cubicBezTo>
                    <a:pt x="1415" y="1986"/>
                    <a:pt x="982" y="1575"/>
                    <a:pt x="662" y="1073"/>
                  </a:cubicBezTo>
                  <a:cubicBezTo>
                    <a:pt x="297" y="571"/>
                    <a:pt x="160" y="0"/>
                    <a:pt x="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1">
              <a:extLst>
                <a:ext uri="{FF2B5EF4-FFF2-40B4-BE49-F238E27FC236}">
                  <a16:creationId xmlns:a16="http://schemas.microsoft.com/office/drawing/2014/main" id="{ADD4A550-565B-E934-11D4-703B41DAC6D9}"/>
                </a:ext>
              </a:extLst>
            </p:cNvPr>
            <p:cNvSpPr/>
            <p:nvPr/>
          </p:nvSpPr>
          <p:spPr>
            <a:xfrm>
              <a:off x="6428900" y="2763000"/>
              <a:ext cx="47400" cy="175475"/>
            </a:xfrm>
            <a:custGeom>
              <a:avLst/>
              <a:gdLst/>
              <a:ahLst/>
              <a:cxnLst/>
              <a:rect l="l" t="t" r="r" b="b"/>
              <a:pathLst>
                <a:path w="1896" h="7019" extrusionOk="0">
                  <a:moveTo>
                    <a:pt x="600" y="1"/>
                  </a:moveTo>
                  <a:cubicBezTo>
                    <a:pt x="597" y="1"/>
                    <a:pt x="595" y="1"/>
                    <a:pt x="594" y="2"/>
                  </a:cubicBezTo>
                  <a:cubicBezTo>
                    <a:pt x="549" y="25"/>
                    <a:pt x="686" y="231"/>
                    <a:pt x="822" y="573"/>
                  </a:cubicBezTo>
                  <a:cubicBezTo>
                    <a:pt x="959" y="893"/>
                    <a:pt x="1096" y="1349"/>
                    <a:pt x="1188" y="1806"/>
                  </a:cubicBezTo>
                  <a:cubicBezTo>
                    <a:pt x="1302" y="2262"/>
                    <a:pt x="1347" y="2719"/>
                    <a:pt x="1347" y="3061"/>
                  </a:cubicBezTo>
                  <a:cubicBezTo>
                    <a:pt x="1370" y="3244"/>
                    <a:pt x="1347" y="3381"/>
                    <a:pt x="1347" y="3495"/>
                  </a:cubicBezTo>
                  <a:cubicBezTo>
                    <a:pt x="1347" y="3586"/>
                    <a:pt x="1347" y="3654"/>
                    <a:pt x="1347" y="3654"/>
                  </a:cubicBezTo>
                  <a:cubicBezTo>
                    <a:pt x="1347" y="3654"/>
                    <a:pt x="1347" y="3700"/>
                    <a:pt x="1347" y="3814"/>
                  </a:cubicBezTo>
                  <a:cubicBezTo>
                    <a:pt x="1347" y="3906"/>
                    <a:pt x="1347" y="4042"/>
                    <a:pt x="1347" y="4225"/>
                  </a:cubicBezTo>
                  <a:cubicBezTo>
                    <a:pt x="1302" y="4567"/>
                    <a:pt x="1256" y="5024"/>
                    <a:pt x="1096" y="5458"/>
                  </a:cubicBezTo>
                  <a:cubicBezTo>
                    <a:pt x="937" y="5891"/>
                    <a:pt x="708" y="6302"/>
                    <a:pt x="434" y="6553"/>
                  </a:cubicBezTo>
                  <a:cubicBezTo>
                    <a:pt x="343" y="6713"/>
                    <a:pt x="206" y="6804"/>
                    <a:pt x="115" y="6873"/>
                  </a:cubicBezTo>
                  <a:cubicBezTo>
                    <a:pt x="46" y="6964"/>
                    <a:pt x="1" y="7010"/>
                    <a:pt x="1" y="7010"/>
                  </a:cubicBezTo>
                  <a:cubicBezTo>
                    <a:pt x="6" y="7015"/>
                    <a:pt x="15" y="7018"/>
                    <a:pt x="26" y="7018"/>
                  </a:cubicBezTo>
                  <a:cubicBezTo>
                    <a:pt x="59" y="7018"/>
                    <a:pt x="115" y="6993"/>
                    <a:pt x="183" y="6941"/>
                  </a:cubicBezTo>
                  <a:cubicBezTo>
                    <a:pt x="297" y="6896"/>
                    <a:pt x="457" y="6827"/>
                    <a:pt x="594" y="6690"/>
                  </a:cubicBezTo>
                  <a:cubicBezTo>
                    <a:pt x="937" y="6439"/>
                    <a:pt x="1233" y="6028"/>
                    <a:pt x="1439" y="5572"/>
                  </a:cubicBezTo>
                  <a:cubicBezTo>
                    <a:pt x="1667" y="5115"/>
                    <a:pt x="1758" y="4636"/>
                    <a:pt x="1827" y="4271"/>
                  </a:cubicBezTo>
                  <a:cubicBezTo>
                    <a:pt x="1850" y="4088"/>
                    <a:pt x="1872" y="3928"/>
                    <a:pt x="1872" y="3814"/>
                  </a:cubicBezTo>
                  <a:cubicBezTo>
                    <a:pt x="1895" y="3723"/>
                    <a:pt x="1895" y="3654"/>
                    <a:pt x="1895" y="3654"/>
                  </a:cubicBezTo>
                  <a:cubicBezTo>
                    <a:pt x="1895" y="3654"/>
                    <a:pt x="1895" y="3586"/>
                    <a:pt x="1872" y="3495"/>
                  </a:cubicBezTo>
                  <a:cubicBezTo>
                    <a:pt x="1872" y="3381"/>
                    <a:pt x="1872" y="3221"/>
                    <a:pt x="1850" y="3038"/>
                  </a:cubicBezTo>
                  <a:cubicBezTo>
                    <a:pt x="1804" y="2696"/>
                    <a:pt x="1713" y="2194"/>
                    <a:pt x="1553" y="1737"/>
                  </a:cubicBezTo>
                  <a:cubicBezTo>
                    <a:pt x="1416" y="1258"/>
                    <a:pt x="1210" y="801"/>
                    <a:pt x="1005" y="505"/>
                  </a:cubicBezTo>
                  <a:cubicBezTo>
                    <a:pt x="811" y="181"/>
                    <a:pt x="638" y="1"/>
                    <a:pt x="6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1">
              <a:extLst>
                <a:ext uri="{FF2B5EF4-FFF2-40B4-BE49-F238E27FC236}">
                  <a16:creationId xmlns:a16="http://schemas.microsoft.com/office/drawing/2014/main" id="{2FC0FE1C-AEAF-5E1E-B4BD-7B344431578F}"/>
                </a:ext>
              </a:extLst>
            </p:cNvPr>
            <p:cNvSpPr/>
            <p:nvPr/>
          </p:nvSpPr>
          <p:spPr>
            <a:xfrm>
              <a:off x="6454575" y="2897725"/>
              <a:ext cx="18300" cy="39650"/>
            </a:xfrm>
            <a:custGeom>
              <a:avLst/>
              <a:gdLst/>
              <a:ahLst/>
              <a:cxnLst/>
              <a:rect l="l" t="t" r="r" b="b"/>
              <a:pathLst>
                <a:path w="732" h="1586" extrusionOk="0">
                  <a:moveTo>
                    <a:pt x="412" y="0"/>
                  </a:moveTo>
                  <a:cubicBezTo>
                    <a:pt x="320" y="23"/>
                    <a:pt x="320" y="228"/>
                    <a:pt x="298" y="434"/>
                  </a:cubicBezTo>
                  <a:cubicBezTo>
                    <a:pt x="252" y="639"/>
                    <a:pt x="206" y="799"/>
                    <a:pt x="206" y="799"/>
                  </a:cubicBezTo>
                  <a:cubicBezTo>
                    <a:pt x="206" y="799"/>
                    <a:pt x="206" y="982"/>
                    <a:pt x="161" y="1164"/>
                  </a:cubicBezTo>
                  <a:cubicBezTo>
                    <a:pt x="115" y="1347"/>
                    <a:pt x="1" y="1529"/>
                    <a:pt x="47" y="1575"/>
                  </a:cubicBezTo>
                  <a:cubicBezTo>
                    <a:pt x="57" y="1582"/>
                    <a:pt x="70" y="1585"/>
                    <a:pt x="85" y="1585"/>
                  </a:cubicBezTo>
                  <a:cubicBezTo>
                    <a:pt x="175" y="1585"/>
                    <a:pt x="347" y="1476"/>
                    <a:pt x="503" y="1301"/>
                  </a:cubicBezTo>
                  <a:cubicBezTo>
                    <a:pt x="663" y="1119"/>
                    <a:pt x="731" y="868"/>
                    <a:pt x="731" y="868"/>
                  </a:cubicBezTo>
                  <a:cubicBezTo>
                    <a:pt x="731" y="868"/>
                    <a:pt x="731" y="639"/>
                    <a:pt x="663" y="411"/>
                  </a:cubicBezTo>
                  <a:cubicBezTo>
                    <a:pt x="594" y="183"/>
                    <a:pt x="480" y="0"/>
                    <a:pt x="4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1">
              <a:extLst>
                <a:ext uri="{FF2B5EF4-FFF2-40B4-BE49-F238E27FC236}">
                  <a16:creationId xmlns:a16="http://schemas.microsoft.com/office/drawing/2014/main" id="{E51C92D9-5F81-D724-EC3C-F2A3A5CE496E}"/>
                </a:ext>
              </a:extLst>
            </p:cNvPr>
            <p:cNvSpPr/>
            <p:nvPr/>
          </p:nvSpPr>
          <p:spPr>
            <a:xfrm>
              <a:off x="6545875" y="1840825"/>
              <a:ext cx="539125" cy="240750"/>
            </a:xfrm>
            <a:custGeom>
              <a:avLst/>
              <a:gdLst/>
              <a:ahLst/>
              <a:cxnLst/>
              <a:rect l="l" t="t" r="r" b="b"/>
              <a:pathLst>
                <a:path w="21565" h="9630" extrusionOk="0">
                  <a:moveTo>
                    <a:pt x="13057" y="0"/>
                  </a:moveTo>
                  <a:cubicBezTo>
                    <a:pt x="13040" y="0"/>
                    <a:pt x="13025" y="2"/>
                    <a:pt x="13011" y="4"/>
                  </a:cubicBezTo>
                  <a:cubicBezTo>
                    <a:pt x="1" y="2035"/>
                    <a:pt x="11893" y="8928"/>
                    <a:pt x="14952" y="9476"/>
                  </a:cubicBezTo>
                  <a:cubicBezTo>
                    <a:pt x="15505" y="9579"/>
                    <a:pt x="16050" y="9630"/>
                    <a:pt x="16572" y="9630"/>
                  </a:cubicBezTo>
                  <a:cubicBezTo>
                    <a:pt x="18956" y="9630"/>
                    <a:pt x="20883" y="8569"/>
                    <a:pt x="21183" y="6509"/>
                  </a:cubicBezTo>
                  <a:cubicBezTo>
                    <a:pt x="21565" y="4039"/>
                    <a:pt x="14082" y="0"/>
                    <a:pt x="130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1">
              <a:extLst>
                <a:ext uri="{FF2B5EF4-FFF2-40B4-BE49-F238E27FC236}">
                  <a16:creationId xmlns:a16="http://schemas.microsoft.com/office/drawing/2014/main" id="{2E34BF09-85C9-1849-9B14-0380C5B93F86}"/>
                </a:ext>
              </a:extLst>
            </p:cNvPr>
            <p:cNvSpPr/>
            <p:nvPr/>
          </p:nvSpPr>
          <p:spPr>
            <a:xfrm>
              <a:off x="6651450" y="1865950"/>
              <a:ext cx="377650" cy="215725"/>
            </a:xfrm>
            <a:custGeom>
              <a:avLst/>
              <a:gdLst/>
              <a:ahLst/>
              <a:cxnLst/>
              <a:rect l="l" t="t" r="r" b="b"/>
              <a:pathLst>
                <a:path w="15106" h="8629" extrusionOk="0">
                  <a:moveTo>
                    <a:pt x="6589" y="1"/>
                  </a:moveTo>
                  <a:cubicBezTo>
                    <a:pt x="6575" y="1"/>
                    <a:pt x="6563" y="2"/>
                    <a:pt x="6551" y="3"/>
                  </a:cubicBezTo>
                  <a:cubicBezTo>
                    <a:pt x="5479" y="186"/>
                    <a:pt x="4566" y="391"/>
                    <a:pt x="3812" y="619"/>
                  </a:cubicBezTo>
                  <a:cubicBezTo>
                    <a:pt x="1" y="3427"/>
                    <a:pt x="8241" y="8038"/>
                    <a:pt x="10729" y="8471"/>
                  </a:cubicBezTo>
                  <a:cubicBezTo>
                    <a:pt x="11269" y="8577"/>
                    <a:pt x="11797" y="8628"/>
                    <a:pt x="12304" y="8628"/>
                  </a:cubicBezTo>
                  <a:cubicBezTo>
                    <a:pt x="12782" y="8628"/>
                    <a:pt x="13241" y="8583"/>
                    <a:pt x="13673" y="8494"/>
                  </a:cubicBezTo>
                  <a:cubicBezTo>
                    <a:pt x="14244" y="7992"/>
                    <a:pt x="14609" y="7353"/>
                    <a:pt x="14746" y="6531"/>
                  </a:cubicBezTo>
                  <a:cubicBezTo>
                    <a:pt x="15106" y="4054"/>
                    <a:pt x="7582" y="1"/>
                    <a:pt x="6589"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1">
              <a:extLst>
                <a:ext uri="{FF2B5EF4-FFF2-40B4-BE49-F238E27FC236}">
                  <a16:creationId xmlns:a16="http://schemas.microsoft.com/office/drawing/2014/main" id="{F47FD975-EEE5-0CA1-F81B-765ABB43B38C}"/>
                </a:ext>
              </a:extLst>
            </p:cNvPr>
            <p:cNvSpPr/>
            <p:nvPr/>
          </p:nvSpPr>
          <p:spPr>
            <a:xfrm>
              <a:off x="6856875" y="1840625"/>
              <a:ext cx="221425" cy="235150"/>
            </a:xfrm>
            <a:custGeom>
              <a:avLst/>
              <a:gdLst/>
              <a:ahLst/>
              <a:cxnLst/>
              <a:rect l="l" t="t" r="r" b="b"/>
              <a:pathLst>
                <a:path w="8857" h="9406" extrusionOk="0">
                  <a:moveTo>
                    <a:pt x="47" y="0"/>
                  </a:moveTo>
                  <a:cubicBezTo>
                    <a:pt x="20" y="0"/>
                    <a:pt x="5" y="4"/>
                    <a:pt x="1" y="12"/>
                  </a:cubicBezTo>
                  <a:cubicBezTo>
                    <a:pt x="1" y="35"/>
                    <a:pt x="434" y="194"/>
                    <a:pt x="1074" y="468"/>
                  </a:cubicBezTo>
                  <a:cubicBezTo>
                    <a:pt x="1713" y="719"/>
                    <a:pt x="2534" y="1130"/>
                    <a:pt x="3310" y="1610"/>
                  </a:cubicBezTo>
                  <a:cubicBezTo>
                    <a:pt x="4109" y="2066"/>
                    <a:pt x="4840" y="2614"/>
                    <a:pt x="5365" y="3025"/>
                  </a:cubicBezTo>
                  <a:cubicBezTo>
                    <a:pt x="5639" y="3253"/>
                    <a:pt x="5844" y="3436"/>
                    <a:pt x="6004" y="3573"/>
                  </a:cubicBezTo>
                  <a:cubicBezTo>
                    <a:pt x="6141" y="3709"/>
                    <a:pt x="6232" y="3778"/>
                    <a:pt x="6232" y="3778"/>
                  </a:cubicBezTo>
                  <a:cubicBezTo>
                    <a:pt x="6232" y="3778"/>
                    <a:pt x="6323" y="3869"/>
                    <a:pt x="6483" y="3983"/>
                  </a:cubicBezTo>
                  <a:cubicBezTo>
                    <a:pt x="6620" y="4120"/>
                    <a:pt x="6848" y="4303"/>
                    <a:pt x="7099" y="4554"/>
                  </a:cubicBezTo>
                  <a:cubicBezTo>
                    <a:pt x="7350" y="4782"/>
                    <a:pt x="7624" y="5056"/>
                    <a:pt x="7898" y="5376"/>
                  </a:cubicBezTo>
                  <a:cubicBezTo>
                    <a:pt x="8149" y="5695"/>
                    <a:pt x="8400" y="6083"/>
                    <a:pt x="8469" y="6494"/>
                  </a:cubicBezTo>
                  <a:cubicBezTo>
                    <a:pt x="8515" y="6882"/>
                    <a:pt x="8355" y="7316"/>
                    <a:pt x="8172" y="7704"/>
                  </a:cubicBezTo>
                  <a:cubicBezTo>
                    <a:pt x="7990" y="8069"/>
                    <a:pt x="7784" y="8411"/>
                    <a:pt x="7556" y="8663"/>
                  </a:cubicBezTo>
                  <a:cubicBezTo>
                    <a:pt x="7350" y="8936"/>
                    <a:pt x="7145" y="9119"/>
                    <a:pt x="6985" y="9233"/>
                  </a:cubicBezTo>
                  <a:cubicBezTo>
                    <a:pt x="6803" y="9347"/>
                    <a:pt x="6711" y="9370"/>
                    <a:pt x="6711" y="9393"/>
                  </a:cubicBezTo>
                  <a:cubicBezTo>
                    <a:pt x="6711" y="9401"/>
                    <a:pt x="6724" y="9406"/>
                    <a:pt x="6749" y="9406"/>
                  </a:cubicBezTo>
                  <a:cubicBezTo>
                    <a:pt x="6798" y="9406"/>
                    <a:pt x="6894" y="9385"/>
                    <a:pt x="7031" y="9325"/>
                  </a:cubicBezTo>
                  <a:cubicBezTo>
                    <a:pt x="7214" y="9233"/>
                    <a:pt x="7465" y="9051"/>
                    <a:pt x="7716" y="8800"/>
                  </a:cubicBezTo>
                  <a:cubicBezTo>
                    <a:pt x="7967" y="8548"/>
                    <a:pt x="8218" y="8229"/>
                    <a:pt x="8446" y="7818"/>
                  </a:cubicBezTo>
                  <a:cubicBezTo>
                    <a:pt x="8560" y="7635"/>
                    <a:pt x="8652" y="7430"/>
                    <a:pt x="8720" y="7202"/>
                  </a:cubicBezTo>
                  <a:cubicBezTo>
                    <a:pt x="8811" y="6974"/>
                    <a:pt x="8857" y="6700"/>
                    <a:pt x="8834" y="6449"/>
                  </a:cubicBezTo>
                  <a:cubicBezTo>
                    <a:pt x="8766" y="5901"/>
                    <a:pt x="8492" y="5490"/>
                    <a:pt x="8241" y="5125"/>
                  </a:cubicBezTo>
                  <a:cubicBezTo>
                    <a:pt x="7967" y="4759"/>
                    <a:pt x="7693" y="4440"/>
                    <a:pt x="7442" y="4189"/>
                  </a:cubicBezTo>
                  <a:cubicBezTo>
                    <a:pt x="7191" y="3938"/>
                    <a:pt x="6962" y="3755"/>
                    <a:pt x="6826" y="3595"/>
                  </a:cubicBezTo>
                  <a:cubicBezTo>
                    <a:pt x="6666" y="3458"/>
                    <a:pt x="6574" y="3390"/>
                    <a:pt x="6574" y="3390"/>
                  </a:cubicBezTo>
                  <a:cubicBezTo>
                    <a:pt x="6574" y="3390"/>
                    <a:pt x="6483" y="3321"/>
                    <a:pt x="6346" y="3185"/>
                  </a:cubicBezTo>
                  <a:cubicBezTo>
                    <a:pt x="6186" y="3048"/>
                    <a:pt x="5958" y="2865"/>
                    <a:pt x="5684" y="2660"/>
                  </a:cubicBezTo>
                  <a:cubicBezTo>
                    <a:pt x="5114" y="2226"/>
                    <a:pt x="4338" y="1701"/>
                    <a:pt x="3493" y="1267"/>
                  </a:cubicBezTo>
                  <a:cubicBezTo>
                    <a:pt x="2671" y="856"/>
                    <a:pt x="1804" y="468"/>
                    <a:pt x="1142" y="286"/>
                  </a:cubicBezTo>
                  <a:cubicBezTo>
                    <a:pt x="590" y="95"/>
                    <a:pt x="181" y="0"/>
                    <a:pt x="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1">
              <a:extLst>
                <a:ext uri="{FF2B5EF4-FFF2-40B4-BE49-F238E27FC236}">
                  <a16:creationId xmlns:a16="http://schemas.microsoft.com/office/drawing/2014/main" id="{3E48C462-0981-24AC-5817-0E3277905949}"/>
                </a:ext>
              </a:extLst>
            </p:cNvPr>
            <p:cNvSpPr/>
            <p:nvPr/>
          </p:nvSpPr>
          <p:spPr>
            <a:xfrm>
              <a:off x="5677375" y="1724125"/>
              <a:ext cx="235875" cy="290875"/>
            </a:xfrm>
            <a:custGeom>
              <a:avLst/>
              <a:gdLst/>
              <a:ahLst/>
              <a:cxnLst/>
              <a:rect l="l" t="t" r="r" b="b"/>
              <a:pathLst>
                <a:path w="9435" h="11635" extrusionOk="0">
                  <a:moveTo>
                    <a:pt x="6144" y="0"/>
                  </a:moveTo>
                  <a:cubicBezTo>
                    <a:pt x="5702" y="0"/>
                    <a:pt x="5187" y="96"/>
                    <a:pt x="4589" y="335"/>
                  </a:cubicBezTo>
                  <a:cubicBezTo>
                    <a:pt x="1" y="2161"/>
                    <a:pt x="2922" y="10766"/>
                    <a:pt x="5319" y="11588"/>
                  </a:cubicBezTo>
                  <a:cubicBezTo>
                    <a:pt x="5415" y="11620"/>
                    <a:pt x="5509" y="11635"/>
                    <a:pt x="5602" y="11635"/>
                  </a:cubicBezTo>
                  <a:cubicBezTo>
                    <a:pt x="7851" y="11635"/>
                    <a:pt x="9434" y="2726"/>
                    <a:pt x="8492" y="1499"/>
                  </a:cubicBezTo>
                  <a:cubicBezTo>
                    <a:pt x="8492" y="1499"/>
                    <a:pt x="7895" y="0"/>
                    <a:pt x="6144"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1">
              <a:extLst>
                <a:ext uri="{FF2B5EF4-FFF2-40B4-BE49-F238E27FC236}">
                  <a16:creationId xmlns:a16="http://schemas.microsoft.com/office/drawing/2014/main" id="{3E882F90-3A97-8720-A61A-46BE96968BEE}"/>
                </a:ext>
              </a:extLst>
            </p:cNvPr>
            <p:cNvSpPr/>
            <p:nvPr/>
          </p:nvSpPr>
          <p:spPr>
            <a:xfrm>
              <a:off x="5788650" y="1772675"/>
              <a:ext cx="93050" cy="183525"/>
            </a:xfrm>
            <a:custGeom>
              <a:avLst/>
              <a:gdLst/>
              <a:ahLst/>
              <a:cxnLst/>
              <a:rect l="l" t="t" r="r" b="b"/>
              <a:pathLst>
                <a:path w="3722" h="7341" extrusionOk="0">
                  <a:moveTo>
                    <a:pt x="731" y="3940"/>
                  </a:moveTo>
                  <a:cubicBezTo>
                    <a:pt x="710" y="3961"/>
                    <a:pt x="708" y="3982"/>
                    <a:pt x="708" y="3985"/>
                  </a:cubicBezTo>
                  <a:lnTo>
                    <a:pt x="708" y="3985"/>
                  </a:lnTo>
                  <a:cubicBezTo>
                    <a:pt x="718" y="3969"/>
                    <a:pt x="725" y="3954"/>
                    <a:pt x="731" y="3940"/>
                  </a:cubicBezTo>
                  <a:close/>
                  <a:moveTo>
                    <a:pt x="91" y="0"/>
                  </a:moveTo>
                  <a:cubicBezTo>
                    <a:pt x="62" y="0"/>
                    <a:pt x="46" y="5"/>
                    <a:pt x="46" y="14"/>
                  </a:cubicBezTo>
                  <a:cubicBezTo>
                    <a:pt x="1" y="59"/>
                    <a:pt x="389" y="173"/>
                    <a:pt x="845" y="493"/>
                  </a:cubicBezTo>
                  <a:cubicBezTo>
                    <a:pt x="1302" y="790"/>
                    <a:pt x="1827" y="1269"/>
                    <a:pt x="2169" y="1817"/>
                  </a:cubicBezTo>
                  <a:cubicBezTo>
                    <a:pt x="2512" y="2365"/>
                    <a:pt x="2717" y="2958"/>
                    <a:pt x="2763" y="3437"/>
                  </a:cubicBezTo>
                  <a:cubicBezTo>
                    <a:pt x="2779" y="3668"/>
                    <a:pt x="2772" y="3685"/>
                    <a:pt x="2766" y="3685"/>
                  </a:cubicBezTo>
                  <a:cubicBezTo>
                    <a:pt x="2766" y="3685"/>
                    <a:pt x="2765" y="3684"/>
                    <a:pt x="2764" y="3684"/>
                  </a:cubicBezTo>
                  <a:cubicBezTo>
                    <a:pt x="2763" y="3684"/>
                    <a:pt x="2763" y="3685"/>
                    <a:pt x="2763" y="3688"/>
                  </a:cubicBezTo>
                  <a:cubicBezTo>
                    <a:pt x="2740" y="3688"/>
                    <a:pt x="2740" y="3688"/>
                    <a:pt x="2717" y="3666"/>
                  </a:cubicBezTo>
                  <a:lnTo>
                    <a:pt x="2717" y="3666"/>
                  </a:lnTo>
                  <a:cubicBezTo>
                    <a:pt x="2717" y="3666"/>
                    <a:pt x="2728" y="3671"/>
                    <a:pt x="2731" y="3671"/>
                  </a:cubicBezTo>
                  <a:cubicBezTo>
                    <a:pt x="2734" y="3671"/>
                    <a:pt x="2728" y="3666"/>
                    <a:pt x="2694" y="3643"/>
                  </a:cubicBezTo>
                  <a:cubicBezTo>
                    <a:pt x="2648" y="3643"/>
                    <a:pt x="2648" y="3620"/>
                    <a:pt x="2626" y="3620"/>
                  </a:cubicBezTo>
                  <a:cubicBezTo>
                    <a:pt x="2603" y="3620"/>
                    <a:pt x="2512" y="3574"/>
                    <a:pt x="2466" y="3574"/>
                  </a:cubicBezTo>
                  <a:cubicBezTo>
                    <a:pt x="2260" y="3506"/>
                    <a:pt x="2215" y="3506"/>
                    <a:pt x="2215" y="3506"/>
                  </a:cubicBezTo>
                  <a:cubicBezTo>
                    <a:pt x="2215" y="3506"/>
                    <a:pt x="2146" y="3483"/>
                    <a:pt x="1872" y="3460"/>
                  </a:cubicBezTo>
                  <a:cubicBezTo>
                    <a:pt x="1851" y="3456"/>
                    <a:pt x="1827" y="3454"/>
                    <a:pt x="1799" y="3454"/>
                  </a:cubicBezTo>
                  <a:cubicBezTo>
                    <a:pt x="1675" y="3454"/>
                    <a:pt x="1488" y="3491"/>
                    <a:pt x="1302" y="3529"/>
                  </a:cubicBezTo>
                  <a:cubicBezTo>
                    <a:pt x="1188" y="3574"/>
                    <a:pt x="1074" y="3620"/>
                    <a:pt x="959" y="3688"/>
                  </a:cubicBezTo>
                  <a:cubicBezTo>
                    <a:pt x="868" y="3780"/>
                    <a:pt x="800" y="3871"/>
                    <a:pt x="708" y="3985"/>
                  </a:cubicBezTo>
                  <a:cubicBezTo>
                    <a:pt x="708" y="3985"/>
                    <a:pt x="708" y="3985"/>
                    <a:pt x="708" y="3985"/>
                  </a:cubicBezTo>
                  <a:lnTo>
                    <a:pt x="708" y="3985"/>
                  </a:lnTo>
                  <a:cubicBezTo>
                    <a:pt x="644" y="4097"/>
                    <a:pt x="511" y="4256"/>
                    <a:pt x="571" y="4556"/>
                  </a:cubicBezTo>
                  <a:cubicBezTo>
                    <a:pt x="663" y="4898"/>
                    <a:pt x="1074" y="5149"/>
                    <a:pt x="1347" y="5332"/>
                  </a:cubicBezTo>
                  <a:cubicBezTo>
                    <a:pt x="1667" y="5514"/>
                    <a:pt x="1941" y="5674"/>
                    <a:pt x="2078" y="5857"/>
                  </a:cubicBezTo>
                  <a:cubicBezTo>
                    <a:pt x="2260" y="6108"/>
                    <a:pt x="2352" y="6336"/>
                    <a:pt x="2306" y="6542"/>
                  </a:cubicBezTo>
                  <a:cubicBezTo>
                    <a:pt x="2260" y="6747"/>
                    <a:pt x="2032" y="6907"/>
                    <a:pt x="1758" y="6975"/>
                  </a:cubicBezTo>
                  <a:cubicBezTo>
                    <a:pt x="1650" y="7002"/>
                    <a:pt x="1535" y="7015"/>
                    <a:pt x="1421" y="7015"/>
                  </a:cubicBezTo>
                  <a:cubicBezTo>
                    <a:pt x="1247" y="7015"/>
                    <a:pt x="1075" y="6985"/>
                    <a:pt x="937" y="6930"/>
                  </a:cubicBezTo>
                  <a:cubicBezTo>
                    <a:pt x="480" y="6747"/>
                    <a:pt x="503" y="6405"/>
                    <a:pt x="412" y="6405"/>
                  </a:cubicBezTo>
                  <a:cubicBezTo>
                    <a:pt x="389" y="6405"/>
                    <a:pt x="366" y="6473"/>
                    <a:pt x="366" y="6610"/>
                  </a:cubicBezTo>
                  <a:cubicBezTo>
                    <a:pt x="389" y="6724"/>
                    <a:pt x="457" y="6952"/>
                    <a:pt x="777" y="7112"/>
                  </a:cubicBezTo>
                  <a:cubicBezTo>
                    <a:pt x="1007" y="7254"/>
                    <a:pt x="1319" y="7340"/>
                    <a:pt x="1650" y="7340"/>
                  </a:cubicBezTo>
                  <a:cubicBezTo>
                    <a:pt x="1746" y="7340"/>
                    <a:pt x="1843" y="7333"/>
                    <a:pt x="1941" y="7318"/>
                  </a:cubicBezTo>
                  <a:cubicBezTo>
                    <a:pt x="2375" y="7272"/>
                    <a:pt x="2785" y="7067"/>
                    <a:pt x="2945" y="6724"/>
                  </a:cubicBezTo>
                  <a:cubicBezTo>
                    <a:pt x="3082" y="6382"/>
                    <a:pt x="2968" y="6017"/>
                    <a:pt x="2785" y="5697"/>
                  </a:cubicBezTo>
                  <a:cubicBezTo>
                    <a:pt x="2557" y="5332"/>
                    <a:pt x="2146" y="5104"/>
                    <a:pt x="1895" y="4898"/>
                  </a:cubicBezTo>
                  <a:cubicBezTo>
                    <a:pt x="1621" y="4716"/>
                    <a:pt x="1507" y="4579"/>
                    <a:pt x="1530" y="4556"/>
                  </a:cubicBezTo>
                  <a:cubicBezTo>
                    <a:pt x="1507" y="4510"/>
                    <a:pt x="1599" y="4419"/>
                    <a:pt x="1621" y="4373"/>
                  </a:cubicBezTo>
                  <a:lnTo>
                    <a:pt x="1644" y="4373"/>
                  </a:lnTo>
                  <a:lnTo>
                    <a:pt x="1667" y="4328"/>
                  </a:lnTo>
                  <a:cubicBezTo>
                    <a:pt x="1758" y="4206"/>
                    <a:pt x="1829" y="4196"/>
                    <a:pt x="1887" y="4196"/>
                  </a:cubicBezTo>
                  <a:cubicBezTo>
                    <a:pt x="1898" y="4196"/>
                    <a:pt x="1909" y="4196"/>
                    <a:pt x="1920" y="4196"/>
                  </a:cubicBezTo>
                  <a:cubicBezTo>
                    <a:pt x="1935" y="4196"/>
                    <a:pt x="1950" y="4195"/>
                    <a:pt x="1964" y="4191"/>
                  </a:cubicBezTo>
                  <a:cubicBezTo>
                    <a:pt x="2009" y="4202"/>
                    <a:pt x="2032" y="4202"/>
                    <a:pt x="2046" y="4202"/>
                  </a:cubicBezTo>
                  <a:cubicBezTo>
                    <a:pt x="2061" y="4202"/>
                    <a:pt x="2066" y="4202"/>
                    <a:pt x="2078" y="4213"/>
                  </a:cubicBezTo>
                  <a:cubicBezTo>
                    <a:pt x="2078" y="4213"/>
                    <a:pt x="2101" y="4213"/>
                    <a:pt x="2192" y="4236"/>
                  </a:cubicBezTo>
                  <a:cubicBezTo>
                    <a:pt x="2215" y="4259"/>
                    <a:pt x="2215" y="4236"/>
                    <a:pt x="2283" y="4282"/>
                  </a:cubicBezTo>
                  <a:cubicBezTo>
                    <a:pt x="2375" y="4328"/>
                    <a:pt x="2466" y="4373"/>
                    <a:pt x="2557" y="4419"/>
                  </a:cubicBezTo>
                  <a:cubicBezTo>
                    <a:pt x="2626" y="4465"/>
                    <a:pt x="2671" y="4465"/>
                    <a:pt x="2740" y="4533"/>
                  </a:cubicBezTo>
                  <a:cubicBezTo>
                    <a:pt x="2831" y="4601"/>
                    <a:pt x="2922" y="4670"/>
                    <a:pt x="3014" y="4738"/>
                  </a:cubicBezTo>
                  <a:cubicBezTo>
                    <a:pt x="3173" y="4875"/>
                    <a:pt x="3379" y="5035"/>
                    <a:pt x="3584" y="5195"/>
                  </a:cubicBezTo>
                  <a:cubicBezTo>
                    <a:pt x="3607" y="5058"/>
                    <a:pt x="3630" y="4807"/>
                    <a:pt x="3676" y="4487"/>
                  </a:cubicBezTo>
                  <a:cubicBezTo>
                    <a:pt x="3698" y="4305"/>
                    <a:pt x="3721" y="4122"/>
                    <a:pt x="3721" y="3940"/>
                  </a:cubicBezTo>
                  <a:cubicBezTo>
                    <a:pt x="3698" y="3688"/>
                    <a:pt x="3698" y="3597"/>
                    <a:pt x="3653" y="3460"/>
                  </a:cubicBezTo>
                  <a:cubicBezTo>
                    <a:pt x="3539" y="2912"/>
                    <a:pt x="3219" y="2250"/>
                    <a:pt x="2740" y="1657"/>
                  </a:cubicBezTo>
                  <a:cubicBezTo>
                    <a:pt x="2283" y="1064"/>
                    <a:pt x="1621" y="561"/>
                    <a:pt x="1051" y="288"/>
                  </a:cubicBezTo>
                  <a:cubicBezTo>
                    <a:pt x="588" y="84"/>
                    <a:pt x="215" y="0"/>
                    <a:pt x="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1">
              <a:extLst>
                <a:ext uri="{FF2B5EF4-FFF2-40B4-BE49-F238E27FC236}">
                  <a16:creationId xmlns:a16="http://schemas.microsoft.com/office/drawing/2014/main" id="{F3C10514-D013-97C7-F34E-19D0B0A15CC3}"/>
                </a:ext>
              </a:extLst>
            </p:cNvPr>
            <p:cNvSpPr/>
            <p:nvPr/>
          </p:nvSpPr>
          <p:spPr>
            <a:xfrm>
              <a:off x="5752700" y="1776725"/>
              <a:ext cx="140125" cy="178325"/>
            </a:xfrm>
            <a:custGeom>
              <a:avLst/>
              <a:gdLst/>
              <a:ahLst/>
              <a:cxnLst/>
              <a:rect l="l" t="t" r="r" b="b"/>
              <a:pathLst>
                <a:path w="5605" h="7133" extrusionOk="0">
                  <a:moveTo>
                    <a:pt x="1932" y="0"/>
                  </a:moveTo>
                  <a:cubicBezTo>
                    <a:pt x="1794" y="0"/>
                    <a:pt x="1652" y="25"/>
                    <a:pt x="1507" y="80"/>
                  </a:cubicBezTo>
                  <a:cubicBezTo>
                    <a:pt x="1" y="628"/>
                    <a:pt x="46" y="6517"/>
                    <a:pt x="2900" y="7087"/>
                  </a:cubicBezTo>
                  <a:cubicBezTo>
                    <a:pt x="3046" y="7118"/>
                    <a:pt x="3181" y="7132"/>
                    <a:pt x="3306" y="7132"/>
                  </a:cubicBezTo>
                  <a:cubicBezTo>
                    <a:pt x="5604" y="7132"/>
                    <a:pt x="4269" y="2203"/>
                    <a:pt x="4269" y="2203"/>
                  </a:cubicBezTo>
                  <a:cubicBezTo>
                    <a:pt x="4269" y="2203"/>
                    <a:pt x="3243" y="0"/>
                    <a:pt x="193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1">
              <a:extLst>
                <a:ext uri="{FF2B5EF4-FFF2-40B4-BE49-F238E27FC236}">
                  <a16:creationId xmlns:a16="http://schemas.microsoft.com/office/drawing/2014/main" id="{0949F312-09A6-C3B1-049D-2F9527B3488D}"/>
                </a:ext>
              </a:extLst>
            </p:cNvPr>
            <p:cNvSpPr/>
            <p:nvPr/>
          </p:nvSpPr>
          <p:spPr>
            <a:xfrm>
              <a:off x="5703625" y="1364875"/>
              <a:ext cx="1270825" cy="1007800"/>
            </a:xfrm>
            <a:custGeom>
              <a:avLst/>
              <a:gdLst/>
              <a:ahLst/>
              <a:cxnLst/>
              <a:rect l="l" t="t" r="r" b="b"/>
              <a:pathLst>
                <a:path w="50833" h="40312" extrusionOk="0">
                  <a:moveTo>
                    <a:pt x="25582" y="0"/>
                  </a:moveTo>
                  <a:cubicBezTo>
                    <a:pt x="23131" y="0"/>
                    <a:pt x="20330" y="378"/>
                    <a:pt x="17234" y="1398"/>
                  </a:cubicBezTo>
                  <a:cubicBezTo>
                    <a:pt x="7145" y="4708"/>
                    <a:pt x="7647" y="13883"/>
                    <a:pt x="6871" y="20229"/>
                  </a:cubicBezTo>
                  <a:cubicBezTo>
                    <a:pt x="1" y="31459"/>
                    <a:pt x="8309" y="38717"/>
                    <a:pt x="17051" y="40064"/>
                  </a:cubicBezTo>
                  <a:cubicBezTo>
                    <a:pt x="18163" y="40233"/>
                    <a:pt x="19273" y="40312"/>
                    <a:pt x="20369" y="40312"/>
                  </a:cubicBezTo>
                  <a:cubicBezTo>
                    <a:pt x="28456" y="40312"/>
                    <a:pt x="35812" y="36021"/>
                    <a:pt x="37822" y="31961"/>
                  </a:cubicBezTo>
                  <a:cubicBezTo>
                    <a:pt x="37822" y="31961"/>
                    <a:pt x="38535" y="34530"/>
                    <a:pt x="41314" y="34530"/>
                  </a:cubicBezTo>
                  <a:cubicBezTo>
                    <a:pt x="41980" y="34530"/>
                    <a:pt x="42765" y="34382"/>
                    <a:pt x="43688" y="34015"/>
                  </a:cubicBezTo>
                  <a:cubicBezTo>
                    <a:pt x="47432" y="32554"/>
                    <a:pt x="50833" y="26597"/>
                    <a:pt x="48208" y="23972"/>
                  </a:cubicBezTo>
                  <a:cubicBezTo>
                    <a:pt x="47095" y="22852"/>
                    <a:pt x="45977" y="22486"/>
                    <a:pt x="44992" y="22486"/>
                  </a:cubicBezTo>
                  <a:cubicBezTo>
                    <a:pt x="43148" y="22486"/>
                    <a:pt x="41771" y="23767"/>
                    <a:pt x="41771" y="23767"/>
                  </a:cubicBezTo>
                  <a:cubicBezTo>
                    <a:pt x="41771" y="23767"/>
                    <a:pt x="48664" y="11076"/>
                    <a:pt x="36704" y="3064"/>
                  </a:cubicBezTo>
                  <a:cubicBezTo>
                    <a:pt x="36704" y="3064"/>
                    <a:pt x="32565" y="0"/>
                    <a:pt x="25582"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1">
              <a:extLst>
                <a:ext uri="{FF2B5EF4-FFF2-40B4-BE49-F238E27FC236}">
                  <a16:creationId xmlns:a16="http://schemas.microsoft.com/office/drawing/2014/main" id="{6F0BC875-53B8-607F-A3FD-CB5C58DB2B76}"/>
                </a:ext>
              </a:extLst>
            </p:cNvPr>
            <p:cNvSpPr/>
            <p:nvPr/>
          </p:nvSpPr>
          <p:spPr>
            <a:xfrm>
              <a:off x="5703625" y="1497950"/>
              <a:ext cx="930725" cy="874800"/>
            </a:xfrm>
            <a:custGeom>
              <a:avLst/>
              <a:gdLst/>
              <a:ahLst/>
              <a:cxnLst/>
              <a:rect l="l" t="t" r="r" b="b"/>
              <a:pathLst>
                <a:path w="37229" h="34992" extrusionOk="0">
                  <a:moveTo>
                    <a:pt x="11025" y="1"/>
                  </a:moveTo>
                  <a:lnTo>
                    <a:pt x="11025" y="1"/>
                  </a:lnTo>
                  <a:cubicBezTo>
                    <a:pt x="7328" y="4269"/>
                    <a:pt x="7419" y="10318"/>
                    <a:pt x="6871" y="14906"/>
                  </a:cubicBezTo>
                  <a:cubicBezTo>
                    <a:pt x="1" y="26136"/>
                    <a:pt x="8309" y="33394"/>
                    <a:pt x="17051" y="34741"/>
                  </a:cubicBezTo>
                  <a:cubicBezTo>
                    <a:pt x="18167" y="34912"/>
                    <a:pt x="19280" y="34991"/>
                    <a:pt x="20379" y="34991"/>
                  </a:cubicBezTo>
                  <a:cubicBezTo>
                    <a:pt x="27806" y="34991"/>
                    <a:pt x="34604" y="31357"/>
                    <a:pt x="37229" y="27619"/>
                  </a:cubicBezTo>
                  <a:lnTo>
                    <a:pt x="37229" y="27619"/>
                  </a:lnTo>
                  <a:cubicBezTo>
                    <a:pt x="34222" y="31038"/>
                    <a:pt x="27918" y="34102"/>
                    <a:pt x="21095" y="34102"/>
                  </a:cubicBezTo>
                  <a:cubicBezTo>
                    <a:pt x="19993" y="34102"/>
                    <a:pt x="18877" y="34022"/>
                    <a:pt x="17759" y="33851"/>
                  </a:cubicBezTo>
                  <a:cubicBezTo>
                    <a:pt x="8994" y="32527"/>
                    <a:pt x="686" y="25246"/>
                    <a:pt x="7556" y="14038"/>
                  </a:cubicBezTo>
                  <a:cubicBezTo>
                    <a:pt x="8081" y="9747"/>
                    <a:pt x="8035" y="4178"/>
                    <a:pt x="1102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1">
              <a:extLst>
                <a:ext uri="{FF2B5EF4-FFF2-40B4-BE49-F238E27FC236}">
                  <a16:creationId xmlns:a16="http://schemas.microsoft.com/office/drawing/2014/main" id="{24E027B1-48D5-FB12-9762-DC66DD086DC5}"/>
                </a:ext>
              </a:extLst>
            </p:cNvPr>
            <p:cNvSpPr/>
            <p:nvPr/>
          </p:nvSpPr>
          <p:spPr>
            <a:xfrm>
              <a:off x="6650300" y="2135350"/>
              <a:ext cx="240850" cy="92625"/>
            </a:xfrm>
            <a:custGeom>
              <a:avLst/>
              <a:gdLst/>
              <a:ahLst/>
              <a:cxnLst/>
              <a:rect l="l" t="t" r="r" b="b"/>
              <a:pathLst>
                <a:path w="9634" h="3705" extrusionOk="0">
                  <a:moveTo>
                    <a:pt x="9633" y="1"/>
                  </a:moveTo>
                  <a:lnTo>
                    <a:pt x="9633" y="1"/>
                  </a:lnTo>
                  <a:cubicBezTo>
                    <a:pt x="8720" y="1028"/>
                    <a:pt x="7625" y="1895"/>
                    <a:pt x="6506" y="2329"/>
                  </a:cubicBezTo>
                  <a:cubicBezTo>
                    <a:pt x="5592" y="2687"/>
                    <a:pt x="4813" y="2832"/>
                    <a:pt x="4151" y="2832"/>
                  </a:cubicBezTo>
                  <a:cubicBezTo>
                    <a:pt x="1356" y="2832"/>
                    <a:pt x="640" y="252"/>
                    <a:pt x="640" y="252"/>
                  </a:cubicBezTo>
                  <a:cubicBezTo>
                    <a:pt x="480" y="617"/>
                    <a:pt x="252" y="959"/>
                    <a:pt x="1" y="1302"/>
                  </a:cubicBezTo>
                  <a:cubicBezTo>
                    <a:pt x="232" y="1871"/>
                    <a:pt x="1116" y="3704"/>
                    <a:pt x="3464" y="3704"/>
                  </a:cubicBezTo>
                  <a:cubicBezTo>
                    <a:pt x="4127" y="3704"/>
                    <a:pt x="4907" y="3558"/>
                    <a:pt x="5821" y="3196"/>
                  </a:cubicBezTo>
                  <a:cubicBezTo>
                    <a:pt x="7237" y="2648"/>
                    <a:pt x="8629" y="1439"/>
                    <a:pt x="963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1">
              <a:extLst>
                <a:ext uri="{FF2B5EF4-FFF2-40B4-BE49-F238E27FC236}">
                  <a16:creationId xmlns:a16="http://schemas.microsoft.com/office/drawing/2014/main" id="{2647D157-0833-3D5D-3FAC-12E7EC82AB14}"/>
                </a:ext>
              </a:extLst>
            </p:cNvPr>
            <p:cNvSpPr/>
            <p:nvPr/>
          </p:nvSpPr>
          <p:spPr>
            <a:xfrm>
              <a:off x="6715925" y="1986800"/>
              <a:ext cx="165525" cy="200250"/>
            </a:xfrm>
            <a:custGeom>
              <a:avLst/>
              <a:gdLst/>
              <a:ahLst/>
              <a:cxnLst/>
              <a:rect l="l" t="t" r="r" b="b"/>
              <a:pathLst>
                <a:path w="6621" h="8010" extrusionOk="0">
                  <a:moveTo>
                    <a:pt x="5267" y="1"/>
                  </a:moveTo>
                  <a:cubicBezTo>
                    <a:pt x="5225" y="1"/>
                    <a:pt x="5181" y="3"/>
                    <a:pt x="5137" y="8"/>
                  </a:cubicBezTo>
                  <a:cubicBezTo>
                    <a:pt x="3744" y="145"/>
                    <a:pt x="845" y="3226"/>
                    <a:pt x="845" y="3226"/>
                  </a:cubicBezTo>
                  <a:cubicBezTo>
                    <a:pt x="845" y="3226"/>
                    <a:pt x="918" y="3219"/>
                    <a:pt x="1029" y="3219"/>
                  </a:cubicBezTo>
                  <a:cubicBezTo>
                    <a:pt x="1469" y="3219"/>
                    <a:pt x="2524" y="3335"/>
                    <a:pt x="2215" y="4482"/>
                  </a:cubicBezTo>
                  <a:cubicBezTo>
                    <a:pt x="1804" y="5897"/>
                    <a:pt x="1" y="6605"/>
                    <a:pt x="1" y="6605"/>
                  </a:cubicBezTo>
                  <a:cubicBezTo>
                    <a:pt x="1" y="6605"/>
                    <a:pt x="290" y="8009"/>
                    <a:pt x="1485" y="8009"/>
                  </a:cubicBezTo>
                  <a:cubicBezTo>
                    <a:pt x="1592" y="8009"/>
                    <a:pt x="1706" y="7998"/>
                    <a:pt x="1827" y="7974"/>
                  </a:cubicBezTo>
                  <a:cubicBezTo>
                    <a:pt x="3288" y="7677"/>
                    <a:pt x="6620" y="4664"/>
                    <a:pt x="6529" y="2291"/>
                  </a:cubicBezTo>
                  <a:cubicBezTo>
                    <a:pt x="6529" y="2291"/>
                    <a:pt x="6550" y="1"/>
                    <a:pt x="526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1">
              <a:extLst>
                <a:ext uri="{FF2B5EF4-FFF2-40B4-BE49-F238E27FC236}">
                  <a16:creationId xmlns:a16="http://schemas.microsoft.com/office/drawing/2014/main" id="{75A657E0-C1DB-944C-E9EA-EB18E1FDC2B1}"/>
                </a:ext>
              </a:extLst>
            </p:cNvPr>
            <p:cNvSpPr/>
            <p:nvPr/>
          </p:nvSpPr>
          <p:spPr>
            <a:xfrm>
              <a:off x="6703375" y="1986925"/>
              <a:ext cx="172350" cy="201525"/>
            </a:xfrm>
            <a:custGeom>
              <a:avLst/>
              <a:gdLst/>
              <a:ahLst/>
              <a:cxnLst/>
              <a:rect l="l" t="t" r="r" b="b"/>
              <a:pathLst>
                <a:path w="6894" h="8061" extrusionOk="0">
                  <a:moveTo>
                    <a:pt x="5555" y="1"/>
                  </a:moveTo>
                  <a:cubicBezTo>
                    <a:pt x="5149" y="1"/>
                    <a:pt x="4743" y="150"/>
                    <a:pt x="4338" y="300"/>
                  </a:cubicBezTo>
                  <a:cubicBezTo>
                    <a:pt x="3516" y="688"/>
                    <a:pt x="2717" y="1236"/>
                    <a:pt x="2032" y="1829"/>
                  </a:cubicBezTo>
                  <a:cubicBezTo>
                    <a:pt x="1850" y="1966"/>
                    <a:pt x="1690" y="2126"/>
                    <a:pt x="1530" y="2263"/>
                  </a:cubicBezTo>
                  <a:cubicBezTo>
                    <a:pt x="1439" y="2354"/>
                    <a:pt x="1393" y="2400"/>
                    <a:pt x="1279" y="2514"/>
                  </a:cubicBezTo>
                  <a:cubicBezTo>
                    <a:pt x="1142" y="2651"/>
                    <a:pt x="1051" y="2788"/>
                    <a:pt x="914" y="2925"/>
                  </a:cubicBezTo>
                  <a:cubicBezTo>
                    <a:pt x="708" y="3199"/>
                    <a:pt x="549" y="3450"/>
                    <a:pt x="412" y="3678"/>
                  </a:cubicBezTo>
                  <a:cubicBezTo>
                    <a:pt x="229" y="3975"/>
                    <a:pt x="161" y="4089"/>
                    <a:pt x="69" y="4249"/>
                  </a:cubicBezTo>
                  <a:cubicBezTo>
                    <a:pt x="389" y="4134"/>
                    <a:pt x="708" y="4043"/>
                    <a:pt x="1005" y="3929"/>
                  </a:cubicBezTo>
                  <a:cubicBezTo>
                    <a:pt x="1165" y="3883"/>
                    <a:pt x="1325" y="3838"/>
                    <a:pt x="1484" y="3769"/>
                  </a:cubicBezTo>
                  <a:cubicBezTo>
                    <a:pt x="1621" y="3746"/>
                    <a:pt x="1690" y="3746"/>
                    <a:pt x="1804" y="3746"/>
                  </a:cubicBezTo>
                  <a:cubicBezTo>
                    <a:pt x="1850" y="3739"/>
                    <a:pt x="1875" y="3736"/>
                    <a:pt x="1890" y="3736"/>
                  </a:cubicBezTo>
                  <a:cubicBezTo>
                    <a:pt x="1921" y="3736"/>
                    <a:pt x="1910" y="3746"/>
                    <a:pt x="1941" y="3746"/>
                  </a:cubicBezTo>
                  <a:cubicBezTo>
                    <a:pt x="1964" y="3746"/>
                    <a:pt x="1987" y="3746"/>
                    <a:pt x="1987" y="3769"/>
                  </a:cubicBezTo>
                  <a:cubicBezTo>
                    <a:pt x="2032" y="3769"/>
                    <a:pt x="2055" y="3792"/>
                    <a:pt x="2078" y="3792"/>
                  </a:cubicBezTo>
                  <a:cubicBezTo>
                    <a:pt x="2146" y="3861"/>
                    <a:pt x="2169" y="3929"/>
                    <a:pt x="2169" y="3929"/>
                  </a:cubicBezTo>
                  <a:cubicBezTo>
                    <a:pt x="2169" y="3929"/>
                    <a:pt x="2192" y="3952"/>
                    <a:pt x="2215" y="3975"/>
                  </a:cubicBezTo>
                  <a:cubicBezTo>
                    <a:pt x="2215" y="4020"/>
                    <a:pt x="2238" y="4089"/>
                    <a:pt x="2260" y="4180"/>
                  </a:cubicBezTo>
                  <a:cubicBezTo>
                    <a:pt x="2260" y="4363"/>
                    <a:pt x="2238" y="4659"/>
                    <a:pt x="2078" y="4979"/>
                  </a:cubicBezTo>
                  <a:cubicBezTo>
                    <a:pt x="1918" y="5321"/>
                    <a:pt x="1621" y="5664"/>
                    <a:pt x="1188" y="5938"/>
                  </a:cubicBezTo>
                  <a:cubicBezTo>
                    <a:pt x="1096" y="6006"/>
                    <a:pt x="959" y="6052"/>
                    <a:pt x="845" y="6120"/>
                  </a:cubicBezTo>
                  <a:cubicBezTo>
                    <a:pt x="800" y="6143"/>
                    <a:pt x="731" y="6166"/>
                    <a:pt x="663" y="6189"/>
                  </a:cubicBezTo>
                  <a:lnTo>
                    <a:pt x="297" y="6303"/>
                  </a:lnTo>
                  <a:lnTo>
                    <a:pt x="115" y="6371"/>
                  </a:lnTo>
                  <a:lnTo>
                    <a:pt x="24" y="6394"/>
                  </a:lnTo>
                  <a:cubicBezTo>
                    <a:pt x="1" y="6417"/>
                    <a:pt x="24" y="6440"/>
                    <a:pt x="24" y="6485"/>
                  </a:cubicBezTo>
                  <a:lnTo>
                    <a:pt x="115" y="6851"/>
                  </a:lnTo>
                  <a:cubicBezTo>
                    <a:pt x="183" y="7102"/>
                    <a:pt x="275" y="7239"/>
                    <a:pt x="343" y="7398"/>
                  </a:cubicBezTo>
                  <a:cubicBezTo>
                    <a:pt x="549" y="7695"/>
                    <a:pt x="891" y="7969"/>
                    <a:pt x="1279" y="8038"/>
                  </a:cubicBezTo>
                  <a:cubicBezTo>
                    <a:pt x="1408" y="8053"/>
                    <a:pt x="1533" y="8060"/>
                    <a:pt x="1653" y="8060"/>
                  </a:cubicBezTo>
                  <a:cubicBezTo>
                    <a:pt x="1893" y="8060"/>
                    <a:pt x="2116" y="8030"/>
                    <a:pt x="2329" y="7969"/>
                  </a:cubicBezTo>
                  <a:cubicBezTo>
                    <a:pt x="2945" y="7832"/>
                    <a:pt x="3425" y="7558"/>
                    <a:pt x="3813" y="7307"/>
                  </a:cubicBezTo>
                  <a:cubicBezTo>
                    <a:pt x="4611" y="6782"/>
                    <a:pt x="4954" y="6280"/>
                    <a:pt x="4908" y="6257"/>
                  </a:cubicBezTo>
                  <a:cubicBezTo>
                    <a:pt x="4906" y="6255"/>
                    <a:pt x="4902" y="6254"/>
                    <a:pt x="4898" y="6254"/>
                  </a:cubicBezTo>
                  <a:cubicBezTo>
                    <a:pt x="4817" y="6254"/>
                    <a:pt x="4388" y="6643"/>
                    <a:pt x="3630" y="7033"/>
                  </a:cubicBezTo>
                  <a:cubicBezTo>
                    <a:pt x="3219" y="7239"/>
                    <a:pt x="2740" y="7444"/>
                    <a:pt x="2192" y="7535"/>
                  </a:cubicBezTo>
                  <a:cubicBezTo>
                    <a:pt x="2079" y="7566"/>
                    <a:pt x="1956" y="7579"/>
                    <a:pt x="1835" y="7579"/>
                  </a:cubicBezTo>
                  <a:cubicBezTo>
                    <a:pt x="1687" y="7579"/>
                    <a:pt x="1541" y="7560"/>
                    <a:pt x="1416" y="7535"/>
                  </a:cubicBezTo>
                  <a:cubicBezTo>
                    <a:pt x="1165" y="7467"/>
                    <a:pt x="1028" y="7307"/>
                    <a:pt x="914" y="7125"/>
                  </a:cubicBezTo>
                  <a:cubicBezTo>
                    <a:pt x="868" y="7033"/>
                    <a:pt x="800" y="6896"/>
                    <a:pt x="800" y="6873"/>
                  </a:cubicBezTo>
                  <a:cubicBezTo>
                    <a:pt x="800" y="6828"/>
                    <a:pt x="777" y="6805"/>
                    <a:pt x="845" y="6805"/>
                  </a:cubicBezTo>
                  <a:cubicBezTo>
                    <a:pt x="857" y="6794"/>
                    <a:pt x="862" y="6794"/>
                    <a:pt x="874" y="6794"/>
                  </a:cubicBezTo>
                  <a:cubicBezTo>
                    <a:pt x="885" y="6794"/>
                    <a:pt x="902" y="6794"/>
                    <a:pt x="937" y="6782"/>
                  </a:cubicBezTo>
                  <a:cubicBezTo>
                    <a:pt x="1005" y="6759"/>
                    <a:pt x="1096" y="6737"/>
                    <a:pt x="1165" y="6691"/>
                  </a:cubicBezTo>
                  <a:cubicBezTo>
                    <a:pt x="1302" y="6645"/>
                    <a:pt x="1462" y="6577"/>
                    <a:pt x="1598" y="6508"/>
                  </a:cubicBezTo>
                  <a:cubicBezTo>
                    <a:pt x="2169" y="6189"/>
                    <a:pt x="2580" y="5755"/>
                    <a:pt x="2831" y="5321"/>
                  </a:cubicBezTo>
                  <a:cubicBezTo>
                    <a:pt x="3059" y="4888"/>
                    <a:pt x="3151" y="4454"/>
                    <a:pt x="3128" y="4134"/>
                  </a:cubicBezTo>
                  <a:cubicBezTo>
                    <a:pt x="3105" y="3975"/>
                    <a:pt x="3082" y="3838"/>
                    <a:pt x="3059" y="3746"/>
                  </a:cubicBezTo>
                  <a:cubicBezTo>
                    <a:pt x="3014" y="3655"/>
                    <a:pt x="2991" y="3609"/>
                    <a:pt x="2991" y="3609"/>
                  </a:cubicBezTo>
                  <a:cubicBezTo>
                    <a:pt x="2991" y="3609"/>
                    <a:pt x="2968" y="3564"/>
                    <a:pt x="2922" y="3495"/>
                  </a:cubicBezTo>
                  <a:cubicBezTo>
                    <a:pt x="2877" y="3404"/>
                    <a:pt x="2740" y="3290"/>
                    <a:pt x="2603" y="3176"/>
                  </a:cubicBezTo>
                  <a:cubicBezTo>
                    <a:pt x="2512" y="3107"/>
                    <a:pt x="2397" y="3084"/>
                    <a:pt x="2283" y="3039"/>
                  </a:cubicBezTo>
                  <a:cubicBezTo>
                    <a:pt x="2238" y="3016"/>
                    <a:pt x="2169" y="2993"/>
                    <a:pt x="2123" y="2970"/>
                  </a:cubicBezTo>
                  <a:lnTo>
                    <a:pt x="1987" y="2970"/>
                  </a:lnTo>
                  <a:cubicBezTo>
                    <a:pt x="1964" y="2970"/>
                    <a:pt x="1941" y="2970"/>
                    <a:pt x="1918" y="2993"/>
                  </a:cubicBezTo>
                  <a:cubicBezTo>
                    <a:pt x="1906" y="2999"/>
                    <a:pt x="1897" y="3002"/>
                    <a:pt x="1891" y="3002"/>
                  </a:cubicBezTo>
                  <a:cubicBezTo>
                    <a:pt x="1874" y="3002"/>
                    <a:pt x="1879" y="2981"/>
                    <a:pt x="1895" y="2948"/>
                  </a:cubicBezTo>
                  <a:lnTo>
                    <a:pt x="1918" y="2925"/>
                  </a:lnTo>
                  <a:cubicBezTo>
                    <a:pt x="1941" y="2902"/>
                    <a:pt x="2032" y="2788"/>
                    <a:pt x="2101" y="2719"/>
                  </a:cubicBezTo>
                  <a:cubicBezTo>
                    <a:pt x="2238" y="2582"/>
                    <a:pt x="2375" y="2423"/>
                    <a:pt x="2534" y="2286"/>
                  </a:cubicBezTo>
                  <a:cubicBezTo>
                    <a:pt x="3151" y="1692"/>
                    <a:pt x="3858" y="1099"/>
                    <a:pt x="4589" y="711"/>
                  </a:cubicBezTo>
                  <a:cubicBezTo>
                    <a:pt x="4954" y="528"/>
                    <a:pt x="5342" y="368"/>
                    <a:pt x="5661" y="345"/>
                  </a:cubicBezTo>
                  <a:cubicBezTo>
                    <a:pt x="5690" y="344"/>
                    <a:pt x="5719" y="343"/>
                    <a:pt x="5747" y="343"/>
                  </a:cubicBezTo>
                  <a:cubicBezTo>
                    <a:pt x="6049" y="343"/>
                    <a:pt x="6291" y="454"/>
                    <a:pt x="6437" y="642"/>
                  </a:cubicBezTo>
                  <a:cubicBezTo>
                    <a:pt x="6747" y="1019"/>
                    <a:pt x="6800" y="1374"/>
                    <a:pt x="6844" y="1374"/>
                  </a:cubicBezTo>
                  <a:cubicBezTo>
                    <a:pt x="6846" y="1374"/>
                    <a:pt x="6847" y="1373"/>
                    <a:pt x="6848" y="1373"/>
                  </a:cubicBezTo>
                  <a:cubicBezTo>
                    <a:pt x="6894" y="1373"/>
                    <a:pt x="6894" y="1281"/>
                    <a:pt x="6871" y="1144"/>
                  </a:cubicBezTo>
                  <a:cubicBezTo>
                    <a:pt x="6871" y="985"/>
                    <a:pt x="6825" y="756"/>
                    <a:pt x="6666" y="505"/>
                  </a:cubicBezTo>
                  <a:cubicBezTo>
                    <a:pt x="6574" y="368"/>
                    <a:pt x="6437" y="231"/>
                    <a:pt x="6278" y="140"/>
                  </a:cubicBezTo>
                  <a:cubicBezTo>
                    <a:pt x="6095" y="49"/>
                    <a:pt x="5867" y="3"/>
                    <a:pt x="5639" y="3"/>
                  </a:cubicBezTo>
                  <a:cubicBezTo>
                    <a:pt x="5611" y="2"/>
                    <a:pt x="5583" y="1"/>
                    <a:pt x="55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1">
              <a:extLst>
                <a:ext uri="{FF2B5EF4-FFF2-40B4-BE49-F238E27FC236}">
                  <a16:creationId xmlns:a16="http://schemas.microsoft.com/office/drawing/2014/main" id="{68D28133-5A5A-3308-1D43-2F6003F1E9D4}"/>
                </a:ext>
              </a:extLst>
            </p:cNvPr>
            <p:cNvSpPr/>
            <p:nvPr/>
          </p:nvSpPr>
          <p:spPr>
            <a:xfrm>
              <a:off x="5933600" y="1703950"/>
              <a:ext cx="548850" cy="120625"/>
            </a:xfrm>
            <a:custGeom>
              <a:avLst/>
              <a:gdLst/>
              <a:ahLst/>
              <a:cxnLst/>
              <a:rect l="l" t="t" r="r" b="b"/>
              <a:pathLst>
                <a:path w="21954" h="4825" extrusionOk="0">
                  <a:moveTo>
                    <a:pt x="2717" y="1507"/>
                  </a:moveTo>
                  <a:cubicBezTo>
                    <a:pt x="2712" y="1507"/>
                    <a:pt x="2708" y="1507"/>
                    <a:pt x="2704" y="1507"/>
                  </a:cubicBezTo>
                  <a:lnTo>
                    <a:pt x="2704" y="1507"/>
                  </a:lnTo>
                  <a:cubicBezTo>
                    <a:pt x="2704" y="1507"/>
                    <a:pt x="2704" y="1507"/>
                    <a:pt x="2704" y="1507"/>
                  </a:cubicBezTo>
                  <a:close/>
                  <a:moveTo>
                    <a:pt x="2192" y="1549"/>
                  </a:moveTo>
                  <a:cubicBezTo>
                    <a:pt x="2194" y="1549"/>
                    <a:pt x="2190" y="1551"/>
                    <a:pt x="2182" y="1553"/>
                  </a:cubicBezTo>
                  <a:lnTo>
                    <a:pt x="2182" y="1553"/>
                  </a:lnTo>
                  <a:cubicBezTo>
                    <a:pt x="2180" y="1553"/>
                    <a:pt x="2177" y="1553"/>
                    <a:pt x="2174" y="1553"/>
                  </a:cubicBezTo>
                  <a:lnTo>
                    <a:pt x="2174" y="1553"/>
                  </a:lnTo>
                  <a:cubicBezTo>
                    <a:pt x="2184" y="1550"/>
                    <a:pt x="2190" y="1549"/>
                    <a:pt x="2192" y="1549"/>
                  </a:cubicBezTo>
                  <a:close/>
                  <a:moveTo>
                    <a:pt x="2156" y="1558"/>
                  </a:moveTo>
                  <a:lnTo>
                    <a:pt x="2156" y="1558"/>
                  </a:lnTo>
                  <a:cubicBezTo>
                    <a:pt x="2158" y="1558"/>
                    <a:pt x="2160" y="1559"/>
                    <a:pt x="2161" y="1559"/>
                  </a:cubicBezTo>
                  <a:lnTo>
                    <a:pt x="2161" y="1559"/>
                  </a:lnTo>
                  <a:cubicBezTo>
                    <a:pt x="2153" y="1561"/>
                    <a:pt x="2143" y="1563"/>
                    <a:pt x="2131" y="1566"/>
                  </a:cubicBezTo>
                  <a:lnTo>
                    <a:pt x="2131" y="1566"/>
                  </a:lnTo>
                  <a:cubicBezTo>
                    <a:pt x="2141" y="1563"/>
                    <a:pt x="2149" y="1560"/>
                    <a:pt x="2156" y="1558"/>
                  </a:cubicBezTo>
                  <a:close/>
                  <a:moveTo>
                    <a:pt x="2306" y="1"/>
                  </a:moveTo>
                  <a:cubicBezTo>
                    <a:pt x="1553" y="1"/>
                    <a:pt x="480" y="161"/>
                    <a:pt x="183" y="731"/>
                  </a:cubicBezTo>
                  <a:cubicBezTo>
                    <a:pt x="0" y="1096"/>
                    <a:pt x="92" y="1553"/>
                    <a:pt x="685" y="1690"/>
                  </a:cubicBezTo>
                  <a:cubicBezTo>
                    <a:pt x="857" y="1722"/>
                    <a:pt x="1035" y="1744"/>
                    <a:pt x="1215" y="1744"/>
                  </a:cubicBezTo>
                  <a:cubicBezTo>
                    <a:pt x="1416" y="1744"/>
                    <a:pt x="1621" y="1716"/>
                    <a:pt x="1826" y="1644"/>
                  </a:cubicBezTo>
                  <a:cubicBezTo>
                    <a:pt x="1918" y="1621"/>
                    <a:pt x="2009" y="1599"/>
                    <a:pt x="2100" y="1576"/>
                  </a:cubicBezTo>
                  <a:cubicBezTo>
                    <a:pt x="2101" y="1575"/>
                    <a:pt x="2102" y="1575"/>
                    <a:pt x="2103" y="1575"/>
                  </a:cubicBezTo>
                  <a:lnTo>
                    <a:pt x="2103" y="1575"/>
                  </a:lnTo>
                  <a:cubicBezTo>
                    <a:pt x="2142" y="1573"/>
                    <a:pt x="2208" y="1568"/>
                    <a:pt x="2238" y="1563"/>
                  </a:cubicBezTo>
                  <a:lnTo>
                    <a:pt x="2238" y="1563"/>
                  </a:lnTo>
                  <a:cubicBezTo>
                    <a:pt x="2239" y="1563"/>
                    <a:pt x="2241" y="1563"/>
                    <a:pt x="2243" y="1563"/>
                  </a:cubicBezTo>
                  <a:cubicBezTo>
                    <a:pt x="2326" y="1563"/>
                    <a:pt x="2412" y="1553"/>
                    <a:pt x="2488" y="1553"/>
                  </a:cubicBezTo>
                  <a:cubicBezTo>
                    <a:pt x="2547" y="1541"/>
                    <a:pt x="2597" y="1531"/>
                    <a:pt x="2638" y="1522"/>
                  </a:cubicBezTo>
                  <a:lnTo>
                    <a:pt x="2638" y="1522"/>
                  </a:lnTo>
                  <a:cubicBezTo>
                    <a:pt x="2647" y="1524"/>
                    <a:pt x="2658" y="1527"/>
                    <a:pt x="2671" y="1530"/>
                  </a:cubicBezTo>
                  <a:cubicBezTo>
                    <a:pt x="2701" y="1533"/>
                    <a:pt x="2732" y="1534"/>
                    <a:pt x="2762" y="1534"/>
                  </a:cubicBezTo>
                  <a:cubicBezTo>
                    <a:pt x="3235" y="1534"/>
                    <a:pt x="3695" y="1213"/>
                    <a:pt x="3652" y="891"/>
                  </a:cubicBezTo>
                  <a:cubicBezTo>
                    <a:pt x="3584" y="389"/>
                    <a:pt x="3059" y="24"/>
                    <a:pt x="2306" y="1"/>
                  </a:cubicBezTo>
                  <a:close/>
                  <a:moveTo>
                    <a:pt x="19507" y="2669"/>
                  </a:moveTo>
                  <a:cubicBezTo>
                    <a:pt x="19044" y="2669"/>
                    <a:pt x="18683" y="2867"/>
                    <a:pt x="18535" y="3196"/>
                  </a:cubicBezTo>
                  <a:cubicBezTo>
                    <a:pt x="18398" y="3516"/>
                    <a:pt x="18786" y="4018"/>
                    <a:pt x="19288" y="4109"/>
                  </a:cubicBezTo>
                  <a:cubicBezTo>
                    <a:pt x="19296" y="4109"/>
                    <a:pt x="19304" y="4109"/>
                    <a:pt x="19311" y="4109"/>
                  </a:cubicBezTo>
                  <a:lnTo>
                    <a:pt x="19311" y="4109"/>
                  </a:lnTo>
                  <a:cubicBezTo>
                    <a:pt x="19311" y="4109"/>
                    <a:pt x="19311" y="4109"/>
                    <a:pt x="19311" y="4109"/>
                  </a:cubicBezTo>
                  <a:cubicBezTo>
                    <a:pt x="19311" y="4109"/>
                    <a:pt x="19311" y="4109"/>
                    <a:pt x="19311" y="4109"/>
                  </a:cubicBezTo>
                  <a:lnTo>
                    <a:pt x="19311" y="4109"/>
                  </a:lnTo>
                  <a:cubicBezTo>
                    <a:pt x="19311" y="4109"/>
                    <a:pt x="19311" y="4109"/>
                    <a:pt x="19311" y="4109"/>
                  </a:cubicBezTo>
                  <a:lnTo>
                    <a:pt x="19311" y="4109"/>
                  </a:lnTo>
                  <a:cubicBezTo>
                    <a:pt x="19300" y="4104"/>
                    <a:pt x="19290" y="4098"/>
                    <a:pt x="19281" y="4093"/>
                  </a:cubicBezTo>
                  <a:lnTo>
                    <a:pt x="19281" y="4093"/>
                  </a:lnTo>
                  <a:cubicBezTo>
                    <a:pt x="19285" y="4094"/>
                    <a:pt x="19288" y="4094"/>
                    <a:pt x="19291" y="4095"/>
                  </a:cubicBezTo>
                  <a:lnTo>
                    <a:pt x="19291" y="4095"/>
                  </a:lnTo>
                  <a:cubicBezTo>
                    <a:pt x="19285" y="4092"/>
                    <a:pt x="19279" y="4090"/>
                    <a:pt x="19274" y="4089"/>
                  </a:cubicBezTo>
                  <a:lnTo>
                    <a:pt x="19274" y="4089"/>
                  </a:lnTo>
                  <a:cubicBezTo>
                    <a:pt x="19276" y="4090"/>
                    <a:pt x="19279" y="4092"/>
                    <a:pt x="19281" y="4093"/>
                  </a:cubicBezTo>
                  <a:lnTo>
                    <a:pt x="19281" y="4093"/>
                  </a:lnTo>
                  <a:cubicBezTo>
                    <a:pt x="19270" y="4091"/>
                    <a:pt x="19257" y="4089"/>
                    <a:pt x="19242" y="4086"/>
                  </a:cubicBezTo>
                  <a:cubicBezTo>
                    <a:pt x="19253" y="4086"/>
                    <a:pt x="19263" y="4086"/>
                    <a:pt x="19274" y="4089"/>
                  </a:cubicBezTo>
                  <a:lnTo>
                    <a:pt x="19274" y="4089"/>
                  </a:lnTo>
                  <a:cubicBezTo>
                    <a:pt x="19213" y="4055"/>
                    <a:pt x="19183" y="4038"/>
                    <a:pt x="19185" y="4038"/>
                  </a:cubicBezTo>
                  <a:lnTo>
                    <a:pt x="19185" y="4038"/>
                  </a:lnTo>
                  <a:cubicBezTo>
                    <a:pt x="19186" y="4038"/>
                    <a:pt x="19222" y="4057"/>
                    <a:pt x="19294" y="4095"/>
                  </a:cubicBezTo>
                  <a:lnTo>
                    <a:pt x="19294" y="4095"/>
                  </a:lnTo>
                  <a:cubicBezTo>
                    <a:pt x="19293" y="4095"/>
                    <a:pt x="19292" y="4095"/>
                    <a:pt x="19291" y="4095"/>
                  </a:cubicBezTo>
                  <a:lnTo>
                    <a:pt x="19291" y="4095"/>
                  </a:lnTo>
                  <a:cubicBezTo>
                    <a:pt x="19297" y="4098"/>
                    <a:pt x="19304" y="4103"/>
                    <a:pt x="19311" y="4109"/>
                  </a:cubicBezTo>
                  <a:lnTo>
                    <a:pt x="19311" y="4109"/>
                  </a:lnTo>
                  <a:cubicBezTo>
                    <a:pt x="19314" y="4109"/>
                    <a:pt x="19317" y="4109"/>
                    <a:pt x="19320" y="4109"/>
                  </a:cubicBezTo>
                  <a:lnTo>
                    <a:pt x="19320" y="4109"/>
                  </a:lnTo>
                  <a:cubicBezTo>
                    <a:pt x="19356" y="4128"/>
                    <a:pt x="19398" y="4151"/>
                    <a:pt x="19448" y="4178"/>
                  </a:cubicBezTo>
                  <a:cubicBezTo>
                    <a:pt x="19539" y="4214"/>
                    <a:pt x="19646" y="4251"/>
                    <a:pt x="19743" y="4276"/>
                  </a:cubicBezTo>
                  <a:lnTo>
                    <a:pt x="19743" y="4276"/>
                  </a:lnTo>
                  <a:cubicBezTo>
                    <a:pt x="19749" y="4278"/>
                    <a:pt x="19755" y="4280"/>
                    <a:pt x="19761" y="4282"/>
                  </a:cubicBezTo>
                  <a:lnTo>
                    <a:pt x="19761" y="4282"/>
                  </a:lnTo>
                  <a:cubicBezTo>
                    <a:pt x="19773" y="4290"/>
                    <a:pt x="19790" y="4301"/>
                    <a:pt x="19813" y="4315"/>
                  </a:cubicBezTo>
                  <a:cubicBezTo>
                    <a:pt x="19904" y="4360"/>
                    <a:pt x="19973" y="4406"/>
                    <a:pt x="20064" y="4474"/>
                  </a:cubicBezTo>
                  <a:cubicBezTo>
                    <a:pt x="20383" y="4703"/>
                    <a:pt x="20771" y="4794"/>
                    <a:pt x="21159" y="4817"/>
                  </a:cubicBezTo>
                  <a:cubicBezTo>
                    <a:pt x="21201" y="4822"/>
                    <a:pt x="21242" y="4824"/>
                    <a:pt x="21280" y="4824"/>
                  </a:cubicBezTo>
                  <a:cubicBezTo>
                    <a:pt x="21781" y="4824"/>
                    <a:pt x="21953" y="4423"/>
                    <a:pt x="21890" y="4041"/>
                  </a:cubicBezTo>
                  <a:cubicBezTo>
                    <a:pt x="21776" y="3425"/>
                    <a:pt x="20794" y="2968"/>
                    <a:pt x="20087" y="2763"/>
                  </a:cubicBezTo>
                  <a:cubicBezTo>
                    <a:pt x="19882" y="2699"/>
                    <a:pt x="19687" y="2669"/>
                    <a:pt x="19507" y="266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1">
              <a:extLst>
                <a:ext uri="{FF2B5EF4-FFF2-40B4-BE49-F238E27FC236}">
                  <a16:creationId xmlns:a16="http://schemas.microsoft.com/office/drawing/2014/main" id="{A5198E60-C2BB-72DD-2206-5B667D2F2063}"/>
                </a:ext>
              </a:extLst>
            </p:cNvPr>
            <p:cNvSpPr/>
            <p:nvPr/>
          </p:nvSpPr>
          <p:spPr>
            <a:xfrm>
              <a:off x="6000350" y="1721650"/>
              <a:ext cx="4025" cy="600"/>
            </a:xfrm>
            <a:custGeom>
              <a:avLst/>
              <a:gdLst/>
              <a:ahLst/>
              <a:cxnLst/>
              <a:rect l="l" t="t" r="r" b="b"/>
              <a:pathLst>
                <a:path w="161" h="24" extrusionOk="0">
                  <a:moveTo>
                    <a:pt x="1" y="23"/>
                  </a:moveTo>
                  <a:lnTo>
                    <a:pt x="1" y="23"/>
                  </a:lnTo>
                  <a:cubicBezTo>
                    <a:pt x="161" y="0"/>
                    <a:pt x="161" y="0"/>
                    <a:pt x="1" y="23"/>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1">
              <a:extLst>
                <a:ext uri="{FF2B5EF4-FFF2-40B4-BE49-F238E27FC236}">
                  <a16:creationId xmlns:a16="http://schemas.microsoft.com/office/drawing/2014/main" id="{A176FEB3-4EEF-01F0-97BC-E3F7AE328181}"/>
                </a:ext>
              </a:extLst>
            </p:cNvPr>
            <p:cNvSpPr/>
            <p:nvPr/>
          </p:nvSpPr>
          <p:spPr>
            <a:xfrm>
              <a:off x="6413100" y="1785200"/>
              <a:ext cx="2700" cy="1525"/>
            </a:xfrm>
            <a:custGeom>
              <a:avLst/>
              <a:gdLst/>
              <a:ahLst/>
              <a:cxnLst/>
              <a:rect l="l" t="t" r="r" b="b"/>
              <a:pathLst>
                <a:path w="108" h="61" extrusionOk="0">
                  <a:moveTo>
                    <a:pt x="6" y="0"/>
                  </a:moveTo>
                  <a:lnTo>
                    <a:pt x="6" y="0"/>
                  </a:lnTo>
                  <a:cubicBezTo>
                    <a:pt x="0" y="0"/>
                    <a:pt x="34" y="24"/>
                    <a:pt x="108" y="60"/>
                  </a:cubicBezTo>
                  <a:cubicBezTo>
                    <a:pt x="44" y="18"/>
                    <a:pt x="10" y="0"/>
                    <a:pt x="6"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1">
              <a:extLst>
                <a:ext uri="{FF2B5EF4-FFF2-40B4-BE49-F238E27FC236}">
                  <a16:creationId xmlns:a16="http://schemas.microsoft.com/office/drawing/2014/main" id="{FD84392C-B103-7DEF-847C-21C20974DFC0}"/>
                </a:ext>
              </a:extLst>
            </p:cNvPr>
            <p:cNvSpPr/>
            <p:nvPr/>
          </p:nvSpPr>
          <p:spPr>
            <a:xfrm>
              <a:off x="6427775" y="1791275"/>
              <a:ext cx="1150" cy="575"/>
            </a:xfrm>
            <a:custGeom>
              <a:avLst/>
              <a:gdLst/>
              <a:ahLst/>
              <a:cxnLst/>
              <a:rect l="l" t="t" r="r" b="b"/>
              <a:pathLst>
                <a:path w="46" h="23" extrusionOk="0">
                  <a:moveTo>
                    <a:pt x="0" y="0"/>
                  </a:moveTo>
                  <a:cubicBezTo>
                    <a:pt x="12" y="0"/>
                    <a:pt x="17" y="6"/>
                    <a:pt x="23" y="12"/>
                  </a:cubicBezTo>
                  <a:lnTo>
                    <a:pt x="23" y="12"/>
                  </a:lnTo>
                  <a:cubicBezTo>
                    <a:pt x="23" y="9"/>
                    <a:pt x="23" y="5"/>
                    <a:pt x="23" y="0"/>
                  </a:cubicBezTo>
                  <a:close/>
                  <a:moveTo>
                    <a:pt x="23" y="12"/>
                  </a:moveTo>
                  <a:cubicBezTo>
                    <a:pt x="24" y="23"/>
                    <a:pt x="28" y="23"/>
                    <a:pt x="46" y="23"/>
                  </a:cubicBezTo>
                  <a:cubicBezTo>
                    <a:pt x="34" y="23"/>
                    <a:pt x="29" y="17"/>
                    <a:pt x="23" y="12"/>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1">
              <a:extLst>
                <a:ext uri="{FF2B5EF4-FFF2-40B4-BE49-F238E27FC236}">
                  <a16:creationId xmlns:a16="http://schemas.microsoft.com/office/drawing/2014/main" id="{011CB83E-9C4E-F2DE-D21D-BFE7D482A6C8}"/>
                </a:ext>
              </a:extLst>
            </p:cNvPr>
            <p:cNvSpPr/>
            <p:nvPr/>
          </p:nvSpPr>
          <p:spPr>
            <a:xfrm>
              <a:off x="5933600" y="1715950"/>
              <a:ext cx="92400" cy="31625"/>
            </a:xfrm>
            <a:custGeom>
              <a:avLst/>
              <a:gdLst/>
              <a:ahLst/>
              <a:cxnLst/>
              <a:rect l="l" t="t" r="r" b="b"/>
              <a:pathLst>
                <a:path w="3696" h="1265" extrusionOk="0">
                  <a:moveTo>
                    <a:pt x="3470" y="0"/>
                  </a:moveTo>
                  <a:cubicBezTo>
                    <a:pt x="3314" y="155"/>
                    <a:pt x="3077" y="261"/>
                    <a:pt x="2812" y="261"/>
                  </a:cubicBezTo>
                  <a:cubicBezTo>
                    <a:pt x="2766" y="261"/>
                    <a:pt x="2719" y="258"/>
                    <a:pt x="2671" y="251"/>
                  </a:cubicBezTo>
                  <a:lnTo>
                    <a:pt x="2625" y="251"/>
                  </a:lnTo>
                  <a:cubicBezTo>
                    <a:pt x="2602" y="274"/>
                    <a:pt x="2557" y="274"/>
                    <a:pt x="2488" y="274"/>
                  </a:cubicBezTo>
                  <a:cubicBezTo>
                    <a:pt x="2397" y="297"/>
                    <a:pt x="2283" y="297"/>
                    <a:pt x="2169" y="297"/>
                  </a:cubicBezTo>
                  <a:cubicBezTo>
                    <a:pt x="2351" y="297"/>
                    <a:pt x="2192" y="297"/>
                    <a:pt x="2100" y="320"/>
                  </a:cubicBezTo>
                  <a:cubicBezTo>
                    <a:pt x="2009" y="342"/>
                    <a:pt x="1918" y="365"/>
                    <a:pt x="1826" y="388"/>
                  </a:cubicBezTo>
                  <a:cubicBezTo>
                    <a:pt x="1621" y="460"/>
                    <a:pt x="1416" y="488"/>
                    <a:pt x="1215" y="488"/>
                  </a:cubicBezTo>
                  <a:cubicBezTo>
                    <a:pt x="1035" y="488"/>
                    <a:pt x="857" y="466"/>
                    <a:pt x="685" y="434"/>
                  </a:cubicBezTo>
                  <a:cubicBezTo>
                    <a:pt x="480" y="388"/>
                    <a:pt x="320" y="297"/>
                    <a:pt x="229" y="183"/>
                  </a:cubicBezTo>
                  <a:cubicBezTo>
                    <a:pt x="229" y="205"/>
                    <a:pt x="206" y="228"/>
                    <a:pt x="183" y="251"/>
                  </a:cubicBezTo>
                  <a:cubicBezTo>
                    <a:pt x="0" y="616"/>
                    <a:pt x="92" y="1073"/>
                    <a:pt x="685" y="1210"/>
                  </a:cubicBezTo>
                  <a:cubicBezTo>
                    <a:pt x="857" y="1242"/>
                    <a:pt x="1035" y="1264"/>
                    <a:pt x="1215" y="1264"/>
                  </a:cubicBezTo>
                  <a:cubicBezTo>
                    <a:pt x="1416" y="1264"/>
                    <a:pt x="1621" y="1236"/>
                    <a:pt x="1826" y="1164"/>
                  </a:cubicBezTo>
                  <a:cubicBezTo>
                    <a:pt x="1918" y="1141"/>
                    <a:pt x="2009" y="1119"/>
                    <a:pt x="2100" y="1096"/>
                  </a:cubicBezTo>
                  <a:cubicBezTo>
                    <a:pt x="2192" y="1096"/>
                    <a:pt x="2351" y="1073"/>
                    <a:pt x="2169" y="1073"/>
                  </a:cubicBezTo>
                  <a:lnTo>
                    <a:pt x="2488" y="1073"/>
                  </a:lnTo>
                  <a:cubicBezTo>
                    <a:pt x="2557" y="1050"/>
                    <a:pt x="2602" y="1050"/>
                    <a:pt x="2625" y="1027"/>
                  </a:cubicBezTo>
                  <a:cubicBezTo>
                    <a:pt x="2648" y="1027"/>
                    <a:pt x="2648" y="1050"/>
                    <a:pt x="2671" y="1050"/>
                  </a:cubicBezTo>
                  <a:cubicBezTo>
                    <a:pt x="2701" y="1053"/>
                    <a:pt x="2732" y="1054"/>
                    <a:pt x="2762" y="1054"/>
                  </a:cubicBezTo>
                  <a:cubicBezTo>
                    <a:pt x="3235" y="1054"/>
                    <a:pt x="3695" y="733"/>
                    <a:pt x="3652" y="411"/>
                  </a:cubicBezTo>
                  <a:cubicBezTo>
                    <a:pt x="3630" y="251"/>
                    <a:pt x="3561" y="114"/>
                    <a:pt x="34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1">
              <a:extLst>
                <a:ext uri="{FF2B5EF4-FFF2-40B4-BE49-F238E27FC236}">
                  <a16:creationId xmlns:a16="http://schemas.microsoft.com/office/drawing/2014/main" id="{71A83664-4AAF-15C9-6677-86043303A0E8}"/>
                </a:ext>
              </a:extLst>
            </p:cNvPr>
            <p:cNvSpPr/>
            <p:nvPr/>
          </p:nvSpPr>
          <p:spPr>
            <a:xfrm>
              <a:off x="5986675" y="1723350"/>
              <a:ext cx="1150" cy="25"/>
            </a:xfrm>
            <a:custGeom>
              <a:avLst/>
              <a:gdLst/>
              <a:ahLst/>
              <a:cxnLst/>
              <a:rect l="l" t="t" r="r" b="b"/>
              <a:pathLst>
                <a:path w="46" h="1" extrusionOk="0">
                  <a:moveTo>
                    <a:pt x="0" y="1"/>
                  </a:moveTo>
                  <a:cubicBezTo>
                    <a:pt x="0" y="1"/>
                    <a:pt x="23" y="1"/>
                    <a:pt x="23" y="1"/>
                  </a:cubicBezTo>
                  <a:cubicBezTo>
                    <a:pt x="23" y="1"/>
                    <a:pt x="46" y="1"/>
                    <a:pt x="46" y="1"/>
                  </a:cubicBezTo>
                  <a:cubicBezTo>
                    <a:pt x="23" y="1"/>
                    <a:pt x="0" y="1"/>
                    <a:pt x="0" y="1"/>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1">
              <a:extLst>
                <a:ext uri="{FF2B5EF4-FFF2-40B4-BE49-F238E27FC236}">
                  <a16:creationId xmlns:a16="http://schemas.microsoft.com/office/drawing/2014/main" id="{FD13224C-0C16-C217-DB44-53545B1D3624}"/>
                </a:ext>
              </a:extLst>
            </p:cNvPr>
            <p:cNvSpPr/>
            <p:nvPr/>
          </p:nvSpPr>
          <p:spPr>
            <a:xfrm>
              <a:off x="6393525" y="1778700"/>
              <a:ext cx="88925" cy="45875"/>
            </a:xfrm>
            <a:custGeom>
              <a:avLst/>
              <a:gdLst/>
              <a:ahLst/>
              <a:cxnLst/>
              <a:rect l="l" t="t" r="r" b="b"/>
              <a:pathLst>
                <a:path w="3557" h="1835" extrusionOk="0">
                  <a:moveTo>
                    <a:pt x="1306" y="487"/>
                  </a:moveTo>
                  <a:cubicBezTo>
                    <a:pt x="1327" y="493"/>
                    <a:pt x="1348" y="499"/>
                    <a:pt x="1370" y="503"/>
                  </a:cubicBezTo>
                  <a:cubicBezTo>
                    <a:pt x="1340" y="495"/>
                    <a:pt x="1319" y="490"/>
                    <a:pt x="1306" y="487"/>
                  </a:cubicBezTo>
                  <a:close/>
                  <a:moveTo>
                    <a:pt x="1370" y="1294"/>
                  </a:moveTo>
                  <a:cubicBezTo>
                    <a:pt x="1370" y="1297"/>
                    <a:pt x="1370" y="1299"/>
                    <a:pt x="1370" y="1302"/>
                  </a:cubicBezTo>
                  <a:lnTo>
                    <a:pt x="1388" y="1302"/>
                  </a:lnTo>
                  <a:cubicBezTo>
                    <a:pt x="1382" y="1299"/>
                    <a:pt x="1376" y="1297"/>
                    <a:pt x="1370" y="1294"/>
                  </a:cubicBezTo>
                  <a:close/>
                  <a:moveTo>
                    <a:pt x="297" y="1"/>
                  </a:moveTo>
                  <a:cubicBezTo>
                    <a:pt x="229" y="69"/>
                    <a:pt x="183" y="138"/>
                    <a:pt x="138" y="206"/>
                  </a:cubicBezTo>
                  <a:cubicBezTo>
                    <a:pt x="1" y="526"/>
                    <a:pt x="389" y="1028"/>
                    <a:pt x="891" y="1119"/>
                  </a:cubicBezTo>
                  <a:lnTo>
                    <a:pt x="936" y="1119"/>
                  </a:lnTo>
                  <a:cubicBezTo>
                    <a:pt x="959" y="1142"/>
                    <a:pt x="1005" y="1165"/>
                    <a:pt x="1051" y="1188"/>
                  </a:cubicBezTo>
                  <a:cubicBezTo>
                    <a:pt x="1136" y="1222"/>
                    <a:pt x="1209" y="1243"/>
                    <a:pt x="1288" y="1261"/>
                  </a:cubicBezTo>
                  <a:lnTo>
                    <a:pt x="1288" y="1261"/>
                  </a:lnTo>
                  <a:cubicBezTo>
                    <a:pt x="1294" y="1265"/>
                    <a:pt x="1330" y="1278"/>
                    <a:pt x="1370" y="1294"/>
                  </a:cubicBezTo>
                  <a:lnTo>
                    <a:pt x="1370" y="1294"/>
                  </a:lnTo>
                  <a:cubicBezTo>
                    <a:pt x="1370" y="1279"/>
                    <a:pt x="1370" y="1279"/>
                    <a:pt x="1370" y="1279"/>
                  </a:cubicBezTo>
                  <a:cubicBezTo>
                    <a:pt x="1393" y="1302"/>
                    <a:pt x="1393" y="1302"/>
                    <a:pt x="1416" y="1302"/>
                  </a:cubicBezTo>
                  <a:lnTo>
                    <a:pt x="1388" y="1302"/>
                  </a:lnTo>
                  <a:cubicBezTo>
                    <a:pt x="1406" y="1309"/>
                    <a:pt x="1423" y="1317"/>
                    <a:pt x="1439" y="1325"/>
                  </a:cubicBezTo>
                  <a:cubicBezTo>
                    <a:pt x="1507" y="1370"/>
                    <a:pt x="1576" y="1416"/>
                    <a:pt x="1667" y="1484"/>
                  </a:cubicBezTo>
                  <a:cubicBezTo>
                    <a:pt x="1986" y="1713"/>
                    <a:pt x="2374" y="1804"/>
                    <a:pt x="2762" y="1827"/>
                  </a:cubicBezTo>
                  <a:cubicBezTo>
                    <a:pt x="2804" y="1832"/>
                    <a:pt x="2845" y="1834"/>
                    <a:pt x="2883" y="1834"/>
                  </a:cubicBezTo>
                  <a:cubicBezTo>
                    <a:pt x="3384" y="1834"/>
                    <a:pt x="3556" y="1433"/>
                    <a:pt x="3493" y="1051"/>
                  </a:cubicBezTo>
                  <a:cubicBezTo>
                    <a:pt x="3470" y="982"/>
                    <a:pt x="3447" y="891"/>
                    <a:pt x="3402" y="800"/>
                  </a:cubicBezTo>
                  <a:cubicBezTo>
                    <a:pt x="3299" y="964"/>
                    <a:pt x="3123" y="1054"/>
                    <a:pt x="2856" y="1054"/>
                  </a:cubicBezTo>
                  <a:cubicBezTo>
                    <a:pt x="2826" y="1054"/>
                    <a:pt x="2795" y="1053"/>
                    <a:pt x="2762" y="1051"/>
                  </a:cubicBezTo>
                  <a:cubicBezTo>
                    <a:pt x="2374" y="1028"/>
                    <a:pt x="1986" y="937"/>
                    <a:pt x="1667" y="708"/>
                  </a:cubicBezTo>
                  <a:cubicBezTo>
                    <a:pt x="1576" y="640"/>
                    <a:pt x="1507" y="594"/>
                    <a:pt x="1439" y="549"/>
                  </a:cubicBezTo>
                  <a:cubicBezTo>
                    <a:pt x="1374" y="516"/>
                    <a:pt x="1275" y="484"/>
                    <a:pt x="1287" y="484"/>
                  </a:cubicBezTo>
                  <a:cubicBezTo>
                    <a:pt x="1290" y="484"/>
                    <a:pt x="1296" y="485"/>
                    <a:pt x="1306" y="487"/>
                  </a:cubicBezTo>
                  <a:lnTo>
                    <a:pt x="1306" y="487"/>
                  </a:lnTo>
                  <a:cubicBezTo>
                    <a:pt x="1220" y="463"/>
                    <a:pt x="1143" y="430"/>
                    <a:pt x="1051" y="412"/>
                  </a:cubicBezTo>
                  <a:cubicBezTo>
                    <a:pt x="1005" y="366"/>
                    <a:pt x="959" y="366"/>
                    <a:pt x="936" y="343"/>
                  </a:cubicBezTo>
                  <a:cubicBezTo>
                    <a:pt x="914" y="343"/>
                    <a:pt x="914" y="343"/>
                    <a:pt x="891" y="320"/>
                  </a:cubicBezTo>
                  <a:cubicBezTo>
                    <a:pt x="663" y="275"/>
                    <a:pt x="434" y="16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1">
              <a:extLst>
                <a:ext uri="{FF2B5EF4-FFF2-40B4-BE49-F238E27FC236}">
                  <a16:creationId xmlns:a16="http://schemas.microsoft.com/office/drawing/2014/main" id="{4F73E7D9-A02D-2260-7A49-3A8A4264AC63}"/>
                </a:ext>
              </a:extLst>
            </p:cNvPr>
            <p:cNvSpPr/>
            <p:nvPr/>
          </p:nvSpPr>
          <p:spPr>
            <a:xfrm>
              <a:off x="6042025" y="2049750"/>
              <a:ext cx="162650" cy="90775"/>
            </a:xfrm>
            <a:custGeom>
              <a:avLst/>
              <a:gdLst/>
              <a:ahLst/>
              <a:cxnLst/>
              <a:rect l="l" t="t" r="r" b="b"/>
              <a:pathLst>
                <a:path w="6506" h="3631" extrusionOk="0">
                  <a:moveTo>
                    <a:pt x="1005" y="1"/>
                  </a:moveTo>
                  <a:lnTo>
                    <a:pt x="1005" y="1"/>
                  </a:lnTo>
                  <a:cubicBezTo>
                    <a:pt x="0" y="252"/>
                    <a:pt x="1187" y="3630"/>
                    <a:pt x="2716" y="3630"/>
                  </a:cubicBezTo>
                  <a:cubicBezTo>
                    <a:pt x="4246" y="3630"/>
                    <a:pt x="6505" y="1530"/>
                    <a:pt x="6095" y="868"/>
                  </a:cubicBezTo>
                  <a:cubicBezTo>
                    <a:pt x="5961" y="665"/>
                    <a:pt x="5683" y="597"/>
                    <a:pt x="5328" y="597"/>
                  </a:cubicBezTo>
                  <a:cubicBezTo>
                    <a:pt x="4625" y="597"/>
                    <a:pt x="3617" y="862"/>
                    <a:pt x="2826" y="862"/>
                  </a:cubicBezTo>
                  <a:cubicBezTo>
                    <a:pt x="2716" y="862"/>
                    <a:pt x="2611" y="857"/>
                    <a:pt x="2511" y="845"/>
                  </a:cubicBezTo>
                  <a:cubicBezTo>
                    <a:pt x="1324" y="686"/>
                    <a:pt x="1005" y="1"/>
                    <a:pt x="100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1">
              <a:extLst>
                <a:ext uri="{FF2B5EF4-FFF2-40B4-BE49-F238E27FC236}">
                  <a16:creationId xmlns:a16="http://schemas.microsoft.com/office/drawing/2014/main" id="{876B8CF7-4974-B0BE-6F6A-B49254C352AB}"/>
                </a:ext>
              </a:extLst>
            </p:cNvPr>
            <p:cNvSpPr/>
            <p:nvPr/>
          </p:nvSpPr>
          <p:spPr>
            <a:xfrm>
              <a:off x="6052850" y="2017650"/>
              <a:ext cx="147825" cy="83025"/>
            </a:xfrm>
            <a:custGeom>
              <a:avLst/>
              <a:gdLst/>
              <a:ahLst/>
              <a:cxnLst/>
              <a:rect l="l" t="t" r="r" b="b"/>
              <a:pathLst>
                <a:path w="5913" h="3321" extrusionOk="0">
                  <a:moveTo>
                    <a:pt x="5125" y="1237"/>
                  </a:moveTo>
                  <a:cubicBezTo>
                    <a:pt x="5121" y="1237"/>
                    <a:pt x="5117" y="1238"/>
                    <a:pt x="5114" y="1239"/>
                  </a:cubicBezTo>
                  <a:cubicBezTo>
                    <a:pt x="5068" y="1285"/>
                    <a:pt x="5137" y="1559"/>
                    <a:pt x="5251" y="1787"/>
                  </a:cubicBezTo>
                  <a:cubicBezTo>
                    <a:pt x="5319" y="1901"/>
                    <a:pt x="5365" y="2038"/>
                    <a:pt x="5388" y="2107"/>
                  </a:cubicBezTo>
                  <a:cubicBezTo>
                    <a:pt x="5433" y="2198"/>
                    <a:pt x="5433" y="2244"/>
                    <a:pt x="5433" y="2244"/>
                  </a:cubicBezTo>
                  <a:cubicBezTo>
                    <a:pt x="5433" y="2244"/>
                    <a:pt x="5456" y="2289"/>
                    <a:pt x="5479" y="2358"/>
                  </a:cubicBezTo>
                  <a:cubicBezTo>
                    <a:pt x="5502" y="2426"/>
                    <a:pt x="5525" y="2517"/>
                    <a:pt x="5502" y="2632"/>
                  </a:cubicBezTo>
                  <a:cubicBezTo>
                    <a:pt x="5502" y="2860"/>
                    <a:pt x="5342" y="3088"/>
                    <a:pt x="5388" y="3134"/>
                  </a:cubicBezTo>
                  <a:cubicBezTo>
                    <a:pt x="5391" y="3135"/>
                    <a:pt x="5395" y="3136"/>
                    <a:pt x="5400" y="3136"/>
                  </a:cubicBezTo>
                  <a:cubicBezTo>
                    <a:pt x="5469" y="3136"/>
                    <a:pt x="5694" y="2998"/>
                    <a:pt x="5821" y="2723"/>
                  </a:cubicBezTo>
                  <a:cubicBezTo>
                    <a:pt x="5890" y="2586"/>
                    <a:pt x="5913" y="2403"/>
                    <a:pt x="5913" y="2289"/>
                  </a:cubicBezTo>
                  <a:cubicBezTo>
                    <a:pt x="5890" y="2221"/>
                    <a:pt x="5890" y="2175"/>
                    <a:pt x="5890" y="2129"/>
                  </a:cubicBezTo>
                  <a:cubicBezTo>
                    <a:pt x="5867" y="2107"/>
                    <a:pt x="5867" y="2084"/>
                    <a:pt x="5867" y="2084"/>
                  </a:cubicBezTo>
                  <a:cubicBezTo>
                    <a:pt x="5867" y="2084"/>
                    <a:pt x="5844" y="2015"/>
                    <a:pt x="5776" y="1924"/>
                  </a:cubicBezTo>
                  <a:cubicBezTo>
                    <a:pt x="5707" y="1810"/>
                    <a:pt x="5616" y="1719"/>
                    <a:pt x="5525" y="1604"/>
                  </a:cubicBezTo>
                  <a:cubicBezTo>
                    <a:pt x="5351" y="1431"/>
                    <a:pt x="5199" y="1237"/>
                    <a:pt x="5125" y="1237"/>
                  </a:cubicBezTo>
                  <a:close/>
                  <a:moveTo>
                    <a:pt x="3972" y="2449"/>
                  </a:moveTo>
                  <a:cubicBezTo>
                    <a:pt x="3767" y="2449"/>
                    <a:pt x="3584" y="2517"/>
                    <a:pt x="3584" y="2517"/>
                  </a:cubicBezTo>
                  <a:cubicBezTo>
                    <a:pt x="3584" y="2517"/>
                    <a:pt x="3402" y="2654"/>
                    <a:pt x="3288" y="2837"/>
                  </a:cubicBezTo>
                  <a:cubicBezTo>
                    <a:pt x="3196" y="2997"/>
                    <a:pt x="3174" y="3202"/>
                    <a:pt x="3242" y="3225"/>
                  </a:cubicBezTo>
                  <a:cubicBezTo>
                    <a:pt x="3246" y="3227"/>
                    <a:pt x="3249" y="3228"/>
                    <a:pt x="3254" y="3228"/>
                  </a:cubicBezTo>
                  <a:cubicBezTo>
                    <a:pt x="3305" y="3228"/>
                    <a:pt x="3412" y="3106"/>
                    <a:pt x="3539" y="3042"/>
                  </a:cubicBezTo>
                  <a:cubicBezTo>
                    <a:pt x="3653" y="2974"/>
                    <a:pt x="3790" y="2928"/>
                    <a:pt x="3790" y="2928"/>
                  </a:cubicBezTo>
                  <a:cubicBezTo>
                    <a:pt x="3790" y="2928"/>
                    <a:pt x="3904" y="2860"/>
                    <a:pt x="4041" y="2768"/>
                  </a:cubicBezTo>
                  <a:cubicBezTo>
                    <a:pt x="4178" y="2700"/>
                    <a:pt x="4338" y="2654"/>
                    <a:pt x="4338" y="2586"/>
                  </a:cubicBezTo>
                  <a:cubicBezTo>
                    <a:pt x="4338" y="2517"/>
                    <a:pt x="4155" y="2449"/>
                    <a:pt x="3972" y="2449"/>
                  </a:cubicBezTo>
                  <a:close/>
                  <a:moveTo>
                    <a:pt x="1742" y="1"/>
                  </a:moveTo>
                  <a:cubicBezTo>
                    <a:pt x="1650" y="1"/>
                    <a:pt x="1194" y="217"/>
                    <a:pt x="777" y="509"/>
                  </a:cubicBezTo>
                  <a:cubicBezTo>
                    <a:pt x="549" y="646"/>
                    <a:pt x="343" y="851"/>
                    <a:pt x="206" y="1057"/>
                  </a:cubicBezTo>
                  <a:cubicBezTo>
                    <a:pt x="138" y="1148"/>
                    <a:pt x="92" y="1239"/>
                    <a:pt x="69" y="1308"/>
                  </a:cubicBezTo>
                  <a:cubicBezTo>
                    <a:pt x="47" y="1376"/>
                    <a:pt x="24" y="1422"/>
                    <a:pt x="24" y="1422"/>
                  </a:cubicBezTo>
                  <a:cubicBezTo>
                    <a:pt x="24" y="1422"/>
                    <a:pt x="24" y="1467"/>
                    <a:pt x="24" y="1536"/>
                  </a:cubicBezTo>
                  <a:cubicBezTo>
                    <a:pt x="1" y="1604"/>
                    <a:pt x="24" y="1719"/>
                    <a:pt x="47" y="1833"/>
                  </a:cubicBezTo>
                  <a:cubicBezTo>
                    <a:pt x="92" y="2084"/>
                    <a:pt x="229" y="2358"/>
                    <a:pt x="389" y="2563"/>
                  </a:cubicBezTo>
                  <a:cubicBezTo>
                    <a:pt x="732" y="2992"/>
                    <a:pt x="1136" y="3320"/>
                    <a:pt x="1202" y="3320"/>
                  </a:cubicBezTo>
                  <a:cubicBezTo>
                    <a:pt x="1206" y="3320"/>
                    <a:pt x="1209" y="3319"/>
                    <a:pt x="1211" y="3316"/>
                  </a:cubicBezTo>
                  <a:cubicBezTo>
                    <a:pt x="1279" y="3271"/>
                    <a:pt x="914" y="2837"/>
                    <a:pt x="663" y="2403"/>
                  </a:cubicBezTo>
                  <a:cubicBezTo>
                    <a:pt x="549" y="2175"/>
                    <a:pt x="457" y="1947"/>
                    <a:pt x="457" y="1787"/>
                  </a:cubicBezTo>
                  <a:cubicBezTo>
                    <a:pt x="435" y="1604"/>
                    <a:pt x="480" y="1513"/>
                    <a:pt x="480" y="1513"/>
                  </a:cubicBezTo>
                  <a:cubicBezTo>
                    <a:pt x="480" y="1513"/>
                    <a:pt x="480" y="1490"/>
                    <a:pt x="503" y="1445"/>
                  </a:cubicBezTo>
                  <a:cubicBezTo>
                    <a:pt x="503" y="1422"/>
                    <a:pt x="526" y="1353"/>
                    <a:pt x="572" y="1285"/>
                  </a:cubicBezTo>
                  <a:cubicBezTo>
                    <a:pt x="640" y="1125"/>
                    <a:pt x="800" y="920"/>
                    <a:pt x="982" y="760"/>
                  </a:cubicBezTo>
                  <a:cubicBezTo>
                    <a:pt x="1370" y="395"/>
                    <a:pt x="1804" y="75"/>
                    <a:pt x="1758" y="7"/>
                  </a:cubicBezTo>
                  <a:cubicBezTo>
                    <a:pt x="1756" y="3"/>
                    <a:pt x="1751" y="1"/>
                    <a:pt x="17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1">
              <a:extLst>
                <a:ext uri="{FF2B5EF4-FFF2-40B4-BE49-F238E27FC236}">
                  <a16:creationId xmlns:a16="http://schemas.microsoft.com/office/drawing/2014/main" id="{BBBF5E90-8285-6989-405E-B0B4086773E4}"/>
                </a:ext>
              </a:extLst>
            </p:cNvPr>
            <p:cNvSpPr/>
            <p:nvPr/>
          </p:nvSpPr>
          <p:spPr>
            <a:xfrm>
              <a:off x="6290250" y="1927075"/>
              <a:ext cx="172925" cy="145525"/>
            </a:xfrm>
            <a:custGeom>
              <a:avLst/>
              <a:gdLst/>
              <a:ahLst/>
              <a:cxnLst/>
              <a:rect l="l" t="t" r="r" b="b"/>
              <a:pathLst>
                <a:path w="6917" h="5821" extrusionOk="0">
                  <a:moveTo>
                    <a:pt x="3356" y="0"/>
                  </a:moveTo>
                  <a:cubicBezTo>
                    <a:pt x="3173" y="23"/>
                    <a:pt x="2945" y="69"/>
                    <a:pt x="2716" y="115"/>
                  </a:cubicBezTo>
                  <a:cubicBezTo>
                    <a:pt x="2511" y="206"/>
                    <a:pt x="2283" y="297"/>
                    <a:pt x="2054" y="434"/>
                  </a:cubicBezTo>
                  <a:cubicBezTo>
                    <a:pt x="1872" y="594"/>
                    <a:pt x="1644" y="731"/>
                    <a:pt x="1461" y="936"/>
                  </a:cubicBezTo>
                  <a:cubicBezTo>
                    <a:pt x="1301" y="1142"/>
                    <a:pt x="1119" y="1324"/>
                    <a:pt x="982" y="1553"/>
                  </a:cubicBezTo>
                  <a:cubicBezTo>
                    <a:pt x="411" y="2420"/>
                    <a:pt x="206" y="3424"/>
                    <a:pt x="69" y="4155"/>
                  </a:cubicBezTo>
                  <a:cubicBezTo>
                    <a:pt x="0" y="4885"/>
                    <a:pt x="0" y="5364"/>
                    <a:pt x="91" y="5387"/>
                  </a:cubicBezTo>
                  <a:cubicBezTo>
                    <a:pt x="94" y="5388"/>
                    <a:pt x="97" y="5388"/>
                    <a:pt x="100" y="5388"/>
                  </a:cubicBezTo>
                  <a:cubicBezTo>
                    <a:pt x="215" y="5388"/>
                    <a:pt x="394" y="4960"/>
                    <a:pt x="616" y="4337"/>
                  </a:cubicBezTo>
                  <a:cubicBezTo>
                    <a:pt x="913" y="3721"/>
                    <a:pt x="1256" y="2899"/>
                    <a:pt x="1781" y="2329"/>
                  </a:cubicBezTo>
                  <a:cubicBezTo>
                    <a:pt x="2231" y="1819"/>
                    <a:pt x="2733" y="1579"/>
                    <a:pt x="3125" y="1579"/>
                  </a:cubicBezTo>
                  <a:cubicBezTo>
                    <a:pt x="3190" y="1579"/>
                    <a:pt x="3252" y="1585"/>
                    <a:pt x="3310" y="1598"/>
                  </a:cubicBezTo>
                  <a:cubicBezTo>
                    <a:pt x="3744" y="1667"/>
                    <a:pt x="3995" y="1849"/>
                    <a:pt x="3995" y="1849"/>
                  </a:cubicBezTo>
                  <a:cubicBezTo>
                    <a:pt x="3995" y="1845"/>
                    <a:pt x="3997" y="1843"/>
                    <a:pt x="4001" y="1843"/>
                  </a:cubicBezTo>
                  <a:cubicBezTo>
                    <a:pt x="4020" y="1843"/>
                    <a:pt x="4083" y="1884"/>
                    <a:pt x="4177" y="1941"/>
                  </a:cubicBezTo>
                  <a:cubicBezTo>
                    <a:pt x="4246" y="1986"/>
                    <a:pt x="4314" y="2032"/>
                    <a:pt x="4405" y="2078"/>
                  </a:cubicBezTo>
                  <a:cubicBezTo>
                    <a:pt x="4474" y="2123"/>
                    <a:pt x="4565" y="2214"/>
                    <a:pt x="4679" y="2306"/>
                  </a:cubicBezTo>
                  <a:cubicBezTo>
                    <a:pt x="4725" y="2351"/>
                    <a:pt x="4771" y="2397"/>
                    <a:pt x="4816" y="2443"/>
                  </a:cubicBezTo>
                  <a:cubicBezTo>
                    <a:pt x="4862" y="2488"/>
                    <a:pt x="4930" y="2557"/>
                    <a:pt x="4976" y="2625"/>
                  </a:cubicBezTo>
                  <a:cubicBezTo>
                    <a:pt x="5067" y="2739"/>
                    <a:pt x="5204" y="2854"/>
                    <a:pt x="5296" y="3013"/>
                  </a:cubicBezTo>
                  <a:cubicBezTo>
                    <a:pt x="5387" y="3173"/>
                    <a:pt x="5478" y="3356"/>
                    <a:pt x="5592" y="3516"/>
                  </a:cubicBezTo>
                  <a:lnTo>
                    <a:pt x="5729" y="3789"/>
                  </a:lnTo>
                  <a:cubicBezTo>
                    <a:pt x="5752" y="3835"/>
                    <a:pt x="5752" y="3858"/>
                    <a:pt x="5798" y="3949"/>
                  </a:cubicBezTo>
                  <a:lnTo>
                    <a:pt x="5889" y="4223"/>
                  </a:lnTo>
                  <a:cubicBezTo>
                    <a:pt x="6026" y="4565"/>
                    <a:pt x="6140" y="4908"/>
                    <a:pt x="6254" y="5227"/>
                  </a:cubicBezTo>
                  <a:cubicBezTo>
                    <a:pt x="6323" y="5433"/>
                    <a:pt x="6391" y="5661"/>
                    <a:pt x="6483" y="5821"/>
                  </a:cubicBezTo>
                  <a:cubicBezTo>
                    <a:pt x="6620" y="5615"/>
                    <a:pt x="6688" y="5250"/>
                    <a:pt x="6756" y="4999"/>
                  </a:cubicBezTo>
                  <a:cubicBezTo>
                    <a:pt x="6871" y="4588"/>
                    <a:pt x="6916" y="4155"/>
                    <a:pt x="6871" y="3744"/>
                  </a:cubicBezTo>
                  <a:cubicBezTo>
                    <a:pt x="6848" y="3584"/>
                    <a:pt x="6825" y="3447"/>
                    <a:pt x="6779" y="3310"/>
                  </a:cubicBezTo>
                  <a:cubicBezTo>
                    <a:pt x="6734" y="3196"/>
                    <a:pt x="6688" y="3082"/>
                    <a:pt x="6665" y="2991"/>
                  </a:cubicBezTo>
                  <a:cubicBezTo>
                    <a:pt x="6574" y="2762"/>
                    <a:pt x="6505" y="2557"/>
                    <a:pt x="6414" y="2329"/>
                  </a:cubicBezTo>
                  <a:cubicBezTo>
                    <a:pt x="6209" y="1918"/>
                    <a:pt x="5935" y="1461"/>
                    <a:pt x="5615" y="1119"/>
                  </a:cubicBezTo>
                  <a:cubicBezTo>
                    <a:pt x="5501" y="982"/>
                    <a:pt x="5387" y="845"/>
                    <a:pt x="5273" y="731"/>
                  </a:cubicBezTo>
                  <a:cubicBezTo>
                    <a:pt x="5136" y="640"/>
                    <a:pt x="5022" y="548"/>
                    <a:pt x="4953" y="480"/>
                  </a:cubicBezTo>
                  <a:cubicBezTo>
                    <a:pt x="4862" y="411"/>
                    <a:pt x="4771" y="343"/>
                    <a:pt x="4725" y="320"/>
                  </a:cubicBezTo>
                  <a:cubicBezTo>
                    <a:pt x="4679" y="274"/>
                    <a:pt x="4657" y="274"/>
                    <a:pt x="4657" y="274"/>
                  </a:cubicBezTo>
                  <a:cubicBezTo>
                    <a:pt x="4657" y="274"/>
                    <a:pt x="4520" y="229"/>
                    <a:pt x="4314" y="137"/>
                  </a:cubicBezTo>
                  <a:cubicBezTo>
                    <a:pt x="4109" y="46"/>
                    <a:pt x="3766" y="23"/>
                    <a:pt x="33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1">
              <a:extLst>
                <a:ext uri="{FF2B5EF4-FFF2-40B4-BE49-F238E27FC236}">
                  <a16:creationId xmlns:a16="http://schemas.microsoft.com/office/drawing/2014/main" id="{1E1F7433-6EA7-79E1-B009-D5FF27F36CCC}"/>
                </a:ext>
              </a:extLst>
            </p:cNvPr>
            <p:cNvSpPr/>
            <p:nvPr/>
          </p:nvSpPr>
          <p:spPr>
            <a:xfrm>
              <a:off x="5888525" y="1862450"/>
              <a:ext cx="158075" cy="146250"/>
            </a:xfrm>
            <a:custGeom>
              <a:avLst/>
              <a:gdLst/>
              <a:ahLst/>
              <a:cxnLst/>
              <a:rect l="l" t="t" r="r" b="b"/>
              <a:pathLst>
                <a:path w="6323" h="5850" extrusionOk="0">
                  <a:moveTo>
                    <a:pt x="3471" y="0"/>
                  </a:moveTo>
                  <a:cubicBezTo>
                    <a:pt x="3429" y="0"/>
                    <a:pt x="3391" y="2"/>
                    <a:pt x="3356" y="6"/>
                  </a:cubicBezTo>
                  <a:cubicBezTo>
                    <a:pt x="3127" y="29"/>
                    <a:pt x="3013" y="52"/>
                    <a:pt x="3013" y="52"/>
                  </a:cubicBezTo>
                  <a:lnTo>
                    <a:pt x="2922" y="75"/>
                  </a:lnTo>
                  <a:cubicBezTo>
                    <a:pt x="2876" y="75"/>
                    <a:pt x="2808" y="120"/>
                    <a:pt x="2694" y="166"/>
                  </a:cubicBezTo>
                  <a:cubicBezTo>
                    <a:pt x="2602" y="189"/>
                    <a:pt x="2488" y="257"/>
                    <a:pt x="2351" y="303"/>
                  </a:cubicBezTo>
                  <a:cubicBezTo>
                    <a:pt x="2214" y="371"/>
                    <a:pt x="2077" y="485"/>
                    <a:pt x="1940" y="577"/>
                  </a:cubicBezTo>
                  <a:cubicBezTo>
                    <a:pt x="1872" y="622"/>
                    <a:pt x="1781" y="668"/>
                    <a:pt x="1712" y="737"/>
                  </a:cubicBezTo>
                  <a:cubicBezTo>
                    <a:pt x="1004" y="1216"/>
                    <a:pt x="365" y="2197"/>
                    <a:pt x="114" y="2996"/>
                  </a:cubicBezTo>
                  <a:cubicBezTo>
                    <a:pt x="23" y="3247"/>
                    <a:pt x="0" y="3544"/>
                    <a:pt x="0" y="3818"/>
                  </a:cubicBezTo>
                  <a:cubicBezTo>
                    <a:pt x="0" y="3932"/>
                    <a:pt x="46" y="4389"/>
                    <a:pt x="206" y="4411"/>
                  </a:cubicBezTo>
                  <a:cubicBezTo>
                    <a:pt x="208" y="4412"/>
                    <a:pt x="210" y="4412"/>
                    <a:pt x="212" y="4412"/>
                  </a:cubicBezTo>
                  <a:cubicBezTo>
                    <a:pt x="399" y="4412"/>
                    <a:pt x="869" y="3474"/>
                    <a:pt x="982" y="3339"/>
                  </a:cubicBezTo>
                  <a:lnTo>
                    <a:pt x="1141" y="3088"/>
                  </a:lnTo>
                  <a:cubicBezTo>
                    <a:pt x="1187" y="3042"/>
                    <a:pt x="1210" y="3019"/>
                    <a:pt x="1233" y="2973"/>
                  </a:cubicBezTo>
                  <a:lnTo>
                    <a:pt x="1415" y="2745"/>
                  </a:lnTo>
                  <a:cubicBezTo>
                    <a:pt x="1552" y="2631"/>
                    <a:pt x="1666" y="2517"/>
                    <a:pt x="1803" y="2380"/>
                  </a:cubicBezTo>
                  <a:cubicBezTo>
                    <a:pt x="2333" y="1892"/>
                    <a:pt x="2916" y="1566"/>
                    <a:pt x="3635" y="1566"/>
                  </a:cubicBezTo>
                  <a:cubicBezTo>
                    <a:pt x="3722" y="1566"/>
                    <a:pt x="3812" y="1571"/>
                    <a:pt x="3903" y="1581"/>
                  </a:cubicBezTo>
                  <a:cubicBezTo>
                    <a:pt x="4291" y="1627"/>
                    <a:pt x="4771" y="1992"/>
                    <a:pt x="5113" y="2631"/>
                  </a:cubicBezTo>
                  <a:cubicBezTo>
                    <a:pt x="5455" y="3293"/>
                    <a:pt x="5570" y="4138"/>
                    <a:pt x="5684" y="4754"/>
                  </a:cubicBezTo>
                  <a:cubicBezTo>
                    <a:pt x="5752" y="5393"/>
                    <a:pt x="5821" y="5849"/>
                    <a:pt x="5912" y="5849"/>
                  </a:cubicBezTo>
                  <a:cubicBezTo>
                    <a:pt x="6003" y="5849"/>
                    <a:pt x="6117" y="5416"/>
                    <a:pt x="6231" y="4731"/>
                  </a:cubicBezTo>
                  <a:cubicBezTo>
                    <a:pt x="6277" y="4046"/>
                    <a:pt x="6323" y="3088"/>
                    <a:pt x="6003" y="2129"/>
                  </a:cubicBezTo>
                  <a:cubicBezTo>
                    <a:pt x="5935" y="1901"/>
                    <a:pt x="5821" y="1672"/>
                    <a:pt x="5707" y="1444"/>
                  </a:cubicBezTo>
                  <a:cubicBezTo>
                    <a:pt x="5592" y="1239"/>
                    <a:pt x="5433" y="1033"/>
                    <a:pt x="5296" y="851"/>
                  </a:cubicBezTo>
                  <a:cubicBezTo>
                    <a:pt x="5136" y="668"/>
                    <a:pt x="4953" y="531"/>
                    <a:pt x="4771" y="394"/>
                  </a:cubicBezTo>
                  <a:cubicBezTo>
                    <a:pt x="4588" y="280"/>
                    <a:pt x="4405" y="212"/>
                    <a:pt x="4223" y="120"/>
                  </a:cubicBezTo>
                  <a:cubicBezTo>
                    <a:pt x="3939" y="45"/>
                    <a:pt x="3671" y="0"/>
                    <a:pt x="34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1">
              <a:extLst>
                <a:ext uri="{FF2B5EF4-FFF2-40B4-BE49-F238E27FC236}">
                  <a16:creationId xmlns:a16="http://schemas.microsoft.com/office/drawing/2014/main" id="{B7EE2DB0-80D2-E0F0-637B-52DE17DF83BA}"/>
                </a:ext>
              </a:extLst>
            </p:cNvPr>
            <p:cNvSpPr/>
            <p:nvPr/>
          </p:nvSpPr>
          <p:spPr>
            <a:xfrm>
              <a:off x="6012925" y="2107925"/>
              <a:ext cx="217425" cy="98200"/>
            </a:xfrm>
            <a:custGeom>
              <a:avLst/>
              <a:gdLst/>
              <a:ahLst/>
              <a:cxnLst/>
              <a:rect l="l" t="t" r="r" b="b"/>
              <a:pathLst>
                <a:path w="8697" h="3928" extrusionOk="0">
                  <a:moveTo>
                    <a:pt x="1425" y="0"/>
                  </a:moveTo>
                  <a:cubicBezTo>
                    <a:pt x="1334" y="0"/>
                    <a:pt x="1203" y="214"/>
                    <a:pt x="1073" y="344"/>
                  </a:cubicBezTo>
                  <a:cubicBezTo>
                    <a:pt x="1004" y="436"/>
                    <a:pt x="913" y="481"/>
                    <a:pt x="867" y="504"/>
                  </a:cubicBezTo>
                  <a:cubicBezTo>
                    <a:pt x="822" y="527"/>
                    <a:pt x="799" y="527"/>
                    <a:pt x="799" y="527"/>
                  </a:cubicBezTo>
                  <a:cubicBezTo>
                    <a:pt x="799" y="527"/>
                    <a:pt x="731" y="618"/>
                    <a:pt x="525" y="641"/>
                  </a:cubicBezTo>
                  <a:cubicBezTo>
                    <a:pt x="497" y="645"/>
                    <a:pt x="467" y="646"/>
                    <a:pt x="436" y="646"/>
                  </a:cubicBezTo>
                  <a:cubicBezTo>
                    <a:pt x="340" y="646"/>
                    <a:pt x="237" y="633"/>
                    <a:pt x="160" y="633"/>
                  </a:cubicBezTo>
                  <a:cubicBezTo>
                    <a:pt x="104" y="633"/>
                    <a:pt x="62" y="640"/>
                    <a:pt x="46" y="664"/>
                  </a:cubicBezTo>
                  <a:cubicBezTo>
                    <a:pt x="0" y="732"/>
                    <a:pt x="160" y="961"/>
                    <a:pt x="434" y="1098"/>
                  </a:cubicBezTo>
                  <a:cubicBezTo>
                    <a:pt x="546" y="1135"/>
                    <a:pt x="688" y="1172"/>
                    <a:pt x="811" y="1172"/>
                  </a:cubicBezTo>
                  <a:cubicBezTo>
                    <a:pt x="838" y="1172"/>
                    <a:pt x="865" y="1170"/>
                    <a:pt x="890" y="1166"/>
                  </a:cubicBezTo>
                  <a:lnTo>
                    <a:pt x="913" y="1166"/>
                  </a:lnTo>
                  <a:cubicBezTo>
                    <a:pt x="936" y="1257"/>
                    <a:pt x="959" y="1394"/>
                    <a:pt x="1004" y="1508"/>
                  </a:cubicBezTo>
                  <a:cubicBezTo>
                    <a:pt x="1119" y="1965"/>
                    <a:pt x="1415" y="2513"/>
                    <a:pt x="1849" y="2946"/>
                  </a:cubicBezTo>
                  <a:cubicBezTo>
                    <a:pt x="2305" y="3403"/>
                    <a:pt x="2899" y="3700"/>
                    <a:pt x="3355" y="3814"/>
                  </a:cubicBezTo>
                  <a:cubicBezTo>
                    <a:pt x="3584" y="3882"/>
                    <a:pt x="3789" y="3882"/>
                    <a:pt x="3926" y="3905"/>
                  </a:cubicBezTo>
                  <a:cubicBezTo>
                    <a:pt x="4063" y="3928"/>
                    <a:pt x="4154" y="3928"/>
                    <a:pt x="4154" y="3928"/>
                  </a:cubicBezTo>
                  <a:lnTo>
                    <a:pt x="4200" y="3928"/>
                  </a:lnTo>
                  <a:cubicBezTo>
                    <a:pt x="4246" y="3928"/>
                    <a:pt x="4314" y="3905"/>
                    <a:pt x="4383" y="3905"/>
                  </a:cubicBezTo>
                  <a:cubicBezTo>
                    <a:pt x="4451" y="3882"/>
                    <a:pt x="4542" y="3882"/>
                    <a:pt x="4634" y="3859"/>
                  </a:cubicBezTo>
                  <a:cubicBezTo>
                    <a:pt x="4725" y="3837"/>
                    <a:pt x="4839" y="3814"/>
                    <a:pt x="4953" y="3768"/>
                  </a:cubicBezTo>
                  <a:cubicBezTo>
                    <a:pt x="5410" y="3631"/>
                    <a:pt x="5958" y="3312"/>
                    <a:pt x="6414" y="2901"/>
                  </a:cubicBezTo>
                  <a:cubicBezTo>
                    <a:pt x="7030" y="2330"/>
                    <a:pt x="7464" y="1645"/>
                    <a:pt x="7647" y="1235"/>
                  </a:cubicBezTo>
                  <a:cubicBezTo>
                    <a:pt x="7761" y="1326"/>
                    <a:pt x="7852" y="1372"/>
                    <a:pt x="7852" y="1372"/>
                  </a:cubicBezTo>
                  <a:cubicBezTo>
                    <a:pt x="7852" y="1372"/>
                    <a:pt x="7942" y="1396"/>
                    <a:pt x="8064" y="1396"/>
                  </a:cubicBezTo>
                  <a:cubicBezTo>
                    <a:pt x="8145" y="1396"/>
                    <a:pt x="8240" y="1385"/>
                    <a:pt x="8331" y="1349"/>
                  </a:cubicBezTo>
                  <a:cubicBezTo>
                    <a:pt x="8560" y="1257"/>
                    <a:pt x="8697" y="1075"/>
                    <a:pt x="8651" y="1006"/>
                  </a:cubicBezTo>
                  <a:cubicBezTo>
                    <a:pt x="8605" y="938"/>
                    <a:pt x="8423" y="938"/>
                    <a:pt x="8286" y="892"/>
                  </a:cubicBezTo>
                  <a:cubicBezTo>
                    <a:pt x="8217" y="847"/>
                    <a:pt x="8149" y="847"/>
                    <a:pt x="8126" y="801"/>
                  </a:cubicBezTo>
                  <a:cubicBezTo>
                    <a:pt x="8080" y="778"/>
                    <a:pt x="8057" y="778"/>
                    <a:pt x="8057" y="778"/>
                  </a:cubicBezTo>
                  <a:cubicBezTo>
                    <a:pt x="8057" y="778"/>
                    <a:pt x="8035" y="755"/>
                    <a:pt x="7989" y="755"/>
                  </a:cubicBezTo>
                  <a:cubicBezTo>
                    <a:pt x="7980" y="760"/>
                    <a:pt x="7971" y="762"/>
                    <a:pt x="7961" y="762"/>
                  </a:cubicBezTo>
                  <a:cubicBezTo>
                    <a:pt x="7924" y="762"/>
                    <a:pt x="7884" y="732"/>
                    <a:pt x="7829" y="732"/>
                  </a:cubicBezTo>
                  <a:cubicBezTo>
                    <a:pt x="7724" y="669"/>
                    <a:pt x="7618" y="547"/>
                    <a:pt x="7531" y="547"/>
                  </a:cubicBezTo>
                  <a:cubicBezTo>
                    <a:pt x="7524" y="547"/>
                    <a:pt x="7517" y="548"/>
                    <a:pt x="7510" y="550"/>
                  </a:cubicBezTo>
                  <a:cubicBezTo>
                    <a:pt x="7418" y="550"/>
                    <a:pt x="7373" y="778"/>
                    <a:pt x="7487" y="1006"/>
                  </a:cubicBezTo>
                  <a:cubicBezTo>
                    <a:pt x="7510" y="1052"/>
                    <a:pt x="7532" y="1098"/>
                    <a:pt x="7555" y="1120"/>
                  </a:cubicBezTo>
                  <a:cubicBezTo>
                    <a:pt x="7281" y="1440"/>
                    <a:pt x="6756" y="2056"/>
                    <a:pt x="6117" y="2536"/>
                  </a:cubicBezTo>
                  <a:cubicBezTo>
                    <a:pt x="5661" y="2878"/>
                    <a:pt x="5159" y="3106"/>
                    <a:pt x="4771" y="3198"/>
                  </a:cubicBezTo>
                  <a:cubicBezTo>
                    <a:pt x="4679" y="3220"/>
                    <a:pt x="4588" y="3243"/>
                    <a:pt x="4520" y="3243"/>
                  </a:cubicBezTo>
                  <a:cubicBezTo>
                    <a:pt x="4428" y="3266"/>
                    <a:pt x="4360" y="3266"/>
                    <a:pt x="4314" y="3266"/>
                  </a:cubicBezTo>
                  <a:cubicBezTo>
                    <a:pt x="4284" y="3266"/>
                    <a:pt x="4253" y="3276"/>
                    <a:pt x="4223" y="3276"/>
                  </a:cubicBezTo>
                  <a:cubicBezTo>
                    <a:pt x="4208" y="3276"/>
                    <a:pt x="4192" y="3274"/>
                    <a:pt x="4177" y="3266"/>
                  </a:cubicBezTo>
                  <a:lnTo>
                    <a:pt x="4131" y="3266"/>
                  </a:lnTo>
                  <a:cubicBezTo>
                    <a:pt x="4131" y="3266"/>
                    <a:pt x="4063" y="3266"/>
                    <a:pt x="3972" y="3289"/>
                  </a:cubicBezTo>
                  <a:cubicBezTo>
                    <a:pt x="3858" y="3266"/>
                    <a:pt x="3698" y="3266"/>
                    <a:pt x="3492" y="3220"/>
                  </a:cubicBezTo>
                  <a:cubicBezTo>
                    <a:pt x="3082" y="3175"/>
                    <a:pt x="2579" y="2946"/>
                    <a:pt x="2169" y="2604"/>
                  </a:cubicBezTo>
                  <a:cubicBezTo>
                    <a:pt x="1735" y="2285"/>
                    <a:pt x="1415" y="1805"/>
                    <a:pt x="1233" y="1417"/>
                  </a:cubicBezTo>
                  <a:cubicBezTo>
                    <a:pt x="1164" y="1303"/>
                    <a:pt x="1119" y="1212"/>
                    <a:pt x="1073" y="1098"/>
                  </a:cubicBezTo>
                  <a:lnTo>
                    <a:pt x="1119" y="1098"/>
                  </a:lnTo>
                  <a:cubicBezTo>
                    <a:pt x="1119" y="1098"/>
                    <a:pt x="1187" y="1052"/>
                    <a:pt x="1278" y="938"/>
                  </a:cubicBezTo>
                  <a:cubicBezTo>
                    <a:pt x="1370" y="847"/>
                    <a:pt x="1438" y="710"/>
                    <a:pt x="1484" y="573"/>
                  </a:cubicBezTo>
                  <a:cubicBezTo>
                    <a:pt x="1552" y="299"/>
                    <a:pt x="1529" y="25"/>
                    <a:pt x="1438" y="2"/>
                  </a:cubicBezTo>
                  <a:cubicBezTo>
                    <a:pt x="1434" y="1"/>
                    <a:pt x="1429" y="0"/>
                    <a:pt x="14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1">
              <a:extLst>
                <a:ext uri="{FF2B5EF4-FFF2-40B4-BE49-F238E27FC236}">
                  <a16:creationId xmlns:a16="http://schemas.microsoft.com/office/drawing/2014/main" id="{0412B8DA-27EC-B46B-94D9-1408E4B07537}"/>
                </a:ext>
              </a:extLst>
            </p:cNvPr>
            <p:cNvSpPr/>
            <p:nvPr/>
          </p:nvSpPr>
          <p:spPr>
            <a:xfrm>
              <a:off x="6059700" y="2200375"/>
              <a:ext cx="58225" cy="31450"/>
            </a:xfrm>
            <a:custGeom>
              <a:avLst/>
              <a:gdLst/>
              <a:ahLst/>
              <a:cxnLst/>
              <a:rect l="l" t="t" r="r" b="b"/>
              <a:pathLst>
                <a:path w="2329" h="1258" extrusionOk="0">
                  <a:moveTo>
                    <a:pt x="75" y="0"/>
                  </a:moveTo>
                  <a:cubicBezTo>
                    <a:pt x="73" y="0"/>
                    <a:pt x="71" y="1"/>
                    <a:pt x="69" y="2"/>
                  </a:cubicBezTo>
                  <a:cubicBezTo>
                    <a:pt x="1" y="2"/>
                    <a:pt x="92" y="367"/>
                    <a:pt x="320" y="664"/>
                  </a:cubicBezTo>
                  <a:cubicBezTo>
                    <a:pt x="457" y="778"/>
                    <a:pt x="571" y="938"/>
                    <a:pt x="708" y="1006"/>
                  </a:cubicBezTo>
                  <a:cubicBezTo>
                    <a:pt x="822" y="1075"/>
                    <a:pt x="891" y="1120"/>
                    <a:pt x="891" y="1120"/>
                  </a:cubicBezTo>
                  <a:cubicBezTo>
                    <a:pt x="891" y="1120"/>
                    <a:pt x="982" y="1143"/>
                    <a:pt x="1119" y="1189"/>
                  </a:cubicBezTo>
                  <a:cubicBezTo>
                    <a:pt x="1256" y="1234"/>
                    <a:pt x="1439" y="1234"/>
                    <a:pt x="1621" y="1257"/>
                  </a:cubicBezTo>
                  <a:cubicBezTo>
                    <a:pt x="1987" y="1234"/>
                    <a:pt x="2329" y="1075"/>
                    <a:pt x="2306" y="1029"/>
                  </a:cubicBezTo>
                  <a:cubicBezTo>
                    <a:pt x="2283" y="960"/>
                    <a:pt x="1964" y="1006"/>
                    <a:pt x="1644" y="938"/>
                  </a:cubicBezTo>
                  <a:cubicBezTo>
                    <a:pt x="1507" y="892"/>
                    <a:pt x="1347" y="869"/>
                    <a:pt x="1256" y="801"/>
                  </a:cubicBezTo>
                  <a:cubicBezTo>
                    <a:pt x="1142" y="755"/>
                    <a:pt x="1074" y="732"/>
                    <a:pt x="1074" y="732"/>
                  </a:cubicBezTo>
                  <a:cubicBezTo>
                    <a:pt x="1074" y="732"/>
                    <a:pt x="1005" y="709"/>
                    <a:pt x="891" y="664"/>
                  </a:cubicBezTo>
                  <a:cubicBezTo>
                    <a:pt x="800" y="618"/>
                    <a:pt x="686" y="527"/>
                    <a:pt x="549" y="435"/>
                  </a:cubicBezTo>
                  <a:cubicBezTo>
                    <a:pt x="307" y="260"/>
                    <a:pt x="129" y="0"/>
                    <a:pt x="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1">
              <a:extLst>
                <a:ext uri="{FF2B5EF4-FFF2-40B4-BE49-F238E27FC236}">
                  <a16:creationId xmlns:a16="http://schemas.microsoft.com/office/drawing/2014/main" id="{EEEDDD2F-DF84-54C9-4BEE-399D3ECF6923}"/>
                </a:ext>
              </a:extLst>
            </p:cNvPr>
            <p:cNvSpPr/>
            <p:nvPr/>
          </p:nvSpPr>
          <p:spPr>
            <a:xfrm>
              <a:off x="6489875" y="1748450"/>
              <a:ext cx="297425" cy="333400"/>
            </a:xfrm>
            <a:custGeom>
              <a:avLst/>
              <a:gdLst/>
              <a:ahLst/>
              <a:cxnLst/>
              <a:rect l="l" t="t" r="r" b="b"/>
              <a:pathLst>
                <a:path w="11897" h="13336" extrusionOk="0">
                  <a:moveTo>
                    <a:pt x="2030" y="1"/>
                  </a:moveTo>
                  <a:cubicBezTo>
                    <a:pt x="1738" y="1"/>
                    <a:pt x="1" y="3370"/>
                    <a:pt x="2903" y="5456"/>
                  </a:cubicBezTo>
                  <a:cubicBezTo>
                    <a:pt x="2903" y="5456"/>
                    <a:pt x="666" y="8241"/>
                    <a:pt x="4318" y="10044"/>
                  </a:cubicBezTo>
                  <a:cubicBezTo>
                    <a:pt x="4318" y="10044"/>
                    <a:pt x="2826" y="13335"/>
                    <a:pt x="5048" y="13335"/>
                  </a:cubicBezTo>
                  <a:cubicBezTo>
                    <a:pt x="5092" y="13335"/>
                    <a:pt x="5138" y="13334"/>
                    <a:pt x="5185" y="13331"/>
                  </a:cubicBezTo>
                  <a:cubicBezTo>
                    <a:pt x="7605" y="13217"/>
                    <a:pt x="11896" y="8561"/>
                    <a:pt x="11896" y="8561"/>
                  </a:cubicBezTo>
                  <a:cubicBezTo>
                    <a:pt x="11896" y="8561"/>
                    <a:pt x="11668" y="8241"/>
                    <a:pt x="11280" y="7762"/>
                  </a:cubicBezTo>
                  <a:cubicBezTo>
                    <a:pt x="10686" y="8081"/>
                    <a:pt x="10321" y="8424"/>
                    <a:pt x="10321" y="8424"/>
                  </a:cubicBezTo>
                  <a:cubicBezTo>
                    <a:pt x="10321" y="8424"/>
                    <a:pt x="10549" y="7990"/>
                    <a:pt x="10846" y="7237"/>
                  </a:cubicBezTo>
                  <a:cubicBezTo>
                    <a:pt x="8974" y="4954"/>
                    <a:pt x="4934" y="412"/>
                    <a:pt x="2036" y="1"/>
                  </a:cubicBezTo>
                  <a:cubicBezTo>
                    <a:pt x="2034" y="1"/>
                    <a:pt x="2032" y="1"/>
                    <a:pt x="203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1">
              <a:extLst>
                <a:ext uri="{FF2B5EF4-FFF2-40B4-BE49-F238E27FC236}">
                  <a16:creationId xmlns:a16="http://schemas.microsoft.com/office/drawing/2014/main" id="{A3839801-8310-B646-6290-DFAFF4074476}"/>
                </a:ext>
              </a:extLst>
            </p:cNvPr>
            <p:cNvSpPr/>
            <p:nvPr/>
          </p:nvSpPr>
          <p:spPr>
            <a:xfrm>
              <a:off x="5777825" y="1580125"/>
              <a:ext cx="150100" cy="294750"/>
            </a:xfrm>
            <a:custGeom>
              <a:avLst/>
              <a:gdLst/>
              <a:ahLst/>
              <a:cxnLst/>
              <a:rect l="l" t="t" r="r" b="b"/>
              <a:pathLst>
                <a:path w="6004" h="11790" extrusionOk="0">
                  <a:moveTo>
                    <a:pt x="6003" y="1"/>
                  </a:moveTo>
                  <a:lnTo>
                    <a:pt x="6003" y="1"/>
                  </a:lnTo>
                  <a:cubicBezTo>
                    <a:pt x="6003" y="1"/>
                    <a:pt x="3333" y="366"/>
                    <a:pt x="3287" y="1233"/>
                  </a:cubicBezTo>
                  <a:cubicBezTo>
                    <a:pt x="3264" y="1439"/>
                    <a:pt x="799" y="2420"/>
                    <a:pt x="1301" y="4269"/>
                  </a:cubicBezTo>
                  <a:cubicBezTo>
                    <a:pt x="1803" y="6141"/>
                    <a:pt x="2671" y="6255"/>
                    <a:pt x="2671" y="6255"/>
                  </a:cubicBezTo>
                  <a:cubicBezTo>
                    <a:pt x="2671" y="6255"/>
                    <a:pt x="0" y="7122"/>
                    <a:pt x="1050" y="8560"/>
                  </a:cubicBezTo>
                  <a:cubicBezTo>
                    <a:pt x="1844" y="9630"/>
                    <a:pt x="2468" y="9761"/>
                    <a:pt x="2725" y="9761"/>
                  </a:cubicBezTo>
                  <a:cubicBezTo>
                    <a:pt x="2808" y="9761"/>
                    <a:pt x="2853" y="9747"/>
                    <a:pt x="2853" y="9747"/>
                  </a:cubicBezTo>
                  <a:lnTo>
                    <a:pt x="2853" y="9747"/>
                  </a:lnTo>
                  <a:cubicBezTo>
                    <a:pt x="2853" y="9747"/>
                    <a:pt x="2559" y="11789"/>
                    <a:pt x="3425" y="11789"/>
                  </a:cubicBezTo>
                  <a:cubicBezTo>
                    <a:pt x="3461" y="11789"/>
                    <a:pt x="3498" y="11786"/>
                    <a:pt x="3538" y="11778"/>
                  </a:cubicBezTo>
                  <a:cubicBezTo>
                    <a:pt x="4519" y="11596"/>
                    <a:pt x="4519" y="6460"/>
                    <a:pt x="4702" y="5205"/>
                  </a:cubicBezTo>
                  <a:cubicBezTo>
                    <a:pt x="4885" y="3972"/>
                    <a:pt x="6003" y="1"/>
                    <a:pt x="6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1">
              <a:extLst>
                <a:ext uri="{FF2B5EF4-FFF2-40B4-BE49-F238E27FC236}">
                  <a16:creationId xmlns:a16="http://schemas.microsoft.com/office/drawing/2014/main" id="{10010768-567E-AC10-9A92-E0DF2E31EB1A}"/>
                </a:ext>
              </a:extLst>
            </p:cNvPr>
            <p:cNvSpPr/>
            <p:nvPr/>
          </p:nvSpPr>
          <p:spPr>
            <a:xfrm>
              <a:off x="5793800" y="1580125"/>
              <a:ext cx="134125" cy="294750"/>
            </a:xfrm>
            <a:custGeom>
              <a:avLst/>
              <a:gdLst/>
              <a:ahLst/>
              <a:cxnLst/>
              <a:rect l="l" t="t" r="r" b="b"/>
              <a:pathLst>
                <a:path w="5365" h="11790" extrusionOk="0">
                  <a:moveTo>
                    <a:pt x="5364" y="1"/>
                  </a:moveTo>
                  <a:lnTo>
                    <a:pt x="5364" y="1"/>
                  </a:lnTo>
                  <a:cubicBezTo>
                    <a:pt x="5364" y="1"/>
                    <a:pt x="2694" y="366"/>
                    <a:pt x="2648" y="1233"/>
                  </a:cubicBezTo>
                  <a:cubicBezTo>
                    <a:pt x="2648" y="1256"/>
                    <a:pt x="2602" y="1302"/>
                    <a:pt x="2557" y="1325"/>
                  </a:cubicBezTo>
                  <a:cubicBezTo>
                    <a:pt x="3401" y="2215"/>
                    <a:pt x="4200" y="3516"/>
                    <a:pt x="2831" y="4474"/>
                  </a:cubicBezTo>
                  <a:cubicBezTo>
                    <a:pt x="2580" y="4650"/>
                    <a:pt x="2358" y="4726"/>
                    <a:pt x="2158" y="4726"/>
                  </a:cubicBezTo>
                  <a:cubicBezTo>
                    <a:pt x="1499" y="4726"/>
                    <a:pt x="1086" y="3900"/>
                    <a:pt x="753" y="3059"/>
                  </a:cubicBezTo>
                  <a:cubicBezTo>
                    <a:pt x="594" y="3424"/>
                    <a:pt x="525" y="3812"/>
                    <a:pt x="662" y="4269"/>
                  </a:cubicBezTo>
                  <a:cubicBezTo>
                    <a:pt x="1164" y="6141"/>
                    <a:pt x="2032" y="6255"/>
                    <a:pt x="2032" y="6255"/>
                  </a:cubicBezTo>
                  <a:cubicBezTo>
                    <a:pt x="2032" y="6255"/>
                    <a:pt x="1735" y="6346"/>
                    <a:pt x="1415" y="6529"/>
                  </a:cubicBezTo>
                  <a:cubicBezTo>
                    <a:pt x="2260" y="7396"/>
                    <a:pt x="2922" y="8126"/>
                    <a:pt x="2579" y="8629"/>
                  </a:cubicBezTo>
                  <a:cubicBezTo>
                    <a:pt x="2481" y="8767"/>
                    <a:pt x="2361" y="8828"/>
                    <a:pt x="2228" y="8828"/>
                  </a:cubicBezTo>
                  <a:cubicBezTo>
                    <a:pt x="1744" y="8828"/>
                    <a:pt x="1070" y="8026"/>
                    <a:pt x="480" y="7168"/>
                  </a:cubicBezTo>
                  <a:cubicBezTo>
                    <a:pt x="160" y="7533"/>
                    <a:pt x="0" y="8012"/>
                    <a:pt x="411" y="8560"/>
                  </a:cubicBezTo>
                  <a:cubicBezTo>
                    <a:pt x="1205" y="9630"/>
                    <a:pt x="1829" y="9761"/>
                    <a:pt x="2086" y="9761"/>
                  </a:cubicBezTo>
                  <a:cubicBezTo>
                    <a:pt x="2169" y="9761"/>
                    <a:pt x="2214" y="9747"/>
                    <a:pt x="2214" y="9747"/>
                  </a:cubicBezTo>
                  <a:lnTo>
                    <a:pt x="2214" y="9747"/>
                  </a:lnTo>
                  <a:cubicBezTo>
                    <a:pt x="2214" y="9747"/>
                    <a:pt x="2169" y="9998"/>
                    <a:pt x="2169" y="10341"/>
                  </a:cubicBezTo>
                  <a:cubicBezTo>
                    <a:pt x="2625" y="10409"/>
                    <a:pt x="2967" y="10523"/>
                    <a:pt x="3013" y="10797"/>
                  </a:cubicBezTo>
                  <a:cubicBezTo>
                    <a:pt x="3090" y="11126"/>
                    <a:pt x="2824" y="11241"/>
                    <a:pt x="2449" y="11241"/>
                  </a:cubicBezTo>
                  <a:cubicBezTo>
                    <a:pt x="2382" y="11241"/>
                    <a:pt x="2310" y="11238"/>
                    <a:pt x="2237" y="11231"/>
                  </a:cubicBezTo>
                  <a:lnTo>
                    <a:pt x="2237" y="11231"/>
                  </a:lnTo>
                  <a:cubicBezTo>
                    <a:pt x="2318" y="11555"/>
                    <a:pt x="2490" y="11790"/>
                    <a:pt x="2783" y="11790"/>
                  </a:cubicBezTo>
                  <a:cubicBezTo>
                    <a:pt x="2820" y="11790"/>
                    <a:pt x="2858" y="11786"/>
                    <a:pt x="2899" y="11778"/>
                  </a:cubicBezTo>
                  <a:cubicBezTo>
                    <a:pt x="3880" y="11596"/>
                    <a:pt x="3880" y="6460"/>
                    <a:pt x="4063" y="5205"/>
                  </a:cubicBezTo>
                  <a:cubicBezTo>
                    <a:pt x="4246" y="3972"/>
                    <a:pt x="5364" y="1"/>
                    <a:pt x="536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1">
              <a:extLst>
                <a:ext uri="{FF2B5EF4-FFF2-40B4-BE49-F238E27FC236}">
                  <a16:creationId xmlns:a16="http://schemas.microsoft.com/office/drawing/2014/main" id="{8B5DFCBB-D989-67BC-0BCA-3C2DB31FB499}"/>
                </a:ext>
              </a:extLst>
            </p:cNvPr>
            <p:cNvSpPr/>
            <p:nvPr/>
          </p:nvSpPr>
          <p:spPr>
            <a:xfrm>
              <a:off x="6508700" y="1727350"/>
              <a:ext cx="297425" cy="333375"/>
            </a:xfrm>
            <a:custGeom>
              <a:avLst/>
              <a:gdLst/>
              <a:ahLst/>
              <a:cxnLst/>
              <a:rect l="l" t="t" r="r" b="b"/>
              <a:pathLst>
                <a:path w="11897" h="13335" extrusionOk="0">
                  <a:moveTo>
                    <a:pt x="2007" y="0"/>
                  </a:moveTo>
                  <a:cubicBezTo>
                    <a:pt x="1716" y="0"/>
                    <a:pt x="1" y="3370"/>
                    <a:pt x="2903" y="5456"/>
                  </a:cubicBezTo>
                  <a:cubicBezTo>
                    <a:pt x="2903" y="5456"/>
                    <a:pt x="666" y="8263"/>
                    <a:pt x="4318" y="10044"/>
                  </a:cubicBezTo>
                  <a:cubicBezTo>
                    <a:pt x="4318" y="10044"/>
                    <a:pt x="2826" y="13335"/>
                    <a:pt x="5048" y="13335"/>
                  </a:cubicBezTo>
                  <a:cubicBezTo>
                    <a:pt x="5092" y="13335"/>
                    <a:pt x="5138" y="13333"/>
                    <a:pt x="5186" y="13331"/>
                  </a:cubicBezTo>
                  <a:cubicBezTo>
                    <a:pt x="7605" y="13216"/>
                    <a:pt x="11896" y="8560"/>
                    <a:pt x="11896" y="8560"/>
                  </a:cubicBezTo>
                  <a:cubicBezTo>
                    <a:pt x="11896" y="8560"/>
                    <a:pt x="5939" y="571"/>
                    <a:pt x="2013" y="1"/>
                  </a:cubicBezTo>
                  <a:cubicBezTo>
                    <a:pt x="2011" y="0"/>
                    <a:pt x="2009" y="0"/>
                    <a:pt x="20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1">
              <a:extLst>
                <a:ext uri="{FF2B5EF4-FFF2-40B4-BE49-F238E27FC236}">
                  <a16:creationId xmlns:a16="http://schemas.microsoft.com/office/drawing/2014/main" id="{27467F59-CAE3-FE9E-6F8B-75617E4D9BF0}"/>
                </a:ext>
              </a:extLst>
            </p:cNvPr>
            <p:cNvSpPr/>
            <p:nvPr/>
          </p:nvSpPr>
          <p:spPr>
            <a:xfrm>
              <a:off x="6541325" y="1758725"/>
              <a:ext cx="264800" cy="301325"/>
            </a:xfrm>
            <a:custGeom>
              <a:avLst/>
              <a:gdLst/>
              <a:ahLst/>
              <a:cxnLst/>
              <a:rect l="l" t="t" r="r" b="b"/>
              <a:pathLst>
                <a:path w="10592" h="12053" extrusionOk="0">
                  <a:moveTo>
                    <a:pt x="3447" y="1"/>
                  </a:moveTo>
                  <a:lnTo>
                    <a:pt x="3447" y="1"/>
                  </a:lnTo>
                  <a:cubicBezTo>
                    <a:pt x="3515" y="868"/>
                    <a:pt x="3310" y="1804"/>
                    <a:pt x="2511" y="2603"/>
                  </a:cubicBezTo>
                  <a:cubicBezTo>
                    <a:pt x="2129" y="2970"/>
                    <a:pt x="1779" y="3122"/>
                    <a:pt x="1464" y="3122"/>
                  </a:cubicBezTo>
                  <a:cubicBezTo>
                    <a:pt x="840" y="3122"/>
                    <a:pt x="349" y="2525"/>
                    <a:pt x="0" y="1827"/>
                  </a:cubicBezTo>
                  <a:lnTo>
                    <a:pt x="0" y="1827"/>
                  </a:lnTo>
                  <a:cubicBezTo>
                    <a:pt x="160" y="2649"/>
                    <a:pt x="617" y="3493"/>
                    <a:pt x="1598" y="4201"/>
                  </a:cubicBezTo>
                  <a:cubicBezTo>
                    <a:pt x="1598" y="4201"/>
                    <a:pt x="1461" y="4383"/>
                    <a:pt x="1301" y="4657"/>
                  </a:cubicBezTo>
                  <a:cubicBezTo>
                    <a:pt x="2876" y="5433"/>
                    <a:pt x="4771" y="6666"/>
                    <a:pt x="4018" y="7921"/>
                  </a:cubicBezTo>
                  <a:cubicBezTo>
                    <a:pt x="3811" y="8265"/>
                    <a:pt x="3559" y="8409"/>
                    <a:pt x="3281" y="8409"/>
                  </a:cubicBezTo>
                  <a:cubicBezTo>
                    <a:pt x="2545" y="8409"/>
                    <a:pt x="1632" y="7399"/>
                    <a:pt x="936" y="6438"/>
                  </a:cubicBezTo>
                  <a:lnTo>
                    <a:pt x="936" y="6438"/>
                  </a:lnTo>
                  <a:cubicBezTo>
                    <a:pt x="1050" y="7237"/>
                    <a:pt x="1575" y="8081"/>
                    <a:pt x="3013" y="8789"/>
                  </a:cubicBezTo>
                  <a:cubicBezTo>
                    <a:pt x="3013" y="8789"/>
                    <a:pt x="2785" y="9291"/>
                    <a:pt x="2648" y="9884"/>
                  </a:cubicBezTo>
                  <a:cubicBezTo>
                    <a:pt x="3995" y="10021"/>
                    <a:pt x="5364" y="10044"/>
                    <a:pt x="4931" y="10774"/>
                  </a:cubicBezTo>
                  <a:cubicBezTo>
                    <a:pt x="4711" y="11165"/>
                    <a:pt x="4301" y="11301"/>
                    <a:pt x="3829" y="11301"/>
                  </a:cubicBezTo>
                  <a:cubicBezTo>
                    <a:pt x="3418" y="11301"/>
                    <a:pt x="2958" y="11199"/>
                    <a:pt x="2534" y="11071"/>
                  </a:cubicBezTo>
                  <a:lnTo>
                    <a:pt x="2534" y="11071"/>
                  </a:lnTo>
                  <a:cubicBezTo>
                    <a:pt x="2557" y="11117"/>
                    <a:pt x="2557" y="11163"/>
                    <a:pt x="2557" y="11208"/>
                  </a:cubicBezTo>
                  <a:lnTo>
                    <a:pt x="4200" y="12053"/>
                  </a:lnTo>
                  <a:cubicBezTo>
                    <a:pt x="6665" y="11573"/>
                    <a:pt x="10591" y="7305"/>
                    <a:pt x="10591" y="7305"/>
                  </a:cubicBezTo>
                  <a:cubicBezTo>
                    <a:pt x="10591" y="7305"/>
                    <a:pt x="6916" y="2398"/>
                    <a:pt x="34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1">
              <a:extLst>
                <a:ext uri="{FF2B5EF4-FFF2-40B4-BE49-F238E27FC236}">
                  <a16:creationId xmlns:a16="http://schemas.microsoft.com/office/drawing/2014/main" id="{CE624431-44C0-A5E7-8737-BBB2C4FA4352}"/>
                </a:ext>
              </a:extLst>
            </p:cNvPr>
            <p:cNvSpPr/>
            <p:nvPr/>
          </p:nvSpPr>
          <p:spPr>
            <a:xfrm>
              <a:off x="5910775" y="1364875"/>
              <a:ext cx="961525" cy="601600"/>
            </a:xfrm>
            <a:custGeom>
              <a:avLst/>
              <a:gdLst/>
              <a:ahLst/>
              <a:cxnLst/>
              <a:rect l="l" t="t" r="r" b="b"/>
              <a:pathLst>
                <a:path w="38461" h="24064" extrusionOk="0">
                  <a:moveTo>
                    <a:pt x="17296" y="0"/>
                  </a:moveTo>
                  <a:cubicBezTo>
                    <a:pt x="14845" y="0"/>
                    <a:pt x="12044" y="378"/>
                    <a:pt x="8948" y="1398"/>
                  </a:cubicBezTo>
                  <a:cubicBezTo>
                    <a:pt x="3515" y="3178"/>
                    <a:pt x="1164" y="6671"/>
                    <a:pt x="0" y="10505"/>
                  </a:cubicBezTo>
                  <a:cubicBezTo>
                    <a:pt x="1073" y="10267"/>
                    <a:pt x="2565" y="10063"/>
                    <a:pt x="4521" y="10063"/>
                  </a:cubicBezTo>
                  <a:cubicBezTo>
                    <a:pt x="7060" y="10063"/>
                    <a:pt x="10382" y="10407"/>
                    <a:pt x="14586" y="11464"/>
                  </a:cubicBezTo>
                  <a:cubicBezTo>
                    <a:pt x="23990" y="13838"/>
                    <a:pt x="32435" y="21050"/>
                    <a:pt x="35425" y="24063"/>
                  </a:cubicBezTo>
                  <a:cubicBezTo>
                    <a:pt x="37480" y="20799"/>
                    <a:pt x="38461" y="9798"/>
                    <a:pt x="28418" y="3064"/>
                  </a:cubicBezTo>
                  <a:cubicBezTo>
                    <a:pt x="28418" y="3064"/>
                    <a:pt x="24279" y="0"/>
                    <a:pt x="17296"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1">
              <a:extLst>
                <a:ext uri="{FF2B5EF4-FFF2-40B4-BE49-F238E27FC236}">
                  <a16:creationId xmlns:a16="http://schemas.microsoft.com/office/drawing/2014/main" id="{D09AF21A-8BD1-E565-E4EC-652EBBAA2AF5}"/>
                </a:ext>
              </a:extLst>
            </p:cNvPr>
            <p:cNvSpPr/>
            <p:nvPr/>
          </p:nvSpPr>
          <p:spPr>
            <a:xfrm>
              <a:off x="5840050" y="1218650"/>
              <a:ext cx="1201175" cy="733550"/>
            </a:xfrm>
            <a:custGeom>
              <a:avLst/>
              <a:gdLst/>
              <a:ahLst/>
              <a:cxnLst/>
              <a:rect l="l" t="t" r="r" b="b"/>
              <a:pathLst>
                <a:path w="48047" h="29342" extrusionOk="0">
                  <a:moveTo>
                    <a:pt x="17834" y="1"/>
                  </a:moveTo>
                  <a:cubicBezTo>
                    <a:pt x="8313" y="1"/>
                    <a:pt x="0" y="5086"/>
                    <a:pt x="844" y="15943"/>
                  </a:cubicBezTo>
                  <a:cubicBezTo>
                    <a:pt x="844" y="15943"/>
                    <a:pt x="2860" y="14787"/>
                    <a:pt x="7517" y="14787"/>
                  </a:cubicBezTo>
                  <a:cubicBezTo>
                    <a:pt x="10058" y="14787"/>
                    <a:pt x="13384" y="15131"/>
                    <a:pt x="17597" y="16194"/>
                  </a:cubicBezTo>
                  <a:cubicBezTo>
                    <a:pt x="30380" y="19413"/>
                    <a:pt x="38574" y="29342"/>
                    <a:pt x="38574" y="29342"/>
                  </a:cubicBezTo>
                  <a:cubicBezTo>
                    <a:pt x="38574" y="29342"/>
                    <a:pt x="48046" y="19230"/>
                    <a:pt x="38140" y="8502"/>
                  </a:cubicBezTo>
                  <a:cubicBezTo>
                    <a:pt x="32997" y="2935"/>
                    <a:pt x="25067" y="1"/>
                    <a:pt x="17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1">
              <a:extLst>
                <a:ext uri="{FF2B5EF4-FFF2-40B4-BE49-F238E27FC236}">
                  <a16:creationId xmlns:a16="http://schemas.microsoft.com/office/drawing/2014/main" id="{94E1FA5F-AF50-82F4-F0E1-9DCB3E451C1C}"/>
                </a:ext>
              </a:extLst>
            </p:cNvPr>
            <p:cNvSpPr/>
            <p:nvPr/>
          </p:nvSpPr>
          <p:spPr>
            <a:xfrm>
              <a:off x="5856550" y="1220050"/>
              <a:ext cx="1109925" cy="732150"/>
            </a:xfrm>
            <a:custGeom>
              <a:avLst/>
              <a:gdLst/>
              <a:ahLst/>
              <a:cxnLst/>
              <a:rect l="l" t="t" r="r" b="b"/>
              <a:pathLst>
                <a:path w="44397" h="29286" extrusionOk="0">
                  <a:moveTo>
                    <a:pt x="18832" y="1"/>
                  </a:moveTo>
                  <a:cubicBezTo>
                    <a:pt x="14815" y="800"/>
                    <a:pt x="9359" y="3037"/>
                    <a:pt x="7442" y="4908"/>
                  </a:cubicBezTo>
                  <a:cubicBezTo>
                    <a:pt x="5023" y="7259"/>
                    <a:pt x="3493" y="10181"/>
                    <a:pt x="1553" y="10181"/>
                  </a:cubicBezTo>
                  <a:cubicBezTo>
                    <a:pt x="1211" y="10181"/>
                    <a:pt x="982" y="9976"/>
                    <a:pt x="846" y="9656"/>
                  </a:cubicBezTo>
                  <a:cubicBezTo>
                    <a:pt x="252" y="11482"/>
                    <a:pt x="1" y="13536"/>
                    <a:pt x="184" y="15887"/>
                  </a:cubicBezTo>
                  <a:cubicBezTo>
                    <a:pt x="184" y="15887"/>
                    <a:pt x="2200" y="14731"/>
                    <a:pt x="6857" y="14731"/>
                  </a:cubicBezTo>
                  <a:cubicBezTo>
                    <a:pt x="9398" y="14731"/>
                    <a:pt x="12724" y="15075"/>
                    <a:pt x="16937" y="16138"/>
                  </a:cubicBezTo>
                  <a:cubicBezTo>
                    <a:pt x="29720" y="19357"/>
                    <a:pt x="37914" y="29286"/>
                    <a:pt x="37914" y="29286"/>
                  </a:cubicBezTo>
                  <a:cubicBezTo>
                    <a:pt x="37914" y="29286"/>
                    <a:pt x="44396" y="22370"/>
                    <a:pt x="41018" y="13902"/>
                  </a:cubicBezTo>
                  <a:lnTo>
                    <a:pt x="41018" y="13902"/>
                  </a:lnTo>
                  <a:cubicBezTo>
                    <a:pt x="40842" y="16978"/>
                    <a:pt x="40117" y="20308"/>
                    <a:pt x="37639" y="20308"/>
                  </a:cubicBezTo>
                  <a:cubicBezTo>
                    <a:pt x="37543" y="20308"/>
                    <a:pt x="37445" y="20303"/>
                    <a:pt x="37343" y="20293"/>
                  </a:cubicBezTo>
                  <a:cubicBezTo>
                    <a:pt x="32459" y="19790"/>
                    <a:pt x="35745" y="13468"/>
                    <a:pt x="34878" y="9816"/>
                  </a:cubicBezTo>
                  <a:cubicBezTo>
                    <a:pt x="34444" y="7990"/>
                    <a:pt x="33326" y="5890"/>
                    <a:pt x="32322" y="4224"/>
                  </a:cubicBezTo>
                  <a:cubicBezTo>
                    <a:pt x="31272" y="3584"/>
                    <a:pt x="30199" y="3014"/>
                    <a:pt x="29058" y="2512"/>
                  </a:cubicBezTo>
                  <a:lnTo>
                    <a:pt x="29058" y="2512"/>
                  </a:lnTo>
                  <a:cubicBezTo>
                    <a:pt x="29605" y="4863"/>
                    <a:pt x="30473" y="9610"/>
                    <a:pt x="29605" y="12418"/>
                  </a:cubicBezTo>
                  <a:cubicBezTo>
                    <a:pt x="29291" y="13435"/>
                    <a:pt x="28074" y="13859"/>
                    <a:pt x="26399" y="13859"/>
                  </a:cubicBezTo>
                  <a:cubicBezTo>
                    <a:pt x="21758" y="13859"/>
                    <a:pt x="13599" y="10599"/>
                    <a:pt x="11368" y="7647"/>
                  </a:cubicBezTo>
                  <a:cubicBezTo>
                    <a:pt x="8926" y="4406"/>
                    <a:pt x="17029" y="1256"/>
                    <a:pt x="20338" y="115"/>
                  </a:cubicBezTo>
                  <a:cubicBezTo>
                    <a:pt x="19836" y="69"/>
                    <a:pt x="19334" y="24"/>
                    <a:pt x="18832"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1">
              <a:extLst>
                <a:ext uri="{FF2B5EF4-FFF2-40B4-BE49-F238E27FC236}">
                  <a16:creationId xmlns:a16="http://schemas.microsoft.com/office/drawing/2014/main" id="{76A67E40-ABEA-D997-D767-EFD2E09EE168}"/>
                </a:ext>
              </a:extLst>
            </p:cNvPr>
            <p:cNvSpPr/>
            <p:nvPr/>
          </p:nvSpPr>
          <p:spPr>
            <a:xfrm>
              <a:off x="5972975" y="1401950"/>
              <a:ext cx="403450" cy="264825"/>
            </a:xfrm>
            <a:custGeom>
              <a:avLst/>
              <a:gdLst/>
              <a:ahLst/>
              <a:cxnLst/>
              <a:rect l="l" t="t" r="r" b="b"/>
              <a:pathLst>
                <a:path w="16138" h="10593" extrusionOk="0">
                  <a:moveTo>
                    <a:pt x="10607" y="1"/>
                  </a:moveTo>
                  <a:cubicBezTo>
                    <a:pt x="8522" y="1"/>
                    <a:pt x="7578" y="1855"/>
                    <a:pt x="7578" y="1855"/>
                  </a:cubicBezTo>
                  <a:cubicBezTo>
                    <a:pt x="7578" y="1855"/>
                    <a:pt x="6310" y="987"/>
                    <a:pt x="4601" y="987"/>
                  </a:cubicBezTo>
                  <a:cubicBezTo>
                    <a:pt x="4075" y="987"/>
                    <a:pt x="3507" y="1070"/>
                    <a:pt x="2922" y="1284"/>
                  </a:cubicBezTo>
                  <a:cubicBezTo>
                    <a:pt x="434" y="2220"/>
                    <a:pt x="0" y="5256"/>
                    <a:pt x="1301" y="6877"/>
                  </a:cubicBezTo>
                  <a:cubicBezTo>
                    <a:pt x="1801" y="7499"/>
                    <a:pt x="2740" y="7690"/>
                    <a:pt x="3709" y="7690"/>
                  </a:cubicBezTo>
                  <a:cubicBezTo>
                    <a:pt x="5264" y="7690"/>
                    <a:pt x="6893" y="7196"/>
                    <a:pt x="6894" y="7196"/>
                  </a:cubicBezTo>
                  <a:lnTo>
                    <a:pt x="6894" y="7196"/>
                  </a:lnTo>
                  <a:cubicBezTo>
                    <a:pt x="6893" y="7196"/>
                    <a:pt x="5889" y="7972"/>
                    <a:pt x="6894" y="8611"/>
                  </a:cubicBezTo>
                  <a:cubicBezTo>
                    <a:pt x="7104" y="8753"/>
                    <a:pt x="7300" y="8805"/>
                    <a:pt x="7475" y="8805"/>
                  </a:cubicBezTo>
                  <a:cubicBezTo>
                    <a:pt x="7947" y="8805"/>
                    <a:pt x="8263" y="8429"/>
                    <a:pt x="8263" y="8429"/>
                  </a:cubicBezTo>
                  <a:cubicBezTo>
                    <a:pt x="8263" y="8429"/>
                    <a:pt x="8776" y="10593"/>
                    <a:pt x="10701" y="10593"/>
                  </a:cubicBezTo>
                  <a:cubicBezTo>
                    <a:pt x="10887" y="10593"/>
                    <a:pt x="11086" y="10573"/>
                    <a:pt x="11299" y="10529"/>
                  </a:cubicBezTo>
                  <a:cubicBezTo>
                    <a:pt x="13718" y="10049"/>
                    <a:pt x="14015" y="7995"/>
                    <a:pt x="14015" y="7995"/>
                  </a:cubicBezTo>
                  <a:cubicBezTo>
                    <a:pt x="14015" y="7995"/>
                    <a:pt x="16138" y="7927"/>
                    <a:pt x="15955" y="6009"/>
                  </a:cubicBezTo>
                  <a:cubicBezTo>
                    <a:pt x="15955" y="6009"/>
                    <a:pt x="14700" y="1056"/>
                    <a:pt x="11801" y="189"/>
                  </a:cubicBezTo>
                  <a:cubicBezTo>
                    <a:pt x="11368" y="57"/>
                    <a:pt x="10970" y="1"/>
                    <a:pt x="10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1">
              <a:extLst>
                <a:ext uri="{FF2B5EF4-FFF2-40B4-BE49-F238E27FC236}">
                  <a16:creationId xmlns:a16="http://schemas.microsoft.com/office/drawing/2014/main" id="{E20A338D-A2DF-B0DE-B83F-7D93AFF6053C}"/>
                </a:ext>
              </a:extLst>
            </p:cNvPr>
            <p:cNvSpPr/>
            <p:nvPr/>
          </p:nvSpPr>
          <p:spPr>
            <a:xfrm>
              <a:off x="6266850" y="1492825"/>
              <a:ext cx="25" cy="1725"/>
            </a:xfrm>
            <a:custGeom>
              <a:avLst/>
              <a:gdLst/>
              <a:ahLst/>
              <a:cxnLst/>
              <a:rect l="l" t="t" r="r" b="b"/>
              <a:pathLst>
                <a:path w="1" h="69" extrusionOk="0">
                  <a:moveTo>
                    <a:pt x="0" y="69"/>
                  </a:moveTo>
                  <a:cubicBezTo>
                    <a:pt x="0" y="46"/>
                    <a:pt x="0" y="0"/>
                    <a:pt x="0" y="0"/>
                  </a:cubicBezTo>
                  <a:cubicBezTo>
                    <a:pt x="0" y="0"/>
                    <a:pt x="0" y="46"/>
                    <a:pt x="0" y="69"/>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1">
              <a:extLst>
                <a:ext uri="{FF2B5EF4-FFF2-40B4-BE49-F238E27FC236}">
                  <a16:creationId xmlns:a16="http://schemas.microsoft.com/office/drawing/2014/main" id="{D1DF2352-97E9-77F2-012D-3DA8E1E16AC4}"/>
                </a:ext>
              </a:extLst>
            </p:cNvPr>
            <p:cNvSpPr/>
            <p:nvPr/>
          </p:nvSpPr>
          <p:spPr>
            <a:xfrm>
              <a:off x="5981525" y="1423200"/>
              <a:ext cx="394900" cy="243575"/>
            </a:xfrm>
            <a:custGeom>
              <a:avLst/>
              <a:gdLst/>
              <a:ahLst/>
              <a:cxnLst/>
              <a:rect l="l" t="t" r="r" b="b"/>
              <a:pathLst>
                <a:path w="15796" h="9743" extrusionOk="0">
                  <a:moveTo>
                    <a:pt x="12692" y="1"/>
                  </a:moveTo>
                  <a:lnTo>
                    <a:pt x="12692" y="1"/>
                  </a:lnTo>
                  <a:cubicBezTo>
                    <a:pt x="12943" y="1507"/>
                    <a:pt x="13102" y="3516"/>
                    <a:pt x="12349" y="3972"/>
                  </a:cubicBezTo>
                  <a:cubicBezTo>
                    <a:pt x="12153" y="4094"/>
                    <a:pt x="11995" y="4144"/>
                    <a:pt x="11870" y="4144"/>
                  </a:cubicBezTo>
                  <a:cubicBezTo>
                    <a:pt x="11308" y="4144"/>
                    <a:pt x="11376" y="3134"/>
                    <a:pt x="11413" y="2854"/>
                  </a:cubicBezTo>
                  <a:lnTo>
                    <a:pt x="11413" y="2854"/>
                  </a:lnTo>
                  <a:cubicBezTo>
                    <a:pt x="11368" y="3082"/>
                    <a:pt x="11162" y="3813"/>
                    <a:pt x="9953" y="3927"/>
                  </a:cubicBezTo>
                  <a:cubicBezTo>
                    <a:pt x="9896" y="3932"/>
                    <a:pt x="9841" y="3935"/>
                    <a:pt x="9788" y="3935"/>
                  </a:cubicBezTo>
                  <a:cubicBezTo>
                    <a:pt x="8502" y="3935"/>
                    <a:pt x="8355" y="2397"/>
                    <a:pt x="8355" y="2397"/>
                  </a:cubicBezTo>
                  <a:cubicBezTo>
                    <a:pt x="8355" y="2397"/>
                    <a:pt x="6924" y="4167"/>
                    <a:pt x="3960" y="4167"/>
                  </a:cubicBezTo>
                  <a:cubicBezTo>
                    <a:pt x="3660" y="4167"/>
                    <a:pt x="3345" y="4149"/>
                    <a:pt x="3014" y="4109"/>
                  </a:cubicBezTo>
                  <a:cubicBezTo>
                    <a:pt x="1347" y="3904"/>
                    <a:pt x="959" y="2763"/>
                    <a:pt x="959" y="1644"/>
                  </a:cubicBezTo>
                  <a:cubicBezTo>
                    <a:pt x="1" y="2968"/>
                    <a:pt x="24" y="4862"/>
                    <a:pt x="959" y="6027"/>
                  </a:cubicBezTo>
                  <a:cubicBezTo>
                    <a:pt x="1459" y="6649"/>
                    <a:pt x="2398" y="6840"/>
                    <a:pt x="3367" y="6840"/>
                  </a:cubicBezTo>
                  <a:cubicBezTo>
                    <a:pt x="4922" y="6840"/>
                    <a:pt x="6551" y="6346"/>
                    <a:pt x="6552" y="6346"/>
                  </a:cubicBezTo>
                  <a:lnTo>
                    <a:pt x="6552" y="6346"/>
                  </a:lnTo>
                  <a:cubicBezTo>
                    <a:pt x="6551" y="6346"/>
                    <a:pt x="5547" y="7122"/>
                    <a:pt x="6552" y="7761"/>
                  </a:cubicBezTo>
                  <a:cubicBezTo>
                    <a:pt x="6762" y="7903"/>
                    <a:pt x="6958" y="7955"/>
                    <a:pt x="7133" y="7955"/>
                  </a:cubicBezTo>
                  <a:cubicBezTo>
                    <a:pt x="7605" y="7955"/>
                    <a:pt x="7921" y="7579"/>
                    <a:pt x="7921" y="7579"/>
                  </a:cubicBezTo>
                  <a:cubicBezTo>
                    <a:pt x="7921" y="7579"/>
                    <a:pt x="8434" y="9743"/>
                    <a:pt x="10359" y="9743"/>
                  </a:cubicBezTo>
                  <a:cubicBezTo>
                    <a:pt x="10545" y="9743"/>
                    <a:pt x="10744" y="9723"/>
                    <a:pt x="10957" y="9679"/>
                  </a:cubicBezTo>
                  <a:cubicBezTo>
                    <a:pt x="13376" y="9199"/>
                    <a:pt x="13673" y="7145"/>
                    <a:pt x="13673" y="7145"/>
                  </a:cubicBezTo>
                  <a:cubicBezTo>
                    <a:pt x="13673" y="7145"/>
                    <a:pt x="15796" y="7077"/>
                    <a:pt x="15613" y="5159"/>
                  </a:cubicBezTo>
                  <a:cubicBezTo>
                    <a:pt x="15613" y="5159"/>
                    <a:pt x="14723" y="1644"/>
                    <a:pt x="1269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1">
              <a:extLst>
                <a:ext uri="{FF2B5EF4-FFF2-40B4-BE49-F238E27FC236}">
                  <a16:creationId xmlns:a16="http://schemas.microsoft.com/office/drawing/2014/main" id="{305549D5-4FA6-4FC3-D82E-03A8F3B9CF16}"/>
                </a:ext>
              </a:extLst>
            </p:cNvPr>
            <p:cNvSpPr/>
            <p:nvPr/>
          </p:nvSpPr>
          <p:spPr>
            <a:xfrm>
              <a:off x="6189250" y="1463250"/>
              <a:ext cx="108425" cy="71250"/>
            </a:xfrm>
            <a:custGeom>
              <a:avLst/>
              <a:gdLst/>
              <a:ahLst/>
              <a:cxnLst/>
              <a:rect l="l" t="t" r="r" b="b"/>
              <a:pathLst>
                <a:path w="4337" h="2850" extrusionOk="0">
                  <a:moveTo>
                    <a:pt x="875" y="1"/>
                  </a:moveTo>
                  <a:cubicBezTo>
                    <a:pt x="776" y="1"/>
                    <a:pt x="596" y="38"/>
                    <a:pt x="388" y="202"/>
                  </a:cubicBezTo>
                  <a:cubicBezTo>
                    <a:pt x="228" y="339"/>
                    <a:pt x="91" y="544"/>
                    <a:pt x="46" y="795"/>
                  </a:cubicBezTo>
                  <a:cubicBezTo>
                    <a:pt x="0" y="1046"/>
                    <a:pt x="46" y="1298"/>
                    <a:pt x="114" y="1549"/>
                  </a:cubicBezTo>
                  <a:cubicBezTo>
                    <a:pt x="251" y="2051"/>
                    <a:pt x="616" y="2462"/>
                    <a:pt x="982" y="2667"/>
                  </a:cubicBezTo>
                  <a:cubicBezTo>
                    <a:pt x="1141" y="2781"/>
                    <a:pt x="1324" y="2804"/>
                    <a:pt x="1438" y="2850"/>
                  </a:cubicBezTo>
                  <a:lnTo>
                    <a:pt x="1826" y="2850"/>
                  </a:lnTo>
                  <a:cubicBezTo>
                    <a:pt x="1872" y="2827"/>
                    <a:pt x="1940" y="2804"/>
                    <a:pt x="2032" y="2781"/>
                  </a:cubicBezTo>
                  <a:cubicBezTo>
                    <a:pt x="2100" y="2758"/>
                    <a:pt x="2191" y="2736"/>
                    <a:pt x="2260" y="2690"/>
                  </a:cubicBezTo>
                  <a:cubicBezTo>
                    <a:pt x="2442" y="2599"/>
                    <a:pt x="2602" y="2462"/>
                    <a:pt x="2762" y="2279"/>
                  </a:cubicBezTo>
                  <a:cubicBezTo>
                    <a:pt x="2808" y="2233"/>
                    <a:pt x="2785" y="2256"/>
                    <a:pt x="2808" y="2233"/>
                  </a:cubicBezTo>
                  <a:cubicBezTo>
                    <a:pt x="2808" y="2211"/>
                    <a:pt x="2830" y="2188"/>
                    <a:pt x="2853" y="2165"/>
                  </a:cubicBezTo>
                  <a:lnTo>
                    <a:pt x="2876" y="2142"/>
                  </a:lnTo>
                  <a:cubicBezTo>
                    <a:pt x="2876" y="2119"/>
                    <a:pt x="2876" y="2119"/>
                    <a:pt x="2876" y="2119"/>
                  </a:cubicBezTo>
                  <a:cubicBezTo>
                    <a:pt x="2876" y="2142"/>
                    <a:pt x="2899" y="2142"/>
                    <a:pt x="2899" y="2165"/>
                  </a:cubicBezTo>
                  <a:cubicBezTo>
                    <a:pt x="2899" y="2165"/>
                    <a:pt x="2899" y="2165"/>
                    <a:pt x="2922" y="2188"/>
                  </a:cubicBezTo>
                  <a:lnTo>
                    <a:pt x="2945" y="2233"/>
                  </a:lnTo>
                  <a:cubicBezTo>
                    <a:pt x="3036" y="2347"/>
                    <a:pt x="3173" y="2416"/>
                    <a:pt x="3310" y="2484"/>
                  </a:cubicBezTo>
                  <a:cubicBezTo>
                    <a:pt x="3395" y="2506"/>
                    <a:pt x="3479" y="2516"/>
                    <a:pt x="3561" y="2516"/>
                  </a:cubicBezTo>
                  <a:cubicBezTo>
                    <a:pt x="3745" y="2516"/>
                    <a:pt x="3914" y="2465"/>
                    <a:pt x="4040" y="2370"/>
                  </a:cubicBezTo>
                  <a:cubicBezTo>
                    <a:pt x="4223" y="2233"/>
                    <a:pt x="4291" y="2074"/>
                    <a:pt x="4314" y="1959"/>
                  </a:cubicBezTo>
                  <a:cubicBezTo>
                    <a:pt x="4337" y="1822"/>
                    <a:pt x="4337" y="1754"/>
                    <a:pt x="4314" y="1754"/>
                  </a:cubicBezTo>
                  <a:cubicBezTo>
                    <a:pt x="4313" y="1753"/>
                    <a:pt x="4311" y="1753"/>
                    <a:pt x="4309" y="1753"/>
                  </a:cubicBezTo>
                  <a:cubicBezTo>
                    <a:pt x="4265" y="1753"/>
                    <a:pt x="4213" y="2055"/>
                    <a:pt x="3926" y="2188"/>
                  </a:cubicBezTo>
                  <a:cubicBezTo>
                    <a:pt x="3858" y="2222"/>
                    <a:pt x="3772" y="2239"/>
                    <a:pt x="3684" y="2239"/>
                  </a:cubicBezTo>
                  <a:cubicBezTo>
                    <a:pt x="3595" y="2239"/>
                    <a:pt x="3504" y="2222"/>
                    <a:pt x="3424" y="2188"/>
                  </a:cubicBezTo>
                  <a:cubicBezTo>
                    <a:pt x="3355" y="2142"/>
                    <a:pt x="3264" y="2096"/>
                    <a:pt x="3218" y="2005"/>
                  </a:cubicBezTo>
                  <a:cubicBezTo>
                    <a:pt x="3218" y="2008"/>
                    <a:pt x="3218" y="2009"/>
                    <a:pt x="3218" y="2009"/>
                  </a:cubicBezTo>
                  <a:cubicBezTo>
                    <a:pt x="3214" y="2009"/>
                    <a:pt x="3193" y="1929"/>
                    <a:pt x="3173" y="1868"/>
                  </a:cubicBezTo>
                  <a:cubicBezTo>
                    <a:pt x="3173" y="1822"/>
                    <a:pt x="3150" y="1777"/>
                    <a:pt x="3150" y="1686"/>
                  </a:cubicBezTo>
                  <a:lnTo>
                    <a:pt x="3104" y="1183"/>
                  </a:lnTo>
                  <a:lnTo>
                    <a:pt x="3036" y="1252"/>
                  </a:lnTo>
                  <a:lnTo>
                    <a:pt x="2945" y="1366"/>
                  </a:lnTo>
                  <a:cubicBezTo>
                    <a:pt x="2899" y="1434"/>
                    <a:pt x="2830" y="1503"/>
                    <a:pt x="2785" y="1594"/>
                  </a:cubicBezTo>
                  <a:cubicBezTo>
                    <a:pt x="2716" y="1663"/>
                    <a:pt x="2648" y="1731"/>
                    <a:pt x="2602" y="1800"/>
                  </a:cubicBezTo>
                  <a:lnTo>
                    <a:pt x="2511" y="1891"/>
                  </a:lnTo>
                  <a:cubicBezTo>
                    <a:pt x="2488" y="1937"/>
                    <a:pt x="2465" y="1959"/>
                    <a:pt x="2442" y="1982"/>
                  </a:cubicBezTo>
                  <a:cubicBezTo>
                    <a:pt x="2305" y="2096"/>
                    <a:pt x="2169" y="2188"/>
                    <a:pt x="2054" y="2233"/>
                  </a:cubicBezTo>
                  <a:cubicBezTo>
                    <a:pt x="1904" y="2316"/>
                    <a:pt x="1786" y="2332"/>
                    <a:pt x="1716" y="2332"/>
                  </a:cubicBezTo>
                  <a:cubicBezTo>
                    <a:pt x="1669" y="2332"/>
                    <a:pt x="1644" y="2325"/>
                    <a:pt x="1644" y="2325"/>
                  </a:cubicBezTo>
                  <a:lnTo>
                    <a:pt x="1529" y="2325"/>
                  </a:lnTo>
                  <a:cubicBezTo>
                    <a:pt x="1438" y="2325"/>
                    <a:pt x="1324" y="2302"/>
                    <a:pt x="1210" y="2233"/>
                  </a:cubicBezTo>
                  <a:cubicBezTo>
                    <a:pt x="936" y="2119"/>
                    <a:pt x="616" y="1822"/>
                    <a:pt x="457" y="1412"/>
                  </a:cubicBezTo>
                  <a:cubicBezTo>
                    <a:pt x="274" y="1046"/>
                    <a:pt x="320" y="590"/>
                    <a:pt x="525" y="362"/>
                  </a:cubicBezTo>
                  <a:cubicBezTo>
                    <a:pt x="731" y="111"/>
                    <a:pt x="982" y="65"/>
                    <a:pt x="959" y="19"/>
                  </a:cubicBezTo>
                  <a:cubicBezTo>
                    <a:pt x="959" y="11"/>
                    <a:pt x="928" y="1"/>
                    <a:pt x="87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1">
              <a:extLst>
                <a:ext uri="{FF2B5EF4-FFF2-40B4-BE49-F238E27FC236}">
                  <a16:creationId xmlns:a16="http://schemas.microsoft.com/office/drawing/2014/main" id="{36831C45-38B7-E502-EB73-E8E0CC477BD2}"/>
                </a:ext>
              </a:extLst>
            </p:cNvPr>
            <p:cNvSpPr/>
            <p:nvPr/>
          </p:nvSpPr>
          <p:spPr>
            <a:xfrm>
              <a:off x="6605225" y="1305625"/>
              <a:ext cx="98175" cy="472050"/>
            </a:xfrm>
            <a:custGeom>
              <a:avLst/>
              <a:gdLst/>
              <a:ahLst/>
              <a:cxnLst/>
              <a:rect l="l" t="t" r="r" b="b"/>
              <a:pathLst>
                <a:path w="3927" h="18882" extrusionOk="0">
                  <a:moveTo>
                    <a:pt x="25" y="1"/>
                  </a:moveTo>
                  <a:cubicBezTo>
                    <a:pt x="25" y="1"/>
                    <a:pt x="24" y="1"/>
                    <a:pt x="24" y="2"/>
                  </a:cubicBezTo>
                  <a:cubicBezTo>
                    <a:pt x="1" y="25"/>
                    <a:pt x="298" y="572"/>
                    <a:pt x="708" y="1417"/>
                  </a:cubicBezTo>
                  <a:cubicBezTo>
                    <a:pt x="1119" y="2261"/>
                    <a:pt x="1621" y="3403"/>
                    <a:pt x="2032" y="4590"/>
                  </a:cubicBezTo>
                  <a:cubicBezTo>
                    <a:pt x="2466" y="5754"/>
                    <a:pt x="2785" y="6963"/>
                    <a:pt x="2968" y="7876"/>
                  </a:cubicBezTo>
                  <a:cubicBezTo>
                    <a:pt x="3059" y="8333"/>
                    <a:pt x="3128" y="8721"/>
                    <a:pt x="3173" y="8972"/>
                  </a:cubicBezTo>
                  <a:cubicBezTo>
                    <a:pt x="3219" y="9246"/>
                    <a:pt x="3242" y="9406"/>
                    <a:pt x="3242" y="9406"/>
                  </a:cubicBezTo>
                  <a:cubicBezTo>
                    <a:pt x="3242" y="9406"/>
                    <a:pt x="3265" y="9565"/>
                    <a:pt x="3310" y="9817"/>
                  </a:cubicBezTo>
                  <a:cubicBezTo>
                    <a:pt x="3333" y="10090"/>
                    <a:pt x="3379" y="10479"/>
                    <a:pt x="3425" y="10935"/>
                  </a:cubicBezTo>
                  <a:cubicBezTo>
                    <a:pt x="3447" y="11414"/>
                    <a:pt x="3470" y="11939"/>
                    <a:pt x="3447" y="12533"/>
                  </a:cubicBezTo>
                  <a:cubicBezTo>
                    <a:pt x="3425" y="13103"/>
                    <a:pt x="3379" y="13720"/>
                    <a:pt x="3265" y="14336"/>
                  </a:cubicBezTo>
                  <a:cubicBezTo>
                    <a:pt x="3151" y="14952"/>
                    <a:pt x="2991" y="15546"/>
                    <a:pt x="2808" y="16094"/>
                  </a:cubicBezTo>
                  <a:cubicBezTo>
                    <a:pt x="2603" y="16641"/>
                    <a:pt x="2375" y="17143"/>
                    <a:pt x="2146" y="17554"/>
                  </a:cubicBezTo>
                  <a:cubicBezTo>
                    <a:pt x="1690" y="18376"/>
                    <a:pt x="1279" y="18855"/>
                    <a:pt x="1325" y="18878"/>
                  </a:cubicBezTo>
                  <a:cubicBezTo>
                    <a:pt x="1327" y="18880"/>
                    <a:pt x="1329" y="18881"/>
                    <a:pt x="1332" y="18881"/>
                  </a:cubicBezTo>
                  <a:cubicBezTo>
                    <a:pt x="1367" y="18881"/>
                    <a:pt x="1477" y="18770"/>
                    <a:pt x="1644" y="18581"/>
                  </a:cubicBezTo>
                  <a:cubicBezTo>
                    <a:pt x="1735" y="18467"/>
                    <a:pt x="1827" y="18353"/>
                    <a:pt x="1941" y="18193"/>
                  </a:cubicBezTo>
                  <a:cubicBezTo>
                    <a:pt x="2078" y="18034"/>
                    <a:pt x="2192" y="17851"/>
                    <a:pt x="2329" y="17646"/>
                  </a:cubicBezTo>
                  <a:cubicBezTo>
                    <a:pt x="2580" y="17258"/>
                    <a:pt x="2831" y="16755"/>
                    <a:pt x="3082" y="16208"/>
                  </a:cubicBezTo>
                  <a:cubicBezTo>
                    <a:pt x="3310" y="15660"/>
                    <a:pt x="3493" y="15044"/>
                    <a:pt x="3630" y="14404"/>
                  </a:cubicBezTo>
                  <a:cubicBezTo>
                    <a:pt x="3767" y="13788"/>
                    <a:pt x="3835" y="13149"/>
                    <a:pt x="3881" y="12556"/>
                  </a:cubicBezTo>
                  <a:cubicBezTo>
                    <a:pt x="3927" y="11962"/>
                    <a:pt x="3927" y="11392"/>
                    <a:pt x="3904" y="10912"/>
                  </a:cubicBezTo>
                  <a:cubicBezTo>
                    <a:pt x="3881" y="10433"/>
                    <a:pt x="3835" y="10045"/>
                    <a:pt x="3813" y="9771"/>
                  </a:cubicBezTo>
                  <a:cubicBezTo>
                    <a:pt x="3767" y="9474"/>
                    <a:pt x="3767" y="9314"/>
                    <a:pt x="3767" y="9314"/>
                  </a:cubicBezTo>
                  <a:cubicBezTo>
                    <a:pt x="3767" y="9314"/>
                    <a:pt x="3721" y="9177"/>
                    <a:pt x="3676" y="8904"/>
                  </a:cubicBezTo>
                  <a:cubicBezTo>
                    <a:pt x="3630" y="8630"/>
                    <a:pt x="3562" y="8242"/>
                    <a:pt x="3447" y="7762"/>
                  </a:cubicBezTo>
                  <a:cubicBezTo>
                    <a:pt x="3219" y="6849"/>
                    <a:pt x="2854" y="5617"/>
                    <a:pt x="2375" y="4453"/>
                  </a:cubicBezTo>
                  <a:cubicBezTo>
                    <a:pt x="1918" y="3266"/>
                    <a:pt x="1347" y="2147"/>
                    <a:pt x="891" y="1326"/>
                  </a:cubicBezTo>
                  <a:cubicBezTo>
                    <a:pt x="422" y="521"/>
                    <a:pt x="62" y="1"/>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1">
              <a:extLst>
                <a:ext uri="{FF2B5EF4-FFF2-40B4-BE49-F238E27FC236}">
                  <a16:creationId xmlns:a16="http://schemas.microsoft.com/office/drawing/2014/main" id="{CC681973-DA61-388A-1AEE-5B425308CC2B}"/>
                </a:ext>
              </a:extLst>
            </p:cNvPr>
            <p:cNvSpPr/>
            <p:nvPr/>
          </p:nvSpPr>
          <p:spPr>
            <a:xfrm>
              <a:off x="6681700" y="1340400"/>
              <a:ext cx="219150" cy="602675"/>
            </a:xfrm>
            <a:custGeom>
              <a:avLst/>
              <a:gdLst/>
              <a:ahLst/>
              <a:cxnLst/>
              <a:rect l="l" t="t" r="r" b="b"/>
              <a:pathLst>
                <a:path w="8766" h="24107" extrusionOk="0">
                  <a:moveTo>
                    <a:pt x="50" y="0"/>
                  </a:moveTo>
                  <a:cubicBezTo>
                    <a:pt x="47" y="0"/>
                    <a:pt x="46" y="1"/>
                    <a:pt x="46" y="3"/>
                  </a:cubicBezTo>
                  <a:cubicBezTo>
                    <a:pt x="0" y="49"/>
                    <a:pt x="731" y="551"/>
                    <a:pt x="1689" y="1418"/>
                  </a:cubicBezTo>
                  <a:cubicBezTo>
                    <a:pt x="2648" y="2286"/>
                    <a:pt x="3858" y="3541"/>
                    <a:pt x="4885" y="4910"/>
                  </a:cubicBezTo>
                  <a:cubicBezTo>
                    <a:pt x="5935" y="6280"/>
                    <a:pt x="6802" y="7786"/>
                    <a:pt x="7304" y="8951"/>
                  </a:cubicBezTo>
                  <a:cubicBezTo>
                    <a:pt x="7419" y="9247"/>
                    <a:pt x="7533" y="9521"/>
                    <a:pt x="7601" y="9772"/>
                  </a:cubicBezTo>
                  <a:cubicBezTo>
                    <a:pt x="7692" y="10023"/>
                    <a:pt x="7784" y="10229"/>
                    <a:pt x="7829" y="10411"/>
                  </a:cubicBezTo>
                  <a:cubicBezTo>
                    <a:pt x="7921" y="10777"/>
                    <a:pt x="7966" y="10982"/>
                    <a:pt x="7966" y="10982"/>
                  </a:cubicBezTo>
                  <a:cubicBezTo>
                    <a:pt x="7966" y="10982"/>
                    <a:pt x="7989" y="11028"/>
                    <a:pt x="8012" y="11119"/>
                  </a:cubicBezTo>
                  <a:cubicBezTo>
                    <a:pt x="8035" y="11210"/>
                    <a:pt x="8058" y="11370"/>
                    <a:pt x="8081" y="11553"/>
                  </a:cubicBezTo>
                  <a:cubicBezTo>
                    <a:pt x="8149" y="11895"/>
                    <a:pt x="8217" y="12420"/>
                    <a:pt x="8263" y="13059"/>
                  </a:cubicBezTo>
                  <a:cubicBezTo>
                    <a:pt x="8286" y="13698"/>
                    <a:pt x="8240" y="14451"/>
                    <a:pt x="8149" y="15250"/>
                  </a:cubicBezTo>
                  <a:cubicBezTo>
                    <a:pt x="8058" y="16049"/>
                    <a:pt x="7875" y="16871"/>
                    <a:pt x="7647" y="17693"/>
                  </a:cubicBezTo>
                  <a:cubicBezTo>
                    <a:pt x="7168" y="19359"/>
                    <a:pt x="6483" y="20934"/>
                    <a:pt x="5935" y="22121"/>
                  </a:cubicBezTo>
                  <a:cubicBezTo>
                    <a:pt x="5661" y="22714"/>
                    <a:pt x="5433" y="23194"/>
                    <a:pt x="5273" y="23559"/>
                  </a:cubicBezTo>
                  <a:cubicBezTo>
                    <a:pt x="5136" y="23901"/>
                    <a:pt x="5045" y="24107"/>
                    <a:pt x="5068" y="24107"/>
                  </a:cubicBezTo>
                  <a:cubicBezTo>
                    <a:pt x="5068" y="24107"/>
                    <a:pt x="5182" y="23924"/>
                    <a:pt x="5387" y="23604"/>
                  </a:cubicBezTo>
                  <a:cubicBezTo>
                    <a:pt x="5570" y="23262"/>
                    <a:pt x="5821" y="22783"/>
                    <a:pt x="6118" y="22212"/>
                  </a:cubicBezTo>
                  <a:cubicBezTo>
                    <a:pt x="6711" y="21048"/>
                    <a:pt x="7464" y="19473"/>
                    <a:pt x="7989" y="17807"/>
                  </a:cubicBezTo>
                  <a:cubicBezTo>
                    <a:pt x="8263" y="16985"/>
                    <a:pt x="8469" y="16118"/>
                    <a:pt x="8583" y="15296"/>
                  </a:cubicBezTo>
                  <a:cubicBezTo>
                    <a:pt x="8697" y="14497"/>
                    <a:pt x="8765" y="13721"/>
                    <a:pt x="8742" y="13059"/>
                  </a:cubicBezTo>
                  <a:cubicBezTo>
                    <a:pt x="8720" y="12397"/>
                    <a:pt x="8674" y="11849"/>
                    <a:pt x="8583" y="11461"/>
                  </a:cubicBezTo>
                  <a:cubicBezTo>
                    <a:pt x="8560" y="11256"/>
                    <a:pt x="8537" y="11119"/>
                    <a:pt x="8514" y="11005"/>
                  </a:cubicBezTo>
                  <a:cubicBezTo>
                    <a:pt x="8491" y="10914"/>
                    <a:pt x="8469" y="10845"/>
                    <a:pt x="8469" y="10845"/>
                  </a:cubicBezTo>
                  <a:cubicBezTo>
                    <a:pt x="8469" y="10845"/>
                    <a:pt x="8423" y="10640"/>
                    <a:pt x="8309" y="10274"/>
                  </a:cubicBezTo>
                  <a:cubicBezTo>
                    <a:pt x="8263" y="10069"/>
                    <a:pt x="8172" y="9864"/>
                    <a:pt x="8081" y="9612"/>
                  </a:cubicBezTo>
                  <a:cubicBezTo>
                    <a:pt x="7989" y="9339"/>
                    <a:pt x="7875" y="9065"/>
                    <a:pt x="7738" y="8768"/>
                  </a:cubicBezTo>
                  <a:cubicBezTo>
                    <a:pt x="7464" y="8152"/>
                    <a:pt x="7099" y="7490"/>
                    <a:pt x="6665" y="6782"/>
                  </a:cubicBezTo>
                  <a:cubicBezTo>
                    <a:pt x="6232" y="6075"/>
                    <a:pt x="5730" y="5367"/>
                    <a:pt x="5182" y="4682"/>
                  </a:cubicBezTo>
                  <a:cubicBezTo>
                    <a:pt x="4086" y="3313"/>
                    <a:pt x="2831" y="2080"/>
                    <a:pt x="1804" y="1258"/>
                  </a:cubicBezTo>
                  <a:cubicBezTo>
                    <a:pt x="1575" y="1053"/>
                    <a:pt x="1324" y="870"/>
                    <a:pt x="1119" y="711"/>
                  </a:cubicBezTo>
                  <a:cubicBezTo>
                    <a:pt x="891" y="551"/>
                    <a:pt x="708" y="414"/>
                    <a:pt x="548" y="300"/>
                  </a:cubicBezTo>
                  <a:cubicBezTo>
                    <a:pt x="256" y="112"/>
                    <a:pt x="78"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1">
              <a:extLst>
                <a:ext uri="{FF2B5EF4-FFF2-40B4-BE49-F238E27FC236}">
                  <a16:creationId xmlns:a16="http://schemas.microsoft.com/office/drawing/2014/main" id="{7E38EBF9-3E30-3CE9-B40C-4094295A7194}"/>
                </a:ext>
              </a:extLst>
            </p:cNvPr>
            <p:cNvSpPr/>
            <p:nvPr/>
          </p:nvSpPr>
          <p:spPr>
            <a:xfrm>
              <a:off x="5967825" y="1228625"/>
              <a:ext cx="402325" cy="286475"/>
            </a:xfrm>
            <a:custGeom>
              <a:avLst/>
              <a:gdLst/>
              <a:ahLst/>
              <a:cxnLst/>
              <a:rect l="l" t="t" r="r" b="b"/>
              <a:pathLst>
                <a:path w="16093" h="11459" extrusionOk="0">
                  <a:moveTo>
                    <a:pt x="15111" y="0"/>
                  </a:moveTo>
                  <a:cubicBezTo>
                    <a:pt x="14906" y="23"/>
                    <a:pt x="14678" y="23"/>
                    <a:pt x="14426" y="46"/>
                  </a:cubicBezTo>
                  <a:cubicBezTo>
                    <a:pt x="13445" y="160"/>
                    <a:pt x="12144" y="411"/>
                    <a:pt x="10866" y="799"/>
                  </a:cubicBezTo>
                  <a:cubicBezTo>
                    <a:pt x="9610" y="1210"/>
                    <a:pt x="8355" y="1667"/>
                    <a:pt x="7442" y="2100"/>
                  </a:cubicBezTo>
                  <a:cubicBezTo>
                    <a:pt x="6985" y="2306"/>
                    <a:pt x="6620" y="2534"/>
                    <a:pt x="6369" y="2648"/>
                  </a:cubicBezTo>
                  <a:cubicBezTo>
                    <a:pt x="6118" y="2808"/>
                    <a:pt x="5981" y="2899"/>
                    <a:pt x="5981" y="2899"/>
                  </a:cubicBezTo>
                  <a:cubicBezTo>
                    <a:pt x="5981" y="2899"/>
                    <a:pt x="5821" y="2990"/>
                    <a:pt x="5593" y="3173"/>
                  </a:cubicBezTo>
                  <a:cubicBezTo>
                    <a:pt x="5365" y="3356"/>
                    <a:pt x="5045" y="3630"/>
                    <a:pt x="4680" y="3972"/>
                  </a:cubicBezTo>
                  <a:cubicBezTo>
                    <a:pt x="4315" y="4337"/>
                    <a:pt x="3927" y="4748"/>
                    <a:pt x="3516" y="5227"/>
                  </a:cubicBezTo>
                  <a:cubicBezTo>
                    <a:pt x="3105" y="5684"/>
                    <a:pt x="2671" y="6186"/>
                    <a:pt x="2261" y="6711"/>
                  </a:cubicBezTo>
                  <a:cubicBezTo>
                    <a:pt x="1439" y="7761"/>
                    <a:pt x="754" y="8902"/>
                    <a:pt x="412" y="9838"/>
                  </a:cubicBezTo>
                  <a:cubicBezTo>
                    <a:pt x="252" y="10317"/>
                    <a:pt x="115" y="10705"/>
                    <a:pt x="69" y="11002"/>
                  </a:cubicBezTo>
                  <a:cubicBezTo>
                    <a:pt x="24" y="11276"/>
                    <a:pt x="1" y="11459"/>
                    <a:pt x="24" y="11459"/>
                  </a:cubicBezTo>
                  <a:cubicBezTo>
                    <a:pt x="69" y="11459"/>
                    <a:pt x="206" y="10819"/>
                    <a:pt x="594" y="9929"/>
                  </a:cubicBezTo>
                  <a:cubicBezTo>
                    <a:pt x="982" y="9039"/>
                    <a:pt x="1713" y="7943"/>
                    <a:pt x="2557" y="6939"/>
                  </a:cubicBezTo>
                  <a:cubicBezTo>
                    <a:pt x="2968" y="6437"/>
                    <a:pt x="3425" y="5958"/>
                    <a:pt x="3836" y="5524"/>
                  </a:cubicBezTo>
                  <a:cubicBezTo>
                    <a:pt x="4246" y="5068"/>
                    <a:pt x="4657" y="4657"/>
                    <a:pt x="5022" y="4337"/>
                  </a:cubicBezTo>
                  <a:cubicBezTo>
                    <a:pt x="5365" y="3995"/>
                    <a:pt x="5684" y="3744"/>
                    <a:pt x="5913" y="3584"/>
                  </a:cubicBezTo>
                  <a:cubicBezTo>
                    <a:pt x="6118" y="3424"/>
                    <a:pt x="6255" y="3333"/>
                    <a:pt x="6255" y="3333"/>
                  </a:cubicBezTo>
                  <a:cubicBezTo>
                    <a:pt x="6255" y="3333"/>
                    <a:pt x="6392" y="3241"/>
                    <a:pt x="6620" y="3105"/>
                  </a:cubicBezTo>
                  <a:cubicBezTo>
                    <a:pt x="6871" y="2968"/>
                    <a:pt x="7214" y="2762"/>
                    <a:pt x="7670" y="2534"/>
                  </a:cubicBezTo>
                  <a:cubicBezTo>
                    <a:pt x="8538" y="2100"/>
                    <a:pt x="9747" y="1598"/>
                    <a:pt x="10980" y="1164"/>
                  </a:cubicBezTo>
                  <a:cubicBezTo>
                    <a:pt x="12212" y="731"/>
                    <a:pt x="13491" y="411"/>
                    <a:pt x="14472" y="251"/>
                  </a:cubicBezTo>
                  <a:cubicBezTo>
                    <a:pt x="15431" y="92"/>
                    <a:pt x="16093" y="92"/>
                    <a:pt x="16093" y="46"/>
                  </a:cubicBezTo>
                  <a:cubicBezTo>
                    <a:pt x="16093" y="23"/>
                    <a:pt x="15933" y="0"/>
                    <a:pt x="15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1">
              <a:extLst>
                <a:ext uri="{FF2B5EF4-FFF2-40B4-BE49-F238E27FC236}">
                  <a16:creationId xmlns:a16="http://schemas.microsoft.com/office/drawing/2014/main" id="{54B48A4B-86DA-25BF-0429-BA46E172EC4B}"/>
                </a:ext>
              </a:extLst>
            </p:cNvPr>
            <p:cNvSpPr/>
            <p:nvPr/>
          </p:nvSpPr>
          <p:spPr>
            <a:xfrm>
              <a:off x="5857700" y="1212325"/>
              <a:ext cx="487925" cy="406625"/>
            </a:xfrm>
            <a:custGeom>
              <a:avLst/>
              <a:gdLst/>
              <a:ahLst/>
              <a:cxnLst/>
              <a:rect l="l" t="t" r="r" b="b"/>
              <a:pathLst>
                <a:path w="19517" h="16265" extrusionOk="0">
                  <a:moveTo>
                    <a:pt x="19397" y="1"/>
                  </a:moveTo>
                  <a:cubicBezTo>
                    <a:pt x="19129" y="1"/>
                    <a:pt x="18323" y="68"/>
                    <a:pt x="17234" y="104"/>
                  </a:cubicBezTo>
                  <a:cubicBezTo>
                    <a:pt x="15864" y="127"/>
                    <a:pt x="14038" y="241"/>
                    <a:pt x="12235" y="607"/>
                  </a:cubicBezTo>
                  <a:cubicBezTo>
                    <a:pt x="11778" y="698"/>
                    <a:pt x="11322" y="789"/>
                    <a:pt x="10888" y="903"/>
                  </a:cubicBezTo>
                  <a:cubicBezTo>
                    <a:pt x="10455" y="1040"/>
                    <a:pt x="10021" y="1177"/>
                    <a:pt x="9610" y="1291"/>
                  </a:cubicBezTo>
                  <a:cubicBezTo>
                    <a:pt x="8811" y="1611"/>
                    <a:pt x="8035" y="1862"/>
                    <a:pt x="7442" y="2204"/>
                  </a:cubicBezTo>
                  <a:cubicBezTo>
                    <a:pt x="7122" y="2364"/>
                    <a:pt x="6848" y="2501"/>
                    <a:pt x="6597" y="2638"/>
                  </a:cubicBezTo>
                  <a:cubicBezTo>
                    <a:pt x="6369" y="2798"/>
                    <a:pt x="6141" y="2935"/>
                    <a:pt x="5981" y="3026"/>
                  </a:cubicBezTo>
                  <a:cubicBezTo>
                    <a:pt x="5638" y="3254"/>
                    <a:pt x="5433" y="3369"/>
                    <a:pt x="5433" y="3369"/>
                  </a:cubicBezTo>
                  <a:cubicBezTo>
                    <a:pt x="5433" y="3369"/>
                    <a:pt x="5387" y="3414"/>
                    <a:pt x="5296" y="3460"/>
                  </a:cubicBezTo>
                  <a:cubicBezTo>
                    <a:pt x="5228" y="3528"/>
                    <a:pt x="5091" y="3642"/>
                    <a:pt x="4931" y="3757"/>
                  </a:cubicBezTo>
                  <a:cubicBezTo>
                    <a:pt x="4794" y="3893"/>
                    <a:pt x="4589" y="4053"/>
                    <a:pt x="4383" y="4213"/>
                  </a:cubicBezTo>
                  <a:cubicBezTo>
                    <a:pt x="4269" y="4304"/>
                    <a:pt x="4155" y="4396"/>
                    <a:pt x="4041" y="4510"/>
                  </a:cubicBezTo>
                  <a:cubicBezTo>
                    <a:pt x="3904" y="4601"/>
                    <a:pt x="3790" y="4738"/>
                    <a:pt x="3675" y="4852"/>
                  </a:cubicBezTo>
                  <a:cubicBezTo>
                    <a:pt x="2648" y="5834"/>
                    <a:pt x="1644" y="7409"/>
                    <a:pt x="959" y="9120"/>
                  </a:cubicBezTo>
                  <a:cubicBezTo>
                    <a:pt x="640" y="9965"/>
                    <a:pt x="366" y="10855"/>
                    <a:pt x="206" y="11700"/>
                  </a:cubicBezTo>
                  <a:cubicBezTo>
                    <a:pt x="46" y="12544"/>
                    <a:pt x="1" y="13366"/>
                    <a:pt x="23" y="14051"/>
                  </a:cubicBezTo>
                  <a:cubicBezTo>
                    <a:pt x="46" y="14393"/>
                    <a:pt x="92" y="14713"/>
                    <a:pt x="138" y="14987"/>
                  </a:cubicBezTo>
                  <a:cubicBezTo>
                    <a:pt x="206" y="15260"/>
                    <a:pt x="252" y="15489"/>
                    <a:pt x="320" y="15694"/>
                  </a:cubicBezTo>
                  <a:cubicBezTo>
                    <a:pt x="457" y="16059"/>
                    <a:pt x="548" y="16265"/>
                    <a:pt x="571" y="16265"/>
                  </a:cubicBezTo>
                  <a:cubicBezTo>
                    <a:pt x="594" y="16265"/>
                    <a:pt x="526" y="16037"/>
                    <a:pt x="411" y="15648"/>
                  </a:cubicBezTo>
                  <a:cubicBezTo>
                    <a:pt x="366" y="15466"/>
                    <a:pt x="343" y="15238"/>
                    <a:pt x="297" y="14964"/>
                  </a:cubicBezTo>
                  <a:cubicBezTo>
                    <a:pt x="252" y="14690"/>
                    <a:pt x="252" y="14370"/>
                    <a:pt x="229" y="14051"/>
                  </a:cubicBezTo>
                  <a:cubicBezTo>
                    <a:pt x="229" y="13366"/>
                    <a:pt x="320" y="12590"/>
                    <a:pt x="480" y="11768"/>
                  </a:cubicBezTo>
                  <a:cubicBezTo>
                    <a:pt x="685" y="10946"/>
                    <a:pt x="959" y="10079"/>
                    <a:pt x="1302" y="9257"/>
                  </a:cubicBezTo>
                  <a:cubicBezTo>
                    <a:pt x="2009" y="7614"/>
                    <a:pt x="3036" y="6085"/>
                    <a:pt x="3995" y="5195"/>
                  </a:cubicBezTo>
                  <a:cubicBezTo>
                    <a:pt x="4132" y="5080"/>
                    <a:pt x="4246" y="4966"/>
                    <a:pt x="4360" y="4875"/>
                  </a:cubicBezTo>
                  <a:cubicBezTo>
                    <a:pt x="4474" y="4784"/>
                    <a:pt x="4589" y="4692"/>
                    <a:pt x="4703" y="4601"/>
                  </a:cubicBezTo>
                  <a:cubicBezTo>
                    <a:pt x="4908" y="4441"/>
                    <a:pt x="5091" y="4282"/>
                    <a:pt x="5250" y="4167"/>
                  </a:cubicBezTo>
                  <a:cubicBezTo>
                    <a:pt x="5410" y="4053"/>
                    <a:pt x="5524" y="3962"/>
                    <a:pt x="5616" y="3893"/>
                  </a:cubicBezTo>
                  <a:cubicBezTo>
                    <a:pt x="5707" y="3825"/>
                    <a:pt x="5753" y="3802"/>
                    <a:pt x="5753" y="3802"/>
                  </a:cubicBezTo>
                  <a:cubicBezTo>
                    <a:pt x="5753" y="3802"/>
                    <a:pt x="5935" y="3688"/>
                    <a:pt x="6255" y="3460"/>
                  </a:cubicBezTo>
                  <a:cubicBezTo>
                    <a:pt x="6415" y="3369"/>
                    <a:pt x="6620" y="3232"/>
                    <a:pt x="6848" y="3072"/>
                  </a:cubicBezTo>
                  <a:cubicBezTo>
                    <a:pt x="7076" y="2935"/>
                    <a:pt x="7373" y="2798"/>
                    <a:pt x="7670" y="2638"/>
                  </a:cubicBezTo>
                  <a:cubicBezTo>
                    <a:pt x="8241" y="2296"/>
                    <a:pt x="8971" y="2022"/>
                    <a:pt x="9770" y="1702"/>
                  </a:cubicBezTo>
                  <a:cubicBezTo>
                    <a:pt x="10158" y="1565"/>
                    <a:pt x="10569" y="1428"/>
                    <a:pt x="11002" y="1291"/>
                  </a:cubicBezTo>
                  <a:cubicBezTo>
                    <a:pt x="11413" y="1154"/>
                    <a:pt x="11870" y="1086"/>
                    <a:pt x="12303" y="972"/>
                  </a:cubicBezTo>
                  <a:cubicBezTo>
                    <a:pt x="14061" y="561"/>
                    <a:pt x="15887" y="401"/>
                    <a:pt x="17234" y="310"/>
                  </a:cubicBezTo>
                  <a:cubicBezTo>
                    <a:pt x="17918" y="264"/>
                    <a:pt x="18489" y="173"/>
                    <a:pt x="18877" y="127"/>
                  </a:cubicBezTo>
                  <a:cubicBezTo>
                    <a:pt x="19288" y="59"/>
                    <a:pt x="19516" y="36"/>
                    <a:pt x="19493" y="13"/>
                  </a:cubicBezTo>
                  <a:cubicBezTo>
                    <a:pt x="19493" y="4"/>
                    <a:pt x="19460" y="1"/>
                    <a:pt x="19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41">
            <a:extLst>
              <a:ext uri="{FF2B5EF4-FFF2-40B4-BE49-F238E27FC236}">
                <a16:creationId xmlns:a16="http://schemas.microsoft.com/office/drawing/2014/main" id="{0BFB4C45-1A14-D128-F453-2D27DB6563F7}"/>
              </a:ext>
            </a:extLst>
          </p:cNvPr>
          <p:cNvGrpSpPr/>
          <p:nvPr/>
        </p:nvGrpSpPr>
        <p:grpSpPr>
          <a:xfrm flipH="1">
            <a:off x="57852" y="1738105"/>
            <a:ext cx="1710745" cy="3322126"/>
            <a:chOff x="3776600" y="1130625"/>
            <a:chExt cx="1772425" cy="3441904"/>
          </a:xfrm>
        </p:grpSpPr>
        <p:sp>
          <p:nvSpPr>
            <p:cNvPr id="2876" name="Google Shape;2876;p41">
              <a:extLst>
                <a:ext uri="{FF2B5EF4-FFF2-40B4-BE49-F238E27FC236}">
                  <a16:creationId xmlns:a16="http://schemas.microsoft.com/office/drawing/2014/main" id="{6B4B569D-4C8A-9F7B-4B57-C1091835F9BB}"/>
                </a:ext>
              </a:extLst>
            </p:cNvPr>
            <p:cNvSpPr/>
            <p:nvPr/>
          </p:nvSpPr>
          <p:spPr>
            <a:xfrm>
              <a:off x="4930200" y="1317250"/>
              <a:ext cx="618825" cy="520675"/>
            </a:xfrm>
            <a:custGeom>
              <a:avLst/>
              <a:gdLst/>
              <a:ahLst/>
              <a:cxnLst/>
              <a:rect l="l" t="t" r="r" b="b"/>
              <a:pathLst>
                <a:path w="24753" h="20827" extrusionOk="0">
                  <a:moveTo>
                    <a:pt x="10086" y="1"/>
                  </a:moveTo>
                  <a:cubicBezTo>
                    <a:pt x="9843" y="1"/>
                    <a:pt x="9595" y="35"/>
                    <a:pt x="9345" y="107"/>
                  </a:cubicBezTo>
                  <a:cubicBezTo>
                    <a:pt x="8364" y="404"/>
                    <a:pt x="7587" y="1066"/>
                    <a:pt x="7085" y="1956"/>
                  </a:cubicBezTo>
                  <a:cubicBezTo>
                    <a:pt x="6834" y="2390"/>
                    <a:pt x="6674" y="2892"/>
                    <a:pt x="6606" y="3394"/>
                  </a:cubicBezTo>
                  <a:cubicBezTo>
                    <a:pt x="6583" y="3508"/>
                    <a:pt x="6560" y="3737"/>
                    <a:pt x="6560" y="3988"/>
                  </a:cubicBezTo>
                  <a:cubicBezTo>
                    <a:pt x="6560" y="4295"/>
                    <a:pt x="6581" y="4624"/>
                    <a:pt x="6705" y="4729"/>
                  </a:cubicBezTo>
                  <a:lnTo>
                    <a:pt x="6705" y="4729"/>
                  </a:lnTo>
                  <a:cubicBezTo>
                    <a:pt x="6326" y="4442"/>
                    <a:pt x="5946" y="4198"/>
                    <a:pt x="5532" y="4198"/>
                  </a:cubicBezTo>
                  <a:cubicBezTo>
                    <a:pt x="5329" y="4198"/>
                    <a:pt x="5118" y="4257"/>
                    <a:pt x="4894" y="4398"/>
                  </a:cubicBezTo>
                  <a:cubicBezTo>
                    <a:pt x="4187" y="4832"/>
                    <a:pt x="3913" y="5677"/>
                    <a:pt x="4050" y="6453"/>
                  </a:cubicBezTo>
                  <a:cubicBezTo>
                    <a:pt x="4164" y="7000"/>
                    <a:pt x="4756" y="8026"/>
                    <a:pt x="5395" y="8096"/>
                  </a:cubicBezTo>
                  <a:lnTo>
                    <a:pt x="5395" y="8096"/>
                  </a:lnTo>
                  <a:cubicBezTo>
                    <a:pt x="5171" y="8072"/>
                    <a:pt x="4962" y="8060"/>
                    <a:pt x="4767" y="8060"/>
                  </a:cubicBezTo>
                  <a:cubicBezTo>
                    <a:pt x="1" y="8060"/>
                    <a:pt x="3470" y="15030"/>
                    <a:pt x="4917" y="17135"/>
                  </a:cubicBezTo>
                  <a:cubicBezTo>
                    <a:pt x="6306" y="19183"/>
                    <a:pt x="8506" y="20826"/>
                    <a:pt x="10599" y="20826"/>
                  </a:cubicBezTo>
                  <a:cubicBezTo>
                    <a:pt x="11982" y="20826"/>
                    <a:pt x="13318" y="20110"/>
                    <a:pt x="14344" y="18322"/>
                  </a:cubicBezTo>
                  <a:cubicBezTo>
                    <a:pt x="15631" y="19554"/>
                    <a:pt x="17028" y="20049"/>
                    <a:pt x="18281" y="20049"/>
                  </a:cubicBezTo>
                  <a:cubicBezTo>
                    <a:pt x="20139" y="20049"/>
                    <a:pt x="21677" y="18959"/>
                    <a:pt x="22059" y="17569"/>
                  </a:cubicBezTo>
                  <a:cubicBezTo>
                    <a:pt x="22721" y="15240"/>
                    <a:pt x="21237" y="13209"/>
                    <a:pt x="21237" y="13209"/>
                  </a:cubicBezTo>
                  <a:cubicBezTo>
                    <a:pt x="21237" y="13209"/>
                    <a:pt x="24752" y="10036"/>
                    <a:pt x="22355" y="6955"/>
                  </a:cubicBezTo>
                  <a:cubicBezTo>
                    <a:pt x="21362" y="5668"/>
                    <a:pt x="20231" y="5291"/>
                    <a:pt x="19247" y="5291"/>
                  </a:cubicBezTo>
                  <a:cubicBezTo>
                    <a:pt x="17858" y="5291"/>
                    <a:pt x="16763" y="6042"/>
                    <a:pt x="16763" y="6042"/>
                  </a:cubicBezTo>
                  <a:cubicBezTo>
                    <a:pt x="16763" y="6042"/>
                    <a:pt x="19046" y="3326"/>
                    <a:pt x="17334" y="2321"/>
                  </a:cubicBezTo>
                  <a:cubicBezTo>
                    <a:pt x="17078" y="2166"/>
                    <a:pt x="16823" y="2100"/>
                    <a:pt x="16575" y="2100"/>
                  </a:cubicBezTo>
                  <a:cubicBezTo>
                    <a:pt x="15185" y="2100"/>
                    <a:pt x="14001" y="4170"/>
                    <a:pt x="14001" y="4170"/>
                  </a:cubicBezTo>
                  <a:cubicBezTo>
                    <a:pt x="13737" y="2239"/>
                    <a:pt x="12061" y="1"/>
                    <a:pt x="10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1">
              <a:extLst>
                <a:ext uri="{FF2B5EF4-FFF2-40B4-BE49-F238E27FC236}">
                  <a16:creationId xmlns:a16="http://schemas.microsoft.com/office/drawing/2014/main" id="{D1BB5A07-BC04-BC4D-D0EB-B989880E6A7B}"/>
                </a:ext>
              </a:extLst>
            </p:cNvPr>
            <p:cNvSpPr/>
            <p:nvPr/>
          </p:nvSpPr>
          <p:spPr>
            <a:xfrm>
              <a:off x="4049364" y="4260800"/>
              <a:ext cx="1340425" cy="311729"/>
            </a:xfrm>
            <a:custGeom>
              <a:avLst/>
              <a:gdLst/>
              <a:ahLst/>
              <a:cxnLst/>
              <a:rect l="l" t="t" r="r" b="b"/>
              <a:pathLst>
                <a:path w="53617" h="17074" extrusionOk="0">
                  <a:moveTo>
                    <a:pt x="26820" y="0"/>
                  </a:moveTo>
                  <a:cubicBezTo>
                    <a:pt x="12006" y="0"/>
                    <a:pt x="0" y="3835"/>
                    <a:pt x="0" y="8537"/>
                  </a:cubicBezTo>
                  <a:cubicBezTo>
                    <a:pt x="0" y="13239"/>
                    <a:pt x="12006" y="17073"/>
                    <a:pt x="26820" y="17073"/>
                  </a:cubicBezTo>
                  <a:cubicBezTo>
                    <a:pt x="41611" y="17073"/>
                    <a:pt x="53617" y="13239"/>
                    <a:pt x="53617" y="8537"/>
                  </a:cubicBezTo>
                  <a:cubicBezTo>
                    <a:pt x="53617" y="3835"/>
                    <a:pt x="41611" y="0"/>
                    <a:pt x="2682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1">
              <a:extLst>
                <a:ext uri="{FF2B5EF4-FFF2-40B4-BE49-F238E27FC236}">
                  <a16:creationId xmlns:a16="http://schemas.microsoft.com/office/drawing/2014/main" id="{9AEFF595-5AAB-FB41-5EEA-A1F3261CC729}"/>
                </a:ext>
              </a:extLst>
            </p:cNvPr>
            <p:cNvSpPr/>
            <p:nvPr/>
          </p:nvSpPr>
          <p:spPr>
            <a:xfrm>
              <a:off x="4289025" y="2384775"/>
              <a:ext cx="998875" cy="963250"/>
            </a:xfrm>
            <a:custGeom>
              <a:avLst/>
              <a:gdLst/>
              <a:ahLst/>
              <a:cxnLst/>
              <a:rect l="l" t="t" r="r" b="b"/>
              <a:pathLst>
                <a:path w="39955" h="38530" extrusionOk="0">
                  <a:moveTo>
                    <a:pt x="15335" y="0"/>
                  </a:moveTo>
                  <a:cubicBezTo>
                    <a:pt x="7356" y="0"/>
                    <a:pt x="5137" y="4152"/>
                    <a:pt x="5137" y="4152"/>
                  </a:cubicBezTo>
                  <a:cubicBezTo>
                    <a:pt x="2831" y="7165"/>
                    <a:pt x="1" y="33232"/>
                    <a:pt x="3744" y="36633"/>
                  </a:cubicBezTo>
                  <a:cubicBezTo>
                    <a:pt x="5268" y="37999"/>
                    <a:pt x="9506" y="38529"/>
                    <a:pt x="14354" y="38529"/>
                  </a:cubicBezTo>
                  <a:cubicBezTo>
                    <a:pt x="21491" y="38529"/>
                    <a:pt x="29948" y="37381"/>
                    <a:pt x="33006" y="36062"/>
                  </a:cubicBezTo>
                  <a:cubicBezTo>
                    <a:pt x="38142" y="33871"/>
                    <a:pt x="35038" y="18190"/>
                    <a:pt x="35038" y="18190"/>
                  </a:cubicBezTo>
                  <a:lnTo>
                    <a:pt x="35038" y="18190"/>
                  </a:lnTo>
                  <a:cubicBezTo>
                    <a:pt x="35242" y="18197"/>
                    <a:pt x="35435" y="18201"/>
                    <a:pt x="35618" y="18201"/>
                  </a:cubicBezTo>
                  <a:cubicBezTo>
                    <a:pt x="39954" y="18201"/>
                    <a:pt x="38437" y="16169"/>
                    <a:pt x="36772" y="14241"/>
                  </a:cubicBezTo>
                  <a:cubicBezTo>
                    <a:pt x="35038" y="12233"/>
                    <a:pt x="33463" y="5796"/>
                    <a:pt x="31728" y="4152"/>
                  </a:cubicBezTo>
                  <a:cubicBezTo>
                    <a:pt x="29993" y="2486"/>
                    <a:pt x="27597" y="1025"/>
                    <a:pt x="17690" y="112"/>
                  </a:cubicBezTo>
                  <a:cubicBezTo>
                    <a:pt x="16854" y="35"/>
                    <a:pt x="16070" y="0"/>
                    <a:pt x="15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1">
              <a:extLst>
                <a:ext uri="{FF2B5EF4-FFF2-40B4-BE49-F238E27FC236}">
                  <a16:creationId xmlns:a16="http://schemas.microsoft.com/office/drawing/2014/main" id="{BCB31793-8A22-C13B-0CBD-21D005BCFCD0}"/>
                </a:ext>
              </a:extLst>
            </p:cNvPr>
            <p:cNvSpPr/>
            <p:nvPr/>
          </p:nvSpPr>
          <p:spPr>
            <a:xfrm>
              <a:off x="4288475" y="2438150"/>
              <a:ext cx="873650" cy="909825"/>
            </a:xfrm>
            <a:custGeom>
              <a:avLst/>
              <a:gdLst/>
              <a:ahLst/>
              <a:cxnLst/>
              <a:rect l="l" t="t" r="r" b="b"/>
              <a:pathLst>
                <a:path w="34946" h="36393" extrusionOk="0">
                  <a:moveTo>
                    <a:pt x="13457" y="0"/>
                  </a:moveTo>
                  <a:cubicBezTo>
                    <a:pt x="10864" y="0"/>
                    <a:pt x="8389" y="213"/>
                    <a:pt x="6597" y="420"/>
                  </a:cubicBezTo>
                  <a:cubicBezTo>
                    <a:pt x="5547" y="1287"/>
                    <a:pt x="5159" y="2017"/>
                    <a:pt x="5159" y="2017"/>
                  </a:cubicBezTo>
                  <a:cubicBezTo>
                    <a:pt x="2853" y="5030"/>
                    <a:pt x="0" y="31097"/>
                    <a:pt x="3766" y="34498"/>
                  </a:cubicBezTo>
                  <a:cubicBezTo>
                    <a:pt x="4131" y="34817"/>
                    <a:pt x="4656" y="35091"/>
                    <a:pt x="5295" y="35320"/>
                  </a:cubicBezTo>
                  <a:cubicBezTo>
                    <a:pt x="8149" y="35981"/>
                    <a:pt x="11413" y="36278"/>
                    <a:pt x="14654" y="36392"/>
                  </a:cubicBezTo>
                  <a:cubicBezTo>
                    <a:pt x="21045" y="36369"/>
                    <a:pt x="28440" y="35434"/>
                    <a:pt x="32047" y="34292"/>
                  </a:cubicBezTo>
                  <a:cubicBezTo>
                    <a:pt x="34946" y="30024"/>
                    <a:pt x="31316" y="13248"/>
                    <a:pt x="30654" y="8523"/>
                  </a:cubicBezTo>
                  <a:cubicBezTo>
                    <a:pt x="29924" y="3296"/>
                    <a:pt x="27619" y="2657"/>
                    <a:pt x="20931" y="831"/>
                  </a:cubicBezTo>
                  <a:cubicBezTo>
                    <a:pt x="18687" y="207"/>
                    <a:pt x="16014" y="0"/>
                    <a:pt x="134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1">
              <a:extLst>
                <a:ext uri="{FF2B5EF4-FFF2-40B4-BE49-F238E27FC236}">
                  <a16:creationId xmlns:a16="http://schemas.microsoft.com/office/drawing/2014/main" id="{96756B70-53F6-61F1-3FB2-B4963BEAAAC9}"/>
                </a:ext>
              </a:extLst>
            </p:cNvPr>
            <p:cNvSpPr/>
            <p:nvPr/>
          </p:nvSpPr>
          <p:spPr>
            <a:xfrm>
              <a:off x="4780350" y="2496925"/>
              <a:ext cx="459950" cy="837925"/>
            </a:xfrm>
            <a:custGeom>
              <a:avLst/>
              <a:gdLst/>
              <a:ahLst/>
              <a:cxnLst/>
              <a:rect l="l" t="t" r="r" b="b"/>
              <a:pathLst>
                <a:path w="18398" h="33517" extrusionOk="0">
                  <a:moveTo>
                    <a:pt x="8547" y="0"/>
                  </a:moveTo>
                  <a:cubicBezTo>
                    <a:pt x="7323" y="0"/>
                    <a:pt x="6185" y="590"/>
                    <a:pt x="5250" y="2040"/>
                  </a:cubicBezTo>
                  <a:cubicBezTo>
                    <a:pt x="3721" y="4437"/>
                    <a:pt x="0" y="25710"/>
                    <a:pt x="2808" y="31097"/>
                  </a:cubicBezTo>
                  <a:cubicBezTo>
                    <a:pt x="3242" y="31919"/>
                    <a:pt x="3561" y="32740"/>
                    <a:pt x="3812" y="33516"/>
                  </a:cubicBezTo>
                  <a:cubicBezTo>
                    <a:pt x="4314" y="33471"/>
                    <a:pt x="4817" y="33402"/>
                    <a:pt x="5296" y="33334"/>
                  </a:cubicBezTo>
                  <a:lnTo>
                    <a:pt x="5342" y="33334"/>
                  </a:lnTo>
                  <a:cubicBezTo>
                    <a:pt x="5844" y="33265"/>
                    <a:pt x="6323" y="33197"/>
                    <a:pt x="6780" y="33128"/>
                  </a:cubicBezTo>
                  <a:lnTo>
                    <a:pt x="6802" y="33128"/>
                  </a:lnTo>
                  <a:cubicBezTo>
                    <a:pt x="7031" y="33105"/>
                    <a:pt x="7259" y="33060"/>
                    <a:pt x="7464" y="33037"/>
                  </a:cubicBezTo>
                  <a:cubicBezTo>
                    <a:pt x="7487" y="33037"/>
                    <a:pt x="7487" y="33014"/>
                    <a:pt x="7510" y="33014"/>
                  </a:cubicBezTo>
                  <a:cubicBezTo>
                    <a:pt x="7944" y="32946"/>
                    <a:pt x="8377" y="32877"/>
                    <a:pt x="8788" y="32809"/>
                  </a:cubicBezTo>
                  <a:cubicBezTo>
                    <a:pt x="8811" y="32786"/>
                    <a:pt x="8857" y="32786"/>
                    <a:pt x="8879" y="32786"/>
                  </a:cubicBezTo>
                  <a:cubicBezTo>
                    <a:pt x="9062" y="32740"/>
                    <a:pt x="9245" y="32717"/>
                    <a:pt x="9427" y="32672"/>
                  </a:cubicBezTo>
                  <a:lnTo>
                    <a:pt x="9473" y="32672"/>
                  </a:lnTo>
                  <a:cubicBezTo>
                    <a:pt x="9656" y="32626"/>
                    <a:pt x="9861" y="32581"/>
                    <a:pt x="10044" y="32558"/>
                  </a:cubicBezTo>
                  <a:cubicBezTo>
                    <a:pt x="10066" y="32535"/>
                    <a:pt x="10089" y="32535"/>
                    <a:pt x="10135" y="32535"/>
                  </a:cubicBezTo>
                  <a:cubicBezTo>
                    <a:pt x="10272" y="32489"/>
                    <a:pt x="10432" y="32466"/>
                    <a:pt x="10569" y="32421"/>
                  </a:cubicBezTo>
                  <a:cubicBezTo>
                    <a:pt x="10614" y="32421"/>
                    <a:pt x="10637" y="32421"/>
                    <a:pt x="10683" y="32398"/>
                  </a:cubicBezTo>
                  <a:cubicBezTo>
                    <a:pt x="10865" y="32375"/>
                    <a:pt x="11025" y="32329"/>
                    <a:pt x="11185" y="32284"/>
                  </a:cubicBezTo>
                  <a:lnTo>
                    <a:pt x="11208" y="32284"/>
                  </a:lnTo>
                  <a:cubicBezTo>
                    <a:pt x="11345" y="32238"/>
                    <a:pt x="11504" y="32192"/>
                    <a:pt x="11641" y="32170"/>
                  </a:cubicBezTo>
                  <a:cubicBezTo>
                    <a:pt x="11687" y="32147"/>
                    <a:pt x="11710" y="32147"/>
                    <a:pt x="11755" y="32124"/>
                  </a:cubicBezTo>
                  <a:cubicBezTo>
                    <a:pt x="11870" y="32101"/>
                    <a:pt x="11984" y="32056"/>
                    <a:pt x="12098" y="32033"/>
                  </a:cubicBezTo>
                  <a:cubicBezTo>
                    <a:pt x="12121" y="32010"/>
                    <a:pt x="12166" y="32010"/>
                    <a:pt x="12189" y="32010"/>
                  </a:cubicBezTo>
                  <a:cubicBezTo>
                    <a:pt x="12326" y="31964"/>
                    <a:pt x="12463" y="31919"/>
                    <a:pt x="12577" y="31873"/>
                  </a:cubicBezTo>
                  <a:cubicBezTo>
                    <a:pt x="12600" y="31873"/>
                    <a:pt x="12646" y="31850"/>
                    <a:pt x="12668" y="31850"/>
                  </a:cubicBezTo>
                  <a:cubicBezTo>
                    <a:pt x="12760" y="31827"/>
                    <a:pt x="12851" y="31782"/>
                    <a:pt x="12942" y="31759"/>
                  </a:cubicBezTo>
                  <a:cubicBezTo>
                    <a:pt x="12988" y="31736"/>
                    <a:pt x="13011" y="31736"/>
                    <a:pt x="13034" y="31713"/>
                  </a:cubicBezTo>
                  <a:cubicBezTo>
                    <a:pt x="13148" y="31667"/>
                    <a:pt x="13262" y="31622"/>
                    <a:pt x="13353" y="31576"/>
                  </a:cubicBezTo>
                  <a:cubicBezTo>
                    <a:pt x="13467" y="31531"/>
                    <a:pt x="13581" y="31485"/>
                    <a:pt x="13696" y="31416"/>
                  </a:cubicBezTo>
                  <a:cubicBezTo>
                    <a:pt x="13741" y="31394"/>
                    <a:pt x="13787" y="31371"/>
                    <a:pt x="13810" y="31348"/>
                  </a:cubicBezTo>
                  <a:cubicBezTo>
                    <a:pt x="13833" y="31348"/>
                    <a:pt x="13833" y="31325"/>
                    <a:pt x="13833" y="31325"/>
                  </a:cubicBezTo>
                  <a:cubicBezTo>
                    <a:pt x="15339" y="30321"/>
                    <a:pt x="16001" y="27993"/>
                    <a:pt x="16229" y="25345"/>
                  </a:cubicBezTo>
                  <a:cubicBezTo>
                    <a:pt x="16252" y="24980"/>
                    <a:pt x="16275" y="24637"/>
                    <a:pt x="16298" y="24272"/>
                  </a:cubicBezTo>
                  <a:cubicBezTo>
                    <a:pt x="16298" y="24226"/>
                    <a:pt x="16298" y="24158"/>
                    <a:pt x="16298" y="24090"/>
                  </a:cubicBezTo>
                  <a:cubicBezTo>
                    <a:pt x="16321" y="23793"/>
                    <a:pt x="16321" y="23496"/>
                    <a:pt x="16321" y="23176"/>
                  </a:cubicBezTo>
                  <a:cubicBezTo>
                    <a:pt x="16321" y="23085"/>
                    <a:pt x="16321" y="22994"/>
                    <a:pt x="16321" y="22903"/>
                  </a:cubicBezTo>
                  <a:cubicBezTo>
                    <a:pt x="16321" y="22583"/>
                    <a:pt x="16321" y="22286"/>
                    <a:pt x="16298" y="21990"/>
                  </a:cubicBezTo>
                  <a:cubicBezTo>
                    <a:pt x="16298" y="21921"/>
                    <a:pt x="16298" y="21875"/>
                    <a:pt x="16298" y="21830"/>
                  </a:cubicBezTo>
                  <a:cubicBezTo>
                    <a:pt x="16275" y="21465"/>
                    <a:pt x="16275" y="21122"/>
                    <a:pt x="16252" y="20757"/>
                  </a:cubicBezTo>
                  <a:cubicBezTo>
                    <a:pt x="16252" y="20757"/>
                    <a:pt x="16252" y="20734"/>
                    <a:pt x="16252" y="20734"/>
                  </a:cubicBezTo>
                  <a:cubicBezTo>
                    <a:pt x="16184" y="19502"/>
                    <a:pt x="15727" y="18155"/>
                    <a:pt x="15887" y="16922"/>
                  </a:cubicBezTo>
                  <a:cubicBezTo>
                    <a:pt x="15636" y="15005"/>
                    <a:pt x="15385" y="13704"/>
                    <a:pt x="15385" y="13704"/>
                  </a:cubicBezTo>
                  <a:lnTo>
                    <a:pt x="15385" y="13704"/>
                  </a:lnTo>
                  <a:cubicBezTo>
                    <a:pt x="15566" y="13709"/>
                    <a:pt x="15739" y="13712"/>
                    <a:pt x="15903" y="13712"/>
                  </a:cubicBezTo>
                  <a:cubicBezTo>
                    <a:pt x="17209" y="13712"/>
                    <a:pt x="17992" y="13552"/>
                    <a:pt x="18398" y="13248"/>
                  </a:cubicBezTo>
                  <a:cubicBezTo>
                    <a:pt x="18032" y="12814"/>
                    <a:pt x="17530" y="12426"/>
                    <a:pt x="17302" y="12129"/>
                  </a:cubicBezTo>
                  <a:cubicBezTo>
                    <a:pt x="16572" y="11262"/>
                    <a:pt x="15841" y="10372"/>
                    <a:pt x="15339" y="9322"/>
                  </a:cubicBezTo>
                  <a:cubicBezTo>
                    <a:pt x="13992" y="6423"/>
                    <a:pt x="14312" y="2314"/>
                    <a:pt x="10957" y="648"/>
                  </a:cubicBezTo>
                  <a:cubicBezTo>
                    <a:pt x="10140" y="239"/>
                    <a:pt x="9326" y="0"/>
                    <a:pt x="85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1">
              <a:extLst>
                <a:ext uri="{FF2B5EF4-FFF2-40B4-BE49-F238E27FC236}">
                  <a16:creationId xmlns:a16="http://schemas.microsoft.com/office/drawing/2014/main" id="{6756A811-06F7-8D71-7F59-D8312CF9B262}"/>
                </a:ext>
              </a:extLst>
            </p:cNvPr>
            <p:cNvSpPr/>
            <p:nvPr/>
          </p:nvSpPr>
          <p:spPr>
            <a:xfrm>
              <a:off x="5077075" y="2527950"/>
              <a:ext cx="163225" cy="311750"/>
            </a:xfrm>
            <a:custGeom>
              <a:avLst/>
              <a:gdLst/>
              <a:ahLst/>
              <a:cxnLst/>
              <a:rect l="l" t="t" r="r" b="b"/>
              <a:pathLst>
                <a:path w="6529" h="12470" extrusionOk="0">
                  <a:moveTo>
                    <a:pt x="1" y="0"/>
                  </a:moveTo>
                  <a:lnTo>
                    <a:pt x="1" y="0"/>
                  </a:lnTo>
                  <a:cubicBezTo>
                    <a:pt x="1210" y="1621"/>
                    <a:pt x="2511" y="6894"/>
                    <a:pt x="2694" y="8948"/>
                  </a:cubicBezTo>
                  <a:cubicBezTo>
                    <a:pt x="2808" y="10295"/>
                    <a:pt x="3265" y="11641"/>
                    <a:pt x="3607" y="12463"/>
                  </a:cubicBezTo>
                  <a:cubicBezTo>
                    <a:pt x="3765" y="12468"/>
                    <a:pt x="3917" y="12470"/>
                    <a:pt x="4063" y="12470"/>
                  </a:cubicBezTo>
                  <a:cubicBezTo>
                    <a:pt x="5341" y="12470"/>
                    <a:pt x="6119" y="12293"/>
                    <a:pt x="6529" y="12007"/>
                  </a:cubicBezTo>
                  <a:cubicBezTo>
                    <a:pt x="6163" y="11573"/>
                    <a:pt x="5661" y="11185"/>
                    <a:pt x="5433" y="10888"/>
                  </a:cubicBezTo>
                  <a:cubicBezTo>
                    <a:pt x="4703" y="10021"/>
                    <a:pt x="3972" y="9131"/>
                    <a:pt x="3470" y="8081"/>
                  </a:cubicBezTo>
                  <a:cubicBezTo>
                    <a:pt x="2260" y="5478"/>
                    <a:pt x="2374" y="1918"/>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1">
              <a:extLst>
                <a:ext uri="{FF2B5EF4-FFF2-40B4-BE49-F238E27FC236}">
                  <a16:creationId xmlns:a16="http://schemas.microsoft.com/office/drawing/2014/main" id="{5B07DDF8-6F7E-758D-7452-C13EC8F20A85}"/>
                </a:ext>
              </a:extLst>
            </p:cNvPr>
            <p:cNvSpPr/>
            <p:nvPr/>
          </p:nvSpPr>
          <p:spPr>
            <a:xfrm>
              <a:off x="4129250" y="2765900"/>
              <a:ext cx="291625" cy="313300"/>
            </a:xfrm>
            <a:custGeom>
              <a:avLst/>
              <a:gdLst/>
              <a:ahLst/>
              <a:cxnLst/>
              <a:rect l="l" t="t" r="r" b="b"/>
              <a:pathLst>
                <a:path w="11665" h="12532" extrusionOk="0">
                  <a:moveTo>
                    <a:pt x="4475" y="1"/>
                  </a:moveTo>
                  <a:lnTo>
                    <a:pt x="1" y="9930"/>
                  </a:lnTo>
                  <a:lnTo>
                    <a:pt x="6460" y="12532"/>
                  </a:lnTo>
                  <a:lnTo>
                    <a:pt x="11664" y="1005"/>
                  </a:lnTo>
                  <a:lnTo>
                    <a:pt x="5045" y="1"/>
                  </a:ln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1">
              <a:extLst>
                <a:ext uri="{FF2B5EF4-FFF2-40B4-BE49-F238E27FC236}">
                  <a16:creationId xmlns:a16="http://schemas.microsoft.com/office/drawing/2014/main" id="{45123311-0313-6E2D-F62A-14D514AC35B9}"/>
                </a:ext>
              </a:extLst>
            </p:cNvPr>
            <p:cNvSpPr/>
            <p:nvPr/>
          </p:nvSpPr>
          <p:spPr>
            <a:xfrm>
              <a:off x="4129250" y="2765900"/>
              <a:ext cx="291625" cy="313300"/>
            </a:xfrm>
            <a:custGeom>
              <a:avLst/>
              <a:gdLst/>
              <a:ahLst/>
              <a:cxnLst/>
              <a:rect l="l" t="t" r="r" b="b"/>
              <a:pathLst>
                <a:path w="11665" h="12532" extrusionOk="0">
                  <a:moveTo>
                    <a:pt x="4475" y="1"/>
                  </a:moveTo>
                  <a:lnTo>
                    <a:pt x="1" y="9930"/>
                  </a:lnTo>
                  <a:lnTo>
                    <a:pt x="6460" y="12532"/>
                  </a:lnTo>
                  <a:lnTo>
                    <a:pt x="11664" y="1005"/>
                  </a:lnTo>
                  <a:lnTo>
                    <a:pt x="5045" y="1"/>
                  </a:ln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1">
              <a:extLst>
                <a:ext uri="{FF2B5EF4-FFF2-40B4-BE49-F238E27FC236}">
                  <a16:creationId xmlns:a16="http://schemas.microsoft.com/office/drawing/2014/main" id="{05649F6D-FDB4-EFB9-858E-01B9987EE490}"/>
                </a:ext>
              </a:extLst>
            </p:cNvPr>
            <p:cNvSpPr/>
            <p:nvPr/>
          </p:nvSpPr>
          <p:spPr>
            <a:xfrm>
              <a:off x="3776600" y="2809275"/>
              <a:ext cx="789225" cy="680200"/>
            </a:xfrm>
            <a:custGeom>
              <a:avLst/>
              <a:gdLst/>
              <a:ahLst/>
              <a:cxnLst/>
              <a:rect l="l" t="t" r="r" b="b"/>
              <a:pathLst>
                <a:path w="31569" h="27208" extrusionOk="0">
                  <a:moveTo>
                    <a:pt x="10820" y="0"/>
                  </a:moveTo>
                  <a:lnTo>
                    <a:pt x="2101" y="12326"/>
                  </a:lnTo>
                  <a:lnTo>
                    <a:pt x="1" y="17690"/>
                  </a:lnTo>
                  <a:lnTo>
                    <a:pt x="21388" y="27208"/>
                  </a:lnTo>
                  <a:lnTo>
                    <a:pt x="30495" y="15111"/>
                  </a:lnTo>
                  <a:lnTo>
                    <a:pt x="31568" y="9815"/>
                  </a:lnTo>
                  <a:lnTo>
                    <a:pt x="108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1">
              <a:extLst>
                <a:ext uri="{FF2B5EF4-FFF2-40B4-BE49-F238E27FC236}">
                  <a16:creationId xmlns:a16="http://schemas.microsoft.com/office/drawing/2014/main" id="{FE68AF65-0E8C-0A0B-D856-43F8C9890C36}"/>
                </a:ext>
              </a:extLst>
            </p:cNvPr>
            <p:cNvSpPr/>
            <p:nvPr/>
          </p:nvSpPr>
          <p:spPr>
            <a:xfrm>
              <a:off x="3780025" y="2821825"/>
              <a:ext cx="783500" cy="667650"/>
            </a:xfrm>
            <a:custGeom>
              <a:avLst/>
              <a:gdLst/>
              <a:ahLst/>
              <a:cxnLst/>
              <a:rect l="l" t="t" r="r" b="b"/>
              <a:pathLst>
                <a:path w="31340" h="26706" extrusionOk="0">
                  <a:moveTo>
                    <a:pt x="10637" y="0"/>
                  </a:moveTo>
                  <a:lnTo>
                    <a:pt x="1918" y="12326"/>
                  </a:lnTo>
                  <a:lnTo>
                    <a:pt x="1" y="17233"/>
                  </a:lnTo>
                  <a:lnTo>
                    <a:pt x="21251" y="26706"/>
                  </a:lnTo>
                  <a:lnTo>
                    <a:pt x="30358" y="14609"/>
                  </a:lnTo>
                  <a:lnTo>
                    <a:pt x="31340" y="9792"/>
                  </a:lnTo>
                  <a:lnTo>
                    <a:pt x="10637"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1">
              <a:extLst>
                <a:ext uri="{FF2B5EF4-FFF2-40B4-BE49-F238E27FC236}">
                  <a16:creationId xmlns:a16="http://schemas.microsoft.com/office/drawing/2014/main" id="{26B4043E-E8D4-F3BF-AA91-E2C4B95814F3}"/>
                </a:ext>
              </a:extLst>
            </p:cNvPr>
            <p:cNvSpPr/>
            <p:nvPr/>
          </p:nvSpPr>
          <p:spPr>
            <a:xfrm>
              <a:off x="3783450" y="2835525"/>
              <a:ext cx="778375" cy="658525"/>
            </a:xfrm>
            <a:custGeom>
              <a:avLst/>
              <a:gdLst/>
              <a:ahLst/>
              <a:cxnLst/>
              <a:rect l="l" t="t" r="r" b="b"/>
              <a:pathLst>
                <a:path w="31135" h="26341" extrusionOk="0">
                  <a:moveTo>
                    <a:pt x="10432" y="0"/>
                  </a:moveTo>
                  <a:lnTo>
                    <a:pt x="2101" y="11801"/>
                  </a:lnTo>
                  <a:lnTo>
                    <a:pt x="1" y="16640"/>
                  </a:lnTo>
                  <a:lnTo>
                    <a:pt x="21114" y="26341"/>
                  </a:lnTo>
                  <a:lnTo>
                    <a:pt x="30199" y="14243"/>
                  </a:lnTo>
                  <a:lnTo>
                    <a:pt x="31134" y="9792"/>
                  </a:lnTo>
                  <a:lnTo>
                    <a:pt x="104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1">
              <a:extLst>
                <a:ext uri="{FF2B5EF4-FFF2-40B4-BE49-F238E27FC236}">
                  <a16:creationId xmlns:a16="http://schemas.microsoft.com/office/drawing/2014/main" id="{AFE22B7E-8179-DBAD-B619-A8D94C63358C}"/>
                </a:ext>
              </a:extLst>
            </p:cNvPr>
            <p:cNvSpPr/>
            <p:nvPr/>
          </p:nvSpPr>
          <p:spPr>
            <a:xfrm>
              <a:off x="4021400" y="2836100"/>
              <a:ext cx="540425" cy="396025"/>
            </a:xfrm>
            <a:custGeom>
              <a:avLst/>
              <a:gdLst/>
              <a:ahLst/>
              <a:cxnLst/>
              <a:rect l="l" t="t" r="r" b="b"/>
              <a:pathLst>
                <a:path w="21617" h="15841" extrusionOk="0">
                  <a:moveTo>
                    <a:pt x="982" y="0"/>
                  </a:moveTo>
                  <a:lnTo>
                    <a:pt x="1" y="4565"/>
                  </a:lnTo>
                  <a:lnTo>
                    <a:pt x="19494" y="15841"/>
                  </a:lnTo>
                  <a:lnTo>
                    <a:pt x="20681" y="14220"/>
                  </a:lnTo>
                  <a:lnTo>
                    <a:pt x="21616" y="9769"/>
                  </a:lnTo>
                  <a:lnTo>
                    <a:pt x="982"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1">
              <a:extLst>
                <a:ext uri="{FF2B5EF4-FFF2-40B4-BE49-F238E27FC236}">
                  <a16:creationId xmlns:a16="http://schemas.microsoft.com/office/drawing/2014/main" id="{0FF4FABE-9AB8-1B37-8769-18215B148D51}"/>
                </a:ext>
              </a:extLst>
            </p:cNvPr>
            <p:cNvSpPr/>
            <p:nvPr/>
          </p:nvSpPr>
          <p:spPr>
            <a:xfrm>
              <a:off x="3776600" y="2943375"/>
              <a:ext cx="762975" cy="550675"/>
            </a:xfrm>
            <a:custGeom>
              <a:avLst/>
              <a:gdLst/>
              <a:ahLst/>
              <a:cxnLst/>
              <a:rect l="l" t="t" r="r" b="b"/>
              <a:pathLst>
                <a:path w="30519" h="22027" extrusionOk="0">
                  <a:moveTo>
                    <a:pt x="9793" y="0"/>
                  </a:moveTo>
                  <a:lnTo>
                    <a:pt x="1" y="12508"/>
                  </a:lnTo>
                  <a:lnTo>
                    <a:pt x="21388" y="22027"/>
                  </a:lnTo>
                  <a:lnTo>
                    <a:pt x="30473" y="9929"/>
                  </a:lnTo>
                  <a:lnTo>
                    <a:pt x="30518" y="9815"/>
                  </a:lnTo>
                  <a:lnTo>
                    <a:pt x="97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1">
              <a:extLst>
                <a:ext uri="{FF2B5EF4-FFF2-40B4-BE49-F238E27FC236}">
                  <a16:creationId xmlns:a16="http://schemas.microsoft.com/office/drawing/2014/main" id="{A9DDDF99-9114-5838-AB66-22A903AFD973}"/>
                </a:ext>
              </a:extLst>
            </p:cNvPr>
            <p:cNvSpPr/>
            <p:nvPr/>
          </p:nvSpPr>
          <p:spPr>
            <a:xfrm>
              <a:off x="3786300" y="2959350"/>
              <a:ext cx="745850" cy="534700"/>
            </a:xfrm>
            <a:custGeom>
              <a:avLst/>
              <a:gdLst/>
              <a:ahLst/>
              <a:cxnLst/>
              <a:rect l="l" t="t" r="r" b="b"/>
              <a:pathLst>
                <a:path w="29834" h="21388" extrusionOk="0">
                  <a:moveTo>
                    <a:pt x="9428" y="0"/>
                  </a:moveTo>
                  <a:lnTo>
                    <a:pt x="1" y="12052"/>
                  </a:lnTo>
                  <a:lnTo>
                    <a:pt x="21000" y="21388"/>
                  </a:lnTo>
                  <a:lnTo>
                    <a:pt x="29833" y="9655"/>
                  </a:lnTo>
                  <a:lnTo>
                    <a:pt x="94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1">
              <a:extLst>
                <a:ext uri="{FF2B5EF4-FFF2-40B4-BE49-F238E27FC236}">
                  <a16:creationId xmlns:a16="http://schemas.microsoft.com/office/drawing/2014/main" id="{6417355F-1833-029F-6B81-6A3479971C78}"/>
                </a:ext>
              </a:extLst>
            </p:cNvPr>
            <p:cNvSpPr/>
            <p:nvPr/>
          </p:nvSpPr>
          <p:spPr>
            <a:xfrm>
              <a:off x="3786300" y="3200725"/>
              <a:ext cx="745850" cy="293325"/>
            </a:xfrm>
            <a:custGeom>
              <a:avLst/>
              <a:gdLst/>
              <a:ahLst/>
              <a:cxnLst/>
              <a:rect l="l" t="t" r="r" b="b"/>
              <a:pathLst>
                <a:path w="29834" h="11733" extrusionOk="0">
                  <a:moveTo>
                    <a:pt x="29833" y="0"/>
                  </a:moveTo>
                  <a:lnTo>
                    <a:pt x="1" y="2397"/>
                  </a:lnTo>
                  <a:lnTo>
                    <a:pt x="21000" y="11733"/>
                  </a:lnTo>
                  <a:lnTo>
                    <a:pt x="29833"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1">
              <a:extLst>
                <a:ext uri="{FF2B5EF4-FFF2-40B4-BE49-F238E27FC236}">
                  <a16:creationId xmlns:a16="http://schemas.microsoft.com/office/drawing/2014/main" id="{EBD030D9-888F-1BA6-7CBA-F2586D0E8126}"/>
                </a:ext>
              </a:extLst>
            </p:cNvPr>
            <p:cNvSpPr/>
            <p:nvPr/>
          </p:nvSpPr>
          <p:spPr>
            <a:xfrm>
              <a:off x="3861625" y="2851500"/>
              <a:ext cx="710475" cy="253375"/>
            </a:xfrm>
            <a:custGeom>
              <a:avLst/>
              <a:gdLst/>
              <a:ahLst/>
              <a:cxnLst/>
              <a:rect l="l" t="t" r="r" b="b"/>
              <a:pathLst>
                <a:path w="28419" h="10135" extrusionOk="0">
                  <a:moveTo>
                    <a:pt x="7191" y="0"/>
                  </a:moveTo>
                  <a:lnTo>
                    <a:pt x="1" y="10135"/>
                  </a:lnTo>
                  <a:lnTo>
                    <a:pt x="7191" y="845"/>
                  </a:lnTo>
                  <a:lnTo>
                    <a:pt x="28418" y="9838"/>
                  </a:lnTo>
                  <a:lnTo>
                    <a:pt x="7191"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1">
              <a:extLst>
                <a:ext uri="{FF2B5EF4-FFF2-40B4-BE49-F238E27FC236}">
                  <a16:creationId xmlns:a16="http://schemas.microsoft.com/office/drawing/2014/main" id="{DA8E5D21-F319-F275-D036-99BD706D2154}"/>
                </a:ext>
              </a:extLst>
            </p:cNvPr>
            <p:cNvSpPr/>
            <p:nvPr/>
          </p:nvSpPr>
          <p:spPr>
            <a:xfrm>
              <a:off x="3921550" y="2888575"/>
              <a:ext cx="451950" cy="160950"/>
            </a:xfrm>
            <a:custGeom>
              <a:avLst/>
              <a:gdLst/>
              <a:ahLst/>
              <a:cxnLst/>
              <a:rect l="l" t="t" r="r" b="b"/>
              <a:pathLst>
                <a:path w="18078" h="6438" extrusionOk="0">
                  <a:moveTo>
                    <a:pt x="4588" y="1"/>
                  </a:moveTo>
                  <a:lnTo>
                    <a:pt x="0" y="6438"/>
                  </a:lnTo>
                  <a:lnTo>
                    <a:pt x="4565" y="526"/>
                  </a:lnTo>
                  <a:lnTo>
                    <a:pt x="18078" y="6255"/>
                  </a:lnTo>
                  <a:lnTo>
                    <a:pt x="4588"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1">
              <a:extLst>
                <a:ext uri="{FF2B5EF4-FFF2-40B4-BE49-F238E27FC236}">
                  <a16:creationId xmlns:a16="http://schemas.microsoft.com/office/drawing/2014/main" id="{554BE7EB-DBE5-9526-F00C-F1F94A6F8772}"/>
                </a:ext>
              </a:extLst>
            </p:cNvPr>
            <p:cNvSpPr/>
            <p:nvPr/>
          </p:nvSpPr>
          <p:spPr>
            <a:xfrm>
              <a:off x="4063075" y="2939375"/>
              <a:ext cx="482200" cy="235700"/>
            </a:xfrm>
            <a:custGeom>
              <a:avLst/>
              <a:gdLst/>
              <a:ahLst/>
              <a:cxnLst/>
              <a:rect l="l" t="t" r="r" b="b"/>
              <a:pathLst>
                <a:path w="19288" h="9428" extrusionOk="0">
                  <a:moveTo>
                    <a:pt x="0" y="0"/>
                  </a:moveTo>
                  <a:lnTo>
                    <a:pt x="19150" y="9427"/>
                  </a:lnTo>
                  <a:lnTo>
                    <a:pt x="19287" y="8834"/>
                  </a:lnTo>
                  <a:lnTo>
                    <a:pt x="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1">
              <a:extLst>
                <a:ext uri="{FF2B5EF4-FFF2-40B4-BE49-F238E27FC236}">
                  <a16:creationId xmlns:a16="http://schemas.microsoft.com/office/drawing/2014/main" id="{72A15F7C-C8FC-D3F0-57D4-FD4AA3C71BA5}"/>
                </a:ext>
              </a:extLst>
            </p:cNvPr>
            <p:cNvSpPr/>
            <p:nvPr/>
          </p:nvSpPr>
          <p:spPr>
            <a:xfrm>
              <a:off x="3813700" y="2982750"/>
              <a:ext cx="657400" cy="258500"/>
            </a:xfrm>
            <a:custGeom>
              <a:avLst/>
              <a:gdLst/>
              <a:ahLst/>
              <a:cxnLst/>
              <a:rect l="l" t="t" r="r" b="b"/>
              <a:pathLst>
                <a:path w="26296" h="10340" extrusionOk="0">
                  <a:moveTo>
                    <a:pt x="8469" y="0"/>
                  </a:moveTo>
                  <a:lnTo>
                    <a:pt x="0" y="10340"/>
                  </a:lnTo>
                  <a:lnTo>
                    <a:pt x="8560" y="1096"/>
                  </a:lnTo>
                  <a:lnTo>
                    <a:pt x="26158" y="8354"/>
                  </a:lnTo>
                  <a:lnTo>
                    <a:pt x="26295" y="8217"/>
                  </a:lnTo>
                  <a:lnTo>
                    <a:pt x="8469"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1">
              <a:extLst>
                <a:ext uri="{FF2B5EF4-FFF2-40B4-BE49-F238E27FC236}">
                  <a16:creationId xmlns:a16="http://schemas.microsoft.com/office/drawing/2014/main" id="{4487B5B1-0081-8BEE-71CE-46DCDDDDFC0B}"/>
                </a:ext>
              </a:extLst>
            </p:cNvPr>
            <p:cNvSpPr/>
            <p:nvPr/>
          </p:nvSpPr>
          <p:spPr>
            <a:xfrm>
              <a:off x="3980325" y="3302375"/>
              <a:ext cx="296750" cy="175225"/>
            </a:xfrm>
            <a:custGeom>
              <a:avLst/>
              <a:gdLst/>
              <a:ahLst/>
              <a:cxnLst/>
              <a:rect l="l" t="t" r="r" b="b"/>
              <a:pathLst>
                <a:path w="11870" h="7009" extrusionOk="0">
                  <a:moveTo>
                    <a:pt x="7345" y="1"/>
                  </a:moveTo>
                  <a:cubicBezTo>
                    <a:pt x="6475" y="1"/>
                    <a:pt x="5704" y="514"/>
                    <a:pt x="5045" y="1253"/>
                  </a:cubicBezTo>
                  <a:cubicBezTo>
                    <a:pt x="4588" y="1732"/>
                    <a:pt x="4155" y="2280"/>
                    <a:pt x="3812" y="2850"/>
                  </a:cubicBezTo>
                  <a:cubicBezTo>
                    <a:pt x="3616" y="3217"/>
                    <a:pt x="3390" y="3425"/>
                    <a:pt x="3125" y="3425"/>
                  </a:cubicBezTo>
                  <a:cubicBezTo>
                    <a:pt x="2928" y="3425"/>
                    <a:pt x="2709" y="3309"/>
                    <a:pt x="2465" y="3056"/>
                  </a:cubicBezTo>
                  <a:cubicBezTo>
                    <a:pt x="2077" y="2645"/>
                    <a:pt x="1552" y="2189"/>
                    <a:pt x="913" y="2143"/>
                  </a:cubicBezTo>
                  <a:cubicBezTo>
                    <a:pt x="888" y="2141"/>
                    <a:pt x="863" y="2141"/>
                    <a:pt x="838" y="2141"/>
                  </a:cubicBezTo>
                  <a:cubicBezTo>
                    <a:pt x="464" y="2141"/>
                    <a:pt x="179" y="2305"/>
                    <a:pt x="114" y="2691"/>
                  </a:cubicBezTo>
                  <a:cubicBezTo>
                    <a:pt x="0" y="3535"/>
                    <a:pt x="822" y="4403"/>
                    <a:pt x="1347" y="4905"/>
                  </a:cubicBezTo>
                  <a:cubicBezTo>
                    <a:pt x="2077" y="5635"/>
                    <a:pt x="2762" y="6114"/>
                    <a:pt x="3721" y="6480"/>
                  </a:cubicBezTo>
                  <a:cubicBezTo>
                    <a:pt x="4574" y="6787"/>
                    <a:pt x="5561" y="7009"/>
                    <a:pt x="6519" y="7009"/>
                  </a:cubicBezTo>
                  <a:cubicBezTo>
                    <a:pt x="7764" y="7009"/>
                    <a:pt x="8960" y="6635"/>
                    <a:pt x="9747" y="5589"/>
                  </a:cubicBezTo>
                  <a:cubicBezTo>
                    <a:pt x="9747" y="5589"/>
                    <a:pt x="11870" y="2029"/>
                    <a:pt x="8491" y="294"/>
                  </a:cubicBezTo>
                  <a:cubicBezTo>
                    <a:pt x="8093" y="91"/>
                    <a:pt x="7710" y="1"/>
                    <a:pt x="7345" y="1"/>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1">
              <a:extLst>
                <a:ext uri="{FF2B5EF4-FFF2-40B4-BE49-F238E27FC236}">
                  <a16:creationId xmlns:a16="http://schemas.microsoft.com/office/drawing/2014/main" id="{B987E522-AAE6-EADD-F72D-9CEA2DAC09C0}"/>
                </a:ext>
              </a:extLst>
            </p:cNvPr>
            <p:cNvSpPr/>
            <p:nvPr/>
          </p:nvSpPr>
          <p:spPr>
            <a:xfrm>
              <a:off x="4055650" y="3303425"/>
              <a:ext cx="115850" cy="121625"/>
            </a:xfrm>
            <a:custGeom>
              <a:avLst/>
              <a:gdLst/>
              <a:ahLst/>
              <a:cxnLst/>
              <a:rect l="l" t="t" r="r" b="b"/>
              <a:pathLst>
                <a:path w="4634" h="4865" extrusionOk="0">
                  <a:moveTo>
                    <a:pt x="3447" y="1"/>
                  </a:moveTo>
                  <a:cubicBezTo>
                    <a:pt x="3241" y="47"/>
                    <a:pt x="3150" y="92"/>
                    <a:pt x="3150" y="92"/>
                  </a:cubicBezTo>
                  <a:cubicBezTo>
                    <a:pt x="3150" y="92"/>
                    <a:pt x="3036" y="138"/>
                    <a:pt x="2899" y="229"/>
                  </a:cubicBezTo>
                  <a:cubicBezTo>
                    <a:pt x="2739" y="343"/>
                    <a:pt x="2557" y="503"/>
                    <a:pt x="2374" y="709"/>
                  </a:cubicBezTo>
                  <a:cubicBezTo>
                    <a:pt x="1963" y="1142"/>
                    <a:pt x="1598" y="1781"/>
                    <a:pt x="1187" y="2375"/>
                  </a:cubicBezTo>
                  <a:cubicBezTo>
                    <a:pt x="936" y="2717"/>
                    <a:pt x="662" y="3128"/>
                    <a:pt x="366" y="3448"/>
                  </a:cubicBezTo>
                  <a:cubicBezTo>
                    <a:pt x="229" y="3585"/>
                    <a:pt x="114" y="3721"/>
                    <a:pt x="0" y="3858"/>
                  </a:cubicBezTo>
                  <a:cubicBezTo>
                    <a:pt x="206" y="3699"/>
                    <a:pt x="434" y="3562"/>
                    <a:pt x="639" y="3425"/>
                  </a:cubicBezTo>
                  <a:cubicBezTo>
                    <a:pt x="845" y="3265"/>
                    <a:pt x="936" y="3037"/>
                    <a:pt x="1119" y="2854"/>
                  </a:cubicBezTo>
                  <a:cubicBezTo>
                    <a:pt x="1279" y="2649"/>
                    <a:pt x="1461" y="2535"/>
                    <a:pt x="1621" y="2329"/>
                  </a:cubicBezTo>
                  <a:cubicBezTo>
                    <a:pt x="1963" y="1873"/>
                    <a:pt x="2260" y="1393"/>
                    <a:pt x="2671" y="1005"/>
                  </a:cubicBezTo>
                  <a:cubicBezTo>
                    <a:pt x="2853" y="823"/>
                    <a:pt x="3036" y="686"/>
                    <a:pt x="3150" y="617"/>
                  </a:cubicBezTo>
                  <a:cubicBezTo>
                    <a:pt x="3264" y="549"/>
                    <a:pt x="3333" y="526"/>
                    <a:pt x="3333" y="526"/>
                  </a:cubicBezTo>
                  <a:cubicBezTo>
                    <a:pt x="3333" y="526"/>
                    <a:pt x="3401" y="480"/>
                    <a:pt x="3515" y="457"/>
                  </a:cubicBezTo>
                  <a:cubicBezTo>
                    <a:pt x="3547" y="451"/>
                    <a:pt x="3580" y="447"/>
                    <a:pt x="3614" y="447"/>
                  </a:cubicBezTo>
                  <a:cubicBezTo>
                    <a:pt x="3705" y="447"/>
                    <a:pt x="3804" y="478"/>
                    <a:pt x="3903" y="594"/>
                  </a:cubicBezTo>
                  <a:cubicBezTo>
                    <a:pt x="4018" y="731"/>
                    <a:pt x="4109" y="1028"/>
                    <a:pt x="4086" y="1348"/>
                  </a:cubicBezTo>
                  <a:cubicBezTo>
                    <a:pt x="4063" y="1667"/>
                    <a:pt x="3995" y="2010"/>
                    <a:pt x="3881" y="2329"/>
                  </a:cubicBezTo>
                  <a:cubicBezTo>
                    <a:pt x="3401" y="3676"/>
                    <a:pt x="2443" y="4840"/>
                    <a:pt x="2488" y="4863"/>
                  </a:cubicBezTo>
                  <a:cubicBezTo>
                    <a:pt x="2489" y="4864"/>
                    <a:pt x="2491" y="4864"/>
                    <a:pt x="2492" y="4864"/>
                  </a:cubicBezTo>
                  <a:cubicBezTo>
                    <a:pt x="2534" y="4864"/>
                    <a:pt x="2799" y="4616"/>
                    <a:pt x="3127" y="4201"/>
                  </a:cubicBezTo>
                  <a:cubicBezTo>
                    <a:pt x="3470" y="3767"/>
                    <a:pt x="3881" y="3151"/>
                    <a:pt x="4177" y="2443"/>
                  </a:cubicBezTo>
                  <a:cubicBezTo>
                    <a:pt x="4474" y="1758"/>
                    <a:pt x="4634" y="937"/>
                    <a:pt x="4223" y="343"/>
                  </a:cubicBezTo>
                  <a:cubicBezTo>
                    <a:pt x="4132" y="184"/>
                    <a:pt x="3972" y="92"/>
                    <a:pt x="3835" y="47"/>
                  </a:cubicBezTo>
                  <a:cubicBezTo>
                    <a:pt x="3675" y="1"/>
                    <a:pt x="3538" y="1"/>
                    <a:pt x="3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1">
              <a:extLst>
                <a:ext uri="{FF2B5EF4-FFF2-40B4-BE49-F238E27FC236}">
                  <a16:creationId xmlns:a16="http://schemas.microsoft.com/office/drawing/2014/main" id="{DD355CF7-65E2-E468-2877-873383CBEC58}"/>
                </a:ext>
              </a:extLst>
            </p:cNvPr>
            <p:cNvSpPr/>
            <p:nvPr/>
          </p:nvSpPr>
          <p:spPr>
            <a:xfrm>
              <a:off x="4145225" y="3299725"/>
              <a:ext cx="63950" cy="127100"/>
            </a:xfrm>
            <a:custGeom>
              <a:avLst/>
              <a:gdLst/>
              <a:ahLst/>
              <a:cxnLst/>
              <a:rect l="l" t="t" r="r" b="b"/>
              <a:pathLst>
                <a:path w="2558" h="5084" extrusionOk="0">
                  <a:moveTo>
                    <a:pt x="831" y="0"/>
                  </a:moveTo>
                  <a:cubicBezTo>
                    <a:pt x="680" y="0"/>
                    <a:pt x="538" y="25"/>
                    <a:pt x="412" y="80"/>
                  </a:cubicBezTo>
                  <a:cubicBezTo>
                    <a:pt x="229" y="126"/>
                    <a:pt x="115" y="263"/>
                    <a:pt x="69" y="354"/>
                  </a:cubicBezTo>
                  <a:cubicBezTo>
                    <a:pt x="24" y="446"/>
                    <a:pt x="1" y="491"/>
                    <a:pt x="24" y="514"/>
                  </a:cubicBezTo>
                  <a:cubicBezTo>
                    <a:pt x="25" y="515"/>
                    <a:pt x="26" y="516"/>
                    <a:pt x="28" y="516"/>
                  </a:cubicBezTo>
                  <a:cubicBezTo>
                    <a:pt x="58" y="516"/>
                    <a:pt x="175" y="305"/>
                    <a:pt x="457" y="240"/>
                  </a:cubicBezTo>
                  <a:cubicBezTo>
                    <a:pt x="515" y="227"/>
                    <a:pt x="578" y="221"/>
                    <a:pt x="645" y="221"/>
                  </a:cubicBezTo>
                  <a:cubicBezTo>
                    <a:pt x="920" y="221"/>
                    <a:pt x="1259" y="330"/>
                    <a:pt x="1553" y="514"/>
                  </a:cubicBezTo>
                  <a:cubicBezTo>
                    <a:pt x="1713" y="628"/>
                    <a:pt x="1873" y="788"/>
                    <a:pt x="1964" y="925"/>
                  </a:cubicBezTo>
                  <a:cubicBezTo>
                    <a:pt x="1987" y="948"/>
                    <a:pt x="2010" y="993"/>
                    <a:pt x="2010" y="1016"/>
                  </a:cubicBezTo>
                  <a:cubicBezTo>
                    <a:pt x="2032" y="1062"/>
                    <a:pt x="2032" y="1108"/>
                    <a:pt x="2055" y="1153"/>
                  </a:cubicBezTo>
                  <a:cubicBezTo>
                    <a:pt x="2078" y="1222"/>
                    <a:pt x="2078" y="1313"/>
                    <a:pt x="2078" y="1404"/>
                  </a:cubicBezTo>
                  <a:cubicBezTo>
                    <a:pt x="2124" y="1701"/>
                    <a:pt x="2101" y="1929"/>
                    <a:pt x="2101" y="1929"/>
                  </a:cubicBezTo>
                  <a:cubicBezTo>
                    <a:pt x="2101" y="1929"/>
                    <a:pt x="2101" y="2135"/>
                    <a:pt x="2055" y="2454"/>
                  </a:cubicBezTo>
                  <a:cubicBezTo>
                    <a:pt x="2010" y="2774"/>
                    <a:pt x="1918" y="3208"/>
                    <a:pt x="1758" y="3618"/>
                  </a:cubicBezTo>
                  <a:cubicBezTo>
                    <a:pt x="1599" y="4029"/>
                    <a:pt x="1393" y="4417"/>
                    <a:pt x="1188" y="4668"/>
                  </a:cubicBezTo>
                  <a:cubicBezTo>
                    <a:pt x="982" y="4919"/>
                    <a:pt x="777" y="5056"/>
                    <a:pt x="800" y="5079"/>
                  </a:cubicBezTo>
                  <a:cubicBezTo>
                    <a:pt x="802" y="5082"/>
                    <a:pt x="808" y="5083"/>
                    <a:pt x="816" y="5083"/>
                  </a:cubicBezTo>
                  <a:cubicBezTo>
                    <a:pt x="877" y="5083"/>
                    <a:pt x="1080" y="5004"/>
                    <a:pt x="1302" y="4782"/>
                  </a:cubicBezTo>
                  <a:cubicBezTo>
                    <a:pt x="1576" y="4554"/>
                    <a:pt x="1850" y="4166"/>
                    <a:pt x="2055" y="3755"/>
                  </a:cubicBezTo>
                  <a:cubicBezTo>
                    <a:pt x="2261" y="3322"/>
                    <a:pt x="2398" y="2865"/>
                    <a:pt x="2466" y="2523"/>
                  </a:cubicBezTo>
                  <a:cubicBezTo>
                    <a:pt x="2534" y="2180"/>
                    <a:pt x="2557" y="1929"/>
                    <a:pt x="2557" y="1929"/>
                  </a:cubicBezTo>
                  <a:cubicBezTo>
                    <a:pt x="2557" y="1929"/>
                    <a:pt x="2557" y="1701"/>
                    <a:pt x="2512" y="1336"/>
                  </a:cubicBezTo>
                  <a:cubicBezTo>
                    <a:pt x="2489" y="1245"/>
                    <a:pt x="2466" y="1153"/>
                    <a:pt x="2443" y="1039"/>
                  </a:cubicBezTo>
                  <a:cubicBezTo>
                    <a:pt x="2420" y="993"/>
                    <a:pt x="2398" y="948"/>
                    <a:pt x="2375" y="879"/>
                  </a:cubicBezTo>
                  <a:cubicBezTo>
                    <a:pt x="2352" y="811"/>
                    <a:pt x="2329" y="765"/>
                    <a:pt x="2283" y="697"/>
                  </a:cubicBezTo>
                  <a:cubicBezTo>
                    <a:pt x="2124" y="514"/>
                    <a:pt x="1918" y="354"/>
                    <a:pt x="1713" y="240"/>
                  </a:cubicBezTo>
                  <a:cubicBezTo>
                    <a:pt x="1429" y="91"/>
                    <a:pt x="1116" y="0"/>
                    <a:pt x="8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1">
              <a:extLst>
                <a:ext uri="{FF2B5EF4-FFF2-40B4-BE49-F238E27FC236}">
                  <a16:creationId xmlns:a16="http://schemas.microsoft.com/office/drawing/2014/main" id="{23A5EF00-35DA-30E7-9ACC-1402C658D89F}"/>
                </a:ext>
              </a:extLst>
            </p:cNvPr>
            <p:cNvSpPr/>
            <p:nvPr/>
          </p:nvSpPr>
          <p:spPr>
            <a:xfrm>
              <a:off x="4196025" y="3317275"/>
              <a:ext cx="42250" cy="110650"/>
            </a:xfrm>
            <a:custGeom>
              <a:avLst/>
              <a:gdLst/>
              <a:ahLst/>
              <a:cxnLst/>
              <a:rect l="l" t="t" r="r" b="b"/>
              <a:pathLst>
                <a:path w="1690" h="4426" extrusionOk="0">
                  <a:moveTo>
                    <a:pt x="94" y="0"/>
                  </a:moveTo>
                  <a:cubicBezTo>
                    <a:pt x="49" y="0"/>
                    <a:pt x="23" y="9"/>
                    <a:pt x="23" y="18"/>
                  </a:cubicBezTo>
                  <a:cubicBezTo>
                    <a:pt x="0" y="63"/>
                    <a:pt x="160" y="109"/>
                    <a:pt x="343" y="246"/>
                  </a:cubicBezTo>
                  <a:cubicBezTo>
                    <a:pt x="525" y="406"/>
                    <a:pt x="731" y="634"/>
                    <a:pt x="913" y="908"/>
                  </a:cubicBezTo>
                  <a:cubicBezTo>
                    <a:pt x="1073" y="1182"/>
                    <a:pt x="1187" y="1456"/>
                    <a:pt x="1210" y="1684"/>
                  </a:cubicBezTo>
                  <a:cubicBezTo>
                    <a:pt x="1256" y="1912"/>
                    <a:pt x="1233" y="2049"/>
                    <a:pt x="1233" y="2049"/>
                  </a:cubicBezTo>
                  <a:cubicBezTo>
                    <a:pt x="1233" y="2049"/>
                    <a:pt x="1233" y="2209"/>
                    <a:pt x="1210" y="2437"/>
                  </a:cubicBezTo>
                  <a:cubicBezTo>
                    <a:pt x="1187" y="2665"/>
                    <a:pt x="1096" y="2962"/>
                    <a:pt x="982" y="3259"/>
                  </a:cubicBezTo>
                  <a:cubicBezTo>
                    <a:pt x="731" y="3852"/>
                    <a:pt x="320" y="4400"/>
                    <a:pt x="388" y="4423"/>
                  </a:cubicBezTo>
                  <a:cubicBezTo>
                    <a:pt x="389" y="4425"/>
                    <a:pt x="392" y="4426"/>
                    <a:pt x="395" y="4426"/>
                  </a:cubicBezTo>
                  <a:cubicBezTo>
                    <a:pt x="459" y="4426"/>
                    <a:pt x="951" y="3984"/>
                    <a:pt x="1256" y="3396"/>
                  </a:cubicBezTo>
                  <a:cubicBezTo>
                    <a:pt x="1438" y="3099"/>
                    <a:pt x="1575" y="2779"/>
                    <a:pt x="1621" y="2506"/>
                  </a:cubicBezTo>
                  <a:cubicBezTo>
                    <a:pt x="1689" y="2232"/>
                    <a:pt x="1689" y="2049"/>
                    <a:pt x="1689" y="2049"/>
                  </a:cubicBezTo>
                  <a:cubicBezTo>
                    <a:pt x="1689" y="2049"/>
                    <a:pt x="1689" y="1866"/>
                    <a:pt x="1621" y="1593"/>
                  </a:cubicBezTo>
                  <a:cubicBezTo>
                    <a:pt x="1575" y="1319"/>
                    <a:pt x="1393" y="999"/>
                    <a:pt x="1164" y="725"/>
                  </a:cubicBezTo>
                  <a:cubicBezTo>
                    <a:pt x="959" y="451"/>
                    <a:pt x="685" y="223"/>
                    <a:pt x="434" y="109"/>
                  </a:cubicBezTo>
                  <a:cubicBezTo>
                    <a:pt x="292" y="24"/>
                    <a:pt x="168" y="0"/>
                    <a:pt x="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1">
              <a:extLst>
                <a:ext uri="{FF2B5EF4-FFF2-40B4-BE49-F238E27FC236}">
                  <a16:creationId xmlns:a16="http://schemas.microsoft.com/office/drawing/2014/main" id="{B66E1486-3CC3-BED7-A77D-953D752C96F0}"/>
                </a:ext>
              </a:extLst>
            </p:cNvPr>
            <p:cNvSpPr/>
            <p:nvPr/>
          </p:nvSpPr>
          <p:spPr>
            <a:xfrm>
              <a:off x="4176050" y="3351825"/>
              <a:ext cx="73625" cy="121875"/>
            </a:xfrm>
            <a:custGeom>
              <a:avLst/>
              <a:gdLst/>
              <a:ahLst/>
              <a:cxnLst/>
              <a:rect l="l" t="t" r="r" b="b"/>
              <a:pathLst>
                <a:path w="2945" h="4875" extrusionOk="0">
                  <a:moveTo>
                    <a:pt x="2092" y="1"/>
                  </a:moveTo>
                  <a:cubicBezTo>
                    <a:pt x="2085" y="1"/>
                    <a:pt x="2080" y="2"/>
                    <a:pt x="2078" y="5"/>
                  </a:cubicBezTo>
                  <a:cubicBezTo>
                    <a:pt x="2055" y="28"/>
                    <a:pt x="2214" y="165"/>
                    <a:pt x="2351" y="393"/>
                  </a:cubicBezTo>
                  <a:cubicBezTo>
                    <a:pt x="2511" y="621"/>
                    <a:pt x="2625" y="987"/>
                    <a:pt x="2580" y="1329"/>
                  </a:cubicBezTo>
                  <a:cubicBezTo>
                    <a:pt x="2580" y="1694"/>
                    <a:pt x="2443" y="2037"/>
                    <a:pt x="2306" y="2288"/>
                  </a:cubicBezTo>
                  <a:cubicBezTo>
                    <a:pt x="2192" y="2539"/>
                    <a:pt x="2078" y="2698"/>
                    <a:pt x="2078" y="2698"/>
                  </a:cubicBezTo>
                  <a:cubicBezTo>
                    <a:pt x="2078" y="2698"/>
                    <a:pt x="2009" y="2858"/>
                    <a:pt x="1849" y="3087"/>
                  </a:cubicBezTo>
                  <a:cubicBezTo>
                    <a:pt x="1690" y="3338"/>
                    <a:pt x="1461" y="3634"/>
                    <a:pt x="1187" y="3908"/>
                  </a:cubicBezTo>
                  <a:cubicBezTo>
                    <a:pt x="936" y="4182"/>
                    <a:pt x="640" y="4433"/>
                    <a:pt x="411" y="4593"/>
                  </a:cubicBezTo>
                  <a:cubicBezTo>
                    <a:pt x="160" y="4753"/>
                    <a:pt x="0" y="4844"/>
                    <a:pt x="0" y="4867"/>
                  </a:cubicBezTo>
                  <a:cubicBezTo>
                    <a:pt x="0" y="4872"/>
                    <a:pt x="11" y="4875"/>
                    <a:pt x="30" y="4875"/>
                  </a:cubicBezTo>
                  <a:cubicBezTo>
                    <a:pt x="96" y="4875"/>
                    <a:pt x="267" y="4841"/>
                    <a:pt x="480" y="4753"/>
                  </a:cubicBezTo>
                  <a:cubicBezTo>
                    <a:pt x="777" y="4616"/>
                    <a:pt x="1119" y="4410"/>
                    <a:pt x="1416" y="4136"/>
                  </a:cubicBezTo>
                  <a:cubicBezTo>
                    <a:pt x="1735" y="3885"/>
                    <a:pt x="2009" y="3589"/>
                    <a:pt x="2192" y="3338"/>
                  </a:cubicBezTo>
                  <a:cubicBezTo>
                    <a:pt x="2374" y="3109"/>
                    <a:pt x="2488" y="2927"/>
                    <a:pt x="2488" y="2927"/>
                  </a:cubicBezTo>
                  <a:cubicBezTo>
                    <a:pt x="2488" y="2927"/>
                    <a:pt x="2580" y="2744"/>
                    <a:pt x="2694" y="2470"/>
                  </a:cubicBezTo>
                  <a:cubicBezTo>
                    <a:pt x="2808" y="2173"/>
                    <a:pt x="2945" y="1763"/>
                    <a:pt x="2922" y="1352"/>
                  </a:cubicBezTo>
                  <a:cubicBezTo>
                    <a:pt x="2899" y="1124"/>
                    <a:pt x="2854" y="918"/>
                    <a:pt x="2785" y="736"/>
                  </a:cubicBezTo>
                  <a:cubicBezTo>
                    <a:pt x="2694" y="553"/>
                    <a:pt x="2603" y="393"/>
                    <a:pt x="2488" y="279"/>
                  </a:cubicBezTo>
                  <a:cubicBezTo>
                    <a:pt x="2308" y="78"/>
                    <a:pt x="2144" y="1"/>
                    <a:pt x="20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1">
              <a:extLst>
                <a:ext uri="{FF2B5EF4-FFF2-40B4-BE49-F238E27FC236}">
                  <a16:creationId xmlns:a16="http://schemas.microsoft.com/office/drawing/2014/main" id="{71FEC64E-42EB-875C-1193-7490B3C2793C}"/>
                </a:ext>
              </a:extLst>
            </p:cNvPr>
            <p:cNvSpPr/>
            <p:nvPr/>
          </p:nvSpPr>
          <p:spPr>
            <a:xfrm>
              <a:off x="3975750" y="3349375"/>
              <a:ext cx="97600" cy="109375"/>
            </a:xfrm>
            <a:custGeom>
              <a:avLst/>
              <a:gdLst/>
              <a:ahLst/>
              <a:cxnLst/>
              <a:rect l="l" t="t" r="r" b="b"/>
              <a:pathLst>
                <a:path w="3904" h="4375" extrusionOk="0">
                  <a:moveTo>
                    <a:pt x="948" y="0"/>
                  </a:moveTo>
                  <a:cubicBezTo>
                    <a:pt x="868" y="0"/>
                    <a:pt x="788" y="12"/>
                    <a:pt x="708" y="35"/>
                  </a:cubicBezTo>
                  <a:cubicBezTo>
                    <a:pt x="549" y="80"/>
                    <a:pt x="434" y="149"/>
                    <a:pt x="320" y="240"/>
                  </a:cubicBezTo>
                  <a:cubicBezTo>
                    <a:pt x="115" y="423"/>
                    <a:pt x="46" y="674"/>
                    <a:pt x="24" y="834"/>
                  </a:cubicBezTo>
                  <a:cubicBezTo>
                    <a:pt x="1" y="993"/>
                    <a:pt x="24" y="1085"/>
                    <a:pt x="24" y="1085"/>
                  </a:cubicBezTo>
                  <a:cubicBezTo>
                    <a:pt x="24" y="1085"/>
                    <a:pt x="24" y="1153"/>
                    <a:pt x="69" y="1290"/>
                  </a:cubicBezTo>
                  <a:cubicBezTo>
                    <a:pt x="92" y="1427"/>
                    <a:pt x="161" y="1610"/>
                    <a:pt x="252" y="1815"/>
                  </a:cubicBezTo>
                  <a:cubicBezTo>
                    <a:pt x="275" y="1861"/>
                    <a:pt x="297" y="1906"/>
                    <a:pt x="320" y="1975"/>
                  </a:cubicBezTo>
                  <a:cubicBezTo>
                    <a:pt x="343" y="2020"/>
                    <a:pt x="366" y="2089"/>
                    <a:pt x="412" y="2157"/>
                  </a:cubicBezTo>
                  <a:cubicBezTo>
                    <a:pt x="480" y="2271"/>
                    <a:pt x="571" y="2363"/>
                    <a:pt x="663" y="2500"/>
                  </a:cubicBezTo>
                  <a:cubicBezTo>
                    <a:pt x="845" y="2705"/>
                    <a:pt x="1028" y="2888"/>
                    <a:pt x="1233" y="3116"/>
                  </a:cubicBezTo>
                  <a:cubicBezTo>
                    <a:pt x="1621" y="3550"/>
                    <a:pt x="2124" y="3892"/>
                    <a:pt x="2489" y="4098"/>
                  </a:cubicBezTo>
                  <a:cubicBezTo>
                    <a:pt x="2838" y="4282"/>
                    <a:pt x="3095" y="4375"/>
                    <a:pt x="3159" y="4375"/>
                  </a:cubicBezTo>
                  <a:cubicBezTo>
                    <a:pt x="3166" y="4375"/>
                    <a:pt x="3171" y="4374"/>
                    <a:pt x="3173" y="4371"/>
                  </a:cubicBezTo>
                  <a:cubicBezTo>
                    <a:pt x="3173" y="4349"/>
                    <a:pt x="2945" y="4189"/>
                    <a:pt x="2580" y="3961"/>
                  </a:cubicBezTo>
                  <a:cubicBezTo>
                    <a:pt x="2260" y="3709"/>
                    <a:pt x="1804" y="3344"/>
                    <a:pt x="1484" y="2911"/>
                  </a:cubicBezTo>
                  <a:cubicBezTo>
                    <a:pt x="1302" y="2705"/>
                    <a:pt x="1119" y="2454"/>
                    <a:pt x="959" y="2249"/>
                  </a:cubicBezTo>
                  <a:cubicBezTo>
                    <a:pt x="891" y="2135"/>
                    <a:pt x="800" y="2043"/>
                    <a:pt x="754" y="1952"/>
                  </a:cubicBezTo>
                  <a:cubicBezTo>
                    <a:pt x="731" y="1906"/>
                    <a:pt x="708" y="1861"/>
                    <a:pt x="686" y="1815"/>
                  </a:cubicBezTo>
                  <a:cubicBezTo>
                    <a:pt x="686" y="1769"/>
                    <a:pt x="663" y="1701"/>
                    <a:pt x="640" y="1655"/>
                  </a:cubicBezTo>
                  <a:cubicBezTo>
                    <a:pt x="480" y="1267"/>
                    <a:pt x="480" y="1039"/>
                    <a:pt x="480" y="1039"/>
                  </a:cubicBezTo>
                  <a:cubicBezTo>
                    <a:pt x="480" y="1039"/>
                    <a:pt x="389" y="788"/>
                    <a:pt x="617" y="560"/>
                  </a:cubicBezTo>
                  <a:cubicBezTo>
                    <a:pt x="716" y="460"/>
                    <a:pt x="850" y="395"/>
                    <a:pt x="1019" y="395"/>
                  </a:cubicBezTo>
                  <a:cubicBezTo>
                    <a:pt x="1044" y="395"/>
                    <a:pt x="1070" y="397"/>
                    <a:pt x="1096" y="400"/>
                  </a:cubicBezTo>
                  <a:cubicBezTo>
                    <a:pt x="1325" y="445"/>
                    <a:pt x="1576" y="582"/>
                    <a:pt x="1804" y="719"/>
                  </a:cubicBezTo>
                  <a:cubicBezTo>
                    <a:pt x="2260" y="1039"/>
                    <a:pt x="2740" y="1404"/>
                    <a:pt x="3196" y="1495"/>
                  </a:cubicBezTo>
                  <a:cubicBezTo>
                    <a:pt x="3292" y="1524"/>
                    <a:pt x="3384" y="1537"/>
                    <a:pt x="3466" y="1537"/>
                  </a:cubicBezTo>
                  <a:cubicBezTo>
                    <a:pt x="3581" y="1537"/>
                    <a:pt x="3678" y="1512"/>
                    <a:pt x="3744" y="1473"/>
                  </a:cubicBezTo>
                  <a:cubicBezTo>
                    <a:pt x="3858" y="1404"/>
                    <a:pt x="3904" y="1336"/>
                    <a:pt x="3904" y="1336"/>
                  </a:cubicBezTo>
                  <a:cubicBezTo>
                    <a:pt x="3902" y="1331"/>
                    <a:pt x="3897" y="1329"/>
                    <a:pt x="3889" y="1329"/>
                  </a:cubicBezTo>
                  <a:cubicBezTo>
                    <a:pt x="3847" y="1329"/>
                    <a:pt x="3725" y="1398"/>
                    <a:pt x="3542" y="1398"/>
                  </a:cubicBezTo>
                  <a:cubicBezTo>
                    <a:pt x="3455" y="1398"/>
                    <a:pt x="3354" y="1382"/>
                    <a:pt x="3242" y="1336"/>
                  </a:cubicBezTo>
                  <a:cubicBezTo>
                    <a:pt x="2854" y="1199"/>
                    <a:pt x="2443" y="834"/>
                    <a:pt x="1987" y="468"/>
                  </a:cubicBezTo>
                  <a:cubicBezTo>
                    <a:pt x="1758" y="286"/>
                    <a:pt x="1507" y="126"/>
                    <a:pt x="1188" y="35"/>
                  </a:cubicBezTo>
                  <a:cubicBezTo>
                    <a:pt x="1108" y="12"/>
                    <a:pt x="1028" y="0"/>
                    <a:pt x="9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1">
              <a:extLst>
                <a:ext uri="{FF2B5EF4-FFF2-40B4-BE49-F238E27FC236}">
                  <a16:creationId xmlns:a16="http://schemas.microsoft.com/office/drawing/2014/main" id="{D6EA850F-1BB0-515E-0652-473A40915BB6}"/>
                </a:ext>
              </a:extLst>
            </p:cNvPr>
            <p:cNvSpPr/>
            <p:nvPr/>
          </p:nvSpPr>
          <p:spPr>
            <a:xfrm>
              <a:off x="3981475" y="3369050"/>
              <a:ext cx="263650" cy="108550"/>
            </a:xfrm>
            <a:custGeom>
              <a:avLst/>
              <a:gdLst/>
              <a:ahLst/>
              <a:cxnLst/>
              <a:rect l="l" t="t" r="r" b="b"/>
              <a:pathLst>
                <a:path w="10546" h="4342" extrusionOk="0">
                  <a:moveTo>
                    <a:pt x="10317" y="1"/>
                  </a:moveTo>
                  <a:lnTo>
                    <a:pt x="10317" y="1"/>
                  </a:lnTo>
                  <a:cubicBezTo>
                    <a:pt x="9853" y="1232"/>
                    <a:pt x="8123" y="3069"/>
                    <a:pt x="5583" y="3069"/>
                  </a:cubicBezTo>
                  <a:cubicBezTo>
                    <a:pt x="5250" y="3069"/>
                    <a:pt x="4903" y="3037"/>
                    <a:pt x="4542" y="2968"/>
                  </a:cubicBezTo>
                  <a:cubicBezTo>
                    <a:pt x="1803" y="2443"/>
                    <a:pt x="525" y="708"/>
                    <a:pt x="68" y="115"/>
                  </a:cubicBezTo>
                  <a:lnTo>
                    <a:pt x="68" y="115"/>
                  </a:lnTo>
                  <a:cubicBezTo>
                    <a:pt x="0" y="914"/>
                    <a:pt x="799" y="1736"/>
                    <a:pt x="1301" y="2238"/>
                  </a:cubicBezTo>
                  <a:cubicBezTo>
                    <a:pt x="2031" y="2968"/>
                    <a:pt x="2716" y="3447"/>
                    <a:pt x="3675" y="3813"/>
                  </a:cubicBezTo>
                  <a:cubicBezTo>
                    <a:pt x="4528" y="4120"/>
                    <a:pt x="5515" y="4342"/>
                    <a:pt x="6473" y="4342"/>
                  </a:cubicBezTo>
                  <a:cubicBezTo>
                    <a:pt x="7718" y="4342"/>
                    <a:pt x="8914" y="3968"/>
                    <a:pt x="9701" y="2922"/>
                  </a:cubicBezTo>
                  <a:cubicBezTo>
                    <a:pt x="9701" y="2922"/>
                    <a:pt x="10545" y="1484"/>
                    <a:pt x="1031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1">
              <a:extLst>
                <a:ext uri="{FF2B5EF4-FFF2-40B4-BE49-F238E27FC236}">
                  <a16:creationId xmlns:a16="http://schemas.microsoft.com/office/drawing/2014/main" id="{C2FDFE3F-E245-59EA-EB8E-E1ED31005ED9}"/>
                </a:ext>
              </a:extLst>
            </p:cNvPr>
            <p:cNvSpPr/>
            <p:nvPr/>
          </p:nvSpPr>
          <p:spPr>
            <a:xfrm>
              <a:off x="4189175" y="2498125"/>
              <a:ext cx="281350" cy="355675"/>
            </a:xfrm>
            <a:custGeom>
              <a:avLst/>
              <a:gdLst/>
              <a:ahLst/>
              <a:cxnLst/>
              <a:rect l="l" t="t" r="r" b="b"/>
              <a:pathLst>
                <a:path w="11254" h="14227" extrusionOk="0">
                  <a:moveTo>
                    <a:pt x="8226" y="1"/>
                  </a:moveTo>
                  <a:cubicBezTo>
                    <a:pt x="7457" y="1"/>
                    <a:pt x="6674" y="267"/>
                    <a:pt x="6095" y="714"/>
                  </a:cubicBezTo>
                  <a:cubicBezTo>
                    <a:pt x="4976" y="1559"/>
                    <a:pt x="3949" y="2700"/>
                    <a:pt x="3219" y="3910"/>
                  </a:cubicBezTo>
                  <a:cubicBezTo>
                    <a:pt x="2100" y="5758"/>
                    <a:pt x="936" y="8018"/>
                    <a:pt x="0" y="10050"/>
                  </a:cubicBezTo>
                  <a:cubicBezTo>
                    <a:pt x="1461" y="11054"/>
                    <a:pt x="4725" y="13063"/>
                    <a:pt x="6506" y="14227"/>
                  </a:cubicBezTo>
                  <a:cubicBezTo>
                    <a:pt x="6825" y="13679"/>
                    <a:pt x="7122" y="13108"/>
                    <a:pt x="7419" y="12515"/>
                  </a:cubicBezTo>
                  <a:cubicBezTo>
                    <a:pt x="8514" y="10346"/>
                    <a:pt x="9473" y="8087"/>
                    <a:pt x="10066" y="5736"/>
                  </a:cubicBezTo>
                  <a:cubicBezTo>
                    <a:pt x="10386" y="4457"/>
                    <a:pt x="11253" y="2152"/>
                    <a:pt x="10363" y="988"/>
                  </a:cubicBezTo>
                  <a:cubicBezTo>
                    <a:pt x="10021" y="531"/>
                    <a:pt x="9564" y="258"/>
                    <a:pt x="9085" y="121"/>
                  </a:cubicBezTo>
                  <a:cubicBezTo>
                    <a:pt x="8809" y="39"/>
                    <a:pt x="8518" y="1"/>
                    <a:pt x="8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1">
              <a:extLst>
                <a:ext uri="{FF2B5EF4-FFF2-40B4-BE49-F238E27FC236}">
                  <a16:creationId xmlns:a16="http://schemas.microsoft.com/office/drawing/2014/main" id="{95BD0B8C-556C-6C24-C58D-B6CA3D38D6B6}"/>
                </a:ext>
              </a:extLst>
            </p:cNvPr>
            <p:cNvSpPr/>
            <p:nvPr/>
          </p:nvSpPr>
          <p:spPr>
            <a:xfrm>
              <a:off x="4208575" y="2718075"/>
              <a:ext cx="110150" cy="53800"/>
            </a:xfrm>
            <a:custGeom>
              <a:avLst/>
              <a:gdLst/>
              <a:ahLst/>
              <a:cxnLst/>
              <a:rect l="l" t="t" r="r" b="b"/>
              <a:pathLst>
                <a:path w="4406" h="2152" extrusionOk="0">
                  <a:moveTo>
                    <a:pt x="66" y="1"/>
                  </a:moveTo>
                  <a:cubicBezTo>
                    <a:pt x="28" y="1"/>
                    <a:pt x="5" y="7"/>
                    <a:pt x="0" y="19"/>
                  </a:cubicBezTo>
                  <a:cubicBezTo>
                    <a:pt x="0" y="65"/>
                    <a:pt x="548" y="316"/>
                    <a:pt x="1119" y="521"/>
                  </a:cubicBezTo>
                  <a:lnTo>
                    <a:pt x="2192" y="1069"/>
                  </a:lnTo>
                  <a:cubicBezTo>
                    <a:pt x="2192" y="1069"/>
                    <a:pt x="2740" y="1343"/>
                    <a:pt x="3287" y="1617"/>
                  </a:cubicBezTo>
                  <a:cubicBezTo>
                    <a:pt x="3761" y="1884"/>
                    <a:pt x="4252" y="2152"/>
                    <a:pt x="4361" y="2152"/>
                  </a:cubicBezTo>
                  <a:cubicBezTo>
                    <a:pt x="4373" y="2152"/>
                    <a:pt x="4381" y="2149"/>
                    <a:pt x="4383" y="2142"/>
                  </a:cubicBezTo>
                  <a:cubicBezTo>
                    <a:pt x="4406" y="2096"/>
                    <a:pt x="3926" y="1708"/>
                    <a:pt x="3424" y="1343"/>
                  </a:cubicBezTo>
                  <a:cubicBezTo>
                    <a:pt x="2899" y="1001"/>
                    <a:pt x="2374" y="681"/>
                    <a:pt x="2374" y="681"/>
                  </a:cubicBezTo>
                  <a:cubicBezTo>
                    <a:pt x="2374" y="681"/>
                    <a:pt x="1804" y="453"/>
                    <a:pt x="1210" y="247"/>
                  </a:cubicBezTo>
                  <a:cubicBezTo>
                    <a:pt x="724" y="116"/>
                    <a:pt x="238"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1">
              <a:extLst>
                <a:ext uri="{FF2B5EF4-FFF2-40B4-BE49-F238E27FC236}">
                  <a16:creationId xmlns:a16="http://schemas.microsoft.com/office/drawing/2014/main" id="{F6DF7CA6-8F19-BC49-6845-758DF0586B5B}"/>
                </a:ext>
              </a:extLst>
            </p:cNvPr>
            <p:cNvSpPr/>
            <p:nvPr/>
          </p:nvSpPr>
          <p:spPr>
            <a:xfrm>
              <a:off x="4189175" y="2497950"/>
              <a:ext cx="281350" cy="355850"/>
            </a:xfrm>
            <a:custGeom>
              <a:avLst/>
              <a:gdLst/>
              <a:ahLst/>
              <a:cxnLst/>
              <a:rect l="l" t="t" r="r" b="b"/>
              <a:pathLst>
                <a:path w="11254" h="14234" extrusionOk="0">
                  <a:moveTo>
                    <a:pt x="8235" y="1"/>
                  </a:moveTo>
                  <a:cubicBezTo>
                    <a:pt x="7534" y="1"/>
                    <a:pt x="6820" y="235"/>
                    <a:pt x="6255" y="607"/>
                  </a:cubicBezTo>
                  <a:cubicBezTo>
                    <a:pt x="6346" y="858"/>
                    <a:pt x="6346" y="1109"/>
                    <a:pt x="6232" y="1360"/>
                  </a:cubicBezTo>
                  <a:cubicBezTo>
                    <a:pt x="5775" y="2250"/>
                    <a:pt x="3789" y="7569"/>
                    <a:pt x="2671" y="7957"/>
                  </a:cubicBezTo>
                  <a:cubicBezTo>
                    <a:pt x="2580" y="7990"/>
                    <a:pt x="2490" y="8005"/>
                    <a:pt x="2401" y="8005"/>
                  </a:cubicBezTo>
                  <a:cubicBezTo>
                    <a:pt x="1999" y="8005"/>
                    <a:pt x="1623" y="7696"/>
                    <a:pt x="1324" y="7340"/>
                  </a:cubicBezTo>
                  <a:cubicBezTo>
                    <a:pt x="1050" y="7888"/>
                    <a:pt x="776" y="8413"/>
                    <a:pt x="525" y="8938"/>
                  </a:cubicBezTo>
                  <a:cubicBezTo>
                    <a:pt x="1393" y="9440"/>
                    <a:pt x="2648" y="10262"/>
                    <a:pt x="2648" y="10719"/>
                  </a:cubicBezTo>
                  <a:cubicBezTo>
                    <a:pt x="2648" y="10829"/>
                    <a:pt x="2567" y="10875"/>
                    <a:pt x="2431" y="10875"/>
                  </a:cubicBezTo>
                  <a:cubicBezTo>
                    <a:pt x="1950" y="10875"/>
                    <a:pt x="776" y="10293"/>
                    <a:pt x="46" y="9920"/>
                  </a:cubicBezTo>
                  <a:cubicBezTo>
                    <a:pt x="23" y="9965"/>
                    <a:pt x="0" y="10011"/>
                    <a:pt x="0" y="10057"/>
                  </a:cubicBezTo>
                  <a:cubicBezTo>
                    <a:pt x="1461" y="11061"/>
                    <a:pt x="4725" y="13070"/>
                    <a:pt x="6506" y="14234"/>
                  </a:cubicBezTo>
                  <a:cubicBezTo>
                    <a:pt x="6825" y="13686"/>
                    <a:pt x="7122" y="13115"/>
                    <a:pt x="7419" y="12522"/>
                  </a:cubicBezTo>
                  <a:cubicBezTo>
                    <a:pt x="8514" y="10353"/>
                    <a:pt x="9473" y="8094"/>
                    <a:pt x="10066" y="5743"/>
                  </a:cubicBezTo>
                  <a:cubicBezTo>
                    <a:pt x="10386" y="4464"/>
                    <a:pt x="11253" y="2159"/>
                    <a:pt x="10363" y="995"/>
                  </a:cubicBezTo>
                  <a:cubicBezTo>
                    <a:pt x="10021" y="538"/>
                    <a:pt x="9564" y="265"/>
                    <a:pt x="9085" y="128"/>
                  </a:cubicBezTo>
                  <a:cubicBezTo>
                    <a:pt x="8811" y="41"/>
                    <a:pt x="8524" y="1"/>
                    <a:pt x="823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1">
              <a:extLst>
                <a:ext uri="{FF2B5EF4-FFF2-40B4-BE49-F238E27FC236}">
                  <a16:creationId xmlns:a16="http://schemas.microsoft.com/office/drawing/2014/main" id="{E1AFBF30-47B9-EF56-217A-72902F8273D0}"/>
                </a:ext>
              </a:extLst>
            </p:cNvPr>
            <p:cNvSpPr/>
            <p:nvPr/>
          </p:nvSpPr>
          <p:spPr>
            <a:xfrm>
              <a:off x="4266200" y="2463300"/>
              <a:ext cx="422300" cy="733675"/>
            </a:xfrm>
            <a:custGeom>
              <a:avLst/>
              <a:gdLst/>
              <a:ahLst/>
              <a:cxnLst/>
              <a:rect l="l" t="t" r="r" b="b"/>
              <a:pathLst>
                <a:path w="16892" h="29347" extrusionOk="0">
                  <a:moveTo>
                    <a:pt x="10350" y="0"/>
                  </a:moveTo>
                  <a:cubicBezTo>
                    <a:pt x="5843" y="0"/>
                    <a:pt x="2084" y="3630"/>
                    <a:pt x="777" y="11032"/>
                  </a:cubicBezTo>
                  <a:cubicBezTo>
                    <a:pt x="1" y="15506"/>
                    <a:pt x="777" y="19158"/>
                    <a:pt x="2557" y="23198"/>
                  </a:cubicBezTo>
                  <a:cubicBezTo>
                    <a:pt x="2945" y="24065"/>
                    <a:pt x="3881" y="24932"/>
                    <a:pt x="4475" y="25663"/>
                  </a:cubicBezTo>
                  <a:cubicBezTo>
                    <a:pt x="6263" y="27892"/>
                    <a:pt x="8884" y="29347"/>
                    <a:pt x="11786" y="29347"/>
                  </a:cubicBezTo>
                  <a:cubicBezTo>
                    <a:pt x="12032" y="29347"/>
                    <a:pt x="12281" y="29336"/>
                    <a:pt x="12532" y="29315"/>
                  </a:cubicBezTo>
                  <a:cubicBezTo>
                    <a:pt x="16892" y="28950"/>
                    <a:pt x="16800" y="26096"/>
                    <a:pt x="16800" y="26096"/>
                  </a:cubicBezTo>
                  <a:lnTo>
                    <a:pt x="13993" y="25914"/>
                  </a:lnTo>
                  <a:cubicBezTo>
                    <a:pt x="13572" y="25986"/>
                    <a:pt x="13169" y="26018"/>
                    <a:pt x="12784" y="26018"/>
                  </a:cubicBezTo>
                  <a:cubicBezTo>
                    <a:pt x="8765" y="26018"/>
                    <a:pt x="6711" y="22444"/>
                    <a:pt x="6711" y="22444"/>
                  </a:cubicBezTo>
                  <a:cubicBezTo>
                    <a:pt x="3425" y="17332"/>
                    <a:pt x="4703" y="8156"/>
                    <a:pt x="7077" y="4641"/>
                  </a:cubicBezTo>
                  <a:cubicBezTo>
                    <a:pt x="8811" y="2107"/>
                    <a:pt x="10204" y="1765"/>
                    <a:pt x="11254" y="1103"/>
                  </a:cubicBezTo>
                  <a:cubicBezTo>
                    <a:pt x="12418" y="920"/>
                    <a:pt x="12966" y="989"/>
                    <a:pt x="13696" y="623"/>
                  </a:cubicBezTo>
                  <a:cubicBezTo>
                    <a:pt x="12553" y="209"/>
                    <a:pt x="11430" y="0"/>
                    <a:pt x="103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1">
              <a:extLst>
                <a:ext uri="{FF2B5EF4-FFF2-40B4-BE49-F238E27FC236}">
                  <a16:creationId xmlns:a16="http://schemas.microsoft.com/office/drawing/2014/main" id="{992499CD-9946-68A4-1EC4-BF052695DF33}"/>
                </a:ext>
              </a:extLst>
            </p:cNvPr>
            <p:cNvSpPr/>
            <p:nvPr/>
          </p:nvSpPr>
          <p:spPr>
            <a:xfrm>
              <a:off x="4340400" y="2491425"/>
              <a:ext cx="346400" cy="670125"/>
            </a:xfrm>
            <a:custGeom>
              <a:avLst/>
              <a:gdLst/>
              <a:ahLst/>
              <a:cxnLst/>
              <a:rect l="l" t="t" r="r" b="b"/>
              <a:pathLst>
                <a:path w="13856" h="26805" extrusionOk="0">
                  <a:moveTo>
                    <a:pt x="8263" y="1"/>
                  </a:moveTo>
                  <a:cubicBezTo>
                    <a:pt x="4679" y="480"/>
                    <a:pt x="1826" y="3790"/>
                    <a:pt x="731" y="10021"/>
                  </a:cubicBezTo>
                  <a:cubicBezTo>
                    <a:pt x="0" y="14107"/>
                    <a:pt x="867" y="17530"/>
                    <a:pt x="2488" y="21228"/>
                  </a:cubicBezTo>
                  <a:cubicBezTo>
                    <a:pt x="2853" y="22027"/>
                    <a:pt x="3287" y="22757"/>
                    <a:pt x="3835" y="23442"/>
                  </a:cubicBezTo>
                  <a:cubicBezTo>
                    <a:pt x="5454" y="25481"/>
                    <a:pt x="7866" y="26804"/>
                    <a:pt x="10520" y="26804"/>
                  </a:cubicBezTo>
                  <a:cubicBezTo>
                    <a:pt x="10747" y="26804"/>
                    <a:pt x="10977" y="26794"/>
                    <a:pt x="11207" y="26775"/>
                  </a:cubicBezTo>
                  <a:cubicBezTo>
                    <a:pt x="12212" y="26706"/>
                    <a:pt x="12942" y="26478"/>
                    <a:pt x="13513" y="26181"/>
                  </a:cubicBezTo>
                  <a:cubicBezTo>
                    <a:pt x="13855" y="25519"/>
                    <a:pt x="13832" y="24971"/>
                    <a:pt x="13832" y="24971"/>
                  </a:cubicBezTo>
                  <a:lnTo>
                    <a:pt x="11025" y="24789"/>
                  </a:lnTo>
                  <a:cubicBezTo>
                    <a:pt x="10604" y="24861"/>
                    <a:pt x="10201" y="24893"/>
                    <a:pt x="9816" y="24893"/>
                  </a:cubicBezTo>
                  <a:cubicBezTo>
                    <a:pt x="5797" y="24893"/>
                    <a:pt x="3743" y="21319"/>
                    <a:pt x="3743" y="21319"/>
                  </a:cubicBezTo>
                  <a:cubicBezTo>
                    <a:pt x="457" y="16207"/>
                    <a:pt x="1735" y="7031"/>
                    <a:pt x="4109" y="3516"/>
                  </a:cubicBezTo>
                  <a:cubicBezTo>
                    <a:pt x="5843" y="982"/>
                    <a:pt x="7236" y="640"/>
                    <a:pt x="826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1">
              <a:extLst>
                <a:ext uri="{FF2B5EF4-FFF2-40B4-BE49-F238E27FC236}">
                  <a16:creationId xmlns:a16="http://schemas.microsoft.com/office/drawing/2014/main" id="{16569D58-2C9E-CCC8-A647-75AEFD8593E1}"/>
                </a:ext>
              </a:extLst>
            </p:cNvPr>
            <p:cNvSpPr/>
            <p:nvPr/>
          </p:nvSpPr>
          <p:spPr>
            <a:xfrm>
              <a:off x="4364925" y="2506950"/>
              <a:ext cx="195750" cy="599150"/>
            </a:xfrm>
            <a:custGeom>
              <a:avLst/>
              <a:gdLst/>
              <a:ahLst/>
              <a:cxnLst/>
              <a:rect l="l" t="t" r="r" b="b"/>
              <a:pathLst>
                <a:path w="7830" h="23966" extrusionOk="0">
                  <a:moveTo>
                    <a:pt x="6879" y="1"/>
                  </a:moveTo>
                  <a:cubicBezTo>
                    <a:pt x="6500" y="1"/>
                    <a:pt x="6030" y="68"/>
                    <a:pt x="5547" y="293"/>
                  </a:cubicBezTo>
                  <a:cubicBezTo>
                    <a:pt x="4908" y="589"/>
                    <a:pt x="4246" y="1114"/>
                    <a:pt x="3653" y="1753"/>
                  </a:cubicBezTo>
                  <a:cubicBezTo>
                    <a:pt x="3059" y="2415"/>
                    <a:pt x="2534" y="3169"/>
                    <a:pt x="2078" y="3967"/>
                  </a:cubicBezTo>
                  <a:cubicBezTo>
                    <a:pt x="1621" y="4789"/>
                    <a:pt x="1233" y="5634"/>
                    <a:pt x="959" y="6478"/>
                  </a:cubicBezTo>
                  <a:cubicBezTo>
                    <a:pt x="731" y="7323"/>
                    <a:pt x="548" y="8099"/>
                    <a:pt x="411" y="8784"/>
                  </a:cubicBezTo>
                  <a:cubicBezTo>
                    <a:pt x="275" y="9446"/>
                    <a:pt x="206" y="10039"/>
                    <a:pt x="138" y="10427"/>
                  </a:cubicBezTo>
                  <a:cubicBezTo>
                    <a:pt x="115" y="10632"/>
                    <a:pt x="92" y="10792"/>
                    <a:pt x="92" y="10906"/>
                  </a:cubicBezTo>
                  <a:cubicBezTo>
                    <a:pt x="92" y="11020"/>
                    <a:pt x="69" y="11066"/>
                    <a:pt x="69" y="11066"/>
                  </a:cubicBezTo>
                  <a:cubicBezTo>
                    <a:pt x="69" y="11066"/>
                    <a:pt x="69" y="11294"/>
                    <a:pt x="46" y="11705"/>
                  </a:cubicBezTo>
                  <a:cubicBezTo>
                    <a:pt x="1" y="12116"/>
                    <a:pt x="23" y="12710"/>
                    <a:pt x="46" y="13394"/>
                  </a:cubicBezTo>
                  <a:cubicBezTo>
                    <a:pt x="115" y="14102"/>
                    <a:pt x="160" y="14924"/>
                    <a:pt x="389" y="15768"/>
                  </a:cubicBezTo>
                  <a:cubicBezTo>
                    <a:pt x="434" y="15974"/>
                    <a:pt x="480" y="16202"/>
                    <a:pt x="526" y="16407"/>
                  </a:cubicBezTo>
                  <a:cubicBezTo>
                    <a:pt x="617" y="16635"/>
                    <a:pt x="685" y="16841"/>
                    <a:pt x="754" y="17069"/>
                  </a:cubicBezTo>
                  <a:cubicBezTo>
                    <a:pt x="822" y="17275"/>
                    <a:pt x="891" y="17503"/>
                    <a:pt x="959" y="17731"/>
                  </a:cubicBezTo>
                  <a:lnTo>
                    <a:pt x="1256" y="18347"/>
                  </a:lnTo>
                  <a:cubicBezTo>
                    <a:pt x="2009" y="20059"/>
                    <a:pt x="3059" y="21611"/>
                    <a:pt x="4041" y="22593"/>
                  </a:cubicBezTo>
                  <a:cubicBezTo>
                    <a:pt x="4269" y="22844"/>
                    <a:pt x="4543" y="23027"/>
                    <a:pt x="4748" y="23232"/>
                  </a:cubicBezTo>
                  <a:cubicBezTo>
                    <a:pt x="4862" y="23300"/>
                    <a:pt x="4954" y="23392"/>
                    <a:pt x="5045" y="23460"/>
                  </a:cubicBezTo>
                  <a:cubicBezTo>
                    <a:pt x="5159" y="23529"/>
                    <a:pt x="5250" y="23597"/>
                    <a:pt x="5342" y="23666"/>
                  </a:cubicBezTo>
                  <a:cubicBezTo>
                    <a:pt x="5655" y="23854"/>
                    <a:pt x="5835" y="23965"/>
                    <a:pt x="5880" y="23965"/>
                  </a:cubicBezTo>
                  <a:cubicBezTo>
                    <a:pt x="5885" y="23965"/>
                    <a:pt x="5888" y="23964"/>
                    <a:pt x="5890" y="23962"/>
                  </a:cubicBezTo>
                  <a:cubicBezTo>
                    <a:pt x="5935" y="23917"/>
                    <a:pt x="5136" y="23415"/>
                    <a:pt x="4246" y="22410"/>
                  </a:cubicBezTo>
                  <a:cubicBezTo>
                    <a:pt x="3333" y="21406"/>
                    <a:pt x="2374" y="19854"/>
                    <a:pt x="1713" y="18165"/>
                  </a:cubicBezTo>
                  <a:lnTo>
                    <a:pt x="1439" y="17526"/>
                  </a:lnTo>
                  <a:cubicBezTo>
                    <a:pt x="1393" y="17320"/>
                    <a:pt x="1324" y="17115"/>
                    <a:pt x="1256" y="16909"/>
                  </a:cubicBezTo>
                  <a:cubicBezTo>
                    <a:pt x="1188" y="16681"/>
                    <a:pt x="1142" y="16476"/>
                    <a:pt x="1073" y="16270"/>
                  </a:cubicBezTo>
                  <a:cubicBezTo>
                    <a:pt x="1005" y="16065"/>
                    <a:pt x="982" y="15859"/>
                    <a:pt x="936" y="15654"/>
                  </a:cubicBezTo>
                  <a:cubicBezTo>
                    <a:pt x="754" y="14832"/>
                    <a:pt x="731" y="14033"/>
                    <a:pt x="685" y="13371"/>
                  </a:cubicBezTo>
                  <a:cubicBezTo>
                    <a:pt x="685" y="12687"/>
                    <a:pt x="663" y="12139"/>
                    <a:pt x="708" y="11751"/>
                  </a:cubicBezTo>
                  <a:cubicBezTo>
                    <a:pt x="754" y="11340"/>
                    <a:pt x="777" y="11135"/>
                    <a:pt x="777" y="11135"/>
                  </a:cubicBezTo>
                  <a:cubicBezTo>
                    <a:pt x="777" y="11135"/>
                    <a:pt x="777" y="11066"/>
                    <a:pt x="777" y="10975"/>
                  </a:cubicBezTo>
                  <a:cubicBezTo>
                    <a:pt x="777" y="10861"/>
                    <a:pt x="800" y="10701"/>
                    <a:pt x="822" y="10518"/>
                  </a:cubicBezTo>
                  <a:cubicBezTo>
                    <a:pt x="868" y="10130"/>
                    <a:pt x="914" y="9560"/>
                    <a:pt x="1051" y="8898"/>
                  </a:cubicBezTo>
                  <a:cubicBezTo>
                    <a:pt x="1142" y="8236"/>
                    <a:pt x="1324" y="7460"/>
                    <a:pt x="1507" y="6638"/>
                  </a:cubicBezTo>
                  <a:cubicBezTo>
                    <a:pt x="1735" y="5839"/>
                    <a:pt x="2078" y="4995"/>
                    <a:pt x="2489" y="4219"/>
                  </a:cubicBezTo>
                  <a:cubicBezTo>
                    <a:pt x="3333" y="2621"/>
                    <a:pt x="4474" y="1160"/>
                    <a:pt x="5661" y="544"/>
                  </a:cubicBezTo>
                  <a:cubicBezTo>
                    <a:pt x="6255" y="224"/>
                    <a:pt x="6803" y="156"/>
                    <a:pt x="7191" y="156"/>
                  </a:cubicBezTo>
                  <a:cubicBezTo>
                    <a:pt x="7485" y="173"/>
                    <a:pt x="7688" y="217"/>
                    <a:pt x="7768" y="217"/>
                  </a:cubicBezTo>
                  <a:cubicBezTo>
                    <a:pt x="7794" y="217"/>
                    <a:pt x="7807" y="212"/>
                    <a:pt x="7807" y="201"/>
                  </a:cubicBezTo>
                  <a:cubicBezTo>
                    <a:pt x="7830" y="201"/>
                    <a:pt x="7601" y="87"/>
                    <a:pt x="7213" y="19"/>
                  </a:cubicBezTo>
                  <a:cubicBezTo>
                    <a:pt x="7113" y="8"/>
                    <a:pt x="7001" y="1"/>
                    <a:pt x="6879" y="1"/>
                  </a:cubicBezTo>
                  <a:close/>
                </a:path>
              </a:pathLst>
            </a:custGeom>
            <a:solidFill>
              <a:srgbClr val="FF2E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1">
              <a:extLst>
                <a:ext uri="{FF2B5EF4-FFF2-40B4-BE49-F238E27FC236}">
                  <a16:creationId xmlns:a16="http://schemas.microsoft.com/office/drawing/2014/main" id="{B3FD0E1C-717B-B816-0685-77827CCF5C27}"/>
                </a:ext>
              </a:extLst>
            </p:cNvPr>
            <p:cNvSpPr/>
            <p:nvPr/>
          </p:nvSpPr>
          <p:spPr>
            <a:xfrm>
              <a:off x="4267350" y="2464150"/>
              <a:ext cx="379500" cy="738525"/>
            </a:xfrm>
            <a:custGeom>
              <a:avLst/>
              <a:gdLst/>
              <a:ahLst/>
              <a:cxnLst/>
              <a:rect l="l" t="t" r="r" b="b"/>
              <a:pathLst>
                <a:path w="15180" h="29541" extrusionOk="0">
                  <a:moveTo>
                    <a:pt x="9333" y="1"/>
                  </a:moveTo>
                  <a:cubicBezTo>
                    <a:pt x="8849" y="1"/>
                    <a:pt x="8287" y="54"/>
                    <a:pt x="7670" y="201"/>
                  </a:cubicBezTo>
                  <a:cubicBezTo>
                    <a:pt x="7168" y="338"/>
                    <a:pt x="6620" y="544"/>
                    <a:pt x="6072" y="841"/>
                  </a:cubicBezTo>
                  <a:cubicBezTo>
                    <a:pt x="5547" y="1160"/>
                    <a:pt x="4999" y="1525"/>
                    <a:pt x="4520" y="1982"/>
                  </a:cubicBezTo>
                  <a:cubicBezTo>
                    <a:pt x="4041" y="2461"/>
                    <a:pt x="3584" y="2986"/>
                    <a:pt x="3173" y="3557"/>
                  </a:cubicBezTo>
                  <a:cubicBezTo>
                    <a:pt x="2785" y="4127"/>
                    <a:pt x="2420" y="4744"/>
                    <a:pt x="2100" y="5360"/>
                  </a:cubicBezTo>
                  <a:cubicBezTo>
                    <a:pt x="822" y="7916"/>
                    <a:pt x="274" y="10724"/>
                    <a:pt x="92" y="12847"/>
                  </a:cubicBezTo>
                  <a:cubicBezTo>
                    <a:pt x="0" y="13897"/>
                    <a:pt x="23" y="14787"/>
                    <a:pt x="46" y="15426"/>
                  </a:cubicBezTo>
                  <a:cubicBezTo>
                    <a:pt x="69" y="15723"/>
                    <a:pt x="92" y="15974"/>
                    <a:pt x="115" y="16133"/>
                  </a:cubicBezTo>
                  <a:cubicBezTo>
                    <a:pt x="115" y="16293"/>
                    <a:pt x="137" y="16385"/>
                    <a:pt x="137" y="16385"/>
                  </a:cubicBezTo>
                  <a:cubicBezTo>
                    <a:pt x="137" y="16385"/>
                    <a:pt x="137" y="16476"/>
                    <a:pt x="160" y="16636"/>
                  </a:cubicBezTo>
                  <a:cubicBezTo>
                    <a:pt x="183" y="16818"/>
                    <a:pt x="229" y="17046"/>
                    <a:pt x="274" y="17366"/>
                  </a:cubicBezTo>
                  <a:cubicBezTo>
                    <a:pt x="389" y="17982"/>
                    <a:pt x="571" y="18850"/>
                    <a:pt x="891" y="19854"/>
                  </a:cubicBezTo>
                  <a:cubicBezTo>
                    <a:pt x="1210" y="20881"/>
                    <a:pt x="1644" y="22045"/>
                    <a:pt x="2283" y="23232"/>
                  </a:cubicBezTo>
                  <a:cubicBezTo>
                    <a:pt x="2580" y="23826"/>
                    <a:pt x="2968" y="24396"/>
                    <a:pt x="3356" y="24967"/>
                  </a:cubicBezTo>
                  <a:cubicBezTo>
                    <a:pt x="3767" y="25537"/>
                    <a:pt x="4223" y="26108"/>
                    <a:pt x="4725" y="26610"/>
                  </a:cubicBezTo>
                  <a:cubicBezTo>
                    <a:pt x="5227" y="27112"/>
                    <a:pt x="5775" y="27592"/>
                    <a:pt x="6346" y="27980"/>
                  </a:cubicBezTo>
                  <a:cubicBezTo>
                    <a:pt x="6939" y="28368"/>
                    <a:pt x="7556" y="28710"/>
                    <a:pt x="8172" y="28938"/>
                  </a:cubicBezTo>
                  <a:cubicBezTo>
                    <a:pt x="9279" y="29381"/>
                    <a:pt x="10404" y="29540"/>
                    <a:pt x="11375" y="29540"/>
                  </a:cubicBezTo>
                  <a:cubicBezTo>
                    <a:pt x="11504" y="29540"/>
                    <a:pt x="11632" y="29537"/>
                    <a:pt x="11756" y="29532"/>
                  </a:cubicBezTo>
                  <a:cubicBezTo>
                    <a:pt x="12828" y="29486"/>
                    <a:pt x="13696" y="29258"/>
                    <a:pt x="14266" y="29098"/>
                  </a:cubicBezTo>
                  <a:cubicBezTo>
                    <a:pt x="14860" y="28893"/>
                    <a:pt x="15179" y="28756"/>
                    <a:pt x="15179" y="28733"/>
                  </a:cubicBezTo>
                  <a:cubicBezTo>
                    <a:pt x="15178" y="28726"/>
                    <a:pt x="15169" y="28723"/>
                    <a:pt x="15155" y="28723"/>
                  </a:cubicBezTo>
                  <a:cubicBezTo>
                    <a:pt x="14964" y="28723"/>
                    <a:pt x="13685" y="29238"/>
                    <a:pt x="11756" y="29281"/>
                  </a:cubicBezTo>
                  <a:cubicBezTo>
                    <a:pt x="10728" y="29281"/>
                    <a:pt x="9496" y="29098"/>
                    <a:pt x="8332" y="28596"/>
                  </a:cubicBezTo>
                  <a:cubicBezTo>
                    <a:pt x="7738" y="28345"/>
                    <a:pt x="7168" y="28003"/>
                    <a:pt x="6597" y="27615"/>
                  </a:cubicBezTo>
                  <a:cubicBezTo>
                    <a:pt x="6049" y="27227"/>
                    <a:pt x="5547" y="26770"/>
                    <a:pt x="5068" y="26268"/>
                  </a:cubicBezTo>
                  <a:cubicBezTo>
                    <a:pt x="4611" y="25766"/>
                    <a:pt x="4178" y="25218"/>
                    <a:pt x="3789" y="24670"/>
                  </a:cubicBezTo>
                  <a:cubicBezTo>
                    <a:pt x="3424" y="24099"/>
                    <a:pt x="3082" y="23529"/>
                    <a:pt x="2785" y="22958"/>
                  </a:cubicBezTo>
                  <a:cubicBezTo>
                    <a:pt x="2192" y="21817"/>
                    <a:pt x="1781" y="20676"/>
                    <a:pt x="1484" y="19671"/>
                  </a:cubicBezTo>
                  <a:cubicBezTo>
                    <a:pt x="1210" y="18690"/>
                    <a:pt x="1050" y="17845"/>
                    <a:pt x="936" y="17252"/>
                  </a:cubicBezTo>
                  <a:cubicBezTo>
                    <a:pt x="891" y="16955"/>
                    <a:pt x="868" y="16727"/>
                    <a:pt x="845" y="16567"/>
                  </a:cubicBezTo>
                  <a:cubicBezTo>
                    <a:pt x="822" y="16407"/>
                    <a:pt x="822" y="16316"/>
                    <a:pt x="822" y="16316"/>
                  </a:cubicBezTo>
                  <a:cubicBezTo>
                    <a:pt x="822" y="16316"/>
                    <a:pt x="799" y="16225"/>
                    <a:pt x="799" y="16065"/>
                  </a:cubicBezTo>
                  <a:cubicBezTo>
                    <a:pt x="777" y="15905"/>
                    <a:pt x="754" y="15677"/>
                    <a:pt x="731" y="15380"/>
                  </a:cubicBezTo>
                  <a:cubicBezTo>
                    <a:pt x="685" y="14787"/>
                    <a:pt x="662" y="13919"/>
                    <a:pt x="731" y="12892"/>
                  </a:cubicBezTo>
                  <a:cubicBezTo>
                    <a:pt x="868" y="10838"/>
                    <a:pt x="1370" y="8076"/>
                    <a:pt x="2534" y="5588"/>
                  </a:cubicBezTo>
                  <a:cubicBezTo>
                    <a:pt x="2831" y="4972"/>
                    <a:pt x="3173" y="4356"/>
                    <a:pt x="3538" y="3808"/>
                  </a:cubicBezTo>
                  <a:cubicBezTo>
                    <a:pt x="3926" y="3237"/>
                    <a:pt x="4337" y="2735"/>
                    <a:pt x="4794" y="2279"/>
                  </a:cubicBezTo>
                  <a:cubicBezTo>
                    <a:pt x="5250" y="1822"/>
                    <a:pt x="5752" y="1434"/>
                    <a:pt x="6232" y="1137"/>
                  </a:cubicBezTo>
                  <a:cubicBezTo>
                    <a:pt x="6734" y="841"/>
                    <a:pt x="7259" y="612"/>
                    <a:pt x="7738" y="475"/>
                  </a:cubicBezTo>
                  <a:cubicBezTo>
                    <a:pt x="8498" y="251"/>
                    <a:pt x="9178" y="183"/>
                    <a:pt x="9722" y="183"/>
                  </a:cubicBezTo>
                  <a:cubicBezTo>
                    <a:pt x="9897" y="183"/>
                    <a:pt x="10059" y="190"/>
                    <a:pt x="10203" y="201"/>
                  </a:cubicBezTo>
                  <a:cubicBezTo>
                    <a:pt x="10707" y="239"/>
                    <a:pt x="11027" y="276"/>
                    <a:pt x="11128" y="276"/>
                  </a:cubicBezTo>
                  <a:cubicBezTo>
                    <a:pt x="11151" y="276"/>
                    <a:pt x="11162" y="274"/>
                    <a:pt x="11162" y="270"/>
                  </a:cubicBezTo>
                  <a:cubicBezTo>
                    <a:pt x="11162" y="247"/>
                    <a:pt x="11094" y="224"/>
                    <a:pt x="10934" y="201"/>
                  </a:cubicBezTo>
                  <a:cubicBezTo>
                    <a:pt x="10774" y="156"/>
                    <a:pt x="10523" y="87"/>
                    <a:pt x="10226" y="64"/>
                  </a:cubicBezTo>
                  <a:cubicBezTo>
                    <a:pt x="9972" y="27"/>
                    <a:pt x="9672" y="1"/>
                    <a:pt x="93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1">
              <a:extLst>
                <a:ext uri="{FF2B5EF4-FFF2-40B4-BE49-F238E27FC236}">
                  <a16:creationId xmlns:a16="http://schemas.microsoft.com/office/drawing/2014/main" id="{31B61DD4-7241-3530-5D13-591197CAA575}"/>
                </a:ext>
              </a:extLst>
            </p:cNvPr>
            <p:cNvSpPr/>
            <p:nvPr/>
          </p:nvSpPr>
          <p:spPr>
            <a:xfrm>
              <a:off x="4364925" y="2506950"/>
              <a:ext cx="195750" cy="599150"/>
            </a:xfrm>
            <a:custGeom>
              <a:avLst/>
              <a:gdLst/>
              <a:ahLst/>
              <a:cxnLst/>
              <a:rect l="l" t="t" r="r" b="b"/>
              <a:pathLst>
                <a:path w="7830" h="23966" extrusionOk="0">
                  <a:moveTo>
                    <a:pt x="6879" y="1"/>
                  </a:moveTo>
                  <a:cubicBezTo>
                    <a:pt x="6500" y="1"/>
                    <a:pt x="6030" y="68"/>
                    <a:pt x="5547" y="293"/>
                  </a:cubicBezTo>
                  <a:cubicBezTo>
                    <a:pt x="4908" y="589"/>
                    <a:pt x="4246" y="1114"/>
                    <a:pt x="3653" y="1753"/>
                  </a:cubicBezTo>
                  <a:cubicBezTo>
                    <a:pt x="3059" y="2415"/>
                    <a:pt x="2534" y="3169"/>
                    <a:pt x="2078" y="3967"/>
                  </a:cubicBezTo>
                  <a:cubicBezTo>
                    <a:pt x="1621" y="4789"/>
                    <a:pt x="1233" y="5634"/>
                    <a:pt x="959" y="6478"/>
                  </a:cubicBezTo>
                  <a:cubicBezTo>
                    <a:pt x="731" y="7323"/>
                    <a:pt x="548" y="8099"/>
                    <a:pt x="411" y="8784"/>
                  </a:cubicBezTo>
                  <a:cubicBezTo>
                    <a:pt x="275" y="9446"/>
                    <a:pt x="206" y="10039"/>
                    <a:pt x="138" y="10427"/>
                  </a:cubicBezTo>
                  <a:cubicBezTo>
                    <a:pt x="115" y="10632"/>
                    <a:pt x="92" y="10792"/>
                    <a:pt x="92" y="10906"/>
                  </a:cubicBezTo>
                  <a:cubicBezTo>
                    <a:pt x="92" y="11020"/>
                    <a:pt x="69" y="11066"/>
                    <a:pt x="69" y="11066"/>
                  </a:cubicBezTo>
                  <a:cubicBezTo>
                    <a:pt x="69" y="11066"/>
                    <a:pt x="69" y="11294"/>
                    <a:pt x="46" y="11705"/>
                  </a:cubicBezTo>
                  <a:cubicBezTo>
                    <a:pt x="1" y="12116"/>
                    <a:pt x="23" y="12710"/>
                    <a:pt x="46" y="13394"/>
                  </a:cubicBezTo>
                  <a:cubicBezTo>
                    <a:pt x="115" y="14102"/>
                    <a:pt x="160" y="14924"/>
                    <a:pt x="389" y="15768"/>
                  </a:cubicBezTo>
                  <a:cubicBezTo>
                    <a:pt x="434" y="15974"/>
                    <a:pt x="480" y="16202"/>
                    <a:pt x="526" y="16407"/>
                  </a:cubicBezTo>
                  <a:cubicBezTo>
                    <a:pt x="617" y="16635"/>
                    <a:pt x="685" y="16841"/>
                    <a:pt x="754" y="17069"/>
                  </a:cubicBezTo>
                  <a:cubicBezTo>
                    <a:pt x="822" y="17275"/>
                    <a:pt x="891" y="17503"/>
                    <a:pt x="959" y="17731"/>
                  </a:cubicBezTo>
                  <a:lnTo>
                    <a:pt x="1256" y="18347"/>
                  </a:lnTo>
                  <a:cubicBezTo>
                    <a:pt x="2009" y="20059"/>
                    <a:pt x="3059" y="21611"/>
                    <a:pt x="4041" y="22593"/>
                  </a:cubicBezTo>
                  <a:cubicBezTo>
                    <a:pt x="4269" y="22844"/>
                    <a:pt x="4543" y="23027"/>
                    <a:pt x="4748" y="23232"/>
                  </a:cubicBezTo>
                  <a:cubicBezTo>
                    <a:pt x="4862" y="23300"/>
                    <a:pt x="4954" y="23392"/>
                    <a:pt x="5045" y="23460"/>
                  </a:cubicBezTo>
                  <a:cubicBezTo>
                    <a:pt x="5159" y="23529"/>
                    <a:pt x="5250" y="23597"/>
                    <a:pt x="5342" y="23666"/>
                  </a:cubicBezTo>
                  <a:cubicBezTo>
                    <a:pt x="5655" y="23854"/>
                    <a:pt x="5835" y="23965"/>
                    <a:pt x="5880" y="23965"/>
                  </a:cubicBezTo>
                  <a:cubicBezTo>
                    <a:pt x="5885" y="23965"/>
                    <a:pt x="5888" y="23964"/>
                    <a:pt x="5890" y="23962"/>
                  </a:cubicBezTo>
                  <a:cubicBezTo>
                    <a:pt x="5935" y="23917"/>
                    <a:pt x="5136" y="23415"/>
                    <a:pt x="4246" y="22410"/>
                  </a:cubicBezTo>
                  <a:cubicBezTo>
                    <a:pt x="3333" y="21406"/>
                    <a:pt x="2374" y="19854"/>
                    <a:pt x="1713" y="18165"/>
                  </a:cubicBezTo>
                  <a:lnTo>
                    <a:pt x="1439" y="17526"/>
                  </a:lnTo>
                  <a:cubicBezTo>
                    <a:pt x="1393" y="17320"/>
                    <a:pt x="1324" y="17115"/>
                    <a:pt x="1256" y="16909"/>
                  </a:cubicBezTo>
                  <a:cubicBezTo>
                    <a:pt x="1188" y="16681"/>
                    <a:pt x="1142" y="16476"/>
                    <a:pt x="1073" y="16270"/>
                  </a:cubicBezTo>
                  <a:cubicBezTo>
                    <a:pt x="1005" y="16065"/>
                    <a:pt x="982" y="15859"/>
                    <a:pt x="936" y="15654"/>
                  </a:cubicBezTo>
                  <a:cubicBezTo>
                    <a:pt x="754" y="14832"/>
                    <a:pt x="731" y="14033"/>
                    <a:pt x="685" y="13371"/>
                  </a:cubicBezTo>
                  <a:cubicBezTo>
                    <a:pt x="685" y="12687"/>
                    <a:pt x="663" y="12139"/>
                    <a:pt x="708" y="11751"/>
                  </a:cubicBezTo>
                  <a:cubicBezTo>
                    <a:pt x="754" y="11340"/>
                    <a:pt x="777" y="11135"/>
                    <a:pt x="777" y="11135"/>
                  </a:cubicBezTo>
                  <a:cubicBezTo>
                    <a:pt x="777" y="11135"/>
                    <a:pt x="777" y="11066"/>
                    <a:pt x="777" y="10975"/>
                  </a:cubicBezTo>
                  <a:cubicBezTo>
                    <a:pt x="777" y="10861"/>
                    <a:pt x="800" y="10701"/>
                    <a:pt x="822" y="10518"/>
                  </a:cubicBezTo>
                  <a:cubicBezTo>
                    <a:pt x="868" y="10130"/>
                    <a:pt x="914" y="9560"/>
                    <a:pt x="1051" y="8898"/>
                  </a:cubicBezTo>
                  <a:cubicBezTo>
                    <a:pt x="1142" y="8236"/>
                    <a:pt x="1324" y="7460"/>
                    <a:pt x="1507" y="6638"/>
                  </a:cubicBezTo>
                  <a:cubicBezTo>
                    <a:pt x="1735" y="5839"/>
                    <a:pt x="2078" y="4995"/>
                    <a:pt x="2489" y="4219"/>
                  </a:cubicBezTo>
                  <a:cubicBezTo>
                    <a:pt x="3333" y="2621"/>
                    <a:pt x="4474" y="1160"/>
                    <a:pt x="5661" y="544"/>
                  </a:cubicBezTo>
                  <a:cubicBezTo>
                    <a:pt x="6255" y="224"/>
                    <a:pt x="6803" y="156"/>
                    <a:pt x="7191" y="156"/>
                  </a:cubicBezTo>
                  <a:cubicBezTo>
                    <a:pt x="7485" y="173"/>
                    <a:pt x="7688" y="217"/>
                    <a:pt x="7768" y="217"/>
                  </a:cubicBezTo>
                  <a:cubicBezTo>
                    <a:pt x="7794" y="217"/>
                    <a:pt x="7807" y="212"/>
                    <a:pt x="7807" y="201"/>
                  </a:cubicBezTo>
                  <a:cubicBezTo>
                    <a:pt x="7830" y="201"/>
                    <a:pt x="7601" y="87"/>
                    <a:pt x="7213" y="19"/>
                  </a:cubicBezTo>
                  <a:cubicBezTo>
                    <a:pt x="7113" y="8"/>
                    <a:pt x="7001" y="1"/>
                    <a:pt x="68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1">
              <a:extLst>
                <a:ext uri="{FF2B5EF4-FFF2-40B4-BE49-F238E27FC236}">
                  <a16:creationId xmlns:a16="http://schemas.microsoft.com/office/drawing/2014/main" id="{80CB79A8-F6E4-C822-651F-5FA6F5BD6B16}"/>
                </a:ext>
              </a:extLst>
            </p:cNvPr>
            <p:cNvSpPr/>
            <p:nvPr/>
          </p:nvSpPr>
          <p:spPr>
            <a:xfrm>
              <a:off x="4267350" y="2464150"/>
              <a:ext cx="379500" cy="738525"/>
            </a:xfrm>
            <a:custGeom>
              <a:avLst/>
              <a:gdLst/>
              <a:ahLst/>
              <a:cxnLst/>
              <a:rect l="l" t="t" r="r" b="b"/>
              <a:pathLst>
                <a:path w="15180" h="29541" extrusionOk="0">
                  <a:moveTo>
                    <a:pt x="9333" y="1"/>
                  </a:moveTo>
                  <a:cubicBezTo>
                    <a:pt x="8849" y="1"/>
                    <a:pt x="8287" y="54"/>
                    <a:pt x="7670" y="201"/>
                  </a:cubicBezTo>
                  <a:cubicBezTo>
                    <a:pt x="7168" y="338"/>
                    <a:pt x="6620" y="544"/>
                    <a:pt x="6072" y="841"/>
                  </a:cubicBezTo>
                  <a:cubicBezTo>
                    <a:pt x="5547" y="1160"/>
                    <a:pt x="4999" y="1525"/>
                    <a:pt x="4520" y="1982"/>
                  </a:cubicBezTo>
                  <a:cubicBezTo>
                    <a:pt x="4041" y="2461"/>
                    <a:pt x="3584" y="2986"/>
                    <a:pt x="3173" y="3557"/>
                  </a:cubicBezTo>
                  <a:cubicBezTo>
                    <a:pt x="2785" y="4127"/>
                    <a:pt x="2420" y="4744"/>
                    <a:pt x="2100" y="5360"/>
                  </a:cubicBezTo>
                  <a:cubicBezTo>
                    <a:pt x="822" y="7916"/>
                    <a:pt x="274" y="10724"/>
                    <a:pt x="92" y="12847"/>
                  </a:cubicBezTo>
                  <a:cubicBezTo>
                    <a:pt x="0" y="13897"/>
                    <a:pt x="23" y="14787"/>
                    <a:pt x="46" y="15426"/>
                  </a:cubicBezTo>
                  <a:cubicBezTo>
                    <a:pt x="69" y="15723"/>
                    <a:pt x="92" y="15974"/>
                    <a:pt x="115" y="16133"/>
                  </a:cubicBezTo>
                  <a:cubicBezTo>
                    <a:pt x="115" y="16293"/>
                    <a:pt x="137" y="16385"/>
                    <a:pt x="137" y="16385"/>
                  </a:cubicBezTo>
                  <a:cubicBezTo>
                    <a:pt x="137" y="16385"/>
                    <a:pt x="137" y="16476"/>
                    <a:pt x="160" y="16636"/>
                  </a:cubicBezTo>
                  <a:cubicBezTo>
                    <a:pt x="183" y="16818"/>
                    <a:pt x="229" y="17046"/>
                    <a:pt x="274" y="17366"/>
                  </a:cubicBezTo>
                  <a:cubicBezTo>
                    <a:pt x="389" y="17982"/>
                    <a:pt x="571" y="18850"/>
                    <a:pt x="891" y="19854"/>
                  </a:cubicBezTo>
                  <a:cubicBezTo>
                    <a:pt x="1210" y="20881"/>
                    <a:pt x="1644" y="22045"/>
                    <a:pt x="2283" y="23232"/>
                  </a:cubicBezTo>
                  <a:cubicBezTo>
                    <a:pt x="2580" y="23826"/>
                    <a:pt x="2968" y="24396"/>
                    <a:pt x="3356" y="24967"/>
                  </a:cubicBezTo>
                  <a:cubicBezTo>
                    <a:pt x="3767" y="25537"/>
                    <a:pt x="4223" y="26108"/>
                    <a:pt x="4725" y="26610"/>
                  </a:cubicBezTo>
                  <a:cubicBezTo>
                    <a:pt x="5227" y="27112"/>
                    <a:pt x="5775" y="27592"/>
                    <a:pt x="6346" y="27980"/>
                  </a:cubicBezTo>
                  <a:cubicBezTo>
                    <a:pt x="6939" y="28368"/>
                    <a:pt x="7556" y="28710"/>
                    <a:pt x="8172" y="28938"/>
                  </a:cubicBezTo>
                  <a:cubicBezTo>
                    <a:pt x="9279" y="29381"/>
                    <a:pt x="10404" y="29540"/>
                    <a:pt x="11375" y="29540"/>
                  </a:cubicBezTo>
                  <a:cubicBezTo>
                    <a:pt x="11504" y="29540"/>
                    <a:pt x="11632" y="29537"/>
                    <a:pt x="11756" y="29532"/>
                  </a:cubicBezTo>
                  <a:cubicBezTo>
                    <a:pt x="12828" y="29486"/>
                    <a:pt x="13696" y="29258"/>
                    <a:pt x="14266" y="29098"/>
                  </a:cubicBezTo>
                  <a:cubicBezTo>
                    <a:pt x="14860" y="28893"/>
                    <a:pt x="15179" y="28756"/>
                    <a:pt x="15179" y="28733"/>
                  </a:cubicBezTo>
                  <a:cubicBezTo>
                    <a:pt x="15178" y="28726"/>
                    <a:pt x="15169" y="28723"/>
                    <a:pt x="15155" y="28723"/>
                  </a:cubicBezTo>
                  <a:cubicBezTo>
                    <a:pt x="14964" y="28723"/>
                    <a:pt x="13685" y="29238"/>
                    <a:pt x="11756" y="29281"/>
                  </a:cubicBezTo>
                  <a:cubicBezTo>
                    <a:pt x="10728" y="29281"/>
                    <a:pt x="9496" y="29098"/>
                    <a:pt x="8332" y="28596"/>
                  </a:cubicBezTo>
                  <a:cubicBezTo>
                    <a:pt x="7738" y="28345"/>
                    <a:pt x="7168" y="28003"/>
                    <a:pt x="6597" y="27615"/>
                  </a:cubicBezTo>
                  <a:cubicBezTo>
                    <a:pt x="6049" y="27227"/>
                    <a:pt x="5547" y="26770"/>
                    <a:pt x="5068" y="26268"/>
                  </a:cubicBezTo>
                  <a:cubicBezTo>
                    <a:pt x="4611" y="25766"/>
                    <a:pt x="4178" y="25218"/>
                    <a:pt x="3789" y="24670"/>
                  </a:cubicBezTo>
                  <a:cubicBezTo>
                    <a:pt x="3424" y="24099"/>
                    <a:pt x="3082" y="23529"/>
                    <a:pt x="2785" y="22958"/>
                  </a:cubicBezTo>
                  <a:cubicBezTo>
                    <a:pt x="2192" y="21817"/>
                    <a:pt x="1781" y="20676"/>
                    <a:pt x="1484" y="19671"/>
                  </a:cubicBezTo>
                  <a:cubicBezTo>
                    <a:pt x="1210" y="18690"/>
                    <a:pt x="1050" y="17845"/>
                    <a:pt x="936" y="17252"/>
                  </a:cubicBezTo>
                  <a:cubicBezTo>
                    <a:pt x="891" y="16955"/>
                    <a:pt x="868" y="16727"/>
                    <a:pt x="845" y="16567"/>
                  </a:cubicBezTo>
                  <a:cubicBezTo>
                    <a:pt x="822" y="16407"/>
                    <a:pt x="822" y="16316"/>
                    <a:pt x="822" y="16316"/>
                  </a:cubicBezTo>
                  <a:cubicBezTo>
                    <a:pt x="822" y="16316"/>
                    <a:pt x="799" y="16225"/>
                    <a:pt x="799" y="16065"/>
                  </a:cubicBezTo>
                  <a:cubicBezTo>
                    <a:pt x="777" y="15905"/>
                    <a:pt x="754" y="15677"/>
                    <a:pt x="731" y="15380"/>
                  </a:cubicBezTo>
                  <a:cubicBezTo>
                    <a:pt x="685" y="14787"/>
                    <a:pt x="662" y="13919"/>
                    <a:pt x="731" y="12892"/>
                  </a:cubicBezTo>
                  <a:cubicBezTo>
                    <a:pt x="868" y="10838"/>
                    <a:pt x="1370" y="8076"/>
                    <a:pt x="2534" y="5588"/>
                  </a:cubicBezTo>
                  <a:cubicBezTo>
                    <a:pt x="2831" y="4972"/>
                    <a:pt x="3173" y="4356"/>
                    <a:pt x="3538" y="3808"/>
                  </a:cubicBezTo>
                  <a:cubicBezTo>
                    <a:pt x="3926" y="3237"/>
                    <a:pt x="4337" y="2735"/>
                    <a:pt x="4794" y="2279"/>
                  </a:cubicBezTo>
                  <a:cubicBezTo>
                    <a:pt x="5250" y="1822"/>
                    <a:pt x="5752" y="1434"/>
                    <a:pt x="6232" y="1137"/>
                  </a:cubicBezTo>
                  <a:cubicBezTo>
                    <a:pt x="6734" y="841"/>
                    <a:pt x="7259" y="612"/>
                    <a:pt x="7738" y="475"/>
                  </a:cubicBezTo>
                  <a:cubicBezTo>
                    <a:pt x="8498" y="251"/>
                    <a:pt x="9178" y="183"/>
                    <a:pt x="9722" y="183"/>
                  </a:cubicBezTo>
                  <a:cubicBezTo>
                    <a:pt x="9897" y="183"/>
                    <a:pt x="10059" y="190"/>
                    <a:pt x="10203" y="201"/>
                  </a:cubicBezTo>
                  <a:cubicBezTo>
                    <a:pt x="10707" y="239"/>
                    <a:pt x="11027" y="276"/>
                    <a:pt x="11128" y="276"/>
                  </a:cubicBezTo>
                  <a:cubicBezTo>
                    <a:pt x="11151" y="276"/>
                    <a:pt x="11162" y="274"/>
                    <a:pt x="11162" y="270"/>
                  </a:cubicBezTo>
                  <a:cubicBezTo>
                    <a:pt x="11162" y="247"/>
                    <a:pt x="11094" y="224"/>
                    <a:pt x="10934" y="201"/>
                  </a:cubicBezTo>
                  <a:cubicBezTo>
                    <a:pt x="10774" y="156"/>
                    <a:pt x="10523" y="87"/>
                    <a:pt x="10226" y="64"/>
                  </a:cubicBezTo>
                  <a:cubicBezTo>
                    <a:pt x="9972" y="27"/>
                    <a:pt x="9672" y="1"/>
                    <a:pt x="933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1">
              <a:extLst>
                <a:ext uri="{FF2B5EF4-FFF2-40B4-BE49-F238E27FC236}">
                  <a16:creationId xmlns:a16="http://schemas.microsoft.com/office/drawing/2014/main" id="{B0035C2F-0DD2-C87C-C076-8A1014B0F684}"/>
                </a:ext>
              </a:extLst>
            </p:cNvPr>
            <p:cNvSpPr/>
            <p:nvPr/>
          </p:nvSpPr>
          <p:spPr>
            <a:xfrm>
              <a:off x="4352375" y="3569725"/>
              <a:ext cx="323000" cy="661375"/>
            </a:xfrm>
            <a:custGeom>
              <a:avLst/>
              <a:gdLst/>
              <a:ahLst/>
              <a:cxnLst/>
              <a:rect l="l" t="t" r="r" b="b"/>
              <a:pathLst>
                <a:path w="12920" h="26455" extrusionOk="0">
                  <a:moveTo>
                    <a:pt x="4047" y="1"/>
                  </a:moveTo>
                  <a:cubicBezTo>
                    <a:pt x="2383" y="1"/>
                    <a:pt x="1063" y="156"/>
                    <a:pt x="799" y="511"/>
                  </a:cubicBezTo>
                  <a:cubicBezTo>
                    <a:pt x="0" y="1583"/>
                    <a:pt x="6140" y="20939"/>
                    <a:pt x="8674" y="26189"/>
                  </a:cubicBezTo>
                  <a:cubicBezTo>
                    <a:pt x="8674" y="26189"/>
                    <a:pt x="9638" y="26454"/>
                    <a:pt x="10647" y="26454"/>
                  </a:cubicBezTo>
                  <a:cubicBezTo>
                    <a:pt x="11532" y="26454"/>
                    <a:pt x="12452" y="26250"/>
                    <a:pt x="12783" y="25481"/>
                  </a:cubicBezTo>
                  <a:cubicBezTo>
                    <a:pt x="12783" y="25481"/>
                    <a:pt x="12920" y="2884"/>
                    <a:pt x="12486" y="1538"/>
                  </a:cubicBezTo>
                  <a:cubicBezTo>
                    <a:pt x="12196" y="636"/>
                    <a:pt x="7416" y="1"/>
                    <a:pt x="4047" y="1"/>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1">
              <a:extLst>
                <a:ext uri="{FF2B5EF4-FFF2-40B4-BE49-F238E27FC236}">
                  <a16:creationId xmlns:a16="http://schemas.microsoft.com/office/drawing/2014/main" id="{6B7A1313-A237-C11C-4E27-2EF1DB6AF379}"/>
                </a:ext>
              </a:extLst>
            </p:cNvPr>
            <p:cNvSpPr/>
            <p:nvPr/>
          </p:nvSpPr>
          <p:spPr>
            <a:xfrm>
              <a:off x="4370625" y="3569725"/>
              <a:ext cx="301900" cy="661350"/>
            </a:xfrm>
            <a:custGeom>
              <a:avLst/>
              <a:gdLst/>
              <a:ahLst/>
              <a:cxnLst/>
              <a:rect l="l" t="t" r="r" b="b"/>
              <a:pathLst>
                <a:path w="12076" h="26454" extrusionOk="0">
                  <a:moveTo>
                    <a:pt x="3317" y="1"/>
                  </a:moveTo>
                  <a:cubicBezTo>
                    <a:pt x="1653" y="1"/>
                    <a:pt x="333" y="156"/>
                    <a:pt x="69" y="511"/>
                  </a:cubicBezTo>
                  <a:cubicBezTo>
                    <a:pt x="47" y="533"/>
                    <a:pt x="47" y="556"/>
                    <a:pt x="24" y="579"/>
                  </a:cubicBezTo>
                  <a:cubicBezTo>
                    <a:pt x="24" y="579"/>
                    <a:pt x="24" y="602"/>
                    <a:pt x="24" y="602"/>
                  </a:cubicBezTo>
                  <a:cubicBezTo>
                    <a:pt x="24" y="625"/>
                    <a:pt x="1" y="647"/>
                    <a:pt x="1" y="670"/>
                  </a:cubicBezTo>
                  <a:cubicBezTo>
                    <a:pt x="1" y="693"/>
                    <a:pt x="1" y="693"/>
                    <a:pt x="1" y="693"/>
                  </a:cubicBezTo>
                  <a:cubicBezTo>
                    <a:pt x="1" y="739"/>
                    <a:pt x="1" y="762"/>
                    <a:pt x="1" y="807"/>
                  </a:cubicBezTo>
                  <a:cubicBezTo>
                    <a:pt x="1" y="853"/>
                    <a:pt x="1" y="899"/>
                    <a:pt x="1" y="967"/>
                  </a:cubicBezTo>
                  <a:cubicBezTo>
                    <a:pt x="1" y="1195"/>
                    <a:pt x="24" y="1492"/>
                    <a:pt x="92" y="1834"/>
                  </a:cubicBezTo>
                  <a:cubicBezTo>
                    <a:pt x="275" y="2839"/>
                    <a:pt x="594" y="4208"/>
                    <a:pt x="1051" y="5783"/>
                  </a:cubicBezTo>
                  <a:cubicBezTo>
                    <a:pt x="3653" y="6148"/>
                    <a:pt x="6780" y="6011"/>
                    <a:pt x="7533" y="6331"/>
                  </a:cubicBezTo>
                  <a:cubicBezTo>
                    <a:pt x="10044" y="7381"/>
                    <a:pt x="10044" y="15438"/>
                    <a:pt x="9451" y="17492"/>
                  </a:cubicBezTo>
                  <a:cubicBezTo>
                    <a:pt x="9116" y="18653"/>
                    <a:pt x="8323" y="19067"/>
                    <a:pt x="7414" y="19067"/>
                  </a:cubicBezTo>
                  <a:cubicBezTo>
                    <a:pt x="6589" y="19067"/>
                    <a:pt x="5669" y="18726"/>
                    <a:pt x="4908" y="18291"/>
                  </a:cubicBezTo>
                  <a:lnTo>
                    <a:pt x="4908" y="18291"/>
                  </a:lnTo>
                  <a:cubicBezTo>
                    <a:pt x="6050" y="21624"/>
                    <a:pt x="7168" y="24568"/>
                    <a:pt x="7944" y="26189"/>
                  </a:cubicBezTo>
                  <a:cubicBezTo>
                    <a:pt x="7944" y="26189"/>
                    <a:pt x="8905" y="26453"/>
                    <a:pt x="9912" y="26453"/>
                  </a:cubicBezTo>
                  <a:cubicBezTo>
                    <a:pt x="10682" y="26453"/>
                    <a:pt x="11478" y="26299"/>
                    <a:pt x="11893" y="25755"/>
                  </a:cubicBezTo>
                  <a:cubicBezTo>
                    <a:pt x="11939" y="25664"/>
                    <a:pt x="12007" y="25573"/>
                    <a:pt x="12053" y="25481"/>
                  </a:cubicBezTo>
                  <a:cubicBezTo>
                    <a:pt x="12053" y="25481"/>
                    <a:pt x="12053" y="25367"/>
                    <a:pt x="12053" y="25185"/>
                  </a:cubicBezTo>
                  <a:cubicBezTo>
                    <a:pt x="12053" y="25116"/>
                    <a:pt x="12053" y="25048"/>
                    <a:pt x="12053" y="24956"/>
                  </a:cubicBezTo>
                  <a:cubicBezTo>
                    <a:pt x="12053" y="24934"/>
                    <a:pt x="12053" y="24934"/>
                    <a:pt x="12053" y="24911"/>
                  </a:cubicBezTo>
                  <a:cubicBezTo>
                    <a:pt x="12053" y="24819"/>
                    <a:pt x="12053" y="24705"/>
                    <a:pt x="12053" y="24591"/>
                  </a:cubicBezTo>
                  <a:cubicBezTo>
                    <a:pt x="12053" y="24272"/>
                    <a:pt x="12053" y="23884"/>
                    <a:pt x="12053" y="23404"/>
                  </a:cubicBezTo>
                  <a:cubicBezTo>
                    <a:pt x="12053" y="23381"/>
                    <a:pt x="12053" y="23336"/>
                    <a:pt x="12053" y="23290"/>
                  </a:cubicBezTo>
                  <a:cubicBezTo>
                    <a:pt x="12053" y="23062"/>
                    <a:pt x="12053" y="22834"/>
                    <a:pt x="12053" y="22583"/>
                  </a:cubicBezTo>
                  <a:cubicBezTo>
                    <a:pt x="12053" y="22514"/>
                    <a:pt x="12053" y="22446"/>
                    <a:pt x="12053" y="22377"/>
                  </a:cubicBezTo>
                  <a:cubicBezTo>
                    <a:pt x="12053" y="22126"/>
                    <a:pt x="12053" y="21875"/>
                    <a:pt x="12075" y="21624"/>
                  </a:cubicBezTo>
                  <a:cubicBezTo>
                    <a:pt x="12075" y="21578"/>
                    <a:pt x="12075" y="21555"/>
                    <a:pt x="12075" y="21510"/>
                  </a:cubicBezTo>
                  <a:cubicBezTo>
                    <a:pt x="12075" y="21350"/>
                    <a:pt x="12075" y="21190"/>
                    <a:pt x="12075" y="21030"/>
                  </a:cubicBezTo>
                  <a:lnTo>
                    <a:pt x="12075" y="21008"/>
                  </a:lnTo>
                  <a:cubicBezTo>
                    <a:pt x="12075" y="20871"/>
                    <a:pt x="12075" y="20711"/>
                    <a:pt x="12075" y="20551"/>
                  </a:cubicBezTo>
                  <a:cubicBezTo>
                    <a:pt x="12075" y="20505"/>
                    <a:pt x="12075" y="20460"/>
                    <a:pt x="12075" y="20414"/>
                  </a:cubicBezTo>
                  <a:cubicBezTo>
                    <a:pt x="12075" y="20277"/>
                    <a:pt x="12075" y="20163"/>
                    <a:pt x="12075" y="20026"/>
                  </a:cubicBezTo>
                  <a:cubicBezTo>
                    <a:pt x="12075" y="19980"/>
                    <a:pt x="12075" y="19912"/>
                    <a:pt x="12075" y="19843"/>
                  </a:cubicBezTo>
                  <a:cubicBezTo>
                    <a:pt x="12075" y="19113"/>
                    <a:pt x="12075" y="18360"/>
                    <a:pt x="12075" y="17561"/>
                  </a:cubicBezTo>
                  <a:lnTo>
                    <a:pt x="12075" y="17538"/>
                  </a:lnTo>
                  <a:cubicBezTo>
                    <a:pt x="12075" y="17127"/>
                    <a:pt x="12075" y="16716"/>
                    <a:pt x="12075" y="16306"/>
                  </a:cubicBezTo>
                  <a:lnTo>
                    <a:pt x="12075" y="16283"/>
                  </a:lnTo>
                  <a:cubicBezTo>
                    <a:pt x="12075" y="15849"/>
                    <a:pt x="12075" y="15438"/>
                    <a:pt x="12075" y="15005"/>
                  </a:cubicBezTo>
                  <a:cubicBezTo>
                    <a:pt x="12075" y="14982"/>
                    <a:pt x="12075" y="14959"/>
                    <a:pt x="12075" y="14936"/>
                  </a:cubicBezTo>
                  <a:cubicBezTo>
                    <a:pt x="12075" y="14731"/>
                    <a:pt x="12075" y="14525"/>
                    <a:pt x="12075" y="14343"/>
                  </a:cubicBezTo>
                  <a:cubicBezTo>
                    <a:pt x="12075" y="14320"/>
                    <a:pt x="12075" y="14320"/>
                    <a:pt x="12075" y="14297"/>
                  </a:cubicBezTo>
                  <a:cubicBezTo>
                    <a:pt x="12075" y="14114"/>
                    <a:pt x="12075" y="13932"/>
                    <a:pt x="12075" y="13726"/>
                  </a:cubicBezTo>
                  <a:cubicBezTo>
                    <a:pt x="12075" y="13704"/>
                    <a:pt x="12075" y="13658"/>
                    <a:pt x="12075" y="13612"/>
                  </a:cubicBezTo>
                  <a:cubicBezTo>
                    <a:pt x="12075" y="13430"/>
                    <a:pt x="12075" y="13224"/>
                    <a:pt x="12053" y="13019"/>
                  </a:cubicBezTo>
                  <a:cubicBezTo>
                    <a:pt x="12053" y="13019"/>
                    <a:pt x="12053" y="12996"/>
                    <a:pt x="12053" y="12996"/>
                  </a:cubicBezTo>
                  <a:cubicBezTo>
                    <a:pt x="12053" y="12562"/>
                    <a:pt x="12053" y="12151"/>
                    <a:pt x="12053" y="11718"/>
                  </a:cubicBezTo>
                  <a:cubicBezTo>
                    <a:pt x="12053" y="11695"/>
                    <a:pt x="12053" y="11649"/>
                    <a:pt x="12053" y="11604"/>
                  </a:cubicBezTo>
                  <a:cubicBezTo>
                    <a:pt x="12053" y="11444"/>
                    <a:pt x="12053" y="11261"/>
                    <a:pt x="12053" y="11101"/>
                  </a:cubicBezTo>
                  <a:cubicBezTo>
                    <a:pt x="12053" y="11056"/>
                    <a:pt x="12053" y="11010"/>
                    <a:pt x="12053" y="10964"/>
                  </a:cubicBezTo>
                  <a:cubicBezTo>
                    <a:pt x="12053" y="10805"/>
                    <a:pt x="12053" y="10645"/>
                    <a:pt x="12053" y="10462"/>
                  </a:cubicBezTo>
                  <a:cubicBezTo>
                    <a:pt x="12053" y="10439"/>
                    <a:pt x="12053" y="10417"/>
                    <a:pt x="12053" y="10394"/>
                  </a:cubicBezTo>
                  <a:cubicBezTo>
                    <a:pt x="11939" y="9412"/>
                    <a:pt x="11984" y="8408"/>
                    <a:pt x="11961" y="7381"/>
                  </a:cubicBezTo>
                  <a:cubicBezTo>
                    <a:pt x="11961" y="6879"/>
                    <a:pt x="11961" y="6331"/>
                    <a:pt x="11984" y="5783"/>
                  </a:cubicBezTo>
                  <a:cubicBezTo>
                    <a:pt x="11984" y="5760"/>
                    <a:pt x="11984" y="5737"/>
                    <a:pt x="11984" y="5715"/>
                  </a:cubicBezTo>
                  <a:cubicBezTo>
                    <a:pt x="11984" y="5509"/>
                    <a:pt x="11984" y="5304"/>
                    <a:pt x="11961" y="5098"/>
                  </a:cubicBezTo>
                  <a:cubicBezTo>
                    <a:pt x="11961" y="5098"/>
                    <a:pt x="11961" y="5076"/>
                    <a:pt x="11961" y="5076"/>
                  </a:cubicBezTo>
                  <a:cubicBezTo>
                    <a:pt x="11961" y="4847"/>
                    <a:pt x="11961" y="4642"/>
                    <a:pt x="11961" y="4436"/>
                  </a:cubicBezTo>
                  <a:cubicBezTo>
                    <a:pt x="11961" y="4436"/>
                    <a:pt x="11961" y="4414"/>
                    <a:pt x="11961" y="4414"/>
                  </a:cubicBezTo>
                  <a:cubicBezTo>
                    <a:pt x="11939" y="4208"/>
                    <a:pt x="11939" y="4003"/>
                    <a:pt x="11939" y="3820"/>
                  </a:cubicBezTo>
                  <a:cubicBezTo>
                    <a:pt x="11916" y="3432"/>
                    <a:pt x="11893" y="3090"/>
                    <a:pt x="11893" y="2793"/>
                  </a:cubicBezTo>
                  <a:cubicBezTo>
                    <a:pt x="11870" y="2337"/>
                    <a:pt x="11824" y="1994"/>
                    <a:pt x="11802" y="1766"/>
                  </a:cubicBezTo>
                  <a:cubicBezTo>
                    <a:pt x="11779" y="1697"/>
                    <a:pt x="11779" y="1629"/>
                    <a:pt x="11756" y="1538"/>
                  </a:cubicBezTo>
                  <a:cubicBezTo>
                    <a:pt x="11466" y="636"/>
                    <a:pt x="6686" y="1"/>
                    <a:pt x="331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1">
              <a:extLst>
                <a:ext uri="{FF2B5EF4-FFF2-40B4-BE49-F238E27FC236}">
                  <a16:creationId xmlns:a16="http://schemas.microsoft.com/office/drawing/2014/main" id="{F1AEA2B2-0350-698B-334A-0EFE75F75AD2}"/>
                </a:ext>
              </a:extLst>
            </p:cNvPr>
            <p:cNvSpPr/>
            <p:nvPr/>
          </p:nvSpPr>
          <p:spPr>
            <a:xfrm>
              <a:off x="4516725" y="4086925"/>
              <a:ext cx="154075" cy="135825"/>
            </a:xfrm>
            <a:custGeom>
              <a:avLst/>
              <a:gdLst/>
              <a:ahLst/>
              <a:cxnLst/>
              <a:rect l="l" t="t" r="r" b="b"/>
              <a:pathLst>
                <a:path w="6163" h="5433" extrusionOk="0">
                  <a:moveTo>
                    <a:pt x="6163" y="0"/>
                  </a:moveTo>
                  <a:cubicBezTo>
                    <a:pt x="5166" y="249"/>
                    <a:pt x="4105" y="354"/>
                    <a:pt x="3115" y="354"/>
                  </a:cubicBezTo>
                  <a:cubicBezTo>
                    <a:pt x="2926" y="354"/>
                    <a:pt x="2739" y="350"/>
                    <a:pt x="2557" y="342"/>
                  </a:cubicBezTo>
                  <a:cubicBezTo>
                    <a:pt x="1735" y="297"/>
                    <a:pt x="868" y="251"/>
                    <a:pt x="0" y="114"/>
                  </a:cubicBezTo>
                  <a:lnTo>
                    <a:pt x="0" y="114"/>
                  </a:lnTo>
                  <a:cubicBezTo>
                    <a:pt x="776" y="2237"/>
                    <a:pt x="1507" y="4040"/>
                    <a:pt x="2054" y="5159"/>
                  </a:cubicBezTo>
                  <a:cubicBezTo>
                    <a:pt x="2054" y="5159"/>
                    <a:pt x="3021" y="5433"/>
                    <a:pt x="4029" y="5433"/>
                  </a:cubicBezTo>
                  <a:cubicBezTo>
                    <a:pt x="4905" y="5433"/>
                    <a:pt x="5811" y="5226"/>
                    <a:pt x="6140" y="4451"/>
                  </a:cubicBezTo>
                  <a:cubicBezTo>
                    <a:pt x="6140" y="4451"/>
                    <a:pt x="6163" y="2648"/>
                    <a:pt x="6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1">
              <a:extLst>
                <a:ext uri="{FF2B5EF4-FFF2-40B4-BE49-F238E27FC236}">
                  <a16:creationId xmlns:a16="http://schemas.microsoft.com/office/drawing/2014/main" id="{CD7B7E72-2133-3BE1-F51D-6C22F39E0589}"/>
                </a:ext>
              </a:extLst>
            </p:cNvPr>
            <p:cNvSpPr/>
            <p:nvPr/>
          </p:nvSpPr>
          <p:spPr>
            <a:xfrm>
              <a:off x="4358075" y="4198175"/>
              <a:ext cx="312175" cy="164375"/>
            </a:xfrm>
            <a:custGeom>
              <a:avLst/>
              <a:gdLst/>
              <a:ahLst/>
              <a:cxnLst/>
              <a:rect l="l" t="t" r="r" b="b"/>
              <a:pathLst>
                <a:path w="12487" h="6575" extrusionOk="0">
                  <a:moveTo>
                    <a:pt x="12486" y="1"/>
                  </a:moveTo>
                  <a:lnTo>
                    <a:pt x="12486" y="1"/>
                  </a:lnTo>
                  <a:cubicBezTo>
                    <a:pt x="11762" y="690"/>
                    <a:pt x="10945" y="915"/>
                    <a:pt x="10190" y="915"/>
                  </a:cubicBezTo>
                  <a:cubicBezTo>
                    <a:pt x="9493" y="915"/>
                    <a:pt x="8849" y="723"/>
                    <a:pt x="8378" y="526"/>
                  </a:cubicBezTo>
                  <a:lnTo>
                    <a:pt x="8378" y="526"/>
                  </a:lnTo>
                  <a:cubicBezTo>
                    <a:pt x="8378" y="640"/>
                    <a:pt x="8400" y="709"/>
                    <a:pt x="8400" y="709"/>
                  </a:cubicBezTo>
                  <a:cubicBezTo>
                    <a:pt x="8400" y="709"/>
                    <a:pt x="1" y="3744"/>
                    <a:pt x="389" y="5662"/>
                  </a:cubicBezTo>
                  <a:cubicBezTo>
                    <a:pt x="520" y="6276"/>
                    <a:pt x="1649" y="6574"/>
                    <a:pt x="3172" y="6574"/>
                  </a:cubicBezTo>
                  <a:cubicBezTo>
                    <a:pt x="6397" y="6574"/>
                    <a:pt x="11387" y="5237"/>
                    <a:pt x="12395" y="2740"/>
                  </a:cubicBezTo>
                  <a:cubicBezTo>
                    <a:pt x="12463" y="1827"/>
                    <a:pt x="12463" y="914"/>
                    <a:pt x="124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1">
              <a:extLst>
                <a:ext uri="{FF2B5EF4-FFF2-40B4-BE49-F238E27FC236}">
                  <a16:creationId xmlns:a16="http://schemas.microsoft.com/office/drawing/2014/main" id="{07E08B4B-745B-1796-8C47-7DE190E78ECD}"/>
                </a:ext>
              </a:extLst>
            </p:cNvPr>
            <p:cNvSpPr/>
            <p:nvPr/>
          </p:nvSpPr>
          <p:spPr>
            <a:xfrm>
              <a:off x="4701025" y="3616525"/>
              <a:ext cx="323575" cy="661025"/>
            </a:xfrm>
            <a:custGeom>
              <a:avLst/>
              <a:gdLst/>
              <a:ahLst/>
              <a:cxnLst/>
              <a:rect l="l" t="t" r="r" b="b"/>
              <a:pathLst>
                <a:path w="12943" h="26441" extrusionOk="0">
                  <a:moveTo>
                    <a:pt x="4048" y="0"/>
                  </a:moveTo>
                  <a:cubicBezTo>
                    <a:pt x="2383" y="0"/>
                    <a:pt x="1064" y="155"/>
                    <a:pt x="800" y="510"/>
                  </a:cubicBezTo>
                  <a:cubicBezTo>
                    <a:pt x="1" y="1560"/>
                    <a:pt x="6164" y="20916"/>
                    <a:pt x="8697" y="26166"/>
                  </a:cubicBezTo>
                  <a:cubicBezTo>
                    <a:pt x="8697" y="26166"/>
                    <a:pt x="9671" y="26440"/>
                    <a:pt x="10681" y="26440"/>
                  </a:cubicBezTo>
                  <a:cubicBezTo>
                    <a:pt x="11559" y="26440"/>
                    <a:pt x="12465" y="26233"/>
                    <a:pt x="12783" y="25458"/>
                  </a:cubicBezTo>
                  <a:cubicBezTo>
                    <a:pt x="12783" y="25458"/>
                    <a:pt x="12943" y="2884"/>
                    <a:pt x="12509" y="1537"/>
                  </a:cubicBezTo>
                  <a:cubicBezTo>
                    <a:pt x="12203" y="636"/>
                    <a:pt x="7419" y="0"/>
                    <a:pt x="4048" y="0"/>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1">
              <a:extLst>
                <a:ext uri="{FF2B5EF4-FFF2-40B4-BE49-F238E27FC236}">
                  <a16:creationId xmlns:a16="http://schemas.microsoft.com/office/drawing/2014/main" id="{65024E13-FF01-4BC2-0BCD-173164A9E616}"/>
                </a:ext>
              </a:extLst>
            </p:cNvPr>
            <p:cNvSpPr/>
            <p:nvPr/>
          </p:nvSpPr>
          <p:spPr>
            <a:xfrm>
              <a:off x="4719300" y="3616525"/>
              <a:ext cx="301875" cy="661100"/>
            </a:xfrm>
            <a:custGeom>
              <a:avLst/>
              <a:gdLst/>
              <a:ahLst/>
              <a:cxnLst/>
              <a:rect l="l" t="t" r="r" b="b"/>
              <a:pathLst>
                <a:path w="12075" h="26444" extrusionOk="0">
                  <a:moveTo>
                    <a:pt x="3317" y="0"/>
                  </a:moveTo>
                  <a:cubicBezTo>
                    <a:pt x="1652" y="0"/>
                    <a:pt x="333" y="155"/>
                    <a:pt x="69" y="510"/>
                  </a:cubicBezTo>
                  <a:cubicBezTo>
                    <a:pt x="69" y="510"/>
                    <a:pt x="46" y="533"/>
                    <a:pt x="46" y="556"/>
                  </a:cubicBezTo>
                  <a:cubicBezTo>
                    <a:pt x="46" y="579"/>
                    <a:pt x="46" y="579"/>
                    <a:pt x="46" y="579"/>
                  </a:cubicBezTo>
                  <a:cubicBezTo>
                    <a:pt x="23" y="601"/>
                    <a:pt x="23" y="624"/>
                    <a:pt x="23" y="670"/>
                  </a:cubicBezTo>
                  <a:cubicBezTo>
                    <a:pt x="23" y="670"/>
                    <a:pt x="23" y="670"/>
                    <a:pt x="23" y="693"/>
                  </a:cubicBezTo>
                  <a:cubicBezTo>
                    <a:pt x="0" y="716"/>
                    <a:pt x="0" y="761"/>
                    <a:pt x="0" y="784"/>
                  </a:cubicBezTo>
                  <a:cubicBezTo>
                    <a:pt x="0" y="807"/>
                    <a:pt x="0" y="807"/>
                    <a:pt x="0" y="807"/>
                  </a:cubicBezTo>
                  <a:cubicBezTo>
                    <a:pt x="0" y="853"/>
                    <a:pt x="0" y="898"/>
                    <a:pt x="0" y="944"/>
                  </a:cubicBezTo>
                  <a:cubicBezTo>
                    <a:pt x="0" y="944"/>
                    <a:pt x="0" y="944"/>
                    <a:pt x="0" y="967"/>
                  </a:cubicBezTo>
                  <a:cubicBezTo>
                    <a:pt x="0" y="1172"/>
                    <a:pt x="46" y="1469"/>
                    <a:pt x="91" y="1834"/>
                  </a:cubicBezTo>
                  <a:cubicBezTo>
                    <a:pt x="274" y="2816"/>
                    <a:pt x="616" y="4185"/>
                    <a:pt x="1050" y="5783"/>
                  </a:cubicBezTo>
                  <a:cubicBezTo>
                    <a:pt x="3652" y="6148"/>
                    <a:pt x="6802" y="6011"/>
                    <a:pt x="7555" y="6331"/>
                  </a:cubicBezTo>
                  <a:cubicBezTo>
                    <a:pt x="10043" y="7381"/>
                    <a:pt x="10066" y="15415"/>
                    <a:pt x="9450" y="17469"/>
                  </a:cubicBezTo>
                  <a:cubicBezTo>
                    <a:pt x="9114" y="18646"/>
                    <a:pt x="8317" y="19064"/>
                    <a:pt x="7404" y="19064"/>
                  </a:cubicBezTo>
                  <a:cubicBezTo>
                    <a:pt x="6582" y="19064"/>
                    <a:pt x="5665" y="18724"/>
                    <a:pt x="4908" y="18291"/>
                  </a:cubicBezTo>
                  <a:lnTo>
                    <a:pt x="4908" y="18291"/>
                  </a:lnTo>
                  <a:cubicBezTo>
                    <a:pt x="6072" y="21624"/>
                    <a:pt x="7190" y="24568"/>
                    <a:pt x="7966" y="26166"/>
                  </a:cubicBezTo>
                  <a:cubicBezTo>
                    <a:pt x="7966" y="26166"/>
                    <a:pt x="8943" y="26444"/>
                    <a:pt x="9956" y="26444"/>
                  </a:cubicBezTo>
                  <a:cubicBezTo>
                    <a:pt x="10710" y="26444"/>
                    <a:pt x="11483" y="26290"/>
                    <a:pt x="11892" y="25755"/>
                  </a:cubicBezTo>
                  <a:cubicBezTo>
                    <a:pt x="11961" y="25664"/>
                    <a:pt x="12006" y="25572"/>
                    <a:pt x="12052" y="25458"/>
                  </a:cubicBezTo>
                  <a:cubicBezTo>
                    <a:pt x="12052" y="25458"/>
                    <a:pt x="12052" y="25367"/>
                    <a:pt x="12052" y="25161"/>
                  </a:cubicBezTo>
                  <a:cubicBezTo>
                    <a:pt x="12052" y="25093"/>
                    <a:pt x="12052" y="25025"/>
                    <a:pt x="12052" y="24933"/>
                  </a:cubicBezTo>
                  <a:cubicBezTo>
                    <a:pt x="12052" y="24933"/>
                    <a:pt x="12052" y="24910"/>
                    <a:pt x="12052" y="24888"/>
                  </a:cubicBezTo>
                  <a:cubicBezTo>
                    <a:pt x="12052" y="24796"/>
                    <a:pt x="12052" y="24705"/>
                    <a:pt x="12052" y="24591"/>
                  </a:cubicBezTo>
                  <a:cubicBezTo>
                    <a:pt x="12075" y="24271"/>
                    <a:pt x="12075" y="23860"/>
                    <a:pt x="12075" y="23404"/>
                  </a:cubicBezTo>
                  <a:cubicBezTo>
                    <a:pt x="12075" y="23358"/>
                    <a:pt x="12075" y="23313"/>
                    <a:pt x="12075" y="23267"/>
                  </a:cubicBezTo>
                  <a:cubicBezTo>
                    <a:pt x="12075" y="23062"/>
                    <a:pt x="12075" y="22833"/>
                    <a:pt x="12075" y="22582"/>
                  </a:cubicBezTo>
                  <a:cubicBezTo>
                    <a:pt x="12075" y="22514"/>
                    <a:pt x="12075" y="22445"/>
                    <a:pt x="12075" y="22377"/>
                  </a:cubicBezTo>
                  <a:cubicBezTo>
                    <a:pt x="12075" y="22126"/>
                    <a:pt x="12075" y="21875"/>
                    <a:pt x="12075" y="21601"/>
                  </a:cubicBezTo>
                  <a:cubicBezTo>
                    <a:pt x="12075" y="21578"/>
                    <a:pt x="12075" y="21532"/>
                    <a:pt x="12075" y="21509"/>
                  </a:cubicBezTo>
                  <a:cubicBezTo>
                    <a:pt x="12075" y="21350"/>
                    <a:pt x="12075" y="21190"/>
                    <a:pt x="12075" y="21030"/>
                  </a:cubicBezTo>
                  <a:lnTo>
                    <a:pt x="12075" y="21007"/>
                  </a:lnTo>
                  <a:cubicBezTo>
                    <a:pt x="12075" y="20847"/>
                    <a:pt x="12075" y="20711"/>
                    <a:pt x="12075" y="20551"/>
                  </a:cubicBezTo>
                  <a:cubicBezTo>
                    <a:pt x="12075" y="20505"/>
                    <a:pt x="12075" y="20437"/>
                    <a:pt x="12075" y="20391"/>
                  </a:cubicBezTo>
                  <a:cubicBezTo>
                    <a:pt x="12075" y="20277"/>
                    <a:pt x="12075" y="20140"/>
                    <a:pt x="12075" y="20026"/>
                  </a:cubicBezTo>
                  <a:cubicBezTo>
                    <a:pt x="12075" y="19957"/>
                    <a:pt x="12075" y="19912"/>
                    <a:pt x="12075" y="19843"/>
                  </a:cubicBezTo>
                  <a:cubicBezTo>
                    <a:pt x="12075" y="19113"/>
                    <a:pt x="12075" y="18337"/>
                    <a:pt x="12075" y="17538"/>
                  </a:cubicBezTo>
                  <a:lnTo>
                    <a:pt x="12075" y="16282"/>
                  </a:lnTo>
                  <a:lnTo>
                    <a:pt x="12075" y="16260"/>
                  </a:lnTo>
                  <a:cubicBezTo>
                    <a:pt x="12075" y="15849"/>
                    <a:pt x="12075" y="15415"/>
                    <a:pt x="12075" y="14981"/>
                  </a:cubicBezTo>
                  <a:cubicBezTo>
                    <a:pt x="12075" y="14959"/>
                    <a:pt x="12075" y="14936"/>
                    <a:pt x="12075" y="14913"/>
                  </a:cubicBezTo>
                  <a:cubicBezTo>
                    <a:pt x="12075" y="14707"/>
                    <a:pt x="12075" y="14525"/>
                    <a:pt x="12075" y="14319"/>
                  </a:cubicBezTo>
                  <a:cubicBezTo>
                    <a:pt x="12075" y="14319"/>
                    <a:pt x="12075" y="14297"/>
                    <a:pt x="12075" y="14297"/>
                  </a:cubicBezTo>
                  <a:cubicBezTo>
                    <a:pt x="12075" y="14091"/>
                    <a:pt x="12075" y="13909"/>
                    <a:pt x="12075" y="13726"/>
                  </a:cubicBezTo>
                  <a:cubicBezTo>
                    <a:pt x="12075" y="13680"/>
                    <a:pt x="12075" y="13635"/>
                    <a:pt x="12075" y="13612"/>
                  </a:cubicBezTo>
                  <a:cubicBezTo>
                    <a:pt x="12075" y="13406"/>
                    <a:pt x="12075" y="13224"/>
                    <a:pt x="12075" y="13018"/>
                  </a:cubicBezTo>
                  <a:cubicBezTo>
                    <a:pt x="12075" y="13018"/>
                    <a:pt x="12075" y="12996"/>
                    <a:pt x="12075" y="12996"/>
                  </a:cubicBezTo>
                  <a:cubicBezTo>
                    <a:pt x="12075" y="12562"/>
                    <a:pt x="12075" y="12128"/>
                    <a:pt x="12075" y="11717"/>
                  </a:cubicBezTo>
                  <a:cubicBezTo>
                    <a:pt x="12075" y="11672"/>
                    <a:pt x="12075" y="11626"/>
                    <a:pt x="12075" y="11580"/>
                  </a:cubicBezTo>
                  <a:cubicBezTo>
                    <a:pt x="12075" y="11421"/>
                    <a:pt x="12075" y="11261"/>
                    <a:pt x="12075" y="11101"/>
                  </a:cubicBezTo>
                  <a:cubicBezTo>
                    <a:pt x="12075" y="11055"/>
                    <a:pt x="12052" y="11010"/>
                    <a:pt x="12052" y="10964"/>
                  </a:cubicBezTo>
                  <a:cubicBezTo>
                    <a:pt x="12052" y="10804"/>
                    <a:pt x="12052" y="10622"/>
                    <a:pt x="12052" y="10462"/>
                  </a:cubicBezTo>
                  <a:cubicBezTo>
                    <a:pt x="12052" y="10439"/>
                    <a:pt x="12052" y="10416"/>
                    <a:pt x="12052" y="10394"/>
                  </a:cubicBezTo>
                  <a:cubicBezTo>
                    <a:pt x="11938" y="9389"/>
                    <a:pt x="11983" y="8385"/>
                    <a:pt x="11961" y="7381"/>
                  </a:cubicBezTo>
                  <a:cubicBezTo>
                    <a:pt x="11961" y="6878"/>
                    <a:pt x="11983" y="6331"/>
                    <a:pt x="12006" y="5783"/>
                  </a:cubicBezTo>
                  <a:cubicBezTo>
                    <a:pt x="12006" y="5737"/>
                    <a:pt x="12006" y="5714"/>
                    <a:pt x="12006" y="5692"/>
                  </a:cubicBezTo>
                  <a:cubicBezTo>
                    <a:pt x="11983" y="5486"/>
                    <a:pt x="11983" y="5281"/>
                    <a:pt x="11983" y="5098"/>
                  </a:cubicBezTo>
                  <a:cubicBezTo>
                    <a:pt x="11983" y="5075"/>
                    <a:pt x="11983" y="5075"/>
                    <a:pt x="11983" y="5052"/>
                  </a:cubicBezTo>
                  <a:cubicBezTo>
                    <a:pt x="11983" y="4847"/>
                    <a:pt x="11961" y="4642"/>
                    <a:pt x="11961" y="4436"/>
                  </a:cubicBezTo>
                  <a:lnTo>
                    <a:pt x="11961" y="4390"/>
                  </a:lnTo>
                  <a:cubicBezTo>
                    <a:pt x="11961" y="4185"/>
                    <a:pt x="11961" y="4002"/>
                    <a:pt x="11938" y="3820"/>
                  </a:cubicBezTo>
                  <a:cubicBezTo>
                    <a:pt x="11938" y="3432"/>
                    <a:pt x="11915" y="3089"/>
                    <a:pt x="11892" y="2793"/>
                  </a:cubicBezTo>
                  <a:cubicBezTo>
                    <a:pt x="11869" y="2336"/>
                    <a:pt x="11846" y="1994"/>
                    <a:pt x="11824" y="1766"/>
                  </a:cubicBezTo>
                  <a:cubicBezTo>
                    <a:pt x="11801" y="1697"/>
                    <a:pt x="11778" y="1606"/>
                    <a:pt x="11778" y="1537"/>
                  </a:cubicBezTo>
                  <a:cubicBezTo>
                    <a:pt x="11472" y="636"/>
                    <a:pt x="6688" y="0"/>
                    <a:pt x="331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1">
              <a:extLst>
                <a:ext uri="{FF2B5EF4-FFF2-40B4-BE49-F238E27FC236}">
                  <a16:creationId xmlns:a16="http://schemas.microsoft.com/office/drawing/2014/main" id="{45199E4C-ECC5-1BA6-84BD-BD298CABE406}"/>
                </a:ext>
              </a:extLst>
            </p:cNvPr>
            <p:cNvSpPr/>
            <p:nvPr/>
          </p:nvSpPr>
          <p:spPr>
            <a:xfrm>
              <a:off x="4865950" y="4133700"/>
              <a:ext cx="154100" cy="135625"/>
            </a:xfrm>
            <a:custGeom>
              <a:avLst/>
              <a:gdLst/>
              <a:ahLst/>
              <a:cxnLst/>
              <a:rect l="l" t="t" r="r" b="b"/>
              <a:pathLst>
                <a:path w="6164" h="5425" extrusionOk="0">
                  <a:moveTo>
                    <a:pt x="6163" y="1"/>
                  </a:moveTo>
                  <a:cubicBezTo>
                    <a:pt x="5175" y="243"/>
                    <a:pt x="4156" y="333"/>
                    <a:pt x="3182" y="333"/>
                  </a:cubicBezTo>
                  <a:cubicBezTo>
                    <a:pt x="2963" y="333"/>
                    <a:pt x="2747" y="329"/>
                    <a:pt x="2534" y="320"/>
                  </a:cubicBezTo>
                  <a:cubicBezTo>
                    <a:pt x="1735" y="297"/>
                    <a:pt x="868" y="229"/>
                    <a:pt x="0" y="92"/>
                  </a:cubicBezTo>
                  <a:lnTo>
                    <a:pt x="0" y="92"/>
                  </a:lnTo>
                  <a:cubicBezTo>
                    <a:pt x="776" y="2215"/>
                    <a:pt x="1484" y="4018"/>
                    <a:pt x="2032" y="5159"/>
                  </a:cubicBezTo>
                  <a:cubicBezTo>
                    <a:pt x="2032" y="5159"/>
                    <a:pt x="2996" y="5425"/>
                    <a:pt x="4004" y="5425"/>
                  </a:cubicBezTo>
                  <a:cubicBezTo>
                    <a:pt x="4890" y="5425"/>
                    <a:pt x="5809" y="5220"/>
                    <a:pt x="6140" y="4452"/>
                  </a:cubicBezTo>
                  <a:cubicBezTo>
                    <a:pt x="6140" y="4452"/>
                    <a:pt x="6140" y="2626"/>
                    <a:pt x="6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1">
              <a:extLst>
                <a:ext uri="{FF2B5EF4-FFF2-40B4-BE49-F238E27FC236}">
                  <a16:creationId xmlns:a16="http://schemas.microsoft.com/office/drawing/2014/main" id="{87276818-3893-79BF-538B-2DE3ACA09745}"/>
                </a:ext>
              </a:extLst>
            </p:cNvPr>
            <p:cNvSpPr/>
            <p:nvPr/>
          </p:nvSpPr>
          <p:spPr>
            <a:xfrm>
              <a:off x="4318700" y="2483400"/>
              <a:ext cx="753275" cy="1333750"/>
            </a:xfrm>
            <a:custGeom>
              <a:avLst/>
              <a:gdLst/>
              <a:ahLst/>
              <a:cxnLst/>
              <a:rect l="l" t="t" r="r" b="b"/>
              <a:pathLst>
                <a:path w="30131" h="53350" extrusionOk="0">
                  <a:moveTo>
                    <a:pt x="13237" y="1"/>
                  </a:moveTo>
                  <a:cubicBezTo>
                    <a:pt x="7690" y="1"/>
                    <a:pt x="5547" y="1737"/>
                    <a:pt x="5547" y="1737"/>
                  </a:cubicBezTo>
                  <a:cubicBezTo>
                    <a:pt x="2968" y="3403"/>
                    <a:pt x="3173" y="9109"/>
                    <a:pt x="3082" y="11757"/>
                  </a:cubicBezTo>
                  <a:cubicBezTo>
                    <a:pt x="3014" y="13423"/>
                    <a:pt x="2922" y="15181"/>
                    <a:pt x="3059" y="16847"/>
                  </a:cubicBezTo>
                  <a:cubicBezTo>
                    <a:pt x="3082" y="16961"/>
                    <a:pt x="3105" y="17075"/>
                    <a:pt x="3128" y="17167"/>
                  </a:cubicBezTo>
                  <a:cubicBezTo>
                    <a:pt x="2991" y="17189"/>
                    <a:pt x="2922" y="17212"/>
                    <a:pt x="2922" y="17212"/>
                  </a:cubicBezTo>
                  <a:lnTo>
                    <a:pt x="3219" y="17463"/>
                  </a:lnTo>
                  <a:cubicBezTo>
                    <a:pt x="3219" y="17486"/>
                    <a:pt x="3242" y="17486"/>
                    <a:pt x="3242" y="17509"/>
                  </a:cubicBezTo>
                  <a:cubicBezTo>
                    <a:pt x="3105" y="18125"/>
                    <a:pt x="183" y="27415"/>
                    <a:pt x="92" y="33669"/>
                  </a:cubicBezTo>
                  <a:cubicBezTo>
                    <a:pt x="1" y="39992"/>
                    <a:pt x="1667" y="47730"/>
                    <a:pt x="1667" y="47730"/>
                  </a:cubicBezTo>
                  <a:cubicBezTo>
                    <a:pt x="1667" y="47730"/>
                    <a:pt x="822" y="48369"/>
                    <a:pt x="1096" y="49213"/>
                  </a:cubicBezTo>
                  <a:cubicBezTo>
                    <a:pt x="1393" y="50058"/>
                    <a:pt x="1393" y="51907"/>
                    <a:pt x="2215" y="52477"/>
                  </a:cubicBezTo>
                  <a:cubicBezTo>
                    <a:pt x="2766" y="52835"/>
                    <a:pt x="7243" y="53154"/>
                    <a:pt x="10670" y="53154"/>
                  </a:cubicBezTo>
                  <a:cubicBezTo>
                    <a:pt x="12489" y="53154"/>
                    <a:pt x="14012" y="53064"/>
                    <a:pt x="14495" y="52843"/>
                  </a:cubicBezTo>
                  <a:cubicBezTo>
                    <a:pt x="14495" y="52843"/>
                    <a:pt x="17394" y="53116"/>
                    <a:pt x="22415" y="53299"/>
                  </a:cubicBezTo>
                  <a:cubicBezTo>
                    <a:pt x="23318" y="53332"/>
                    <a:pt x="24116" y="53350"/>
                    <a:pt x="24818" y="53350"/>
                  </a:cubicBezTo>
                  <a:cubicBezTo>
                    <a:pt x="28022" y="53350"/>
                    <a:pt x="29234" y="52974"/>
                    <a:pt x="29308" y="51907"/>
                  </a:cubicBezTo>
                  <a:cubicBezTo>
                    <a:pt x="29400" y="50606"/>
                    <a:pt x="30130" y="46041"/>
                    <a:pt x="29012" y="46041"/>
                  </a:cubicBezTo>
                  <a:cubicBezTo>
                    <a:pt x="29012" y="46041"/>
                    <a:pt x="29582" y="39901"/>
                    <a:pt x="28464" y="35244"/>
                  </a:cubicBezTo>
                  <a:cubicBezTo>
                    <a:pt x="27642" y="31889"/>
                    <a:pt x="26478" y="28579"/>
                    <a:pt x="25177" y="25384"/>
                  </a:cubicBezTo>
                  <a:cubicBezTo>
                    <a:pt x="24561" y="23900"/>
                    <a:pt x="23922" y="22439"/>
                    <a:pt x="23214" y="21001"/>
                  </a:cubicBezTo>
                  <a:cubicBezTo>
                    <a:pt x="22643" y="19837"/>
                    <a:pt x="21867" y="18513"/>
                    <a:pt x="22415" y="17212"/>
                  </a:cubicBezTo>
                  <a:cubicBezTo>
                    <a:pt x="23762" y="13971"/>
                    <a:pt x="23922" y="10639"/>
                    <a:pt x="24013" y="7215"/>
                  </a:cubicBezTo>
                  <a:cubicBezTo>
                    <a:pt x="24036" y="6074"/>
                    <a:pt x="24538" y="3494"/>
                    <a:pt x="23899" y="2467"/>
                  </a:cubicBezTo>
                  <a:cubicBezTo>
                    <a:pt x="23420" y="1668"/>
                    <a:pt x="20110" y="413"/>
                    <a:pt x="15225" y="71"/>
                  </a:cubicBezTo>
                  <a:cubicBezTo>
                    <a:pt x="14519" y="22"/>
                    <a:pt x="13857" y="1"/>
                    <a:pt x="13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1">
              <a:extLst>
                <a:ext uri="{FF2B5EF4-FFF2-40B4-BE49-F238E27FC236}">
                  <a16:creationId xmlns:a16="http://schemas.microsoft.com/office/drawing/2014/main" id="{48D3354D-5420-C31E-10E6-B3979187F29B}"/>
                </a:ext>
              </a:extLst>
            </p:cNvPr>
            <p:cNvSpPr/>
            <p:nvPr/>
          </p:nvSpPr>
          <p:spPr>
            <a:xfrm>
              <a:off x="4321550" y="3169900"/>
              <a:ext cx="123850" cy="281925"/>
            </a:xfrm>
            <a:custGeom>
              <a:avLst/>
              <a:gdLst/>
              <a:ahLst/>
              <a:cxnLst/>
              <a:rect l="l" t="t" r="r" b="b"/>
              <a:pathLst>
                <a:path w="4954" h="11277" extrusionOk="0">
                  <a:moveTo>
                    <a:pt x="3105" y="1"/>
                  </a:moveTo>
                  <a:cubicBezTo>
                    <a:pt x="3105" y="1"/>
                    <a:pt x="3105" y="5000"/>
                    <a:pt x="2352" y="7351"/>
                  </a:cubicBezTo>
                  <a:cubicBezTo>
                    <a:pt x="2067" y="8295"/>
                    <a:pt x="1365" y="8572"/>
                    <a:pt x="625" y="8572"/>
                  </a:cubicBezTo>
                  <a:cubicBezTo>
                    <a:pt x="417" y="8572"/>
                    <a:pt x="206" y="8550"/>
                    <a:pt x="1" y="8515"/>
                  </a:cubicBezTo>
                  <a:lnTo>
                    <a:pt x="1" y="8515"/>
                  </a:lnTo>
                  <a:cubicBezTo>
                    <a:pt x="47" y="9428"/>
                    <a:pt x="115" y="10364"/>
                    <a:pt x="183" y="11277"/>
                  </a:cubicBezTo>
                  <a:cubicBezTo>
                    <a:pt x="1325" y="10957"/>
                    <a:pt x="2626" y="9953"/>
                    <a:pt x="3356" y="9040"/>
                  </a:cubicBezTo>
                  <a:cubicBezTo>
                    <a:pt x="4954" y="6985"/>
                    <a:pt x="3105" y="1"/>
                    <a:pt x="310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1">
              <a:extLst>
                <a:ext uri="{FF2B5EF4-FFF2-40B4-BE49-F238E27FC236}">
                  <a16:creationId xmlns:a16="http://schemas.microsoft.com/office/drawing/2014/main" id="{2A295AA3-F234-4878-7487-DC3DFCA4E6DD}"/>
                </a:ext>
              </a:extLst>
            </p:cNvPr>
            <p:cNvSpPr/>
            <p:nvPr/>
          </p:nvSpPr>
          <p:spPr>
            <a:xfrm>
              <a:off x="4391750" y="2497125"/>
              <a:ext cx="136975" cy="441900"/>
            </a:xfrm>
            <a:custGeom>
              <a:avLst/>
              <a:gdLst/>
              <a:ahLst/>
              <a:cxnLst/>
              <a:rect l="l" t="t" r="r" b="b"/>
              <a:pathLst>
                <a:path w="5479" h="17676" extrusionOk="0">
                  <a:moveTo>
                    <a:pt x="5478" y="1"/>
                  </a:moveTo>
                  <a:lnTo>
                    <a:pt x="5478" y="1"/>
                  </a:lnTo>
                  <a:cubicBezTo>
                    <a:pt x="5296" y="47"/>
                    <a:pt x="5113" y="92"/>
                    <a:pt x="4953" y="138"/>
                  </a:cubicBezTo>
                  <a:cubicBezTo>
                    <a:pt x="4109" y="1507"/>
                    <a:pt x="2808" y="3744"/>
                    <a:pt x="2534" y="4931"/>
                  </a:cubicBezTo>
                  <a:cubicBezTo>
                    <a:pt x="2100" y="6734"/>
                    <a:pt x="2146" y="14244"/>
                    <a:pt x="1279" y="15294"/>
                  </a:cubicBezTo>
                  <a:cubicBezTo>
                    <a:pt x="1186" y="15411"/>
                    <a:pt x="1085" y="15463"/>
                    <a:pt x="978" y="15463"/>
                  </a:cubicBezTo>
                  <a:cubicBezTo>
                    <a:pt x="692" y="15463"/>
                    <a:pt x="368" y="15085"/>
                    <a:pt x="69" y="14586"/>
                  </a:cubicBezTo>
                  <a:lnTo>
                    <a:pt x="69" y="14586"/>
                  </a:lnTo>
                  <a:cubicBezTo>
                    <a:pt x="69" y="15157"/>
                    <a:pt x="92" y="15727"/>
                    <a:pt x="137" y="16298"/>
                  </a:cubicBezTo>
                  <a:cubicBezTo>
                    <a:pt x="160" y="16412"/>
                    <a:pt x="183" y="16526"/>
                    <a:pt x="206" y="16618"/>
                  </a:cubicBezTo>
                  <a:cubicBezTo>
                    <a:pt x="69" y="16640"/>
                    <a:pt x="0" y="16663"/>
                    <a:pt x="0" y="16663"/>
                  </a:cubicBezTo>
                  <a:lnTo>
                    <a:pt x="297" y="16914"/>
                  </a:lnTo>
                  <a:cubicBezTo>
                    <a:pt x="297" y="16937"/>
                    <a:pt x="320" y="16937"/>
                    <a:pt x="320" y="16960"/>
                  </a:cubicBezTo>
                  <a:cubicBezTo>
                    <a:pt x="297" y="17006"/>
                    <a:pt x="274" y="17143"/>
                    <a:pt x="206" y="17348"/>
                  </a:cubicBezTo>
                  <a:cubicBezTo>
                    <a:pt x="509" y="17585"/>
                    <a:pt x="831" y="17676"/>
                    <a:pt x="1135" y="17676"/>
                  </a:cubicBezTo>
                  <a:cubicBezTo>
                    <a:pt x="1566" y="17676"/>
                    <a:pt x="1961" y="17493"/>
                    <a:pt x="2214" y="17280"/>
                  </a:cubicBezTo>
                  <a:cubicBezTo>
                    <a:pt x="3082" y="16526"/>
                    <a:pt x="3013" y="11687"/>
                    <a:pt x="3082" y="11505"/>
                  </a:cubicBezTo>
                  <a:cubicBezTo>
                    <a:pt x="3127" y="11345"/>
                    <a:pt x="4862" y="2945"/>
                    <a:pt x="547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1">
              <a:extLst>
                <a:ext uri="{FF2B5EF4-FFF2-40B4-BE49-F238E27FC236}">
                  <a16:creationId xmlns:a16="http://schemas.microsoft.com/office/drawing/2014/main" id="{85A8756B-A79B-3F9B-C51A-1827137E9569}"/>
                </a:ext>
              </a:extLst>
            </p:cNvPr>
            <p:cNvSpPr/>
            <p:nvPr/>
          </p:nvSpPr>
          <p:spPr>
            <a:xfrm>
              <a:off x="4344950" y="2610800"/>
              <a:ext cx="727025" cy="1206800"/>
            </a:xfrm>
            <a:custGeom>
              <a:avLst/>
              <a:gdLst/>
              <a:ahLst/>
              <a:cxnLst/>
              <a:rect l="l" t="t" r="r" b="b"/>
              <a:pathLst>
                <a:path w="29081" h="48272" extrusionOk="0">
                  <a:moveTo>
                    <a:pt x="18627" y="1"/>
                  </a:moveTo>
                  <a:cubicBezTo>
                    <a:pt x="18488" y="1"/>
                    <a:pt x="18358" y="22"/>
                    <a:pt x="18238" y="65"/>
                  </a:cubicBezTo>
                  <a:cubicBezTo>
                    <a:pt x="14632" y="1434"/>
                    <a:pt x="14312" y="14992"/>
                    <a:pt x="15065" y="17343"/>
                  </a:cubicBezTo>
                  <a:cubicBezTo>
                    <a:pt x="15796" y="19694"/>
                    <a:pt x="18512" y="23917"/>
                    <a:pt x="18763" y="24282"/>
                  </a:cubicBezTo>
                  <a:cubicBezTo>
                    <a:pt x="18991" y="24647"/>
                    <a:pt x="25953" y="27546"/>
                    <a:pt x="25953" y="27546"/>
                  </a:cubicBezTo>
                  <a:cubicBezTo>
                    <a:pt x="25953" y="27546"/>
                    <a:pt x="25679" y="30719"/>
                    <a:pt x="22506" y="31472"/>
                  </a:cubicBezTo>
                  <a:cubicBezTo>
                    <a:pt x="22378" y="31502"/>
                    <a:pt x="22250" y="31516"/>
                    <a:pt x="22124" y="31516"/>
                  </a:cubicBezTo>
                  <a:cubicBezTo>
                    <a:pt x="19156" y="31516"/>
                    <a:pt x="16846" y="23621"/>
                    <a:pt x="16846" y="23620"/>
                  </a:cubicBezTo>
                  <a:lnTo>
                    <a:pt x="16846" y="23620"/>
                  </a:lnTo>
                  <a:cubicBezTo>
                    <a:pt x="16846" y="23621"/>
                    <a:pt x="16549" y="25218"/>
                    <a:pt x="17896" y="29715"/>
                  </a:cubicBezTo>
                  <a:cubicBezTo>
                    <a:pt x="19608" y="35307"/>
                    <a:pt x="23625" y="33983"/>
                    <a:pt x="23808" y="34531"/>
                  </a:cubicBezTo>
                  <a:cubicBezTo>
                    <a:pt x="23990" y="35101"/>
                    <a:pt x="24926" y="40671"/>
                    <a:pt x="21685" y="41880"/>
                  </a:cubicBezTo>
                  <a:cubicBezTo>
                    <a:pt x="21264" y="42036"/>
                    <a:pt x="20846" y="42104"/>
                    <a:pt x="20437" y="42104"/>
                  </a:cubicBezTo>
                  <a:cubicBezTo>
                    <a:pt x="17677" y="42104"/>
                    <a:pt x="15340" y="39005"/>
                    <a:pt x="15339" y="39004"/>
                  </a:cubicBezTo>
                  <a:lnTo>
                    <a:pt x="15339" y="39004"/>
                  </a:lnTo>
                  <a:cubicBezTo>
                    <a:pt x="15339" y="39005"/>
                    <a:pt x="16245" y="41700"/>
                    <a:pt x="14948" y="41700"/>
                  </a:cubicBezTo>
                  <a:cubicBezTo>
                    <a:pt x="14927" y="41700"/>
                    <a:pt x="14905" y="41699"/>
                    <a:pt x="14883" y="41698"/>
                  </a:cubicBezTo>
                  <a:cubicBezTo>
                    <a:pt x="13490" y="41607"/>
                    <a:pt x="12829" y="37224"/>
                    <a:pt x="12829" y="37224"/>
                  </a:cubicBezTo>
                  <a:lnTo>
                    <a:pt x="10523" y="36311"/>
                  </a:lnTo>
                  <a:cubicBezTo>
                    <a:pt x="10523" y="36311"/>
                    <a:pt x="10226" y="41036"/>
                    <a:pt x="6780" y="41607"/>
                  </a:cubicBezTo>
                  <a:cubicBezTo>
                    <a:pt x="6584" y="41638"/>
                    <a:pt x="6393" y="41652"/>
                    <a:pt x="6206" y="41652"/>
                  </a:cubicBezTo>
                  <a:cubicBezTo>
                    <a:pt x="3119" y="41652"/>
                    <a:pt x="1393" y="37613"/>
                    <a:pt x="1393" y="37612"/>
                  </a:cubicBezTo>
                  <a:lnTo>
                    <a:pt x="1393" y="37612"/>
                  </a:lnTo>
                  <a:cubicBezTo>
                    <a:pt x="1393" y="37613"/>
                    <a:pt x="2032" y="41036"/>
                    <a:pt x="1210" y="41127"/>
                  </a:cubicBezTo>
                  <a:cubicBezTo>
                    <a:pt x="1202" y="41128"/>
                    <a:pt x="1193" y="41129"/>
                    <a:pt x="1184" y="41129"/>
                  </a:cubicBezTo>
                  <a:cubicBezTo>
                    <a:pt x="866" y="41129"/>
                    <a:pt x="423" y="40347"/>
                    <a:pt x="1" y="39370"/>
                  </a:cubicBezTo>
                  <a:lnTo>
                    <a:pt x="1" y="39370"/>
                  </a:lnTo>
                  <a:cubicBezTo>
                    <a:pt x="24" y="39461"/>
                    <a:pt x="46" y="39552"/>
                    <a:pt x="46" y="39644"/>
                  </a:cubicBezTo>
                  <a:cubicBezTo>
                    <a:pt x="69" y="39689"/>
                    <a:pt x="69" y="39712"/>
                    <a:pt x="69" y="39758"/>
                  </a:cubicBezTo>
                  <a:cubicBezTo>
                    <a:pt x="92" y="39826"/>
                    <a:pt x="92" y="39917"/>
                    <a:pt x="115" y="40009"/>
                  </a:cubicBezTo>
                  <a:cubicBezTo>
                    <a:pt x="115" y="40054"/>
                    <a:pt x="138" y="40100"/>
                    <a:pt x="138" y="40146"/>
                  </a:cubicBezTo>
                  <a:cubicBezTo>
                    <a:pt x="161" y="40214"/>
                    <a:pt x="161" y="40283"/>
                    <a:pt x="183" y="40351"/>
                  </a:cubicBezTo>
                  <a:cubicBezTo>
                    <a:pt x="183" y="40397"/>
                    <a:pt x="183" y="40442"/>
                    <a:pt x="206" y="40488"/>
                  </a:cubicBezTo>
                  <a:cubicBezTo>
                    <a:pt x="206" y="40557"/>
                    <a:pt x="229" y="40625"/>
                    <a:pt x="229" y="40694"/>
                  </a:cubicBezTo>
                  <a:cubicBezTo>
                    <a:pt x="252" y="40762"/>
                    <a:pt x="252" y="40808"/>
                    <a:pt x="275" y="40876"/>
                  </a:cubicBezTo>
                  <a:cubicBezTo>
                    <a:pt x="275" y="40945"/>
                    <a:pt x="297" y="41013"/>
                    <a:pt x="320" y="41104"/>
                  </a:cubicBezTo>
                  <a:cubicBezTo>
                    <a:pt x="320" y="41150"/>
                    <a:pt x="343" y="41219"/>
                    <a:pt x="343" y="41287"/>
                  </a:cubicBezTo>
                  <a:cubicBezTo>
                    <a:pt x="366" y="41333"/>
                    <a:pt x="366" y="41378"/>
                    <a:pt x="366" y="41401"/>
                  </a:cubicBezTo>
                  <a:cubicBezTo>
                    <a:pt x="389" y="41470"/>
                    <a:pt x="389" y="41515"/>
                    <a:pt x="389" y="41561"/>
                  </a:cubicBezTo>
                  <a:cubicBezTo>
                    <a:pt x="412" y="41607"/>
                    <a:pt x="412" y="41629"/>
                    <a:pt x="412" y="41675"/>
                  </a:cubicBezTo>
                  <a:cubicBezTo>
                    <a:pt x="434" y="41721"/>
                    <a:pt x="434" y="41766"/>
                    <a:pt x="457" y="41812"/>
                  </a:cubicBezTo>
                  <a:cubicBezTo>
                    <a:pt x="457" y="41835"/>
                    <a:pt x="457" y="41880"/>
                    <a:pt x="457" y="41903"/>
                  </a:cubicBezTo>
                  <a:cubicBezTo>
                    <a:pt x="480" y="41949"/>
                    <a:pt x="480" y="42017"/>
                    <a:pt x="503" y="42063"/>
                  </a:cubicBezTo>
                  <a:cubicBezTo>
                    <a:pt x="503" y="42063"/>
                    <a:pt x="503" y="42086"/>
                    <a:pt x="503" y="42109"/>
                  </a:cubicBezTo>
                  <a:cubicBezTo>
                    <a:pt x="526" y="42154"/>
                    <a:pt x="526" y="42223"/>
                    <a:pt x="549" y="42268"/>
                  </a:cubicBezTo>
                  <a:cubicBezTo>
                    <a:pt x="549" y="42291"/>
                    <a:pt x="549" y="42314"/>
                    <a:pt x="549" y="42314"/>
                  </a:cubicBezTo>
                  <a:cubicBezTo>
                    <a:pt x="549" y="42360"/>
                    <a:pt x="571" y="42383"/>
                    <a:pt x="571" y="42428"/>
                  </a:cubicBezTo>
                  <a:cubicBezTo>
                    <a:pt x="571" y="42428"/>
                    <a:pt x="571" y="42451"/>
                    <a:pt x="571" y="42451"/>
                  </a:cubicBezTo>
                  <a:cubicBezTo>
                    <a:pt x="594" y="42474"/>
                    <a:pt x="594" y="42497"/>
                    <a:pt x="594" y="42520"/>
                  </a:cubicBezTo>
                  <a:cubicBezTo>
                    <a:pt x="594" y="42542"/>
                    <a:pt x="594" y="42542"/>
                    <a:pt x="594" y="42565"/>
                  </a:cubicBezTo>
                  <a:cubicBezTo>
                    <a:pt x="617" y="42611"/>
                    <a:pt x="617" y="42634"/>
                    <a:pt x="617" y="42634"/>
                  </a:cubicBezTo>
                  <a:cubicBezTo>
                    <a:pt x="617" y="42634"/>
                    <a:pt x="571" y="42656"/>
                    <a:pt x="503" y="42725"/>
                  </a:cubicBezTo>
                  <a:cubicBezTo>
                    <a:pt x="2580" y="43752"/>
                    <a:pt x="8241" y="44117"/>
                    <a:pt x="8560" y="44688"/>
                  </a:cubicBezTo>
                  <a:cubicBezTo>
                    <a:pt x="8948" y="45350"/>
                    <a:pt x="4748" y="45601"/>
                    <a:pt x="4748" y="45601"/>
                  </a:cubicBezTo>
                  <a:cubicBezTo>
                    <a:pt x="4748" y="45601"/>
                    <a:pt x="4805" y="45599"/>
                    <a:pt x="4903" y="45599"/>
                  </a:cubicBezTo>
                  <a:cubicBezTo>
                    <a:pt x="5503" y="45599"/>
                    <a:pt x="7650" y="45667"/>
                    <a:pt x="7807" y="46628"/>
                  </a:cubicBezTo>
                  <a:cubicBezTo>
                    <a:pt x="7857" y="46906"/>
                    <a:pt x="7371" y="47011"/>
                    <a:pt x="6615" y="47011"/>
                  </a:cubicBezTo>
                  <a:cubicBezTo>
                    <a:pt x="4951" y="47011"/>
                    <a:pt x="1978" y="46507"/>
                    <a:pt x="503" y="46240"/>
                  </a:cubicBezTo>
                  <a:lnTo>
                    <a:pt x="503" y="46240"/>
                  </a:lnTo>
                  <a:cubicBezTo>
                    <a:pt x="526" y="46354"/>
                    <a:pt x="571" y="46468"/>
                    <a:pt x="617" y="46582"/>
                  </a:cubicBezTo>
                  <a:cubicBezTo>
                    <a:pt x="617" y="46582"/>
                    <a:pt x="617" y="46582"/>
                    <a:pt x="617" y="46605"/>
                  </a:cubicBezTo>
                  <a:cubicBezTo>
                    <a:pt x="663" y="46697"/>
                    <a:pt x="708" y="46788"/>
                    <a:pt x="754" y="46879"/>
                  </a:cubicBezTo>
                  <a:cubicBezTo>
                    <a:pt x="754" y="46902"/>
                    <a:pt x="754" y="46902"/>
                    <a:pt x="777" y="46902"/>
                  </a:cubicBezTo>
                  <a:cubicBezTo>
                    <a:pt x="822" y="46993"/>
                    <a:pt x="868" y="47085"/>
                    <a:pt x="937" y="47153"/>
                  </a:cubicBezTo>
                  <a:cubicBezTo>
                    <a:pt x="937" y="47153"/>
                    <a:pt x="959" y="47176"/>
                    <a:pt x="959" y="47199"/>
                  </a:cubicBezTo>
                  <a:cubicBezTo>
                    <a:pt x="1028" y="47267"/>
                    <a:pt x="1096" y="47313"/>
                    <a:pt x="1165" y="47381"/>
                  </a:cubicBezTo>
                  <a:cubicBezTo>
                    <a:pt x="1188" y="47381"/>
                    <a:pt x="1233" y="47404"/>
                    <a:pt x="1279" y="47427"/>
                  </a:cubicBezTo>
                  <a:cubicBezTo>
                    <a:pt x="1279" y="47427"/>
                    <a:pt x="1302" y="47427"/>
                    <a:pt x="1325" y="47450"/>
                  </a:cubicBezTo>
                  <a:cubicBezTo>
                    <a:pt x="1347" y="47450"/>
                    <a:pt x="1393" y="47473"/>
                    <a:pt x="1416" y="47473"/>
                  </a:cubicBezTo>
                  <a:cubicBezTo>
                    <a:pt x="1439" y="47473"/>
                    <a:pt x="1484" y="47495"/>
                    <a:pt x="1507" y="47495"/>
                  </a:cubicBezTo>
                  <a:cubicBezTo>
                    <a:pt x="1530" y="47495"/>
                    <a:pt x="1576" y="47518"/>
                    <a:pt x="1621" y="47518"/>
                  </a:cubicBezTo>
                  <a:cubicBezTo>
                    <a:pt x="1644" y="47518"/>
                    <a:pt x="1690" y="47541"/>
                    <a:pt x="1713" y="47541"/>
                  </a:cubicBezTo>
                  <a:cubicBezTo>
                    <a:pt x="1758" y="47541"/>
                    <a:pt x="1804" y="47564"/>
                    <a:pt x="1850" y="47564"/>
                  </a:cubicBezTo>
                  <a:cubicBezTo>
                    <a:pt x="1895" y="47587"/>
                    <a:pt x="1918" y="47587"/>
                    <a:pt x="1964" y="47587"/>
                  </a:cubicBezTo>
                  <a:cubicBezTo>
                    <a:pt x="2009" y="47610"/>
                    <a:pt x="2055" y="47610"/>
                    <a:pt x="2123" y="47610"/>
                  </a:cubicBezTo>
                  <a:cubicBezTo>
                    <a:pt x="2169" y="47632"/>
                    <a:pt x="2215" y="47632"/>
                    <a:pt x="2260" y="47632"/>
                  </a:cubicBezTo>
                  <a:cubicBezTo>
                    <a:pt x="2306" y="47655"/>
                    <a:pt x="2375" y="47655"/>
                    <a:pt x="2420" y="47655"/>
                  </a:cubicBezTo>
                  <a:cubicBezTo>
                    <a:pt x="2466" y="47678"/>
                    <a:pt x="2534" y="47678"/>
                    <a:pt x="2580" y="47678"/>
                  </a:cubicBezTo>
                  <a:cubicBezTo>
                    <a:pt x="2648" y="47678"/>
                    <a:pt x="2694" y="47701"/>
                    <a:pt x="2763" y="47701"/>
                  </a:cubicBezTo>
                  <a:cubicBezTo>
                    <a:pt x="2808" y="47701"/>
                    <a:pt x="2877" y="47724"/>
                    <a:pt x="2945" y="47724"/>
                  </a:cubicBezTo>
                  <a:cubicBezTo>
                    <a:pt x="2991" y="47724"/>
                    <a:pt x="3059" y="47747"/>
                    <a:pt x="3128" y="47747"/>
                  </a:cubicBezTo>
                  <a:cubicBezTo>
                    <a:pt x="3196" y="47747"/>
                    <a:pt x="3265" y="47769"/>
                    <a:pt x="3333" y="47769"/>
                  </a:cubicBezTo>
                  <a:cubicBezTo>
                    <a:pt x="3379" y="47769"/>
                    <a:pt x="3447" y="47769"/>
                    <a:pt x="3493" y="47792"/>
                  </a:cubicBezTo>
                  <a:cubicBezTo>
                    <a:pt x="3584" y="47792"/>
                    <a:pt x="3653" y="47792"/>
                    <a:pt x="3744" y="47815"/>
                  </a:cubicBezTo>
                  <a:lnTo>
                    <a:pt x="3881" y="47815"/>
                  </a:lnTo>
                  <a:cubicBezTo>
                    <a:pt x="3972" y="47815"/>
                    <a:pt x="4086" y="47838"/>
                    <a:pt x="4178" y="47838"/>
                  </a:cubicBezTo>
                  <a:cubicBezTo>
                    <a:pt x="4201" y="47838"/>
                    <a:pt x="4246" y="47838"/>
                    <a:pt x="4269" y="47861"/>
                  </a:cubicBezTo>
                  <a:cubicBezTo>
                    <a:pt x="5885" y="47985"/>
                    <a:pt x="7868" y="48062"/>
                    <a:pt x="9588" y="48062"/>
                  </a:cubicBezTo>
                  <a:cubicBezTo>
                    <a:pt x="11026" y="48062"/>
                    <a:pt x="12282" y="48008"/>
                    <a:pt x="12988" y="47883"/>
                  </a:cubicBezTo>
                  <a:cubicBezTo>
                    <a:pt x="13080" y="47085"/>
                    <a:pt x="12966" y="46217"/>
                    <a:pt x="12897" y="45852"/>
                  </a:cubicBezTo>
                  <a:cubicBezTo>
                    <a:pt x="12760" y="45144"/>
                    <a:pt x="13011" y="43935"/>
                    <a:pt x="13673" y="43752"/>
                  </a:cubicBezTo>
                  <a:cubicBezTo>
                    <a:pt x="13764" y="43723"/>
                    <a:pt x="13972" y="43709"/>
                    <a:pt x="14265" y="43709"/>
                  </a:cubicBezTo>
                  <a:cubicBezTo>
                    <a:pt x="16020" y="43709"/>
                    <a:pt x="20830" y="44196"/>
                    <a:pt x="21867" y="44665"/>
                  </a:cubicBezTo>
                  <a:cubicBezTo>
                    <a:pt x="23077" y="45236"/>
                    <a:pt x="19402" y="46217"/>
                    <a:pt x="19402" y="46217"/>
                  </a:cubicBezTo>
                  <a:cubicBezTo>
                    <a:pt x="19402" y="46217"/>
                    <a:pt x="21571" y="46537"/>
                    <a:pt x="23077" y="47085"/>
                  </a:cubicBezTo>
                  <a:cubicBezTo>
                    <a:pt x="24561" y="47655"/>
                    <a:pt x="13468" y="47724"/>
                    <a:pt x="13468" y="47724"/>
                  </a:cubicBezTo>
                  <a:lnTo>
                    <a:pt x="13490" y="47747"/>
                  </a:lnTo>
                  <a:cubicBezTo>
                    <a:pt x="13559" y="47747"/>
                    <a:pt x="13947" y="47792"/>
                    <a:pt x="14632" y="47838"/>
                  </a:cubicBezTo>
                  <a:lnTo>
                    <a:pt x="14655" y="47838"/>
                  </a:lnTo>
                  <a:cubicBezTo>
                    <a:pt x="14769" y="47861"/>
                    <a:pt x="14883" y="47861"/>
                    <a:pt x="15020" y="47861"/>
                  </a:cubicBezTo>
                  <a:cubicBezTo>
                    <a:pt x="15043" y="47883"/>
                    <a:pt x="15065" y="47883"/>
                    <a:pt x="15065" y="47883"/>
                  </a:cubicBezTo>
                  <a:cubicBezTo>
                    <a:pt x="15202" y="47883"/>
                    <a:pt x="15339" y="47883"/>
                    <a:pt x="15476" y="47906"/>
                  </a:cubicBezTo>
                  <a:lnTo>
                    <a:pt x="15568" y="47906"/>
                  </a:lnTo>
                  <a:cubicBezTo>
                    <a:pt x="15705" y="47929"/>
                    <a:pt x="15841" y="47929"/>
                    <a:pt x="15978" y="47929"/>
                  </a:cubicBezTo>
                  <a:cubicBezTo>
                    <a:pt x="16024" y="47952"/>
                    <a:pt x="16070" y="47952"/>
                    <a:pt x="16115" y="47952"/>
                  </a:cubicBezTo>
                  <a:cubicBezTo>
                    <a:pt x="16252" y="47952"/>
                    <a:pt x="16389" y="47975"/>
                    <a:pt x="16549" y="47975"/>
                  </a:cubicBezTo>
                  <a:lnTo>
                    <a:pt x="16709" y="47975"/>
                  </a:lnTo>
                  <a:cubicBezTo>
                    <a:pt x="16846" y="47998"/>
                    <a:pt x="17006" y="47998"/>
                    <a:pt x="17165" y="48020"/>
                  </a:cubicBezTo>
                  <a:lnTo>
                    <a:pt x="17348" y="48020"/>
                  </a:lnTo>
                  <a:cubicBezTo>
                    <a:pt x="17508" y="48020"/>
                    <a:pt x="17668" y="48043"/>
                    <a:pt x="17827" y="48043"/>
                  </a:cubicBezTo>
                  <a:cubicBezTo>
                    <a:pt x="17919" y="48043"/>
                    <a:pt x="17987" y="48066"/>
                    <a:pt x="18056" y="48066"/>
                  </a:cubicBezTo>
                  <a:cubicBezTo>
                    <a:pt x="18215" y="48066"/>
                    <a:pt x="18375" y="48089"/>
                    <a:pt x="18558" y="48089"/>
                  </a:cubicBezTo>
                  <a:cubicBezTo>
                    <a:pt x="18649" y="48089"/>
                    <a:pt x="18717" y="48089"/>
                    <a:pt x="18809" y="48112"/>
                  </a:cubicBezTo>
                  <a:cubicBezTo>
                    <a:pt x="18969" y="48112"/>
                    <a:pt x="19151" y="48112"/>
                    <a:pt x="19334" y="48135"/>
                  </a:cubicBezTo>
                  <a:lnTo>
                    <a:pt x="19608" y="48135"/>
                  </a:lnTo>
                  <a:cubicBezTo>
                    <a:pt x="19813" y="48157"/>
                    <a:pt x="19996" y="48157"/>
                    <a:pt x="20201" y="48157"/>
                  </a:cubicBezTo>
                  <a:cubicBezTo>
                    <a:pt x="20292" y="48157"/>
                    <a:pt x="20384" y="48180"/>
                    <a:pt x="20475" y="48180"/>
                  </a:cubicBezTo>
                  <a:cubicBezTo>
                    <a:pt x="20749" y="48180"/>
                    <a:pt x="21046" y="48203"/>
                    <a:pt x="21365" y="48203"/>
                  </a:cubicBezTo>
                  <a:cubicBezTo>
                    <a:pt x="21639" y="48226"/>
                    <a:pt x="21890" y="48226"/>
                    <a:pt x="22141" y="48226"/>
                  </a:cubicBezTo>
                  <a:cubicBezTo>
                    <a:pt x="22233" y="48249"/>
                    <a:pt x="22301" y="48249"/>
                    <a:pt x="22392" y="48249"/>
                  </a:cubicBezTo>
                  <a:lnTo>
                    <a:pt x="23374" y="48249"/>
                  </a:lnTo>
                  <a:cubicBezTo>
                    <a:pt x="23465" y="48249"/>
                    <a:pt x="23556" y="48272"/>
                    <a:pt x="23648" y="48272"/>
                  </a:cubicBezTo>
                  <a:cubicBezTo>
                    <a:pt x="23785" y="48272"/>
                    <a:pt x="23922" y="48272"/>
                    <a:pt x="24036" y="48249"/>
                  </a:cubicBezTo>
                  <a:lnTo>
                    <a:pt x="24972" y="48249"/>
                  </a:lnTo>
                  <a:cubicBezTo>
                    <a:pt x="25086" y="48226"/>
                    <a:pt x="25200" y="48226"/>
                    <a:pt x="25337" y="48226"/>
                  </a:cubicBezTo>
                  <a:cubicBezTo>
                    <a:pt x="26159" y="48020"/>
                    <a:pt x="27003" y="47838"/>
                    <a:pt x="27779" y="47655"/>
                  </a:cubicBezTo>
                  <a:cubicBezTo>
                    <a:pt x="27916" y="47541"/>
                    <a:pt x="28030" y="47427"/>
                    <a:pt x="28122" y="47290"/>
                  </a:cubicBezTo>
                  <a:cubicBezTo>
                    <a:pt x="28144" y="47222"/>
                    <a:pt x="28190" y="47153"/>
                    <a:pt x="28190" y="47085"/>
                  </a:cubicBezTo>
                  <a:cubicBezTo>
                    <a:pt x="28213" y="47085"/>
                    <a:pt x="28213" y="47062"/>
                    <a:pt x="28213" y="47062"/>
                  </a:cubicBezTo>
                  <a:cubicBezTo>
                    <a:pt x="28236" y="46970"/>
                    <a:pt x="28236" y="46902"/>
                    <a:pt x="28258" y="46811"/>
                  </a:cubicBezTo>
                  <a:cubicBezTo>
                    <a:pt x="28350" y="45510"/>
                    <a:pt x="29080" y="40945"/>
                    <a:pt x="27962" y="40945"/>
                  </a:cubicBezTo>
                  <a:cubicBezTo>
                    <a:pt x="27962" y="40945"/>
                    <a:pt x="28532" y="34805"/>
                    <a:pt x="27414" y="30148"/>
                  </a:cubicBezTo>
                  <a:cubicBezTo>
                    <a:pt x="26592" y="26793"/>
                    <a:pt x="25428" y="23483"/>
                    <a:pt x="24127" y="20288"/>
                  </a:cubicBezTo>
                  <a:cubicBezTo>
                    <a:pt x="23511" y="18804"/>
                    <a:pt x="22872" y="17343"/>
                    <a:pt x="22164" y="15905"/>
                  </a:cubicBezTo>
                  <a:cubicBezTo>
                    <a:pt x="21593" y="14741"/>
                    <a:pt x="20817" y="13417"/>
                    <a:pt x="21365" y="12116"/>
                  </a:cubicBezTo>
                  <a:cubicBezTo>
                    <a:pt x="21457" y="11911"/>
                    <a:pt x="21525" y="11728"/>
                    <a:pt x="21593" y="11523"/>
                  </a:cubicBezTo>
                  <a:cubicBezTo>
                    <a:pt x="21616" y="11454"/>
                    <a:pt x="21639" y="11386"/>
                    <a:pt x="21662" y="11340"/>
                  </a:cubicBezTo>
                  <a:cubicBezTo>
                    <a:pt x="21708" y="11203"/>
                    <a:pt x="21753" y="11089"/>
                    <a:pt x="21799" y="10952"/>
                  </a:cubicBezTo>
                  <a:cubicBezTo>
                    <a:pt x="21822" y="10861"/>
                    <a:pt x="21845" y="10792"/>
                    <a:pt x="21867" y="10701"/>
                  </a:cubicBezTo>
                  <a:cubicBezTo>
                    <a:pt x="21913" y="10587"/>
                    <a:pt x="21936" y="10473"/>
                    <a:pt x="21982" y="10359"/>
                  </a:cubicBezTo>
                  <a:cubicBezTo>
                    <a:pt x="22004" y="10290"/>
                    <a:pt x="22027" y="10199"/>
                    <a:pt x="22050" y="10108"/>
                  </a:cubicBezTo>
                  <a:cubicBezTo>
                    <a:pt x="22073" y="9994"/>
                    <a:pt x="22118" y="9902"/>
                    <a:pt x="22141" y="9788"/>
                  </a:cubicBezTo>
                  <a:cubicBezTo>
                    <a:pt x="22164" y="9697"/>
                    <a:pt x="22187" y="9606"/>
                    <a:pt x="22210" y="9514"/>
                  </a:cubicBezTo>
                  <a:cubicBezTo>
                    <a:pt x="22233" y="9400"/>
                    <a:pt x="22255" y="9309"/>
                    <a:pt x="22278" y="9195"/>
                  </a:cubicBezTo>
                  <a:cubicBezTo>
                    <a:pt x="22301" y="9103"/>
                    <a:pt x="22324" y="9012"/>
                    <a:pt x="22347" y="8921"/>
                  </a:cubicBezTo>
                  <a:cubicBezTo>
                    <a:pt x="22370" y="8807"/>
                    <a:pt x="22370" y="8715"/>
                    <a:pt x="22392" y="8624"/>
                  </a:cubicBezTo>
                  <a:cubicBezTo>
                    <a:pt x="22415" y="8510"/>
                    <a:pt x="22438" y="8419"/>
                    <a:pt x="22461" y="8327"/>
                  </a:cubicBezTo>
                  <a:cubicBezTo>
                    <a:pt x="22461" y="8236"/>
                    <a:pt x="22484" y="8122"/>
                    <a:pt x="22506" y="8031"/>
                  </a:cubicBezTo>
                  <a:cubicBezTo>
                    <a:pt x="22529" y="7939"/>
                    <a:pt x="22529" y="7825"/>
                    <a:pt x="22552" y="7734"/>
                  </a:cubicBezTo>
                  <a:cubicBezTo>
                    <a:pt x="22575" y="7643"/>
                    <a:pt x="22575" y="7551"/>
                    <a:pt x="22598" y="7460"/>
                  </a:cubicBezTo>
                  <a:cubicBezTo>
                    <a:pt x="22598" y="7346"/>
                    <a:pt x="22621" y="7232"/>
                    <a:pt x="22643" y="7118"/>
                  </a:cubicBezTo>
                  <a:cubicBezTo>
                    <a:pt x="22643" y="7049"/>
                    <a:pt x="22666" y="6981"/>
                    <a:pt x="22666" y="6912"/>
                  </a:cubicBezTo>
                  <a:cubicBezTo>
                    <a:pt x="22712" y="6456"/>
                    <a:pt x="22758" y="5976"/>
                    <a:pt x="22803" y="5497"/>
                  </a:cubicBezTo>
                  <a:cubicBezTo>
                    <a:pt x="22803" y="5474"/>
                    <a:pt x="22803" y="5428"/>
                    <a:pt x="22803" y="5383"/>
                  </a:cubicBezTo>
                  <a:cubicBezTo>
                    <a:pt x="22826" y="5246"/>
                    <a:pt x="22826" y="5086"/>
                    <a:pt x="22849" y="4949"/>
                  </a:cubicBezTo>
                  <a:cubicBezTo>
                    <a:pt x="22849" y="4904"/>
                    <a:pt x="22849" y="4835"/>
                    <a:pt x="22849" y="4789"/>
                  </a:cubicBezTo>
                  <a:cubicBezTo>
                    <a:pt x="22872" y="4652"/>
                    <a:pt x="22872" y="4515"/>
                    <a:pt x="22872" y="4356"/>
                  </a:cubicBezTo>
                  <a:cubicBezTo>
                    <a:pt x="22872" y="4310"/>
                    <a:pt x="22895" y="4264"/>
                    <a:pt x="22895" y="4196"/>
                  </a:cubicBezTo>
                  <a:cubicBezTo>
                    <a:pt x="22895" y="4059"/>
                    <a:pt x="22895" y="3899"/>
                    <a:pt x="22917" y="3762"/>
                  </a:cubicBezTo>
                  <a:cubicBezTo>
                    <a:pt x="22917" y="3717"/>
                    <a:pt x="22917" y="3671"/>
                    <a:pt x="22917" y="3602"/>
                  </a:cubicBezTo>
                  <a:cubicBezTo>
                    <a:pt x="22917" y="3466"/>
                    <a:pt x="22917" y="3306"/>
                    <a:pt x="22940" y="3146"/>
                  </a:cubicBezTo>
                  <a:cubicBezTo>
                    <a:pt x="22940" y="3146"/>
                    <a:pt x="22940" y="3123"/>
                    <a:pt x="22940" y="3100"/>
                  </a:cubicBezTo>
                  <a:cubicBezTo>
                    <a:pt x="21207" y="1186"/>
                    <a:pt x="19670" y="1"/>
                    <a:pt x="1862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1">
              <a:extLst>
                <a:ext uri="{FF2B5EF4-FFF2-40B4-BE49-F238E27FC236}">
                  <a16:creationId xmlns:a16="http://schemas.microsoft.com/office/drawing/2014/main" id="{51B30BAA-3068-42C9-834B-37765E70EFAC}"/>
                </a:ext>
              </a:extLst>
            </p:cNvPr>
            <p:cNvSpPr/>
            <p:nvPr/>
          </p:nvSpPr>
          <p:spPr>
            <a:xfrm>
              <a:off x="4452325" y="2947350"/>
              <a:ext cx="239600" cy="163225"/>
            </a:xfrm>
            <a:custGeom>
              <a:avLst/>
              <a:gdLst/>
              <a:ahLst/>
              <a:cxnLst/>
              <a:rect l="l" t="t" r="r" b="b"/>
              <a:pathLst>
                <a:path w="9584" h="6529" extrusionOk="0">
                  <a:moveTo>
                    <a:pt x="2713" y="1"/>
                  </a:moveTo>
                  <a:cubicBezTo>
                    <a:pt x="2530" y="1"/>
                    <a:pt x="6981" y="252"/>
                    <a:pt x="6981" y="252"/>
                  </a:cubicBezTo>
                  <a:cubicBezTo>
                    <a:pt x="6981" y="252"/>
                    <a:pt x="7369" y="4155"/>
                    <a:pt x="4699" y="4657"/>
                  </a:cubicBezTo>
                  <a:cubicBezTo>
                    <a:pt x="4547" y="4686"/>
                    <a:pt x="4399" y="4699"/>
                    <a:pt x="4254" y="4699"/>
                  </a:cubicBezTo>
                  <a:cubicBezTo>
                    <a:pt x="1842" y="4699"/>
                    <a:pt x="339" y="983"/>
                    <a:pt x="339" y="982"/>
                  </a:cubicBezTo>
                  <a:lnTo>
                    <a:pt x="339" y="982"/>
                  </a:lnTo>
                  <a:cubicBezTo>
                    <a:pt x="0" y="2797"/>
                    <a:pt x="2205" y="6529"/>
                    <a:pt x="5005" y="6529"/>
                  </a:cubicBezTo>
                  <a:cubicBezTo>
                    <a:pt x="5410" y="6529"/>
                    <a:pt x="5827" y="6451"/>
                    <a:pt x="6251" y="6278"/>
                  </a:cubicBezTo>
                  <a:cubicBezTo>
                    <a:pt x="9584" y="4908"/>
                    <a:pt x="9104" y="206"/>
                    <a:pt x="9104" y="206"/>
                  </a:cubicBezTo>
                  <a:cubicBezTo>
                    <a:pt x="9104" y="206"/>
                    <a:pt x="2896" y="1"/>
                    <a:pt x="271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1">
              <a:extLst>
                <a:ext uri="{FF2B5EF4-FFF2-40B4-BE49-F238E27FC236}">
                  <a16:creationId xmlns:a16="http://schemas.microsoft.com/office/drawing/2014/main" id="{0470C249-1913-3365-37DF-E3C3C9B7BBB1}"/>
                </a:ext>
              </a:extLst>
            </p:cNvPr>
            <p:cNvSpPr/>
            <p:nvPr/>
          </p:nvSpPr>
          <p:spPr>
            <a:xfrm>
              <a:off x="4383200" y="2761325"/>
              <a:ext cx="84475" cy="187900"/>
            </a:xfrm>
            <a:custGeom>
              <a:avLst/>
              <a:gdLst/>
              <a:ahLst/>
              <a:cxnLst/>
              <a:rect l="l" t="t" r="r" b="b"/>
              <a:pathLst>
                <a:path w="3379" h="7516" extrusionOk="0">
                  <a:moveTo>
                    <a:pt x="3127" y="1"/>
                  </a:moveTo>
                  <a:cubicBezTo>
                    <a:pt x="3036" y="1"/>
                    <a:pt x="2990" y="1256"/>
                    <a:pt x="2922" y="2512"/>
                  </a:cubicBezTo>
                  <a:lnTo>
                    <a:pt x="2853" y="5023"/>
                  </a:lnTo>
                  <a:cubicBezTo>
                    <a:pt x="2853" y="5023"/>
                    <a:pt x="2853" y="5114"/>
                    <a:pt x="2853" y="5228"/>
                  </a:cubicBezTo>
                  <a:cubicBezTo>
                    <a:pt x="2853" y="5365"/>
                    <a:pt x="2853" y="5570"/>
                    <a:pt x="2830" y="5776"/>
                  </a:cubicBezTo>
                  <a:cubicBezTo>
                    <a:pt x="2808" y="6209"/>
                    <a:pt x="2602" y="6757"/>
                    <a:pt x="2100" y="7054"/>
                  </a:cubicBezTo>
                  <a:cubicBezTo>
                    <a:pt x="1938" y="7144"/>
                    <a:pt x="1706" y="7205"/>
                    <a:pt x="1492" y="7205"/>
                  </a:cubicBezTo>
                  <a:cubicBezTo>
                    <a:pt x="1434" y="7205"/>
                    <a:pt x="1378" y="7201"/>
                    <a:pt x="1324" y="7191"/>
                  </a:cubicBezTo>
                  <a:cubicBezTo>
                    <a:pt x="1050" y="7145"/>
                    <a:pt x="799" y="7054"/>
                    <a:pt x="616" y="6940"/>
                  </a:cubicBezTo>
                  <a:cubicBezTo>
                    <a:pt x="245" y="6699"/>
                    <a:pt x="62" y="6459"/>
                    <a:pt x="27" y="6459"/>
                  </a:cubicBezTo>
                  <a:cubicBezTo>
                    <a:pt x="25" y="6459"/>
                    <a:pt x="24" y="6460"/>
                    <a:pt x="23" y="6460"/>
                  </a:cubicBezTo>
                  <a:cubicBezTo>
                    <a:pt x="0" y="6460"/>
                    <a:pt x="114" y="6780"/>
                    <a:pt x="502" y="7100"/>
                  </a:cubicBezTo>
                  <a:cubicBezTo>
                    <a:pt x="752" y="7318"/>
                    <a:pt x="1174" y="7516"/>
                    <a:pt x="1635" y="7516"/>
                  </a:cubicBezTo>
                  <a:cubicBezTo>
                    <a:pt x="1847" y="7516"/>
                    <a:pt x="2067" y="7474"/>
                    <a:pt x="2283" y="7374"/>
                  </a:cubicBezTo>
                  <a:cubicBezTo>
                    <a:pt x="2420" y="7282"/>
                    <a:pt x="2579" y="7214"/>
                    <a:pt x="2716" y="7077"/>
                  </a:cubicBezTo>
                  <a:cubicBezTo>
                    <a:pt x="2762" y="7008"/>
                    <a:pt x="2830" y="6963"/>
                    <a:pt x="2876" y="6894"/>
                  </a:cubicBezTo>
                  <a:cubicBezTo>
                    <a:pt x="2922" y="6826"/>
                    <a:pt x="2990" y="6757"/>
                    <a:pt x="3036" y="6689"/>
                  </a:cubicBezTo>
                  <a:cubicBezTo>
                    <a:pt x="3127" y="6552"/>
                    <a:pt x="3150" y="6392"/>
                    <a:pt x="3218" y="6255"/>
                  </a:cubicBezTo>
                  <a:cubicBezTo>
                    <a:pt x="3241" y="6118"/>
                    <a:pt x="3287" y="5981"/>
                    <a:pt x="3310" y="5844"/>
                  </a:cubicBezTo>
                  <a:cubicBezTo>
                    <a:pt x="3355" y="5593"/>
                    <a:pt x="3355" y="5388"/>
                    <a:pt x="3378" y="5251"/>
                  </a:cubicBezTo>
                  <a:cubicBezTo>
                    <a:pt x="3378" y="5114"/>
                    <a:pt x="3378" y="5023"/>
                    <a:pt x="3378" y="5023"/>
                  </a:cubicBezTo>
                  <a:cubicBezTo>
                    <a:pt x="3378" y="5023"/>
                    <a:pt x="3333" y="3767"/>
                    <a:pt x="3310" y="2512"/>
                  </a:cubicBezTo>
                  <a:cubicBezTo>
                    <a:pt x="3264" y="1256"/>
                    <a:pt x="3196" y="1"/>
                    <a:pt x="31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1">
              <a:extLst>
                <a:ext uri="{FF2B5EF4-FFF2-40B4-BE49-F238E27FC236}">
                  <a16:creationId xmlns:a16="http://schemas.microsoft.com/office/drawing/2014/main" id="{0F24F1C6-CD79-B831-1344-07C085ED21C5}"/>
                </a:ext>
              </a:extLst>
            </p:cNvPr>
            <p:cNvSpPr/>
            <p:nvPr/>
          </p:nvSpPr>
          <p:spPr>
            <a:xfrm>
              <a:off x="4460225" y="2945650"/>
              <a:ext cx="219725" cy="171225"/>
            </a:xfrm>
            <a:custGeom>
              <a:avLst/>
              <a:gdLst/>
              <a:ahLst/>
              <a:cxnLst/>
              <a:rect l="l" t="t" r="r" b="b"/>
              <a:pathLst>
                <a:path w="8789" h="6849" extrusionOk="0">
                  <a:moveTo>
                    <a:pt x="4520" y="1"/>
                  </a:moveTo>
                  <a:cubicBezTo>
                    <a:pt x="4520" y="1"/>
                    <a:pt x="274" y="115"/>
                    <a:pt x="274" y="274"/>
                  </a:cubicBezTo>
                  <a:cubicBezTo>
                    <a:pt x="274" y="411"/>
                    <a:pt x="4520" y="525"/>
                    <a:pt x="4520" y="525"/>
                  </a:cubicBezTo>
                  <a:cubicBezTo>
                    <a:pt x="4520" y="525"/>
                    <a:pt x="7715" y="434"/>
                    <a:pt x="8583" y="320"/>
                  </a:cubicBezTo>
                  <a:lnTo>
                    <a:pt x="8583" y="320"/>
                  </a:lnTo>
                  <a:cubicBezTo>
                    <a:pt x="8537" y="480"/>
                    <a:pt x="8514" y="936"/>
                    <a:pt x="8423" y="1575"/>
                  </a:cubicBezTo>
                  <a:cubicBezTo>
                    <a:pt x="8355" y="1963"/>
                    <a:pt x="8286" y="2420"/>
                    <a:pt x="8149" y="2876"/>
                  </a:cubicBezTo>
                  <a:cubicBezTo>
                    <a:pt x="8035" y="3356"/>
                    <a:pt x="7852" y="3835"/>
                    <a:pt x="7601" y="4292"/>
                  </a:cubicBezTo>
                  <a:cubicBezTo>
                    <a:pt x="7373" y="4748"/>
                    <a:pt x="7076" y="5159"/>
                    <a:pt x="6711" y="5479"/>
                  </a:cubicBezTo>
                  <a:cubicBezTo>
                    <a:pt x="6369" y="5775"/>
                    <a:pt x="5981" y="6004"/>
                    <a:pt x="5638" y="6118"/>
                  </a:cubicBezTo>
                  <a:cubicBezTo>
                    <a:pt x="5296" y="6232"/>
                    <a:pt x="4976" y="6300"/>
                    <a:pt x="4771" y="6300"/>
                  </a:cubicBezTo>
                  <a:cubicBezTo>
                    <a:pt x="4657" y="6300"/>
                    <a:pt x="4566" y="6323"/>
                    <a:pt x="4520" y="6323"/>
                  </a:cubicBezTo>
                  <a:lnTo>
                    <a:pt x="4429" y="6323"/>
                  </a:lnTo>
                  <a:cubicBezTo>
                    <a:pt x="4429" y="6323"/>
                    <a:pt x="4314" y="6300"/>
                    <a:pt x="4086" y="6300"/>
                  </a:cubicBezTo>
                  <a:cubicBezTo>
                    <a:pt x="3881" y="6277"/>
                    <a:pt x="3584" y="6232"/>
                    <a:pt x="3242" y="6095"/>
                  </a:cubicBezTo>
                  <a:cubicBezTo>
                    <a:pt x="2534" y="5844"/>
                    <a:pt x="1758" y="5136"/>
                    <a:pt x="1233" y="4246"/>
                  </a:cubicBezTo>
                  <a:cubicBezTo>
                    <a:pt x="708" y="3356"/>
                    <a:pt x="388" y="2329"/>
                    <a:pt x="229" y="1575"/>
                  </a:cubicBezTo>
                  <a:cubicBezTo>
                    <a:pt x="229" y="1484"/>
                    <a:pt x="206" y="1393"/>
                    <a:pt x="183" y="1302"/>
                  </a:cubicBezTo>
                  <a:cubicBezTo>
                    <a:pt x="183" y="1210"/>
                    <a:pt x="183" y="1119"/>
                    <a:pt x="183" y="1050"/>
                  </a:cubicBezTo>
                  <a:cubicBezTo>
                    <a:pt x="183" y="891"/>
                    <a:pt x="160" y="754"/>
                    <a:pt x="183" y="640"/>
                  </a:cubicBezTo>
                  <a:cubicBezTo>
                    <a:pt x="183" y="411"/>
                    <a:pt x="183" y="274"/>
                    <a:pt x="160" y="274"/>
                  </a:cubicBezTo>
                  <a:cubicBezTo>
                    <a:pt x="159" y="273"/>
                    <a:pt x="157" y="272"/>
                    <a:pt x="155" y="272"/>
                  </a:cubicBezTo>
                  <a:cubicBezTo>
                    <a:pt x="134" y="272"/>
                    <a:pt x="111" y="405"/>
                    <a:pt x="69" y="617"/>
                  </a:cubicBezTo>
                  <a:cubicBezTo>
                    <a:pt x="46" y="731"/>
                    <a:pt x="23" y="891"/>
                    <a:pt x="23" y="1050"/>
                  </a:cubicBezTo>
                  <a:cubicBezTo>
                    <a:pt x="23" y="1119"/>
                    <a:pt x="23" y="1210"/>
                    <a:pt x="0" y="1302"/>
                  </a:cubicBezTo>
                  <a:cubicBezTo>
                    <a:pt x="23" y="1416"/>
                    <a:pt x="23" y="1484"/>
                    <a:pt x="46" y="1598"/>
                  </a:cubicBezTo>
                  <a:cubicBezTo>
                    <a:pt x="115" y="2397"/>
                    <a:pt x="388" y="3470"/>
                    <a:pt x="913" y="4429"/>
                  </a:cubicBezTo>
                  <a:cubicBezTo>
                    <a:pt x="1416" y="5387"/>
                    <a:pt x="2237" y="6209"/>
                    <a:pt x="3036" y="6529"/>
                  </a:cubicBezTo>
                  <a:cubicBezTo>
                    <a:pt x="3424" y="6711"/>
                    <a:pt x="3789" y="6780"/>
                    <a:pt x="4041" y="6802"/>
                  </a:cubicBezTo>
                  <a:cubicBezTo>
                    <a:pt x="4292" y="6825"/>
                    <a:pt x="4429" y="6848"/>
                    <a:pt x="4429" y="6848"/>
                  </a:cubicBezTo>
                  <a:lnTo>
                    <a:pt x="4520" y="6848"/>
                  </a:lnTo>
                  <a:cubicBezTo>
                    <a:pt x="4588" y="6825"/>
                    <a:pt x="4702" y="6825"/>
                    <a:pt x="4817" y="6802"/>
                  </a:cubicBezTo>
                  <a:cubicBezTo>
                    <a:pt x="5068" y="6802"/>
                    <a:pt x="5410" y="6711"/>
                    <a:pt x="5798" y="6574"/>
                  </a:cubicBezTo>
                  <a:cubicBezTo>
                    <a:pt x="6209" y="6437"/>
                    <a:pt x="6620" y="6141"/>
                    <a:pt x="7008" y="5798"/>
                  </a:cubicBezTo>
                  <a:cubicBezTo>
                    <a:pt x="7396" y="5433"/>
                    <a:pt x="7693" y="4954"/>
                    <a:pt x="7944" y="4451"/>
                  </a:cubicBezTo>
                  <a:cubicBezTo>
                    <a:pt x="8172" y="3972"/>
                    <a:pt x="8332" y="3447"/>
                    <a:pt x="8446" y="2945"/>
                  </a:cubicBezTo>
                  <a:cubicBezTo>
                    <a:pt x="8537" y="2466"/>
                    <a:pt x="8606" y="1986"/>
                    <a:pt x="8628" y="1598"/>
                  </a:cubicBezTo>
                  <a:cubicBezTo>
                    <a:pt x="8674" y="936"/>
                    <a:pt x="8651" y="457"/>
                    <a:pt x="8606" y="320"/>
                  </a:cubicBezTo>
                  <a:cubicBezTo>
                    <a:pt x="8720" y="297"/>
                    <a:pt x="8788" y="274"/>
                    <a:pt x="8788" y="274"/>
                  </a:cubicBezTo>
                  <a:cubicBezTo>
                    <a:pt x="8788" y="115"/>
                    <a:pt x="4520" y="1"/>
                    <a:pt x="45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1">
              <a:extLst>
                <a:ext uri="{FF2B5EF4-FFF2-40B4-BE49-F238E27FC236}">
                  <a16:creationId xmlns:a16="http://schemas.microsoft.com/office/drawing/2014/main" id="{531E8604-D898-85D5-4DF6-747140963F70}"/>
                </a:ext>
              </a:extLst>
            </p:cNvPr>
            <p:cNvSpPr/>
            <p:nvPr/>
          </p:nvSpPr>
          <p:spPr>
            <a:xfrm>
              <a:off x="4748975" y="3173900"/>
              <a:ext cx="307575" cy="487350"/>
            </a:xfrm>
            <a:custGeom>
              <a:avLst/>
              <a:gdLst/>
              <a:ahLst/>
              <a:cxnLst/>
              <a:rect l="l" t="t" r="r" b="b"/>
              <a:pathLst>
                <a:path w="12303" h="19494" extrusionOk="0">
                  <a:moveTo>
                    <a:pt x="23" y="1"/>
                  </a:moveTo>
                  <a:cubicBezTo>
                    <a:pt x="0" y="23"/>
                    <a:pt x="69" y="92"/>
                    <a:pt x="160" y="252"/>
                  </a:cubicBezTo>
                  <a:cubicBezTo>
                    <a:pt x="205" y="320"/>
                    <a:pt x="274" y="389"/>
                    <a:pt x="365" y="503"/>
                  </a:cubicBezTo>
                  <a:cubicBezTo>
                    <a:pt x="434" y="594"/>
                    <a:pt x="525" y="685"/>
                    <a:pt x="639" y="777"/>
                  </a:cubicBezTo>
                  <a:cubicBezTo>
                    <a:pt x="662" y="822"/>
                    <a:pt x="708" y="845"/>
                    <a:pt x="730" y="868"/>
                  </a:cubicBezTo>
                  <a:cubicBezTo>
                    <a:pt x="708" y="936"/>
                    <a:pt x="708" y="1005"/>
                    <a:pt x="685" y="1096"/>
                  </a:cubicBezTo>
                  <a:cubicBezTo>
                    <a:pt x="662" y="1370"/>
                    <a:pt x="616" y="1758"/>
                    <a:pt x="594" y="2215"/>
                  </a:cubicBezTo>
                  <a:cubicBezTo>
                    <a:pt x="548" y="3128"/>
                    <a:pt x="594" y="4383"/>
                    <a:pt x="845" y="5593"/>
                  </a:cubicBezTo>
                  <a:cubicBezTo>
                    <a:pt x="913" y="5890"/>
                    <a:pt x="959" y="6209"/>
                    <a:pt x="1050" y="6506"/>
                  </a:cubicBezTo>
                  <a:cubicBezTo>
                    <a:pt x="1141" y="6780"/>
                    <a:pt x="1233" y="7076"/>
                    <a:pt x="1324" y="7350"/>
                  </a:cubicBezTo>
                  <a:cubicBezTo>
                    <a:pt x="1438" y="7624"/>
                    <a:pt x="1552" y="7875"/>
                    <a:pt x="1666" y="8126"/>
                  </a:cubicBezTo>
                  <a:cubicBezTo>
                    <a:pt x="1712" y="8241"/>
                    <a:pt x="1780" y="8377"/>
                    <a:pt x="1826" y="8492"/>
                  </a:cubicBezTo>
                  <a:cubicBezTo>
                    <a:pt x="1895" y="8583"/>
                    <a:pt x="1963" y="8697"/>
                    <a:pt x="2009" y="8788"/>
                  </a:cubicBezTo>
                  <a:cubicBezTo>
                    <a:pt x="2260" y="9199"/>
                    <a:pt x="2465" y="9542"/>
                    <a:pt x="2625" y="9747"/>
                  </a:cubicBezTo>
                  <a:cubicBezTo>
                    <a:pt x="2785" y="9975"/>
                    <a:pt x="2876" y="10089"/>
                    <a:pt x="2876" y="10089"/>
                  </a:cubicBezTo>
                  <a:cubicBezTo>
                    <a:pt x="2876" y="10089"/>
                    <a:pt x="2990" y="10204"/>
                    <a:pt x="3173" y="10432"/>
                  </a:cubicBezTo>
                  <a:cubicBezTo>
                    <a:pt x="3264" y="10523"/>
                    <a:pt x="3378" y="10637"/>
                    <a:pt x="3515" y="10797"/>
                  </a:cubicBezTo>
                  <a:cubicBezTo>
                    <a:pt x="3629" y="10934"/>
                    <a:pt x="3812" y="11071"/>
                    <a:pt x="3994" y="11231"/>
                  </a:cubicBezTo>
                  <a:cubicBezTo>
                    <a:pt x="4383" y="11505"/>
                    <a:pt x="4862" y="11847"/>
                    <a:pt x="5478" y="11961"/>
                  </a:cubicBezTo>
                  <a:cubicBezTo>
                    <a:pt x="5732" y="12020"/>
                    <a:pt x="5999" y="12049"/>
                    <a:pt x="6270" y="12049"/>
                  </a:cubicBezTo>
                  <a:cubicBezTo>
                    <a:pt x="6631" y="12049"/>
                    <a:pt x="6998" y="11997"/>
                    <a:pt x="7350" y="11893"/>
                  </a:cubicBezTo>
                  <a:cubicBezTo>
                    <a:pt x="7966" y="11710"/>
                    <a:pt x="8537" y="11368"/>
                    <a:pt x="8970" y="10934"/>
                  </a:cubicBezTo>
                  <a:cubicBezTo>
                    <a:pt x="9085" y="10843"/>
                    <a:pt x="9176" y="10728"/>
                    <a:pt x="9267" y="10614"/>
                  </a:cubicBezTo>
                  <a:cubicBezTo>
                    <a:pt x="9336" y="10500"/>
                    <a:pt x="9427" y="10409"/>
                    <a:pt x="9518" y="10295"/>
                  </a:cubicBezTo>
                  <a:cubicBezTo>
                    <a:pt x="9632" y="10044"/>
                    <a:pt x="9792" y="9838"/>
                    <a:pt x="9861" y="9610"/>
                  </a:cubicBezTo>
                  <a:cubicBezTo>
                    <a:pt x="9906" y="9519"/>
                    <a:pt x="9952" y="9405"/>
                    <a:pt x="9998" y="9313"/>
                  </a:cubicBezTo>
                  <a:lnTo>
                    <a:pt x="10020" y="9245"/>
                  </a:lnTo>
                  <a:lnTo>
                    <a:pt x="10043" y="9176"/>
                  </a:lnTo>
                  <a:cubicBezTo>
                    <a:pt x="10066" y="9131"/>
                    <a:pt x="10089" y="9085"/>
                    <a:pt x="10112" y="9039"/>
                  </a:cubicBezTo>
                  <a:cubicBezTo>
                    <a:pt x="10180" y="8857"/>
                    <a:pt x="10203" y="8697"/>
                    <a:pt x="10226" y="8560"/>
                  </a:cubicBezTo>
                  <a:cubicBezTo>
                    <a:pt x="10271" y="8286"/>
                    <a:pt x="10271" y="8126"/>
                    <a:pt x="10249" y="8126"/>
                  </a:cubicBezTo>
                  <a:lnTo>
                    <a:pt x="10249" y="8126"/>
                  </a:lnTo>
                  <a:cubicBezTo>
                    <a:pt x="10249" y="8126"/>
                    <a:pt x="10203" y="8286"/>
                    <a:pt x="10134" y="8537"/>
                  </a:cubicBezTo>
                  <a:cubicBezTo>
                    <a:pt x="10089" y="8651"/>
                    <a:pt x="10043" y="8811"/>
                    <a:pt x="9975" y="8971"/>
                  </a:cubicBezTo>
                  <a:cubicBezTo>
                    <a:pt x="9952" y="9017"/>
                    <a:pt x="9929" y="9062"/>
                    <a:pt x="9906" y="9085"/>
                  </a:cubicBezTo>
                  <a:cubicBezTo>
                    <a:pt x="9883" y="9131"/>
                    <a:pt x="9861" y="9199"/>
                    <a:pt x="9838" y="9245"/>
                  </a:cubicBezTo>
                  <a:cubicBezTo>
                    <a:pt x="9792" y="9336"/>
                    <a:pt x="9724" y="9427"/>
                    <a:pt x="9678" y="9542"/>
                  </a:cubicBezTo>
                  <a:cubicBezTo>
                    <a:pt x="9313" y="10340"/>
                    <a:pt x="8400" y="11253"/>
                    <a:pt x="7258" y="11527"/>
                  </a:cubicBezTo>
                  <a:cubicBezTo>
                    <a:pt x="6984" y="11604"/>
                    <a:pt x="6704" y="11639"/>
                    <a:pt x="6432" y="11639"/>
                  </a:cubicBezTo>
                  <a:cubicBezTo>
                    <a:pt x="6138" y="11639"/>
                    <a:pt x="5853" y="11598"/>
                    <a:pt x="5592" y="11527"/>
                  </a:cubicBezTo>
                  <a:cubicBezTo>
                    <a:pt x="5044" y="11436"/>
                    <a:pt x="4634" y="11117"/>
                    <a:pt x="4291" y="10843"/>
                  </a:cubicBezTo>
                  <a:cubicBezTo>
                    <a:pt x="4131" y="10706"/>
                    <a:pt x="3994" y="10569"/>
                    <a:pt x="3858" y="10432"/>
                  </a:cubicBezTo>
                  <a:cubicBezTo>
                    <a:pt x="3743" y="10295"/>
                    <a:pt x="3629" y="10181"/>
                    <a:pt x="3561" y="10089"/>
                  </a:cubicBezTo>
                  <a:cubicBezTo>
                    <a:pt x="3401" y="9884"/>
                    <a:pt x="3310" y="9770"/>
                    <a:pt x="3310" y="9770"/>
                  </a:cubicBezTo>
                  <a:cubicBezTo>
                    <a:pt x="3310" y="9770"/>
                    <a:pt x="3196" y="9656"/>
                    <a:pt x="3036" y="9450"/>
                  </a:cubicBezTo>
                  <a:cubicBezTo>
                    <a:pt x="2876" y="9222"/>
                    <a:pt x="2671" y="8925"/>
                    <a:pt x="2442" y="8537"/>
                  </a:cubicBezTo>
                  <a:cubicBezTo>
                    <a:pt x="2374" y="8446"/>
                    <a:pt x="2305" y="8355"/>
                    <a:pt x="2237" y="8263"/>
                  </a:cubicBezTo>
                  <a:cubicBezTo>
                    <a:pt x="2191" y="8149"/>
                    <a:pt x="2123" y="8035"/>
                    <a:pt x="2077" y="7921"/>
                  </a:cubicBezTo>
                  <a:cubicBezTo>
                    <a:pt x="1963" y="7693"/>
                    <a:pt x="1826" y="7442"/>
                    <a:pt x="1735" y="7191"/>
                  </a:cubicBezTo>
                  <a:cubicBezTo>
                    <a:pt x="1621" y="6939"/>
                    <a:pt x="1529" y="6666"/>
                    <a:pt x="1438" y="6369"/>
                  </a:cubicBezTo>
                  <a:cubicBezTo>
                    <a:pt x="1324" y="6095"/>
                    <a:pt x="1278" y="5798"/>
                    <a:pt x="1187" y="5502"/>
                  </a:cubicBezTo>
                  <a:cubicBezTo>
                    <a:pt x="730" y="3607"/>
                    <a:pt x="799" y="1621"/>
                    <a:pt x="799" y="936"/>
                  </a:cubicBezTo>
                  <a:lnTo>
                    <a:pt x="799" y="936"/>
                  </a:lnTo>
                  <a:cubicBezTo>
                    <a:pt x="1210" y="1324"/>
                    <a:pt x="1803" y="1735"/>
                    <a:pt x="2420" y="2078"/>
                  </a:cubicBezTo>
                  <a:cubicBezTo>
                    <a:pt x="3104" y="2489"/>
                    <a:pt x="3789" y="2854"/>
                    <a:pt x="4314" y="3128"/>
                  </a:cubicBezTo>
                  <a:cubicBezTo>
                    <a:pt x="4839" y="3424"/>
                    <a:pt x="5181" y="3607"/>
                    <a:pt x="5181" y="3607"/>
                  </a:cubicBezTo>
                  <a:cubicBezTo>
                    <a:pt x="5181" y="3607"/>
                    <a:pt x="5547" y="3767"/>
                    <a:pt x="6094" y="4018"/>
                  </a:cubicBezTo>
                  <a:cubicBezTo>
                    <a:pt x="6642" y="4246"/>
                    <a:pt x="7373" y="4566"/>
                    <a:pt x="8126" y="4794"/>
                  </a:cubicBezTo>
                  <a:cubicBezTo>
                    <a:pt x="8879" y="5045"/>
                    <a:pt x="9678" y="5228"/>
                    <a:pt x="10249" y="5319"/>
                  </a:cubicBezTo>
                  <a:cubicBezTo>
                    <a:pt x="10271" y="5342"/>
                    <a:pt x="10271" y="5342"/>
                    <a:pt x="10271" y="5342"/>
                  </a:cubicBezTo>
                  <a:cubicBezTo>
                    <a:pt x="10317" y="5479"/>
                    <a:pt x="10363" y="5638"/>
                    <a:pt x="10386" y="5775"/>
                  </a:cubicBezTo>
                  <a:cubicBezTo>
                    <a:pt x="10477" y="6072"/>
                    <a:pt x="10545" y="6369"/>
                    <a:pt x="10614" y="6666"/>
                  </a:cubicBezTo>
                  <a:cubicBezTo>
                    <a:pt x="10477" y="6894"/>
                    <a:pt x="10340" y="7122"/>
                    <a:pt x="10203" y="7282"/>
                  </a:cubicBezTo>
                  <a:cubicBezTo>
                    <a:pt x="10043" y="7464"/>
                    <a:pt x="9952" y="7579"/>
                    <a:pt x="9952" y="7579"/>
                  </a:cubicBezTo>
                  <a:cubicBezTo>
                    <a:pt x="9952" y="7579"/>
                    <a:pt x="9587" y="8058"/>
                    <a:pt x="9153" y="8514"/>
                  </a:cubicBezTo>
                  <a:cubicBezTo>
                    <a:pt x="8719" y="8948"/>
                    <a:pt x="8240" y="9382"/>
                    <a:pt x="8263" y="9427"/>
                  </a:cubicBezTo>
                  <a:cubicBezTo>
                    <a:pt x="8267" y="9434"/>
                    <a:pt x="8276" y="9437"/>
                    <a:pt x="8288" y="9437"/>
                  </a:cubicBezTo>
                  <a:cubicBezTo>
                    <a:pt x="8413" y="9437"/>
                    <a:pt x="8927" y="9141"/>
                    <a:pt x="9404" y="8788"/>
                  </a:cubicBezTo>
                  <a:cubicBezTo>
                    <a:pt x="9906" y="8400"/>
                    <a:pt x="10363" y="7898"/>
                    <a:pt x="10363" y="7898"/>
                  </a:cubicBezTo>
                  <a:cubicBezTo>
                    <a:pt x="10363" y="7898"/>
                    <a:pt x="10454" y="7761"/>
                    <a:pt x="10591" y="7556"/>
                  </a:cubicBezTo>
                  <a:cubicBezTo>
                    <a:pt x="10659" y="7487"/>
                    <a:pt x="10705" y="7373"/>
                    <a:pt x="10774" y="7259"/>
                  </a:cubicBezTo>
                  <a:cubicBezTo>
                    <a:pt x="10911" y="7853"/>
                    <a:pt x="11047" y="8423"/>
                    <a:pt x="11139" y="8880"/>
                  </a:cubicBezTo>
                  <a:cubicBezTo>
                    <a:pt x="11230" y="9313"/>
                    <a:pt x="11299" y="9679"/>
                    <a:pt x="11344" y="9930"/>
                  </a:cubicBezTo>
                  <a:cubicBezTo>
                    <a:pt x="11390" y="10181"/>
                    <a:pt x="11413" y="10318"/>
                    <a:pt x="11413" y="10318"/>
                  </a:cubicBezTo>
                  <a:cubicBezTo>
                    <a:pt x="11413" y="10318"/>
                    <a:pt x="11436" y="10455"/>
                    <a:pt x="11481" y="10706"/>
                  </a:cubicBezTo>
                  <a:cubicBezTo>
                    <a:pt x="11527" y="10957"/>
                    <a:pt x="11595" y="11322"/>
                    <a:pt x="11641" y="11733"/>
                  </a:cubicBezTo>
                  <a:cubicBezTo>
                    <a:pt x="11778" y="12600"/>
                    <a:pt x="11892" y="13764"/>
                    <a:pt x="11869" y="14906"/>
                  </a:cubicBezTo>
                  <a:cubicBezTo>
                    <a:pt x="11869" y="16070"/>
                    <a:pt x="11755" y="17234"/>
                    <a:pt x="11595" y="18101"/>
                  </a:cubicBezTo>
                  <a:cubicBezTo>
                    <a:pt x="11436" y="18946"/>
                    <a:pt x="11139" y="19448"/>
                    <a:pt x="11184" y="19493"/>
                  </a:cubicBezTo>
                  <a:cubicBezTo>
                    <a:pt x="11207" y="19493"/>
                    <a:pt x="11276" y="19379"/>
                    <a:pt x="11413" y="19151"/>
                  </a:cubicBezTo>
                  <a:cubicBezTo>
                    <a:pt x="11550" y="18923"/>
                    <a:pt x="11687" y="18558"/>
                    <a:pt x="11778" y="18147"/>
                  </a:cubicBezTo>
                  <a:cubicBezTo>
                    <a:pt x="12006" y="17279"/>
                    <a:pt x="12189" y="16115"/>
                    <a:pt x="12234" y="14928"/>
                  </a:cubicBezTo>
                  <a:cubicBezTo>
                    <a:pt x="12303" y="13741"/>
                    <a:pt x="12234" y="12555"/>
                    <a:pt x="12120" y="11687"/>
                  </a:cubicBezTo>
                  <a:cubicBezTo>
                    <a:pt x="12097" y="11231"/>
                    <a:pt x="12029" y="10865"/>
                    <a:pt x="11983" y="10614"/>
                  </a:cubicBezTo>
                  <a:cubicBezTo>
                    <a:pt x="11961" y="10363"/>
                    <a:pt x="11938" y="10226"/>
                    <a:pt x="11938" y="10226"/>
                  </a:cubicBezTo>
                  <a:cubicBezTo>
                    <a:pt x="11938" y="10226"/>
                    <a:pt x="11892" y="10067"/>
                    <a:pt x="11846" y="9815"/>
                  </a:cubicBezTo>
                  <a:cubicBezTo>
                    <a:pt x="11778" y="9564"/>
                    <a:pt x="11709" y="9199"/>
                    <a:pt x="11618" y="8788"/>
                  </a:cubicBezTo>
                  <a:cubicBezTo>
                    <a:pt x="11458" y="8172"/>
                    <a:pt x="11276" y="7442"/>
                    <a:pt x="11047" y="6666"/>
                  </a:cubicBezTo>
                  <a:cubicBezTo>
                    <a:pt x="11253" y="6072"/>
                    <a:pt x="11253" y="5456"/>
                    <a:pt x="11184" y="5456"/>
                  </a:cubicBezTo>
                  <a:cubicBezTo>
                    <a:pt x="11139" y="5456"/>
                    <a:pt x="11047" y="5775"/>
                    <a:pt x="10888" y="6141"/>
                  </a:cubicBezTo>
                  <a:cubicBezTo>
                    <a:pt x="10842" y="5981"/>
                    <a:pt x="10796" y="5844"/>
                    <a:pt x="10751" y="5684"/>
                  </a:cubicBezTo>
                  <a:cubicBezTo>
                    <a:pt x="10728" y="5570"/>
                    <a:pt x="10682" y="5479"/>
                    <a:pt x="10659" y="5387"/>
                  </a:cubicBezTo>
                  <a:lnTo>
                    <a:pt x="10659" y="5387"/>
                  </a:lnTo>
                  <a:cubicBezTo>
                    <a:pt x="10918" y="5404"/>
                    <a:pt x="11107" y="5420"/>
                    <a:pt x="11196" y="5420"/>
                  </a:cubicBezTo>
                  <a:cubicBezTo>
                    <a:pt x="11233" y="5420"/>
                    <a:pt x="11253" y="5417"/>
                    <a:pt x="11253" y="5410"/>
                  </a:cubicBezTo>
                  <a:cubicBezTo>
                    <a:pt x="11253" y="5365"/>
                    <a:pt x="11002" y="5296"/>
                    <a:pt x="10614" y="5205"/>
                  </a:cubicBezTo>
                  <a:cubicBezTo>
                    <a:pt x="10294" y="4246"/>
                    <a:pt x="9998" y="3333"/>
                    <a:pt x="9769" y="2626"/>
                  </a:cubicBezTo>
                  <a:cubicBezTo>
                    <a:pt x="9501" y="1798"/>
                    <a:pt x="9320" y="1255"/>
                    <a:pt x="9270" y="1255"/>
                  </a:cubicBezTo>
                  <a:cubicBezTo>
                    <a:pt x="9269" y="1255"/>
                    <a:pt x="9268" y="1256"/>
                    <a:pt x="9267" y="1256"/>
                  </a:cubicBezTo>
                  <a:cubicBezTo>
                    <a:pt x="9244" y="1256"/>
                    <a:pt x="9358" y="1827"/>
                    <a:pt x="9564" y="2671"/>
                  </a:cubicBezTo>
                  <a:cubicBezTo>
                    <a:pt x="9746" y="3356"/>
                    <a:pt x="9975" y="4200"/>
                    <a:pt x="10203" y="5113"/>
                  </a:cubicBezTo>
                  <a:cubicBezTo>
                    <a:pt x="9655" y="4954"/>
                    <a:pt x="8948" y="4725"/>
                    <a:pt x="8263" y="4452"/>
                  </a:cubicBezTo>
                  <a:cubicBezTo>
                    <a:pt x="7532" y="4178"/>
                    <a:pt x="6825" y="3835"/>
                    <a:pt x="6300" y="3584"/>
                  </a:cubicBezTo>
                  <a:cubicBezTo>
                    <a:pt x="5775" y="3310"/>
                    <a:pt x="5410" y="3128"/>
                    <a:pt x="5410" y="3128"/>
                  </a:cubicBezTo>
                  <a:cubicBezTo>
                    <a:pt x="5410" y="3128"/>
                    <a:pt x="3994" y="2443"/>
                    <a:pt x="2602" y="1758"/>
                  </a:cubicBezTo>
                  <a:cubicBezTo>
                    <a:pt x="1895" y="1416"/>
                    <a:pt x="1233" y="1005"/>
                    <a:pt x="776" y="640"/>
                  </a:cubicBezTo>
                  <a:cubicBezTo>
                    <a:pt x="662" y="548"/>
                    <a:pt x="548" y="457"/>
                    <a:pt x="457" y="389"/>
                  </a:cubicBezTo>
                  <a:cubicBezTo>
                    <a:pt x="388" y="297"/>
                    <a:pt x="297" y="229"/>
                    <a:pt x="251" y="183"/>
                  </a:cubicBezTo>
                  <a:cubicBezTo>
                    <a:pt x="114" y="46"/>
                    <a:pt x="46" y="1"/>
                    <a:pt x="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1">
              <a:extLst>
                <a:ext uri="{FF2B5EF4-FFF2-40B4-BE49-F238E27FC236}">
                  <a16:creationId xmlns:a16="http://schemas.microsoft.com/office/drawing/2014/main" id="{DA427ECF-59C7-206F-99DD-66B3760C698B}"/>
                </a:ext>
              </a:extLst>
            </p:cNvPr>
            <p:cNvSpPr/>
            <p:nvPr/>
          </p:nvSpPr>
          <p:spPr>
            <a:xfrm>
              <a:off x="4549250" y="3481900"/>
              <a:ext cx="188325" cy="56725"/>
            </a:xfrm>
            <a:custGeom>
              <a:avLst/>
              <a:gdLst/>
              <a:ahLst/>
              <a:cxnLst/>
              <a:rect l="l" t="t" r="r" b="b"/>
              <a:pathLst>
                <a:path w="7533" h="2269" extrusionOk="0">
                  <a:moveTo>
                    <a:pt x="1495" y="0"/>
                  </a:moveTo>
                  <a:cubicBezTo>
                    <a:pt x="687" y="0"/>
                    <a:pt x="19" y="41"/>
                    <a:pt x="0" y="98"/>
                  </a:cubicBezTo>
                  <a:cubicBezTo>
                    <a:pt x="0" y="166"/>
                    <a:pt x="1005" y="257"/>
                    <a:pt x="2009" y="371"/>
                  </a:cubicBezTo>
                  <a:cubicBezTo>
                    <a:pt x="2488" y="440"/>
                    <a:pt x="2990" y="508"/>
                    <a:pt x="3356" y="577"/>
                  </a:cubicBezTo>
                  <a:cubicBezTo>
                    <a:pt x="3721" y="645"/>
                    <a:pt x="3949" y="691"/>
                    <a:pt x="3949" y="691"/>
                  </a:cubicBezTo>
                  <a:cubicBezTo>
                    <a:pt x="3949" y="691"/>
                    <a:pt x="4017" y="714"/>
                    <a:pt x="4109" y="714"/>
                  </a:cubicBezTo>
                  <a:cubicBezTo>
                    <a:pt x="4223" y="737"/>
                    <a:pt x="4383" y="759"/>
                    <a:pt x="4542" y="828"/>
                  </a:cubicBezTo>
                  <a:cubicBezTo>
                    <a:pt x="4908" y="896"/>
                    <a:pt x="5364" y="1056"/>
                    <a:pt x="5821" y="1239"/>
                  </a:cubicBezTo>
                  <a:cubicBezTo>
                    <a:pt x="6277" y="1444"/>
                    <a:pt x="6688" y="1695"/>
                    <a:pt x="6985" y="1924"/>
                  </a:cubicBezTo>
                  <a:cubicBezTo>
                    <a:pt x="7262" y="2116"/>
                    <a:pt x="7460" y="2268"/>
                    <a:pt x="7503" y="2268"/>
                  </a:cubicBezTo>
                  <a:cubicBezTo>
                    <a:pt x="7506" y="2268"/>
                    <a:pt x="7508" y="2267"/>
                    <a:pt x="7510" y="2266"/>
                  </a:cubicBezTo>
                  <a:cubicBezTo>
                    <a:pt x="7533" y="2243"/>
                    <a:pt x="7396" y="2038"/>
                    <a:pt x="7122" y="1764"/>
                  </a:cubicBezTo>
                  <a:cubicBezTo>
                    <a:pt x="6848" y="1490"/>
                    <a:pt x="6437" y="1170"/>
                    <a:pt x="5980" y="919"/>
                  </a:cubicBezTo>
                  <a:cubicBezTo>
                    <a:pt x="5524" y="668"/>
                    <a:pt x="5045" y="463"/>
                    <a:pt x="4679" y="349"/>
                  </a:cubicBezTo>
                  <a:cubicBezTo>
                    <a:pt x="4497" y="280"/>
                    <a:pt x="4337" y="257"/>
                    <a:pt x="4223" y="212"/>
                  </a:cubicBezTo>
                  <a:cubicBezTo>
                    <a:pt x="4109" y="189"/>
                    <a:pt x="4063" y="166"/>
                    <a:pt x="4063" y="166"/>
                  </a:cubicBezTo>
                  <a:cubicBezTo>
                    <a:pt x="4063" y="166"/>
                    <a:pt x="3812" y="143"/>
                    <a:pt x="3424" y="98"/>
                  </a:cubicBezTo>
                  <a:cubicBezTo>
                    <a:pt x="3036" y="52"/>
                    <a:pt x="2534" y="6"/>
                    <a:pt x="2032" y="6"/>
                  </a:cubicBezTo>
                  <a:cubicBezTo>
                    <a:pt x="1850" y="2"/>
                    <a:pt x="1669" y="0"/>
                    <a:pt x="1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1">
              <a:extLst>
                <a:ext uri="{FF2B5EF4-FFF2-40B4-BE49-F238E27FC236}">
                  <a16:creationId xmlns:a16="http://schemas.microsoft.com/office/drawing/2014/main" id="{EFFD1CF3-DAE8-9C9E-EB7C-714B661811F8}"/>
                </a:ext>
              </a:extLst>
            </p:cNvPr>
            <p:cNvSpPr/>
            <p:nvPr/>
          </p:nvSpPr>
          <p:spPr>
            <a:xfrm>
              <a:off x="4580050" y="3516025"/>
              <a:ext cx="105025" cy="33775"/>
            </a:xfrm>
            <a:custGeom>
              <a:avLst/>
              <a:gdLst/>
              <a:ahLst/>
              <a:cxnLst/>
              <a:rect l="l" t="t" r="r" b="b"/>
              <a:pathLst>
                <a:path w="4201" h="1351" extrusionOk="0">
                  <a:moveTo>
                    <a:pt x="186" y="1"/>
                  </a:moveTo>
                  <a:cubicBezTo>
                    <a:pt x="84" y="1"/>
                    <a:pt x="24" y="11"/>
                    <a:pt x="24" y="34"/>
                  </a:cubicBezTo>
                  <a:cubicBezTo>
                    <a:pt x="1" y="102"/>
                    <a:pt x="526" y="285"/>
                    <a:pt x="1028" y="467"/>
                  </a:cubicBezTo>
                  <a:cubicBezTo>
                    <a:pt x="1553" y="650"/>
                    <a:pt x="2055" y="810"/>
                    <a:pt x="2055" y="810"/>
                  </a:cubicBezTo>
                  <a:cubicBezTo>
                    <a:pt x="2055" y="810"/>
                    <a:pt x="2580" y="969"/>
                    <a:pt x="3105" y="1084"/>
                  </a:cubicBezTo>
                  <a:cubicBezTo>
                    <a:pt x="3525" y="1217"/>
                    <a:pt x="3977" y="1351"/>
                    <a:pt x="4127" y="1351"/>
                  </a:cubicBezTo>
                  <a:cubicBezTo>
                    <a:pt x="4156" y="1351"/>
                    <a:pt x="4174" y="1346"/>
                    <a:pt x="4178" y="1335"/>
                  </a:cubicBezTo>
                  <a:cubicBezTo>
                    <a:pt x="4201" y="1266"/>
                    <a:pt x="3721" y="992"/>
                    <a:pt x="3219" y="741"/>
                  </a:cubicBezTo>
                  <a:cubicBezTo>
                    <a:pt x="2717" y="513"/>
                    <a:pt x="2215" y="307"/>
                    <a:pt x="2215" y="307"/>
                  </a:cubicBezTo>
                  <a:cubicBezTo>
                    <a:pt x="2215" y="307"/>
                    <a:pt x="1667" y="193"/>
                    <a:pt x="1119" y="102"/>
                  </a:cubicBezTo>
                  <a:cubicBezTo>
                    <a:pt x="754" y="41"/>
                    <a:pt x="389"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1">
              <a:extLst>
                <a:ext uri="{FF2B5EF4-FFF2-40B4-BE49-F238E27FC236}">
                  <a16:creationId xmlns:a16="http://schemas.microsoft.com/office/drawing/2014/main" id="{0D8B3BB1-ED63-A2DE-3DC5-E72364AA2197}"/>
                </a:ext>
              </a:extLst>
            </p:cNvPr>
            <p:cNvSpPr/>
            <p:nvPr/>
          </p:nvSpPr>
          <p:spPr>
            <a:xfrm>
              <a:off x="5013725" y="3631525"/>
              <a:ext cx="45675" cy="169375"/>
            </a:xfrm>
            <a:custGeom>
              <a:avLst/>
              <a:gdLst/>
              <a:ahLst/>
              <a:cxnLst/>
              <a:rect l="l" t="t" r="r" b="b"/>
              <a:pathLst>
                <a:path w="1827" h="6775" extrusionOk="0">
                  <a:moveTo>
                    <a:pt x="1169" y="1"/>
                  </a:moveTo>
                  <a:cubicBezTo>
                    <a:pt x="1167" y="1"/>
                    <a:pt x="1166" y="1"/>
                    <a:pt x="1165" y="1"/>
                  </a:cubicBezTo>
                  <a:cubicBezTo>
                    <a:pt x="1097" y="24"/>
                    <a:pt x="1279" y="549"/>
                    <a:pt x="1325" y="1074"/>
                  </a:cubicBezTo>
                  <a:cubicBezTo>
                    <a:pt x="1348" y="1348"/>
                    <a:pt x="1325" y="1599"/>
                    <a:pt x="1279" y="1782"/>
                  </a:cubicBezTo>
                  <a:cubicBezTo>
                    <a:pt x="1234" y="1964"/>
                    <a:pt x="1188" y="2079"/>
                    <a:pt x="1188" y="2079"/>
                  </a:cubicBezTo>
                  <a:cubicBezTo>
                    <a:pt x="1188" y="2079"/>
                    <a:pt x="1165" y="2193"/>
                    <a:pt x="1097" y="2352"/>
                  </a:cubicBezTo>
                  <a:cubicBezTo>
                    <a:pt x="1005" y="2535"/>
                    <a:pt x="891" y="2763"/>
                    <a:pt x="731" y="2969"/>
                  </a:cubicBezTo>
                  <a:cubicBezTo>
                    <a:pt x="412" y="3402"/>
                    <a:pt x="1" y="3790"/>
                    <a:pt x="47" y="3836"/>
                  </a:cubicBezTo>
                  <a:cubicBezTo>
                    <a:pt x="49" y="3843"/>
                    <a:pt x="57" y="3847"/>
                    <a:pt x="69" y="3847"/>
                  </a:cubicBezTo>
                  <a:cubicBezTo>
                    <a:pt x="177" y="3847"/>
                    <a:pt x="637" y="3588"/>
                    <a:pt x="1005" y="3220"/>
                  </a:cubicBezTo>
                  <a:cubicBezTo>
                    <a:pt x="1211" y="3014"/>
                    <a:pt x="1393" y="2786"/>
                    <a:pt x="1530" y="2581"/>
                  </a:cubicBezTo>
                  <a:cubicBezTo>
                    <a:pt x="1530" y="2535"/>
                    <a:pt x="1553" y="2512"/>
                    <a:pt x="1576" y="2489"/>
                  </a:cubicBezTo>
                  <a:lnTo>
                    <a:pt x="1576" y="2489"/>
                  </a:lnTo>
                  <a:cubicBezTo>
                    <a:pt x="1530" y="2718"/>
                    <a:pt x="1462" y="3037"/>
                    <a:pt x="1439" y="3334"/>
                  </a:cubicBezTo>
                  <a:cubicBezTo>
                    <a:pt x="1371" y="3950"/>
                    <a:pt x="1279" y="4567"/>
                    <a:pt x="1279" y="4567"/>
                  </a:cubicBezTo>
                  <a:cubicBezTo>
                    <a:pt x="1279" y="4567"/>
                    <a:pt x="1256" y="4703"/>
                    <a:pt x="1234" y="4932"/>
                  </a:cubicBezTo>
                  <a:cubicBezTo>
                    <a:pt x="1211" y="5160"/>
                    <a:pt x="1188" y="5457"/>
                    <a:pt x="1097" y="5753"/>
                  </a:cubicBezTo>
                  <a:cubicBezTo>
                    <a:pt x="1028" y="6027"/>
                    <a:pt x="914" y="6301"/>
                    <a:pt x="777" y="6461"/>
                  </a:cubicBezTo>
                  <a:cubicBezTo>
                    <a:pt x="731" y="6552"/>
                    <a:pt x="663" y="6621"/>
                    <a:pt x="617" y="6666"/>
                  </a:cubicBezTo>
                  <a:cubicBezTo>
                    <a:pt x="549" y="6712"/>
                    <a:pt x="526" y="6735"/>
                    <a:pt x="549" y="6758"/>
                  </a:cubicBezTo>
                  <a:cubicBezTo>
                    <a:pt x="549" y="6769"/>
                    <a:pt x="560" y="6775"/>
                    <a:pt x="580" y="6775"/>
                  </a:cubicBezTo>
                  <a:cubicBezTo>
                    <a:pt x="600" y="6775"/>
                    <a:pt x="629" y="6769"/>
                    <a:pt x="663" y="6758"/>
                  </a:cubicBezTo>
                  <a:cubicBezTo>
                    <a:pt x="731" y="6735"/>
                    <a:pt x="823" y="6689"/>
                    <a:pt x="937" y="6621"/>
                  </a:cubicBezTo>
                  <a:cubicBezTo>
                    <a:pt x="1142" y="6461"/>
                    <a:pt x="1325" y="6164"/>
                    <a:pt x="1462" y="5868"/>
                  </a:cubicBezTo>
                  <a:cubicBezTo>
                    <a:pt x="1599" y="5571"/>
                    <a:pt x="1667" y="5251"/>
                    <a:pt x="1713" y="5023"/>
                  </a:cubicBezTo>
                  <a:cubicBezTo>
                    <a:pt x="1759" y="4772"/>
                    <a:pt x="1781" y="4612"/>
                    <a:pt x="1781" y="4612"/>
                  </a:cubicBezTo>
                  <a:cubicBezTo>
                    <a:pt x="1781" y="4612"/>
                    <a:pt x="1827" y="3973"/>
                    <a:pt x="1804" y="3357"/>
                  </a:cubicBezTo>
                  <a:cubicBezTo>
                    <a:pt x="1781" y="2741"/>
                    <a:pt x="1781" y="2124"/>
                    <a:pt x="1713" y="2101"/>
                  </a:cubicBezTo>
                  <a:cubicBezTo>
                    <a:pt x="1736" y="2033"/>
                    <a:pt x="1736" y="1964"/>
                    <a:pt x="1759" y="1850"/>
                  </a:cubicBezTo>
                  <a:cubicBezTo>
                    <a:pt x="1781" y="1622"/>
                    <a:pt x="1759" y="1303"/>
                    <a:pt x="1690" y="1029"/>
                  </a:cubicBezTo>
                  <a:cubicBezTo>
                    <a:pt x="1534" y="449"/>
                    <a:pt x="1226" y="1"/>
                    <a:pt x="1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1">
              <a:extLst>
                <a:ext uri="{FF2B5EF4-FFF2-40B4-BE49-F238E27FC236}">
                  <a16:creationId xmlns:a16="http://schemas.microsoft.com/office/drawing/2014/main" id="{1117CD86-E67C-3DC5-9B9F-6978B5D8C7B2}"/>
                </a:ext>
              </a:extLst>
            </p:cNvPr>
            <p:cNvSpPr/>
            <p:nvPr/>
          </p:nvSpPr>
          <p:spPr>
            <a:xfrm>
              <a:off x="4717000" y="3735250"/>
              <a:ext cx="327575" cy="42400"/>
            </a:xfrm>
            <a:custGeom>
              <a:avLst/>
              <a:gdLst/>
              <a:ahLst/>
              <a:cxnLst/>
              <a:rect l="l" t="t" r="r" b="b"/>
              <a:pathLst>
                <a:path w="13103" h="1696" extrusionOk="0">
                  <a:moveTo>
                    <a:pt x="13056" y="0"/>
                  </a:moveTo>
                  <a:cubicBezTo>
                    <a:pt x="12851" y="0"/>
                    <a:pt x="11375" y="438"/>
                    <a:pt x="9839" y="737"/>
                  </a:cubicBezTo>
                  <a:cubicBezTo>
                    <a:pt x="9040" y="874"/>
                    <a:pt x="8218" y="988"/>
                    <a:pt x="7602" y="1057"/>
                  </a:cubicBezTo>
                  <a:cubicBezTo>
                    <a:pt x="7305" y="1102"/>
                    <a:pt x="7054" y="1102"/>
                    <a:pt x="6871" y="1125"/>
                  </a:cubicBezTo>
                  <a:cubicBezTo>
                    <a:pt x="6689" y="1125"/>
                    <a:pt x="6575" y="1148"/>
                    <a:pt x="6575" y="1148"/>
                  </a:cubicBezTo>
                  <a:cubicBezTo>
                    <a:pt x="6575" y="1148"/>
                    <a:pt x="6186" y="1194"/>
                    <a:pt x="5570" y="1216"/>
                  </a:cubicBezTo>
                  <a:cubicBezTo>
                    <a:pt x="5251" y="1216"/>
                    <a:pt x="4885" y="1239"/>
                    <a:pt x="4520" y="1239"/>
                  </a:cubicBezTo>
                  <a:cubicBezTo>
                    <a:pt x="4132" y="1239"/>
                    <a:pt x="3721" y="1239"/>
                    <a:pt x="3311" y="1216"/>
                  </a:cubicBezTo>
                  <a:cubicBezTo>
                    <a:pt x="2512" y="1125"/>
                    <a:pt x="1667" y="965"/>
                    <a:pt x="1028" y="965"/>
                  </a:cubicBezTo>
                  <a:cubicBezTo>
                    <a:pt x="412" y="965"/>
                    <a:pt x="1" y="1102"/>
                    <a:pt x="1" y="1125"/>
                  </a:cubicBezTo>
                  <a:cubicBezTo>
                    <a:pt x="1" y="1139"/>
                    <a:pt x="37" y="1142"/>
                    <a:pt x="104" y="1142"/>
                  </a:cubicBezTo>
                  <a:cubicBezTo>
                    <a:pt x="175" y="1142"/>
                    <a:pt x="281" y="1138"/>
                    <a:pt x="415" y="1138"/>
                  </a:cubicBezTo>
                  <a:cubicBezTo>
                    <a:pt x="581" y="1138"/>
                    <a:pt x="789" y="1144"/>
                    <a:pt x="1028" y="1171"/>
                  </a:cubicBezTo>
                  <a:cubicBezTo>
                    <a:pt x="1644" y="1239"/>
                    <a:pt x="2443" y="1445"/>
                    <a:pt x="3265" y="1582"/>
                  </a:cubicBezTo>
                  <a:cubicBezTo>
                    <a:pt x="3699" y="1650"/>
                    <a:pt x="4109" y="1650"/>
                    <a:pt x="4497" y="1673"/>
                  </a:cubicBezTo>
                  <a:cubicBezTo>
                    <a:pt x="4885" y="1696"/>
                    <a:pt x="5251" y="1696"/>
                    <a:pt x="5570" y="1696"/>
                  </a:cubicBezTo>
                  <a:cubicBezTo>
                    <a:pt x="6209" y="1696"/>
                    <a:pt x="6620" y="1650"/>
                    <a:pt x="6620" y="1650"/>
                  </a:cubicBezTo>
                  <a:cubicBezTo>
                    <a:pt x="6620" y="1650"/>
                    <a:pt x="6734" y="1650"/>
                    <a:pt x="6917" y="1627"/>
                  </a:cubicBezTo>
                  <a:cubicBezTo>
                    <a:pt x="7100" y="1604"/>
                    <a:pt x="7351" y="1582"/>
                    <a:pt x="7670" y="1536"/>
                  </a:cubicBezTo>
                  <a:cubicBezTo>
                    <a:pt x="8286" y="1445"/>
                    <a:pt x="9108" y="1285"/>
                    <a:pt x="9930" y="1079"/>
                  </a:cubicBezTo>
                  <a:cubicBezTo>
                    <a:pt x="10752" y="897"/>
                    <a:pt x="11550" y="623"/>
                    <a:pt x="12121" y="418"/>
                  </a:cubicBezTo>
                  <a:cubicBezTo>
                    <a:pt x="12715" y="189"/>
                    <a:pt x="13103" y="29"/>
                    <a:pt x="13080" y="7"/>
                  </a:cubicBezTo>
                  <a:cubicBezTo>
                    <a:pt x="13078" y="2"/>
                    <a:pt x="13070" y="0"/>
                    <a:pt x="130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1">
              <a:extLst>
                <a:ext uri="{FF2B5EF4-FFF2-40B4-BE49-F238E27FC236}">
                  <a16:creationId xmlns:a16="http://schemas.microsoft.com/office/drawing/2014/main" id="{A54DF663-12DD-2395-93DA-7E85E5F57C07}"/>
                </a:ext>
              </a:extLst>
            </p:cNvPr>
            <p:cNvSpPr/>
            <p:nvPr/>
          </p:nvSpPr>
          <p:spPr>
            <a:xfrm>
              <a:off x="4346675" y="3558500"/>
              <a:ext cx="685350" cy="267100"/>
            </a:xfrm>
            <a:custGeom>
              <a:avLst/>
              <a:gdLst/>
              <a:ahLst/>
              <a:cxnLst/>
              <a:rect l="l" t="t" r="r" b="b"/>
              <a:pathLst>
                <a:path w="27414" h="10684" extrusionOk="0">
                  <a:moveTo>
                    <a:pt x="12463" y="1"/>
                  </a:moveTo>
                  <a:cubicBezTo>
                    <a:pt x="12394" y="1"/>
                    <a:pt x="12486" y="1370"/>
                    <a:pt x="12668" y="2717"/>
                  </a:cubicBezTo>
                  <a:cubicBezTo>
                    <a:pt x="12714" y="3082"/>
                    <a:pt x="12805" y="3402"/>
                    <a:pt x="12828" y="3676"/>
                  </a:cubicBezTo>
                  <a:cubicBezTo>
                    <a:pt x="12828" y="3767"/>
                    <a:pt x="12828" y="3835"/>
                    <a:pt x="12828" y="3904"/>
                  </a:cubicBezTo>
                  <a:cubicBezTo>
                    <a:pt x="12828" y="3972"/>
                    <a:pt x="12805" y="4041"/>
                    <a:pt x="12805" y="4087"/>
                  </a:cubicBezTo>
                  <a:cubicBezTo>
                    <a:pt x="12782" y="4224"/>
                    <a:pt x="12737" y="4292"/>
                    <a:pt x="12691" y="4406"/>
                  </a:cubicBezTo>
                  <a:cubicBezTo>
                    <a:pt x="12577" y="4589"/>
                    <a:pt x="12440" y="4794"/>
                    <a:pt x="12372" y="4931"/>
                  </a:cubicBezTo>
                  <a:cubicBezTo>
                    <a:pt x="12303" y="5091"/>
                    <a:pt x="12280" y="5205"/>
                    <a:pt x="12280" y="5205"/>
                  </a:cubicBezTo>
                  <a:cubicBezTo>
                    <a:pt x="12257" y="5228"/>
                    <a:pt x="12257" y="5342"/>
                    <a:pt x="12257" y="5525"/>
                  </a:cubicBezTo>
                  <a:cubicBezTo>
                    <a:pt x="12212" y="5525"/>
                    <a:pt x="12143" y="5525"/>
                    <a:pt x="12075" y="5547"/>
                  </a:cubicBezTo>
                  <a:cubicBezTo>
                    <a:pt x="11915" y="5570"/>
                    <a:pt x="11687" y="5616"/>
                    <a:pt x="11413" y="5639"/>
                  </a:cubicBezTo>
                  <a:cubicBezTo>
                    <a:pt x="11159" y="5665"/>
                    <a:pt x="10850" y="5676"/>
                    <a:pt x="10518" y="5676"/>
                  </a:cubicBezTo>
                  <a:cubicBezTo>
                    <a:pt x="10284" y="5676"/>
                    <a:pt x="10038" y="5671"/>
                    <a:pt x="9792" y="5662"/>
                  </a:cubicBezTo>
                  <a:cubicBezTo>
                    <a:pt x="9906" y="5525"/>
                    <a:pt x="9998" y="5410"/>
                    <a:pt x="10089" y="5319"/>
                  </a:cubicBezTo>
                  <a:cubicBezTo>
                    <a:pt x="10180" y="5228"/>
                    <a:pt x="10249" y="5159"/>
                    <a:pt x="10249" y="5159"/>
                  </a:cubicBezTo>
                  <a:cubicBezTo>
                    <a:pt x="10249" y="5159"/>
                    <a:pt x="10454" y="4840"/>
                    <a:pt x="10660" y="4497"/>
                  </a:cubicBezTo>
                  <a:cubicBezTo>
                    <a:pt x="10888" y="4178"/>
                    <a:pt x="11093" y="3835"/>
                    <a:pt x="11025" y="3790"/>
                  </a:cubicBezTo>
                  <a:cubicBezTo>
                    <a:pt x="11021" y="3786"/>
                    <a:pt x="11016" y="3784"/>
                    <a:pt x="11009" y="3784"/>
                  </a:cubicBezTo>
                  <a:cubicBezTo>
                    <a:pt x="10932" y="3784"/>
                    <a:pt x="10659" y="4017"/>
                    <a:pt x="10386" y="4269"/>
                  </a:cubicBezTo>
                  <a:cubicBezTo>
                    <a:pt x="10089" y="4543"/>
                    <a:pt x="9838" y="4817"/>
                    <a:pt x="9838" y="4817"/>
                  </a:cubicBezTo>
                  <a:cubicBezTo>
                    <a:pt x="9838" y="4817"/>
                    <a:pt x="9769" y="4908"/>
                    <a:pt x="9701" y="5045"/>
                  </a:cubicBezTo>
                  <a:cubicBezTo>
                    <a:pt x="9632" y="5159"/>
                    <a:pt x="9518" y="5342"/>
                    <a:pt x="9427" y="5502"/>
                  </a:cubicBezTo>
                  <a:cubicBezTo>
                    <a:pt x="9404" y="5547"/>
                    <a:pt x="9381" y="5593"/>
                    <a:pt x="9381" y="5639"/>
                  </a:cubicBezTo>
                  <a:cubicBezTo>
                    <a:pt x="8651" y="5570"/>
                    <a:pt x="7943" y="5502"/>
                    <a:pt x="7396" y="5479"/>
                  </a:cubicBezTo>
                  <a:cubicBezTo>
                    <a:pt x="6848" y="5456"/>
                    <a:pt x="6483" y="5433"/>
                    <a:pt x="6483" y="5433"/>
                  </a:cubicBezTo>
                  <a:cubicBezTo>
                    <a:pt x="6483" y="5433"/>
                    <a:pt x="6377" y="5437"/>
                    <a:pt x="6194" y="5437"/>
                  </a:cubicBezTo>
                  <a:cubicBezTo>
                    <a:pt x="5920" y="5437"/>
                    <a:pt x="5474" y="5429"/>
                    <a:pt x="4953" y="5388"/>
                  </a:cubicBezTo>
                  <a:cubicBezTo>
                    <a:pt x="5113" y="5365"/>
                    <a:pt x="5204" y="5296"/>
                    <a:pt x="5204" y="5273"/>
                  </a:cubicBezTo>
                  <a:cubicBezTo>
                    <a:pt x="5182" y="5228"/>
                    <a:pt x="5045" y="5251"/>
                    <a:pt x="4839" y="5205"/>
                  </a:cubicBezTo>
                  <a:cubicBezTo>
                    <a:pt x="4634" y="5205"/>
                    <a:pt x="4383" y="5091"/>
                    <a:pt x="4154" y="4954"/>
                  </a:cubicBezTo>
                  <a:cubicBezTo>
                    <a:pt x="3926" y="4817"/>
                    <a:pt x="3744" y="4612"/>
                    <a:pt x="3607" y="4475"/>
                  </a:cubicBezTo>
                  <a:cubicBezTo>
                    <a:pt x="3538" y="4383"/>
                    <a:pt x="3492" y="4338"/>
                    <a:pt x="3447" y="4292"/>
                  </a:cubicBezTo>
                  <a:cubicBezTo>
                    <a:pt x="3424" y="4246"/>
                    <a:pt x="3401" y="4201"/>
                    <a:pt x="3401" y="4201"/>
                  </a:cubicBezTo>
                  <a:cubicBezTo>
                    <a:pt x="3401" y="4201"/>
                    <a:pt x="3378" y="4178"/>
                    <a:pt x="3333" y="4132"/>
                  </a:cubicBezTo>
                  <a:cubicBezTo>
                    <a:pt x="3287" y="4087"/>
                    <a:pt x="3219" y="4041"/>
                    <a:pt x="3173" y="3950"/>
                  </a:cubicBezTo>
                  <a:cubicBezTo>
                    <a:pt x="3013" y="3790"/>
                    <a:pt x="2853" y="3562"/>
                    <a:pt x="2694" y="3333"/>
                  </a:cubicBezTo>
                  <a:cubicBezTo>
                    <a:pt x="2359" y="2887"/>
                    <a:pt x="2046" y="2420"/>
                    <a:pt x="1968" y="2420"/>
                  </a:cubicBezTo>
                  <a:cubicBezTo>
                    <a:pt x="1966" y="2420"/>
                    <a:pt x="1965" y="2420"/>
                    <a:pt x="1963" y="2420"/>
                  </a:cubicBezTo>
                  <a:cubicBezTo>
                    <a:pt x="1918" y="2466"/>
                    <a:pt x="2100" y="3014"/>
                    <a:pt x="2374" y="3539"/>
                  </a:cubicBezTo>
                  <a:cubicBezTo>
                    <a:pt x="2511" y="3790"/>
                    <a:pt x="2648" y="4064"/>
                    <a:pt x="2785" y="4246"/>
                  </a:cubicBezTo>
                  <a:cubicBezTo>
                    <a:pt x="2831" y="4338"/>
                    <a:pt x="2899" y="4406"/>
                    <a:pt x="2922" y="4475"/>
                  </a:cubicBezTo>
                  <a:cubicBezTo>
                    <a:pt x="2967" y="4520"/>
                    <a:pt x="2990" y="4543"/>
                    <a:pt x="2990" y="4543"/>
                  </a:cubicBezTo>
                  <a:cubicBezTo>
                    <a:pt x="2990" y="4543"/>
                    <a:pt x="3013" y="4589"/>
                    <a:pt x="3059" y="4634"/>
                  </a:cubicBezTo>
                  <a:cubicBezTo>
                    <a:pt x="3127" y="4680"/>
                    <a:pt x="3196" y="4748"/>
                    <a:pt x="3264" y="4817"/>
                  </a:cubicBezTo>
                  <a:cubicBezTo>
                    <a:pt x="3447" y="4977"/>
                    <a:pt x="3698" y="5159"/>
                    <a:pt x="3995" y="5273"/>
                  </a:cubicBezTo>
                  <a:cubicBezTo>
                    <a:pt x="4013" y="5292"/>
                    <a:pt x="4048" y="5311"/>
                    <a:pt x="4072" y="5317"/>
                  </a:cubicBezTo>
                  <a:lnTo>
                    <a:pt x="4072" y="5317"/>
                  </a:lnTo>
                  <a:cubicBezTo>
                    <a:pt x="3917" y="5295"/>
                    <a:pt x="3761" y="5273"/>
                    <a:pt x="3584" y="5251"/>
                  </a:cubicBezTo>
                  <a:cubicBezTo>
                    <a:pt x="2853" y="5159"/>
                    <a:pt x="2169" y="5000"/>
                    <a:pt x="1621" y="4863"/>
                  </a:cubicBezTo>
                  <a:cubicBezTo>
                    <a:pt x="1176" y="4747"/>
                    <a:pt x="862" y="4647"/>
                    <a:pt x="763" y="4647"/>
                  </a:cubicBezTo>
                  <a:cubicBezTo>
                    <a:pt x="745" y="4647"/>
                    <a:pt x="734" y="4650"/>
                    <a:pt x="731" y="4657"/>
                  </a:cubicBezTo>
                  <a:cubicBezTo>
                    <a:pt x="708" y="4680"/>
                    <a:pt x="1050" y="4863"/>
                    <a:pt x="1552" y="5068"/>
                  </a:cubicBezTo>
                  <a:cubicBezTo>
                    <a:pt x="2077" y="5251"/>
                    <a:pt x="2785" y="5479"/>
                    <a:pt x="3515" y="5616"/>
                  </a:cubicBezTo>
                  <a:cubicBezTo>
                    <a:pt x="3881" y="5707"/>
                    <a:pt x="4246" y="5753"/>
                    <a:pt x="4588" y="5798"/>
                  </a:cubicBezTo>
                  <a:cubicBezTo>
                    <a:pt x="4953" y="5844"/>
                    <a:pt x="5273" y="5890"/>
                    <a:pt x="5547" y="5913"/>
                  </a:cubicBezTo>
                  <a:cubicBezTo>
                    <a:pt x="5821" y="5935"/>
                    <a:pt x="6049" y="5935"/>
                    <a:pt x="6209" y="5958"/>
                  </a:cubicBezTo>
                  <a:lnTo>
                    <a:pt x="7396" y="5958"/>
                  </a:lnTo>
                  <a:cubicBezTo>
                    <a:pt x="7875" y="5958"/>
                    <a:pt x="8537" y="5981"/>
                    <a:pt x="9222" y="6004"/>
                  </a:cubicBezTo>
                  <a:cubicBezTo>
                    <a:pt x="9153" y="6141"/>
                    <a:pt x="9130" y="6255"/>
                    <a:pt x="9176" y="6278"/>
                  </a:cubicBezTo>
                  <a:cubicBezTo>
                    <a:pt x="9178" y="6279"/>
                    <a:pt x="9180" y="6280"/>
                    <a:pt x="9183" y="6280"/>
                  </a:cubicBezTo>
                  <a:cubicBezTo>
                    <a:pt x="9219" y="6280"/>
                    <a:pt x="9348" y="6152"/>
                    <a:pt x="9496" y="6004"/>
                  </a:cubicBezTo>
                  <a:cubicBezTo>
                    <a:pt x="10203" y="6004"/>
                    <a:pt x="10934" y="5958"/>
                    <a:pt x="11459" y="5844"/>
                  </a:cubicBezTo>
                  <a:cubicBezTo>
                    <a:pt x="11732" y="5798"/>
                    <a:pt x="11938" y="5707"/>
                    <a:pt x="12098" y="5639"/>
                  </a:cubicBezTo>
                  <a:cubicBezTo>
                    <a:pt x="12166" y="5616"/>
                    <a:pt x="12235" y="5593"/>
                    <a:pt x="12257" y="5570"/>
                  </a:cubicBezTo>
                  <a:cubicBezTo>
                    <a:pt x="12280" y="5730"/>
                    <a:pt x="12303" y="5935"/>
                    <a:pt x="12372" y="6164"/>
                  </a:cubicBezTo>
                  <a:cubicBezTo>
                    <a:pt x="12486" y="6689"/>
                    <a:pt x="12760" y="7305"/>
                    <a:pt x="12828" y="7944"/>
                  </a:cubicBezTo>
                  <a:cubicBezTo>
                    <a:pt x="12851" y="8264"/>
                    <a:pt x="12851" y="8606"/>
                    <a:pt x="12897" y="8948"/>
                  </a:cubicBezTo>
                  <a:cubicBezTo>
                    <a:pt x="12942" y="9268"/>
                    <a:pt x="13102" y="9610"/>
                    <a:pt x="13353" y="9770"/>
                  </a:cubicBezTo>
                  <a:cubicBezTo>
                    <a:pt x="13353" y="9793"/>
                    <a:pt x="13376" y="9793"/>
                    <a:pt x="13399" y="9816"/>
                  </a:cubicBezTo>
                  <a:cubicBezTo>
                    <a:pt x="13353" y="9861"/>
                    <a:pt x="13285" y="9907"/>
                    <a:pt x="13216" y="9930"/>
                  </a:cubicBezTo>
                  <a:cubicBezTo>
                    <a:pt x="13148" y="9953"/>
                    <a:pt x="13073" y="9958"/>
                    <a:pt x="12994" y="9958"/>
                  </a:cubicBezTo>
                  <a:cubicBezTo>
                    <a:pt x="12914" y="9958"/>
                    <a:pt x="12828" y="9953"/>
                    <a:pt x="12737" y="9953"/>
                  </a:cubicBezTo>
                  <a:cubicBezTo>
                    <a:pt x="12394" y="9930"/>
                    <a:pt x="12006" y="9770"/>
                    <a:pt x="11527" y="9724"/>
                  </a:cubicBezTo>
                  <a:cubicBezTo>
                    <a:pt x="11276" y="9702"/>
                    <a:pt x="11048" y="9679"/>
                    <a:pt x="10797" y="9656"/>
                  </a:cubicBezTo>
                  <a:cubicBezTo>
                    <a:pt x="10568" y="9633"/>
                    <a:pt x="10317" y="9633"/>
                    <a:pt x="10066" y="9633"/>
                  </a:cubicBezTo>
                  <a:cubicBezTo>
                    <a:pt x="9085" y="9633"/>
                    <a:pt x="8103" y="9702"/>
                    <a:pt x="7373" y="9747"/>
                  </a:cubicBezTo>
                  <a:cubicBezTo>
                    <a:pt x="7008" y="9770"/>
                    <a:pt x="6711" y="9770"/>
                    <a:pt x="6505" y="9770"/>
                  </a:cubicBezTo>
                  <a:lnTo>
                    <a:pt x="6186" y="9770"/>
                  </a:lnTo>
                  <a:cubicBezTo>
                    <a:pt x="6186" y="9770"/>
                    <a:pt x="5973" y="9780"/>
                    <a:pt x="5614" y="9780"/>
                  </a:cubicBezTo>
                  <a:cubicBezTo>
                    <a:pt x="5435" y="9780"/>
                    <a:pt x="5220" y="9778"/>
                    <a:pt x="4976" y="9770"/>
                  </a:cubicBezTo>
                  <a:cubicBezTo>
                    <a:pt x="4269" y="9702"/>
                    <a:pt x="3310" y="9633"/>
                    <a:pt x="2374" y="9382"/>
                  </a:cubicBezTo>
                  <a:cubicBezTo>
                    <a:pt x="1918" y="9245"/>
                    <a:pt x="1484" y="9085"/>
                    <a:pt x="1119" y="8834"/>
                  </a:cubicBezTo>
                  <a:cubicBezTo>
                    <a:pt x="753" y="8606"/>
                    <a:pt x="480" y="8286"/>
                    <a:pt x="343" y="7990"/>
                  </a:cubicBezTo>
                  <a:cubicBezTo>
                    <a:pt x="69" y="7351"/>
                    <a:pt x="183" y="6826"/>
                    <a:pt x="114" y="6826"/>
                  </a:cubicBezTo>
                  <a:cubicBezTo>
                    <a:pt x="92" y="6826"/>
                    <a:pt x="69" y="6940"/>
                    <a:pt x="46" y="7168"/>
                  </a:cubicBezTo>
                  <a:cubicBezTo>
                    <a:pt x="0" y="7373"/>
                    <a:pt x="23" y="7693"/>
                    <a:pt x="137" y="8058"/>
                  </a:cubicBezTo>
                  <a:cubicBezTo>
                    <a:pt x="297" y="8423"/>
                    <a:pt x="571" y="8789"/>
                    <a:pt x="959" y="9085"/>
                  </a:cubicBezTo>
                  <a:cubicBezTo>
                    <a:pt x="1347" y="9359"/>
                    <a:pt x="1803" y="9565"/>
                    <a:pt x="2283" y="9724"/>
                  </a:cubicBezTo>
                  <a:cubicBezTo>
                    <a:pt x="3219" y="10044"/>
                    <a:pt x="4200" y="10158"/>
                    <a:pt x="4930" y="10249"/>
                  </a:cubicBezTo>
                  <a:cubicBezTo>
                    <a:pt x="5382" y="10290"/>
                    <a:pt x="5744" y="10299"/>
                    <a:pt x="5961" y="10299"/>
                  </a:cubicBezTo>
                  <a:cubicBezTo>
                    <a:pt x="6106" y="10299"/>
                    <a:pt x="6186" y="10295"/>
                    <a:pt x="6186" y="10295"/>
                  </a:cubicBezTo>
                  <a:lnTo>
                    <a:pt x="6528" y="10295"/>
                  </a:lnTo>
                  <a:cubicBezTo>
                    <a:pt x="6734" y="10272"/>
                    <a:pt x="7053" y="10249"/>
                    <a:pt x="7418" y="10227"/>
                  </a:cubicBezTo>
                  <a:cubicBezTo>
                    <a:pt x="8149" y="10158"/>
                    <a:pt x="9108" y="10044"/>
                    <a:pt x="10066" y="9998"/>
                  </a:cubicBezTo>
                  <a:cubicBezTo>
                    <a:pt x="10317" y="9998"/>
                    <a:pt x="10568" y="9975"/>
                    <a:pt x="10797" y="9975"/>
                  </a:cubicBezTo>
                  <a:cubicBezTo>
                    <a:pt x="11025" y="9998"/>
                    <a:pt x="11253" y="9998"/>
                    <a:pt x="11481" y="9998"/>
                  </a:cubicBezTo>
                  <a:cubicBezTo>
                    <a:pt x="11915" y="10044"/>
                    <a:pt x="12349" y="10158"/>
                    <a:pt x="12737" y="10158"/>
                  </a:cubicBezTo>
                  <a:cubicBezTo>
                    <a:pt x="12919" y="10158"/>
                    <a:pt x="13102" y="10135"/>
                    <a:pt x="13262" y="10067"/>
                  </a:cubicBezTo>
                  <a:cubicBezTo>
                    <a:pt x="13376" y="10021"/>
                    <a:pt x="13467" y="9953"/>
                    <a:pt x="13513" y="9861"/>
                  </a:cubicBezTo>
                  <a:cubicBezTo>
                    <a:pt x="13673" y="9953"/>
                    <a:pt x="13832" y="9975"/>
                    <a:pt x="13946" y="9998"/>
                  </a:cubicBezTo>
                  <a:cubicBezTo>
                    <a:pt x="14000" y="10006"/>
                    <a:pt x="14045" y="10008"/>
                    <a:pt x="14083" y="10008"/>
                  </a:cubicBezTo>
                  <a:cubicBezTo>
                    <a:pt x="14157" y="10008"/>
                    <a:pt x="14198" y="9998"/>
                    <a:pt x="14198" y="9998"/>
                  </a:cubicBezTo>
                  <a:cubicBezTo>
                    <a:pt x="14198" y="9953"/>
                    <a:pt x="14083" y="9930"/>
                    <a:pt x="13901" y="9861"/>
                  </a:cubicBezTo>
                  <a:lnTo>
                    <a:pt x="13901" y="9861"/>
                  </a:lnTo>
                  <a:cubicBezTo>
                    <a:pt x="14083" y="9884"/>
                    <a:pt x="14312" y="9907"/>
                    <a:pt x="14586" y="9953"/>
                  </a:cubicBezTo>
                  <a:cubicBezTo>
                    <a:pt x="14745" y="9975"/>
                    <a:pt x="14928" y="9975"/>
                    <a:pt x="15133" y="9998"/>
                  </a:cubicBezTo>
                  <a:cubicBezTo>
                    <a:pt x="15316" y="10021"/>
                    <a:pt x="15499" y="10021"/>
                    <a:pt x="15704" y="10067"/>
                  </a:cubicBezTo>
                  <a:cubicBezTo>
                    <a:pt x="16092" y="10135"/>
                    <a:pt x="16503" y="10249"/>
                    <a:pt x="16937" y="10364"/>
                  </a:cubicBezTo>
                  <a:cubicBezTo>
                    <a:pt x="17781" y="10637"/>
                    <a:pt x="18717" y="10660"/>
                    <a:pt x="19356" y="10660"/>
                  </a:cubicBezTo>
                  <a:cubicBezTo>
                    <a:pt x="20018" y="10683"/>
                    <a:pt x="20452" y="10683"/>
                    <a:pt x="20452" y="10683"/>
                  </a:cubicBezTo>
                  <a:cubicBezTo>
                    <a:pt x="20452" y="10683"/>
                    <a:pt x="20908" y="10660"/>
                    <a:pt x="21570" y="10637"/>
                  </a:cubicBezTo>
                  <a:cubicBezTo>
                    <a:pt x="22209" y="10592"/>
                    <a:pt x="23122" y="10478"/>
                    <a:pt x="23967" y="10386"/>
                  </a:cubicBezTo>
                  <a:cubicBezTo>
                    <a:pt x="24834" y="10318"/>
                    <a:pt x="25724" y="10272"/>
                    <a:pt x="26386" y="10112"/>
                  </a:cubicBezTo>
                  <a:cubicBezTo>
                    <a:pt x="27048" y="9953"/>
                    <a:pt x="27413" y="9702"/>
                    <a:pt x="27413" y="9679"/>
                  </a:cubicBezTo>
                  <a:cubicBezTo>
                    <a:pt x="27411" y="9674"/>
                    <a:pt x="27405" y="9672"/>
                    <a:pt x="27396" y="9672"/>
                  </a:cubicBezTo>
                  <a:cubicBezTo>
                    <a:pt x="27308" y="9672"/>
                    <a:pt x="26917" y="9845"/>
                    <a:pt x="26341" y="9907"/>
                  </a:cubicBezTo>
                  <a:cubicBezTo>
                    <a:pt x="25702" y="10021"/>
                    <a:pt x="24834" y="9998"/>
                    <a:pt x="23944" y="10021"/>
                  </a:cubicBezTo>
                  <a:cubicBezTo>
                    <a:pt x="23054" y="10067"/>
                    <a:pt x="22209" y="10135"/>
                    <a:pt x="21547" y="10135"/>
                  </a:cubicBezTo>
                  <a:cubicBezTo>
                    <a:pt x="20885" y="10158"/>
                    <a:pt x="20452" y="10158"/>
                    <a:pt x="20452" y="10158"/>
                  </a:cubicBezTo>
                  <a:cubicBezTo>
                    <a:pt x="20452" y="10158"/>
                    <a:pt x="20018" y="10181"/>
                    <a:pt x="19356" y="10181"/>
                  </a:cubicBezTo>
                  <a:cubicBezTo>
                    <a:pt x="19191" y="10187"/>
                    <a:pt x="19014" y="10191"/>
                    <a:pt x="18829" y="10191"/>
                  </a:cubicBezTo>
                  <a:cubicBezTo>
                    <a:pt x="18273" y="10191"/>
                    <a:pt x="17644" y="10152"/>
                    <a:pt x="17028" y="9998"/>
                  </a:cubicBezTo>
                  <a:cubicBezTo>
                    <a:pt x="16594" y="9907"/>
                    <a:pt x="16161" y="9816"/>
                    <a:pt x="15727" y="9770"/>
                  </a:cubicBezTo>
                  <a:cubicBezTo>
                    <a:pt x="15521" y="9747"/>
                    <a:pt x="15316" y="9747"/>
                    <a:pt x="15133" y="9747"/>
                  </a:cubicBezTo>
                  <a:lnTo>
                    <a:pt x="14608" y="9747"/>
                  </a:lnTo>
                  <a:cubicBezTo>
                    <a:pt x="14467" y="9738"/>
                    <a:pt x="14337" y="9732"/>
                    <a:pt x="14220" y="9732"/>
                  </a:cubicBezTo>
                  <a:cubicBezTo>
                    <a:pt x="14055" y="9732"/>
                    <a:pt x="13916" y="9743"/>
                    <a:pt x="13810" y="9770"/>
                  </a:cubicBezTo>
                  <a:lnTo>
                    <a:pt x="13718" y="9770"/>
                  </a:lnTo>
                  <a:cubicBezTo>
                    <a:pt x="13673" y="9747"/>
                    <a:pt x="13627" y="9724"/>
                    <a:pt x="13581" y="9702"/>
                  </a:cubicBezTo>
                  <a:cubicBezTo>
                    <a:pt x="13604" y="9633"/>
                    <a:pt x="13604" y="9565"/>
                    <a:pt x="13604" y="9519"/>
                  </a:cubicBezTo>
                  <a:cubicBezTo>
                    <a:pt x="13581" y="9473"/>
                    <a:pt x="13581" y="9428"/>
                    <a:pt x="13581" y="9428"/>
                  </a:cubicBezTo>
                  <a:cubicBezTo>
                    <a:pt x="13558" y="9428"/>
                    <a:pt x="13558" y="9519"/>
                    <a:pt x="13513" y="9633"/>
                  </a:cubicBezTo>
                  <a:cubicBezTo>
                    <a:pt x="13490" y="9633"/>
                    <a:pt x="13490" y="9633"/>
                    <a:pt x="13467" y="9610"/>
                  </a:cubicBezTo>
                  <a:cubicBezTo>
                    <a:pt x="13307" y="9473"/>
                    <a:pt x="13216" y="9199"/>
                    <a:pt x="13193" y="8903"/>
                  </a:cubicBezTo>
                  <a:cubicBezTo>
                    <a:pt x="13170" y="8606"/>
                    <a:pt x="13193" y="8286"/>
                    <a:pt x="13193" y="7921"/>
                  </a:cubicBezTo>
                  <a:cubicBezTo>
                    <a:pt x="13193" y="7488"/>
                    <a:pt x="13079" y="7077"/>
                    <a:pt x="12988" y="6711"/>
                  </a:cubicBezTo>
                  <a:lnTo>
                    <a:pt x="12988" y="6711"/>
                  </a:lnTo>
                  <a:cubicBezTo>
                    <a:pt x="13056" y="6757"/>
                    <a:pt x="13125" y="6803"/>
                    <a:pt x="13216" y="6848"/>
                  </a:cubicBezTo>
                  <a:cubicBezTo>
                    <a:pt x="13581" y="7054"/>
                    <a:pt x="13992" y="7168"/>
                    <a:pt x="14289" y="7259"/>
                  </a:cubicBezTo>
                  <a:cubicBezTo>
                    <a:pt x="14608" y="7351"/>
                    <a:pt x="14814" y="7373"/>
                    <a:pt x="14814" y="7373"/>
                  </a:cubicBezTo>
                  <a:cubicBezTo>
                    <a:pt x="14814" y="7373"/>
                    <a:pt x="15019" y="7396"/>
                    <a:pt x="15316" y="7442"/>
                  </a:cubicBezTo>
                  <a:cubicBezTo>
                    <a:pt x="15636" y="7465"/>
                    <a:pt x="16046" y="7488"/>
                    <a:pt x="16457" y="7488"/>
                  </a:cubicBezTo>
                  <a:cubicBezTo>
                    <a:pt x="16758" y="7496"/>
                    <a:pt x="17059" y="7501"/>
                    <a:pt x="17319" y="7501"/>
                  </a:cubicBezTo>
                  <a:cubicBezTo>
                    <a:pt x="17770" y="7501"/>
                    <a:pt x="18101" y="7485"/>
                    <a:pt x="18101" y="7442"/>
                  </a:cubicBezTo>
                  <a:cubicBezTo>
                    <a:pt x="18124" y="7351"/>
                    <a:pt x="17302" y="7236"/>
                    <a:pt x="16480" y="7122"/>
                  </a:cubicBezTo>
                  <a:cubicBezTo>
                    <a:pt x="16092" y="7077"/>
                    <a:pt x="15681" y="7008"/>
                    <a:pt x="15384" y="6963"/>
                  </a:cubicBezTo>
                  <a:cubicBezTo>
                    <a:pt x="15088" y="6894"/>
                    <a:pt x="14905" y="6871"/>
                    <a:pt x="14905" y="6871"/>
                  </a:cubicBezTo>
                  <a:cubicBezTo>
                    <a:pt x="14905" y="6871"/>
                    <a:pt x="14700" y="6848"/>
                    <a:pt x="14403" y="6780"/>
                  </a:cubicBezTo>
                  <a:cubicBezTo>
                    <a:pt x="14106" y="6734"/>
                    <a:pt x="13718" y="6666"/>
                    <a:pt x="13376" y="6506"/>
                  </a:cubicBezTo>
                  <a:cubicBezTo>
                    <a:pt x="13170" y="6438"/>
                    <a:pt x="13011" y="6323"/>
                    <a:pt x="12874" y="6209"/>
                  </a:cubicBezTo>
                  <a:cubicBezTo>
                    <a:pt x="12851" y="6164"/>
                    <a:pt x="12851" y="6095"/>
                    <a:pt x="12828" y="6050"/>
                  </a:cubicBezTo>
                  <a:cubicBezTo>
                    <a:pt x="12740" y="5589"/>
                    <a:pt x="12779" y="5318"/>
                    <a:pt x="12782" y="5318"/>
                  </a:cubicBezTo>
                  <a:lnTo>
                    <a:pt x="12782" y="5318"/>
                  </a:lnTo>
                  <a:cubicBezTo>
                    <a:pt x="12782" y="5318"/>
                    <a:pt x="12782" y="5318"/>
                    <a:pt x="12782" y="5319"/>
                  </a:cubicBezTo>
                  <a:cubicBezTo>
                    <a:pt x="12782" y="5319"/>
                    <a:pt x="12805" y="5273"/>
                    <a:pt x="12851" y="5159"/>
                  </a:cubicBezTo>
                  <a:cubicBezTo>
                    <a:pt x="12897" y="5045"/>
                    <a:pt x="12988" y="4885"/>
                    <a:pt x="13125" y="4634"/>
                  </a:cubicBezTo>
                  <a:cubicBezTo>
                    <a:pt x="13125" y="4612"/>
                    <a:pt x="13125" y="4612"/>
                    <a:pt x="13125" y="4589"/>
                  </a:cubicBezTo>
                  <a:cubicBezTo>
                    <a:pt x="13148" y="4612"/>
                    <a:pt x="13170" y="4634"/>
                    <a:pt x="13193" y="4657"/>
                  </a:cubicBezTo>
                  <a:cubicBezTo>
                    <a:pt x="13285" y="4794"/>
                    <a:pt x="13444" y="4885"/>
                    <a:pt x="13604" y="4954"/>
                  </a:cubicBezTo>
                  <a:cubicBezTo>
                    <a:pt x="14061" y="5137"/>
                    <a:pt x="14639" y="5187"/>
                    <a:pt x="15251" y="5187"/>
                  </a:cubicBezTo>
                  <a:cubicBezTo>
                    <a:pt x="15557" y="5187"/>
                    <a:pt x="15871" y="5175"/>
                    <a:pt x="16183" y="5159"/>
                  </a:cubicBezTo>
                  <a:cubicBezTo>
                    <a:pt x="16412" y="5137"/>
                    <a:pt x="16640" y="5137"/>
                    <a:pt x="16868" y="5114"/>
                  </a:cubicBezTo>
                  <a:cubicBezTo>
                    <a:pt x="17051" y="5114"/>
                    <a:pt x="17302" y="5137"/>
                    <a:pt x="17507" y="5159"/>
                  </a:cubicBezTo>
                  <a:cubicBezTo>
                    <a:pt x="17918" y="5205"/>
                    <a:pt x="18306" y="5273"/>
                    <a:pt x="18648" y="5342"/>
                  </a:cubicBezTo>
                  <a:cubicBezTo>
                    <a:pt x="19333" y="5479"/>
                    <a:pt x="19813" y="5547"/>
                    <a:pt x="19813" y="5547"/>
                  </a:cubicBezTo>
                  <a:cubicBezTo>
                    <a:pt x="19813" y="5547"/>
                    <a:pt x="19927" y="5547"/>
                    <a:pt x="20132" y="5570"/>
                  </a:cubicBezTo>
                  <a:cubicBezTo>
                    <a:pt x="20223" y="5570"/>
                    <a:pt x="20360" y="5593"/>
                    <a:pt x="20497" y="5593"/>
                  </a:cubicBezTo>
                  <a:cubicBezTo>
                    <a:pt x="20657" y="5593"/>
                    <a:pt x="20817" y="5593"/>
                    <a:pt x="20999" y="5570"/>
                  </a:cubicBezTo>
                  <a:cubicBezTo>
                    <a:pt x="21684" y="5547"/>
                    <a:pt x="22620" y="5502"/>
                    <a:pt x="23556" y="5388"/>
                  </a:cubicBezTo>
                  <a:cubicBezTo>
                    <a:pt x="24492" y="5296"/>
                    <a:pt x="25405" y="5137"/>
                    <a:pt x="26090" y="4931"/>
                  </a:cubicBezTo>
                  <a:cubicBezTo>
                    <a:pt x="26409" y="4817"/>
                    <a:pt x="26683" y="4703"/>
                    <a:pt x="26866" y="4634"/>
                  </a:cubicBezTo>
                  <a:cubicBezTo>
                    <a:pt x="27071" y="4543"/>
                    <a:pt x="27162" y="4497"/>
                    <a:pt x="27162" y="4475"/>
                  </a:cubicBezTo>
                  <a:cubicBezTo>
                    <a:pt x="27156" y="4468"/>
                    <a:pt x="27144" y="4466"/>
                    <a:pt x="27125" y="4466"/>
                  </a:cubicBezTo>
                  <a:cubicBezTo>
                    <a:pt x="27073" y="4466"/>
                    <a:pt x="26976" y="4487"/>
                    <a:pt x="26843" y="4520"/>
                  </a:cubicBezTo>
                  <a:cubicBezTo>
                    <a:pt x="26637" y="4589"/>
                    <a:pt x="26363" y="4657"/>
                    <a:pt x="26021" y="4726"/>
                  </a:cubicBezTo>
                  <a:cubicBezTo>
                    <a:pt x="25359" y="4863"/>
                    <a:pt x="24446" y="4977"/>
                    <a:pt x="23533" y="5022"/>
                  </a:cubicBezTo>
                  <a:cubicBezTo>
                    <a:pt x="22597" y="5068"/>
                    <a:pt x="21684" y="5091"/>
                    <a:pt x="20977" y="5091"/>
                  </a:cubicBezTo>
                  <a:lnTo>
                    <a:pt x="20520" y="5091"/>
                  </a:lnTo>
                  <a:cubicBezTo>
                    <a:pt x="20383" y="5068"/>
                    <a:pt x="20269" y="5068"/>
                    <a:pt x="20178" y="5045"/>
                  </a:cubicBezTo>
                  <a:cubicBezTo>
                    <a:pt x="19972" y="5045"/>
                    <a:pt x="19858" y="5022"/>
                    <a:pt x="19858" y="5022"/>
                  </a:cubicBezTo>
                  <a:cubicBezTo>
                    <a:pt x="19858" y="5022"/>
                    <a:pt x="19721" y="5000"/>
                    <a:pt x="19493" y="4977"/>
                  </a:cubicBezTo>
                  <a:cubicBezTo>
                    <a:pt x="19447" y="4954"/>
                    <a:pt x="19379" y="4908"/>
                    <a:pt x="19333" y="4885"/>
                  </a:cubicBezTo>
                  <a:cubicBezTo>
                    <a:pt x="19196" y="4817"/>
                    <a:pt x="19037" y="4748"/>
                    <a:pt x="18900" y="4657"/>
                  </a:cubicBezTo>
                  <a:cubicBezTo>
                    <a:pt x="18626" y="4475"/>
                    <a:pt x="18352" y="4315"/>
                    <a:pt x="18146" y="4178"/>
                  </a:cubicBezTo>
                  <a:cubicBezTo>
                    <a:pt x="17941" y="4018"/>
                    <a:pt x="17804" y="3927"/>
                    <a:pt x="17804" y="3927"/>
                  </a:cubicBezTo>
                  <a:cubicBezTo>
                    <a:pt x="17804" y="3927"/>
                    <a:pt x="17667" y="3835"/>
                    <a:pt x="17462" y="3699"/>
                  </a:cubicBezTo>
                  <a:cubicBezTo>
                    <a:pt x="17256" y="3584"/>
                    <a:pt x="17005" y="3379"/>
                    <a:pt x="16731" y="3174"/>
                  </a:cubicBezTo>
                  <a:cubicBezTo>
                    <a:pt x="16617" y="3082"/>
                    <a:pt x="16503" y="2968"/>
                    <a:pt x="16366" y="2854"/>
                  </a:cubicBezTo>
                  <a:cubicBezTo>
                    <a:pt x="16252" y="2763"/>
                    <a:pt x="16138" y="2671"/>
                    <a:pt x="16069" y="2580"/>
                  </a:cubicBezTo>
                  <a:cubicBezTo>
                    <a:pt x="15923" y="2413"/>
                    <a:pt x="15796" y="2303"/>
                    <a:pt x="15758" y="2303"/>
                  </a:cubicBezTo>
                  <a:cubicBezTo>
                    <a:pt x="15754" y="2303"/>
                    <a:pt x="15752" y="2304"/>
                    <a:pt x="15750" y="2306"/>
                  </a:cubicBezTo>
                  <a:cubicBezTo>
                    <a:pt x="15704" y="2329"/>
                    <a:pt x="15772" y="2466"/>
                    <a:pt x="15909" y="2694"/>
                  </a:cubicBezTo>
                  <a:cubicBezTo>
                    <a:pt x="15978" y="2831"/>
                    <a:pt x="16069" y="2945"/>
                    <a:pt x="16161" y="3059"/>
                  </a:cubicBezTo>
                  <a:cubicBezTo>
                    <a:pt x="16275" y="3196"/>
                    <a:pt x="16366" y="3333"/>
                    <a:pt x="16480" y="3447"/>
                  </a:cubicBezTo>
                  <a:cubicBezTo>
                    <a:pt x="16731" y="3699"/>
                    <a:pt x="16982" y="3950"/>
                    <a:pt x="17188" y="4087"/>
                  </a:cubicBezTo>
                  <a:cubicBezTo>
                    <a:pt x="17393" y="4246"/>
                    <a:pt x="17507" y="4360"/>
                    <a:pt x="17507" y="4360"/>
                  </a:cubicBezTo>
                  <a:cubicBezTo>
                    <a:pt x="17507" y="4360"/>
                    <a:pt x="17667" y="4452"/>
                    <a:pt x="17895" y="4589"/>
                  </a:cubicBezTo>
                  <a:cubicBezTo>
                    <a:pt x="18009" y="4657"/>
                    <a:pt x="18169" y="4726"/>
                    <a:pt x="18329" y="4817"/>
                  </a:cubicBezTo>
                  <a:cubicBezTo>
                    <a:pt x="18078" y="4771"/>
                    <a:pt x="17827" y="4748"/>
                    <a:pt x="17530" y="4726"/>
                  </a:cubicBezTo>
                  <a:cubicBezTo>
                    <a:pt x="17302" y="4703"/>
                    <a:pt x="17096" y="4703"/>
                    <a:pt x="16845" y="4703"/>
                  </a:cubicBezTo>
                  <a:cubicBezTo>
                    <a:pt x="16617" y="4726"/>
                    <a:pt x="16389" y="4771"/>
                    <a:pt x="16161" y="4794"/>
                  </a:cubicBezTo>
                  <a:cubicBezTo>
                    <a:pt x="15667" y="4843"/>
                    <a:pt x="15167" y="4886"/>
                    <a:pt x="14711" y="4886"/>
                  </a:cubicBezTo>
                  <a:cubicBezTo>
                    <a:pt x="14323" y="4886"/>
                    <a:pt x="13966" y="4855"/>
                    <a:pt x="13673" y="4771"/>
                  </a:cubicBezTo>
                  <a:cubicBezTo>
                    <a:pt x="13444" y="4703"/>
                    <a:pt x="13285" y="4566"/>
                    <a:pt x="13193" y="4429"/>
                  </a:cubicBezTo>
                  <a:cubicBezTo>
                    <a:pt x="13239" y="4338"/>
                    <a:pt x="13262" y="4246"/>
                    <a:pt x="13262" y="4155"/>
                  </a:cubicBezTo>
                  <a:cubicBezTo>
                    <a:pt x="13285" y="3995"/>
                    <a:pt x="13262" y="3813"/>
                    <a:pt x="13262" y="3653"/>
                  </a:cubicBezTo>
                  <a:cubicBezTo>
                    <a:pt x="13216" y="3311"/>
                    <a:pt x="13102" y="2968"/>
                    <a:pt x="13033" y="2649"/>
                  </a:cubicBezTo>
                  <a:cubicBezTo>
                    <a:pt x="12760" y="1325"/>
                    <a:pt x="12531" y="1"/>
                    <a:pt x="124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1">
              <a:extLst>
                <a:ext uri="{FF2B5EF4-FFF2-40B4-BE49-F238E27FC236}">
                  <a16:creationId xmlns:a16="http://schemas.microsoft.com/office/drawing/2014/main" id="{2B2307AE-2779-6EC8-B156-48C6A3E46905}"/>
                </a:ext>
              </a:extLst>
            </p:cNvPr>
            <p:cNvSpPr/>
            <p:nvPr/>
          </p:nvSpPr>
          <p:spPr>
            <a:xfrm>
              <a:off x="4307300" y="3169650"/>
              <a:ext cx="113575" cy="502450"/>
            </a:xfrm>
            <a:custGeom>
              <a:avLst/>
              <a:gdLst/>
              <a:ahLst/>
              <a:cxnLst/>
              <a:rect l="l" t="t" r="r" b="b"/>
              <a:pathLst>
                <a:path w="4543" h="20098" extrusionOk="0">
                  <a:moveTo>
                    <a:pt x="3852" y="1"/>
                  </a:moveTo>
                  <a:cubicBezTo>
                    <a:pt x="3845" y="1"/>
                    <a:pt x="3835" y="11"/>
                    <a:pt x="3835" y="11"/>
                  </a:cubicBezTo>
                  <a:lnTo>
                    <a:pt x="3675" y="11"/>
                  </a:lnTo>
                  <a:cubicBezTo>
                    <a:pt x="3447" y="34"/>
                    <a:pt x="3356" y="56"/>
                    <a:pt x="3219" y="102"/>
                  </a:cubicBezTo>
                  <a:cubicBezTo>
                    <a:pt x="2739" y="216"/>
                    <a:pt x="2328" y="399"/>
                    <a:pt x="1963" y="581"/>
                  </a:cubicBezTo>
                  <a:cubicBezTo>
                    <a:pt x="1278" y="924"/>
                    <a:pt x="799" y="1129"/>
                    <a:pt x="822" y="1175"/>
                  </a:cubicBezTo>
                  <a:cubicBezTo>
                    <a:pt x="822" y="1176"/>
                    <a:pt x="824" y="1177"/>
                    <a:pt x="828" y="1177"/>
                  </a:cubicBezTo>
                  <a:cubicBezTo>
                    <a:pt x="886" y="1177"/>
                    <a:pt x="1370" y="1021"/>
                    <a:pt x="2055" y="764"/>
                  </a:cubicBezTo>
                  <a:cubicBezTo>
                    <a:pt x="2397" y="627"/>
                    <a:pt x="2831" y="467"/>
                    <a:pt x="3287" y="376"/>
                  </a:cubicBezTo>
                  <a:cubicBezTo>
                    <a:pt x="3401" y="353"/>
                    <a:pt x="3538" y="353"/>
                    <a:pt x="3561" y="353"/>
                  </a:cubicBezTo>
                  <a:cubicBezTo>
                    <a:pt x="3572" y="353"/>
                    <a:pt x="3584" y="348"/>
                    <a:pt x="3592" y="348"/>
                  </a:cubicBezTo>
                  <a:cubicBezTo>
                    <a:pt x="3601" y="348"/>
                    <a:pt x="3607" y="353"/>
                    <a:pt x="3607" y="376"/>
                  </a:cubicBezTo>
                  <a:lnTo>
                    <a:pt x="3629" y="467"/>
                  </a:lnTo>
                  <a:cubicBezTo>
                    <a:pt x="3675" y="718"/>
                    <a:pt x="3698" y="969"/>
                    <a:pt x="3744" y="1221"/>
                  </a:cubicBezTo>
                  <a:cubicBezTo>
                    <a:pt x="3903" y="2225"/>
                    <a:pt x="3972" y="3252"/>
                    <a:pt x="3995" y="4028"/>
                  </a:cubicBezTo>
                  <a:cubicBezTo>
                    <a:pt x="4040" y="4781"/>
                    <a:pt x="4018" y="5306"/>
                    <a:pt x="4018" y="5306"/>
                  </a:cubicBezTo>
                  <a:cubicBezTo>
                    <a:pt x="4018" y="5306"/>
                    <a:pt x="4018" y="5808"/>
                    <a:pt x="3972" y="6562"/>
                  </a:cubicBezTo>
                  <a:cubicBezTo>
                    <a:pt x="3903" y="7315"/>
                    <a:pt x="3766" y="8342"/>
                    <a:pt x="3333" y="9255"/>
                  </a:cubicBezTo>
                  <a:cubicBezTo>
                    <a:pt x="3127" y="9689"/>
                    <a:pt x="2808" y="10100"/>
                    <a:pt x="2443" y="10351"/>
                  </a:cubicBezTo>
                  <a:cubicBezTo>
                    <a:pt x="2077" y="10647"/>
                    <a:pt x="1667" y="10762"/>
                    <a:pt x="1278" y="10830"/>
                  </a:cubicBezTo>
                  <a:lnTo>
                    <a:pt x="1187" y="10830"/>
                  </a:lnTo>
                  <a:cubicBezTo>
                    <a:pt x="1119" y="10351"/>
                    <a:pt x="1050" y="9826"/>
                    <a:pt x="959" y="9278"/>
                  </a:cubicBezTo>
                  <a:cubicBezTo>
                    <a:pt x="731" y="7498"/>
                    <a:pt x="662" y="5694"/>
                    <a:pt x="571" y="5694"/>
                  </a:cubicBezTo>
                  <a:cubicBezTo>
                    <a:pt x="525" y="5694"/>
                    <a:pt x="502" y="6151"/>
                    <a:pt x="502" y="6836"/>
                  </a:cubicBezTo>
                  <a:cubicBezTo>
                    <a:pt x="480" y="7520"/>
                    <a:pt x="548" y="8411"/>
                    <a:pt x="594" y="9324"/>
                  </a:cubicBezTo>
                  <a:cubicBezTo>
                    <a:pt x="639" y="9849"/>
                    <a:pt x="685" y="10374"/>
                    <a:pt x="753" y="10853"/>
                  </a:cubicBezTo>
                  <a:cubicBezTo>
                    <a:pt x="685" y="10856"/>
                    <a:pt x="620" y="10858"/>
                    <a:pt x="560" y="10858"/>
                  </a:cubicBezTo>
                  <a:cubicBezTo>
                    <a:pt x="325" y="10858"/>
                    <a:pt x="156" y="10837"/>
                    <a:pt x="68" y="10837"/>
                  </a:cubicBezTo>
                  <a:cubicBezTo>
                    <a:pt x="29" y="10837"/>
                    <a:pt x="6" y="10841"/>
                    <a:pt x="0" y="10853"/>
                  </a:cubicBezTo>
                  <a:cubicBezTo>
                    <a:pt x="0" y="10853"/>
                    <a:pt x="137" y="10898"/>
                    <a:pt x="365" y="10944"/>
                  </a:cubicBezTo>
                  <a:cubicBezTo>
                    <a:pt x="457" y="10990"/>
                    <a:pt x="594" y="11013"/>
                    <a:pt x="776" y="11013"/>
                  </a:cubicBezTo>
                  <a:cubicBezTo>
                    <a:pt x="799" y="11309"/>
                    <a:pt x="822" y="11560"/>
                    <a:pt x="868" y="11811"/>
                  </a:cubicBezTo>
                  <a:cubicBezTo>
                    <a:pt x="959" y="12473"/>
                    <a:pt x="1005" y="12930"/>
                    <a:pt x="1005" y="12930"/>
                  </a:cubicBezTo>
                  <a:cubicBezTo>
                    <a:pt x="1005" y="12930"/>
                    <a:pt x="1073" y="13386"/>
                    <a:pt x="1164" y="14048"/>
                  </a:cubicBezTo>
                  <a:cubicBezTo>
                    <a:pt x="1301" y="14710"/>
                    <a:pt x="1347" y="15600"/>
                    <a:pt x="1438" y="16514"/>
                  </a:cubicBezTo>
                  <a:cubicBezTo>
                    <a:pt x="1552" y="17449"/>
                    <a:pt x="1781" y="18317"/>
                    <a:pt x="1940" y="18979"/>
                  </a:cubicBezTo>
                  <a:cubicBezTo>
                    <a:pt x="2077" y="19641"/>
                    <a:pt x="2146" y="20097"/>
                    <a:pt x="2191" y="20097"/>
                  </a:cubicBezTo>
                  <a:cubicBezTo>
                    <a:pt x="2214" y="20097"/>
                    <a:pt x="2214" y="19618"/>
                    <a:pt x="2146" y="18956"/>
                  </a:cubicBezTo>
                  <a:cubicBezTo>
                    <a:pt x="2055" y="18271"/>
                    <a:pt x="1872" y="17381"/>
                    <a:pt x="1826" y="16491"/>
                  </a:cubicBezTo>
                  <a:cubicBezTo>
                    <a:pt x="1758" y="15578"/>
                    <a:pt x="1735" y="14665"/>
                    <a:pt x="1644" y="13980"/>
                  </a:cubicBezTo>
                  <a:cubicBezTo>
                    <a:pt x="1575" y="13318"/>
                    <a:pt x="1530" y="12861"/>
                    <a:pt x="1530" y="12861"/>
                  </a:cubicBezTo>
                  <a:cubicBezTo>
                    <a:pt x="1530" y="12861"/>
                    <a:pt x="1461" y="12405"/>
                    <a:pt x="1347" y="11743"/>
                  </a:cubicBezTo>
                  <a:cubicBezTo>
                    <a:pt x="1301" y="11515"/>
                    <a:pt x="1256" y="11287"/>
                    <a:pt x="1233" y="11035"/>
                  </a:cubicBezTo>
                  <a:lnTo>
                    <a:pt x="1301" y="11035"/>
                  </a:lnTo>
                  <a:cubicBezTo>
                    <a:pt x="1712" y="11013"/>
                    <a:pt x="2191" y="10898"/>
                    <a:pt x="2602" y="10602"/>
                  </a:cubicBezTo>
                  <a:cubicBezTo>
                    <a:pt x="3036" y="10328"/>
                    <a:pt x="3401" y="9894"/>
                    <a:pt x="3675" y="9415"/>
                  </a:cubicBezTo>
                  <a:cubicBezTo>
                    <a:pt x="4177" y="8456"/>
                    <a:pt x="4360" y="7406"/>
                    <a:pt x="4451" y="6607"/>
                  </a:cubicBezTo>
                  <a:cubicBezTo>
                    <a:pt x="4542" y="5831"/>
                    <a:pt x="4542" y="5306"/>
                    <a:pt x="4542" y="5306"/>
                  </a:cubicBezTo>
                  <a:cubicBezTo>
                    <a:pt x="4542" y="5306"/>
                    <a:pt x="4542" y="4781"/>
                    <a:pt x="4497" y="4005"/>
                  </a:cubicBezTo>
                  <a:cubicBezTo>
                    <a:pt x="4428" y="3206"/>
                    <a:pt x="4314" y="2179"/>
                    <a:pt x="4109" y="1152"/>
                  </a:cubicBezTo>
                  <a:cubicBezTo>
                    <a:pt x="4063" y="901"/>
                    <a:pt x="4018" y="650"/>
                    <a:pt x="3949" y="399"/>
                  </a:cubicBezTo>
                  <a:lnTo>
                    <a:pt x="3881" y="125"/>
                  </a:lnTo>
                  <a:lnTo>
                    <a:pt x="3881" y="34"/>
                  </a:lnTo>
                  <a:lnTo>
                    <a:pt x="3858" y="11"/>
                  </a:lnTo>
                  <a:cubicBezTo>
                    <a:pt x="3858" y="3"/>
                    <a:pt x="3855" y="1"/>
                    <a:pt x="38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1">
              <a:extLst>
                <a:ext uri="{FF2B5EF4-FFF2-40B4-BE49-F238E27FC236}">
                  <a16:creationId xmlns:a16="http://schemas.microsoft.com/office/drawing/2014/main" id="{C47A79DF-C296-5BBD-A405-6847C282F44F}"/>
                </a:ext>
              </a:extLst>
            </p:cNvPr>
            <p:cNvSpPr/>
            <p:nvPr/>
          </p:nvSpPr>
          <p:spPr>
            <a:xfrm>
              <a:off x="4359225" y="3679475"/>
              <a:ext cx="78775" cy="55200"/>
            </a:xfrm>
            <a:custGeom>
              <a:avLst/>
              <a:gdLst/>
              <a:ahLst/>
              <a:cxnLst/>
              <a:rect l="l" t="t" r="r" b="b"/>
              <a:pathLst>
                <a:path w="3151" h="2208" extrusionOk="0">
                  <a:moveTo>
                    <a:pt x="46" y="1"/>
                  </a:moveTo>
                  <a:cubicBezTo>
                    <a:pt x="0" y="1"/>
                    <a:pt x="0" y="138"/>
                    <a:pt x="46" y="343"/>
                  </a:cubicBezTo>
                  <a:cubicBezTo>
                    <a:pt x="69" y="549"/>
                    <a:pt x="183" y="800"/>
                    <a:pt x="320" y="1028"/>
                  </a:cubicBezTo>
                  <a:cubicBezTo>
                    <a:pt x="480" y="1256"/>
                    <a:pt x="662" y="1439"/>
                    <a:pt x="822" y="1576"/>
                  </a:cubicBezTo>
                  <a:cubicBezTo>
                    <a:pt x="982" y="1713"/>
                    <a:pt x="1096" y="1804"/>
                    <a:pt x="1096" y="1804"/>
                  </a:cubicBezTo>
                  <a:cubicBezTo>
                    <a:pt x="1096" y="1804"/>
                    <a:pt x="1575" y="2055"/>
                    <a:pt x="2100" y="2146"/>
                  </a:cubicBezTo>
                  <a:cubicBezTo>
                    <a:pt x="2304" y="2191"/>
                    <a:pt x="2507" y="2207"/>
                    <a:pt x="2680" y="2207"/>
                  </a:cubicBezTo>
                  <a:cubicBezTo>
                    <a:pt x="2953" y="2207"/>
                    <a:pt x="3150" y="2165"/>
                    <a:pt x="3150" y="2124"/>
                  </a:cubicBezTo>
                  <a:cubicBezTo>
                    <a:pt x="3150" y="2032"/>
                    <a:pt x="2648" y="1987"/>
                    <a:pt x="2192" y="1804"/>
                  </a:cubicBezTo>
                  <a:cubicBezTo>
                    <a:pt x="1735" y="1621"/>
                    <a:pt x="1370" y="1347"/>
                    <a:pt x="1370" y="1347"/>
                  </a:cubicBezTo>
                  <a:cubicBezTo>
                    <a:pt x="1370" y="1347"/>
                    <a:pt x="1256" y="1302"/>
                    <a:pt x="1119" y="1211"/>
                  </a:cubicBezTo>
                  <a:cubicBezTo>
                    <a:pt x="959" y="1096"/>
                    <a:pt x="776" y="959"/>
                    <a:pt x="617" y="800"/>
                  </a:cubicBezTo>
                  <a:cubicBezTo>
                    <a:pt x="457" y="617"/>
                    <a:pt x="320" y="434"/>
                    <a:pt x="229" y="275"/>
                  </a:cubicBezTo>
                  <a:cubicBezTo>
                    <a:pt x="137" y="115"/>
                    <a:pt x="92" y="1"/>
                    <a:pt x="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1">
              <a:extLst>
                <a:ext uri="{FF2B5EF4-FFF2-40B4-BE49-F238E27FC236}">
                  <a16:creationId xmlns:a16="http://schemas.microsoft.com/office/drawing/2014/main" id="{3181288F-DD0C-FBF8-DC2D-4156DD9729E1}"/>
                </a:ext>
              </a:extLst>
            </p:cNvPr>
            <p:cNvSpPr/>
            <p:nvPr/>
          </p:nvSpPr>
          <p:spPr>
            <a:xfrm>
              <a:off x="4336975" y="3677625"/>
              <a:ext cx="111850" cy="94375"/>
            </a:xfrm>
            <a:custGeom>
              <a:avLst/>
              <a:gdLst/>
              <a:ahLst/>
              <a:cxnLst/>
              <a:rect l="l" t="t" r="r" b="b"/>
              <a:pathLst>
                <a:path w="4474" h="3775" extrusionOk="0">
                  <a:moveTo>
                    <a:pt x="852" y="1"/>
                  </a:moveTo>
                  <a:cubicBezTo>
                    <a:pt x="796" y="1"/>
                    <a:pt x="600" y="57"/>
                    <a:pt x="388" y="212"/>
                  </a:cubicBezTo>
                  <a:cubicBezTo>
                    <a:pt x="251" y="303"/>
                    <a:pt x="91" y="486"/>
                    <a:pt x="46" y="714"/>
                  </a:cubicBezTo>
                  <a:cubicBezTo>
                    <a:pt x="0" y="965"/>
                    <a:pt x="69" y="1193"/>
                    <a:pt x="183" y="1399"/>
                  </a:cubicBezTo>
                  <a:cubicBezTo>
                    <a:pt x="388" y="1810"/>
                    <a:pt x="708" y="2106"/>
                    <a:pt x="936" y="2312"/>
                  </a:cubicBezTo>
                  <a:cubicBezTo>
                    <a:pt x="1187" y="2517"/>
                    <a:pt x="1347" y="2654"/>
                    <a:pt x="1347" y="2654"/>
                  </a:cubicBezTo>
                  <a:cubicBezTo>
                    <a:pt x="1347" y="2654"/>
                    <a:pt x="1529" y="2768"/>
                    <a:pt x="1803" y="2905"/>
                  </a:cubicBezTo>
                  <a:cubicBezTo>
                    <a:pt x="2077" y="3065"/>
                    <a:pt x="2465" y="3248"/>
                    <a:pt x="2853" y="3407"/>
                  </a:cubicBezTo>
                  <a:cubicBezTo>
                    <a:pt x="3241" y="3567"/>
                    <a:pt x="3629" y="3681"/>
                    <a:pt x="3949" y="3750"/>
                  </a:cubicBezTo>
                  <a:cubicBezTo>
                    <a:pt x="4062" y="3767"/>
                    <a:pt x="4166" y="3775"/>
                    <a:pt x="4250" y="3775"/>
                  </a:cubicBezTo>
                  <a:cubicBezTo>
                    <a:pt x="4387" y="3775"/>
                    <a:pt x="4474" y="3755"/>
                    <a:pt x="4474" y="3727"/>
                  </a:cubicBezTo>
                  <a:cubicBezTo>
                    <a:pt x="4474" y="3704"/>
                    <a:pt x="4269" y="3658"/>
                    <a:pt x="3995" y="3544"/>
                  </a:cubicBezTo>
                  <a:cubicBezTo>
                    <a:pt x="3721" y="3430"/>
                    <a:pt x="3355" y="3248"/>
                    <a:pt x="3013" y="3065"/>
                  </a:cubicBezTo>
                  <a:cubicBezTo>
                    <a:pt x="2648" y="2882"/>
                    <a:pt x="2306" y="2677"/>
                    <a:pt x="2054" y="2494"/>
                  </a:cubicBezTo>
                  <a:cubicBezTo>
                    <a:pt x="1803" y="2334"/>
                    <a:pt x="1644" y="2220"/>
                    <a:pt x="1644" y="2220"/>
                  </a:cubicBezTo>
                  <a:cubicBezTo>
                    <a:pt x="1644" y="2220"/>
                    <a:pt x="1484" y="2106"/>
                    <a:pt x="1256" y="1946"/>
                  </a:cubicBezTo>
                  <a:cubicBezTo>
                    <a:pt x="1027" y="1764"/>
                    <a:pt x="708" y="1513"/>
                    <a:pt x="502" y="1216"/>
                  </a:cubicBezTo>
                  <a:cubicBezTo>
                    <a:pt x="411" y="1079"/>
                    <a:pt x="343" y="919"/>
                    <a:pt x="343" y="760"/>
                  </a:cubicBezTo>
                  <a:cubicBezTo>
                    <a:pt x="343" y="623"/>
                    <a:pt x="411" y="463"/>
                    <a:pt x="525" y="372"/>
                  </a:cubicBezTo>
                  <a:cubicBezTo>
                    <a:pt x="708" y="166"/>
                    <a:pt x="890" y="52"/>
                    <a:pt x="868" y="6"/>
                  </a:cubicBezTo>
                  <a:cubicBezTo>
                    <a:pt x="868" y="3"/>
                    <a:pt x="862" y="1"/>
                    <a:pt x="8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1">
              <a:extLst>
                <a:ext uri="{FF2B5EF4-FFF2-40B4-BE49-F238E27FC236}">
                  <a16:creationId xmlns:a16="http://schemas.microsoft.com/office/drawing/2014/main" id="{0572A26F-4A78-925E-1113-70F1EAA4C645}"/>
                </a:ext>
              </a:extLst>
            </p:cNvPr>
            <p:cNvSpPr/>
            <p:nvPr/>
          </p:nvSpPr>
          <p:spPr>
            <a:xfrm>
              <a:off x="4468775" y="3728875"/>
              <a:ext cx="191200" cy="29950"/>
            </a:xfrm>
            <a:custGeom>
              <a:avLst/>
              <a:gdLst/>
              <a:ahLst/>
              <a:cxnLst/>
              <a:rect l="l" t="t" r="r" b="b"/>
              <a:pathLst>
                <a:path w="7648" h="1198" extrusionOk="0">
                  <a:moveTo>
                    <a:pt x="7608" y="0"/>
                  </a:moveTo>
                  <a:cubicBezTo>
                    <a:pt x="7549" y="0"/>
                    <a:pt x="7339" y="93"/>
                    <a:pt x="7031" y="170"/>
                  </a:cubicBezTo>
                  <a:cubicBezTo>
                    <a:pt x="6689" y="284"/>
                    <a:pt x="6232" y="399"/>
                    <a:pt x="5753" y="467"/>
                  </a:cubicBezTo>
                  <a:cubicBezTo>
                    <a:pt x="5273" y="558"/>
                    <a:pt x="4794" y="604"/>
                    <a:pt x="4429" y="627"/>
                  </a:cubicBezTo>
                  <a:cubicBezTo>
                    <a:pt x="4064" y="650"/>
                    <a:pt x="3835" y="673"/>
                    <a:pt x="3835" y="673"/>
                  </a:cubicBezTo>
                  <a:cubicBezTo>
                    <a:pt x="3835" y="673"/>
                    <a:pt x="3584" y="695"/>
                    <a:pt x="3242" y="718"/>
                  </a:cubicBezTo>
                  <a:cubicBezTo>
                    <a:pt x="2999" y="718"/>
                    <a:pt x="2704" y="728"/>
                    <a:pt x="2393" y="728"/>
                  </a:cubicBezTo>
                  <a:cubicBezTo>
                    <a:pt x="2238" y="728"/>
                    <a:pt x="2078" y="726"/>
                    <a:pt x="1918" y="718"/>
                  </a:cubicBezTo>
                  <a:cubicBezTo>
                    <a:pt x="1439" y="673"/>
                    <a:pt x="959" y="627"/>
                    <a:pt x="617" y="558"/>
                  </a:cubicBezTo>
                  <a:cubicBezTo>
                    <a:pt x="320" y="503"/>
                    <a:pt x="114" y="432"/>
                    <a:pt x="35" y="432"/>
                  </a:cubicBezTo>
                  <a:cubicBezTo>
                    <a:pt x="17" y="432"/>
                    <a:pt x="5" y="436"/>
                    <a:pt x="1" y="444"/>
                  </a:cubicBezTo>
                  <a:cubicBezTo>
                    <a:pt x="1" y="467"/>
                    <a:pt x="206" y="627"/>
                    <a:pt x="549" y="741"/>
                  </a:cubicBezTo>
                  <a:cubicBezTo>
                    <a:pt x="891" y="901"/>
                    <a:pt x="1393" y="1015"/>
                    <a:pt x="1872" y="1083"/>
                  </a:cubicBezTo>
                  <a:cubicBezTo>
                    <a:pt x="2375" y="1152"/>
                    <a:pt x="2877" y="1175"/>
                    <a:pt x="3242" y="1198"/>
                  </a:cubicBezTo>
                  <a:lnTo>
                    <a:pt x="3858" y="1198"/>
                  </a:lnTo>
                  <a:cubicBezTo>
                    <a:pt x="3858" y="1198"/>
                    <a:pt x="4109" y="1152"/>
                    <a:pt x="4497" y="1106"/>
                  </a:cubicBezTo>
                  <a:cubicBezTo>
                    <a:pt x="4863" y="1061"/>
                    <a:pt x="5342" y="969"/>
                    <a:pt x="5821" y="832"/>
                  </a:cubicBezTo>
                  <a:cubicBezTo>
                    <a:pt x="6301" y="695"/>
                    <a:pt x="6780" y="536"/>
                    <a:pt x="7122" y="353"/>
                  </a:cubicBezTo>
                  <a:cubicBezTo>
                    <a:pt x="7442" y="193"/>
                    <a:pt x="7647" y="33"/>
                    <a:pt x="7624" y="11"/>
                  </a:cubicBezTo>
                  <a:cubicBezTo>
                    <a:pt x="7624" y="3"/>
                    <a:pt x="7619" y="0"/>
                    <a:pt x="7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1">
              <a:extLst>
                <a:ext uri="{FF2B5EF4-FFF2-40B4-BE49-F238E27FC236}">
                  <a16:creationId xmlns:a16="http://schemas.microsoft.com/office/drawing/2014/main" id="{9D3B6C58-904C-50C3-CBA2-A2013F5DB6FB}"/>
                </a:ext>
              </a:extLst>
            </p:cNvPr>
            <p:cNvSpPr/>
            <p:nvPr/>
          </p:nvSpPr>
          <p:spPr>
            <a:xfrm>
              <a:off x="4570925" y="3755200"/>
              <a:ext cx="82200" cy="22050"/>
            </a:xfrm>
            <a:custGeom>
              <a:avLst/>
              <a:gdLst/>
              <a:ahLst/>
              <a:cxnLst/>
              <a:rect l="l" t="t" r="r" b="b"/>
              <a:pathLst>
                <a:path w="3288" h="882" extrusionOk="0">
                  <a:moveTo>
                    <a:pt x="3216" y="0"/>
                  </a:moveTo>
                  <a:cubicBezTo>
                    <a:pt x="3117" y="0"/>
                    <a:pt x="2789" y="154"/>
                    <a:pt x="2443" y="236"/>
                  </a:cubicBezTo>
                  <a:cubicBezTo>
                    <a:pt x="2032" y="304"/>
                    <a:pt x="1644" y="350"/>
                    <a:pt x="1644" y="350"/>
                  </a:cubicBezTo>
                  <a:cubicBezTo>
                    <a:pt x="1644" y="350"/>
                    <a:pt x="1233" y="418"/>
                    <a:pt x="822" y="510"/>
                  </a:cubicBezTo>
                  <a:cubicBezTo>
                    <a:pt x="411" y="578"/>
                    <a:pt x="1" y="692"/>
                    <a:pt x="23" y="761"/>
                  </a:cubicBezTo>
                  <a:cubicBezTo>
                    <a:pt x="23" y="829"/>
                    <a:pt x="434" y="852"/>
                    <a:pt x="868" y="875"/>
                  </a:cubicBezTo>
                  <a:cubicBezTo>
                    <a:pt x="950" y="879"/>
                    <a:pt x="1033" y="881"/>
                    <a:pt x="1114" y="881"/>
                  </a:cubicBezTo>
                  <a:cubicBezTo>
                    <a:pt x="1435" y="881"/>
                    <a:pt x="1712" y="852"/>
                    <a:pt x="1712" y="852"/>
                  </a:cubicBezTo>
                  <a:cubicBezTo>
                    <a:pt x="1712" y="852"/>
                    <a:pt x="2146" y="761"/>
                    <a:pt x="2557" y="578"/>
                  </a:cubicBezTo>
                  <a:cubicBezTo>
                    <a:pt x="2968" y="373"/>
                    <a:pt x="3287" y="76"/>
                    <a:pt x="3242" y="8"/>
                  </a:cubicBezTo>
                  <a:cubicBezTo>
                    <a:pt x="3237" y="3"/>
                    <a:pt x="3228" y="0"/>
                    <a:pt x="32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1">
              <a:extLst>
                <a:ext uri="{FF2B5EF4-FFF2-40B4-BE49-F238E27FC236}">
                  <a16:creationId xmlns:a16="http://schemas.microsoft.com/office/drawing/2014/main" id="{6AFFD5FA-2EB0-533A-6B89-03B952A72EC8}"/>
                </a:ext>
              </a:extLst>
            </p:cNvPr>
            <p:cNvSpPr/>
            <p:nvPr/>
          </p:nvSpPr>
          <p:spPr>
            <a:xfrm>
              <a:off x="4944125" y="3603500"/>
              <a:ext cx="67350" cy="77925"/>
            </a:xfrm>
            <a:custGeom>
              <a:avLst/>
              <a:gdLst/>
              <a:ahLst/>
              <a:cxnLst/>
              <a:rect l="l" t="t" r="r" b="b"/>
              <a:pathLst>
                <a:path w="2694" h="3117" extrusionOk="0">
                  <a:moveTo>
                    <a:pt x="2636" y="1"/>
                  </a:moveTo>
                  <a:cubicBezTo>
                    <a:pt x="2548" y="1"/>
                    <a:pt x="2246" y="412"/>
                    <a:pt x="1963" y="803"/>
                  </a:cubicBezTo>
                  <a:cubicBezTo>
                    <a:pt x="1667" y="1237"/>
                    <a:pt x="1370" y="1625"/>
                    <a:pt x="1370" y="1625"/>
                  </a:cubicBezTo>
                  <a:cubicBezTo>
                    <a:pt x="1370" y="1625"/>
                    <a:pt x="1096" y="2035"/>
                    <a:pt x="776" y="2401"/>
                  </a:cubicBezTo>
                  <a:cubicBezTo>
                    <a:pt x="434" y="2766"/>
                    <a:pt x="0" y="3040"/>
                    <a:pt x="23" y="3108"/>
                  </a:cubicBezTo>
                  <a:cubicBezTo>
                    <a:pt x="26" y="3114"/>
                    <a:pt x="37" y="3117"/>
                    <a:pt x="54" y="3117"/>
                  </a:cubicBezTo>
                  <a:cubicBezTo>
                    <a:pt x="175" y="3117"/>
                    <a:pt x="628" y="2975"/>
                    <a:pt x="1027" y="2675"/>
                  </a:cubicBezTo>
                  <a:cubicBezTo>
                    <a:pt x="1461" y="2355"/>
                    <a:pt x="1781" y="1921"/>
                    <a:pt x="1781" y="1921"/>
                  </a:cubicBezTo>
                  <a:cubicBezTo>
                    <a:pt x="1781" y="1921"/>
                    <a:pt x="2077" y="1465"/>
                    <a:pt x="2283" y="986"/>
                  </a:cubicBezTo>
                  <a:cubicBezTo>
                    <a:pt x="2488" y="506"/>
                    <a:pt x="2694" y="50"/>
                    <a:pt x="2648" y="4"/>
                  </a:cubicBezTo>
                  <a:cubicBezTo>
                    <a:pt x="2645" y="2"/>
                    <a:pt x="2641" y="1"/>
                    <a:pt x="26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1">
              <a:extLst>
                <a:ext uri="{FF2B5EF4-FFF2-40B4-BE49-F238E27FC236}">
                  <a16:creationId xmlns:a16="http://schemas.microsoft.com/office/drawing/2014/main" id="{4E54F47F-7890-B3BF-D94E-DE2B4028D2ED}"/>
                </a:ext>
              </a:extLst>
            </p:cNvPr>
            <p:cNvSpPr/>
            <p:nvPr/>
          </p:nvSpPr>
          <p:spPr>
            <a:xfrm>
              <a:off x="4461375" y="2483450"/>
              <a:ext cx="382350" cy="316725"/>
            </a:xfrm>
            <a:custGeom>
              <a:avLst/>
              <a:gdLst/>
              <a:ahLst/>
              <a:cxnLst/>
              <a:rect l="l" t="t" r="r" b="b"/>
              <a:pathLst>
                <a:path w="15294" h="12669" extrusionOk="0">
                  <a:moveTo>
                    <a:pt x="7542" y="0"/>
                  </a:moveTo>
                  <a:cubicBezTo>
                    <a:pt x="5760" y="0"/>
                    <a:pt x="4333" y="179"/>
                    <a:pt x="3196" y="434"/>
                  </a:cubicBezTo>
                  <a:cubicBezTo>
                    <a:pt x="2465" y="890"/>
                    <a:pt x="206" y="3059"/>
                    <a:pt x="0" y="12303"/>
                  </a:cubicBezTo>
                  <a:lnTo>
                    <a:pt x="11162" y="12668"/>
                  </a:lnTo>
                  <a:cubicBezTo>
                    <a:pt x="11162" y="12668"/>
                    <a:pt x="9518" y="5592"/>
                    <a:pt x="15293" y="1027"/>
                  </a:cubicBezTo>
                  <a:cubicBezTo>
                    <a:pt x="13809" y="616"/>
                    <a:pt x="11846" y="228"/>
                    <a:pt x="9518" y="69"/>
                  </a:cubicBezTo>
                  <a:cubicBezTo>
                    <a:pt x="8815" y="22"/>
                    <a:pt x="8158" y="0"/>
                    <a:pt x="75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1">
              <a:extLst>
                <a:ext uri="{FF2B5EF4-FFF2-40B4-BE49-F238E27FC236}">
                  <a16:creationId xmlns:a16="http://schemas.microsoft.com/office/drawing/2014/main" id="{53349504-C62B-00F9-036D-98CCDA3C6381}"/>
                </a:ext>
              </a:extLst>
            </p:cNvPr>
            <p:cNvSpPr/>
            <p:nvPr/>
          </p:nvSpPr>
          <p:spPr>
            <a:xfrm>
              <a:off x="4461375" y="2483450"/>
              <a:ext cx="382350" cy="316725"/>
            </a:xfrm>
            <a:custGeom>
              <a:avLst/>
              <a:gdLst/>
              <a:ahLst/>
              <a:cxnLst/>
              <a:rect l="l" t="t" r="r" b="b"/>
              <a:pathLst>
                <a:path w="15294" h="12669" extrusionOk="0">
                  <a:moveTo>
                    <a:pt x="7542" y="0"/>
                  </a:moveTo>
                  <a:cubicBezTo>
                    <a:pt x="5760" y="0"/>
                    <a:pt x="4333" y="179"/>
                    <a:pt x="3196" y="434"/>
                  </a:cubicBezTo>
                  <a:cubicBezTo>
                    <a:pt x="3082" y="502"/>
                    <a:pt x="2945" y="616"/>
                    <a:pt x="2762" y="776"/>
                  </a:cubicBezTo>
                  <a:cubicBezTo>
                    <a:pt x="2534" y="2305"/>
                    <a:pt x="8879" y="2648"/>
                    <a:pt x="9176" y="3127"/>
                  </a:cubicBezTo>
                  <a:cubicBezTo>
                    <a:pt x="9526" y="3717"/>
                    <a:pt x="6860" y="10862"/>
                    <a:pt x="3044" y="10862"/>
                  </a:cubicBezTo>
                  <a:cubicBezTo>
                    <a:pt x="2876" y="10862"/>
                    <a:pt x="2706" y="10848"/>
                    <a:pt x="2534" y="10819"/>
                  </a:cubicBezTo>
                  <a:cubicBezTo>
                    <a:pt x="548" y="10477"/>
                    <a:pt x="320" y="8103"/>
                    <a:pt x="639" y="5775"/>
                  </a:cubicBezTo>
                  <a:lnTo>
                    <a:pt x="639" y="5775"/>
                  </a:lnTo>
                  <a:cubicBezTo>
                    <a:pt x="297" y="7418"/>
                    <a:pt x="46" y="9541"/>
                    <a:pt x="0" y="12303"/>
                  </a:cubicBezTo>
                  <a:lnTo>
                    <a:pt x="11162" y="12668"/>
                  </a:lnTo>
                  <a:cubicBezTo>
                    <a:pt x="11162" y="12668"/>
                    <a:pt x="9518" y="5592"/>
                    <a:pt x="15293" y="1027"/>
                  </a:cubicBezTo>
                  <a:cubicBezTo>
                    <a:pt x="13809" y="616"/>
                    <a:pt x="11846" y="228"/>
                    <a:pt x="9518" y="69"/>
                  </a:cubicBezTo>
                  <a:cubicBezTo>
                    <a:pt x="8815" y="22"/>
                    <a:pt x="8158" y="0"/>
                    <a:pt x="754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1">
              <a:extLst>
                <a:ext uri="{FF2B5EF4-FFF2-40B4-BE49-F238E27FC236}">
                  <a16:creationId xmlns:a16="http://schemas.microsoft.com/office/drawing/2014/main" id="{F5F504A8-1040-888A-2990-C7054A98A67E}"/>
                </a:ext>
              </a:extLst>
            </p:cNvPr>
            <p:cNvSpPr/>
            <p:nvPr/>
          </p:nvSpPr>
          <p:spPr>
            <a:xfrm>
              <a:off x="4549250" y="2520350"/>
              <a:ext cx="214575" cy="43575"/>
            </a:xfrm>
            <a:custGeom>
              <a:avLst/>
              <a:gdLst/>
              <a:ahLst/>
              <a:cxnLst/>
              <a:rect l="l" t="t" r="r" b="b"/>
              <a:pathLst>
                <a:path w="8583" h="1743" extrusionOk="0">
                  <a:moveTo>
                    <a:pt x="8562" y="1"/>
                  </a:moveTo>
                  <a:cubicBezTo>
                    <a:pt x="8487" y="1"/>
                    <a:pt x="8270" y="166"/>
                    <a:pt x="7943" y="350"/>
                  </a:cubicBezTo>
                  <a:cubicBezTo>
                    <a:pt x="7578" y="555"/>
                    <a:pt x="7053" y="784"/>
                    <a:pt x="6528" y="944"/>
                  </a:cubicBezTo>
                  <a:cubicBezTo>
                    <a:pt x="5980" y="1080"/>
                    <a:pt x="5433" y="1172"/>
                    <a:pt x="5022" y="1195"/>
                  </a:cubicBezTo>
                  <a:cubicBezTo>
                    <a:pt x="4794" y="1217"/>
                    <a:pt x="4634" y="1217"/>
                    <a:pt x="4497" y="1217"/>
                  </a:cubicBezTo>
                  <a:lnTo>
                    <a:pt x="4132" y="1217"/>
                  </a:lnTo>
                  <a:cubicBezTo>
                    <a:pt x="4040" y="1217"/>
                    <a:pt x="3939" y="1228"/>
                    <a:pt x="3820" y="1228"/>
                  </a:cubicBezTo>
                  <a:cubicBezTo>
                    <a:pt x="3761" y="1228"/>
                    <a:pt x="3698" y="1225"/>
                    <a:pt x="3629" y="1217"/>
                  </a:cubicBezTo>
                  <a:cubicBezTo>
                    <a:pt x="3196" y="1195"/>
                    <a:pt x="2648" y="1126"/>
                    <a:pt x="2100" y="1012"/>
                  </a:cubicBezTo>
                  <a:cubicBezTo>
                    <a:pt x="1575" y="875"/>
                    <a:pt x="1027" y="670"/>
                    <a:pt x="662" y="487"/>
                  </a:cubicBezTo>
                  <a:cubicBezTo>
                    <a:pt x="320" y="326"/>
                    <a:pt x="102" y="182"/>
                    <a:pt x="24" y="182"/>
                  </a:cubicBezTo>
                  <a:cubicBezTo>
                    <a:pt x="13" y="182"/>
                    <a:pt x="6" y="185"/>
                    <a:pt x="0" y="190"/>
                  </a:cubicBezTo>
                  <a:cubicBezTo>
                    <a:pt x="0" y="213"/>
                    <a:pt x="206" y="419"/>
                    <a:pt x="548" y="670"/>
                  </a:cubicBezTo>
                  <a:cubicBezTo>
                    <a:pt x="913" y="921"/>
                    <a:pt x="1461" y="1172"/>
                    <a:pt x="2009" y="1354"/>
                  </a:cubicBezTo>
                  <a:cubicBezTo>
                    <a:pt x="2557" y="1560"/>
                    <a:pt x="3150" y="1651"/>
                    <a:pt x="3584" y="1697"/>
                  </a:cubicBezTo>
                  <a:cubicBezTo>
                    <a:pt x="3812" y="1742"/>
                    <a:pt x="3995" y="1720"/>
                    <a:pt x="4132" y="1742"/>
                  </a:cubicBezTo>
                  <a:lnTo>
                    <a:pt x="4520" y="1742"/>
                  </a:lnTo>
                  <a:cubicBezTo>
                    <a:pt x="4657" y="1720"/>
                    <a:pt x="4839" y="1720"/>
                    <a:pt x="5067" y="1674"/>
                  </a:cubicBezTo>
                  <a:cubicBezTo>
                    <a:pt x="5501" y="1628"/>
                    <a:pt x="6095" y="1491"/>
                    <a:pt x="6642" y="1286"/>
                  </a:cubicBezTo>
                  <a:cubicBezTo>
                    <a:pt x="7190" y="1080"/>
                    <a:pt x="7715" y="784"/>
                    <a:pt x="8058" y="510"/>
                  </a:cubicBezTo>
                  <a:cubicBezTo>
                    <a:pt x="8400" y="236"/>
                    <a:pt x="8583" y="31"/>
                    <a:pt x="8583" y="8"/>
                  </a:cubicBezTo>
                  <a:cubicBezTo>
                    <a:pt x="8578" y="3"/>
                    <a:pt x="8571" y="1"/>
                    <a:pt x="85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1">
              <a:extLst>
                <a:ext uri="{FF2B5EF4-FFF2-40B4-BE49-F238E27FC236}">
                  <a16:creationId xmlns:a16="http://schemas.microsoft.com/office/drawing/2014/main" id="{E9983214-B3C7-CC89-8485-DC2578DC1ABF}"/>
                </a:ext>
              </a:extLst>
            </p:cNvPr>
            <p:cNvSpPr/>
            <p:nvPr/>
          </p:nvSpPr>
          <p:spPr>
            <a:xfrm>
              <a:off x="4650825" y="2469350"/>
              <a:ext cx="422275" cy="733900"/>
            </a:xfrm>
            <a:custGeom>
              <a:avLst/>
              <a:gdLst/>
              <a:ahLst/>
              <a:cxnLst/>
              <a:rect l="l" t="t" r="r" b="b"/>
              <a:pathLst>
                <a:path w="16891" h="29356" extrusionOk="0">
                  <a:moveTo>
                    <a:pt x="10326" y="1"/>
                  </a:moveTo>
                  <a:cubicBezTo>
                    <a:pt x="5835" y="1"/>
                    <a:pt x="2082" y="3645"/>
                    <a:pt x="776" y="11041"/>
                  </a:cubicBezTo>
                  <a:cubicBezTo>
                    <a:pt x="0" y="15515"/>
                    <a:pt x="776" y="19167"/>
                    <a:pt x="2557" y="23207"/>
                  </a:cubicBezTo>
                  <a:cubicBezTo>
                    <a:pt x="2922" y="24074"/>
                    <a:pt x="3880" y="24941"/>
                    <a:pt x="4474" y="25672"/>
                  </a:cubicBezTo>
                  <a:cubicBezTo>
                    <a:pt x="6241" y="27902"/>
                    <a:pt x="8880" y="29356"/>
                    <a:pt x="11767" y="29356"/>
                  </a:cubicBezTo>
                  <a:cubicBezTo>
                    <a:pt x="12012" y="29356"/>
                    <a:pt x="12260" y="29345"/>
                    <a:pt x="12508" y="29324"/>
                  </a:cubicBezTo>
                  <a:cubicBezTo>
                    <a:pt x="16891" y="28959"/>
                    <a:pt x="16800" y="26106"/>
                    <a:pt x="16800" y="26106"/>
                  </a:cubicBezTo>
                  <a:lnTo>
                    <a:pt x="13992" y="25923"/>
                  </a:lnTo>
                  <a:cubicBezTo>
                    <a:pt x="13569" y="25995"/>
                    <a:pt x="13165" y="26027"/>
                    <a:pt x="12778" y="26027"/>
                  </a:cubicBezTo>
                  <a:cubicBezTo>
                    <a:pt x="8745" y="26027"/>
                    <a:pt x="6711" y="22453"/>
                    <a:pt x="6711" y="22453"/>
                  </a:cubicBezTo>
                  <a:cubicBezTo>
                    <a:pt x="3401" y="17341"/>
                    <a:pt x="4702" y="8165"/>
                    <a:pt x="7076" y="4650"/>
                  </a:cubicBezTo>
                  <a:cubicBezTo>
                    <a:pt x="8811" y="2093"/>
                    <a:pt x="10203" y="1774"/>
                    <a:pt x="11230" y="1112"/>
                  </a:cubicBezTo>
                  <a:cubicBezTo>
                    <a:pt x="12394" y="929"/>
                    <a:pt x="12965" y="998"/>
                    <a:pt x="13672" y="633"/>
                  </a:cubicBezTo>
                  <a:cubicBezTo>
                    <a:pt x="12530" y="212"/>
                    <a:pt x="11407" y="1"/>
                    <a:pt x="10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1">
              <a:extLst>
                <a:ext uri="{FF2B5EF4-FFF2-40B4-BE49-F238E27FC236}">
                  <a16:creationId xmlns:a16="http://schemas.microsoft.com/office/drawing/2014/main" id="{58C7E533-F28D-ABB4-A973-F9EBAF17AA91}"/>
                </a:ext>
              </a:extLst>
            </p:cNvPr>
            <p:cNvSpPr/>
            <p:nvPr/>
          </p:nvSpPr>
          <p:spPr>
            <a:xfrm>
              <a:off x="4725000" y="2497125"/>
              <a:ext cx="346400" cy="670675"/>
            </a:xfrm>
            <a:custGeom>
              <a:avLst/>
              <a:gdLst/>
              <a:ahLst/>
              <a:cxnLst/>
              <a:rect l="l" t="t" r="r" b="b"/>
              <a:pathLst>
                <a:path w="13856" h="26827" extrusionOk="0">
                  <a:moveTo>
                    <a:pt x="8263" y="1"/>
                  </a:moveTo>
                  <a:cubicBezTo>
                    <a:pt x="4657" y="503"/>
                    <a:pt x="1826" y="3813"/>
                    <a:pt x="731" y="10044"/>
                  </a:cubicBezTo>
                  <a:cubicBezTo>
                    <a:pt x="0" y="14130"/>
                    <a:pt x="868" y="17531"/>
                    <a:pt x="2488" y="21251"/>
                  </a:cubicBezTo>
                  <a:cubicBezTo>
                    <a:pt x="2831" y="22050"/>
                    <a:pt x="3287" y="22780"/>
                    <a:pt x="3812" y="23442"/>
                  </a:cubicBezTo>
                  <a:cubicBezTo>
                    <a:pt x="5454" y="25484"/>
                    <a:pt x="7872" y="26827"/>
                    <a:pt x="10529" y="26827"/>
                  </a:cubicBezTo>
                  <a:cubicBezTo>
                    <a:pt x="10754" y="26827"/>
                    <a:pt x="10980" y="26817"/>
                    <a:pt x="11208" y="26798"/>
                  </a:cubicBezTo>
                  <a:cubicBezTo>
                    <a:pt x="12189" y="26706"/>
                    <a:pt x="12942" y="26478"/>
                    <a:pt x="13490" y="26204"/>
                  </a:cubicBezTo>
                  <a:cubicBezTo>
                    <a:pt x="13855" y="25542"/>
                    <a:pt x="13833" y="24995"/>
                    <a:pt x="13833" y="24995"/>
                  </a:cubicBezTo>
                  <a:lnTo>
                    <a:pt x="11025" y="24812"/>
                  </a:lnTo>
                  <a:cubicBezTo>
                    <a:pt x="10602" y="24884"/>
                    <a:pt x="10198" y="24916"/>
                    <a:pt x="9811" y="24916"/>
                  </a:cubicBezTo>
                  <a:cubicBezTo>
                    <a:pt x="5778" y="24916"/>
                    <a:pt x="3744" y="21342"/>
                    <a:pt x="3744" y="21342"/>
                  </a:cubicBezTo>
                  <a:cubicBezTo>
                    <a:pt x="434" y="16230"/>
                    <a:pt x="1735" y="7054"/>
                    <a:pt x="4109" y="3539"/>
                  </a:cubicBezTo>
                  <a:cubicBezTo>
                    <a:pt x="5844" y="1005"/>
                    <a:pt x="7213" y="663"/>
                    <a:pt x="826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1">
              <a:extLst>
                <a:ext uri="{FF2B5EF4-FFF2-40B4-BE49-F238E27FC236}">
                  <a16:creationId xmlns:a16="http://schemas.microsoft.com/office/drawing/2014/main" id="{1A6283C4-DA10-BDB7-9122-4462E03D6BB8}"/>
                </a:ext>
              </a:extLst>
            </p:cNvPr>
            <p:cNvSpPr/>
            <p:nvPr/>
          </p:nvSpPr>
          <p:spPr>
            <a:xfrm>
              <a:off x="4748975" y="2512975"/>
              <a:ext cx="195750" cy="599400"/>
            </a:xfrm>
            <a:custGeom>
              <a:avLst/>
              <a:gdLst/>
              <a:ahLst/>
              <a:cxnLst/>
              <a:rect l="l" t="t" r="r" b="b"/>
              <a:pathLst>
                <a:path w="7830" h="23976" extrusionOk="0">
                  <a:moveTo>
                    <a:pt x="6868" y="1"/>
                  </a:moveTo>
                  <a:cubicBezTo>
                    <a:pt x="6502" y="1"/>
                    <a:pt x="6037" y="83"/>
                    <a:pt x="5547" y="303"/>
                  </a:cubicBezTo>
                  <a:cubicBezTo>
                    <a:pt x="4907" y="599"/>
                    <a:pt x="4246" y="1124"/>
                    <a:pt x="3675" y="1764"/>
                  </a:cubicBezTo>
                  <a:cubicBezTo>
                    <a:pt x="3081" y="2403"/>
                    <a:pt x="2534" y="3179"/>
                    <a:pt x="2077" y="3978"/>
                  </a:cubicBezTo>
                  <a:cubicBezTo>
                    <a:pt x="1621" y="4799"/>
                    <a:pt x="1233" y="5621"/>
                    <a:pt x="959" y="6488"/>
                  </a:cubicBezTo>
                  <a:cubicBezTo>
                    <a:pt x="753" y="7333"/>
                    <a:pt x="571" y="8109"/>
                    <a:pt x="434" y="8794"/>
                  </a:cubicBezTo>
                  <a:cubicBezTo>
                    <a:pt x="274" y="9456"/>
                    <a:pt x="228" y="10049"/>
                    <a:pt x="160" y="10437"/>
                  </a:cubicBezTo>
                  <a:cubicBezTo>
                    <a:pt x="137" y="10643"/>
                    <a:pt x="114" y="10802"/>
                    <a:pt x="114" y="10916"/>
                  </a:cubicBezTo>
                  <a:cubicBezTo>
                    <a:pt x="91" y="11008"/>
                    <a:pt x="91" y="11076"/>
                    <a:pt x="91" y="11076"/>
                  </a:cubicBezTo>
                  <a:cubicBezTo>
                    <a:pt x="91" y="11076"/>
                    <a:pt x="69" y="11304"/>
                    <a:pt x="46" y="11715"/>
                  </a:cubicBezTo>
                  <a:cubicBezTo>
                    <a:pt x="0" y="12126"/>
                    <a:pt x="46" y="12697"/>
                    <a:pt x="46" y="13404"/>
                  </a:cubicBezTo>
                  <a:cubicBezTo>
                    <a:pt x="114" y="14089"/>
                    <a:pt x="183" y="14911"/>
                    <a:pt x="388" y="15778"/>
                  </a:cubicBezTo>
                  <a:cubicBezTo>
                    <a:pt x="457" y="15984"/>
                    <a:pt x="479" y="16212"/>
                    <a:pt x="548" y="16417"/>
                  </a:cubicBezTo>
                  <a:cubicBezTo>
                    <a:pt x="616" y="16623"/>
                    <a:pt x="685" y="16851"/>
                    <a:pt x="753" y="17079"/>
                  </a:cubicBezTo>
                  <a:cubicBezTo>
                    <a:pt x="845" y="17285"/>
                    <a:pt x="913" y="17513"/>
                    <a:pt x="982" y="17718"/>
                  </a:cubicBezTo>
                  <a:lnTo>
                    <a:pt x="1255" y="18357"/>
                  </a:lnTo>
                  <a:cubicBezTo>
                    <a:pt x="2009" y="20047"/>
                    <a:pt x="3059" y="21621"/>
                    <a:pt x="4063" y="22603"/>
                  </a:cubicBezTo>
                  <a:cubicBezTo>
                    <a:pt x="4291" y="22854"/>
                    <a:pt x="4542" y="23037"/>
                    <a:pt x="4771" y="23219"/>
                  </a:cubicBezTo>
                  <a:cubicBezTo>
                    <a:pt x="4862" y="23311"/>
                    <a:pt x="4976" y="23402"/>
                    <a:pt x="5067" y="23470"/>
                  </a:cubicBezTo>
                  <a:cubicBezTo>
                    <a:pt x="5181" y="23539"/>
                    <a:pt x="5273" y="23607"/>
                    <a:pt x="5341" y="23653"/>
                  </a:cubicBezTo>
                  <a:cubicBezTo>
                    <a:pt x="5655" y="23862"/>
                    <a:pt x="5854" y="23975"/>
                    <a:pt x="5902" y="23975"/>
                  </a:cubicBezTo>
                  <a:cubicBezTo>
                    <a:pt x="5907" y="23975"/>
                    <a:pt x="5910" y="23974"/>
                    <a:pt x="5912" y="23972"/>
                  </a:cubicBezTo>
                  <a:cubicBezTo>
                    <a:pt x="5935" y="23904"/>
                    <a:pt x="5159" y="23425"/>
                    <a:pt x="4246" y="22420"/>
                  </a:cubicBezTo>
                  <a:cubicBezTo>
                    <a:pt x="3355" y="21393"/>
                    <a:pt x="2397" y="19841"/>
                    <a:pt x="1712" y="18175"/>
                  </a:cubicBezTo>
                  <a:lnTo>
                    <a:pt x="1461" y="17536"/>
                  </a:lnTo>
                  <a:cubicBezTo>
                    <a:pt x="1392" y="17330"/>
                    <a:pt x="1324" y="17125"/>
                    <a:pt x="1278" y="16897"/>
                  </a:cubicBezTo>
                  <a:cubicBezTo>
                    <a:pt x="1210" y="16691"/>
                    <a:pt x="1141" y="16486"/>
                    <a:pt x="1073" y="16280"/>
                  </a:cubicBezTo>
                  <a:cubicBezTo>
                    <a:pt x="1027" y="16075"/>
                    <a:pt x="1004" y="15847"/>
                    <a:pt x="959" y="15641"/>
                  </a:cubicBezTo>
                  <a:cubicBezTo>
                    <a:pt x="776" y="14820"/>
                    <a:pt x="730" y="14043"/>
                    <a:pt x="685" y="13382"/>
                  </a:cubicBezTo>
                  <a:cubicBezTo>
                    <a:pt x="708" y="12697"/>
                    <a:pt x="685" y="12149"/>
                    <a:pt x="730" y="11738"/>
                  </a:cubicBezTo>
                  <a:cubicBezTo>
                    <a:pt x="753" y="11350"/>
                    <a:pt x="776" y="11122"/>
                    <a:pt x="776" y="11122"/>
                  </a:cubicBezTo>
                  <a:cubicBezTo>
                    <a:pt x="776" y="11122"/>
                    <a:pt x="776" y="11076"/>
                    <a:pt x="776" y="10962"/>
                  </a:cubicBezTo>
                  <a:cubicBezTo>
                    <a:pt x="799" y="10871"/>
                    <a:pt x="799" y="10711"/>
                    <a:pt x="822" y="10528"/>
                  </a:cubicBezTo>
                  <a:cubicBezTo>
                    <a:pt x="890" y="10118"/>
                    <a:pt x="936" y="9570"/>
                    <a:pt x="1050" y="8908"/>
                  </a:cubicBezTo>
                  <a:cubicBezTo>
                    <a:pt x="1164" y="8223"/>
                    <a:pt x="1324" y="7447"/>
                    <a:pt x="1529" y="6648"/>
                  </a:cubicBezTo>
                  <a:cubicBezTo>
                    <a:pt x="1735" y="5849"/>
                    <a:pt x="2100" y="5005"/>
                    <a:pt x="2511" y="4206"/>
                  </a:cubicBezTo>
                  <a:cubicBezTo>
                    <a:pt x="3333" y="2631"/>
                    <a:pt x="4497" y="1170"/>
                    <a:pt x="5684" y="554"/>
                  </a:cubicBezTo>
                  <a:cubicBezTo>
                    <a:pt x="6254" y="234"/>
                    <a:pt x="6825" y="166"/>
                    <a:pt x="7213" y="166"/>
                  </a:cubicBezTo>
                  <a:cubicBezTo>
                    <a:pt x="7527" y="184"/>
                    <a:pt x="7736" y="218"/>
                    <a:pt x="7805" y="218"/>
                  </a:cubicBezTo>
                  <a:cubicBezTo>
                    <a:pt x="7821" y="218"/>
                    <a:pt x="7829" y="216"/>
                    <a:pt x="7829" y="211"/>
                  </a:cubicBezTo>
                  <a:cubicBezTo>
                    <a:pt x="7829" y="211"/>
                    <a:pt x="7624" y="97"/>
                    <a:pt x="7213" y="29"/>
                  </a:cubicBezTo>
                  <a:cubicBezTo>
                    <a:pt x="7112" y="11"/>
                    <a:pt x="6996" y="1"/>
                    <a:pt x="6868" y="1"/>
                  </a:cubicBezTo>
                  <a:close/>
                </a:path>
              </a:pathLst>
            </a:custGeom>
            <a:solidFill>
              <a:srgbClr val="FF2E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1">
              <a:extLst>
                <a:ext uri="{FF2B5EF4-FFF2-40B4-BE49-F238E27FC236}">
                  <a16:creationId xmlns:a16="http://schemas.microsoft.com/office/drawing/2014/main" id="{640BE8DB-EAF2-CC1E-7667-72BAD7B5FB58}"/>
                </a:ext>
              </a:extLst>
            </p:cNvPr>
            <p:cNvSpPr/>
            <p:nvPr/>
          </p:nvSpPr>
          <p:spPr>
            <a:xfrm>
              <a:off x="4651950" y="2470425"/>
              <a:ext cx="379500" cy="738525"/>
            </a:xfrm>
            <a:custGeom>
              <a:avLst/>
              <a:gdLst/>
              <a:ahLst/>
              <a:cxnLst/>
              <a:rect l="l" t="t" r="r" b="b"/>
              <a:pathLst>
                <a:path w="15180" h="29541" extrusionOk="0">
                  <a:moveTo>
                    <a:pt x="9326" y="1"/>
                  </a:moveTo>
                  <a:cubicBezTo>
                    <a:pt x="8838" y="1"/>
                    <a:pt x="8274" y="54"/>
                    <a:pt x="7670" y="201"/>
                  </a:cubicBezTo>
                  <a:cubicBezTo>
                    <a:pt x="7145" y="338"/>
                    <a:pt x="6597" y="544"/>
                    <a:pt x="6072" y="841"/>
                  </a:cubicBezTo>
                  <a:cubicBezTo>
                    <a:pt x="5524" y="1160"/>
                    <a:pt x="4999" y="1525"/>
                    <a:pt x="4520" y="1982"/>
                  </a:cubicBezTo>
                  <a:cubicBezTo>
                    <a:pt x="4041" y="2438"/>
                    <a:pt x="3584" y="2963"/>
                    <a:pt x="3173" y="3534"/>
                  </a:cubicBezTo>
                  <a:cubicBezTo>
                    <a:pt x="2763" y="4127"/>
                    <a:pt x="2420" y="4721"/>
                    <a:pt x="2078" y="5360"/>
                  </a:cubicBezTo>
                  <a:cubicBezTo>
                    <a:pt x="822" y="7916"/>
                    <a:pt x="252" y="10724"/>
                    <a:pt x="92" y="12847"/>
                  </a:cubicBezTo>
                  <a:cubicBezTo>
                    <a:pt x="1" y="13897"/>
                    <a:pt x="1" y="14787"/>
                    <a:pt x="46" y="15403"/>
                  </a:cubicBezTo>
                  <a:cubicBezTo>
                    <a:pt x="69" y="15723"/>
                    <a:pt x="69" y="15974"/>
                    <a:pt x="92" y="16134"/>
                  </a:cubicBezTo>
                  <a:cubicBezTo>
                    <a:pt x="115" y="16293"/>
                    <a:pt x="115" y="16385"/>
                    <a:pt x="115" y="16385"/>
                  </a:cubicBezTo>
                  <a:cubicBezTo>
                    <a:pt x="115" y="16385"/>
                    <a:pt x="138" y="16476"/>
                    <a:pt x="161" y="16636"/>
                  </a:cubicBezTo>
                  <a:cubicBezTo>
                    <a:pt x="183" y="16795"/>
                    <a:pt x="229" y="17047"/>
                    <a:pt x="275" y="17366"/>
                  </a:cubicBezTo>
                  <a:cubicBezTo>
                    <a:pt x="366" y="17960"/>
                    <a:pt x="549" y="18850"/>
                    <a:pt x="868" y="19854"/>
                  </a:cubicBezTo>
                  <a:cubicBezTo>
                    <a:pt x="1188" y="20881"/>
                    <a:pt x="1621" y="22045"/>
                    <a:pt x="2260" y="23232"/>
                  </a:cubicBezTo>
                  <a:cubicBezTo>
                    <a:pt x="2580" y="23803"/>
                    <a:pt x="2945" y="24396"/>
                    <a:pt x="3356" y="24967"/>
                  </a:cubicBezTo>
                  <a:cubicBezTo>
                    <a:pt x="3767" y="25538"/>
                    <a:pt x="4223" y="26085"/>
                    <a:pt x="4703" y="26610"/>
                  </a:cubicBezTo>
                  <a:cubicBezTo>
                    <a:pt x="5228" y="27112"/>
                    <a:pt x="5753" y="27569"/>
                    <a:pt x="6346" y="27980"/>
                  </a:cubicBezTo>
                  <a:cubicBezTo>
                    <a:pt x="6940" y="28368"/>
                    <a:pt x="7533" y="28710"/>
                    <a:pt x="8172" y="28938"/>
                  </a:cubicBezTo>
                  <a:cubicBezTo>
                    <a:pt x="9279" y="29381"/>
                    <a:pt x="10387" y="29540"/>
                    <a:pt x="11369" y="29540"/>
                  </a:cubicBezTo>
                  <a:cubicBezTo>
                    <a:pt x="11500" y="29540"/>
                    <a:pt x="11629" y="29537"/>
                    <a:pt x="11756" y="29532"/>
                  </a:cubicBezTo>
                  <a:cubicBezTo>
                    <a:pt x="12806" y="29486"/>
                    <a:pt x="13673" y="29258"/>
                    <a:pt x="14267" y="29098"/>
                  </a:cubicBezTo>
                  <a:cubicBezTo>
                    <a:pt x="14837" y="28893"/>
                    <a:pt x="15180" y="28756"/>
                    <a:pt x="15157" y="28733"/>
                  </a:cubicBezTo>
                  <a:cubicBezTo>
                    <a:pt x="15157" y="28727"/>
                    <a:pt x="15150" y="28724"/>
                    <a:pt x="15137" y="28724"/>
                  </a:cubicBezTo>
                  <a:cubicBezTo>
                    <a:pt x="14964" y="28724"/>
                    <a:pt x="13683" y="29237"/>
                    <a:pt x="11733" y="29258"/>
                  </a:cubicBezTo>
                  <a:cubicBezTo>
                    <a:pt x="11677" y="29259"/>
                    <a:pt x="11620" y="29260"/>
                    <a:pt x="11563" y="29260"/>
                  </a:cubicBezTo>
                  <a:cubicBezTo>
                    <a:pt x="10574" y="29260"/>
                    <a:pt x="9431" y="29070"/>
                    <a:pt x="8309" y="28573"/>
                  </a:cubicBezTo>
                  <a:cubicBezTo>
                    <a:pt x="7716" y="28345"/>
                    <a:pt x="7145" y="28003"/>
                    <a:pt x="6597" y="27615"/>
                  </a:cubicBezTo>
                  <a:cubicBezTo>
                    <a:pt x="6049" y="27227"/>
                    <a:pt x="5547" y="26747"/>
                    <a:pt x="5068" y="26268"/>
                  </a:cubicBezTo>
                  <a:cubicBezTo>
                    <a:pt x="4589" y="25766"/>
                    <a:pt x="4178" y="25218"/>
                    <a:pt x="3790" y="24670"/>
                  </a:cubicBezTo>
                  <a:cubicBezTo>
                    <a:pt x="3402" y="24100"/>
                    <a:pt x="3059" y="23529"/>
                    <a:pt x="2785" y="22958"/>
                  </a:cubicBezTo>
                  <a:cubicBezTo>
                    <a:pt x="2192" y="21817"/>
                    <a:pt x="1781" y="20676"/>
                    <a:pt x="1484" y="19671"/>
                  </a:cubicBezTo>
                  <a:cubicBezTo>
                    <a:pt x="1188" y="18690"/>
                    <a:pt x="1028" y="17845"/>
                    <a:pt x="937" y="17252"/>
                  </a:cubicBezTo>
                  <a:cubicBezTo>
                    <a:pt x="891" y="16955"/>
                    <a:pt x="868" y="16704"/>
                    <a:pt x="845" y="16544"/>
                  </a:cubicBezTo>
                  <a:cubicBezTo>
                    <a:pt x="822" y="16385"/>
                    <a:pt x="800" y="16316"/>
                    <a:pt x="800" y="16316"/>
                  </a:cubicBezTo>
                  <a:cubicBezTo>
                    <a:pt x="800" y="16316"/>
                    <a:pt x="800" y="16225"/>
                    <a:pt x="777" y="16065"/>
                  </a:cubicBezTo>
                  <a:cubicBezTo>
                    <a:pt x="754" y="15905"/>
                    <a:pt x="731" y="15677"/>
                    <a:pt x="708" y="15380"/>
                  </a:cubicBezTo>
                  <a:cubicBezTo>
                    <a:pt x="663" y="14764"/>
                    <a:pt x="640" y="13919"/>
                    <a:pt x="708" y="12892"/>
                  </a:cubicBezTo>
                  <a:cubicBezTo>
                    <a:pt x="845" y="10838"/>
                    <a:pt x="1347" y="8076"/>
                    <a:pt x="2534" y="5565"/>
                  </a:cubicBezTo>
                  <a:cubicBezTo>
                    <a:pt x="2831" y="4949"/>
                    <a:pt x="3151" y="4356"/>
                    <a:pt x="3539" y="3785"/>
                  </a:cubicBezTo>
                  <a:cubicBezTo>
                    <a:pt x="3904" y="3237"/>
                    <a:pt x="4338" y="2712"/>
                    <a:pt x="4771" y="2256"/>
                  </a:cubicBezTo>
                  <a:cubicBezTo>
                    <a:pt x="5228" y="1822"/>
                    <a:pt x="5730" y="1434"/>
                    <a:pt x="6232" y="1137"/>
                  </a:cubicBezTo>
                  <a:cubicBezTo>
                    <a:pt x="6734" y="818"/>
                    <a:pt x="7259" y="612"/>
                    <a:pt x="7739" y="453"/>
                  </a:cubicBezTo>
                  <a:cubicBezTo>
                    <a:pt x="8475" y="247"/>
                    <a:pt x="9159" y="183"/>
                    <a:pt x="9706" y="183"/>
                  </a:cubicBezTo>
                  <a:cubicBezTo>
                    <a:pt x="9888" y="183"/>
                    <a:pt x="10055" y="190"/>
                    <a:pt x="10204" y="201"/>
                  </a:cubicBezTo>
                  <a:cubicBezTo>
                    <a:pt x="10714" y="221"/>
                    <a:pt x="11056" y="275"/>
                    <a:pt x="11141" y="275"/>
                  </a:cubicBezTo>
                  <a:cubicBezTo>
                    <a:pt x="11155" y="275"/>
                    <a:pt x="11162" y="273"/>
                    <a:pt x="11162" y="270"/>
                  </a:cubicBezTo>
                  <a:cubicBezTo>
                    <a:pt x="11162" y="247"/>
                    <a:pt x="11071" y="224"/>
                    <a:pt x="10911" y="179"/>
                  </a:cubicBezTo>
                  <a:cubicBezTo>
                    <a:pt x="10751" y="156"/>
                    <a:pt x="10523" y="87"/>
                    <a:pt x="10226" y="65"/>
                  </a:cubicBezTo>
                  <a:cubicBezTo>
                    <a:pt x="9973" y="27"/>
                    <a:pt x="9668" y="1"/>
                    <a:pt x="9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1">
              <a:extLst>
                <a:ext uri="{FF2B5EF4-FFF2-40B4-BE49-F238E27FC236}">
                  <a16:creationId xmlns:a16="http://schemas.microsoft.com/office/drawing/2014/main" id="{19B19530-CD4D-8208-961E-4FC9CBD711CA}"/>
                </a:ext>
              </a:extLst>
            </p:cNvPr>
            <p:cNvSpPr/>
            <p:nvPr/>
          </p:nvSpPr>
          <p:spPr>
            <a:xfrm>
              <a:off x="4748975" y="2512975"/>
              <a:ext cx="195750" cy="599400"/>
            </a:xfrm>
            <a:custGeom>
              <a:avLst/>
              <a:gdLst/>
              <a:ahLst/>
              <a:cxnLst/>
              <a:rect l="l" t="t" r="r" b="b"/>
              <a:pathLst>
                <a:path w="7830" h="23976" extrusionOk="0">
                  <a:moveTo>
                    <a:pt x="6868" y="1"/>
                  </a:moveTo>
                  <a:cubicBezTo>
                    <a:pt x="6502" y="1"/>
                    <a:pt x="6037" y="83"/>
                    <a:pt x="5547" y="303"/>
                  </a:cubicBezTo>
                  <a:cubicBezTo>
                    <a:pt x="4907" y="599"/>
                    <a:pt x="4246" y="1124"/>
                    <a:pt x="3675" y="1764"/>
                  </a:cubicBezTo>
                  <a:cubicBezTo>
                    <a:pt x="3081" y="2403"/>
                    <a:pt x="2534" y="3179"/>
                    <a:pt x="2077" y="3978"/>
                  </a:cubicBezTo>
                  <a:cubicBezTo>
                    <a:pt x="1621" y="4799"/>
                    <a:pt x="1233" y="5621"/>
                    <a:pt x="959" y="6488"/>
                  </a:cubicBezTo>
                  <a:cubicBezTo>
                    <a:pt x="753" y="7333"/>
                    <a:pt x="571" y="8109"/>
                    <a:pt x="434" y="8794"/>
                  </a:cubicBezTo>
                  <a:cubicBezTo>
                    <a:pt x="274" y="9456"/>
                    <a:pt x="228" y="10049"/>
                    <a:pt x="160" y="10437"/>
                  </a:cubicBezTo>
                  <a:cubicBezTo>
                    <a:pt x="137" y="10643"/>
                    <a:pt x="114" y="10802"/>
                    <a:pt x="114" y="10916"/>
                  </a:cubicBezTo>
                  <a:cubicBezTo>
                    <a:pt x="91" y="11008"/>
                    <a:pt x="91" y="11076"/>
                    <a:pt x="91" y="11076"/>
                  </a:cubicBezTo>
                  <a:cubicBezTo>
                    <a:pt x="91" y="11076"/>
                    <a:pt x="69" y="11304"/>
                    <a:pt x="46" y="11715"/>
                  </a:cubicBezTo>
                  <a:cubicBezTo>
                    <a:pt x="0" y="12126"/>
                    <a:pt x="46" y="12697"/>
                    <a:pt x="46" y="13404"/>
                  </a:cubicBezTo>
                  <a:cubicBezTo>
                    <a:pt x="114" y="14089"/>
                    <a:pt x="183" y="14911"/>
                    <a:pt x="388" y="15778"/>
                  </a:cubicBezTo>
                  <a:cubicBezTo>
                    <a:pt x="457" y="15984"/>
                    <a:pt x="479" y="16212"/>
                    <a:pt x="548" y="16417"/>
                  </a:cubicBezTo>
                  <a:cubicBezTo>
                    <a:pt x="616" y="16623"/>
                    <a:pt x="685" y="16851"/>
                    <a:pt x="753" y="17079"/>
                  </a:cubicBezTo>
                  <a:cubicBezTo>
                    <a:pt x="845" y="17285"/>
                    <a:pt x="913" y="17513"/>
                    <a:pt x="982" y="17718"/>
                  </a:cubicBezTo>
                  <a:lnTo>
                    <a:pt x="1255" y="18357"/>
                  </a:lnTo>
                  <a:cubicBezTo>
                    <a:pt x="2009" y="20047"/>
                    <a:pt x="3059" y="21621"/>
                    <a:pt x="4063" y="22603"/>
                  </a:cubicBezTo>
                  <a:cubicBezTo>
                    <a:pt x="4291" y="22854"/>
                    <a:pt x="4542" y="23037"/>
                    <a:pt x="4771" y="23219"/>
                  </a:cubicBezTo>
                  <a:cubicBezTo>
                    <a:pt x="4862" y="23311"/>
                    <a:pt x="4976" y="23402"/>
                    <a:pt x="5067" y="23470"/>
                  </a:cubicBezTo>
                  <a:cubicBezTo>
                    <a:pt x="5181" y="23539"/>
                    <a:pt x="5273" y="23607"/>
                    <a:pt x="5341" y="23653"/>
                  </a:cubicBezTo>
                  <a:cubicBezTo>
                    <a:pt x="5655" y="23862"/>
                    <a:pt x="5854" y="23975"/>
                    <a:pt x="5902" y="23975"/>
                  </a:cubicBezTo>
                  <a:cubicBezTo>
                    <a:pt x="5907" y="23975"/>
                    <a:pt x="5910" y="23974"/>
                    <a:pt x="5912" y="23972"/>
                  </a:cubicBezTo>
                  <a:cubicBezTo>
                    <a:pt x="5935" y="23904"/>
                    <a:pt x="5159" y="23425"/>
                    <a:pt x="4246" y="22420"/>
                  </a:cubicBezTo>
                  <a:cubicBezTo>
                    <a:pt x="3355" y="21393"/>
                    <a:pt x="2397" y="19841"/>
                    <a:pt x="1712" y="18175"/>
                  </a:cubicBezTo>
                  <a:lnTo>
                    <a:pt x="1461" y="17536"/>
                  </a:lnTo>
                  <a:cubicBezTo>
                    <a:pt x="1392" y="17330"/>
                    <a:pt x="1324" y="17125"/>
                    <a:pt x="1278" y="16897"/>
                  </a:cubicBezTo>
                  <a:cubicBezTo>
                    <a:pt x="1210" y="16691"/>
                    <a:pt x="1141" y="16486"/>
                    <a:pt x="1073" y="16280"/>
                  </a:cubicBezTo>
                  <a:cubicBezTo>
                    <a:pt x="1027" y="16075"/>
                    <a:pt x="1004" y="15847"/>
                    <a:pt x="959" y="15641"/>
                  </a:cubicBezTo>
                  <a:cubicBezTo>
                    <a:pt x="776" y="14820"/>
                    <a:pt x="730" y="14043"/>
                    <a:pt x="685" y="13382"/>
                  </a:cubicBezTo>
                  <a:cubicBezTo>
                    <a:pt x="708" y="12697"/>
                    <a:pt x="685" y="12149"/>
                    <a:pt x="730" y="11738"/>
                  </a:cubicBezTo>
                  <a:cubicBezTo>
                    <a:pt x="753" y="11350"/>
                    <a:pt x="776" y="11122"/>
                    <a:pt x="776" y="11122"/>
                  </a:cubicBezTo>
                  <a:cubicBezTo>
                    <a:pt x="776" y="11122"/>
                    <a:pt x="776" y="11076"/>
                    <a:pt x="776" y="10962"/>
                  </a:cubicBezTo>
                  <a:cubicBezTo>
                    <a:pt x="799" y="10871"/>
                    <a:pt x="799" y="10711"/>
                    <a:pt x="822" y="10528"/>
                  </a:cubicBezTo>
                  <a:cubicBezTo>
                    <a:pt x="890" y="10118"/>
                    <a:pt x="936" y="9570"/>
                    <a:pt x="1050" y="8908"/>
                  </a:cubicBezTo>
                  <a:cubicBezTo>
                    <a:pt x="1164" y="8223"/>
                    <a:pt x="1324" y="7447"/>
                    <a:pt x="1529" y="6648"/>
                  </a:cubicBezTo>
                  <a:cubicBezTo>
                    <a:pt x="1735" y="5849"/>
                    <a:pt x="2100" y="5005"/>
                    <a:pt x="2511" y="4206"/>
                  </a:cubicBezTo>
                  <a:cubicBezTo>
                    <a:pt x="3333" y="2631"/>
                    <a:pt x="4497" y="1170"/>
                    <a:pt x="5684" y="554"/>
                  </a:cubicBezTo>
                  <a:cubicBezTo>
                    <a:pt x="6254" y="234"/>
                    <a:pt x="6825" y="166"/>
                    <a:pt x="7213" y="166"/>
                  </a:cubicBezTo>
                  <a:cubicBezTo>
                    <a:pt x="7527" y="184"/>
                    <a:pt x="7736" y="218"/>
                    <a:pt x="7805" y="218"/>
                  </a:cubicBezTo>
                  <a:cubicBezTo>
                    <a:pt x="7821" y="218"/>
                    <a:pt x="7829" y="216"/>
                    <a:pt x="7829" y="211"/>
                  </a:cubicBezTo>
                  <a:cubicBezTo>
                    <a:pt x="7829" y="211"/>
                    <a:pt x="7624" y="97"/>
                    <a:pt x="7213" y="29"/>
                  </a:cubicBezTo>
                  <a:cubicBezTo>
                    <a:pt x="7112" y="11"/>
                    <a:pt x="6996" y="1"/>
                    <a:pt x="68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1">
              <a:extLst>
                <a:ext uri="{FF2B5EF4-FFF2-40B4-BE49-F238E27FC236}">
                  <a16:creationId xmlns:a16="http://schemas.microsoft.com/office/drawing/2014/main" id="{65650680-D937-F8D5-AA70-07A435CDC576}"/>
                </a:ext>
              </a:extLst>
            </p:cNvPr>
            <p:cNvSpPr/>
            <p:nvPr/>
          </p:nvSpPr>
          <p:spPr>
            <a:xfrm>
              <a:off x="4651950" y="2470425"/>
              <a:ext cx="379500" cy="738525"/>
            </a:xfrm>
            <a:custGeom>
              <a:avLst/>
              <a:gdLst/>
              <a:ahLst/>
              <a:cxnLst/>
              <a:rect l="l" t="t" r="r" b="b"/>
              <a:pathLst>
                <a:path w="15180" h="29541" extrusionOk="0">
                  <a:moveTo>
                    <a:pt x="9326" y="1"/>
                  </a:moveTo>
                  <a:cubicBezTo>
                    <a:pt x="8838" y="1"/>
                    <a:pt x="8274" y="54"/>
                    <a:pt x="7670" y="201"/>
                  </a:cubicBezTo>
                  <a:cubicBezTo>
                    <a:pt x="7145" y="338"/>
                    <a:pt x="6597" y="544"/>
                    <a:pt x="6072" y="841"/>
                  </a:cubicBezTo>
                  <a:cubicBezTo>
                    <a:pt x="5524" y="1160"/>
                    <a:pt x="4999" y="1525"/>
                    <a:pt x="4520" y="1982"/>
                  </a:cubicBezTo>
                  <a:cubicBezTo>
                    <a:pt x="4041" y="2438"/>
                    <a:pt x="3584" y="2963"/>
                    <a:pt x="3173" y="3534"/>
                  </a:cubicBezTo>
                  <a:cubicBezTo>
                    <a:pt x="2763" y="4127"/>
                    <a:pt x="2420" y="4721"/>
                    <a:pt x="2078" y="5360"/>
                  </a:cubicBezTo>
                  <a:cubicBezTo>
                    <a:pt x="822" y="7916"/>
                    <a:pt x="252" y="10724"/>
                    <a:pt x="92" y="12847"/>
                  </a:cubicBezTo>
                  <a:cubicBezTo>
                    <a:pt x="1" y="13897"/>
                    <a:pt x="1" y="14787"/>
                    <a:pt x="46" y="15403"/>
                  </a:cubicBezTo>
                  <a:cubicBezTo>
                    <a:pt x="69" y="15723"/>
                    <a:pt x="69" y="15974"/>
                    <a:pt x="92" y="16134"/>
                  </a:cubicBezTo>
                  <a:cubicBezTo>
                    <a:pt x="115" y="16293"/>
                    <a:pt x="115" y="16385"/>
                    <a:pt x="115" y="16385"/>
                  </a:cubicBezTo>
                  <a:cubicBezTo>
                    <a:pt x="115" y="16385"/>
                    <a:pt x="138" y="16476"/>
                    <a:pt x="161" y="16636"/>
                  </a:cubicBezTo>
                  <a:cubicBezTo>
                    <a:pt x="183" y="16795"/>
                    <a:pt x="229" y="17047"/>
                    <a:pt x="275" y="17366"/>
                  </a:cubicBezTo>
                  <a:cubicBezTo>
                    <a:pt x="366" y="17960"/>
                    <a:pt x="549" y="18850"/>
                    <a:pt x="868" y="19854"/>
                  </a:cubicBezTo>
                  <a:cubicBezTo>
                    <a:pt x="1188" y="20881"/>
                    <a:pt x="1621" y="22045"/>
                    <a:pt x="2260" y="23232"/>
                  </a:cubicBezTo>
                  <a:cubicBezTo>
                    <a:pt x="2580" y="23803"/>
                    <a:pt x="2945" y="24396"/>
                    <a:pt x="3356" y="24967"/>
                  </a:cubicBezTo>
                  <a:cubicBezTo>
                    <a:pt x="3767" y="25538"/>
                    <a:pt x="4223" y="26085"/>
                    <a:pt x="4703" y="26610"/>
                  </a:cubicBezTo>
                  <a:cubicBezTo>
                    <a:pt x="5228" y="27112"/>
                    <a:pt x="5753" y="27569"/>
                    <a:pt x="6346" y="27980"/>
                  </a:cubicBezTo>
                  <a:cubicBezTo>
                    <a:pt x="6940" y="28368"/>
                    <a:pt x="7533" y="28710"/>
                    <a:pt x="8172" y="28938"/>
                  </a:cubicBezTo>
                  <a:cubicBezTo>
                    <a:pt x="9279" y="29381"/>
                    <a:pt x="10387" y="29540"/>
                    <a:pt x="11369" y="29540"/>
                  </a:cubicBezTo>
                  <a:cubicBezTo>
                    <a:pt x="11500" y="29540"/>
                    <a:pt x="11629" y="29537"/>
                    <a:pt x="11756" y="29532"/>
                  </a:cubicBezTo>
                  <a:cubicBezTo>
                    <a:pt x="12806" y="29486"/>
                    <a:pt x="13673" y="29258"/>
                    <a:pt x="14267" y="29098"/>
                  </a:cubicBezTo>
                  <a:cubicBezTo>
                    <a:pt x="14837" y="28893"/>
                    <a:pt x="15180" y="28756"/>
                    <a:pt x="15157" y="28733"/>
                  </a:cubicBezTo>
                  <a:cubicBezTo>
                    <a:pt x="15157" y="28727"/>
                    <a:pt x="15150" y="28724"/>
                    <a:pt x="15137" y="28724"/>
                  </a:cubicBezTo>
                  <a:cubicBezTo>
                    <a:pt x="14964" y="28724"/>
                    <a:pt x="13683" y="29237"/>
                    <a:pt x="11733" y="29258"/>
                  </a:cubicBezTo>
                  <a:cubicBezTo>
                    <a:pt x="11677" y="29259"/>
                    <a:pt x="11620" y="29260"/>
                    <a:pt x="11563" y="29260"/>
                  </a:cubicBezTo>
                  <a:cubicBezTo>
                    <a:pt x="10574" y="29260"/>
                    <a:pt x="9431" y="29070"/>
                    <a:pt x="8309" y="28573"/>
                  </a:cubicBezTo>
                  <a:cubicBezTo>
                    <a:pt x="7716" y="28345"/>
                    <a:pt x="7145" y="28003"/>
                    <a:pt x="6597" y="27615"/>
                  </a:cubicBezTo>
                  <a:cubicBezTo>
                    <a:pt x="6049" y="27227"/>
                    <a:pt x="5547" y="26747"/>
                    <a:pt x="5068" y="26268"/>
                  </a:cubicBezTo>
                  <a:cubicBezTo>
                    <a:pt x="4589" y="25766"/>
                    <a:pt x="4178" y="25218"/>
                    <a:pt x="3790" y="24670"/>
                  </a:cubicBezTo>
                  <a:cubicBezTo>
                    <a:pt x="3402" y="24100"/>
                    <a:pt x="3059" y="23529"/>
                    <a:pt x="2785" y="22958"/>
                  </a:cubicBezTo>
                  <a:cubicBezTo>
                    <a:pt x="2192" y="21817"/>
                    <a:pt x="1781" y="20676"/>
                    <a:pt x="1484" y="19671"/>
                  </a:cubicBezTo>
                  <a:cubicBezTo>
                    <a:pt x="1188" y="18690"/>
                    <a:pt x="1028" y="17845"/>
                    <a:pt x="937" y="17252"/>
                  </a:cubicBezTo>
                  <a:cubicBezTo>
                    <a:pt x="891" y="16955"/>
                    <a:pt x="868" y="16704"/>
                    <a:pt x="845" y="16544"/>
                  </a:cubicBezTo>
                  <a:cubicBezTo>
                    <a:pt x="822" y="16385"/>
                    <a:pt x="800" y="16316"/>
                    <a:pt x="800" y="16316"/>
                  </a:cubicBezTo>
                  <a:cubicBezTo>
                    <a:pt x="800" y="16316"/>
                    <a:pt x="800" y="16225"/>
                    <a:pt x="777" y="16065"/>
                  </a:cubicBezTo>
                  <a:cubicBezTo>
                    <a:pt x="754" y="15905"/>
                    <a:pt x="731" y="15677"/>
                    <a:pt x="708" y="15380"/>
                  </a:cubicBezTo>
                  <a:cubicBezTo>
                    <a:pt x="663" y="14764"/>
                    <a:pt x="640" y="13919"/>
                    <a:pt x="708" y="12892"/>
                  </a:cubicBezTo>
                  <a:cubicBezTo>
                    <a:pt x="845" y="10838"/>
                    <a:pt x="1347" y="8076"/>
                    <a:pt x="2534" y="5565"/>
                  </a:cubicBezTo>
                  <a:cubicBezTo>
                    <a:pt x="2831" y="4949"/>
                    <a:pt x="3151" y="4356"/>
                    <a:pt x="3539" y="3785"/>
                  </a:cubicBezTo>
                  <a:cubicBezTo>
                    <a:pt x="3904" y="3237"/>
                    <a:pt x="4338" y="2712"/>
                    <a:pt x="4771" y="2256"/>
                  </a:cubicBezTo>
                  <a:cubicBezTo>
                    <a:pt x="5228" y="1822"/>
                    <a:pt x="5730" y="1434"/>
                    <a:pt x="6232" y="1137"/>
                  </a:cubicBezTo>
                  <a:cubicBezTo>
                    <a:pt x="6734" y="818"/>
                    <a:pt x="7259" y="612"/>
                    <a:pt x="7739" y="453"/>
                  </a:cubicBezTo>
                  <a:cubicBezTo>
                    <a:pt x="8475" y="247"/>
                    <a:pt x="9159" y="183"/>
                    <a:pt x="9706" y="183"/>
                  </a:cubicBezTo>
                  <a:cubicBezTo>
                    <a:pt x="9888" y="183"/>
                    <a:pt x="10055" y="190"/>
                    <a:pt x="10204" y="201"/>
                  </a:cubicBezTo>
                  <a:cubicBezTo>
                    <a:pt x="10714" y="221"/>
                    <a:pt x="11056" y="275"/>
                    <a:pt x="11141" y="275"/>
                  </a:cubicBezTo>
                  <a:cubicBezTo>
                    <a:pt x="11155" y="275"/>
                    <a:pt x="11162" y="273"/>
                    <a:pt x="11162" y="270"/>
                  </a:cubicBezTo>
                  <a:cubicBezTo>
                    <a:pt x="11162" y="247"/>
                    <a:pt x="11071" y="224"/>
                    <a:pt x="10911" y="179"/>
                  </a:cubicBezTo>
                  <a:cubicBezTo>
                    <a:pt x="10751" y="156"/>
                    <a:pt x="10523" y="87"/>
                    <a:pt x="10226" y="65"/>
                  </a:cubicBezTo>
                  <a:cubicBezTo>
                    <a:pt x="9973" y="27"/>
                    <a:pt x="9668" y="1"/>
                    <a:pt x="9326"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1">
              <a:extLst>
                <a:ext uri="{FF2B5EF4-FFF2-40B4-BE49-F238E27FC236}">
                  <a16:creationId xmlns:a16="http://schemas.microsoft.com/office/drawing/2014/main" id="{329035A5-54F2-F5E9-7AA1-3201010C2197}"/>
                </a:ext>
              </a:extLst>
            </p:cNvPr>
            <p:cNvSpPr/>
            <p:nvPr/>
          </p:nvSpPr>
          <p:spPr>
            <a:xfrm>
              <a:off x="4781475" y="2535475"/>
              <a:ext cx="413750" cy="623550"/>
            </a:xfrm>
            <a:custGeom>
              <a:avLst/>
              <a:gdLst/>
              <a:ahLst/>
              <a:cxnLst/>
              <a:rect l="l" t="t" r="r" b="b"/>
              <a:pathLst>
                <a:path w="16550" h="24942" extrusionOk="0">
                  <a:moveTo>
                    <a:pt x="5077" y="1"/>
                  </a:moveTo>
                  <a:cubicBezTo>
                    <a:pt x="3987" y="1"/>
                    <a:pt x="2773" y="679"/>
                    <a:pt x="2192" y="1480"/>
                  </a:cubicBezTo>
                  <a:cubicBezTo>
                    <a:pt x="1416" y="2553"/>
                    <a:pt x="1120" y="4013"/>
                    <a:pt x="1439" y="5292"/>
                  </a:cubicBezTo>
                  <a:cubicBezTo>
                    <a:pt x="2010" y="7437"/>
                    <a:pt x="3265" y="9286"/>
                    <a:pt x="4247" y="11249"/>
                  </a:cubicBezTo>
                  <a:cubicBezTo>
                    <a:pt x="5479" y="13714"/>
                    <a:pt x="6849" y="15221"/>
                    <a:pt x="8287" y="17594"/>
                  </a:cubicBezTo>
                  <a:cubicBezTo>
                    <a:pt x="6917" y="16887"/>
                    <a:pt x="5160" y="16316"/>
                    <a:pt x="3699" y="15814"/>
                  </a:cubicBezTo>
                  <a:cubicBezTo>
                    <a:pt x="3411" y="15715"/>
                    <a:pt x="3124" y="15669"/>
                    <a:pt x="2849" y="15669"/>
                  </a:cubicBezTo>
                  <a:cubicBezTo>
                    <a:pt x="1227" y="15669"/>
                    <a:pt x="1" y="17266"/>
                    <a:pt x="1211" y="18964"/>
                  </a:cubicBezTo>
                  <a:cubicBezTo>
                    <a:pt x="2169" y="20311"/>
                    <a:pt x="3699" y="21543"/>
                    <a:pt x="5000" y="22548"/>
                  </a:cubicBezTo>
                  <a:cubicBezTo>
                    <a:pt x="6735" y="23887"/>
                    <a:pt x="9126" y="24941"/>
                    <a:pt x="11252" y="24941"/>
                  </a:cubicBezTo>
                  <a:cubicBezTo>
                    <a:pt x="12930" y="24941"/>
                    <a:pt x="14444" y="24285"/>
                    <a:pt x="15340" y="22593"/>
                  </a:cubicBezTo>
                  <a:cubicBezTo>
                    <a:pt x="16549" y="20311"/>
                    <a:pt x="15431" y="17047"/>
                    <a:pt x="14701" y="14787"/>
                  </a:cubicBezTo>
                  <a:cubicBezTo>
                    <a:pt x="13445" y="11089"/>
                    <a:pt x="11688" y="7460"/>
                    <a:pt x="9542" y="4105"/>
                  </a:cubicBezTo>
                  <a:cubicBezTo>
                    <a:pt x="8857" y="3009"/>
                    <a:pt x="8104" y="1845"/>
                    <a:pt x="7123" y="955"/>
                  </a:cubicBezTo>
                  <a:cubicBezTo>
                    <a:pt x="6917" y="749"/>
                    <a:pt x="6666" y="544"/>
                    <a:pt x="6392" y="384"/>
                  </a:cubicBezTo>
                  <a:cubicBezTo>
                    <a:pt x="6118" y="224"/>
                    <a:pt x="5822" y="87"/>
                    <a:pt x="5525" y="42"/>
                  </a:cubicBezTo>
                  <a:cubicBezTo>
                    <a:pt x="5379" y="14"/>
                    <a:pt x="5229" y="1"/>
                    <a:pt x="5077" y="1"/>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1">
              <a:extLst>
                <a:ext uri="{FF2B5EF4-FFF2-40B4-BE49-F238E27FC236}">
                  <a16:creationId xmlns:a16="http://schemas.microsoft.com/office/drawing/2014/main" id="{1DBC7ECA-D43C-5ADE-CC88-F926C27882BC}"/>
                </a:ext>
              </a:extLst>
            </p:cNvPr>
            <p:cNvSpPr/>
            <p:nvPr/>
          </p:nvSpPr>
          <p:spPr>
            <a:xfrm>
              <a:off x="4784925" y="2718550"/>
              <a:ext cx="410300" cy="440475"/>
            </a:xfrm>
            <a:custGeom>
              <a:avLst/>
              <a:gdLst/>
              <a:ahLst/>
              <a:cxnLst/>
              <a:rect l="l" t="t" r="r" b="b"/>
              <a:pathLst>
                <a:path w="16412" h="17619" extrusionOk="0">
                  <a:moveTo>
                    <a:pt x="11299" y="0"/>
                  </a:moveTo>
                  <a:cubicBezTo>
                    <a:pt x="9244" y="1096"/>
                    <a:pt x="5775" y="3036"/>
                    <a:pt x="4131" y="3972"/>
                  </a:cubicBezTo>
                  <a:cubicBezTo>
                    <a:pt x="4542" y="4771"/>
                    <a:pt x="4953" y="5478"/>
                    <a:pt x="5387" y="6140"/>
                  </a:cubicBezTo>
                  <a:cubicBezTo>
                    <a:pt x="6756" y="5410"/>
                    <a:pt x="8902" y="4337"/>
                    <a:pt x="9701" y="4314"/>
                  </a:cubicBezTo>
                  <a:cubicBezTo>
                    <a:pt x="9708" y="4314"/>
                    <a:pt x="9716" y="4314"/>
                    <a:pt x="9724" y="4314"/>
                  </a:cubicBezTo>
                  <a:cubicBezTo>
                    <a:pt x="10908" y="4314"/>
                    <a:pt x="12484" y="7771"/>
                    <a:pt x="12303" y="9381"/>
                  </a:cubicBezTo>
                  <a:cubicBezTo>
                    <a:pt x="12263" y="9773"/>
                    <a:pt x="11865" y="9921"/>
                    <a:pt x="11287" y="9921"/>
                  </a:cubicBezTo>
                  <a:cubicBezTo>
                    <a:pt x="10213" y="9921"/>
                    <a:pt x="8514" y="9409"/>
                    <a:pt x="7327" y="8993"/>
                  </a:cubicBezTo>
                  <a:lnTo>
                    <a:pt x="7327" y="8993"/>
                  </a:lnTo>
                  <a:cubicBezTo>
                    <a:pt x="7601" y="9404"/>
                    <a:pt x="7875" y="9815"/>
                    <a:pt x="8149" y="10271"/>
                  </a:cubicBezTo>
                  <a:cubicBezTo>
                    <a:pt x="7715" y="10043"/>
                    <a:pt x="7236" y="9838"/>
                    <a:pt x="6756" y="9632"/>
                  </a:cubicBezTo>
                  <a:lnTo>
                    <a:pt x="6756" y="9632"/>
                  </a:lnTo>
                  <a:cubicBezTo>
                    <a:pt x="6757" y="9633"/>
                    <a:pt x="11527" y="12280"/>
                    <a:pt x="12075" y="13992"/>
                  </a:cubicBezTo>
                  <a:cubicBezTo>
                    <a:pt x="12377" y="14937"/>
                    <a:pt x="11817" y="15645"/>
                    <a:pt x="10522" y="15645"/>
                  </a:cubicBezTo>
                  <a:cubicBezTo>
                    <a:pt x="9470" y="15645"/>
                    <a:pt x="7934" y="15178"/>
                    <a:pt x="5980" y="13992"/>
                  </a:cubicBezTo>
                  <a:cubicBezTo>
                    <a:pt x="2191" y="11687"/>
                    <a:pt x="3675" y="9358"/>
                    <a:pt x="4131" y="8674"/>
                  </a:cubicBezTo>
                  <a:cubicBezTo>
                    <a:pt x="4017" y="8651"/>
                    <a:pt x="3926" y="8605"/>
                    <a:pt x="3835" y="8582"/>
                  </a:cubicBezTo>
                  <a:cubicBezTo>
                    <a:pt x="3424" y="8537"/>
                    <a:pt x="2853" y="8468"/>
                    <a:pt x="2214" y="8400"/>
                  </a:cubicBezTo>
                  <a:cubicBezTo>
                    <a:pt x="867" y="8696"/>
                    <a:pt x="0" y="10134"/>
                    <a:pt x="1073" y="11641"/>
                  </a:cubicBezTo>
                  <a:cubicBezTo>
                    <a:pt x="2031" y="12988"/>
                    <a:pt x="3561" y="14220"/>
                    <a:pt x="4862" y="15225"/>
                  </a:cubicBezTo>
                  <a:cubicBezTo>
                    <a:pt x="6597" y="16564"/>
                    <a:pt x="8988" y="17618"/>
                    <a:pt x="11114" y="17618"/>
                  </a:cubicBezTo>
                  <a:cubicBezTo>
                    <a:pt x="12792" y="17618"/>
                    <a:pt x="14306" y="16962"/>
                    <a:pt x="15202" y="15270"/>
                  </a:cubicBezTo>
                  <a:cubicBezTo>
                    <a:pt x="16411" y="12988"/>
                    <a:pt x="15293" y="9724"/>
                    <a:pt x="14563" y="7464"/>
                  </a:cubicBezTo>
                  <a:cubicBezTo>
                    <a:pt x="13695" y="4930"/>
                    <a:pt x="12600" y="2420"/>
                    <a:pt x="1129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1">
              <a:extLst>
                <a:ext uri="{FF2B5EF4-FFF2-40B4-BE49-F238E27FC236}">
                  <a16:creationId xmlns:a16="http://schemas.microsoft.com/office/drawing/2014/main" id="{33FB4957-420F-7D6C-93A7-20DE245329F4}"/>
                </a:ext>
              </a:extLst>
            </p:cNvPr>
            <p:cNvSpPr/>
            <p:nvPr/>
          </p:nvSpPr>
          <p:spPr>
            <a:xfrm>
              <a:off x="4795175" y="2527225"/>
              <a:ext cx="323025" cy="328300"/>
            </a:xfrm>
            <a:custGeom>
              <a:avLst/>
              <a:gdLst/>
              <a:ahLst/>
              <a:cxnLst/>
              <a:rect l="l" t="t" r="r" b="b"/>
              <a:pathLst>
                <a:path w="12921" h="13132" extrusionOk="0">
                  <a:moveTo>
                    <a:pt x="4694" y="1"/>
                  </a:moveTo>
                  <a:cubicBezTo>
                    <a:pt x="3422" y="1"/>
                    <a:pt x="2083" y="1073"/>
                    <a:pt x="1393" y="1992"/>
                  </a:cubicBezTo>
                  <a:cubicBezTo>
                    <a:pt x="503" y="3179"/>
                    <a:pt x="1" y="4458"/>
                    <a:pt x="366" y="5850"/>
                  </a:cubicBezTo>
                  <a:cubicBezTo>
                    <a:pt x="1028" y="8247"/>
                    <a:pt x="2466" y="10301"/>
                    <a:pt x="3584" y="12492"/>
                  </a:cubicBezTo>
                  <a:cubicBezTo>
                    <a:pt x="3699" y="12720"/>
                    <a:pt x="3836" y="12926"/>
                    <a:pt x="3950" y="13131"/>
                  </a:cubicBezTo>
                  <a:cubicBezTo>
                    <a:pt x="5182" y="12424"/>
                    <a:pt x="8720" y="10598"/>
                    <a:pt x="12920" y="10187"/>
                  </a:cubicBezTo>
                  <a:cubicBezTo>
                    <a:pt x="11961" y="8247"/>
                    <a:pt x="10866" y="6375"/>
                    <a:pt x="9679" y="4549"/>
                  </a:cubicBezTo>
                  <a:cubicBezTo>
                    <a:pt x="8880" y="3339"/>
                    <a:pt x="8035" y="2038"/>
                    <a:pt x="6894" y="1034"/>
                  </a:cubicBezTo>
                  <a:cubicBezTo>
                    <a:pt x="6666" y="828"/>
                    <a:pt x="6369" y="600"/>
                    <a:pt x="6050" y="417"/>
                  </a:cubicBezTo>
                  <a:cubicBezTo>
                    <a:pt x="5730" y="235"/>
                    <a:pt x="5388" y="75"/>
                    <a:pt x="5045" y="29"/>
                  </a:cubicBezTo>
                  <a:cubicBezTo>
                    <a:pt x="4929" y="10"/>
                    <a:pt x="4812" y="1"/>
                    <a:pt x="4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1">
              <a:extLst>
                <a:ext uri="{FF2B5EF4-FFF2-40B4-BE49-F238E27FC236}">
                  <a16:creationId xmlns:a16="http://schemas.microsoft.com/office/drawing/2014/main" id="{4912918D-E4CB-7F3A-82FC-83D89AE3A948}"/>
                </a:ext>
              </a:extLst>
            </p:cNvPr>
            <p:cNvSpPr/>
            <p:nvPr/>
          </p:nvSpPr>
          <p:spPr>
            <a:xfrm>
              <a:off x="4843125" y="2526925"/>
              <a:ext cx="275075" cy="328600"/>
            </a:xfrm>
            <a:custGeom>
              <a:avLst/>
              <a:gdLst/>
              <a:ahLst/>
              <a:cxnLst/>
              <a:rect l="l" t="t" r="r" b="b"/>
              <a:pathLst>
                <a:path w="11003" h="13144" extrusionOk="0">
                  <a:moveTo>
                    <a:pt x="2643" y="1"/>
                  </a:moveTo>
                  <a:cubicBezTo>
                    <a:pt x="1715" y="1"/>
                    <a:pt x="718" y="415"/>
                    <a:pt x="0" y="977"/>
                  </a:cubicBezTo>
                  <a:cubicBezTo>
                    <a:pt x="193" y="917"/>
                    <a:pt x="387" y="889"/>
                    <a:pt x="582" y="889"/>
                  </a:cubicBezTo>
                  <a:cubicBezTo>
                    <a:pt x="3038" y="889"/>
                    <a:pt x="5538" y="5402"/>
                    <a:pt x="5433" y="7094"/>
                  </a:cubicBezTo>
                  <a:cubicBezTo>
                    <a:pt x="5341" y="8829"/>
                    <a:pt x="1781" y="9674"/>
                    <a:pt x="251" y="9948"/>
                  </a:cubicBezTo>
                  <a:cubicBezTo>
                    <a:pt x="571" y="10518"/>
                    <a:pt x="890" y="11066"/>
                    <a:pt x="1210" y="11637"/>
                  </a:cubicBezTo>
                  <a:cubicBezTo>
                    <a:pt x="2171" y="11166"/>
                    <a:pt x="5731" y="9415"/>
                    <a:pt x="7038" y="9415"/>
                  </a:cubicBezTo>
                  <a:cubicBezTo>
                    <a:pt x="7190" y="9415"/>
                    <a:pt x="7312" y="9439"/>
                    <a:pt x="7396" y="9491"/>
                  </a:cubicBezTo>
                  <a:cubicBezTo>
                    <a:pt x="8172" y="9970"/>
                    <a:pt x="3356" y="12139"/>
                    <a:pt x="1849" y="12824"/>
                  </a:cubicBezTo>
                  <a:cubicBezTo>
                    <a:pt x="1918" y="12938"/>
                    <a:pt x="1963" y="13052"/>
                    <a:pt x="2032" y="13143"/>
                  </a:cubicBezTo>
                  <a:cubicBezTo>
                    <a:pt x="3264" y="12436"/>
                    <a:pt x="6802" y="10610"/>
                    <a:pt x="11002" y="10199"/>
                  </a:cubicBezTo>
                  <a:cubicBezTo>
                    <a:pt x="10043" y="8259"/>
                    <a:pt x="8948" y="6387"/>
                    <a:pt x="7761" y="4561"/>
                  </a:cubicBezTo>
                  <a:cubicBezTo>
                    <a:pt x="6962" y="3351"/>
                    <a:pt x="6117" y="2050"/>
                    <a:pt x="4976" y="1046"/>
                  </a:cubicBezTo>
                  <a:cubicBezTo>
                    <a:pt x="4748" y="840"/>
                    <a:pt x="4451" y="612"/>
                    <a:pt x="4132" y="429"/>
                  </a:cubicBezTo>
                  <a:cubicBezTo>
                    <a:pt x="3812" y="247"/>
                    <a:pt x="3470" y="87"/>
                    <a:pt x="3127" y="41"/>
                  </a:cubicBezTo>
                  <a:cubicBezTo>
                    <a:pt x="2969" y="14"/>
                    <a:pt x="2807" y="1"/>
                    <a:pt x="264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1">
              <a:extLst>
                <a:ext uri="{FF2B5EF4-FFF2-40B4-BE49-F238E27FC236}">
                  <a16:creationId xmlns:a16="http://schemas.microsoft.com/office/drawing/2014/main" id="{E2DB8B33-2994-CBDB-6228-2277AF0D3F6E}"/>
                </a:ext>
              </a:extLst>
            </p:cNvPr>
            <p:cNvSpPr/>
            <p:nvPr/>
          </p:nvSpPr>
          <p:spPr>
            <a:xfrm>
              <a:off x="4883625" y="2742100"/>
              <a:ext cx="204150" cy="67325"/>
            </a:xfrm>
            <a:custGeom>
              <a:avLst/>
              <a:gdLst/>
              <a:ahLst/>
              <a:cxnLst/>
              <a:rect l="l" t="t" r="r" b="b"/>
              <a:pathLst>
                <a:path w="8166" h="2693" extrusionOk="0">
                  <a:moveTo>
                    <a:pt x="6942" y="0"/>
                  </a:moveTo>
                  <a:cubicBezTo>
                    <a:pt x="6629" y="0"/>
                    <a:pt x="6282" y="11"/>
                    <a:pt x="5935" y="40"/>
                  </a:cubicBezTo>
                  <a:cubicBezTo>
                    <a:pt x="5388" y="108"/>
                    <a:pt x="4817" y="154"/>
                    <a:pt x="4429" y="268"/>
                  </a:cubicBezTo>
                  <a:cubicBezTo>
                    <a:pt x="4018" y="382"/>
                    <a:pt x="3744" y="428"/>
                    <a:pt x="3744" y="428"/>
                  </a:cubicBezTo>
                  <a:cubicBezTo>
                    <a:pt x="3744" y="428"/>
                    <a:pt x="3470" y="542"/>
                    <a:pt x="3082" y="679"/>
                  </a:cubicBezTo>
                  <a:cubicBezTo>
                    <a:pt x="2694" y="816"/>
                    <a:pt x="2215" y="1090"/>
                    <a:pt x="1713" y="1341"/>
                  </a:cubicBezTo>
                  <a:cubicBezTo>
                    <a:pt x="777" y="1911"/>
                    <a:pt x="1" y="2664"/>
                    <a:pt x="24" y="2687"/>
                  </a:cubicBezTo>
                  <a:cubicBezTo>
                    <a:pt x="26" y="2691"/>
                    <a:pt x="30" y="2692"/>
                    <a:pt x="36" y="2692"/>
                  </a:cubicBezTo>
                  <a:cubicBezTo>
                    <a:pt x="151" y="2692"/>
                    <a:pt x="960" y="2071"/>
                    <a:pt x="1872" y="1614"/>
                  </a:cubicBezTo>
                  <a:cubicBezTo>
                    <a:pt x="2375" y="1409"/>
                    <a:pt x="2854" y="1158"/>
                    <a:pt x="3242" y="1044"/>
                  </a:cubicBezTo>
                  <a:cubicBezTo>
                    <a:pt x="3630" y="930"/>
                    <a:pt x="3881" y="838"/>
                    <a:pt x="3881" y="838"/>
                  </a:cubicBezTo>
                  <a:cubicBezTo>
                    <a:pt x="3881" y="838"/>
                    <a:pt x="4132" y="770"/>
                    <a:pt x="4520" y="656"/>
                  </a:cubicBezTo>
                  <a:cubicBezTo>
                    <a:pt x="4908" y="519"/>
                    <a:pt x="5456" y="450"/>
                    <a:pt x="5981" y="336"/>
                  </a:cubicBezTo>
                  <a:cubicBezTo>
                    <a:pt x="7054" y="176"/>
                    <a:pt x="8149" y="154"/>
                    <a:pt x="8149" y="85"/>
                  </a:cubicBezTo>
                  <a:cubicBezTo>
                    <a:pt x="8165" y="54"/>
                    <a:pt x="7638" y="0"/>
                    <a:pt x="69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1">
              <a:extLst>
                <a:ext uri="{FF2B5EF4-FFF2-40B4-BE49-F238E27FC236}">
                  <a16:creationId xmlns:a16="http://schemas.microsoft.com/office/drawing/2014/main" id="{00CD98C5-CCA4-D9FB-EB92-13F7BD01D666}"/>
                </a:ext>
              </a:extLst>
            </p:cNvPr>
            <p:cNvSpPr/>
            <p:nvPr/>
          </p:nvSpPr>
          <p:spPr>
            <a:xfrm>
              <a:off x="4640825" y="2759050"/>
              <a:ext cx="266800" cy="229250"/>
            </a:xfrm>
            <a:custGeom>
              <a:avLst/>
              <a:gdLst/>
              <a:ahLst/>
              <a:cxnLst/>
              <a:rect l="l" t="t" r="r" b="b"/>
              <a:pathLst>
                <a:path w="10672" h="9170" extrusionOk="0">
                  <a:moveTo>
                    <a:pt x="4324" y="1"/>
                  </a:moveTo>
                  <a:cubicBezTo>
                    <a:pt x="1455" y="1"/>
                    <a:pt x="113" y="2796"/>
                    <a:pt x="58" y="3812"/>
                  </a:cubicBezTo>
                  <a:cubicBezTo>
                    <a:pt x="0" y="5190"/>
                    <a:pt x="1450" y="6920"/>
                    <a:pt x="2768" y="6920"/>
                  </a:cubicBezTo>
                  <a:cubicBezTo>
                    <a:pt x="3022" y="6920"/>
                    <a:pt x="3272" y="6855"/>
                    <a:pt x="3504" y="6711"/>
                  </a:cubicBezTo>
                  <a:cubicBezTo>
                    <a:pt x="3504" y="6711"/>
                    <a:pt x="4623" y="8309"/>
                    <a:pt x="6266" y="8925"/>
                  </a:cubicBezTo>
                  <a:cubicBezTo>
                    <a:pt x="6730" y="9093"/>
                    <a:pt x="7189" y="9169"/>
                    <a:pt x="7605" y="9169"/>
                  </a:cubicBezTo>
                  <a:cubicBezTo>
                    <a:pt x="8662" y="9169"/>
                    <a:pt x="9446" y="8675"/>
                    <a:pt x="9348" y="7921"/>
                  </a:cubicBezTo>
                  <a:cubicBezTo>
                    <a:pt x="9348" y="7921"/>
                    <a:pt x="10671" y="2283"/>
                    <a:pt x="6609" y="526"/>
                  </a:cubicBezTo>
                  <a:cubicBezTo>
                    <a:pt x="5760" y="156"/>
                    <a:pt x="5000" y="1"/>
                    <a:pt x="4324" y="1"/>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1">
              <a:extLst>
                <a:ext uri="{FF2B5EF4-FFF2-40B4-BE49-F238E27FC236}">
                  <a16:creationId xmlns:a16="http://schemas.microsoft.com/office/drawing/2014/main" id="{1484ACE3-810B-136A-3D43-B17D8EE2E77E}"/>
                </a:ext>
              </a:extLst>
            </p:cNvPr>
            <p:cNvSpPr/>
            <p:nvPr/>
          </p:nvSpPr>
          <p:spPr>
            <a:xfrm>
              <a:off x="4644550" y="2768425"/>
              <a:ext cx="78750" cy="67775"/>
            </a:xfrm>
            <a:custGeom>
              <a:avLst/>
              <a:gdLst/>
              <a:ahLst/>
              <a:cxnLst/>
              <a:rect l="l" t="t" r="r" b="b"/>
              <a:pathLst>
                <a:path w="3150" h="2711" extrusionOk="0">
                  <a:moveTo>
                    <a:pt x="3070" y="0"/>
                  </a:moveTo>
                  <a:cubicBezTo>
                    <a:pt x="2914" y="0"/>
                    <a:pt x="2461" y="84"/>
                    <a:pt x="2054" y="288"/>
                  </a:cubicBezTo>
                  <a:cubicBezTo>
                    <a:pt x="1552" y="561"/>
                    <a:pt x="1141" y="927"/>
                    <a:pt x="1141" y="927"/>
                  </a:cubicBezTo>
                  <a:cubicBezTo>
                    <a:pt x="1141" y="927"/>
                    <a:pt x="776" y="1338"/>
                    <a:pt x="502" y="1771"/>
                  </a:cubicBezTo>
                  <a:cubicBezTo>
                    <a:pt x="228" y="2228"/>
                    <a:pt x="0" y="2684"/>
                    <a:pt x="46" y="2707"/>
                  </a:cubicBezTo>
                  <a:cubicBezTo>
                    <a:pt x="49" y="2709"/>
                    <a:pt x="53" y="2711"/>
                    <a:pt x="58" y="2711"/>
                  </a:cubicBezTo>
                  <a:cubicBezTo>
                    <a:pt x="147" y="2711"/>
                    <a:pt x="451" y="2322"/>
                    <a:pt x="776" y="1954"/>
                  </a:cubicBezTo>
                  <a:cubicBezTo>
                    <a:pt x="1118" y="1566"/>
                    <a:pt x="1484" y="1223"/>
                    <a:pt x="1484" y="1223"/>
                  </a:cubicBezTo>
                  <a:cubicBezTo>
                    <a:pt x="1484" y="1223"/>
                    <a:pt x="1826" y="858"/>
                    <a:pt x="2237" y="539"/>
                  </a:cubicBezTo>
                  <a:cubicBezTo>
                    <a:pt x="2648" y="265"/>
                    <a:pt x="3150" y="82"/>
                    <a:pt x="3127" y="14"/>
                  </a:cubicBezTo>
                  <a:cubicBezTo>
                    <a:pt x="3127" y="5"/>
                    <a:pt x="3107" y="0"/>
                    <a:pt x="30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1">
              <a:extLst>
                <a:ext uri="{FF2B5EF4-FFF2-40B4-BE49-F238E27FC236}">
                  <a16:creationId xmlns:a16="http://schemas.microsoft.com/office/drawing/2014/main" id="{297A9AD5-2084-958D-D0C4-D098BF4E82C2}"/>
                </a:ext>
              </a:extLst>
            </p:cNvPr>
            <p:cNvSpPr/>
            <p:nvPr/>
          </p:nvSpPr>
          <p:spPr>
            <a:xfrm>
              <a:off x="4642250" y="2799575"/>
              <a:ext cx="81625" cy="93075"/>
            </a:xfrm>
            <a:custGeom>
              <a:avLst/>
              <a:gdLst/>
              <a:ahLst/>
              <a:cxnLst/>
              <a:rect l="l" t="t" r="r" b="b"/>
              <a:pathLst>
                <a:path w="3265" h="3723" extrusionOk="0">
                  <a:moveTo>
                    <a:pt x="2808" y="0"/>
                  </a:moveTo>
                  <a:cubicBezTo>
                    <a:pt x="2534" y="0"/>
                    <a:pt x="2169" y="69"/>
                    <a:pt x="1804" y="206"/>
                  </a:cubicBezTo>
                  <a:cubicBezTo>
                    <a:pt x="1462" y="343"/>
                    <a:pt x="1142" y="548"/>
                    <a:pt x="937" y="731"/>
                  </a:cubicBezTo>
                  <a:cubicBezTo>
                    <a:pt x="822" y="822"/>
                    <a:pt x="731" y="913"/>
                    <a:pt x="685" y="959"/>
                  </a:cubicBezTo>
                  <a:cubicBezTo>
                    <a:pt x="617" y="1027"/>
                    <a:pt x="594" y="1050"/>
                    <a:pt x="594" y="1050"/>
                  </a:cubicBezTo>
                  <a:cubicBezTo>
                    <a:pt x="594" y="1050"/>
                    <a:pt x="571" y="1096"/>
                    <a:pt x="526" y="1164"/>
                  </a:cubicBezTo>
                  <a:cubicBezTo>
                    <a:pt x="480" y="1233"/>
                    <a:pt x="412" y="1324"/>
                    <a:pt x="366" y="1438"/>
                  </a:cubicBezTo>
                  <a:cubicBezTo>
                    <a:pt x="206" y="1689"/>
                    <a:pt x="115" y="2032"/>
                    <a:pt x="69" y="2374"/>
                  </a:cubicBezTo>
                  <a:cubicBezTo>
                    <a:pt x="1" y="2739"/>
                    <a:pt x="69" y="3082"/>
                    <a:pt x="138" y="3333"/>
                  </a:cubicBezTo>
                  <a:cubicBezTo>
                    <a:pt x="202" y="3568"/>
                    <a:pt x="286" y="3723"/>
                    <a:pt x="315" y="3723"/>
                  </a:cubicBezTo>
                  <a:cubicBezTo>
                    <a:pt x="317" y="3723"/>
                    <a:pt x="319" y="3722"/>
                    <a:pt x="320" y="3721"/>
                  </a:cubicBezTo>
                  <a:cubicBezTo>
                    <a:pt x="343" y="3721"/>
                    <a:pt x="320" y="3561"/>
                    <a:pt x="297" y="3310"/>
                  </a:cubicBezTo>
                  <a:cubicBezTo>
                    <a:pt x="297" y="3059"/>
                    <a:pt x="297" y="2739"/>
                    <a:pt x="389" y="2420"/>
                  </a:cubicBezTo>
                  <a:cubicBezTo>
                    <a:pt x="457" y="2123"/>
                    <a:pt x="594" y="1826"/>
                    <a:pt x="731" y="1644"/>
                  </a:cubicBezTo>
                  <a:cubicBezTo>
                    <a:pt x="777" y="1530"/>
                    <a:pt x="845" y="1461"/>
                    <a:pt x="891" y="1393"/>
                  </a:cubicBezTo>
                  <a:cubicBezTo>
                    <a:pt x="937" y="1347"/>
                    <a:pt x="959" y="1301"/>
                    <a:pt x="959" y="1301"/>
                  </a:cubicBezTo>
                  <a:cubicBezTo>
                    <a:pt x="959" y="1301"/>
                    <a:pt x="982" y="1278"/>
                    <a:pt x="1028" y="1233"/>
                  </a:cubicBezTo>
                  <a:cubicBezTo>
                    <a:pt x="1074" y="1164"/>
                    <a:pt x="1142" y="1096"/>
                    <a:pt x="1233" y="1005"/>
                  </a:cubicBezTo>
                  <a:cubicBezTo>
                    <a:pt x="1393" y="845"/>
                    <a:pt x="1644" y="617"/>
                    <a:pt x="1941" y="457"/>
                  </a:cubicBezTo>
                  <a:cubicBezTo>
                    <a:pt x="2238" y="320"/>
                    <a:pt x="2580" y="206"/>
                    <a:pt x="2831" y="160"/>
                  </a:cubicBezTo>
                  <a:cubicBezTo>
                    <a:pt x="3082" y="114"/>
                    <a:pt x="3265" y="92"/>
                    <a:pt x="3265" y="69"/>
                  </a:cubicBezTo>
                  <a:cubicBezTo>
                    <a:pt x="3265" y="23"/>
                    <a:pt x="3082" y="0"/>
                    <a:pt x="28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1">
              <a:extLst>
                <a:ext uri="{FF2B5EF4-FFF2-40B4-BE49-F238E27FC236}">
                  <a16:creationId xmlns:a16="http://schemas.microsoft.com/office/drawing/2014/main" id="{4241A0DB-0B17-12DE-A64F-D87CC07AD862}"/>
                </a:ext>
              </a:extLst>
            </p:cNvPr>
            <p:cNvSpPr/>
            <p:nvPr/>
          </p:nvSpPr>
          <p:spPr>
            <a:xfrm>
              <a:off x="4656525" y="2849400"/>
              <a:ext cx="74775" cy="91300"/>
            </a:xfrm>
            <a:custGeom>
              <a:avLst/>
              <a:gdLst/>
              <a:ahLst/>
              <a:cxnLst/>
              <a:rect l="l" t="t" r="r" b="b"/>
              <a:pathLst>
                <a:path w="2991" h="3652" extrusionOk="0">
                  <a:moveTo>
                    <a:pt x="1837" y="1"/>
                  </a:moveTo>
                  <a:cubicBezTo>
                    <a:pt x="1766" y="1"/>
                    <a:pt x="1686" y="5"/>
                    <a:pt x="1598" y="16"/>
                  </a:cubicBezTo>
                  <a:cubicBezTo>
                    <a:pt x="1233" y="62"/>
                    <a:pt x="776" y="313"/>
                    <a:pt x="480" y="678"/>
                  </a:cubicBezTo>
                  <a:cubicBezTo>
                    <a:pt x="137" y="1043"/>
                    <a:pt x="0" y="1500"/>
                    <a:pt x="23" y="1865"/>
                  </a:cubicBezTo>
                  <a:cubicBezTo>
                    <a:pt x="23" y="2047"/>
                    <a:pt x="69" y="2207"/>
                    <a:pt x="92" y="2298"/>
                  </a:cubicBezTo>
                  <a:cubicBezTo>
                    <a:pt x="137" y="2413"/>
                    <a:pt x="183" y="2458"/>
                    <a:pt x="183" y="2458"/>
                  </a:cubicBezTo>
                  <a:cubicBezTo>
                    <a:pt x="183" y="2458"/>
                    <a:pt x="206" y="2504"/>
                    <a:pt x="251" y="2618"/>
                  </a:cubicBezTo>
                  <a:cubicBezTo>
                    <a:pt x="343" y="2686"/>
                    <a:pt x="411" y="2823"/>
                    <a:pt x="571" y="2937"/>
                  </a:cubicBezTo>
                  <a:cubicBezTo>
                    <a:pt x="822" y="3189"/>
                    <a:pt x="1279" y="3417"/>
                    <a:pt x="1735" y="3554"/>
                  </a:cubicBezTo>
                  <a:cubicBezTo>
                    <a:pt x="1923" y="3610"/>
                    <a:pt x="2111" y="3651"/>
                    <a:pt x="2311" y="3651"/>
                  </a:cubicBezTo>
                  <a:cubicBezTo>
                    <a:pt x="2354" y="3651"/>
                    <a:pt x="2398" y="3649"/>
                    <a:pt x="2443" y="3645"/>
                  </a:cubicBezTo>
                  <a:cubicBezTo>
                    <a:pt x="2580" y="3622"/>
                    <a:pt x="2694" y="3599"/>
                    <a:pt x="2808" y="3531"/>
                  </a:cubicBezTo>
                  <a:cubicBezTo>
                    <a:pt x="2854" y="3508"/>
                    <a:pt x="2876" y="3440"/>
                    <a:pt x="2922" y="3394"/>
                  </a:cubicBezTo>
                  <a:cubicBezTo>
                    <a:pt x="2945" y="3348"/>
                    <a:pt x="2968" y="3303"/>
                    <a:pt x="2968" y="3257"/>
                  </a:cubicBezTo>
                  <a:cubicBezTo>
                    <a:pt x="2990" y="3074"/>
                    <a:pt x="2968" y="2937"/>
                    <a:pt x="2922" y="2846"/>
                  </a:cubicBezTo>
                  <a:cubicBezTo>
                    <a:pt x="2876" y="2755"/>
                    <a:pt x="2854" y="2709"/>
                    <a:pt x="2831" y="2709"/>
                  </a:cubicBezTo>
                  <a:cubicBezTo>
                    <a:pt x="2785" y="2709"/>
                    <a:pt x="2876" y="2937"/>
                    <a:pt x="2808" y="3211"/>
                  </a:cubicBezTo>
                  <a:cubicBezTo>
                    <a:pt x="2763" y="3345"/>
                    <a:pt x="2627" y="3397"/>
                    <a:pt x="2451" y="3397"/>
                  </a:cubicBezTo>
                  <a:cubicBezTo>
                    <a:pt x="2266" y="3397"/>
                    <a:pt x="2037" y="3339"/>
                    <a:pt x="1826" y="3257"/>
                  </a:cubicBezTo>
                  <a:cubicBezTo>
                    <a:pt x="1438" y="3120"/>
                    <a:pt x="1073" y="2869"/>
                    <a:pt x="868" y="2664"/>
                  </a:cubicBezTo>
                  <a:cubicBezTo>
                    <a:pt x="754" y="2549"/>
                    <a:pt x="708" y="2458"/>
                    <a:pt x="639" y="2390"/>
                  </a:cubicBezTo>
                  <a:cubicBezTo>
                    <a:pt x="617" y="2321"/>
                    <a:pt x="594" y="2276"/>
                    <a:pt x="594" y="2276"/>
                  </a:cubicBezTo>
                  <a:cubicBezTo>
                    <a:pt x="594" y="2276"/>
                    <a:pt x="571" y="2230"/>
                    <a:pt x="525" y="2161"/>
                  </a:cubicBezTo>
                  <a:cubicBezTo>
                    <a:pt x="503" y="2093"/>
                    <a:pt x="457" y="1979"/>
                    <a:pt x="434" y="1842"/>
                  </a:cubicBezTo>
                  <a:cubicBezTo>
                    <a:pt x="388" y="1568"/>
                    <a:pt x="503" y="1157"/>
                    <a:pt x="731" y="860"/>
                  </a:cubicBezTo>
                  <a:cubicBezTo>
                    <a:pt x="959" y="518"/>
                    <a:pt x="1324" y="267"/>
                    <a:pt x="1644" y="176"/>
                  </a:cubicBezTo>
                  <a:cubicBezTo>
                    <a:pt x="1963" y="84"/>
                    <a:pt x="2192" y="84"/>
                    <a:pt x="2192" y="62"/>
                  </a:cubicBezTo>
                  <a:cubicBezTo>
                    <a:pt x="2192" y="44"/>
                    <a:pt x="2060" y="1"/>
                    <a:pt x="18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1">
              <a:extLst>
                <a:ext uri="{FF2B5EF4-FFF2-40B4-BE49-F238E27FC236}">
                  <a16:creationId xmlns:a16="http://schemas.microsoft.com/office/drawing/2014/main" id="{247B5B9E-B74C-1322-1B98-336E1D6FE719}"/>
                </a:ext>
              </a:extLst>
            </p:cNvPr>
            <p:cNvSpPr/>
            <p:nvPr/>
          </p:nvSpPr>
          <p:spPr>
            <a:xfrm>
              <a:off x="4694175" y="2895925"/>
              <a:ext cx="37125" cy="13150"/>
            </a:xfrm>
            <a:custGeom>
              <a:avLst/>
              <a:gdLst/>
              <a:ahLst/>
              <a:cxnLst/>
              <a:rect l="l" t="t" r="r" b="b"/>
              <a:pathLst>
                <a:path w="1485" h="526" extrusionOk="0">
                  <a:moveTo>
                    <a:pt x="781" y="0"/>
                  </a:moveTo>
                  <a:cubicBezTo>
                    <a:pt x="722" y="0"/>
                    <a:pt x="686" y="4"/>
                    <a:pt x="686" y="4"/>
                  </a:cubicBezTo>
                  <a:cubicBezTo>
                    <a:pt x="686" y="4"/>
                    <a:pt x="457" y="72"/>
                    <a:pt x="298" y="209"/>
                  </a:cubicBezTo>
                  <a:cubicBezTo>
                    <a:pt x="138" y="323"/>
                    <a:pt x="1" y="460"/>
                    <a:pt x="24" y="506"/>
                  </a:cubicBezTo>
                  <a:cubicBezTo>
                    <a:pt x="38" y="520"/>
                    <a:pt x="65" y="525"/>
                    <a:pt x="102" y="525"/>
                  </a:cubicBezTo>
                  <a:cubicBezTo>
                    <a:pt x="183" y="525"/>
                    <a:pt x="309" y="499"/>
                    <a:pt x="434" y="483"/>
                  </a:cubicBezTo>
                  <a:cubicBezTo>
                    <a:pt x="617" y="437"/>
                    <a:pt x="777" y="437"/>
                    <a:pt x="777" y="437"/>
                  </a:cubicBezTo>
                  <a:cubicBezTo>
                    <a:pt x="777" y="437"/>
                    <a:pt x="914" y="369"/>
                    <a:pt x="1074" y="346"/>
                  </a:cubicBezTo>
                  <a:cubicBezTo>
                    <a:pt x="1180" y="346"/>
                    <a:pt x="1297" y="366"/>
                    <a:pt x="1376" y="366"/>
                  </a:cubicBezTo>
                  <a:cubicBezTo>
                    <a:pt x="1416" y="366"/>
                    <a:pt x="1446" y="361"/>
                    <a:pt x="1462" y="346"/>
                  </a:cubicBezTo>
                  <a:cubicBezTo>
                    <a:pt x="1484" y="323"/>
                    <a:pt x="1370" y="141"/>
                    <a:pt x="1142" y="49"/>
                  </a:cubicBezTo>
                  <a:cubicBezTo>
                    <a:pt x="1005" y="8"/>
                    <a:pt x="868" y="0"/>
                    <a:pt x="7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1">
              <a:extLst>
                <a:ext uri="{FF2B5EF4-FFF2-40B4-BE49-F238E27FC236}">
                  <a16:creationId xmlns:a16="http://schemas.microsoft.com/office/drawing/2014/main" id="{4D9F3635-5329-1916-A139-7D118C0BFC77}"/>
                </a:ext>
              </a:extLst>
            </p:cNvPr>
            <p:cNvSpPr/>
            <p:nvPr/>
          </p:nvSpPr>
          <p:spPr>
            <a:xfrm>
              <a:off x="4640825" y="2799575"/>
              <a:ext cx="250250" cy="188725"/>
            </a:xfrm>
            <a:custGeom>
              <a:avLst/>
              <a:gdLst/>
              <a:ahLst/>
              <a:cxnLst/>
              <a:rect l="l" t="t" r="r" b="b"/>
              <a:pathLst>
                <a:path w="10010" h="7549" extrusionOk="0">
                  <a:moveTo>
                    <a:pt x="1062" y="0"/>
                  </a:moveTo>
                  <a:lnTo>
                    <a:pt x="1062" y="0"/>
                  </a:lnTo>
                  <a:cubicBezTo>
                    <a:pt x="400" y="799"/>
                    <a:pt x="81" y="1712"/>
                    <a:pt x="58" y="2191"/>
                  </a:cubicBezTo>
                  <a:cubicBezTo>
                    <a:pt x="0" y="3569"/>
                    <a:pt x="1450" y="5299"/>
                    <a:pt x="2768" y="5299"/>
                  </a:cubicBezTo>
                  <a:cubicBezTo>
                    <a:pt x="3022" y="5299"/>
                    <a:pt x="3272" y="5234"/>
                    <a:pt x="3504" y="5090"/>
                  </a:cubicBezTo>
                  <a:cubicBezTo>
                    <a:pt x="3504" y="5090"/>
                    <a:pt x="4623" y="6688"/>
                    <a:pt x="6266" y="7304"/>
                  </a:cubicBezTo>
                  <a:cubicBezTo>
                    <a:pt x="6730" y="7472"/>
                    <a:pt x="7189" y="7548"/>
                    <a:pt x="7605" y="7548"/>
                  </a:cubicBezTo>
                  <a:cubicBezTo>
                    <a:pt x="8662" y="7548"/>
                    <a:pt x="9446" y="7054"/>
                    <a:pt x="9348" y="6300"/>
                  </a:cubicBezTo>
                  <a:cubicBezTo>
                    <a:pt x="9348" y="6300"/>
                    <a:pt x="10010" y="3515"/>
                    <a:pt x="8982" y="1256"/>
                  </a:cubicBezTo>
                  <a:lnTo>
                    <a:pt x="8982" y="1256"/>
                  </a:lnTo>
                  <a:cubicBezTo>
                    <a:pt x="9256" y="2671"/>
                    <a:pt x="9119" y="4565"/>
                    <a:pt x="8115" y="5410"/>
                  </a:cubicBezTo>
                  <a:cubicBezTo>
                    <a:pt x="7811" y="5668"/>
                    <a:pt x="7500" y="5773"/>
                    <a:pt x="7193" y="5773"/>
                  </a:cubicBezTo>
                  <a:cubicBezTo>
                    <a:pt x="5981" y="5773"/>
                    <a:pt x="4832" y="4126"/>
                    <a:pt x="4395" y="3744"/>
                  </a:cubicBezTo>
                  <a:cubicBezTo>
                    <a:pt x="4210" y="3590"/>
                    <a:pt x="3995" y="3545"/>
                    <a:pt x="3729" y="3545"/>
                  </a:cubicBezTo>
                  <a:cubicBezTo>
                    <a:pt x="3352" y="3545"/>
                    <a:pt x="2874" y="3636"/>
                    <a:pt x="2241" y="3636"/>
                  </a:cubicBezTo>
                  <a:cubicBezTo>
                    <a:pt x="1994" y="3636"/>
                    <a:pt x="1724" y="3622"/>
                    <a:pt x="1427" y="3584"/>
                  </a:cubicBezTo>
                  <a:cubicBezTo>
                    <a:pt x="377" y="3447"/>
                    <a:pt x="742" y="1393"/>
                    <a:pt x="10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1">
              <a:extLst>
                <a:ext uri="{FF2B5EF4-FFF2-40B4-BE49-F238E27FC236}">
                  <a16:creationId xmlns:a16="http://schemas.microsoft.com/office/drawing/2014/main" id="{6CE2C81C-0A92-4BF5-AA4F-12D8DF8CA623}"/>
                </a:ext>
              </a:extLst>
            </p:cNvPr>
            <p:cNvSpPr/>
            <p:nvPr/>
          </p:nvSpPr>
          <p:spPr>
            <a:xfrm>
              <a:off x="4031100" y="1817050"/>
              <a:ext cx="222225" cy="273800"/>
            </a:xfrm>
            <a:custGeom>
              <a:avLst/>
              <a:gdLst/>
              <a:ahLst/>
              <a:cxnLst/>
              <a:rect l="l" t="t" r="r" b="b"/>
              <a:pathLst>
                <a:path w="8889" h="10952" extrusionOk="0">
                  <a:moveTo>
                    <a:pt x="5776" y="0"/>
                  </a:moveTo>
                  <a:cubicBezTo>
                    <a:pt x="5361" y="0"/>
                    <a:pt x="4876" y="90"/>
                    <a:pt x="4315" y="316"/>
                  </a:cubicBezTo>
                  <a:cubicBezTo>
                    <a:pt x="1" y="2028"/>
                    <a:pt x="2763" y="10131"/>
                    <a:pt x="5000" y="10907"/>
                  </a:cubicBezTo>
                  <a:cubicBezTo>
                    <a:pt x="5090" y="10937"/>
                    <a:pt x="5179" y="10951"/>
                    <a:pt x="5267" y="10951"/>
                  </a:cubicBezTo>
                  <a:cubicBezTo>
                    <a:pt x="7388" y="10951"/>
                    <a:pt x="8888" y="2573"/>
                    <a:pt x="7990" y="1411"/>
                  </a:cubicBezTo>
                  <a:cubicBezTo>
                    <a:pt x="7990" y="1411"/>
                    <a:pt x="7422" y="0"/>
                    <a:pt x="5776" y="0"/>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1">
              <a:extLst>
                <a:ext uri="{FF2B5EF4-FFF2-40B4-BE49-F238E27FC236}">
                  <a16:creationId xmlns:a16="http://schemas.microsoft.com/office/drawing/2014/main" id="{3D749C13-7A9D-A0F7-8B2C-C798171E1267}"/>
                </a:ext>
              </a:extLst>
            </p:cNvPr>
            <p:cNvSpPr/>
            <p:nvPr/>
          </p:nvSpPr>
          <p:spPr>
            <a:xfrm>
              <a:off x="4031100" y="1817050"/>
              <a:ext cx="222100" cy="274125"/>
            </a:xfrm>
            <a:custGeom>
              <a:avLst/>
              <a:gdLst/>
              <a:ahLst/>
              <a:cxnLst/>
              <a:rect l="l" t="t" r="r" b="b"/>
              <a:pathLst>
                <a:path w="8884" h="10965" extrusionOk="0">
                  <a:moveTo>
                    <a:pt x="5776" y="0"/>
                  </a:moveTo>
                  <a:cubicBezTo>
                    <a:pt x="5361" y="0"/>
                    <a:pt x="4876" y="90"/>
                    <a:pt x="4315" y="316"/>
                  </a:cubicBezTo>
                  <a:cubicBezTo>
                    <a:pt x="1" y="2028"/>
                    <a:pt x="2694" y="10313"/>
                    <a:pt x="5000" y="10907"/>
                  </a:cubicBezTo>
                  <a:cubicBezTo>
                    <a:pt x="5159" y="10946"/>
                    <a:pt x="5312" y="10964"/>
                    <a:pt x="5459" y="10964"/>
                  </a:cubicBezTo>
                  <a:cubicBezTo>
                    <a:pt x="8570" y="10964"/>
                    <a:pt x="8883" y="2566"/>
                    <a:pt x="7990" y="1411"/>
                  </a:cubicBezTo>
                  <a:cubicBezTo>
                    <a:pt x="7990" y="1411"/>
                    <a:pt x="7422" y="0"/>
                    <a:pt x="5776" y="0"/>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1">
              <a:extLst>
                <a:ext uri="{FF2B5EF4-FFF2-40B4-BE49-F238E27FC236}">
                  <a16:creationId xmlns:a16="http://schemas.microsoft.com/office/drawing/2014/main" id="{4A340A58-AA0A-21CB-C08C-AE1E4CCA417D}"/>
                </a:ext>
              </a:extLst>
            </p:cNvPr>
            <p:cNvSpPr/>
            <p:nvPr/>
          </p:nvSpPr>
          <p:spPr>
            <a:xfrm>
              <a:off x="4136100" y="1862450"/>
              <a:ext cx="87325" cy="172850"/>
            </a:xfrm>
            <a:custGeom>
              <a:avLst/>
              <a:gdLst/>
              <a:ahLst/>
              <a:cxnLst/>
              <a:rect l="l" t="t" r="r" b="b"/>
              <a:pathLst>
                <a:path w="3493" h="6914" extrusionOk="0">
                  <a:moveTo>
                    <a:pt x="49" y="1"/>
                  </a:moveTo>
                  <a:cubicBezTo>
                    <a:pt x="32" y="1"/>
                    <a:pt x="23" y="3"/>
                    <a:pt x="23" y="6"/>
                  </a:cubicBezTo>
                  <a:cubicBezTo>
                    <a:pt x="1" y="52"/>
                    <a:pt x="366" y="189"/>
                    <a:pt x="800" y="463"/>
                  </a:cubicBezTo>
                  <a:cubicBezTo>
                    <a:pt x="1210" y="759"/>
                    <a:pt x="1713" y="1193"/>
                    <a:pt x="2032" y="1718"/>
                  </a:cubicBezTo>
                  <a:cubicBezTo>
                    <a:pt x="2352" y="2220"/>
                    <a:pt x="2534" y="2791"/>
                    <a:pt x="2580" y="3247"/>
                  </a:cubicBezTo>
                  <a:cubicBezTo>
                    <a:pt x="2612" y="3453"/>
                    <a:pt x="2599" y="3472"/>
                    <a:pt x="2589" y="3472"/>
                  </a:cubicBezTo>
                  <a:cubicBezTo>
                    <a:pt x="2586" y="3472"/>
                    <a:pt x="2584" y="3471"/>
                    <a:pt x="2583" y="3471"/>
                  </a:cubicBezTo>
                  <a:cubicBezTo>
                    <a:pt x="2581" y="3471"/>
                    <a:pt x="2580" y="3472"/>
                    <a:pt x="2580" y="3476"/>
                  </a:cubicBezTo>
                  <a:cubicBezTo>
                    <a:pt x="2557" y="3476"/>
                    <a:pt x="2557" y="3476"/>
                    <a:pt x="2557" y="3453"/>
                  </a:cubicBezTo>
                  <a:cubicBezTo>
                    <a:pt x="2546" y="3453"/>
                    <a:pt x="2551" y="3458"/>
                    <a:pt x="2551" y="3458"/>
                  </a:cubicBezTo>
                  <a:cubicBezTo>
                    <a:pt x="2551" y="3458"/>
                    <a:pt x="2546" y="3453"/>
                    <a:pt x="2511" y="3430"/>
                  </a:cubicBezTo>
                  <a:cubicBezTo>
                    <a:pt x="2489" y="3430"/>
                    <a:pt x="2466" y="3430"/>
                    <a:pt x="2443" y="3407"/>
                  </a:cubicBezTo>
                  <a:cubicBezTo>
                    <a:pt x="2443" y="3407"/>
                    <a:pt x="2352" y="3384"/>
                    <a:pt x="2306" y="3361"/>
                  </a:cubicBezTo>
                  <a:cubicBezTo>
                    <a:pt x="2123" y="3316"/>
                    <a:pt x="2078" y="3293"/>
                    <a:pt x="2078" y="3293"/>
                  </a:cubicBezTo>
                  <a:cubicBezTo>
                    <a:pt x="2078" y="3293"/>
                    <a:pt x="2009" y="3293"/>
                    <a:pt x="1758" y="3270"/>
                  </a:cubicBezTo>
                  <a:cubicBezTo>
                    <a:pt x="1728" y="3264"/>
                    <a:pt x="1691" y="3261"/>
                    <a:pt x="1648" y="3261"/>
                  </a:cubicBezTo>
                  <a:cubicBezTo>
                    <a:pt x="1532" y="3261"/>
                    <a:pt x="1378" y="3282"/>
                    <a:pt x="1210" y="3316"/>
                  </a:cubicBezTo>
                  <a:cubicBezTo>
                    <a:pt x="1119" y="3361"/>
                    <a:pt x="1005" y="3430"/>
                    <a:pt x="891" y="3498"/>
                  </a:cubicBezTo>
                  <a:cubicBezTo>
                    <a:pt x="822" y="3567"/>
                    <a:pt x="731" y="3658"/>
                    <a:pt x="663" y="3750"/>
                  </a:cubicBezTo>
                  <a:cubicBezTo>
                    <a:pt x="663" y="3750"/>
                    <a:pt x="663" y="3750"/>
                    <a:pt x="685" y="3704"/>
                  </a:cubicBezTo>
                  <a:lnTo>
                    <a:pt x="685" y="3704"/>
                  </a:lnTo>
                  <a:cubicBezTo>
                    <a:pt x="617" y="3818"/>
                    <a:pt x="457" y="3978"/>
                    <a:pt x="526" y="4297"/>
                  </a:cubicBezTo>
                  <a:cubicBezTo>
                    <a:pt x="617" y="4617"/>
                    <a:pt x="982" y="4868"/>
                    <a:pt x="1256" y="5028"/>
                  </a:cubicBezTo>
                  <a:cubicBezTo>
                    <a:pt x="1553" y="5210"/>
                    <a:pt x="1827" y="5347"/>
                    <a:pt x="1941" y="5530"/>
                  </a:cubicBezTo>
                  <a:cubicBezTo>
                    <a:pt x="2101" y="5735"/>
                    <a:pt x="2215" y="5986"/>
                    <a:pt x="2146" y="6169"/>
                  </a:cubicBezTo>
                  <a:cubicBezTo>
                    <a:pt x="2101" y="6352"/>
                    <a:pt x="1895" y="6511"/>
                    <a:pt x="1644" y="6580"/>
                  </a:cubicBezTo>
                  <a:cubicBezTo>
                    <a:pt x="1547" y="6596"/>
                    <a:pt x="1447" y="6604"/>
                    <a:pt x="1349" y="6604"/>
                  </a:cubicBezTo>
                  <a:cubicBezTo>
                    <a:pt x="1171" y="6604"/>
                    <a:pt x="1001" y="6578"/>
                    <a:pt x="868" y="6534"/>
                  </a:cubicBezTo>
                  <a:cubicBezTo>
                    <a:pt x="449" y="6358"/>
                    <a:pt x="456" y="6054"/>
                    <a:pt x="375" y="6054"/>
                  </a:cubicBezTo>
                  <a:cubicBezTo>
                    <a:pt x="372" y="6054"/>
                    <a:pt x="369" y="6054"/>
                    <a:pt x="366" y="6055"/>
                  </a:cubicBezTo>
                  <a:cubicBezTo>
                    <a:pt x="363" y="6052"/>
                    <a:pt x="360" y="6050"/>
                    <a:pt x="357" y="6050"/>
                  </a:cubicBezTo>
                  <a:cubicBezTo>
                    <a:pt x="338" y="6050"/>
                    <a:pt x="320" y="6115"/>
                    <a:pt x="320" y="6215"/>
                  </a:cubicBezTo>
                  <a:cubicBezTo>
                    <a:pt x="343" y="6329"/>
                    <a:pt x="412" y="6557"/>
                    <a:pt x="708" y="6717"/>
                  </a:cubicBezTo>
                  <a:cubicBezTo>
                    <a:pt x="944" y="6844"/>
                    <a:pt x="1253" y="6913"/>
                    <a:pt x="1576" y="6913"/>
                  </a:cubicBezTo>
                  <a:cubicBezTo>
                    <a:pt x="1659" y="6913"/>
                    <a:pt x="1743" y="6909"/>
                    <a:pt x="1827" y="6899"/>
                  </a:cubicBezTo>
                  <a:cubicBezTo>
                    <a:pt x="2215" y="6854"/>
                    <a:pt x="2603" y="6671"/>
                    <a:pt x="2740" y="6329"/>
                  </a:cubicBezTo>
                  <a:cubicBezTo>
                    <a:pt x="2899" y="6032"/>
                    <a:pt x="2785" y="5667"/>
                    <a:pt x="2603" y="5370"/>
                  </a:cubicBezTo>
                  <a:cubicBezTo>
                    <a:pt x="2397" y="5005"/>
                    <a:pt x="2009" y="4799"/>
                    <a:pt x="1781" y="4617"/>
                  </a:cubicBezTo>
                  <a:cubicBezTo>
                    <a:pt x="1507" y="4457"/>
                    <a:pt x="1416" y="4320"/>
                    <a:pt x="1416" y="4297"/>
                  </a:cubicBezTo>
                  <a:cubicBezTo>
                    <a:pt x="1416" y="4252"/>
                    <a:pt x="1484" y="4183"/>
                    <a:pt x="1530" y="4138"/>
                  </a:cubicBezTo>
                  <a:lnTo>
                    <a:pt x="1530" y="4115"/>
                  </a:lnTo>
                  <a:lnTo>
                    <a:pt x="1553" y="4092"/>
                  </a:lnTo>
                  <a:cubicBezTo>
                    <a:pt x="1644" y="3970"/>
                    <a:pt x="1705" y="3950"/>
                    <a:pt x="1756" y="3950"/>
                  </a:cubicBezTo>
                  <a:cubicBezTo>
                    <a:pt x="1781" y="3950"/>
                    <a:pt x="1804" y="3955"/>
                    <a:pt x="1827" y="3955"/>
                  </a:cubicBezTo>
                  <a:lnTo>
                    <a:pt x="1941" y="3955"/>
                  </a:lnTo>
                  <a:cubicBezTo>
                    <a:pt x="1941" y="3955"/>
                    <a:pt x="1964" y="3978"/>
                    <a:pt x="2032" y="4001"/>
                  </a:cubicBezTo>
                  <a:cubicBezTo>
                    <a:pt x="2055" y="4001"/>
                    <a:pt x="2061" y="3995"/>
                    <a:pt x="2072" y="3995"/>
                  </a:cubicBezTo>
                  <a:cubicBezTo>
                    <a:pt x="2083" y="3995"/>
                    <a:pt x="2101" y="4001"/>
                    <a:pt x="2146" y="4023"/>
                  </a:cubicBezTo>
                  <a:cubicBezTo>
                    <a:pt x="2215" y="4069"/>
                    <a:pt x="2306" y="4115"/>
                    <a:pt x="2397" y="4183"/>
                  </a:cubicBezTo>
                  <a:cubicBezTo>
                    <a:pt x="2466" y="4206"/>
                    <a:pt x="2489" y="4206"/>
                    <a:pt x="2580" y="4274"/>
                  </a:cubicBezTo>
                  <a:cubicBezTo>
                    <a:pt x="2648" y="4343"/>
                    <a:pt x="2740" y="4389"/>
                    <a:pt x="2808" y="4457"/>
                  </a:cubicBezTo>
                  <a:cubicBezTo>
                    <a:pt x="2968" y="4594"/>
                    <a:pt x="3151" y="4731"/>
                    <a:pt x="3356" y="4891"/>
                  </a:cubicBezTo>
                  <a:cubicBezTo>
                    <a:pt x="3379" y="4754"/>
                    <a:pt x="3402" y="4526"/>
                    <a:pt x="3447" y="4229"/>
                  </a:cubicBezTo>
                  <a:cubicBezTo>
                    <a:pt x="3470" y="4069"/>
                    <a:pt x="3493" y="3886"/>
                    <a:pt x="3493" y="3704"/>
                  </a:cubicBezTo>
                  <a:cubicBezTo>
                    <a:pt x="3470" y="3476"/>
                    <a:pt x="3470" y="3407"/>
                    <a:pt x="3424" y="3247"/>
                  </a:cubicBezTo>
                  <a:cubicBezTo>
                    <a:pt x="3310" y="2745"/>
                    <a:pt x="3036" y="2129"/>
                    <a:pt x="2580" y="1558"/>
                  </a:cubicBezTo>
                  <a:cubicBezTo>
                    <a:pt x="2146" y="1010"/>
                    <a:pt x="1507" y="554"/>
                    <a:pt x="982" y="280"/>
                  </a:cubicBezTo>
                  <a:cubicBezTo>
                    <a:pt x="514" y="66"/>
                    <a:pt x="146" y="1"/>
                    <a:pt x="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1">
              <a:extLst>
                <a:ext uri="{FF2B5EF4-FFF2-40B4-BE49-F238E27FC236}">
                  <a16:creationId xmlns:a16="http://schemas.microsoft.com/office/drawing/2014/main" id="{183DDDA8-4520-6D03-A4A0-DD4789C5FA97}"/>
                </a:ext>
              </a:extLst>
            </p:cNvPr>
            <p:cNvSpPr/>
            <p:nvPr/>
          </p:nvSpPr>
          <p:spPr>
            <a:xfrm>
              <a:off x="4101875" y="1866500"/>
              <a:ext cx="131725" cy="167825"/>
            </a:xfrm>
            <a:custGeom>
              <a:avLst/>
              <a:gdLst/>
              <a:ahLst/>
              <a:cxnLst/>
              <a:rect l="l" t="t" r="r" b="b"/>
              <a:pathLst>
                <a:path w="5269" h="6713" extrusionOk="0">
                  <a:moveTo>
                    <a:pt x="1810" y="0"/>
                  </a:moveTo>
                  <a:cubicBezTo>
                    <a:pt x="1681" y="0"/>
                    <a:pt x="1549" y="23"/>
                    <a:pt x="1415" y="72"/>
                  </a:cubicBezTo>
                  <a:cubicBezTo>
                    <a:pt x="0" y="597"/>
                    <a:pt x="46" y="6121"/>
                    <a:pt x="2739" y="6669"/>
                  </a:cubicBezTo>
                  <a:cubicBezTo>
                    <a:pt x="2879" y="6699"/>
                    <a:pt x="3007" y="6713"/>
                    <a:pt x="3125" y="6713"/>
                  </a:cubicBezTo>
                  <a:cubicBezTo>
                    <a:pt x="5268" y="6713"/>
                    <a:pt x="4017" y="2058"/>
                    <a:pt x="4017" y="2058"/>
                  </a:cubicBezTo>
                  <a:cubicBezTo>
                    <a:pt x="4017" y="2058"/>
                    <a:pt x="3045" y="0"/>
                    <a:pt x="181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1">
              <a:extLst>
                <a:ext uri="{FF2B5EF4-FFF2-40B4-BE49-F238E27FC236}">
                  <a16:creationId xmlns:a16="http://schemas.microsoft.com/office/drawing/2014/main" id="{6A19FE7A-8138-AB5B-5EA8-7FF3C1911760}"/>
                </a:ext>
              </a:extLst>
            </p:cNvPr>
            <p:cNvSpPr/>
            <p:nvPr/>
          </p:nvSpPr>
          <p:spPr>
            <a:xfrm>
              <a:off x="4562375" y="2372725"/>
              <a:ext cx="186050" cy="187525"/>
            </a:xfrm>
            <a:custGeom>
              <a:avLst/>
              <a:gdLst/>
              <a:ahLst/>
              <a:cxnLst/>
              <a:rect l="l" t="t" r="r" b="b"/>
              <a:pathLst>
                <a:path w="7442" h="7501" extrusionOk="0">
                  <a:moveTo>
                    <a:pt x="7213" y="1"/>
                  </a:moveTo>
                  <a:lnTo>
                    <a:pt x="0" y="2215"/>
                  </a:lnTo>
                  <a:lnTo>
                    <a:pt x="571" y="6597"/>
                  </a:lnTo>
                  <a:cubicBezTo>
                    <a:pt x="571" y="6597"/>
                    <a:pt x="1891" y="7501"/>
                    <a:pt x="3679" y="7501"/>
                  </a:cubicBezTo>
                  <a:cubicBezTo>
                    <a:pt x="4817" y="7501"/>
                    <a:pt x="6145" y="7134"/>
                    <a:pt x="7441" y="5936"/>
                  </a:cubicBezTo>
                  <a:lnTo>
                    <a:pt x="7213" y="1"/>
                  </a:ln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1">
              <a:extLst>
                <a:ext uri="{FF2B5EF4-FFF2-40B4-BE49-F238E27FC236}">
                  <a16:creationId xmlns:a16="http://schemas.microsoft.com/office/drawing/2014/main" id="{DAB4EBA5-C472-6660-8B22-D07BB488CF22}"/>
                </a:ext>
              </a:extLst>
            </p:cNvPr>
            <p:cNvSpPr/>
            <p:nvPr/>
          </p:nvSpPr>
          <p:spPr>
            <a:xfrm>
              <a:off x="4562375" y="2372725"/>
              <a:ext cx="186050" cy="176925"/>
            </a:xfrm>
            <a:custGeom>
              <a:avLst/>
              <a:gdLst/>
              <a:ahLst/>
              <a:cxnLst/>
              <a:rect l="l" t="t" r="r" b="b"/>
              <a:pathLst>
                <a:path w="7442" h="7077" extrusionOk="0">
                  <a:moveTo>
                    <a:pt x="7213" y="1"/>
                  </a:moveTo>
                  <a:lnTo>
                    <a:pt x="0" y="2215"/>
                  </a:lnTo>
                  <a:lnTo>
                    <a:pt x="206" y="3744"/>
                  </a:lnTo>
                  <a:cubicBezTo>
                    <a:pt x="822" y="3676"/>
                    <a:pt x="1438" y="3630"/>
                    <a:pt x="2077" y="3562"/>
                  </a:cubicBezTo>
                  <a:cubicBezTo>
                    <a:pt x="2876" y="3493"/>
                    <a:pt x="3698" y="3356"/>
                    <a:pt x="4497" y="3333"/>
                  </a:cubicBezTo>
                  <a:cubicBezTo>
                    <a:pt x="4516" y="3333"/>
                    <a:pt x="4536" y="3333"/>
                    <a:pt x="4555" y="3333"/>
                  </a:cubicBezTo>
                  <a:cubicBezTo>
                    <a:pt x="6296" y="3333"/>
                    <a:pt x="6113" y="5361"/>
                    <a:pt x="5729" y="7077"/>
                  </a:cubicBezTo>
                  <a:cubicBezTo>
                    <a:pt x="6277" y="6826"/>
                    <a:pt x="6871" y="6460"/>
                    <a:pt x="7441" y="5936"/>
                  </a:cubicBezTo>
                  <a:lnTo>
                    <a:pt x="7213"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1">
              <a:extLst>
                <a:ext uri="{FF2B5EF4-FFF2-40B4-BE49-F238E27FC236}">
                  <a16:creationId xmlns:a16="http://schemas.microsoft.com/office/drawing/2014/main" id="{44B0F55C-7AB4-C864-6380-60238FC73CF0}"/>
                </a:ext>
              </a:extLst>
            </p:cNvPr>
            <p:cNvSpPr/>
            <p:nvPr/>
          </p:nvSpPr>
          <p:spPr>
            <a:xfrm>
              <a:off x="4055650" y="1478775"/>
              <a:ext cx="1196075" cy="948425"/>
            </a:xfrm>
            <a:custGeom>
              <a:avLst/>
              <a:gdLst/>
              <a:ahLst/>
              <a:cxnLst/>
              <a:rect l="l" t="t" r="r" b="b"/>
              <a:pathLst>
                <a:path w="47843" h="37937" extrusionOk="0">
                  <a:moveTo>
                    <a:pt x="24075" y="0"/>
                  </a:moveTo>
                  <a:cubicBezTo>
                    <a:pt x="21771" y="0"/>
                    <a:pt x="19139" y="356"/>
                    <a:pt x="16229" y="1316"/>
                  </a:cubicBezTo>
                  <a:cubicBezTo>
                    <a:pt x="6734" y="4443"/>
                    <a:pt x="7190" y="13071"/>
                    <a:pt x="6483" y="19051"/>
                  </a:cubicBezTo>
                  <a:cubicBezTo>
                    <a:pt x="0" y="29596"/>
                    <a:pt x="7829" y="36444"/>
                    <a:pt x="16069" y="37699"/>
                  </a:cubicBezTo>
                  <a:cubicBezTo>
                    <a:pt x="17120" y="37861"/>
                    <a:pt x="18169" y="37936"/>
                    <a:pt x="19206" y="37936"/>
                  </a:cubicBezTo>
                  <a:cubicBezTo>
                    <a:pt x="26796" y="37936"/>
                    <a:pt x="33717" y="33891"/>
                    <a:pt x="35585" y="30075"/>
                  </a:cubicBezTo>
                  <a:cubicBezTo>
                    <a:pt x="35585" y="30075"/>
                    <a:pt x="36269" y="32498"/>
                    <a:pt x="38883" y="32498"/>
                  </a:cubicBezTo>
                  <a:cubicBezTo>
                    <a:pt x="39509" y="32498"/>
                    <a:pt x="40245" y="32359"/>
                    <a:pt x="41109" y="32016"/>
                  </a:cubicBezTo>
                  <a:cubicBezTo>
                    <a:pt x="44647" y="30623"/>
                    <a:pt x="47842" y="25031"/>
                    <a:pt x="45354" y="22543"/>
                  </a:cubicBezTo>
                  <a:cubicBezTo>
                    <a:pt x="44315" y="21504"/>
                    <a:pt x="43268" y="21165"/>
                    <a:pt x="42344" y="21165"/>
                  </a:cubicBezTo>
                  <a:cubicBezTo>
                    <a:pt x="40608" y="21165"/>
                    <a:pt x="39305" y="22361"/>
                    <a:pt x="39305" y="22361"/>
                  </a:cubicBezTo>
                  <a:cubicBezTo>
                    <a:pt x="39305" y="22361"/>
                    <a:pt x="45811" y="10423"/>
                    <a:pt x="34535" y="2891"/>
                  </a:cubicBezTo>
                  <a:cubicBezTo>
                    <a:pt x="34535" y="2891"/>
                    <a:pt x="30644" y="0"/>
                    <a:pt x="24075" y="0"/>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1">
              <a:extLst>
                <a:ext uri="{FF2B5EF4-FFF2-40B4-BE49-F238E27FC236}">
                  <a16:creationId xmlns:a16="http://schemas.microsoft.com/office/drawing/2014/main" id="{A3D39A21-5D20-EF64-D6B5-6D503F2424AB}"/>
                </a:ext>
              </a:extLst>
            </p:cNvPr>
            <p:cNvSpPr/>
            <p:nvPr/>
          </p:nvSpPr>
          <p:spPr>
            <a:xfrm>
              <a:off x="4055650" y="1604100"/>
              <a:ext cx="875950" cy="823150"/>
            </a:xfrm>
            <a:custGeom>
              <a:avLst/>
              <a:gdLst/>
              <a:ahLst/>
              <a:cxnLst/>
              <a:rect l="l" t="t" r="r" b="b"/>
              <a:pathLst>
                <a:path w="35038" h="32926" extrusionOk="0">
                  <a:moveTo>
                    <a:pt x="10386" y="0"/>
                  </a:moveTo>
                  <a:lnTo>
                    <a:pt x="10386" y="0"/>
                  </a:lnTo>
                  <a:cubicBezTo>
                    <a:pt x="6894" y="4018"/>
                    <a:pt x="6985" y="9701"/>
                    <a:pt x="6483" y="14038"/>
                  </a:cubicBezTo>
                  <a:cubicBezTo>
                    <a:pt x="0" y="24583"/>
                    <a:pt x="7829" y="31431"/>
                    <a:pt x="16069" y="32686"/>
                  </a:cubicBezTo>
                  <a:cubicBezTo>
                    <a:pt x="17125" y="32849"/>
                    <a:pt x="18178" y="32925"/>
                    <a:pt x="19219" y="32925"/>
                  </a:cubicBezTo>
                  <a:cubicBezTo>
                    <a:pt x="26189" y="32925"/>
                    <a:pt x="32574" y="29514"/>
                    <a:pt x="35037" y="25998"/>
                  </a:cubicBezTo>
                  <a:lnTo>
                    <a:pt x="35037" y="25998"/>
                  </a:lnTo>
                  <a:cubicBezTo>
                    <a:pt x="32226" y="29202"/>
                    <a:pt x="26284" y="32101"/>
                    <a:pt x="19849" y="32101"/>
                  </a:cubicBezTo>
                  <a:cubicBezTo>
                    <a:pt x="18811" y="32101"/>
                    <a:pt x="17761" y="32026"/>
                    <a:pt x="16708" y="31864"/>
                  </a:cubicBezTo>
                  <a:cubicBezTo>
                    <a:pt x="8468" y="30609"/>
                    <a:pt x="662" y="23761"/>
                    <a:pt x="7122" y="13216"/>
                  </a:cubicBezTo>
                  <a:cubicBezTo>
                    <a:pt x="7601" y="9176"/>
                    <a:pt x="7555" y="3949"/>
                    <a:pt x="10386"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1">
              <a:extLst>
                <a:ext uri="{FF2B5EF4-FFF2-40B4-BE49-F238E27FC236}">
                  <a16:creationId xmlns:a16="http://schemas.microsoft.com/office/drawing/2014/main" id="{1B7C25D6-91FF-882B-03FB-425E251E2B85}"/>
                </a:ext>
              </a:extLst>
            </p:cNvPr>
            <p:cNvSpPr/>
            <p:nvPr/>
          </p:nvSpPr>
          <p:spPr>
            <a:xfrm>
              <a:off x="4946975" y="2203825"/>
              <a:ext cx="226000" cy="87350"/>
            </a:xfrm>
            <a:custGeom>
              <a:avLst/>
              <a:gdLst/>
              <a:ahLst/>
              <a:cxnLst/>
              <a:rect l="l" t="t" r="r" b="b"/>
              <a:pathLst>
                <a:path w="9040" h="3494" extrusionOk="0">
                  <a:moveTo>
                    <a:pt x="9039" y="1"/>
                  </a:moveTo>
                  <a:cubicBezTo>
                    <a:pt x="8195" y="982"/>
                    <a:pt x="7168" y="1781"/>
                    <a:pt x="6118" y="2192"/>
                  </a:cubicBezTo>
                  <a:cubicBezTo>
                    <a:pt x="5249" y="2536"/>
                    <a:pt x="4511" y="2674"/>
                    <a:pt x="3884" y="2674"/>
                  </a:cubicBezTo>
                  <a:cubicBezTo>
                    <a:pt x="1263" y="2674"/>
                    <a:pt x="594" y="252"/>
                    <a:pt x="594" y="252"/>
                  </a:cubicBezTo>
                  <a:cubicBezTo>
                    <a:pt x="434" y="571"/>
                    <a:pt x="229" y="914"/>
                    <a:pt x="0" y="1233"/>
                  </a:cubicBezTo>
                  <a:cubicBezTo>
                    <a:pt x="196" y="1767"/>
                    <a:pt x="1030" y="3494"/>
                    <a:pt x="3237" y="3494"/>
                  </a:cubicBezTo>
                  <a:cubicBezTo>
                    <a:pt x="3861" y="3494"/>
                    <a:pt x="4595" y="3356"/>
                    <a:pt x="5456" y="3014"/>
                  </a:cubicBezTo>
                  <a:cubicBezTo>
                    <a:pt x="6802" y="2489"/>
                    <a:pt x="8103" y="1347"/>
                    <a:pt x="903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1">
              <a:extLst>
                <a:ext uri="{FF2B5EF4-FFF2-40B4-BE49-F238E27FC236}">
                  <a16:creationId xmlns:a16="http://schemas.microsoft.com/office/drawing/2014/main" id="{258D0087-8703-F886-162C-B7A0B53794C3}"/>
                </a:ext>
              </a:extLst>
            </p:cNvPr>
            <p:cNvSpPr/>
            <p:nvPr/>
          </p:nvSpPr>
          <p:spPr>
            <a:xfrm>
              <a:off x="5008600" y="2063875"/>
              <a:ext cx="155250" cy="188700"/>
            </a:xfrm>
            <a:custGeom>
              <a:avLst/>
              <a:gdLst/>
              <a:ahLst/>
              <a:cxnLst/>
              <a:rect l="l" t="t" r="r" b="b"/>
              <a:pathLst>
                <a:path w="6210" h="7548" extrusionOk="0">
                  <a:moveTo>
                    <a:pt x="4951" y="1"/>
                  </a:moveTo>
                  <a:cubicBezTo>
                    <a:pt x="4915" y="1"/>
                    <a:pt x="4878" y="3"/>
                    <a:pt x="4840" y="6"/>
                  </a:cubicBezTo>
                  <a:cubicBezTo>
                    <a:pt x="3516" y="143"/>
                    <a:pt x="777" y="3042"/>
                    <a:pt x="777" y="3042"/>
                  </a:cubicBezTo>
                  <a:cubicBezTo>
                    <a:pt x="777" y="3042"/>
                    <a:pt x="838" y="3036"/>
                    <a:pt x="934" y="3036"/>
                  </a:cubicBezTo>
                  <a:cubicBezTo>
                    <a:pt x="1341" y="3036"/>
                    <a:pt x="2373" y="3141"/>
                    <a:pt x="2078" y="4229"/>
                  </a:cubicBezTo>
                  <a:cubicBezTo>
                    <a:pt x="1690" y="5553"/>
                    <a:pt x="1" y="6215"/>
                    <a:pt x="1" y="6215"/>
                  </a:cubicBezTo>
                  <a:cubicBezTo>
                    <a:pt x="1" y="6215"/>
                    <a:pt x="271" y="7548"/>
                    <a:pt x="1399" y="7548"/>
                  </a:cubicBezTo>
                  <a:cubicBezTo>
                    <a:pt x="1497" y="7548"/>
                    <a:pt x="1601" y="7538"/>
                    <a:pt x="1712" y="7516"/>
                  </a:cubicBezTo>
                  <a:cubicBezTo>
                    <a:pt x="3082" y="7242"/>
                    <a:pt x="6209" y="4412"/>
                    <a:pt x="6118" y="2175"/>
                  </a:cubicBezTo>
                  <a:cubicBezTo>
                    <a:pt x="6118" y="2175"/>
                    <a:pt x="6161" y="1"/>
                    <a:pt x="495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1">
              <a:extLst>
                <a:ext uri="{FF2B5EF4-FFF2-40B4-BE49-F238E27FC236}">
                  <a16:creationId xmlns:a16="http://schemas.microsoft.com/office/drawing/2014/main" id="{202CF08A-C66E-B7F2-7821-0173F04F71F9}"/>
                </a:ext>
              </a:extLst>
            </p:cNvPr>
            <p:cNvSpPr/>
            <p:nvPr/>
          </p:nvSpPr>
          <p:spPr>
            <a:xfrm>
              <a:off x="4996625" y="2064025"/>
              <a:ext cx="162075" cy="189900"/>
            </a:xfrm>
            <a:custGeom>
              <a:avLst/>
              <a:gdLst/>
              <a:ahLst/>
              <a:cxnLst/>
              <a:rect l="l" t="t" r="r" b="b"/>
              <a:pathLst>
                <a:path w="6483" h="7596" extrusionOk="0">
                  <a:moveTo>
                    <a:pt x="5319" y="0"/>
                  </a:moveTo>
                  <a:cubicBezTo>
                    <a:pt x="4885" y="0"/>
                    <a:pt x="4474" y="137"/>
                    <a:pt x="4086" y="297"/>
                  </a:cubicBezTo>
                  <a:cubicBezTo>
                    <a:pt x="3287" y="662"/>
                    <a:pt x="2557" y="1187"/>
                    <a:pt x="1918" y="1735"/>
                  </a:cubicBezTo>
                  <a:cubicBezTo>
                    <a:pt x="1758" y="1872"/>
                    <a:pt x="1598" y="2009"/>
                    <a:pt x="1438" y="2146"/>
                  </a:cubicBezTo>
                  <a:cubicBezTo>
                    <a:pt x="1370" y="2237"/>
                    <a:pt x="1324" y="2260"/>
                    <a:pt x="1210" y="2374"/>
                  </a:cubicBezTo>
                  <a:cubicBezTo>
                    <a:pt x="1073" y="2511"/>
                    <a:pt x="982" y="2648"/>
                    <a:pt x="868" y="2762"/>
                  </a:cubicBezTo>
                  <a:cubicBezTo>
                    <a:pt x="662" y="3013"/>
                    <a:pt x="525" y="3242"/>
                    <a:pt x="388" y="3470"/>
                  </a:cubicBezTo>
                  <a:cubicBezTo>
                    <a:pt x="206" y="3767"/>
                    <a:pt x="160" y="3858"/>
                    <a:pt x="69" y="4018"/>
                  </a:cubicBezTo>
                  <a:cubicBezTo>
                    <a:pt x="365" y="3904"/>
                    <a:pt x="662" y="3812"/>
                    <a:pt x="959" y="3721"/>
                  </a:cubicBezTo>
                  <a:cubicBezTo>
                    <a:pt x="1096" y="3653"/>
                    <a:pt x="1256" y="3607"/>
                    <a:pt x="1393" y="3561"/>
                  </a:cubicBezTo>
                  <a:cubicBezTo>
                    <a:pt x="1461" y="3538"/>
                    <a:pt x="1512" y="3533"/>
                    <a:pt x="1558" y="3533"/>
                  </a:cubicBezTo>
                  <a:cubicBezTo>
                    <a:pt x="1604" y="3533"/>
                    <a:pt x="1644" y="3538"/>
                    <a:pt x="1689" y="3538"/>
                  </a:cubicBezTo>
                  <a:cubicBezTo>
                    <a:pt x="1727" y="3531"/>
                    <a:pt x="1750" y="3528"/>
                    <a:pt x="1765" y="3528"/>
                  </a:cubicBezTo>
                  <a:cubicBezTo>
                    <a:pt x="1796" y="3528"/>
                    <a:pt x="1796" y="3538"/>
                    <a:pt x="1826" y="3538"/>
                  </a:cubicBezTo>
                  <a:cubicBezTo>
                    <a:pt x="1834" y="3531"/>
                    <a:pt x="1841" y="3528"/>
                    <a:pt x="1848" y="3528"/>
                  </a:cubicBezTo>
                  <a:cubicBezTo>
                    <a:pt x="1862" y="3528"/>
                    <a:pt x="1872" y="3538"/>
                    <a:pt x="1872" y="3538"/>
                  </a:cubicBezTo>
                  <a:cubicBezTo>
                    <a:pt x="1895" y="3561"/>
                    <a:pt x="1940" y="3561"/>
                    <a:pt x="1963" y="3584"/>
                  </a:cubicBezTo>
                  <a:cubicBezTo>
                    <a:pt x="2032" y="3653"/>
                    <a:pt x="2055" y="3721"/>
                    <a:pt x="2055" y="3721"/>
                  </a:cubicBezTo>
                  <a:cubicBezTo>
                    <a:pt x="2055" y="3721"/>
                    <a:pt x="2055" y="3744"/>
                    <a:pt x="2077" y="3767"/>
                  </a:cubicBezTo>
                  <a:cubicBezTo>
                    <a:pt x="2077" y="3812"/>
                    <a:pt x="2100" y="3858"/>
                    <a:pt x="2123" y="3949"/>
                  </a:cubicBezTo>
                  <a:cubicBezTo>
                    <a:pt x="2146" y="4109"/>
                    <a:pt x="2100" y="4383"/>
                    <a:pt x="1963" y="4702"/>
                  </a:cubicBezTo>
                  <a:cubicBezTo>
                    <a:pt x="1803" y="4999"/>
                    <a:pt x="1530" y="5342"/>
                    <a:pt x="1119" y="5593"/>
                  </a:cubicBezTo>
                  <a:cubicBezTo>
                    <a:pt x="1027" y="5661"/>
                    <a:pt x="913" y="5707"/>
                    <a:pt x="799" y="5752"/>
                  </a:cubicBezTo>
                  <a:cubicBezTo>
                    <a:pt x="753" y="5798"/>
                    <a:pt x="685" y="5821"/>
                    <a:pt x="617" y="5821"/>
                  </a:cubicBezTo>
                  <a:lnTo>
                    <a:pt x="274" y="5935"/>
                  </a:lnTo>
                  <a:lnTo>
                    <a:pt x="92" y="6004"/>
                  </a:lnTo>
                  <a:lnTo>
                    <a:pt x="23" y="6026"/>
                  </a:lnTo>
                  <a:cubicBezTo>
                    <a:pt x="0" y="6049"/>
                    <a:pt x="23" y="6072"/>
                    <a:pt x="23" y="6095"/>
                  </a:cubicBezTo>
                  <a:lnTo>
                    <a:pt x="114" y="6437"/>
                  </a:lnTo>
                  <a:cubicBezTo>
                    <a:pt x="160" y="6711"/>
                    <a:pt x="251" y="6802"/>
                    <a:pt x="320" y="6962"/>
                  </a:cubicBezTo>
                  <a:cubicBezTo>
                    <a:pt x="525" y="7236"/>
                    <a:pt x="845" y="7510"/>
                    <a:pt x="1210" y="7556"/>
                  </a:cubicBezTo>
                  <a:cubicBezTo>
                    <a:pt x="1345" y="7583"/>
                    <a:pt x="1480" y="7595"/>
                    <a:pt x="1612" y="7595"/>
                  </a:cubicBezTo>
                  <a:cubicBezTo>
                    <a:pt x="1815" y="7595"/>
                    <a:pt x="2012" y="7565"/>
                    <a:pt x="2191" y="7510"/>
                  </a:cubicBezTo>
                  <a:cubicBezTo>
                    <a:pt x="2762" y="7373"/>
                    <a:pt x="3219" y="7122"/>
                    <a:pt x="3584" y="6871"/>
                  </a:cubicBezTo>
                  <a:cubicBezTo>
                    <a:pt x="4337" y="6392"/>
                    <a:pt x="4657" y="5912"/>
                    <a:pt x="4611" y="5889"/>
                  </a:cubicBezTo>
                  <a:cubicBezTo>
                    <a:pt x="4610" y="5889"/>
                    <a:pt x="4608" y="5888"/>
                    <a:pt x="4606" y="5888"/>
                  </a:cubicBezTo>
                  <a:cubicBezTo>
                    <a:pt x="4543" y="5888"/>
                    <a:pt x="4155" y="6265"/>
                    <a:pt x="3401" y="6620"/>
                  </a:cubicBezTo>
                  <a:cubicBezTo>
                    <a:pt x="3036" y="6825"/>
                    <a:pt x="2579" y="7008"/>
                    <a:pt x="2055" y="7099"/>
                  </a:cubicBezTo>
                  <a:cubicBezTo>
                    <a:pt x="1940" y="7122"/>
                    <a:pt x="1815" y="7133"/>
                    <a:pt x="1689" y="7133"/>
                  </a:cubicBezTo>
                  <a:cubicBezTo>
                    <a:pt x="1564" y="7133"/>
                    <a:pt x="1438" y="7122"/>
                    <a:pt x="1324" y="7099"/>
                  </a:cubicBezTo>
                  <a:cubicBezTo>
                    <a:pt x="1096" y="7053"/>
                    <a:pt x="959" y="6894"/>
                    <a:pt x="845" y="6711"/>
                  </a:cubicBezTo>
                  <a:cubicBezTo>
                    <a:pt x="822" y="6620"/>
                    <a:pt x="731" y="6483"/>
                    <a:pt x="753" y="6483"/>
                  </a:cubicBezTo>
                  <a:cubicBezTo>
                    <a:pt x="753" y="6437"/>
                    <a:pt x="731" y="6414"/>
                    <a:pt x="799" y="6414"/>
                  </a:cubicBezTo>
                  <a:cubicBezTo>
                    <a:pt x="811" y="6403"/>
                    <a:pt x="816" y="6403"/>
                    <a:pt x="825" y="6403"/>
                  </a:cubicBezTo>
                  <a:cubicBezTo>
                    <a:pt x="833" y="6403"/>
                    <a:pt x="845" y="6403"/>
                    <a:pt x="868" y="6392"/>
                  </a:cubicBezTo>
                  <a:cubicBezTo>
                    <a:pt x="936" y="6369"/>
                    <a:pt x="1027" y="6346"/>
                    <a:pt x="1096" y="6323"/>
                  </a:cubicBezTo>
                  <a:cubicBezTo>
                    <a:pt x="1233" y="6255"/>
                    <a:pt x="1370" y="6209"/>
                    <a:pt x="1507" y="6118"/>
                  </a:cubicBezTo>
                  <a:cubicBezTo>
                    <a:pt x="2055" y="5844"/>
                    <a:pt x="2420" y="5410"/>
                    <a:pt x="2648" y="5022"/>
                  </a:cubicBezTo>
                  <a:cubicBezTo>
                    <a:pt x="2876" y="4611"/>
                    <a:pt x="2968" y="4200"/>
                    <a:pt x="2945" y="3904"/>
                  </a:cubicBezTo>
                  <a:cubicBezTo>
                    <a:pt x="2922" y="3744"/>
                    <a:pt x="2899" y="3630"/>
                    <a:pt x="2876" y="3538"/>
                  </a:cubicBezTo>
                  <a:cubicBezTo>
                    <a:pt x="2831" y="3447"/>
                    <a:pt x="2808" y="3401"/>
                    <a:pt x="2808" y="3401"/>
                  </a:cubicBezTo>
                  <a:cubicBezTo>
                    <a:pt x="2808" y="3401"/>
                    <a:pt x="2785" y="3379"/>
                    <a:pt x="2739" y="3287"/>
                  </a:cubicBezTo>
                  <a:cubicBezTo>
                    <a:pt x="2716" y="3219"/>
                    <a:pt x="2579" y="3105"/>
                    <a:pt x="2443" y="2991"/>
                  </a:cubicBezTo>
                  <a:cubicBezTo>
                    <a:pt x="2374" y="2945"/>
                    <a:pt x="2260" y="2899"/>
                    <a:pt x="2146" y="2854"/>
                  </a:cubicBezTo>
                  <a:cubicBezTo>
                    <a:pt x="2100" y="2831"/>
                    <a:pt x="2055" y="2808"/>
                    <a:pt x="1986" y="2808"/>
                  </a:cubicBezTo>
                  <a:lnTo>
                    <a:pt x="1849" y="2808"/>
                  </a:lnTo>
                  <a:cubicBezTo>
                    <a:pt x="1849" y="2808"/>
                    <a:pt x="1826" y="2808"/>
                    <a:pt x="1803" y="2831"/>
                  </a:cubicBezTo>
                  <a:cubicBezTo>
                    <a:pt x="1791" y="2837"/>
                    <a:pt x="1782" y="2840"/>
                    <a:pt x="1776" y="2840"/>
                  </a:cubicBezTo>
                  <a:cubicBezTo>
                    <a:pt x="1759" y="2840"/>
                    <a:pt x="1764" y="2819"/>
                    <a:pt x="1781" y="2785"/>
                  </a:cubicBezTo>
                  <a:lnTo>
                    <a:pt x="1803" y="2762"/>
                  </a:lnTo>
                  <a:cubicBezTo>
                    <a:pt x="1826" y="2740"/>
                    <a:pt x="1918" y="2625"/>
                    <a:pt x="1963" y="2557"/>
                  </a:cubicBezTo>
                  <a:cubicBezTo>
                    <a:pt x="2100" y="2420"/>
                    <a:pt x="2237" y="2283"/>
                    <a:pt x="2374" y="2146"/>
                  </a:cubicBezTo>
                  <a:cubicBezTo>
                    <a:pt x="2968" y="1598"/>
                    <a:pt x="3629" y="1050"/>
                    <a:pt x="4314" y="685"/>
                  </a:cubicBezTo>
                  <a:cubicBezTo>
                    <a:pt x="4657" y="503"/>
                    <a:pt x="5022" y="366"/>
                    <a:pt x="5341" y="343"/>
                  </a:cubicBezTo>
                  <a:cubicBezTo>
                    <a:pt x="5389" y="336"/>
                    <a:pt x="5435" y="333"/>
                    <a:pt x="5480" y="333"/>
                  </a:cubicBezTo>
                  <a:cubicBezTo>
                    <a:pt x="5733" y="333"/>
                    <a:pt x="5932" y="439"/>
                    <a:pt x="6049" y="594"/>
                  </a:cubicBezTo>
                  <a:cubicBezTo>
                    <a:pt x="6358" y="970"/>
                    <a:pt x="6390" y="1303"/>
                    <a:pt x="6453" y="1303"/>
                  </a:cubicBezTo>
                  <a:cubicBezTo>
                    <a:pt x="6455" y="1303"/>
                    <a:pt x="6458" y="1302"/>
                    <a:pt x="6460" y="1302"/>
                  </a:cubicBezTo>
                  <a:cubicBezTo>
                    <a:pt x="6483" y="1302"/>
                    <a:pt x="6483" y="1233"/>
                    <a:pt x="6483" y="1073"/>
                  </a:cubicBezTo>
                  <a:cubicBezTo>
                    <a:pt x="6460" y="936"/>
                    <a:pt x="6414" y="731"/>
                    <a:pt x="6277" y="480"/>
                  </a:cubicBezTo>
                  <a:cubicBezTo>
                    <a:pt x="6186" y="366"/>
                    <a:pt x="6072" y="229"/>
                    <a:pt x="5889" y="137"/>
                  </a:cubicBezTo>
                  <a:cubicBezTo>
                    <a:pt x="5729" y="46"/>
                    <a:pt x="5524" y="0"/>
                    <a:pt x="53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1">
              <a:extLst>
                <a:ext uri="{FF2B5EF4-FFF2-40B4-BE49-F238E27FC236}">
                  <a16:creationId xmlns:a16="http://schemas.microsoft.com/office/drawing/2014/main" id="{FF7CCA30-3232-4A01-7B80-23DAB0571951}"/>
                </a:ext>
              </a:extLst>
            </p:cNvPr>
            <p:cNvSpPr/>
            <p:nvPr/>
          </p:nvSpPr>
          <p:spPr>
            <a:xfrm>
              <a:off x="4247375" y="1804375"/>
              <a:ext cx="516350" cy="113675"/>
            </a:xfrm>
            <a:custGeom>
              <a:avLst/>
              <a:gdLst/>
              <a:ahLst/>
              <a:cxnLst/>
              <a:rect l="l" t="t" r="r" b="b"/>
              <a:pathLst>
                <a:path w="20654" h="4547" extrusionOk="0">
                  <a:moveTo>
                    <a:pt x="2557" y="1416"/>
                  </a:moveTo>
                  <a:cubicBezTo>
                    <a:pt x="2556" y="1416"/>
                    <a:pt x="2554" y="1416"/>
                    <a:pt x="2553" y="1416"/>
                  </a:cubicBezTo>
                  <a:lnTo>
                    <a:pt x="2553" y="1416"/>
                  </a:lnTo>
                  <a:cubicBezTo>
                    <a:pt x="2553" y="1416"/>
                    <a:pt x="2553" y="1416"/>
                    <a:pt x="2553" y="1416"/>
                  </a:cubicBezTo>
                  <a:close/>
                  <a:moveTo>
                    <a:pt x="2012" y="1462"/>
                  </a:moveTo>
                  <a:lnTo>
                    <a:pt x="2012" y="1462"/>
                  </a:lnTo>
                  <a:cubicBezTo>
                    <a:pt x="2012" y="1462"/>
                    <a:pt x="2012" y="1462"/>
                    <a:pt x="2012" y="1462"/>
                  </a:cubicBezTo>
                  <a:lnTo>
                    <a:pt x="2012" y="1462"/>
                  </a:lnTo>
                  <a:cubicBezTo>
                    <a:pt x="2004" y="1462"/>
                    <a:pt x="1995" y="1462"/>
                    <a:pt x="1986" y="1462"/>
                  </a:cubicBezTo>
                  <a:close/>
                  <a:moveTo>
                    <a:pt x="2169" y="1"/>
                  </a:moveTo>
                  <a:cubicBezTo>
                    <a:pt x="1461" y="1"/>
                    <a:pt x="457" y="138"/>
                    <a:pt x="183" y="686"/>
                  </a:cubicBezTo>
                  <a:cubicBezTo>
                    <a:pt x="1" y="1028"/>
                    <a:pt x="69" y="1462"/>
                    <a:pt x="640" y="1576"/>
                  </a:cubicBezTo>
                  <a:cubicBezTo>
                    <a:pt x="801" y="1619"/>
                    <a:pt x="968" y="1642"/>
                    <a:pt x="1138" y="1642"/>
                  </a:cubicBezTo>
                  <a:cubicBezTo>
                    <a:pt x="1327" y="1642"/>
                    <a:pt x="1520" y="1613"/>
                    <a:pt x="1713" y="1553"/>
                  </a:cubicBezTo>
                  <a:cubicBezTo>
                    <a:pt x="1804" y="1530"/>
                    <a:pt x="1895" y="1507"/>
                    <a:pt x="1964" y="1485"/>
                  </a:cubicBezTo>
                  <a:cubicBezTo>
                    <a:pt x="1975" y="1481"/>
                    <a:pt x="1986" y="1477"/>
                    <a:pt x="1996" y="1474"/>
                  </a:cubicBezTo>
                  <a:lnTo>
                    <a:pt x="1996" y="1474"/>
                  </a:lnTo>
                  <a:cubicBezTo>
                    <a:pt x="2080" y="1463"/>
                    <a:pt x="2190" y="1462"/>
                    <a:pt x="2029" y="1462"/>
                  </a:cubicBezTo>
                  <a:lnTo>
                    <a:pt x="2029" y="1462"/>
                  </a:lnTo>
                  <a:cubicBezTo>
                    <a:pt x="2029" y="1462"/>
                    <a:pt x="2029" y="1462"/>
                    <a:pt x="2029" y="1462"/>
                  </a:cubicBezTo>
                  <a:lnTo>
                    <a:pt x="2352" y="1462"/>
                  </a:lnTo>
                  <a:cubicBezTo>
                    <a:pt x="2403" y="1451"/>
                    <a:pt x="2448" y="1441"/>
                    <a:pt x="2485" y="1432"/>
                  </a:cubicBezTo>
                  <a:lnTo>
                    <a:pt x="2485" y="1432"/>
                  </a:lnTo>
                  <a:cubicBezTo>
                    <a:pt x="2493" y="1434"/>
                    <a:pt x="2501" y="1436"/>
                    <a:pt x="2511" y="1439"/>
                  </a:cubicBezTo>
                  <a:cubicBezTo>
                    <a:pt x="2542" y="1442"/>
                    <a:pt x="2573" y="1443"/>
                    <a:pt x="2604" y="1443"/>
                  </a:cubicBezTo>
                  <a:cubicBezTo>
                    <a:pt x="3050" y="1443"/>
                    <a:pt x="3467" y="1143"/>
                    <a:pt x="3424" y="823"/>
                  </a:cubicBezTo>
                  <a:cubicBezTo>
                    <a:pt x="3356" y="366"/>
                    <a:pt x="2877" y="24"/>
                    <a:pt x="2169" y="1"/>
                  </a:cubicBezTo>
                  <a:close/>
                  <a:moveTo>
                    <a:pt x="18101" y="3836"/>
                  </a:moveTo>
                  <a:cubicBezTo>
                    <a:pt x="18106" y="3836"/>
                    <a:pt x="18110" y="3837"/>
                    <a:pt x="18115" y="3838"/>
                  </a:cubicBezTo>
                  <a:lnTo>
                    <a:pt x="18115" y="3838"/>
                  </a:lnTo>
                  <a:cubicBezTo>
                    <a:pt x="18110" y="3837"/>
                    <a:pt x="18106" y="3836"/>
                    <a:pt x="18101" y="3836"/>
                  </a:cubicBezTo>
                  <a:close/>
                  <a:moveTo>
                    <a:pt x="18044" y="3787"/>
                  </a:moveTo>
                  <a:cubicBezTo>
                    <a:pt x="18045" y="3787"/>
                    <a:pt x="18083" y="3807"/>
                    <a:pt x="18157" y="3846"/>
                  </a:cubicBezTo>
                  <a:lnTo>
                    <a:pt x="18157" y="3846"/>
                  </a:lnTo>
                  <a:cubicBezTo>
                    <a:pt x="18152" y="3845"/>
                    <a:pt x="18147" y="3844"/>
                    <a:pt x="18142" y="3843"/>
                  </a:cubicBezTo>
                  <a:lnTo>
                    <a:pt x="18142" y="3843"/>
                  </a:lnTo>
                  <a:cubicBezTo>
                    <a:pt x="18075" y="3806"/>
                    <a:pt x="18042" y="3787"/>
                    <a:pt x="18044" y="3787"/>
                  </a:cubicBezTo>
                  <a:close/>
                  <a:moveTo>
                    <a:pt x="18373" y="2510"/>
                  </a:moveTo>
                  <a:cubicBezTo>
                    <a:pt x="17930" y="2510"/>
                    <a:pt x="17591" y="2693"/>
                    <a:pt x="17439" y="3014"/>
                  </a:cubicBezTo>
                  <a:cubicBezTo>
                    <a:pt x="17302" y="3311"/>
                    <a:pt x="17667" y="3767"/>
                    <a:pt x="18147" y="3858"/>
                  </a:cubicBezTo>
                  <a:cubicBezTo>
                    <a:pt x="18169" y="3864"/>
                    <a:pt x="18185" y="3867"/>
                    <a:pt x="18196" y="3868"/>
                  </a:cubicBezTo>
                  <a:lnTo>
                    <a:pt x="18196" y="3868"/>
                  </a:lnTo>
                  <a:cubicBezTo>
                    <a:pt x="18228" y="3885"/>
                    <a:pt x="18265" y="3904"/>
                    <a:pt x="18306" y="3927"/>
                  </a:cubicBezTo>
                  <a:cubicBezTo>
                    <a:pt x="18384" y="3966"/>
                    <a:pt x="18479" y="4005"/>
                    <a:pt x="18590" y="4029"/>
                  </a:cubicBezTo>
                  <a:lnTo>
                    <a:pt x="18590" y="4029"/>
                  </a:lnTo>
                  <a:cubicBezTo>
                    <a:pt x="18593" y="4031"/>
                    <a:pt x="18597" y="4033"/>
                    <a:pt x="18601" y="4034"/>
                  </a:cubicBezTo>
                  <a:lnTo>
                    <a:pt x="18601" y="4034"/>
                  </a:lnTo>
                  <a:cubicBezTo>
                    <a:pt x="18613" y="4042"/>
                    <a:pt x="18629" y="4052"/>
                    <a:pt x="18649" y="4064"/>
                  </a:cubicBezTo>
                  <a:cubicBezTo>
                    <a:pt x="18717" y="4110"/>
                    <a:pt x="18809" y="4155"/>
                    <a:pt x="18877" y="4201"/>
                  </a:cubicBezTo>
                  <a:cubicBezTo>
                    <a:pt x="19197" y="4406"/>
                    <a:pt x="19539" y="4520"/>
                    <a:pt x="19904" y="4543"/>
                  </a:cubicBezTo>
                  <a:cubicBezTo>
                    <a:pt x="19932" y="4546"/>
                    <a:pt x="19960" y="4547"/>
                    <a:pt x="19986" y="4547"/>
                  </a:cubicBezTo>
                  <a:cubicBezTo>
                    <a:pt x="20472" y="4547"/>
                    <a:pt x="20654" y="4159"/>
                    <a:pt x="20589" y="3813"/>
                  </a:cubicBezTo>
                  <a:cubicBezTo>
                    <a:pt x="20475" y="3219"/>
                    <a:pt x="19562" y="2786"/>
                    <a:pt x="18877" y="2580"/>
                  </a:cubicBezTo>
                  <a:cubicBezTo>
                    <a:pt x="18699" y="2533"/>
                    <a:pt x="18530" y="2510"/>
                    <a:pt x="18373" y="251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1">
              <a:extLst>
                <a:ext uri="{FF2B5EF4-FFF2-40B4-BE49-F238E27FC236}">
                  <a16:creationId xmlns:a16="http://schemas.microsoft.com/office/drawing/2014/main" id="{34FEBFEA-93E3-27FA-92B8-E702F9EAD33A}"/>
                </a:ext>
              </a:extLst>
            </p:cNvPr>
            <p:cNvSpPr/>
            <p:nvPr/>
          </p:nvSpPr>
          <p:spPr>
            <a:xfrm>
              <a:off x="4310150" y="1821075"/>
              <a:ext cx="2875" cy="450"/>
            </a:xfrm>
            <a:custGeom>
              <a:avLst/>
              <a:gdLst/>
              <a:ahLst/>
              <a:cxnLst/>
              <a:rect l="l" t="t" r="r" b="b"/>
              <a:pathLst>
                <a:path w="115" h="18" extrusionOk="0">
                  <a:moveTo>
                    <a:pt x="112" y="1"/>
                  </a:moveTo>
                  <a:cubicBezTo>
                    <a:pt x="109" y="1"/>
                    <a:pt x="69" y="6"/>
                    <a:pt x="0" y="18"/>
                  </a:cubicBezTo>
                  <a:cubicBezTo>
                    <a:pt x="80" y="6"/>
                    <a:pt x="115" y="1"/>
                    <a:pt x="112" y="1"/>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1">
              <a:extLst>
                <a:ext uri="{FF2B5EF4-FFF2-40B4-BE49-F238E27FC236}">
                  <a16:creationId xmlns:a16="http://schemas.microsoft.com/office/drawing/2014/main" id="{B4545456-594D-A35C-77AB-0F8FB3C09569}"/>
                </a:ext>
              </a:extLst>
            </p:cNvPr>
            <p:cNvSpPr/>
            <p:nvPr/>
          </p:nvSpPr>
          <p:spPr>
            <a:xfrm>
              <a:off x="4697600" y="1880275"/>
              <a:ext cx="3450" cy="1750"/>
            </a:xfrm>
            <a:custGeom>
              <a:avLst/>
              <a:gdLst/>
              <a:ahLst/>
              <a:cxnLst/>
              <a:rect l="l" t="t" r="r" b="b"/>
              <a:pathLst>
                <a:path w="138" h="70" extrusionOk="0">
                  <a:moveTo>
                    <a:pt x="138" y="69"/>
                  </a:moveTo>
                  <a:cubicBezTo>
                    <a:pt x="138" y="69"/>
                    <a:pt x="138" y="69"/>
                    <a:pt x="138" y="69"/>
                  </a:cubicBezTo>
                  <a:cubicBezTo>
                    <a:pt x="1" y="1"/>
                    <a:pt x="1" y="1"/>
                    <a:pt x="138" y="69"/>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1">
              <a:extLst>
                <a:ext uri="{FF2B5EF4-FFF2-40B4-BE49-F238E27FC236}">
                  <a16:creationId xmlns:a16="http://schemas.microsoft.com/office/drawing/2014/main" id="{76AF3899-5D27-3142-E781-2158F30498D1}"/>
                </a:ext>
              </a:extLst>
            </p:cNvPr>
            <p:cNvSpPr/>
            <p:nvPr/>
          </p:nvSpPr>
          <p:spPr>
            <a:xfrm>
              <a:off x="4712450" y="1886550"/>
              <a:ext cx="1150" cy="600"/>
            </a:xfrm>
            <a:custGeom>
              <a:avLst/>
              <a:gdLst/>
              <a:ahLst/>
              <a:cxnLst/>
              <a:rect l="l" t="t" r="r" b="b"/>
              <a:pathLst>
                <a:path w="46" h="24" extrusionOk="0">
                  <a:moveTo>
                    <a:pt x="0" y="1"/>
                  </a:moveTo>
                  <a:cubicBezTo>
                    <a:pt x="0" y="1"/>
                    <a:pt x="23" y="24"/>
                    <a:pt x="46" y="24"/>
                  </a:cubicBezTo>
                  <a:cubicBezTo>
                    <a:pt x="23" y="24"/>
                    <a:pt x="23"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1">
              <a:extLst>
                <a:ext uri="{FF2B5EF4-FFF2-40B4-BE49-F238E27FC236}">
                  <a16:creationId xmlns:a16="http://schemas.microsoft.com/office/drawing/2014/main" id="{6331AAE7-818C-8720-3808-9A4C34CF3F28}"/>
                </a:ext>
              </a:extLst>
            </p:cNvPr>
            <p:cNvSpPr/>
            <p:nvPr/>
          </p:nvSpPr>
          <p:spPr>
            <a:xfrm>
              <a:off x="4297025" y="1822650"/>
              <a:ext cx="1175" cy="25"/>
            </a:xfrm>
            <a:custGeom>
              <a:avLst/>
              <a:gdLst/>
              <a:ahLst/>
              <a:cxnLst/>
              <a:rect l="l" t="t" r="r" b="b"/>
              <a:pathLst>
                <a:path w="47" h="1" extrusionOk="0">
                  <a:moveTo>
                    <a:pt x="0" y="0"/>
                  </a:moveTo>
                  <a:cubicBezTo>
                    <a:pt x="23" y="0"/>
                    <a:pt x="23" y="0"/>
                    <a:pt x="23" y="0"/>
                  </a:cubicBezTo>
                  <a:cubicBezTo>
                    <a:pt x="46" y="0"/>
                    <a:pt x="46" y="0"/>
                    <a:pt x="46" y="0"/>
                  </a:cubicBezTo>
                  <a:cubicBezTo>
                    <a:pt x="23" y="0"/>
                    <a:pt x="23" y="0"/>
                    <a:pt x="0"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1">
              <a:extLst>
                <a:ext uri="{FF2B5EF4-FFF2-40B4-BE49-F238E27FC236}">
                  <a16:creationId xmlns:a16="http://schemas.microsoft.com/office/drawing/2014/main" id="{DDD10045-A4CC-499B-2400-711E33A69A4E}"/>
                </a:ext>
              </a:extLst>
            </p:cNvPr>
            <p:cNvSpPr/>
            <p:nvPr/>
          </p:nvSpPr>
          <p:spPr>
            <a:xfrm>
              <a:off x="4374625" y="2123375"/>
              <a:ext cx="152950" cy="85050"/>
            </a:xfrm>
            <a:custGeom>
              <a:avLst/>
              <a:gdLst/>
              <a:ahLst/>
              <a:cxnLst/>
              <a:rect l="l" t="t" r="r" b="b"/>
              <a:pathLst>
                <a:path w="6118" h="3402" extrusionOk="0">
                  <a:moveTo>
                    <a:pt x="914" y="0"/>
                  </a:moveTo>
                  <a:lnTo>
                    <a:pt x="914" y="0"/>
                  </a:lnTo>
                  <a:cubicBezTo>
                    <a:pt x="1" y="229"/>
                    <a:pt x="1096" y="3401"/>
                    <a:pt x="2534" y="3401"/>
                  </a:cubicBezTo>
                  <a:cubicBezTo>
                    <a:pt x="3972" y="3401"/>
                    <a:pt x="6118" y="1461"/>
                    <a:pt x="5707" y="822"/>
                  </a:cubicBezTo>
                  <a:cubicBezTo>
                    <a:pt x="5581" y="626"/>
                    <a:pt x="5322" y="561"/>
                    <a:pt x="4991" y="561"/>
                  </a:cubicBezTo>
                  <a:cubicBezTo>
                    <a:pt x="4337" y="561"/>
                    <a:pt x="3400" y="816"/>
                    <a:pt x="2656" y="816"/>
                  </a:cubicBezTo>
                  <a:cubicBezTo>
                    <a:pt x="2550" y="816"/>
                    <a:pt x="2448" y="811"/>
                    <a:pt x="2352" y="799"/>
                  </a:cubicBezTo>
                  <a:cubicBezTo>
                    <a:pt x="1210" y="639"/>
                    <a:pt x="914" y="0"/>
                    <a:pt x="91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1">
              <a:extLst>
                <a:ext uri="{FF2B5EF4-FFF2-40B4-BE49-F238E27FC236}">
                  <a16:creationId xmlns:a16="http://schemas.microsoft.com/office/drawing/2014/main" id="{848AD738-88EB-BDDB-EA68-6762B21449D0}"/>
                </a:ext>
              </a:extLst>
            </p:cNvPr>
            <p:cNvSpPr/>
            <p:nvPr/>
          </p:nvSpPr>
          <p:spPr>
            <a:xfrm>
              <a:off x="4384325" y="2093550"/>
              <a:ext cx="139275" cy="77800"/>
            </a:xfrm>
            <a:custGeom>
              <a:avLst/>
              <a:gdLst/>
              <a:ahLst/>
              <a:cxnLst/>
              <a:rect l="l" t="t" r="r" b="b"/>
              <a:pathLst>
                <a:path w="5571" h="3112" extrusionOk="0">
                  <a:moveTo>
                    <a:pt x="4836" y="1163"/>
                  </a:moveTo>
                  <a:cubicBezTo>
                    <a:pt x="4828" y="1163"/>
                    <a:pt x="4822" y="1166"/>
                    <a:pt x="4817" y="1170"/>
                  </a:cubicBezTo>
                  <a:cubicBezTo>
                    <a:pt x="4771" y="1193"/>
                    <a:pt x="4840" y="1444"/>
                    <a:pt x="4954" y="1673"/>
                  </a:cubicBezTo>
                  <a:cubicBezTo>
                    <a:pt x="4999" y="1787"/>
                    <a:pt x="5045" y="1901"/>
                    <a:pt x="5091" y="1969"/>
                  </a:cubicBezTo>
                  <a:cubicBezTo>
                    <a:pt x="5114" y="2038"/>
                    <a:pt x="5114" y="2106"/>
                    <a:pt x="5114" y="2106"/>
                  </a:cubicBezTo>
                  <a:cubicBezTo>
                    <a:pt x="5114" y="2106"/>
                    <a:pt x="5136" y="2129"/>
                    <a:pt x="5159" y="2198"/>
                  </a:cubicBezTo>
                  <a:cubicBezTo>
                    <a:pt x="5182" y="2266"/>
                    <a:pt x="5205" y="2357"/>
                    <a:pt x="5182" y="2472"/>
                  </a:cubicBezTo>
                  <a:cubicBezTo>
                    <a:pt x="5159" y="2677"/>
                    <a:pt x="5022" y="2882"/>
                    <a:pt x="5068" y="2928"/>
                  </a:cubicBezTo>
                  <a:cubicBezTo>
                    <a:pt x="5074" y="2934"/>
                    <a:pt x="5082" y="2937"/>
                    <a:pt x="5094" y="2937"/>
                  </a:cubicBezTo>
                  <a:cubicBezTo>
                    <a:pt x="5170" y="2937"/>
                    <a:pt x="5359" y="2802"/>
                    <a:pt x="5479" y="2563"/>
                  </a:cubicBezTo>
                  <a:cubicBezTo>
                    <a:pt x="5547" y="2426"/>
                    <a:pt x="5570" y="2243"/>
                    <a:pt x="5547" y="2129"/>
                  </a:cubicBezTo>
                  <a:cubicBezTo>
                    <a:pt x="5547" y="2083"/>
                    <a:pt x="5547" y="2038"/>
                    <a:pt x="5547" y="1992"/>
                  </a:cubicBezTo>
                  <a:cubicBezTo>
                    <a:pt x="5524" y="1969"/>
                    <a:pt x="5524" y="1947"/>
                    <a:pt x="5524" y="1947"/>
                  </a:cubicBezTo>
                  <a:cubicBezTo>
                    <a:pt x="5524" y="1947"/>
                    <a:pt x="5502" y="1878"/>
                    <a:pt x="5433" y="1787"/>
                  </a:cubicBezTo>
                  <a:cubicBezTo>
                    <a:pt x="5387" y="1695"/>
                    <a:pt x="5296" y="1604"/>
                    <a:pt x="5205" y="1513"/>
                  </a:cubicBezTo>
                  <a:cubicBezTo>
                    <a:pt x="5062" y="1329"/>
                    <a:pt x="4901" y="1163"/>
                    <a:pt x="4836" y="1163"/>
                  </a:cubicBezTo>
                  <a:close/>
                  <a:moveTo>
                    <a:pt x="3744" y="2289"/>
                  </a:moveTo>
                  <a:cubicBezTo>
                    <a:pt x="3561" y="2289"/>
                    <a:pt x="3356" y="2357"/>
                    <a:pt x="3356" y="2357"/>
                  </a:cubicBezTo>
                  <a:cubicBezTo>
                    <a:pt x="3356" y="2357"/>
                    <a:pt x="3196" y="2472"/>
                    <a:pt x="3105" y="2654"/>
                  </a:cubicBezTo>
                  <a:cubicBezTo>
                    <a:pt x="3014" y="2814"/>
                    <a:pt x="2991" y="2997"/>
                    <a:pt x="3059" y="3019"/>
                  </a:cubicBezTo>
                  <a:cubicBezTo>
                    <a:pt x="3063" y="3021"/>
                    <a:pt x="3068" y="3022"/>
                    <a:pt x="3073" y="3022"/>
                  </a:cubicBezTo>
                  <a:cubicBezTo>
                    <a:pt x="3125" y="3022"/>
                    <a:pt x="3229" y="2922"/>
                    <a:pt x="3333" y="2860"/>
                  </a:cubicBezTo>
                  <a:cubicBezTo>
                    <a:pt x="3447" y="2791"/>
                    <a:pt x="3561" y="2745"/>
                    <a:pt x="3561" y="2745"/>
                  </a:cubicBezTo>
                  <a:cubicBezTo>
                    <a:pt x="3561" y="2745"/>
                    <a:pt x="3676" y="2677"/>
                    <a:pt x="3790" y="2586"/>
                  </a:cubicBezTo>
                  <a:cubicBezTo>
                    <a:pt x="3927" y="2517"/>
                    <a:pt x="4086" y="2472"/>
                    <a:pt x="4086" y="2403"/>
                  </a:cubicBezTo>
                  <a:cubicBezTo>
                    <a:pt x="4086" y="2357"/>
                    <a:pt x="3927" y="2289"/>
                    <a:pt x="3744" y="2289"/>
                  </a:cubicBezTo>
                  <a:close/>
                  <a:moveTo>
                    <a:pt x="1649" y="0"/>
                  </a:moveTo>
                  <a:cubicBezTo>
                    <a:pt x="1555" y="0"/>
                    <a:pt x="1124" y="194"/>
                    <a:pt x="731" y="463"/>
                  </a:cubicBezTo>
                  <a:cubicBezTo>
                    <a:pt x="526" y="600"/>
                    <a:pt x="320" y="805"/>
                    <a:pt x="183" y="988"/>
                  </a:cubicBezTo>
                  <a:cubicBezTo>
                    <a:pt x="138" y="1079"/>
                    <a:pt x="92" y="1148"/>
                    <a:pt x="69" y="1216"/>
                  </a:cubicBezTo>
                  <a:cubicBezTo>
                    <a:pt x="46" y="1285"/>
                    <a:pt x="24" y="1330"/>
                    <a:pt x="24" y="1330"/>
                  </a:cubicBezTo>
                  <a:cubicBezTo>
                    <a:pt x="24" y="1330"/>
                    <a:pt x="24" y="1376"/>
                    <a:pt x="24" y="1444"/>
                  </a:cubicBezTo>
                  <a:cubicBezTo>
                    <a:pt x="1" y="1513"/>
                    <a:pt x="24" y="1604"/>
                    <a:pt x="46" y="1718"/>
                  </a:cubicBezTo>
                  <a:cubicBezTo>
                    <a:pt x="92" y="1947"/>
                    <a:pt x="229" y="2198"/>
                    <a:pt x="389" y="2403"/>
                  </a:cubicBezTo>
                  <a:cubicBezTo>
                    <a:pt x="697" y="2800"/>
                    <a:pt x="1091" y="3112"/>
                    <a:pt x="1138" y="3112"/>
                  </a:cubicBezTo>
                  <a:cubicBezTo>
                    <a:pt x="1140" y="3112"/>
                    <a:pt x="1141" y="3111"/>
                    <a:pt x="1142" y="3111"/>
                  </a:cubicBezTo>
                  <a:cubicBezTo>
                    <a:pt x="1188" y="3065"/>
                    <a:pt x="868" y="2654"/>
                    <a:pt x="640" y="2243"/>
                  </a:cubicBezTo>
                  <a:cubicBezTo>
                    <a:pt x="526" y="2015"/>
                    <a:pt x="434" y="1810"/>
                    <a:pt x="434" y="1650"/>
                  </a:cubicBezTo>
                  <a:cubicBezTo>
                    <a:pt x="412" y="1513"/>
                    <a:pt x="457" y="1422"/>
                    <a:pt x="457" y="1422"/>
                  </a:cubicBezTo>
                  <a:cubicBezTo>
                    <a:pt x="457" y="1422"/>
                    <a:pt x="457" y="1399"/>
                    <a:pt x="457" y="1353"/>
                  </a:cubicBezTo>
                  <a:cubicBezTo>
                    <a:pt x="480" y="1307"/>
                    <a:pt x="503" y="1262"/>
                    <a:pt x="526" y="1193"/>
                  </a:cubicBezTo>
                  <a:cubicBezTo>
                    <a:pt x="617" y="1056"/>
                    <a:pt x="754" y="851"/>
                    <a:pt x="937" y="691"/>
                  </a:cubicBezTo>
                  <a:cubicBezTo>
                    <a:pt x="1279" y="349"/>
                    <a:pt x="1713" y="52"/>
                    <a:pt x="1667" y="6"/>
                  </a:cubicBezTo>
                  <a:cubicBezTo>
                    <a:pt x="1665" y="2"/>
                    <a:pt x="1659" y="0"/>
                    <a:pt x="16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1">
              <a:extLst>
                <a:ext uri="{FF2B5EF4-FFF2-40B4-BE49-F238E27FC236}">
                  <a16:creationId xmlns:a16="http://schemas.microsoft.com/office/drawing/2014/main" id="{B776EE9D-5E66-EA51-EE0B-948CF989EC17}"/>
                </a:ext>
              </a:extLst>
            </p:cNvPr>
            <p:cNvSpPr/>
            <p:nvPr/>
          </p:nvSpPr>
          <p:spPr>
            <a:xfrm>
              <a:off x="4256500" y="1895425"/>
              <a:ext cx="132425" cy="26625"/>
            </a:xfrm>
            <a:custGeom>
              <a:avLst/>
              <a:gdLst/>
              <a:ahLst/>
              <a:cxnLst/>
              <a:rect l="l" t="t" r="r" b="b"/>
              <a:pathLst>
                <a:path w="5297" h="1065" extrusionOk="0">
                  <a:moveTo>
                    <a:pt x="2823" y="1"/>
                  </a:moveTo>
                  <a:cubicBezTo>
                    <a:pt x="2791" y="1"/>
                    <a:pt x="2763" y="3"/>
                    <a:pt x="2740" y="11"/>
                  </a:cubicBezTo>
                  <a:lnTo>
                    <a:pt x="2489" y="11"/>
                  </a:lnTo>
                  <a:cubicBezTo>
                    <a:pt x="2420" y="11"/>
                    <a:pt x="2306" y="34"/>
                    <a:pt x="2169" y="80"/>
                  </a:cubicBezTo>
                  <a:cubicBezTo>
                    <a:pt x="2032" y="102"/>
                    <a:pt x="1895" y="125"/>
                    <a:pt x="1736" y="171"/>
                  </a:cubicBezTo>
                  <a:cubicBezTo>
                    <a:pt x="1576" y="216"/>
                    <a:pt x="1393" y="262"/>
                    <a:pt x="1233" y="331"/>
                  </a:cubicBezTo>
                  <a:cubicBezTo>
                    <a:pt x="891" y="468"/>
                    <a:pt x="571" y="627"/>
                    <a:pt x="366" y="764"/>
                  </a:cubicBezTo>
                  <a:cubicBezTo>
                    <a:pt x="138" y="947"/>
                    <a:pt x="1" y="1061"/>
                    <a:pt x="1" y="1061"/>
                  </a:cubicBezTo>
                  <a:cubicBezTo>
                    <a:pt x="3" y="1063"/>
                    <a:pt x="7" y="1064"/>
                    <a:pt x="11" y="1064"/>
                  </a:cubicBezTo>
                  <a:cubicBezTo>
                    <a:pt x="53" y="1064"/>
                    <a:pt x="184" y="978"/>
                    <a:pt x="389" y="856"/>
                  </a:cubicBezTo>
                  <a:cubicBezTo>
                    <a:pt x="617" y="719"/>
                    <a:pt x="937" y="582"/>
                    <a:pt x="1279" y="490"/>
                  </a:cubicBezTo>
                  <a:cubicBezTo>
                    <a:pt x="1439" y="422"/>
                    <a:pt x="1621" y="399"/>
                    <a:pt x="1781" y="353"/>
                  </a:cubicBezTo>
                  <a:cubicBezTo>
                    <a:pt x="1918" y="308"/>
                    <a:pt x="2078" y="285"/>
                    <a:pt x="2215" y="262"/>
                  </a:cubicBezTo>
                  <a:cubicBezTo>
                    <a:pt x="2329" y="239"/>
                    <a:pt x="2443" y="216"/>
                    <a:pt x="2512" y="216"/>
                  </a:cubicBezTo>
                  <a:lnTo>
                    <a:pt x="2740" y="216"/>
                  </a:lnTo>
                  <a:cubicBezTo>
                    <a:pt x="2763" y="209"/>
                    <a:pt x="2791" y="206"/>
                    <a:pt x="2823" y="206"/>
                  </a:cubicBezTo>
                  <a:cubicBezTo>
                    <a:pt x="2887" y="206"/>
                    <a:pt x="2968" y="216"/>
                    <a:pt x="3059" y="216"/>
                  </a:cubicBezTo>
                  <a:lnTo>
                    <a:pt x="3265" y="216"/>
                  </a:lnTo>
                  <a:cubicBezTo>
                    <a:pt x="3333" y="239"/>
                    <a:pt x="3402" y="239"/>
                    <a:pt x="3493" y="262"/>
                  </a:cubicBezTo>
                  <a:cubicBezTo>
                    <a:pt x="3653" y="285"/>
                    <a:pt x="3813" y="331"/>
                    <a:pt x="3972" y="376"/>
                  </a:cubicBezTo>
                  <a:cubicBezTo>
                    <a:pt x="4617" y="548"/>
                    <a:pt x="5202" y="882"/>
                    <a:pt x="5267" y="882"/>
                  </a:cubicBezTo>
                  <a:cubicBezTo>
                    <a:pt x="5271" y="882"/>
                    <a:pt x="5273" y="881"/>
                    <a:pt x="5273" y="878"/>
                  </a:cubicBezTo>
                  <a:cubicBezTo>
                    <a:pt x="5296" y="878"/>
                    <a:pt x="5137" y="764"/>
                    <a:pt x="4908" y="627"/>
                  </a:cubicBezTo>
                  <a:cubicBezTo>
                    <a:pt x="4794" y="582"/>
                    <a:pt x="4657" y="490"/>
                    <a:pt x="4497" y="422"/>
                  </a:cubicBezTo>
                  <a:cubicBezTo>
                    <a:pt x="4338" y="353"/>
                    <a:pt x="4178" y="285"/>
                    <a:pt x="4018" y="216"/>
                  </a:cubicBezTo>
                  <a:cubicBezTo>
                    <a:pt x="3858" y="171"/>
                    <a:pt x="3676" y="102"/>
                    <a:pt x="3516" y="80"/>
                  </a:cubicBezTo>
                  <a:cubicBezTo>
                    <a:pt x="3425" y="80"/>
                    <a:pt x="3356" y="57"/>
                    <a:pt x="3288" y="34"/>
                  </a:cubicBezTo>
                  <a:cubicBezTo>
                    <a:pt x="3196" y="34"/>
                    <a:pt x="3128" y="34"/>
                    <a:pt x="3059" y="11"/>
                  </a:cubicBezTo>
                  <a:cubicBezTo>
                    <a:pt x="2968" y="11"/>
                    <a:pt x="2887" y="1"/>
                    <a:pt x="28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1">
              <a:extLst>
                <a:ext uri="{FF2B5EF4-FFF2-40B4-BE49-F238E27FC236}">
                  <a16:creationId xmlns:a16="http://schemas.microsoft.com/office/drawing/2014/main" id="{290E4408-1655-9275-F9FD-D9CA3537F839}"/>
                </a:ext>
              </a:extLst>
            </p:cNvPr>
            <p:cNvSpPr/>
            <p:nvPr/>
          </p:nvSpPr>
          <p:spPr>
            <a:xfrm>
              <a:off x="4244525" y="1937900"/>
              <a:ext cx="121575" cy="123875"/>
            </a:xfrm>
            <a:custGeom>
              <a:avLst/>
              <a:gdLst/>
              <a:ahLst/>
              <a:cxnLst/>
              <a:rect l="l" t="t" r="r" b="b"/>
              <a:pathLst>
                <a:path w="4863" h="4955" extrusionOk="0">
                  <a:moveTo>
                    <a:pt x="2458" y="1"/>
                  </a:moveTo>
                  <a:cubicBezTo>
                    <a:pt x="1470" y="1"/>
                    <a:pt x="551" y="765"/>
                    <a:pt x="297" y="1896"/>
                  </a:cubicBezTo>
                  <a:cubicBezTo>
                    <a:pt x="0" y="3242"/>
                    <a:pt x="708" y="4566"/>
                    <a:pt x="1872" y="4886"/>
                  </a:cubicBezTo>
                  <a:cubicBezTo>
                    <a:pt x="2042" y="4932"/>
                    <a:pt x="2212" y="4955"/>
                    <a:pt x="2381" y="4955"/>
                  </a:cubicBezTo>
                  <a:cubicBezTo>
                    <a:pt x="3369" y="4955"/>
                    <a:pt x="4289" y="4187"/>
                    <a:pt x="4543" y="3037"/>
                  </a:cubicBezTo>
                  <a:cubicBezTo>
                    <a:pt x="4862" y="1713"/>
                    <a:pt x="4155" y="366"/>
                    <a:pt x="2968" y="70"/>
                  </a:cubicBezTo>
                  <a:cubicBezTo>
                    <a:pt x="2798" y="23"/>
                    <a:pt x="2627" y="1"/>
                    <a:pt x="24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1">
              <a:extLst>
                <a:ext uri="{FF2B5EF4-FFF2-40B4-BE49-F238E27FC236}">
                  <a16:creationId xmlns:a16="http://schemas.microsoft.com/office/drawing/2014/main" id="{6DDF70C2-C3BF-4150-7562-94323EE22D37}"/>
                </a:ext>
              </a:extLst>
            </p:cNvPr>
            <p:cNvSpPr/>
            <p:nvPr/>
          </p:nvSpPr>
          <p:spPr>
            <a:xfrm>
              <a:off x="4200025" y="1903175"/>
              <a:ext cx="217425" cy="205250"/>
            </a:xfrm>
            <a:custGeom>
              <a:avLst/>
              <a:gdLst/>
              <a:ahLst/>
              <a:cxnLst/>
              <a:rect l="l" t="t" r="r" b="b"/>
              <a:pathLst>
                <a:path w="8697" h="8210" extrusionOk="0">
                  <a:moveTo>
                    <a:pt x="3863" y="1"/>
                  </a:moveTo>
                  <a:cubicBezTo>
                    <a:pt x="3524" y="1"/>
                    <a:pt x="3188" y="32"/>
                    <a:pt x="2876" y="89"/>
                  </a:cubicBezTo>
                  <a:cubicBezTo>
                    <a:pt x="2557" y="158"/>
                    <a:pt x="2214" y="294"/>
                    <a:pt x="1917" y="500"/>
                  </a:cubicBezTo>
                  <a:cubicBezTo>
                    <a:pt x="1712" y="660"/>
                    <a:pt x="1689" y="728"/>
                    <a:pt x="1644" y="1002"/>
                  </a:cubicBezTo>
                  <a:cubicBezTo>
                    <a:pt x="1598" y="1299"/>
                    <a:pt x="1507" y="1573"/>
                    <a:pt x="1598" y="1869"/>
                  </a:cubicBezTo>
                  <a:cubicBezTo>
                    <a:pt x="1438" y="1664"/>
                    <a:pt x="1278" y="1527"/>
                    <a:pt x="1210" y="1253"/>
                  </a:cubicBezTo>
                  <a:cubicBezTo>
                    <a:pt x="936" y="1481"/>
                    <a:pt x="822" y="1984"/>
                    <a:pt x="685" y="2326"/>
                  </a:cubicBezTo>
                  <a:cubicBezTo>
                    <a:pt x="0" y="4220"/>
                    <a:pt x="936" y="6777"/>
                    <a:pt x="3127" y="7736"/>
                  </a:cubicBezTo>
                  <a:cubicBezTo>
                    <a:pt x="3813" y="8044"/>
                    <a:pt x="4523" y="8209"/>
                    <a:pt x="5190" y="8209"/>
                  </a:cubicBezTo>
                  <a:cubicBezTo>
                    <a:pt x="6498" y="8209"/>
                    <a:pt x="7642" y="7574"/>
                    <a:pt x="8126" y="6138"/>
                  </a:cubicBezTo>
                  <a:cubicBezTo>
                    <a:pt x="8697" y="4357"/>
                    <a:pt x="8194" y="1459"/>
                    <a:pt x="5569" y="317"/>
                  </a:cubicBezTo>
                  <a:cubicBezTo>
                    <a:pt x="5073" y="98"/>
                    <a:pt x="4464" y="1"/>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1">
              <a:extLst>
                <a:ext uri="{FF2B5EF4-FFF2-40B4-BE49-F238E27FC236}">
                  <a16:creationId xmlns:a16="http://schemas.microsoft.com/office/drawing/2014/main" id="{E6435686-C945-6478-30BC-ABFB7617BA79}"/>
                </a:ext>
              </a:extLst>
            </p:cNvPr>
            <p:cNvSpPr/>
            <p:nvPr/>
          </p:nvSpPr>
          <p:spPr>
            <a:xfrm>
              <a:off x="4210275" y="1925450"/>
              <a:ext cx="201475" cy="187000"/>
            </a:xfrm>
            <a:custGeom>
              <a:avLst/>
              <a:gdLst/>
              <a:ahLst/>
              <a:cxnLst/>
              <a:rect l="l" t="t" r="r" b="b"/>
              <a:pathLst>
                <a:path w="8059" h="7480" extrusionOk="0">
                  <a:moveTo>
                    <a:pt x="4001" y="1"/>
                  </a:moveTo>
                  <a:cubicBezTo>
                    <a:pt x="2372" y="1"/>
                    <a:pt x="888" y="1176"/>
                    <a:pt x="480" y="2964"/>
                  </a:cubicBezTo>
                  <a:cubicBezTo>
                    <a:pt x="1" y="5064"/>
                    <a:pt x="1234" y="6730"/>
                    <a:pt x="3174" y="7255"/>
                  </a:cubicBezTo>
                  <a:cubicBezTo>
                    <a:pt x="3683" y="7388"/>
                    <a:pt x="4178" y="7479"/>
                    <a:pt x="4664" y="7479"/>
                  </a:cubicBezTo>
                  <a:cubicBezTo>
                    <a:pt x="5267" y="7479"/>
                    <a:pt x="5856" y="7338"/>
                    <a:pt x="6438" y="6959"/>
                  </a:cubicBezTo>
                  <a:cubicBezTo>
                    <a:pt x="7351" y="6342"/>
                    <a:pt x="8058" y="5292"/>
                    <a:pt x="7830" y="4060"/>
                  </a:cubicBezTo>
                  <a:cubicBezTo>
                    <a:pt x="7533" y="2371"/>
                    <a:pt x="6415" y="545"/>
                    <a:pt x="4863" y="111"/>
                  </a:cubicBezTo>
                  <a:cubicBezTo>
                    <a:pt x="4574" y="36"/>
                    <a:pt x="4286" y="1"/>
                    <a:pt x="4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1">
              <a:extLst>
                <a:ext uri="{FF2B5EF4-FFF2-40B4-BE49-F238E27FC236}">
                  <a16:creationId xmlns:a16="http://schemas.microsoft.com/office/drawing/2014/main" id="{EB43E498-385F-3441-1516-6B8E9227C398}"/>
                </a:ext>
              </a:extLst>
            </p:cNvPr>
            <p:cNvSpPr/>
            <p:nvPr/>
          </p:nvSpPr>
          <p:spPr>
            <a:xfrm>
              <a:off x="4251950" y="1935650"/>
              <a:ext cx="150675" cy="155100"/>
            </a:xfrm>
            <a:custGeom>
              <a:avLst/>
              <a:gdLst/>
              <a:ahLst/>
              <a:cxnLst/>
              <a:rect l="l" t="t" r="r" b="b"/>
              <a:pathLst>
                <a:path w="6027" h="6204" extrusionOk="0">
                  <a:moveTo>
                    <a:pt x="2940" y="0"/>
                  </a:moveTo>
                  <a:cubicBezTo>
                    <a:pt x="1492" y="0"/>
                    <a:pt x="285" y="1175"/>
                    <a:pt x="137" y="2762"/>
                  </a:cubicBezTo>
                  <a:cubicBezTo>
                    <a:pt x="0" y="4451"/>
                    <a:pt x="1164" y="5980"/>
                    <a:pt x="2739" y="6185"/>
                  </a:cubicBezTo>
                  <a:cubicBezTo>
                    <a:pt x="2846" y="6198"/>
                    <a:pt x="2952" y="6204"/>
                    <a:pt x="3057" y="6204"/>
                  </a:cubicBezTo>
                  <a:cubicBezTo>
                    <a:pt x="4518" y="6204"/>
                    <a:pt x="5740" y="5044"/>
                    <a:pt x="5889" y="3446"/>
                  </a:cubicBezTo>
                  <a:cubicBezTo>
                    <a:pt x="6026" y="1735"/>
                    <a:pt x="4862" y="205"/>
                    <a:pt x="3287" y="23"/>
                  </a:cubicBezTo>
                  <a:cubicBezTo>
                    <a:pt x="3170" y="8"/>
                    <a:pt x="3054" y="0"/>
                    <a:pt x="29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1">
              <a:extLst>
                <a:ext uri="{FF2B5EF4-FFF2-40B4-BE49-F238E27FC236}">
                  <a16:creationId xmlns:a16="http://schemas.microsoft.com/office/drawing/2014/main" id="{0141254A-E185-A70E-4BE2-D5896691F5C5}"/>
                </a:ext>
              </a:extLst>
            </p:cNvPr>
            <p:cNvSpPr/>
            <p:nvPr/>
          </p:nvSpPr>
          <p:spPr>
            <a:xfrm>
              <a:off x="4291325" y="1963850"/>
              <a:ext cx="84475" cy="87375"/>
            </a:xfrm>
            <a:custGeom>
              <a:avLst/>
              <a:gdLst/>
              <a:ahLst/>
              <a:cxnLst/>
              <a:rect l="l" t="t" r="r" b="b"/>
              <a:pathLst>
                <a:path w="3379" h="3495" extrusionOk="0">
                  <a:moveTo>
                    <a:pt x="1660" y="1"/>
                  </a:moveTo>
                  <a:cubicBezTo>
                    <a:pt x="849" y="1"/>
                    <a:pt x="155" y="673"/>
                    <a:pt x="91" y="1542"/>
                  </a:cubicBezTo>
                  <a:cubicBezTo>
                    <a:pt x="0" y="2501"/>
                    <a:pt x="639" y="3368"/>
                    <a:pt x="1552" y="3482"/>
                  </a:cubicBezTo>
                  <a:cubicBezTo>
                    <a:pt x="1617" y="3491"/>
                    <a:pt x="1682" y="3495"/>
                    <a:pt x="1746" y="3495"/>
                  </a:cubicBezTo>
                  <a:cubicBezTo>
                    <a:pt x="2552" y="3495"/>
                    <a:pt x="3225" y="2842"/>
                    <a:pt x="3310" y="1953"/>
                  </a:cubicBezTo>
                  <a:cubicBezTo>
                    <a:pt x="3378" y="995"/>
                    <a:pt x="2739" y="127"/>
                    <a:pt x="1849" y="13"/>
                  </a:cubicBezTo>
                  <a:cubicBezTo>
                    <a:pt x="1786" y="5"/>
                    <a:pt x="1723" y="1"/>
                    <a:pt x="1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1">
              <a:extLst>
                <a:ext uri="{FF2B5EF4-FFF2-40B4-BE49-F238E27FC236}">
                  <a16:creationId xmlns:a16="http://schemas.microsoft.com/office/drawing/2014/main" id="{4D159ACA-7FEE-6E56-6098-32EE528EC236}"/>
                </a:ext>
              </a:extLst>
            </p:cNvPr>
            <p:cNvSpPr/>
            <p:nvPr/>
          </p:nvSpPr>
          <p:spPr>
            <a:xfrm>
              <a:off x="4253728" y="1977673"/>
              <a:ext cx="34110" cy="35198"/>
            </a:xfrm>
            <a:custGeom>
              <a:avLst/>
              <a:gdLst/>
              <a:ahLst/>
              <a:cxnLst/>
              <a:rect l="l" t="t" r="r" b="b"/>
              <a:pathLst>
                <a:path w="2557" h="2638" extrusionOk="0">
                  <a:moveTo>
                    <a:pt x="1273" y="1"/>
                  </a:moveTo>
                  <a:cubicBezTo>
                    <a:pt x="640" y="1"/>
                    <a:pt x="112" y="505"/>
                    <a:pt x="69" y="1171"/>
                  </a:cubicBezTo>
                  <a:cubicBezTo>
                    <a:pt x="0" y="1901"/>
                    <a:pt x="480" y="2540"/>
                    <a:pt x="1164" y="2631"/>
                  </a:cubicBezTo>
                  <a:cubicBezTo>
                    <a:pt x="1205" y="2636"/>
                    <a:pt x="1245" y="2638"/>
                    <a:pt x="1285" y="2638"/>
                  </a:cubicBezTo>
                  <a:cubicBezTo>
                    <a:pt x="1897" y="2638"/>
                    <a:pt x="2424" y="2153"/>
                    <a:pt x="2488" y="1467"/>
                  </a:cubicBezTo>
                  <a:cubicBezTo>
                    <a:pt x="2557" y="737"/>
                    <a:pt x="2055" y="98"/>
                    <a:pt x="1393" y="7"/>
                  </a:cubicBezTo>
                  <a:cubicBezTo>
                    <a:pt x="1352" y="3"/>
                    <a:pt x="1312" y="1"/>
                    <a:pt x="1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1">
              <a:extLst>
                <a:ext uri="{FF2B5EF4-FFF2-40B4-BE49-F238E27FC236}">
                  <a16:creationId xmlns:a16="http://schemas.microsoft.com/office/drawing/2014/main" id="{AF595FAA-1E61-2144-C3E8-9CBF4F8AAFE2}"/>
                </a:ext>
              </a:extLst>
            </p:cNvPr>
            <p:cNvSpPr/>
            <p:nvPr/>
          </p:nvSpPr>
          <p:spPr>
            <a:xfrm>
              <a:off x="4642250" y="1942400"/>
              <a:ext cx="173500" cy="102250"/>
            </a:xfrm>
            <a:custGeom>
              <a:avLst/>
              <a:gdLst/>
              <a:ahLst/>
              <a:cxnLst/>
              <a:rect l="l" t="t" r="r" b="b"/>
              <a:pathLst>
                <a:path w="6940" h="4090" extrusionOk="0">
                  <a:moveTo>
                    <a:pt x="2022" y="1"/>
                  </a:moveTo>
                  <a:cubicBezTo>
                    <a:pt x="1502" y="1"/>
                    <a:pt x="995" y="109"/>
                    <a:pt x="640" y="255"/>
                  </a:cubicBezTo>
                  <a:cubicBezTo>
                    <a:pt x="434" y="300"/>
                    <a:pt x="275" y="415"/>
                    <a:pt x="183" y="460"/>
                  </a:cubicBezTo>
                  <a:cubicBezTo>
                    <a:pt x="69" y="529"/>
                    <a:pt x="1" y="552"/>
                    <a:pt x="1" y="574"/>
                  </a:cubicBezTo>
                  <a:cubicBezTo>
                    <a:pt x="2" y="576"/>
                    <a:pt x="5" y="577"/>
                    <a:pt x="10" y="577"/>
                  </a:cubicBezTo>
                  <a:cubicBezTo>
                    <a:pt x="62" y="577"/>
                    <a:pt x="303" y="450"/>
                    <a:pt x="663" y="323"/>
                  </a:cubicBezTo>
                  <a:cubicBezTo>
                    <a:pt x="981" y="230"/>
                    <a:pt x="1406" y="151"/>
                    <a:pt x="1851" y="151"/>
                  </a:cubicBezTo>
                  <a:cubicBezTo>
                    <a:pt x="1949" y="151"/>
                    <a:pt x="2048" y="155"/>
                    <a:pt x="2146" y="163"/>
                  </a:cubicBezTo>
                  <a:cubicBezTo>
                    <a:pt x="2694" y="209"/>
                    <a:pt x="3242" y="323"/>
                    <a:pt x="3607" y="483"/>
                  </a:cubicBezTo>
                  <a:cubicBezTo>
                    <a:pt x="3813" y="552"/>
                    <a:pt x="3972" y="620"/>
                    <a:pt x="4064" y="666"/>
                  </a:cubicBezTo>
                  <a:cubicBezTo>
                    <a:pt x="4178" y="734"/>
                    <a:pt x="4246" y="757"/>
                    <a:pt x="4246" y="757"/>
                  </a:cubicBezTo>
                  <a:cubicBezTo>
                    <a:pt x="4246" y="757"/>
                    <a:pt x="4315" y="780"/>
                    <a:pt x="4406" y="848"/>
                  </a:cubicBezTo>
                  <a:cubicBezTo>
                    <a:pt x="4520" y="894"/>
                    <a:pt x="4657" y="985"/>
                    <a:pt x="4840" y="1099"/>
                  </a:cubicBezTo>
                  <a:cubicBezTo>
                    <a:pt x="5182" y="1328"/>
                    <a:pt x="5639" y="1670"/>
                    <a:pt x="5981" y="2104"/>
                  </a:cubicBezTo>
                  <a:cubicBezTo>
                    <a:pt x="6323" y="2514"/>
                    <a:pt x="6643" y="2994"/>
                    <a:pt x="6757" y="3405"/>
                  </a:cubicBezTo>
                  <a:cubicBezTo>
                    <a:pt x="6848" y="3610"/>
                    <a:pt x="6848" y="3793"/>
                    <a:pt x="6894" y="3907"/>
                  </a:cubicBezTo>
                  <a:cubicBezTo>
                    <a:pt x="6917" y="4021"/>
                    <a:pt x="6940" y="4089"/>
                    <a:pt x="6940" y="4089"/>
                  </a:cubicBezTo>
                  <a:cubicBezTo>
                    <a:pt x="6940" y="4089"/>
                    <a:pt x="6940" y="4021"/>
                    <a:pt x="6940" y="3907"/>
                  </a:cubicBezTo>
                  <a:cubicBezTo>
                    <a:pt x="6917" y="3770"/>
                    <a:pt x="6917" y="3587"/>
                    <a:pt x="6825" y="3382"/>
                  </a:cubicBezTo>
                  <a:cubicBezTo>
                    <a:pt x="6734" y="2948"/>
                    <a:pt x="6460" y="2446"/>
                    <a:pt x="6095" y="1989"/>
                  </a:cubicBezTo>
                  <a:cubicBezTo>
                    <a:pt x="5753" y="1533"/>
                    <a:pt x="5296" y="1168"/>
                    <a:pt x="4954" y="917"/>
                  </a:cubicBezTo>
                  <a:cubicBezTo>
                    <a:pt x="4771" y="803"/>
                    <a:pt x="4611" y="711"/>
                    <a:pt x="4520" y="643"/>
                  </a:cubicBezTo>
                  <a:cubicBezTo>
                    <a:pt x="4406" y="574"/>
                    <a:pt x="4338" y="552"/>
                    <a:pt x="4338" y="552"/>
                  </a:cubicBezTo>
                  <a:cubicBezTo>
                    <a:pt x="4338" y="552"/>
                    <a:pt x="4269" y="529"/>
                    <a:pt x="4155" y="483"/>
                  </a:cubicBezTo>
                  <a:cubicBezTo>
                    <a:pt x="4041" y="415"/>
                    <a:pt x="3881" y="346"/>
                    <a:pt x="3676" y="278"/>
                  </a:cubicBezTo>
                  <a:cubicBezTo>
                    <a:pt x="3288" y="118"/>
                    <a:pt x="2717" y="27"/>
                    <a:pt x="2169" y="4"/>
                  </a:cubicBezTo>
                  <a:cubicBezTo>
                    <a:pt x="2120" y="2"/>
                    <a:pt x="2071" y="1"/>
                    <a:pt x="20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1">
              <a:extLst>
                <a:ext uri="{FF2B5EF4-FFF2-40B4-BE49-F238E27FC236}">
                  <a16:creationId xmlns:a16="http://schemas.microsoft.com/office/drawing/2014/main" id="{719DDF86-6122-0921-AC16-18A2AFF9B8E7}"/>
                </a:ext>
              </a:extLst>
            </p:cNvPr>
            <p:cNvSpPr/>
            <p:nvPr/>
          </p:nvSpPr>
          <p:spPr>
            <a:xfrm>
              <a:off x="4586325" y="1959175"/>
              <a:ext cx="243700" cy="206050"/>
            </a:xfrm>
            <a:custGeom>
              <a:avLst/>
              <a:gdLst/>
              <a:ahLst/>
              <a:cxnLst/>
              <a:rect l="l" t="t" r="r" b="b"/>
              <a:pathLst>
                <a:path w="9748" h="8242" extrusionOk="0">
                  <a:moveTo>
                    <a:pt x="5114" y="0"/>
                  </a:moveTo>
                  <a:cubicBezTo>
                    <a:pt x="4910" y="0"/>
                    <a:pt x="4711" y="13"/>
                    <a:pt x="4520" y="40"/>
                  </a:cubicBezTo>
                  <a:cubicBezTo>
                    <a:pt x="1302" y="474"/>
                    <a:pt x="1" y="3259"/>
                    <a:pt x="183" y="5199"/>
                  </a:cubicBezTo>
                  <a:cubicBezTo>
                    <a:pt x="400" y="7247"/>
                    <a:pt x="2231" y="8241"/>
                    <a:pt x="4341" y="8241"/>
                  </a:cubicBezTo>
                  <a:cubicBezTo>
                    <a:pt x="4677" y="8241"/>
                    <a:pt x="5020" y="8216"/>
                    <a:pt x="5365" y="8166"/>
                  </a:cubicBezTo>
                  <a:cubicBezTo>
                    <a:pt x="8058" y="7778"/>
                    <a:pt x="9747" y="5473"/>
                    <a:pt x="9473" y="3396"/>
                  </a:cubicBezTo>
                  <a:cubicBezTo>
                    <a:pt x="9405" y="3008"/>
                    <a:pt x="9428" y="2437"/>
                    <a:pt x="9154" y="2140"/>
                  </a:cubicBezTo>
                  <a:cubicBezTo>
                    <a:pt x="8994" y="2391"/>
                    <a:pt x="8789" y="2483"/>
                    <a:pt x="8583" y="2665"/>
                  </a:cubicBezTo>
                  <a:cubicBezTo>
                    <a:pt x="8743" y="2391"/>
                    <a:pt x="8697" y="2095"/>
                    <a:pt x="8720" y="1775"/>
                  </a:cubicBezTo>
                  <a:cubicBezTo>
                    <a:pt x="8743" y="1478"/>
                    <a:pt x="8743" y="1433"/>
                    <a:pt x="8560" y="1204"/>
                  </a:cubicBezTo>
                  <a:cubicBezTo>
                    <a:pt x="8286" y="908"/>
                    <a:pt x="7944" y="679"/>
                    <a:pt x="7579" y="520"/>
                  </a:cubicBezTo>
                  <a:cubicBezTo>
                    <a:pt x="6847" y="209"/>
                    <a:pt x="5940" y="0"/>
                    <a:pt x="51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1">
              <a:extLst>
                <a:ext uri="{FF2B5EF4-FFF2-40B4-BE49-F238E27FC236}">
                  <a16:creationId xmlns:a16="http://schemas.microsoft.com/office/drawing/2014/main" id="{F411454D-20BF-16E8-A7DD-DFE4576E6B0F}"/>
                </a:ext>
              </a:extLst>
            </p:cNvPr>
            <p:cNvSpPr/>
            <p:nvPr/>
          </p:nvSpPr>
          <p:spPr>
            <a:xfrm>
              <a:off x="4581200" y="1979575"/>
              <a:ext cx="226000" cy="190600"/>
            </a:xfrm>
            <a:custGeom>
              <a:avLst/>
              <a:gdLst/>
              <a:ahLst/>
              <a:cxnLst/>
              <a:rect l="l" t="t" r="r" b="b"/>
              <a:pathLst>
                <a:path w="9040" h="7624" extrusionOk="0">
                  <a:moveTo>
                    <a:pt x="4885" y="0"/>
                  </a:moveTo>
                  <a:cubicBezTo>
                    <a:pt x="3036" y="0"/>
                    <a:pt x="1324" y="1530"/>
                    <a:pt x="571" y="3150"/>
                  </a:cubicBezTo>
                  <a:cubicBezTo>
                    <a:pt x="0" y="4337"/>
                    <a:pt x="503" y="5593"/>
                    <a:pt x="1393" y="6437"/>
                  </a:cubicBezTo>
                  <a:cubicBezTo>
                    <a:pt x="2374" y="7441"/>
                    <a:pt x="3607" y="7624"/>
                    <a:pt x="4953" y="7624"/>
                  </a:cubicBezTo>
                  <a:cubicBezTo>
                    <a:pt x="7259" y="7624"/>
                    <a:pt x="9039" y="6277"/>
                    <a:pt x="9039" y="4040"/>
                  </a:cubicBezTo>
                  <a:cubicBezTo>
                    <a:pt x="9039" y="1804"/>
                    <a:pt x="719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1">
              <a:extLst>
                <a:ext uri="{FF2B5EF4-FFF2-40B4-BE49-F238E27FC236}">
                  <a16:creationId xmlns:a16="http://schemas.microsoft.com/office/drawing/2014/main" id="{B00466FE-2680-E876-C0A0-7501A4E784D6}"/>
                </a:ext>
              </a:extLst>
            </p:cNvPr>
            <p:cNvSpPr/>
            <p:nvPr/>
          </p:nvSpPr>
          <p:spPr>
            <a:xfrm>
              <a:off x="4638250" y="1984150"/>
              <a:ext cx="165525" cy="160900"/>
            </a:xfrm>
            <a:custGeom>
              <a:avLst/>
              <a:gdLst/>
              <a:ahLst/>
              <a:cxnLst/>
              <a:rect l="l" t="t" r="r" b="b"/>
              <a:pathLst>
                <a:path w="6621" h="6436" extrusionOk="0">
                  <a:moveTo>
                    <a:pt x="3236" y="1"/>
                  </a:moveTo>
                  <a:cubicBezTo>
                    <a:pt x="1656" y="1"/>
                    <a:pt x="309" y="1201"/>
                    <a:pt x="161" y="2853"/>
                  </a:cubicBezTo>
                  <a:cubicBezTo>
                    <a:pt x="1" y="4611"/>
                    <a:pt x="1279" y="6208"/>
                    <a:pt x="3014" y="6414"/>
                  </a:cubicBezTo>
                  <a:cubicBezTo>
                    <a:pt x="3137" y="6428"/>
                    <a:pt x="3259" y="6436"/>
                    <a:pt x="3380" y="6436"/>
                  </a:cubicBezTo>
                  <a:cubicBezTo>
                    <a:pt x="4962" y="6436"/>
                    <a:pt x="6312" y="5216"/>
                    <a:pt x="6461" y="3584"/>
                  </a:cubicBezTo>
                  <a:cubicBezTo>
                    <a:pt x="6620" y="1803"/>
                    <a:pt x="5342" y="205"/>
                    <a:pt x="3607" y="23"/>
                  </a:cubicBezTo>
                  <a:cubicBezTo>
                    <a:pt x="3482" y="8"/>
                    <a:pt x="3359" y="1"/>
                    <a:pt x="3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1">
              <a:extLst>
                <a:ext uri="{FF2B5EF4-FFF2-40B4-BE49-F238E27FC236}">
                  <a16:creationId xmlns:a16="http://schemas.microsoft.com/office/drawing/2014/main" id="{B693CD9B-F0F1-44E6-6857-71C69BB3DF71}"/>
                </a:ext>
              </a:extLst>
            </p:cNvPr>
            <p:cNvSpPr/>
            <p:nvPr/>
          </p:nvSpPr>
          <p:spPr>
            <a:xfrm>
              <a:off x="4681625" y="2013500"/>
              <a:ext cx="93050" cy="90225"/>
            </a:xfrm>
            <a:custGeom>
              <a:avLst/>
              <a:gdLst/>
              <a:ahLst/>
              <a:cxnLst/>
              <a:rect l="l" t="t" r="r" b="b"/>
              <a:pathLst>
                <a:path w="3722" h="3609" extrusionOk="0">
                  <a:moveTo>
                    <a:pt x="1825" y="1"/>
                  </a:moveTo>
                  <a:cubicBezTo>
                    <a:pt x="931" y="1"/>
                    <a:pt x="177" y="678"/>
                    <a:pt x="92" y="1611"/>
                  </a:cubicBezTo>
                  <a:cubicBezTo>
                    <a:pt x="1" y="2592"/>
                    <a:pt x="708" y="3482"/>
                    <a:pt x="1690" y="3596"/>
                  </a:cubicBezTo>
                  <a:cubicBezTo>
                    <a:pt x="1759" y="3605"/>
                    <a:pt x="1829" y="3608"/>
                    <a:pt x="1897" y="3608"/>
                  </a:cubicBezTo>
                  <a:cubicBezTo>
                    <a:pt x="2791" y="3608"/>
                    <a:pt x="3545" y="2932"/>
                    <a:pt x="3630" y="1999"/>
                  </a:cubicBezTo>
                  <a:cubicBezTo>
                    <a:pt x="3721" y="1017"/>
                    <a:pt x="3014" y="127"/>
                    <a:pt x="2032" y="13"/>
                  </a:cubicBezTo>
                  <a:cubicBezTo>
                    <a:pt x="1962" y="5"/>
                    <a:pt x="1893" y="1"/>
                    <a:pt x="1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1">
              <a:extLst>
                <a:ext uri="{FF2B5EF4-FFF2-40B4-BE49-F238E27FC236}">
                  <a16:creationId xmlns:a16="http://schemas.microsoft.com/office/drawing/2014/main" id="{33829DD3-573B-2DDE-EAE5-81037B012700}"/>
                </a:ext>
              </a:extLst>
            </p:cNvPr>
            <p:cNvSpPr/>
            <p:nvPr/>
          </p:nvSpPr>
          <p:spPr>
            <a:xfrm>
              <a:off x="4638234" y="2025613"/>
              <a:ext cx="41727" cy="40352"/>
            </a:xfrm>
            <a:custGeom>
              <a:avLst/>
              <a:gdLst/>
              <a:ahLst/>
              <a:cxnLst/>
              <a:rect l="l" t="t" r="r" b="b"/>
              <a:pathLst>
                <a:path w="2808" h="2715" extrusionOk="0">
                  <a:moveTo>
                    <a:pt x="1366" y="0"/>
                  </a:moveTo>
                  <a:cubicBezTo>
                    <a:pt x="686" y="0"/>
                    <a:pt x="132" y="522"/>
                    <a:pt x="69" y="1220"/>
                  </a:cubicBezTo>
                  <a:cubicBezTo>
                    <a:pt x="0" y="1951"/>
                    <a:pt x="525" y="2635"/>
                    <a:pt x="1279" y="2704"/>
                  </a:cubicBezTo>
                  <a:cubicBezTo>
                    <a:pt x="1334" y="2711"/>
                    <a:pt x="1389" y="2714"/>
                    <a:pt x="1443" y="2714"/>
                  </a:cubicBezTo>
                  <a:cubicBezTo>
                    <a:pt x="2103" y="2714"/>
                    <a:pt x="2653" y="2213"/>
                    <a:pt x="2717" y="1517"/>
                  </a:cubicBezTo>
                  <a:cubicBezTo>
                    <a:pt x="2808" y="764"/>
                    <a:pt x="2260" y="102"/>
                    <a:pt x="1530" y="10"/>
                  </a:cubicBezTo>
                  <a:cubicBezTo>
                    <a:pt x="1474" y="4"/>
                    <a:pt x="1420" y="0"/>
                    <a:pt x="1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1">
              <a:extLst>
                <a:ext uri="{FF2B5EF4-FFF2-40B4-BE49-F238E27FC236}">
                  <a16:creationId xmlns:a16="http://schemas.microsoft.com/office/drawing/2014/main" id="{FA03D3B2-39DA-FE3B-AB3F-4024EAAEC115}"/>
                </a:ext>
              </a:extLst>
            </p:cNvPr>
            <p:cNvSpPr/>
            <p:nvPr/>
          </p:nvSpPr>
          <p:spPr>
            <a:xfrm>
              <a:off x="4341525" y="2191825"/>
              <a:ext cx="229425" cy="121550"/>
            </a:xfrm>
            <a:custGeom>
              <a:avLst/>
              <a:gdLst/>
              <a:ahLst/>
              <a:cxnLst/>
              <a:rect l="l" t="t" r="r" b="b"/>
              <a:pathLst>
                <a:path w="9177" h="4862" extrusionOk="0">
                  <a:moveTo>
                    <a:pt x="1158" y="0"/>
                  </a:moveTo>
                  <a:cubicBezTo>
                    <a:pt x="1145" y="0"/>
                    <a:pt x="1132" y="1"/>
                    <a:pt x="1119" y="1"/>
                  </a:cubicBezTo>
                  <a:cubicBezTo>
                    <a:pt x="24" y="70"/>
                    <a:pt x="1" y="1165"/>
                    <a:pt x="275" y="1941"/>
                  </a:cubicBezTo>
                  <a:cubicBezTo>
                    <a:pt x="963" y="3862"/>
                    <a:pt x="2759" y="4862"/>
                    <a:pt x="4657" y="4862"/>
                  </a:cubicBezTo>
                  <a:cubicBezTo>
                    <a:pt x="5151" y="4862"/>
                    <a:pt x="5651" y="4794"/>
                    <a:pt x="6141" y="4658"/>
                  </a:cubicBezTo>
                  <a:cubicBezTo>
                    <a:pt x="7168" y="4384"/>
                    <a:pt x="8697" y="3608"/>
                    <a:pt x="9017" y="2489"/>
                  </a:cubicBezTo>
                  <a:cubicBezTo>
                    <a:pt x="9177" y="1873"/>
                    <a:pt x="8857" y="1006"/>
                    <a:pt x="8241" y="800"/>
                  </a:cubicBezTo>
                  <a:cubicBezTo>
                    <a:pt x="8120" y="758"/>
                    <a:pt x="7994" y="740"/>
                    <a:pt x="7865" y="740"/>
                  </a:cubicBezTo>
                  <a:cubicBezTo>
                    <a:pt x="7436" y="740"/>
                    <a:pt x="6978" y="939"/>
                    <a:pt x="6574" y="1097"/>
                  </a:cubicBezTo>
                  <a:cubicBezTo>
                    <a:pt x="6483" y="1120"/>
                    <a:pt x="6392" y="1165"/>
                    <a:pt x="6323" y="1188"/>
                  </a:cubicBezTo>
                  <a:cubicBezTo>
                    <a:pt x="5691" y="1399"/>
                    <a:pt x="5158" y="1550"/>
                    <a:pt x="4587" y="1550"/>
                  </a:cubicBezTo>
                  <a:cubicBezTo>
                    <a:pt x="4292" y="1550"/>
                    <a:pt x="3987" y="1510"/>
                    <a:pt x="3653" y="1417"/>
                  </a:cubicBezTo>
                  <a:cubicBezTo>
                    <a:pt x="2913" y="1237"/>
                    <a:pt x="1886" y="0"/>
                    <a:pt x="11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1">
              <a:extLst>
                <a:ext uri="{FF2B5EF4-FFF2-40B4-BE49-F238E27FC236}">
                  <a16:creationId xmlns:a16="http://schemas.microsoft.com/office/drawing/2014/main" id="{5411BAC3-0D00-BD40-B96E-2023C6C89F35}"/>
                </a:ext>
              </a:extLst>
            </p:cNvPr>
            <p:cNvSpPr/>
            <p:nvPr/>
          </p:nvSpPr>
          <p:spPr>
            <a:xfrm>
              <a:off x="4415150" y="2245750"/>
              <a:ext cx="148950" cy="67650"/>
            </a:xfrm>
            <a:custGeom>
              <a:avLst/>
              <a:gdLst/>
              <a:ahLst/>
              <a:cxnLst/>
              <a:rect l="l" t="t" r="r" b="b"/>
              <a:pathLst>
                <a:path w="5958" h="2706" extrusionOk="0">
                  <a:moveTo>
                    <a:pt x="3757" y="1"/>
                  </a:moveTo>
                  <a:cubicBezTo>
                    <a:pt x="3647" y="1"/>
                    <a:pt x="3536" y="5"/>
                    <a:pt x="3424" y="13"/>
                  </a:cubicBezTo>
                  <a:cubicBezTo>
                    <a:pt x="1758" y="127"/>
                    <a:pt x="388" y="1131"/>
                    <a:pt x="0" y="2409"/>
                  </a:cubicBezTo>
                  <a:cubicBezTo>
                    <a:pt x="546" y="2608"/>
                    <a:pt x="1125" y="2705"/>
                    <a:pt x="1712" y="2705"/>
                  </a:cubicBezTo>
                  <a:cubicBezTo>
                    <a:pt x="2206" y="2705"/>
                    <a:pt x="2706" y="2636"/>
                    <a:pt x="3196" y="2501"/>
                  </a:cubicBezTo>
                  <a:cubicBezTo>
                    <a:pt x="4132" y="2250"/>
                    <a:pt x="5501" y="1588"/>
                    <a:pt x="5958" y="629"/>
                  </a:cubicBezTo>
                  <a:cubicBezTo>
                    <a:pt x="5353" y="226"/>
                    <a:pt x="4588" y="1"/>
                    <a:pt x="3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1">
              <a:extLst>
                <a:ext uri="{FF2B5EF4-FFF2-40B4-BE49-F238E27FC236}">
                  <a16:creationId xmlns:a16="http://schemas.microsoft.com/office/drawing/2014/main" id="{BA4533ED-3338-A283-5017-4E94642EF9AC}"/>
                </a:ext>
              </a:extLst>
            </p:cNvPr>
            <p:cNvSpPr/>
            <p:nvPr/>
          </p:nvSpPr>
          <p:spPr>
            <a:xfrm>
              <a:off x="4390600" y="2320525"/>
              <a:ext cx="89050" cy="29975"/>
            </a:xfrm>
            <a:custGeom>
              <a:avLst/>
              <a:gdLst/>
              <a:ahLst/>
              <a:cxnLst/>
              <a:rect l="l" t="t" r="r" b="b"/>
              <a:pathLst>
                <a:path w="3562" h="1199" extrusionOk="0">
                  <a:moveTo>
                    <a:pt x="76" y="0"/>
                  </a:moveTo>
                  <a:cubicBezTo>
                    <a:pt x="62" y="0"/>
                    <a:pt x="52" y="4"/>
                    <a:pt x="46" y="12"/>
                  </a:cubicBezTo>
                  <a:cubicBezTo>
                    <a:pt x="1" y="57"/>
                    <a:pt x="320" y="423"/>
                    <a:pt x="731" y="674"/>
                  </a:cubicBezTo>
                  <a:cubicBezTo>
                    <a:pt x="937" y="811"/>
                    <a:pt x="1165" y="925"/>
                    <a:pt x="1325" y="993"/>
                  </a:cubicBezTo>
                  <a:cubicBezTo>
                    <a:pt x="1507" y="1062"/>
                    <a:pt x="1621" y="1107"/>
                    <a:pt x="1621" y="1107"/>
                  </a:cubicBezTo>
                  <a:cubicBezTo>
                    <a:pt x="1621" y="1107"/>
                    <a:pt x="1735" y="1130"/>
                    <a:pt x="1918" y="1153"/>
                  </a:cubicBezTo>
                  <a:cubicBezTo>
                    <a:pt x="2101" y="1199"/>
                    <a:pt x="2352" y="1199"/>
                    <a:pt x="2603" y="1199"/>
                  </a:cubicBezTo>
                  <a:cubicBezTo>
                    <a:pt x="3105" y="1199"/>
                    <a:pt x="3562" y="993"/>
                    <a:pt x="3539" y="948"/>
                  </a:cubicBezTo>
                  <a:cubicBezTo>
                    <a:pt x="3516" y="856"/>
                    <a:pt x="3059" y="925"/>
                    <a:pt x="2626" y="834"/>
                  </a:cubicBezTo>
                  <a:cubicBezTo>
                    <a:pt x="2397" y="788"/>
                    <a:pt x="2192" y="765"/>
                    <a:pt x="2032" y="697"/>
                  </a:cubicBezTo>
                  <a:cubicBezTo>
                    <a:pt x="1872" y="651"/>
                    <a:pt x="1758" y="605"/>
                    <a:pt x="1758" y="605"/>
                  </a:cubicBezTo>
                  <a:cubicBezTo>
                    <a:pt x="1758" y="605"/>
                    <a:pt x="1644" y="582"/>
                    <a:pt x="1484" y="537"/>
                  </a:cubicBezTo>
                  <a:cubicBezTo>
                    <a:pt x="1325" y="514"/>
                    <a:pt x="1119" y="423"/>
                    <a:pt x="914" y="354"/>
                  </a:cubicBezTo>
                  <a:cubicBezTo>
                    <a:pt x="530" y="213"/>
                    <a:pt x="183" y="0"/>
                    <a:pt x="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1">
              <a:extLst>
                <a:ext uri="{FF2B5EF4-FFF2-40B4-BE49-F238E27FC236}">
                  <a16:creationId xmlns:a16="http://schemas.microsoft.com/office/drawing/2014/main" id="{89716710-0E58-EAB4-57F5-D4BFD90F1179}"/>
                </a:ext>
              </a:extLst>
            </p:cNvPr>
            <p:cNvSpPr/>
            <p:nvPr/>
          </p:nvSpPr>
          <p:spPr>
            <a:xfrm>
              <a:off x="4969125" y="1317650"/>
              <a:ext cx="543375" cy="500750"/>
            </a:xfrm>
            <a:custGeom>
              <a:avLst/>
              <a:gdLst/>
              <a:ahLst/>
              <a:cxnLst/>
              <a:rect l="l" t="t" r="r" b="b"/>
              <a:pathLst>
                <a:path w="21735" h="20030" extrusionOk="0">
                  <a:moveTo>
                    <a:pt x="11279" y="16753"/>
                  </a:moveTo>
                  <a:cubicBezTo>
                    <a:pt x="11279" y="16753"/>
                    <a:pt x="11280" y="16754"/>
                    <a:pt x="11280" y="16754"/>
                  </a:cubicBezTo>
                  <a:cubicBezTo>
                    <a:pt x="11280" y="16754"/>
                    <a:pt x="11279" y="16753"/>
                    <a:pt x="11279" y="16753"/>
                  </a:cubicBezTo>
                  <a:close/>
                  <a:moveTo>
                    <a:pt x="8267" y="0"/>
                  </a:moveTo>
                  <a:lnTo>
                    <a:pt x="8267" y="0"/>
                  </a:lnTo>
                  <a:cubicBezTo>
                    <a:pt x="8108" y="23"/>
                    <a:pt x="7948" y="46"/>
                    <a:pt x="7788" y="91"/>
                  </a:cubicBezTo>
                  <a:cubicBezTo>
                    <a:pt x="6807" y="388"/>
                    <a:pt x="6030" y="1050"/>
                    <a:pt x="5528" y="1940"/>
                  </a:cubicBezTo>
                  <a:cubicBezTo>
                    <a:pt x="5277" y="2374"/>
                    <a:pt x="5117" y="2876"/>
                    <a:pt x="5049" y="3378"/>
                  </a:cubicBezTo>
                  <a:cubicBezTo>
                    <a:pt x="5026" y="3492"/>
                    <a:pt x="5003" y="3721"/>
                    <a:pt x="5003" y="3972"/>
                  </a:cubicBezTo>
                  <a:cubicBezTo>
                    <a:pt x="5003" y="4273"/>
                    <a:pt x="5024" y="4594"/>
                    <a:pt x="5140" y="4706"/>
                  </a:cubicBezTo>
                  <a:lnTo>
                    <a:pt x="5140" y="4706"/>
                  </a:lnTo>
                  <a:cubicBezTo>
                    <a:pt x="4895" y="4510"/>
                    <a:pt x="4630" y="4357"/>
                    <a:pt x="4364" y="4268"/>
                  </a:cubicBezTo>
                  <a:lnTo>
                    <a:pt x="4364" y="4268"/>
                  </a:lnTo>
                  <a:cubicBezTo>
                    <a:pt x="4935" y="5295"/>
                    <a:pt x="5414" y="6460"/>
                    <a:pt x="5117" y="7007"/>
                  </a:cubicBezTo>
                  <a:cubicBezTo>
                    <a:pt x="5042" y="7136"/>
                    <a:pt x="4919" y="7193"/>
                    <a:pt x="4760" y="7193"/>
                  </a:cubicBezTo>
                  <a:cubicBezTo>
                    <a:pt x="4242" y="7193"/>
                    <a:pt x="3342" y="6593"/>
                    <a:pt x="2470" y="5912"/>
                  </a:cubicBezTo>
                  <a:lnTo>
                    <a:pt x="2470" y="5912"/>
                  </a:lnTo>
                  <a:cubicBezTo>
                    <a:pt x="2470" y="6094"/>
                    <a:pt x="2470" y="6254"/>
                    <a:pt x="2493" y="6437"/>
                  </a:cubicBezTo>
                  <a:cubicBezTo>
                    <a:pt x="2606" y="6983"/>
                    <a:pt x="3197" y="8007"/>
                    <a:pt x="3835" y="8080"/>
                  </a:cubicBezTo>
                  <a:lnTo>
                    <a:pt x="3835" y="8080"/>
                  </a:lnTo>
                  <a:cubicBezTo>
                    <a:pt x="3607" y="8054"/>
                    <a:pt x="3394" y="8042"/>
                    <a:pt x="3195" y="8042"/>
                  </a:cubicBezTo>
                  <a:cubicBezTo>
                    <a:pt x="0" y="8042"/>
                    <a:pt x="531" y="11194"/>
                    <a:pt x="1648" y="13901"/>
                  </a:cubicBezTo>
                  <a:lnTo>
                    <a:pt x="3063" y="16183"/>
                  </a:lnTo>
                  <a:cubicBezTo>
                    <a:pt x="4364" y="16229"/>
                    <a:pt x="5848" y="16092"/>
                    <a:pt x="7058" y="16548"/>
                  </a:cubicBezTo>
                  <a:cubicBezTo>
                    <a:pt x="7788" y="16822"/>
                    <a:pt x="8062" y="17256"/>
                    <a:pt x="8929" y="17279"/>
                  </a:cubicBezTo>
                  <a:cubicBezTo>
                    <a:pt x="8936" y="17279"/>
                    <a:pt x="8943" y="17279"/>
                    <a:pt x="8951" y="17279"/>
                  </a:cubicBezTo>
                  <a:cubicBezTo>
                    <a:pt x="9368" y="17279"/>
                    <a:pt x="10711" y="16730"/>
                    <a:pt x="11163" y="16730"/>
                  </a:cubicBezTo>
                  <a:cubicBezTo>
                    <a:pt x="11214" y="16730"/>
                    <a:pt x="11253" y="16737"/>
                    <a:pt x="11279" y="16753"/>
                  </a:cubicBezTo>
                  <a:lnTo>
                    <a:pt x="11279" y="16753"/>
                  </a:lnTo>
                  <a:cubicBezTo>
                    <a:pt x="9819" y="15841"/>
                    <a:pt x="8130" y="15429"/>
                    <a:pt x="7765" y="13558"/>
                  </a:cubicBezTo>
                  <a:cubicBezTo>
                    <a:pt x="7526" y="12299"/>
                    <a:pt x="7680" y="9656"/>
                    <a:pt x="9384" y="9656"/>
                  </a:cubicBezTo>
                  <a:cubicBezTo>
                    <a:pt x="9472" y="9656"/>
                    <a:pt x="9564" y="9663"/>
                    <a:pt x="9660" y="9678"/>
                  </a:cubicBezTo>
                  <a:cubicBezTo>
                    <a:pt x="11782" y="9975"/>
                    <a:pt x="9454" y="13581"/>
                    <a:pt x="9454" y="13581"/>
                  </a:cubicBezTo>
                  <a:cubicBezTo>
                    <a:pt x="9454" y="13581"/>
                    <a:pt x="11008" y="12075"/>
                    <a:pt x="12529" y="12075"/>
                  </a:cubicBezTo>
                  <a:cubicBezTo>
                    <a:pt x="12834" y="12075"/>
                    <a:pt x="13137" y="12135"/>
                    <a:pt x="13426" y="12280"/>
                  </a:cubicBezTo>
                  <a:cubicBezTo>
                    <a:pt x="15161" y="13147"/>
                    <a:pt x="15229" y="14152"/>
                    <a:pt x="13928" y="16001"/>
                  </a:cubicBezTo>
                  <a:cubicBezTo>
                    <a:pt x="13235" y="16997"/>
                    <a:pt x="12310" y="17230"/>
                    <a:pt x="11595" y="17230"/>
                  </a:cubicBezTo>
                  <a:cubicBezTo>
                    <a:pt x="10968" y="17230"/>
                    <a:pt x="10504" y="17051"/>
                    <a:pt x="10504" y="17051"/>
                  </a:cubicBezTo>
                  <a:lnTo>
                    <a:pt x="10504" y="17051"/>
                  </a:lnTo>
                  <a:lnTo>
                    <a:pt x="11760" y="19675"/>
                  </a:lnTo>
                  <a:cubicBezTo>
                    <a:pt x="12125" y="19310"/>
                    <a:pt x="12467" y="18854"/>
                    <a:pt x="12787" y="18306"/>
                  </a:cubicBezTo>
                  <a:cubicBezTo>
                    <a:pt x="14077" y="19536"/>
                    <a:pt x="15471" y="20030"/>
                    <a:pt x="16722" y="20030"/>
                  </a:cubicBezTo>
                  <a:cubicBezTo>
                    <a:pt x="18326" y="20030"/>
                    <a:pt x="19693" y="19216"/>
                    <a:pt x="20296" y="18100"/>
                  </a:cubicBezTo>
                  <a:cubicBezTo>
                    <a:pt x="17968" y="17461"/>
                    <a:pt x="15731" y="14540"/>
                    <a:pt x="17580" y="13764"/>
                  </a:cubicBezTo>
                  <a:cubicBezTo>
                    <a:pt x="18008" y="13595"/>
                    <a:pt x="18405" y="13525"/>
                    <a:pt x="18772" y="13525"/>
                  </a:cubicBezTo>
                  <a:cubicBezTo>
                    <a:pt x="19247" y="13525"/>
                    <a:pt x="19672" y="13642"/>
                    <a:pt x="20045" y="13809"/>
                  </a:cubicBezTo>
                  <a:cubicBezTo>
                    <a:pt x="19840" y="13421"/>
                    <a:pt x="19680" y="13193"/>
                    <a:pt x="19680" y="13193"/>
                  </a:cubicBezTo>
                  <a:cubicBezTo>
                    <a:pt x="19680" y="13193"/>
                    <a:pt x="21734" y="11344"/>
                    <a:pt x="21620" y="9084"/>
                  </a:cubicBezTo>
                  <a:lnTo>
                    <a:pt x="21620" y="9084"/>
                  </a:lnTo>
                  <a:cubicBezTo>
                    <a:pt x="20580" y="9554"/>
                    <a:pt x="19371" y="9967"/>
                    <a:pt x="18321" y="9967"/>
                  </a:cubicBezTo>
                  <a:cubicBezTo>
                    <a:pt x="17482" y="9967"/>
                    <a:pt x="16745" y="9703"/>
                    <a:pt x="16279" y="8993"/>
                  </a:cubicBezTo>
                  <a:cubicBezTo>
                    <a:pt x="15275" y="7487"/>
                    <a:pt x="16621" y="6163"/>
                    <a:pt x="18082" y="5295"/>
                  </a:cubicBezTo>
                  <a:cubicBezTo>
                    <a:pt x="17953" y="5282"/>
                    <a:pt x="17825" y="5276"/>
                    <a:pt x="17699" y="5276"/>
                  </a:cubicBezTo>
                  <a:cubicBezTo>
                    <a:pt x="16302" y="5276"/>
                    <a:pt x="15206" y="6026"/>
                    <a:pt x="15206" y="6026"/>
                  </a:cubicBezTo>
                  <a:cubicBezTo>
                    <a:pt x="15206" y="6026"/>
                    <a:pt x="16119" y="4930"/>
                    <a:pt x="16348" y="3880"/>
                  </a:cubicBezTo>
                  <a:lnTo>
                    <a:pt x="16348" y="3880"/>
                  </a:lnTo>
                  <a:cubicBezTo>
                    <a:pt x="15557" y="4874"/>
                    <a:pt x="14475" y="5958"/>
                    <a:pt x="13568" y="5958"/>
                  </a:cubicBezTo>
                  <a:cubicBezTo>
                    <a:pt x="13559" y="5958"/>
                    <a:pt x="13549" y="5958"/>
                    <a:pt x="13540" y="5957"/>
                  </a:cubicBezTo>
                  <a:cubicBezTo>
                    <a:pt x="12673" y="5912"/>
                    <a:pt x="13106" y="4223"/>
                    <a:pt x="13700" y="2648"/>
                  </a:cubicBezTo>
                  <a:lnTo>
                    <a:pt x="13700" y="2648"/>
                  </a:lnTo>
                  <a:cubicBezTo>
                    <a:pt x="12947" y="3264"/>
                    <a:pt x="12444" y="4154"/>
                    <a:pt x="12444" y="4154"/>
                  </a:cubicBezTo>
                  <a:cubicBezTo>
                    <a:pt x="12399" y="3949"/>
                    <a:pt x="12353" y="3743"/>
                    <a:pt x="12307" y="3515"/>
                  </a:cubicBezTo>
                  <a:cubicBezTo>
                    <a:pt x="12216" y="4246"/>
                    <a:pt x="12079" y="5022"/>
                    <a:pt x="11874" y="5455"/>
                  </a:cubicBezTo>
                  <a:cubicBezTo>
                    <a:pt x="11632" y="5976"/>
                    <a:pt x="11200" y="6745"/>
                    <a:pt x="10446" y="6745"/>
                  </a:cubicBezTo>
                  <a:cubicBezTo>
                    <a:pt x="9846" y="6745"/>
                    <a:pt x="9043" y="6258"/>
                    <a:pt x="7971" y="4771"/>
                  </a:cubicBezTo>
                  <a:cubicBezTo>
                    <a:pt x="5962" y="2009"/>
                    <a:pt x="7628" y="457"/>
                    <a:pt x="8267" y="0"/>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1">
              <a:extLst>
                <a:ext uri="{FF2B5EF4-FFF2-40B4-BE49-F238E27FC236}">
                  <a16:creationId xmlns:a16="http://schemas.microsoft.com/office/drawing/2014/main" id="{D158869C-799F-0648-E624-E4CF3974336E}"/>
                </a:ext>
              </a:extLst>
            </p:cNvPr>
            <p:cNvSpPr/>
            <p:nvPr/>
          </p:nvSpPr>
          <p:spPr>
            <a:xfrm>
              <a:off x="5155825" y="1550050"/>
              <a:ext cx="189475" cy="201350"/>
            </a:xfrm>
            <a:custGeom>
              <a:avLst/>
              <a:gdLst/>
              <a:ahLst/>
              <a:cxnLst/>
              <a:rect l="l" t="t" r="r" b="b"/>
              <a:pathLst>
                <a:path w="7579" h="8054" extrusionOk="0">
                  <a:moveTo>
                    <a:pt x="1826" y="0"/>
                  </a:moveTo>
                  <a:cubicBezTo>
                    <a:pt x="1563" y="0"/>
                    <a:pt x="1305" y="61"/>
                    <a:pt x="1073" y="177"/>
                  </a:cubicBezTo>
                  <a:cubicBezTo>
                    <a:pt x="731" y="359"/>
                    <a:pt x="480" y="633"/>
                    <a:pt x="343" y="907"/>
                  </a:cubicBezTo>
                  <a:cubicBezTo>
                    <a:pt x="183" y="1204"/>
                    <a:pt x="115" y="1478"/>
                    <a:pt x="69" y="1683"/>
                  </a:cubicBezTo>
                  <a:cubicBezTo>
                    <a:pt x="0" y="2139"/>
                    <a:pt x="23" y="2413"/>
                    <a:pt x="46" y="2413"/>
                  </a:cubicBezTo>
                  <a:cubicBezTo>
                    <a:pt x="47" y="2414"/>
                    <a:pt x="48" y="2415"/>
                    <a:pt x="49" y="2415"/>
                  </a:cubicBezTo>
                  <a:cubicBezTo>
                    <a:pt x="71" y="2415"/>
                    <a:pt x="96" y="2145"/>
                    <a:pt x="206" y="1729"/>
                  </a:cubicBezTo>
                  <a:cubicBezTo>
                    <a:pt x="274" y="1523"/>
                    <a:pt x="366" y="1272"/>
                    <a:pt x="525" y="1021"/>
                  </a:cubicBezTo>
                  <a:cubicBezTo>
                    <a:pt x="662" y="770"/>
                    <a:pt x="891" y="542"/>
                    <a:pt x="1187" y="405"/>
                  </a:cubicBezTo>
                  <a:cubicBezTo>
                    <a:pt x="1348" y="331"/>
                    <a:pt x="1529" y="290"/>
                    <a:pt x="1715" y="290"/>
                  </a:cubicBezTo>
                  <a:cubicBezTo>
                    <a:pt x="1873" y="290"/>
                    <a:pt x="2035" y="319"/>
                    <a:pt x="2192" y="382"/>
                  </a:cubicBezTo>
                  <a:cubicBezTo>
                    <a:pt x="2511" y="496"/>
                    <a:pt x="2808" y="747"/>
                    <a:pt x="2945" y="1067"/>
                  </a:cubicBezTo>
                  <a:cubicBezTo>
                    <a:pt x="3105" y="1386"/>
                    <a:pt x="3128" y="1751"/>
                    <a:pt x="3036" y="2094"/>
                  </a:cubicBezTo>
                  <a:cubicBezTo>
                    <a:pt x="2973" y="2434"/>
                    <a:pt x="2830" y="2734"/>
                    <a:pt x="2681" y="2995"/>
                  </a:cubicBezTo>
                  <a:lnTo>
                    <a:pt x="2681" y="2995"/>
                  </a:lnTo>
                  <a:cubicBezTo>
                    <a:pt x="2678" y="2999"/>
                    <a:pt x="2674" y="3003"/>
                    <a:pt x="2671" y="3007"/>
                  </a:cubicBezTo>
                  <a:cubicBezTo>
                    <a:pt x="2672" y="3007"/>
                    <a:pt x="2673" y="3008"/>
                    <a:pt x="2674" y="3009"/>
                  </a:cubicBezTo>
                  <a:lnTo>
                    <a:pt x="2674" y="3009"/>
                  </a:lnTo>
                  <a:cubicBezTo>
                    <a:pt x="2665" y="3023"/>
                    <a:pt x="2657" y="3038"/>
                    <a:pt x="2648" y="3053"/>
                  </a:cubicBezTo>
                  <a:lnTo>
                    <a:pt x="1530" y="4856"/>
                  </a:lnTo>
                  <a:lnTo>
                    <a:pt x="2991" y="3326"/>
                  </a:lnTo>
                  <a:cubicBezTo>
                    <a:pt x="3006" y="3311"/>
                    <a:pt x="3021" y="3295"/>
                    <a:pt x="3036" y="3280"/>
                  </a:cubicBezTo>
                  <a:lnTo>
                    <a:pt x="3036" y="3280"/>
                  </a:lnTo>
                  <a:cubicBezTo>
                    <a:pt x="3036" y="3281"/>
                    <a:pt x="3036" y="3281"/>
                    <a:pt x="3036" y="3281"/>
                  </a:cubicBezTo>
                  <a:cubicBezTo>
                    <a:pt x="3037" y="3280"/>
                    <a:pt x="3037" y="3280"/>
                    <a:pt x="3037" y="3279"/>
                  </a:cubicBezTo>
                  <a:lnTo>
                    <a:pt x="3037" y="3279"/>
                  </a:lnTo>
                  <a:cubicBezTo>
                    <a:pt x="3553" y="2769"/>
                    <a:pt x="4167" y="2619"/>
                    <a:pt x="4566" y="2619"/>
                  </a:cubicBezTo>
                  <a:cubicBezTo>
                    <a:pt x="4680" y="2619"/>
                    <a:pt x="4771" y="2642"/>
                    <a:pt x="4862" y="2642"/>
                  </a:cubicBezTo>
                  <a:cubicBezTo>
                    <a:pt x="4954" y="2664"/>
                    <a:pt x="5022" y="2664"/>
                    <a:pt x="5068" y="2687"/>
                  </a:cubicBezTo>
                  <a:cubicBezTo>
                    <a:pt x="5182" y="2710"/>
                    <a:pt x="5250" y="2733"/>
                    <a:pt x="5250" y="2733"/>
                  </a:cubicBezTo>
                  <a:cubicBezTo>
                    <a:pt x="5250" y="2733"/>
                    <a:pt x="5387" y="2756"/>
                    <a:pt x="5616" y="2847"/>
                  </a:cubicBezTo>
                  <a:cubicBezTo>
                    <a:pt x="5844" y="2938"/>
                    <a:pt x="6163" y="3121"/>
                    <a:pt x="6460" y="3418"/>
                  </a:cubicBezTo>
                  <a:cubicBezTo>
                    <a:pt x="6757" y="3714"/>
                    <a:pt x="7008" y="4148"/>
                    <a:pt x="7099" y="4673"/>
                  </a:cubicBezTo>
                  <a:cubicBezTo>
                    <a:pt x="7168" y="5198"/>
                    <a:pt x="7031" y="5792"/>
                    <a:pt x="6757" y="6294"/>
                  </a:cubicBezTo>
                  <a:cubicBezTo>
                    <a:pt x="6460" y="6796"/>
                    <a:pt x="6026" y="7230"/>
                    <a:pt x="5547" y="7503"/>
                  </a:cubicBezTo>
                  <a:cubicBezTo>
                    <a:pt x="5169" y="7720"/>
                    <a:pt x="4762" y="7822"/>
                    <a:pt x="4395" y="7822"/>
                  </a:cubicBezTo>
                  <a:cubicBezTo>
                    <a:pt x="4296" y="7822"/>
                    <a:pt x="4201" y="7815"/>
                    <a:pt x="4109" y="7800"/>
                  </a:cubicBezTo>
                  <a:cubicBezTo>
                    <a:pt x="3653" y="7755"/>
                    <a:pt x="3356" y="7503"/>
                    <a:pt x="3150" y="7366"/>
                  </a:cubicBezTo>
                  <a:cubicBezTo>
                    <a:pt x="2968" y="7161"/>
                    <a:pt x="2854" y="7070"/>
                    <a:pt x="2831" y="7070"/>
                  </a:cubicBezTo>
                  <a:lnTo>
                    <a:pt x="2831" y="7070"/>
                  </a:lnTo>
                  <a:cubicBezTo>
                    <a:pt x="2808" y="7093"/>
                    <a:pt x="2899" y="7207"/>
                    <a:pt x="3082" y="7435"/>
                  </a:cubicBezTo>
                  <a:cubicBezTo>
                    <a:pt x="3265" y="7618"/>
                    <a:pt x="3584" y="7914"/>
                    <a:pt x="4063" y="8006"/>
                  </a:cubicBezTo>
                  <a:cubicBezTo>
                    <a:pt x="4199" y="8038"/>
                    <a:pt x="4343" y="8054"/>
                    <a:pt x="4493" y="8054"/>
                  </a:cubicBezTo>
                  <a:cubicBezTo>
                    <a:pt x="4874" y="8054"/>
                    <a:pt x="5291" y="7951"/>
                    <a:pt x="5684" y="7755"/>
                  </a:cubicBezTo>
                  <a:cubicBezTo>
                    <a:pt x="6232" y="7481"/>
                    <a:pt x="6711" y="7024"/>
                    <a:pt x="7076" y="6476"/>
                  </a:cubicBezTo>
                  <a:cubicBezTo>
                    <a:pt x="7419" y="5928"/>
                    <a:pt x="7578" y="5244"/>
                    <a:pt x="7510" y="4627"/>
                  </a:cubicBezTo>
                  <a:cubicBezTo>
                    <a:pt x="7464" y="3988"/>
                    <a:pt x="7145" y="3441"/>
                    <a:pt x="6802" y="3098"/>
                  </a:cubicBezTo>
                  <a:cubicBezTo>
                    <a:pt x="6460" y="2710"/>
                    <a:pt x="6095" y="2505"/>
                    <a:pt x="5821" y="2391"/>
                  </a:cubicBezTo>
                  <a:cubicBezTo>
                    <a:pt x="5547" y="2254"/>
                    <a:pt x="5387" y="2231"/>
                    <a:pt x="5387" y="2231"/>
                  </a:cubicBezTo>
                  <a:cubicBezTo>
                    <a:pt x="5387" y="2231"/>
                    <a:pt x="5319" y="2208"/>
                    <a:pt x="5182" y="2162"/>
                  </a:cubicBezTo>
                  <a:cubicBezTo>
                    <a:pt x="5113" y="2139"/>
                    <a:pt x="5022" y="2139"/>
                    <a:pt x="4908" y="2139"/>
                  </a:cubicBezTo>
                  <a:cubicBezTo>
                    <a:pt x="4817" y="2117"/>
                    <a:pt x="4703" y="2117"/>
                    <a:pt x="4566" y="2117"/>
                  </a:cubicBezTo>
                  <a:cubicBezTo>
                    <a:pt x="4241" y="2117"/>
                    <a:pt x="3811" y="2204"/>
                    <a:pt x="3395" y="2428"/>
                  </a:cubicBezTo>
                  <a:lnTo>
                    <a:pt x="3395" y="2428"/>
                  </a:lnTo>
                  <a:cubicBezTo>
                    <a:pt x="3416" y="2349"/>
                    <a:pt x="3433" y="2268"/>
                    <a:pt x="3447" y="2185"/>
                  </a:cubicBezTo>
                  <a:cubicBezTo>
                    <a:pt x="3516" y="1774"/>
                    <a:pt x="3493" y="1295"/>
                    <a:pt x="3287" y="907"/>
                  </a:cubicBezTo>
                  <a:cubicBezTo>
                    <a:pt x="3082" y="496"/>
                    <a:pt x="2694" y="199"/>
                    <a:pt x="2283" y="62"/>
                  </a:cubicBezTo>
                  <a:cubicBezTo>
                    <a:pt x="2132" y="21"/>
                    <a:pt x="1979" y="0"/>
                    <a:pt x="18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1">
              <a:extLst>
                <a:ext uri="{FF2B5EF4-FFF2-40B4-BE49-F238E27FC236}">
                  <a16:creationId xmlns:a16="http://schemas.microsoft.com/office/drawing/2014/main" id="{4768A21F-424C-B2FF-28D0-D2B552C8C7D1}"/>
                </a:ext>
              </a:extLst>
            </p:cNvPr>
            <p:cNvSpPr/>
            <p:nvPr/>
          </p:nvSpPr>
          <p:spPr>
            <a:xfrm>
              <a:off x="5174075" y="1351025"/>
              <a:ext cx="67950" cy="88925"/>
            </a:xfrm>
            <a:custGeom>
              <a:avLst/>
              <a:gdLst/>
              <a:ahLst/>
              <a:cxnLst/>
              <a:rect l="l" t="t" r="r" b="b"/>
              <a:pathLst>
                <a:path w="2718" h="3557" extrusionOk="0">
                  <a:moveTo>
                    <a:pt x="300" y="0"/>
                  </a:moveTo>
                  <a:cubicBezTo>
                    <a:pt x="238" y="0"/>
                    <a:pt x="183" y="19"/>
                    <a:pt x="138" y="57"/>
                  </a:cubicBezTo>
                  <a:cubicBezTo>
                    <a:pt x="1" y="217"/>
                    <a:pt x="69" y="605"/>
                    <a:pt x="298" y="925"/>
                  </a:cubicBezTo>
                  <a:cubicBezTo>
                    <a:pt x="482" y="1143"/>
                    <a:pt x="692" y="1275"/>
                    <a:pt x="853" y="1275"/>
                  </a:cubicBezTo>
                  <a:cubicBezTo>
                    <a:pt x="911" y="1275"/>
                    <a:pt x="963" y="1258"/>
                    <a:pt x="1005" y="1221"/>
                  </a:cubicBezTo>
                  <a:cubicBezTo>
                    <a:pt x="1165" y="1062"/>
                    <a:pt x="1074" y="674"/>
                    <a:pt x="845" y="354"/>
                  </a:cubicBezTo>
                  <a:cubicBezTo>
                    <a:pt x="665" y="124"/>
                    <a:pt x="460" y="0"/>
                    <a:pt x="300" y="0"/>
                  </a:cubicBezTo>
                  <a:close/>
                  <a:moveTo>
                    <a:pt x="1524" y="1776"/>
                  </a:moveTo>
                  <a:cubicBezTo>
                    <a:pt x="1436" y="1776"/>
                    <a:pt x="1359" y="1803"/>
                    <a:pt x="1302" y="1861"/>
                  </a:cubicBezTo>
                  <a:cubicBezTo>
                    <a:pt x="1097" y="2066"/>
                    <a:pt x="1188" y="2614"/>
                    <a:pt x="1530" y="3047"/>
                  </a:cubicBezTo>
                  <a:cubicBezTo>
                    <a:pt x="1773" y="3371"/>
                    <a:pt x="2061" y="3557"/>
                    <a:pt x="2281" y="3557"/>
                  </a:cubicBezTo>
                  <a:cubicBezTo>
                    <a:pt x="2372" y="3557"/>
                    <a:pt x="2452" y="3525"/>
                    <a:pt x="2512" y="3458"/>
                  </a:cubicBezTo>
                  <a:cubicBezTo>
                    <a:pt x="2717" y="3253"/>
                    <a:pt x="2626" y="2728"/>
                    <a:pt x="2283" y="2271"/>
                  </a:cubicBezTo>
                  <a:cubicBezTo>
                    <a:pt x="2053" y="1958"/>
                    <a:pt x="1751" y="1776"/>
                    <a:pt x="1524" y="177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1">
              <a:extLst>
                <a:ext uri="{FF2B5EF4-FFF2-40B4-BE49-F238E27FC236}">
                  <a16:creationId xmlns:a16="http://schemas.microsoft.com/office/drawing/2014/main" id="{77E4B3A8-A1FD-6C80-D834-90A7D3AEA7C2}"/>
                </a:ext>
              </a:extLst>
            </p:cNvPr>
            <p:cNvSpPr/>
            <p:nvPr/>
          </p:nvSpPr>
          <p:spPr>
            <a:xfrm>
              <a:off x="4265650" y="1130625"/>
              <a:ext cx="616875" cy="501175"/>
            </a:xfrm>
            <a:custGeom>
              <a:avLst/>
              <a:gdLst/>
              <a:ahLst/>
              <a:cxnLst/>
              <a:rect l="l" t="t" r="r" b="b"/>
              <a:pathLst>
                <a:path w="24675" h="20047" extrusionOk="0">
                  <a:moveTo>
                    <a:pt x="16164" y="1"/>
                  </a:moveTo>
                  <a:cubicBezTo>
                    <a:pt x="14485" y="1"/>
                    <a:pt x="12720" y="1423"/>
                    <a:pt x="12006" y="2939"/>
                  </a:cubicBezTo>
                  <a:cubicBezTo>
                    <a:pt x="12006" y="2939"/>
                    <a:pt x="11389" y="110"/>
                    <a:pt x="9744" y="110"/>
                  </a:cubicBezTo>
                  <a:cubicBezTo>
                    <a:pt x="9628" y="110"/>
                    <a:pt x="9507" y="124"/>
                    <a:pt x="9381" y="154"/>
                  </a:cubicBezTo>
                  <a:cubicBezTo>
                    <a:pt x="7441" y="633"/>
                    <a:pt x="8811" y="3897"/>
                    <a:pt x="8811" y="3897"/>
                  </a:cubicBezTo>
                  <a:cubicBezTo>
                    <a:pt x="8811" y="3897"/>
                    <a:pt x="7533" y="2266"/>
                    <a:pt x="5590" y="2266"/>
                  </a:cubicBezTo>
                  <a:cubicBezTo>
                    <a:pt x="4872" y="2266"/>
                    <a:pt x="4064" y="2489"/>
                    <a:pt x="3196" y="3099"/>
                  </a:cubicBezTo>
                  <a:cubicBezTo>
                    <a:pt x="0" y="5335"/>
                    <a:pt x="2419" y="9398"/>
                    <a:pt x="2419" y="9398"/>
                  </a:cubicBezTo>
                  <a:cubicBezTo>
                    <a:pt x="2419" y="9398"/>
                    <a:pt x="388" y="10905"/>
                    <a:pt x="320" y="13324"/>
                  </a:cubicBezTo>
                  <a:cubicBezTo>
                    <a:pt x="268" y="15141"/>
                    <a:pt x="2083" y="17035"/>
                    <a:pt x="4671" y="17035"/>
                  </a:cubicBezTo>
                  <a:cubicBezTo>
                    <a:pt x="5530" y="17035"/>
                    <a:pt x="6474" y="16826"/>
                    <a:pt x="7464" y="16337"/>
                  </a:cubicBezTo>
                  <a:cubicBezTo>
                    <a:pt x="8054" y="19013"/>
                    <a:pt x="9727" y="20047"/>
                    <a:pt x="11651" y="20047"/>
                  </a:cubicBezTo>
                  <a:cubicBezTo>
                    <a:pt x="13371" y="20047"/>
                    <a:pt x="15293" y="19221"/>
                    <a:pt x="16822" y="18003"/>
                  </a:cubicBezTo>
                  <a:cubicBezTo>
                    <a:pt x="18899" y="16360"/>
                    <a:pt x="24674" y="10357"/>
                    <a:pt x="19059" y="9239"/>
                  </a:cubicBezTo>
                  <a:lnTo>
                    <a:pt x="19059" y="9239"/>
                  </a:lnTo>
                  <a:cubicBezTo>
                    <a:pt x="19100" y="9246"/>
                    <a:pt x="19143" y="9250"/>
                    <a:pt x="19187" y="9250"/>
                  </a:cubicBezTo>
                  <a:cubicBezTo>
                    <a:pt x="19792" y="9250"/>
                    <a:pt x="20582" y="8543"/>
                    <a:pt x="20817" y="8074"/>
                  </a:cubicBezTo>
                  <a:cubicBezTo>
                    <a:pt x="21182" y="7367"/>
                    <a:pt x="21159" y="6500"/>
                    <a:pt x="20634" y="5860"/>
                  </a:cubicBezTo>
                  <a:cubicBezTo>
                    <a:pt x="20353" y="5544"/>
                    <a:pt x="20048" y="5432"/>
                    <a:pt x="19728" y="5432"/>
                  </a:cubicBezTo>
                  <a:cubicBezTo>
                    <a:pt x="19424" y="5432"/>
                    <a:pt x="19107" y="5533"/>
                    <a:pt x="18785" y="5655"/>
                  </a:cubicBezTo>
                  <a:cubicBezTo>
                    <a:pt x="18945" y="5587"/>
                    <a:pt x="19082" y="5290"/>
                    <a:pt x="19173" y="4970"/>
                  </a:cubicBezTo>
                  <a:cubicBezTo>
                    <a:pt x="19242" y="4742"/>
                    <a:pt x="19287" y="4491"/>
                    <a:pt x="19310" y="4377"/>
                  </a:cubicBezTo>
                  <a:cubicBezTo>
                    <a:pt x="19379" y="3897"/>
                    <a:pt x="19379" y="3372"/>
                    <a:pt x="19265" y="2893"/>
                  </a:cubicBezTo>
                  <a:cubicBezTo>
                    <a:pt x="19059" y="1866"/>
                    <a:pt x="18534" y="1021"/>
                    <a:pt x="17667" y="451"/>
                  </a:cubicBezTo>
                  <a:cubicBezTo>
                    <a:pt x="17197" y="137"/>
                    <a:pt x="16684" y="1"/>
                    <a:pt x="161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1">
              <a:extLst>
                <a:ext uri="{FF2B5EF4-FFF2-40B4-BE49-F238E27FC236}">
                  <a16:creationId xmlns:a16="http://schemas.microsoft.com/office/drawing/2014/main" id="{02BBDA63-586C-7992-BFC9-EE4689CDE0C4}"/>
                </a:ext>
              </a:extLst>
            </p:cNvPr>
            <p:cNvSpPr/>
            <p:nvPr/>
          </p:nvSpPr>
          <p:spPr>
            <a:xfrm>
              <a:off x="4274775" y="1136175"/>
              <a:ext cx="563800" cy="443400"/>
            </a:xfrm>
            <a:custGeom>
              <a:avLst/>
              <a:gdLst/>
              <a:ahLst/>
              <a:cxnLst/>
              <a:rect l="l" t="t" r="r" b="b"/>
              <a:pathLst>
                <a:path w="22552" h="17736" extrusionOk="0">
                  <a:moveTo>
                    <a:pt x="8999" y="15086"/>
                  </a:moveTo>
                  <a:cubicBezTo>
                    <a:pt x="8997" y="15087"/>
                    <a:pt x="8995" y="15088"/>
                    <a:pt x="8993" y="15088"/>
                  </a:cubicBezTo>
                  <a:cubicBezTo>
                    <a:pt x="8995" y="15088"/>
                    <a:pt x="8997" y="15087"/>
                    <a:pt x="8999" y="15086"/>
                  </a:cubicBezTo>
                  <a:close/>
                  <a:moveTo>
                    <a:pt x="16868" y="1"/>
                  </a:moveTo>
                  <a:lnTo>
                    <a:pt x="16868" y="1"/>
                  </a:lnTo>
                  <a:cubicBezTo>
                    <a:pt x="17347" y="617"/>
                    <a:pt x="18466" y="2580"/>
                    <a:pt x="15727" y="4634"/>
                  </a:cubicBezTo>
                  <a:cubicBezTo>
                    <a:pt x="14553" y="5517"/>
                    <a:pt x="13735" y="5836"/>
                    <a:pt x="13162" y="5836"/>
                  </a:cubicBezTo>
                  <a:cubicBezTo>
                    <a:pt x="12120" y="5836"/>
                    <a:pt x="11889" y="4780"/>
                    <a:pt x="11801" y="4132"/>
                  </a:cubicBezTo>
                  <a:cubicBezTo>
                    <a:pt x="11732" y="3653"/>
                    <a:pt x="11847" y="2854"/>
                    <a:pt x="11961" y="2146"/>
                  </a:cubicBezTo>
                  <a:lnTo>
                    <a:pt x="11961" y="2146"/>
                  </a:lnTo>
                  <a:cubicBezTo>
                    <a:pt x="11847" y="2329"/>
                    <a:pt x="11732" y="2534"/>
                    <a:pt x="11641" y="2717"/>
                  </a:cubicBezTo>
                  <a:cubicBezTo>
                    <a:pt x="11641" y="2717"/>
                    <a:pt x="11436" y="1712"/>
                    <a:pt x="10888" y="891"/>
                  </a:cubicBezTo>
                  <a:lnTo>
                    <a:pt x="10888" y="891"/>
                  </a:lnTo>
                  <a:cubicBezTo>
                    <a:pt x="10995" y="2480"/>
                    <a:pt x="10921" y="4129"/>
                    <a:pt x="10190" y="4129"/>
                  </a:cubicBezTo>
                  <a:cubicBezTo>
                    <a:pt x="10143" y="4129"/>
                    <a:pt x="10095" y="4123"/>
                    <a:pt x="10043" y="4109"/>
                  </a:cubicBezTo>
                  <a:cubicBezTo>
                    <a:pt x="9176" y="3858"/>
                    <a:pt x="8468" y="2489"/>
                    <a:pt x="7989" y="1279"/>
                  </a:cubicBezTo>
                  <a:lnTo>
                    <a:pt x="7989" y="1279"/>
                  </a:lnTo>
                  <a:cubicBezTo>
                    <a:pt x="7898" y="2352"/>
                    <a:pt x="8446" y="3675"/>
                    <a:pt x="8446" y="3675"/>
                  </a:cubicBezTo>
                  <a:cubicBezTo>
                    <a:pt x="8446" y="3675"/>
                    <a:pt x="7464" y="2420"/>
                    <a:pt x="5912" y="2101"/>
                  </a:cubicBezTo>
                  <a:lnTo>
                    <a:pt x="5912" y="2101"/>
                  </a:lnTo>
                  <a:cubicBezTo>
                    <a:pt x="7053" y="3379"/>
                    <a:pt x="7943" y="5045"/>
                    <a:pt x="6528" y="6186"/>
                  </a:cubicBezTo>
                  <a:cubicBezTo>
                    <a:pt x="6122" y="6517"/>
                    <a:pt x="5670" y="6657"/>
                    <a:pt x="5196" y="6657"/>
                  </a:cubicBezTo>
                  <a:cubicBezTo>
                    <a:pt x="3938" y="6657"/>
                    <a:pt x="2526" y="5674"/>
                    <a:pt x="1415" y="4680"/>
                  </a:cubicBezTo>
                  <a:lnTo>
                    <a:pt x="1415" y="4680"/>
                  </a:lnTo>
                  <a:cubicBezTo>
                    <a:pt x="639" y="6803"/>
                    <a:pt x="2054" y="9176"/>
                    <a:pt x="2054" y="9176"/>
                  </a:cubicBezTo>
                  <a:cubicBezTo>
                    <a:pt x="2054" y="9176"/>
                    <a:pt x="1826" y="9336"/>
                    <a:pt x="1507" y="9656"/>
                  </a:cubicBezTo>
                  <a:cubicBezTo>
                    <a:pt x="1641" y="9638"/>
                    <a:pt x="1781" y="9628"/>
                    <a:pt x="1924" y="9628"/>
                  </a:cubicBezTo>
                  <a:cubicBezTo>
                    <a:pt x="2535" y="9628"/>
                    <a:pt x="3215" y="9809"/>
                    <a:pt x="3881" y="10363"/>
                  </a:cubicBezTo>
                  <a:cubicBezTo>
                    <a:pt x="5378" y="11615"/>
                    <a:pt x="2521" y="13676"/>
                    <a:pt x="151" y="13676"/>
                  </a:cubicBezTo>
                  <a:cubicBezTo>
                    <a:pt x="101" y="13676"/>
                    <a:pt x="50" y="13675"/>
                    <a:pt x="0" y="13673"/>
                  </a:cubicBezTo>
                  <a:lnTo>
                    <a:pt x="0" y="13673"/>
                  </a:lnTo>
                  <a:cubicBezTo>
                    <a:pt x="300" y="15290"/>
                    <a:pt x="2000" y="16809"/>
                    <a:pt x="4317" y="16809"/>
                  </a:cubicBezTo>
                  <a:cubicBezTo>
                    <a:pt x="5173" y="16809"/>
                    <a:pt x="6114" y="16602"/>
                    <a:pt x="7099" y="16115"/>
                  </a:cubicBezTo>
                  <a:cubicBezTo>
                    <a:pt x="7236" y="16732"/>
                    <a:pt x="7441" y="17279"/>
                    <a:pt x="7670" y="17736"/>
                  </a:cubicBezTo>
                  <a:lnTo>
                    <a:pt x="9632" y="15613"/>
                  </a:lnTo>
                  <a:lnTo>
                    <a:pt x="9632" y="15613"/>
                  </a:lnTo>
                  <a:cubicBezTo>
                    <a:pt x="9632" y="15613"/>
                    <a:pt x="9604" y="15615"/>
                    <a:pt x="9553" y="15615"/>
                  </a:cubicBezTo>
                  <a:cubicBezTo>
                    <a:pt x="9150" y="15615"/>
                    <a:pt x="7316" y="15507"/>
                    <a:pt x="6688" y="13582"/>
                  </a:cubicBezTo>
                  <a:cubicBezTo>
                    <a:pt x="6003" y="11413"/>
                    <a:pt x="6368" y="10477"/>
                    <a:pt x="8286" y="10181"/>
                  </a:cubicBezTo>
                  <a:cubicBezTo>
                    <a:pt x="8391" y="10163"/>
                    <a:pt x="8496" y="10155"/>
                    <a:pt x="8599" y="10155"/>
                  </a:cubicBezTo>
                  <a:cubicBezTo>
                    <a:pt x="10362" y="10155"/>
                    <a:pt x="11687" y="12600"/>
                    <a:pt x="11687" y="12600"/>
                  </a:cubicBezTo>
                  <a:cubicBezTo>
                    <a:pt x="11687" y="12600"/>
                    <a:pt x="10635" y="8791"/>
                    <a:pt x="12430" y="8791"/>
                  </a:cubicBezTo>
                  <a:cubicBezTo>
                    <a:pt x="12505" y="8791"/>
                    <a:pt x="12584" y="8798"/>
                    <a:pt x="12668" y="8811"/>
                  </a:cubicBezTo>
                  <a:cubicBezTo>
                    <a:pt x="14608" y="9131"/>
                    <a:pt x="13924" y="11893"/>
                    <a:pt x="13307" y="13079"/>
                  </a:cubicBezTo>
                  <a:cubicBezTo>
                    <a:pt x="12418" y="14744"/>
                    <a:pt x="10664" y="14632"/>
                    <a:pt x="8999" y="15086"/>
                  </a:cubicBezTo>
                  <a:lnTo>
                    <a:pt x="8999" y="15086"/>
                  </a:lnTo>
                  <a:cubicBezTo>
                    <a:pt x="9009" y="15084"/>
                    <a:pt x="9020" y="15083"/>
                    <a:pt x="9031" y="15083"/>
                  </a:cubicBezTo>
                  <a:cubicBezTo>
                    <a:pt x="9392" y="15083"/>
                    <a:pt x="10675" y="16165"/>
                    <a:pt x="11070" y="16275"/>
                  </a:cubicBezTo>
                  <a:cubicBezTo>
                    <a:pt x="11293" y="16341"/>
                    <a:pt x="11486" y="16366"/>
                    <a:pt x="11662" y="16366"/>
                  </a:cubicBezTo>
                  <a:cubicBezTo>
                    <a:pt x="12156" y="16366"/>
                    <a:pt x="12525" y="16172"/>
                    <a:pt x="13079" y="16138"/>
                  </a:cubicBezTo>
                  <a:cubicBezTo>
                    <a:pt x="13149" y="16134"/>
                    <a:pt x="13219" y="16133"/>
                    <a:pt x="13289" y="16133"/>
                  </a:cubicBezTo>
                  <a:cubicBezTo>
                    <a:pt x="14527" y="16133"/>
                    <a:pt x="15817" y="16681"/>
                    <a:pt x="17005" y="17005"/>
                  </a:cubicBezTo>
                  <a:lnTo>
                    <a:pt x="19037" y="15225"/>
                  </a:lnTo>
                  <a:cubicBezTo>
                    <a:pt x="21022" y="12851"/>
                    <a:pt x="22552" y="9770"/>
                    <a:pt x="18694" y="9017"/>
                  </a:cubicBezTo>
                  <a:lnTo>
                    <a:pt x="18694" y="9017"/>
                  </a:lnTo>
                  <a:cubicBezTo>
                    <a:pt x="18735" y="9024"/>
                    <a:pt x="18778" y="9028"/>
                    <a:pt x="18822" y="9028"/>
                  </a:cubicBezTo>
                  <a:cubicBezTo>
                    <a:pt x="19427" y="9028"/>
                    <a:pt x="20217" y="8321"/>
                    <a:pt x="20452" y="7852"/>
                  </a:cubicBezTo>
                  <a:cubicBezTo>
                    <a:pt x="20543" y="7693"/>
                    <a:pt x="20589" y="7533"/>
                    <a:pt x="20634" y="7373"/>
                  </a:cubicBezTo>
                  <a:lnTo>
                    <a:pt x="20634" y="7373"/>
                  </a:lnTo>
                  <a:cubicBezTo>
                    <a:pt x="19792" y="7687"/>
                    <a:pt x="18940" y="7948"/>
                    <a:pt x="18387" y="7948"/>
                  </a:cubicBezTo>
                  <a:cubicBezTo>
                    <a:pt x="18056" y="7948"/>
                    <a:pt x="17832" y="7855"/>
                    <a:pt x="17781" y="7624"/>
                  </a:cubicBezTo>
                  <a:cubicBezTo>
                    <a:pt x="17667" y="7008"/>
                    <a:pt x="18466" y="6026"/>
                    <a:pt x="19310" y="5228"/>
                  </a:cubicBezTo>
                  <a:cubicBezTo>
                    <a:pt x="19037" y="5228"/>
                    <a:pt x="18717" y="5319"/>
                    <a:pt x="18420" y="5433"/>
                  </a:cubicBezTo>
                  <a:cubicBezTo>
                    <a:pt x="18580" y="5365"/>
                    <a:pt x="18717" y="5068"/>
                    <a:pt x="18808" y="4748"/>
                  </a:cubicBezTo>
                  <a:cubicBezTo>
                    <a:pt x="18877" y="4520"/>
                    <a:pt x="18922" y="4269"/>
                    <a:pt x="18945" y="4155"/>
                  </a:cubicBezTo>
                  <a:cubicBezTo>
                    <a:pt x="19014" y="3675"/>
                    <a:pt x="19014" y="3150"/>
                    <a:pt x="18900" y="2671"/>
                  </a:cubicBezTo>
                  <a:cubicBezTo>
                    <a:pt x="18694" y="1644"/>
                    <a:pt x="18169" y="799"/>
                    <a:pt x="17302" y="229"/>
                  </a:cubicBezTo>
                  <a:cubicBezTo>
                    <a:pt x="17165" y="138"/>
                    <a:pt x="17028" y="46"/>
                    <a:pt x="16868"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1">
              <a:extLst>
                <a:ext uri="{FF2B5EF4-FFF2-40B4-BE49-F238E27FC236}">
                  <a16:creationId xmlns:a16="http://schemas.microsoft.com/office/drawing/2014/main" id="{021DCAD4-AE43-D6CC-56E7-E7870F8B4F12}"/>
                </a:ext>
              </a:extLst>
            </p:cNvPr>
            <p:cNvSpPr/>
            <p:nvPr/>
          </p:nvSpPr>
          <p:spPr>
            <a:xfrm>
              <a:off x="4598875" y="1165650"/>
              <a:ext cx="87925" cy="70925"/>
            </a:xfrm>
            <a:custGeom>
              <a:avLst/>
              <a:gdLst/>
              <a:ahLst/>
              <a:cxnLst/>
              <a:rect l="l" t="t" r="r" b="b"/>
              <a:pathLst>
                <a:path w="3517" h="2837" extrusionOk="0">
                  <a:moveTo>
                    <a:pt x="3167" y="1"/>
                  </a:moveTo>
                  <a:cubicBezTo>
                    <a:pt x="3022" y="1"/>
                    <a:pt x="2839" y="64"/>
                    <a:pt x="2649" y="191"/>
                  </a:cubicBezTo>
                  <a:cubicBezTo>
                    <a:pt x="2329" y="419"/>
                    <a:pt x="2147" y="762"/>
                    <a:pt x="2261" y="967"/>
                  </a:cubicBezTo>
                  <a:cubicBezTo>
                    <a:pt x="2301" y="1048"/>
                    <a:pt x="2391" y="1089"/>
                    <a:pt x="2507" y="1089"/>
                  </a:cubicBezTo>
                  <a:cubicBezTo>
                    <a:pt x="2652" y="1089"/>
                    <a:pt x="2836" y="1026"/>
                    <a:pt x="3014" y="899"/>
                  </a:cubicBezTo>
                  <a:cubicBezTo>
                    <a:pt x="3333" y="648"/>
                    <a:pt x="3516" y="305"/>
                    <a:pt x="3425" y="123"/>
                  </a:cubicBezTo>
                  <a:cubicBezTo>
                    <a:pt x="3374" y="41"/>
                    <a:pt x="3283" y="1"/>
                    <a:pt x="3167" y="1"/>
                  </a:cubicBezTo>
                  <a:close/>
                  <a:moveTo>
                    <a:pt x="1431" y="1324"/>
                  </a:moveTo>
                  <a:cubicBezTo>
                    <a:pt x="1225" y="1324"/>
                    <a:pt x="963" y="1415"/>
                    <a:pt x="709" y="1606"/>
                  </a:cubicBezTo>
                  <a:cubicBezTo>
                    <a:pt x="252" y="1926"/>
                    <a:pt x="1" y="2405"/>
                    <a:pt x="138" y="2656"/>
                  </a:cubicBezTo>
                  <a:cubicBezTo>
                    <a:pt x="199" y="2777"/>
                    <a:pt x="326" y="2836"/>
                    <a:pt x="489" y="2836"/>
                  </a:cubicBezTo>
                  <a:cubicBezTo>
                    <a:pt x="695" y="2836"/>
                    <a:pt x="956" y="2743"/>
                    <a:pt x="1211" y="2565"/>
                  </a:cubicBezTo>
                  <a:cubicBezTo>
                    <a:pt x="1644" y="2245"/>
                    <a:pt x="1918" y="1766"/>
                    <a:pt x="1781" y="1492"/>
                  </a:cubicBezTo>
                  <a:cubicBezTo>
                    <a:pt x="1721" y="1381"/>
                    <a:pt x="1593" y="1324"/>
                    <a:pt x="1431" y="1324"/>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1">
              <a:extLst>
                <a:ext uri="{FF2B5EF4-FFF2-40B4-BE49-F238E27FC236}">
                  <a16:creationId xmlns:a16="http://schemas.microsoft.com/office/drawing/2014/main" id="{0F290A85-4DD3-04AF-E48C-A0413D8B2C7B}"/>
                </a:ext>
              </a:extLst>
            </p:cNvPr>
            <p:cNvSpPr/>
            <p:nvPr/>
          </p:nvSpPr>
          <p:spPr>
            <a:xfrm>
              <a:off x="4245100" y="1478775"/>
              <a:ext cx="955825" cy="646975"/>
            </a:xfrm>
            <a:custGeom>
              <a:avLst/>
              <a:gdLst/>
              <a:ahLst/>
              <a:cxnLst/>
              <a:rect l="l" t="t" r="r" b="b"/>
              <a:pathLst>
                <a:path w="38233" h="25879" extrusionOk="0">
                  <a:moveTo>
                    <a:pt x="16497" y="0"/>
                  </a:moveTo>
                  <a:cubicBezTo>
                    <a:pt x="14193" y="0"/>
                    <a:pt x="11561" y="356"/>
                    <a:pt x="8651" y="1316"/>
                  </a:cubicBezTo>
                  <a:cubicBezTo>
                    <a:pt x="3150" y="3119"/>
                    <a:pt x="982" y="6794"/>
                    <a:pt x="0" y="10720"/>
                  </a:cubicBezTo>
                  <a:cubicBezTo>
                    <a:pt x="822" y="8871"/>
                    <a:pt x="2146" y="6794"/>
                    <a:pt x="4063" y="5949"/>
                  </a:cubicBezTo>
                  <a:lnTo>
                    <a:pt x="4063" y="5949"/>
                  </a:lnTo>
                  <a:cubicBezTo>
                    <a:pt x="4063" y="5949"/>
                    <a:pt x="2009" y="10583"/>
                    <a:pt x="5570" y="13710"/>
                  </a:cubicBezTo>
                  <a:cubicBezTo>
                    <a:pt x="7338" y="15263"/>
                    <a:pt x="9608" y="16315"/>
                    <a:pt x="11909" y="16315"/>
                  </a:cubicBezTo>
                  <a:cubicBezTo>
                    <a:pt x="14240" y="16315"/>
                    <a:pt x="16604" y="15234"/>
                    <a:pt x="18512" y="12500"/>
                  </a:cubicBezTo>
                  <a:cubicBezTo>
                    <a:pt x="18512" y="12500"/>
                    <a:pt x="20178" y="17203"/>
                    <a:pt x="24195" y="17203"/>
                  </a:cubicBezTo>
                  <a:cubicBezTo>
                    <a:pt x="24638" y="17203"/>
                    <a:pt x="25109" y="17146"/>
                    <a:pt x="25610" y="17019"/>
                  </a:cubicBezTo>
                  <a:lnTo>
                    <a:pt x="25610" y="17019"/>
                  </a:lnTo>
                  <a:cubicBezTo>
                    <a:pt x="25542" y="17270"/>
                    <a:pt x="25017" y="21950"/>
                    <a:pt x="28737" y="22429"/>
                  </a:cubicBezTo>
                  <a:cubicBezTo>
                    <a:pt x="28737" y="22429"/>
                    <a:pt x="26341" y="25761"/>
                    <a:pt x="27961" y="25876"/>
                  </a:cubicBezTo>
                  <a:cubicBezTo>
                    <a:pt x="27985" y="25877"/>
                    <a:pt x="28010" y="25878"/>
                    <a:pt x="28034" y="25878"/>
                  </a:cubicBezTo>
                  <a:cubicBezTo>
                    <a:pt x="29662" y="25878"/>
                    <a:pt x="32298" y="22201"/>
                    <a:pt x="32298" y="22201"/>
                  </a:cubicBezTo>
                  <a:cubicBezTo>
                    <a:pt x="32298" y="22201"/>
                    <a:pt x="33075" y="21875"/>
                    <a:pt x="34103" y="21875"/>
                  </a:cubicBezTo>
                  <a:cubicBezTo>
                    <a:pt x="34837" y="21875"/>
                    <a:pt x="35699" y="22041"/>
                    <a:pt x="36498" y="22612"/>
                  </a:cubicBezTo>
                  <a:cubicBezTo>
                    <a:pt x="36498" y="22612"/>
                    <a:pt x="36795" y="22452"/>
                    <a:pt x="37228" y="22064"/>
                  </a:cubicBezTo>
                  <a:cubicBezTo>
                    <a:pt x="36371" y="21401"/>
                    <a:pt x="35524" y="21171"/>
                    <a:pt x="34761" y="21171"/>
                  </a:cubicBezTo>
                  <a:cubicBezTo>
                    <a:pt x="33027" y="21171"/>
                    <a:pt x="31727" y="22361"/>
                    <a:pt x="31727" y="22361"/>
                  </a:cubicBezTo>
                  <a:cubicBezTo>
                    <a:pt x="31727" y="22361"/>
                    <a:pt x="38233" y="10423"/>
                    <a:pt x="26957" y="2891"/>
                  </a:cubicBezTo>
                  <a:cubicBezTo>
                    <a:pt x="26957" y="2891"/>
                    <a:pt x="23066" y="0"/>
                    <a:pt x="1649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1">
              <a:extLst>
                <a:ext uri="{FF2B5EF4-FFF2-40B4-BE49-F238E27FC236}">
                  <a16:creationId xmlns:a16="http://schemas.microsoft.com/office/drawing/2014/main" id="{2E746B9B-B6D5-3342-815A-161472E89B5B}"/>
                </a:ext>
              </a:extLst>
            </p:cNvPr>
            <p:cNvSpPr/>
            <p:nvPr/>
          </p:nvSpPr>
          <p:spPr>
            <a:xfrm>
              <a:off x="4127550" y="1342150"/>
              <a:ext cx="1181225" cy="769350"/>
            </a:xfrm>
            <a:custGeom>
              <a:avLst/>
              <a:gdLst/>
              <a:ahLst/>
              <a:cxnLst/>
              <a:rect l="l" t="t" r="r" b="b"/>
              <a:pathLst>
                <a:path w="47249" h="30774" extrusionOk="0">
                  <a:moveTo>
                    <a:pt x="22058" y="1"/>
                  </a:moveTo>
                  <a:cubicBezTo>
                    <a:pt x="17715" y="1"/>
                    <a:pt x="15704" y="2741"/>
                    <a:pt x="15704" y="2741"/>
                  </a:cubicBezTo>
                  <a:cubicBezTo>
                    <a:pt x="15704" y="2741"/>
                    <a:pt x="13569" y="1970"/>
                    <a:pt x="11715" y="1970"/>
                  </a:cubicBezTo>
                  <a:cubicBezTo>
                    <a:pt x="11076" y="1970"/>
                    <a:pt x="10471" y="2061"/>
                    <a:pt x="9998" y="2307"/>
                  </a:cubicBezTo>
                  <a:cubicBezTo>
                    <a:pt x="8126" y="3266"/>
                    <a:pt x="7578" y="6530"/>
                    <a:pt x="7578" y="6530"/>
                  </a:cubicBezTo>
                  <a:cubicBezTo>
                    <a:pt x="7578" y="6530"/>
                    <a:pt x="7091" y="6422"/>
                    <a:pt x="6383" y="6422"/>
                  </a:cubicBezTo>
                  <a:cubicBezTo>
                    <a:pt x="4951" y="6422"/>
                    <a:pt x="2614" y="6862"/>
                    <a:pt x="1575" y="9520"/>
                  </a:cubicBezTo>
                  <a:cubicBezTo>
                    <a:pt x="0" y="13491"/>
                    <a:pt x="2351" y="18193"/>
                    <a:pt x="4337" y="18855"/>
                  </a:cubicBezTo>
                  <a:cubicBezTo>
                    <a:pt x="4337" y="18855"/>
                    <a:pt x="5775" y="12487"/>
                    <a:pt x="9518" y="10844"/>
                  </a:cubicBezTo>
                  <a:lnTo>
                    <a:pt x="9518" y="10844"/>
                  </a:lnTo>
                  <a:cubicBezTo>
                    <a:pt x="9518" y="10844"/>
                    <a:pt x="7464" y="15500"/>
                    <a:pt x="11025" y="18627"/>
                  </a:cubicBezTo>
                  <a:cubicBezTo>
                    <a:pt x="12780" y="20178"/>
                    <a:pt x="15040" y="21224"/>
                    <a:pt x="17337" y="21224"/>
                  </a:cubicBezTo>
                  <a:cubicBezTo>
                    <a:pt x="19672" y="21224"/>
                    <a:pt x="22046" y="20144"/>
                    <a:pt x="23967" y="17417"/>
                  </a:cubicBezTo>
                  <a:cubicBezTo>
                    <a:pt x="23967" y="17417"/>
                    <a:pt x="25620" y="22115"/>
                    <a:pt x="29662" y="22115"/>
                  </a:cubicBezTo>
                  <a:cubicBezTo>
                    <a:pt x="30101" y="22115"/>
                    <a:pt x="30569" y="22060"/>
                    <a:pt x="31066" y="21937"/>
                  </a:cubicBezTo>
                  <a:lnTo>
                    <a:pt x="31066" y="21937"/>
                  </a:lnTo>
                  <a:cubicBezTo>
                    <a:pt x="30997" y="22165"/>
                    <a:pt x="30449" y="26867"/>
                    <a:pt x="34193" y="27346"/>
                  </a:cubicBezTo>
                  <a:cubicBezTo>
                    <a:pt x="34193" y="27346"/>
                    <a:pt x="31773" y="30656"/>
                    <a:pt x="33417" y="30770"/>
                  </a:cubicBezTo>
                  <a:cubicBezTo>
                    <a:pt x="33445" y="30772"/>
                    <a:pt x="33474" y="30774"/>
                    <a:pt x="33503" y="30774"/>
                  </a:cubicBezTo>
                  <a:cubicBezTo>
                    <a:pt x="35131" y="30774"/>
                    <a:pt x="37731" y="27095"/>
                    <a:pt x="37731" y="27095"/>
                  </a:cubicBezTo>
                  <a:cubicBezTo>
                    <a:pt x="37731" y="27095"/>
                    <a:pt x="38504" y="26773"/>
                    <a:pt x="39528" y="26773"/>
                  </a:cubicBezTo>
                  <a:cubicBezTo>
                    <a:pt x="40271" y="26773"/>
                    <a:pt x="41147" y="26943"/>
                    <a:pt x="41953" y="27529"/>
                  </a:cubicBezTo>
                  <a:cubicBezTo>
                    <a:pt x="41953" y="27529"/>
                    <a:pt x="44601" y="25908"/>
                    <a:pt x="45925" y="21457"/>
                  </a:cubicBezTo>
                  <a:cubicBezTo>
                    <a:pt x="47249" y="16984"/>
                    <a:pt x="42136" y="13742"/>
                    <a:pt x="38826" y="13080"/>
                  </a:cubicBezTo>
                  <a:cubicBezTo>
                    <a:pt x="38826" y="13080"/>
                    <a:pt x="34147" y="3654"/>
                    <a:pt x="26615" y="892"/>
                  </a:cubicBezTo>
                  <a:cubicBezTo>
                    <a:pt x="24879" y="248"/>
                    <a:pt x="23364" y="1"/>
                    <a:pt x="220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1">
              <a:extLst>
                <a:ext uri="{FF2B5EF4-FFF2-40B4-BE49-F238E27FC236}">
                  <a16:creationId xmlns:a16="http://schemas.microsoft.com/office/drawing/2014/main" id="{A255F70E-D847-0BD2-D008-848CB5D21AE2}"/>
                </a:ext>
              </a:extLst>
            </p:cNvPr>
            <p:cNvSpPr/>
            <p:nvPr/>
          </p:nvSpPr>
          <p:spPr>
            <a:xfrm>
              <a:off x="4127550" y="1437475"/>
              <a:ext cx="1118450" cy="674025"/>
            </a:xfrm>
            <a:custGeom>
              <a:avLst/>
              <a:gdLst/>
              <a:ahLst/>
              <a:cxnLst/>
              <a:rect l="l" t="t" r="r" b="b"/>
              <a:pathLst>
                <a:path w="44738" h="26961" extrusionOk="0">
                  <a:moveTo>
                    <a:pt x="8560" y="0"/>
                  </a:moveTo>
                  <a:cubicBezTo>
                    <a:pt x="7829" y="1256"/>
                    <a:pt x="7578" y="2717"/>
                    <a:pt x="7578" y="2717"/>
                  </a:cubicBezTo>
                  <a:cubicBezTo>
                    <a:pt x="7578" y="2717"/>
                    <a:pt x="7101" y="2611"/>
                    <a:pt x="6400" y="2611"/>
                  </a:cubicBezTo>
                  <a:cubicBezTo>
                    <a:pt x="6180" y="2611"/>
                    <a:pt x="5939" y="2621"/>
                    <a:pt x="5684" y="2648"/>
                  </a:cubicBezTo>
                  <a:cubicBezTo>
                    <a:pt x="6346" y="4657"/>
                    <a:pt x="6848" y="7441"/>
                    <a:pt x="4976" y="8240"/>
                  </a:cubicBezTo>
                  <a:cubicBezTo>
                    <a:pt x="4690" y="8360"/>
                    <a:pt x="4430" y="8415"/>
                    <a:pt x="4194" y="8415"/>
                  </a:cubicBezTo>
                  <a:cubicBezTo>
                    <a:pt x="2769" y="8415"/>
                    <a:pt x="2198" y="6435"/>
                    <a:pt x="1963" y="4908"/>
                  </a:cubicBezTo>
                  <a:cubicBezTo>
                    <a:pt x="1803" y="5159"/>
                    <a:pt x="1689" y="5433"/>
                    <a:pt x="1575" y="5707"/>
                  </a:cubicBezTo>
                  <a:cubicBezTo>
                    <a:pt x="0" y="9678"/>
                    <a:pt x="2351" y="14380"/>
                    <a:pt x="4337" y="15042"/>
                  </a:cubicBezTo>
                  <a:cubicBezTo>
                    <a:pt x="4337" y="15042"/>
                    <a:pt x="5775" y="8674"/>
                    <a:pt x="9518" y="7031"/>
                  </a:cubicBezTo>
                  <a:lnTo>
                    <a:pt x="9518" y="7031"/>
                  </a:lnTo>
                  <a:cubicBezTo>
                    <a:pt x="9518" y="7031"/>
                    <a:pt x="7464" y="11664"/>
                    <a:pt x="11025" y="14814"/>
                  </a:cubicBezTo>
                  <a:cubicBezTo>
                    <a:pt x="12780" y="16365"/>
                    <a:pt x="15040" y="17411"/>
                    <a:pt x="17337" y="17411"/>
                  </a:cubicBezTo>
                  <a:cubicBezTo>
                    <a:pt x="19672" y="17411"/>
                    <a:pt x="22046" y="16331"/>
                    <a:pt x="23967" y="13604"/>
                  </a:cubicBezTo>
                  <a:cubicBezTo>
                    <a:pt x="23967" y="13604"/>
                    <a:pt x="25620" y="18302"/>
                    <a:pt x="29662" y="18302"/>
                  </a:cubicBezTo>
                  <a:cubicBezTo>
                    <a:pt x="30101" y="18302"/>
                    <a:pt x="30569" y="18247"/>
                    <a:pt x="31066" y="18124"/>
                  </a:cubicBezTo>
                  <a:lnTo>
                    <a:pt x="31066" y="18124"/>
                  </a:lnTo>
                  <a:cubicBezTo>
                    <a:pt x="30997" y="18352"/>
                    <a:pt x="30449" y="23054"/>
                    <a:pt x="34193" y="23533"/>
                  </a:cubicBezTo>
                  <a:cubicBezTo>
                    <a:pt x="34193" y="23533"/>
                    <a:pt x="31773" y="26843"/>
                    <a:pt x="33417" y="26957"/>
                  </a:cubicBezTo>
                  <a:cubicBezTo>
                    <a:pt x="33445" y="26959"/>
                    <a:pt x="33474" y="26961"/>
                    <a:pt x="33503" y="26961"/>
                  </a:cubicBezTo>
                  <a:cubicBezTo>
                    <a:pt x="35131" y="26961"/>
                    <a:pt x="37731" y="23282"/>
                    <a:pt x="37731" y="23282"/>
                  </a:cubicBezTo>
                  <a:cubicBezTo>
                    <a:pt x="37731" y="23282"/>
                    <a:pt x="38504" y="22960"/>
                    <a:pt x="39528" y="22960"/>
                  </a:cubicBezTo>
                  <a:cubicBezTo>
                    <a:pt x="40271" y="22960"/>
                    <a:pt x="41147" y="23130"/>
                    <a:pt x="41953" y="23716"/>
                  </a:cubicBezTo>
                  <a:cubicBezTo>
                    <a:pt x="41953" y="23716"/>
                    <a:pt x="43437" y="22803"/>
                    <a:pt x="44738" y="20475"/>
                  </a:cubicBezTo>
                  <a:cubicBezTo>
                    <a:pt x="43300" y="19767"/>
                    <a:pt x="42364" y="16047"/>
                    <a:pt x="42364" y="16047"/>
                  </a:cubicBezTo>
                  <a:cubicBezTo>
                    <a:pt x="42364" y="16047"/>
                    <a:pt x="42008" y="19586"/>
                    <a:pt x="37602" y="19586"/>
                  </a:cubicBezTo>
                  <a:cubicBezTo>
                    <a:pt x="37547" y="19586"/>
                    <a:pt x="37491" y="19586"/>
                    <a:pt x="37434" y="19584"/>
                  </a:cubicBezTo>
                  <a:cubicBezTo>
                    <a:pt x="32892" y="19493"/>
                    <a:pt x="35014" y="13536"/>
                    <a:pt x="35014" y="13536"/>
                  </a:cubicBezTo>
                  <a:lnTo>
                    <a:pt x="35014" y="13536"/>
                  </a:lnTo>
                  <a:cubicBezTo>
                    <a:pt x="35014" y="13536"/>
                    <a:pt x="34231" y="14092"/>
                    <a:pt x="32466" y="14092"/>
                  </a:cubicBezTo>
                  <a:cubicBezTo>
                    <a:pt x="31727" y="14092"/>
                    <a:pt x="30816" y="13994"/>
                    <a:pt x="29719" y="13718"/>
                  </a:cubicBezTo>
                  <a:cubicBezTo>
                    <a:pt x="25999" y="12783"/>
                    <a:pt x="27299" y="9154"/>
                    <a:pt x="27299" y="9153"/>
                  </a:cubicBezTo>
                  <a:lnTo>
                    <a:pt x="27299" y="9153"/>
                  </a:lnTo>
                  <a:cubicBezTo>
                    <a:pt x="27299" y="9154"/>
                    <a:pt x="25445" y="11645"/>
                    <a:pt x="20362" y="11645"/>
                  </a:cubicBezTo>
                  <a:cubicBezTo>
                    <a:pt x="19215" y="11645"/>
                    <a:pt x="17903" y="11518"/>
                    <a:pt x="16412" y="11208"/>
                  </a:cubicBezTo>
                  <a:cubicBezTo>
                    <a:pt x="8309" y="9541"/>
                    <a:pt x="13444" y="1256"/>
                    <a:pt x="13444" y="1256"/>
                  </a:cubicBezTo>
                  <a:lnTo>
                    <a:pt x="13444" y="1256"/>
                  </a:lnTo>
                  <a:cubicBezTo>
                    <a:pt x="13444" y="1256"/>
                    <a:pt x="12779" y="1920"/>
                    <a:pt x="11525" y="1920"/>
                  </a:cubicBezTo>
                  <a:cubicBezTo>
                    <a:pt x="11087" y="1920"/>
                    <a:pt x="10577" y="1839"/>
                    <a:pt x="9998" y="1621"/>
                  </a:cubicBezTo>
                  <a:cubicBezTo>
                    <a:pt x="9381" y="1393"/>
                    <a:pt x="8925" y="776"/>
                    <a:pt x="8560" y="0"/>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1">
              <a:extLst>
                <a:ext uri="{FF2B5EF4-FFF2-40B4-BE49-F238E27FC236}">
                  <a16:creationId xmlns:a16="http://schemas.microsoft.com/office/drawing/2014/main" id="{E35E464B-3644-2FBC-8A7C-7747FA518EE9}"/>
                </a:ext>
              </a:extLst>
            </p:cNvPr>
            <p:cNvSpPr/>
            <p:nvPr/>
          </p:nvSpPr>
          <p:spPr>
            <a:xfrm>
              <a:off x="4985200" y="1594325"/>
              <a:ext cx="85625" cy="130200"/>
            </a:xfrm>
            <a:custGeom>
              <a:avLst/>
              <a:gdLst/>
              <a:ahLst/>
              <a:cxnLst/>
              <a:rect l="l" t="t" r="r" b="b"/>
              <a:pathLst>
                <a:path w="3425" h="5208" extrusionOk="0">
                  <a:moveTo>
                    <a:pt x="77" y="1"/>
                  </a:moveTo>
                  <a:cubicBezTo>
                    <a:pt x="74" y="1"/>
                    <a:pt x="71" y="1"/>
                    <a:pt x="69" y="3"/>
                  </a:cubicBezTo>
                  <a:cubicBezTo>
                    <a:pt x="1" y="49"/>
                    <a:pt x="480" y="665"/>
                    <a:pt x="937" y="1304"/>
                  </a:cubicBezTo>
                  <a:cubicBezTo>
                    <a:pt x="1393" y="1921"/>
                    <a:pt x="1804" y="2583"/>
                    <a:pt x="1804" y="2583"/>
                  </a:cubicBezTo>
                  <a:cubicBezTo>
                    <a:pt x="1804" y="2583"/>
                    <a:pt x="1895" y="2742"/>
                    <a:pt x="2055" y="2971"/>
                  </a:cubicBezTo>
                  <a:cubicBezTo>
                    <a:pt x="2238" y="3199"/>
                    <a:pt x="2420" y="3541"/>
                    <a:pt x="2626" y="3861"/>
                  </a:cubicBezTo>
                  <a:cubicBezTo>
                    <a:pt x="3008" y="4512"/>
                    <a:pt x="3279" y="5208"/>
                    <a:pt x="3374" y="5208"/>
                  </a:cubicBezTo>
                  <a:cubicBezTo>
                    <a:pt x="3376" y="5208"/>
                    <a:pt x="3377" y="5208"/>
                    <a:pt x="3379" y="5207"/>
                  </a:cubicBezTo>
                  <a:cubicBezTo>
                    <a:pt x="3425" y="5207"/>
                    <a:pt x="3265" y="4431"/>
                    <a:pt x="2968" y="3701"/>
                  </a:cubicBezTo>
                  <a:cubicBezTo>
                    <a:pt x="2785" y="3336"/>
                    <a:pt x="2626" y="2971"/>
                    <a:pt x="2466" y="2719"/>
                  </a:cubicBezTo>
                  <a:cubicBezTo>
                    <a:pt x="2329" y="2468"/>
                    <a:pt x="2238" y="2286"/>
                    <a:pt x="2238" y="2286"/>
                  </a:cubicBezTo>
                  <a:cubicBezTo>
                    <a:pt x="2238" y="2286"/>
                    <a:pt x="1758" y="1647"/>
                    <a:pt x="1233" y="1076"/>
                  </a:cubicBezTo>
                  <a:cubicBezTo>
                    <a:pt x="708" y="507"/>
                    <a:pt x="161"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1">
              <a:extLst>
                <a:ext uri="{FF2B5EF4-FFF2-40B4-BE49-F238E27FC236}">
                  <a16:creationId xmlns:a16="http://schemas.microsoft.com/office/drawing/2014/main" id="{77B9640C-51CC-A7B8-F5C9-B592DA906873}"/>
                </a:ext>
              </a:extLst>
            </p:cNvPr>
            <p:cNvSpPr/>
            <p:nvPr/>
          </p:nvSpPr>
          <p:spPr>
            <a:xfrm>
              <a:off x="5102175" y="1922500"/>
              <a:ext cx="71925" cy="89825"/>
            </a:xfrm>
            <a:custGeom>
              <a:avLst/>
              <a:gdLst/>
              <a:ahLst/>
              <a:cxnLst/>
              <a:rect l="l" t="t" r="r" b="b"/>
              <a:pathLst>
                <a:path w="2877" h="3593" extrusionOk="0">
                  <a:moveTo>
                    <a:pt x="2786" y="1"/>
                  </a:moveTo>
                  <a:cubicBezTo>
                    <a:pt x="2740" y="1"/>
                    <a:pt x="2694" y="161"/>
                    <a:pt x="2649" y="366"/>
                  </a:cubicBezTo>
                  <a:cubicBezTo>
                    <a:pt x="2626" y="480"/>
                    <a:pt x="2626" y="617"/>
                    <a:pt x="2580" y="731"/>
                  </a:cubicBezTo>
                  <a:cubicBezTo>
                    <a:pt x="2535" y="868"/>
                    <a:pt x="2489" y="1005"/>
                    <a:pt x="2443" y="1142"/>
                  </a:cubicBezTo>
                  <a:cubicBezTo>
                    <a:pt x="2398" y="1279"/>
                    <a:pt x="2306" y="1393"/>
                    <a:pt x="2238" y="1507"/>
                  </a:cubicBezTo>
                  <a:cubicBezTo>
                    <a:pt x="2192" y="1621"/>
                    <a:pt x="2124" y="1736"/>
                    <a:pt x="2055" y="1804"/>
                  </a:cubicBezTo>
                  <a:lnTo>
                    <a:pt x="1827" y="2078"/>
                  </a:lnTo>
                  <a:cubicBezTo>
                    <a:pt x="1827" y="2078"/>
                    <a:pt x="1485" y="2512"/>
                    <a:pt x="1005" y="2854"/>
                  </a:cubicBezTo>
                  <a:cubicBezTo>
                    <a:pt x="526" y="3219"/>
                    <a:pt x="1" y="3516"/>
                    <a:pt x="47" y="3584"/>
                  </a:cubicBezTo>
                  <a:cubicBezTo>
                    <a:pt x="49" y="3590"/>
                    <a:pt x="59" y="3592"/>
                    <a:pt x="75" y="3592"/>
                  </a:cubicBezTo>
                  <a:cubicBezTo>
                    <a:pt x="199" y="3592"/>
                    <a:pt x="705" y="3437"/>
                    <a:pt x="1211" y="3174"/>
                  </a:cubicBezTo>
                  <a:cubicBezTo>
                    <a:pt x="1758" y="2877"/>
                    <a:pt x="2238" y="2420"/>
                    <a:pt x="2238" y="2420"/>
                  </a:cubicBezTo>
                  <a:cubicBezTo>
                    <a:pt x="2238" y="2420"/>
                    <a:pt x="2329" y="2283"/>
                    <a:pt x="2466" y="2078"/>
                  </a:cubicBezTo>
                  <a:cubicBezTo>
                    <a:pt x="2535" y="1987"/>
                    <a:pt x="2580" y="1850"/>
                    <a:pt x="2649" y="1690"/>
                  </a:cubicBezTo>
                  <a:cubicBezTo>
                    <a:pt x="2694" y="1553"/>
                    <a:pt x="2763" y="1416"/>
                    <a:pt x="2786" y="1256"/>
                  </a:cubicBezTo>
                  <a:cubicBezTo>
                    <a:pt x="2808" y="1096"/>
                    <a:pt x="2831" y="937"/>
                    <a:pt x="2854" y="777"/>
                  </a:cubicBezTo>
                  <a:cubicBezTo>
                    <a:pt x="2877" y="640"/>
                    <a:pt x="2854" y="503"/>
                    <a:pt x="2854" y="389"/>
                  </a:cubicBezTo>
                  <a:cubicBezTo>
                    <a:pt x="2854" y="161"/>
                    <a:pt x="2831" y="1"/>
                    <a:pt x="2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1">
              <a:extLst>
                <a:ext uri="{FF2B5EF4-FFF2-40B4-BE49-F238E27FC236}">
                  <a16:creationId xmlns:a16="http://schemas.microsoft.com/office/drawing/2014/main" id="{4F23C0B2-9914-FBC1-8B7A-B1CF1EF3A9F1}"/>
                </a:ext>
              </a:extLst>
            </p:cNvPr>
            <p:cNvSpPr/>
            <p:nvPr/>
          </p:nvSpPr>
          <p:spPr>
            <a:xfrm>
              <a:off x="4630850" y="1432675"/>
              <a:ext cx="240825" cy="125825"/>
            </a:xfrm>
            <a:custGeom>
              <a:avLst/>
              <a:gdLst/>
              <a:ahLst/>
              <a:cxnLst/>
              <a:rect l="l" t="t" r="r" b="b"/>
              <a:pathLst>
                <a:path w="9633" h="5033" extrusionOk="0">
                  <a:moveTo>
                    <a:pt x="23" y="0"/>
                  </a:moveTo>
                  <a:cubicBezTo>
                    <a:pt x="8" y="0"/>
                    <a:pt x="0" y="3"/>
                    <a:pt x="0" y="10"/>
                  </a:cubicBezTo>
                  <a:cubicBezTo>
                    <a:pt x="0" y="33"/>
                    <a:pt x="69" y="55"/>
                    <a:pt x="228" y="124"/>
                  </a:cubicBezTo>
                  <a:cubicBezTo>
                    <a:pt x="365" y="192"/>
                    <a:pt x="571" y="261"/>
                    <a:pt x="845" y="329"/>
                  </a:cubicBezTo>
                  <a:cubicBezTo>
                    <a:pt x="1370" y="443"/>
                    <a:pt x="2100" y="489"/>
                    <a:pt x="2785" y="558"/>
                  </a:cubicBezTo>
                  <a:cubicBezTo>
                    <a:pt x="2967" y="580"/>
                    <a:pt x="3127" y="603"/>
                    <a:pt x="3310" y="649"/>
                  </a:cubicBezTo>
                  <a:cubicBezTo>
                    <a:pt x="3470" y="672"/>
                    <a:pt x="3629" y="694"/>
                    <a:pt x="3789" y="740"/>
                  </a:cubicBezTo>
                  <a:cubicBezTo>
                    <a:pt x="4086" y="854"/>
                    <a:pt x="4383" y="946"/>
                    <a:pt x="4611" y="1014"/>
                  </a:cubicBezTo>
                  <a:cubicBezTo>
                    <a:pt x="5090" y="1242"/>
                    <a:pt x="5387" y="1379"/>
                    <a:pt x="5387" y="1379"/>
                  </a:cubicBezTo>
                  <a:cubicBezTo>
                    <a:pt x="5387" y="1379"/>
                    <a:pt x="5410" y="1379"/>
                    <a:pt x="5455" y="1402"/>
                  </a:cubicBezTo>
                  <a:cubicBezTo>
                    <a:pt x="5478" y="1425"/>
                    <a:pt x="5547" y="1448"/>
                    <a:pt x="5592" y="1493"/>
                  </a:cubicBezTo>
                  <a:cubicBezTo>
                    <a:pt x="5729" y="1562"/>
                    <a:pt x="5912" y="1676"/>
                    <a:pt x="6140" y="1790"/>
                  </a:cubicBezTo>
                  <a:cubicBezTo>
                    <a:pt x="6368" y="1927"/>
                    <a:pt x="6597" y="2110"/>
                    <a:pt x="6871" y="2292"/>
                  </a:cubicBezTo>
                  <a:cubicBezTo>
                    <a:pt x="7145" y="2498"/>
                    <a:pt x="7396" y="2749"/>
                    <a:pt x="7670" y="2954"/>
                  </a:cubicBezTo>
                  <a:cubicBezTo>
                    <a:pt x="8677" y="3895"/>
                    <a:pt x="9487" y="5033"/>
                    <a:pt x="9582" y="5033"/>
                  </a:cubicBezTo>
                  <a:cubicBezTo>
                    <a:pt x="9584" y="5033"/>
                    <a:pt x="9586" y="5032"/>
                    <a:pt x="9587" y="5031"/>
                  </a:cubicBezTo>
                  <a:cubicBezTo>
                    <a:pt x="9632" y="5008"/>
                    <a:pt x="8925" y="3753"/>
                    <a:pt x="7921" y="2703"/>
                  </a:cubicBezTo>
                  <a:cubicBezTo>
                    <a:pt x="7670" y="2452"/>
                    <a:pt x="7418" y="2178"/>
                    <a:pt x="7145" y="1973"/>
                  </a:cubicBezTo>
                  <a:cubicBezTo>
                    <a:pt x="6893" y="1744"/>
                    <a:pt x="6642" y="1539"/>
                    <a:pt x="6414" y="1402"/>
                  </a:cubicBezTo>
                  <a:cubicBezTo>
                    <a:pt x="6186" y="1242"/>
                    <a:pt x="5980" y="1128"/>
                    <a:pt x="5843" y="1037"/>
                  </a:cubicBezTo>
                  <a:cubicBezTo>
                    <a:pt x="5775" y="991"/>
                    <a:pt x="5729" y="968"/>
                    <a:pt x="5684" y="946"/>
                  </a:cubicBezTo>
                  <a:cubicBezTo>
                    <a:pt x="5661" y="923"/>
                    <a:pt x="5638" y="900"/>
                    <a:pt x="5638" y="900"/>
                  </a:cubicBezTo>
                  <a:cubicBezTo>
                    <a:pt x="5638" y="900"/>
                    <a:pt x="5296" y="763"/>
                    <a:pt x="4794" y="558"/>
                  </a:cubicBezTo>
                  <a:cubicBezTo>
                    <a:pt x="4520" y="489"/>
                    <a:pt x="4223" y="398"/>
                    <a:pt x="3881" y="329"/>
                  </a:cubicBezTo>
                  <a:cubicBezTo>
                    <a:pt x="3721" y="284"/>
                    <a:pt x="3538" y="261"/>
                    <a:pt x="3356" y="238"/>
                  </a:cubicBezTo>
                  <a:cubicBezTo>
                    <a:pt x="3173" y="215"/>
                    <a:pt x="2990" y="215"/>
                    <a:pt x="2808" y="192"/>
                  </a:cubicBezTo>
                  <a:cubicBezTo>
                    <a:pt x="2100" y="170"/>
                    <a:pt x="1393" y="192"/>
                    <a:pt x="868" y="124"/>
                  </a:cubicBezTo>
                  <a:cubicBezTo>
                    <a:pt x="616" y="101"/>
                    <a:pt x="388" y="78"/>
                    <a:pt x="251" y="33"/>
                  </a:cubicBezTo>
                  <a:cubicBezTo>
                    <a:pt x="138" y="16"/>
                    <a:pt x="60" y="0"/>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1">
              <a:extLst>
                <a:ext uri="{FF2B5EF4-FFF2-40B4-BE49-F238E27FC236}">
                  <a16:creationId xmlns:a16="http://schemas.microsoft.com/office/drawing/2014/main" id="{3FBC1A7B-8C56-FCB1-4600-9B29009FE089}"/>
                </a:ext>
              </a:extLst>
            </p:cNvPr>
            <p:cNvSpPr/>
            <p:nvPr/>
          </p:nvSpPr>
          <p:spPr>
            <a:xfrm>
              <a:off x="4403725" y="1488450"/>
              <a:ext cx="59950" cy="215550"/>
            </a:xfrm>
            <a:custGeom>
              <a:avLst/>
              <a:gdLst/>
              <a:ahLst/>
              <a:cxnLst/>
              <a:rect l="l" t="t" r="r" b="b"/>
              <a:pathLst>
                <a:path w="2398" h="8622" extrusionOk="0">
                  <a:moveTo>
                    <a:pt x="2347" y="1"/>
                  </a:moveTo>
                  <a:cubicBezTo>
                    <a:pt x="2241" y="1"/>
                    <a:pt x="1984" y="82"/>
                    <a:pt x="1713" y="335"/>
                  </a:cubicBezTo>
                  <a:cubicBezTo>
                    <a:pt x="1347" y="632"/>
                    <a:pt x="1005" y="1157"/>
                    <a:pt x="777" y="1705"/>
                  </a:cubicBezTo>
                  <a:cubicBezTo>
                    <a:pt x="526" y="2252"/>
                    <a:pt x="343" y="2823"/>
                    <a:pt x="206" y="3257"/>
                  </a:cubicBezTo>
                  <a:cubicBezTo>
                    <a:pt x="161" y="3485"/>
                    <a:pt x="115" y="3668"/>
                    <a:pt x="92" y="3782"/>
                  </a:cubicBezTo>
                  <a:cubicBezTo>
                    <a:pt x="69" y="3919"/>
                    <a:pt x="46" y="3987"/>
                    <a:pt x="46" y="3987"/>
                  </a:cubicBezTo>
                  <a:cubicBezTo>
                    <a:pt x="46" y="3987"/>
                    <a:pt x="46" y="4079"/>
                    <a:pt x="46" y="4215"/>
                  </a:cubicBezTo>
                  <a:cubicBezTo>
                    <a:pt x="24" y="4330"/>
                    <a:pt x="1" y="4535"/>
                    <a:pt x="1" y="4763"/>
                  </a:cubicBezTo>
                  <a:cubicBezTo>
                    <a:pt x="24" y="4992"/>
                    <a:pt x="1" y="5243"/>
                    <a:pt x="46" y="5539"/>
                  </a:cubicBezTo>
                  <a:cubicBezTo>
                    <a:pt x="69" y="5676"/>
                    <a:pt x="92" y="5813"/>
                    <a:pt x="115" y="5973"/>
                  </a:cubicBezTo>
                  <a:cubicBezTo>
                    <a:pt x="138" y="6110"/>
                    <a:pt x="161" y="6270"/>
                    <a:pt x="206" y="6407"/>
                  </a:cubicBezTo>
                  <a:cubicBezTo>
                    <a:pt x="455" y="7581"/>
                    <a:pt x="1016" y="8621"/>
                    <a:pt x="1094" y="8621"/>
                  </a:cubicBezTo>
                  <a:cubicBezTo>
                    <a:pt x="1095" y="8621"/>
                    <a:pt x="1096" y="8621"/>
                    <a:pt x="1096" y="8621"/>
                  </a:cubicBezTo>
                  <a:cubicBezTo>
                    <a:pt x="1165" y="8575"/>
                    <a:pt x="708" y="7479"/>
                    <a:pt x="571" y="6338"/>
                  </a:cubicBezTo>
                  <a:cubicBezTo>
                    <a:pt x="549" y="6201"/>
                    <a:pt x="526" y="6064"/>
                    <a:pt x="503" y="5905"/>
                  </a:cubicBezTo>
                  <a:cubicBezTo>
                    <a:pt x="503" y="5768"/>
                    <a:pt x="503" y="5631"/>
                    <a:pt x="480" y="5494"/>
                  </a:cubicBezTo>
                  <a:cubicBezTo>
                    <a:pt x="457" y="5243"/>
                    <a:pt x="503" y="4992"/>
                    <a:pt x="503" y="4763"/>
                  </a:cubicBezTo>
                  <a:cubicBezTo>
                    <a:pt x="503" y="4558"/>
                    <a:pt x="526" y="4375"/>
                    <a:pt x="549" y="4261"/>
                  </a:cubicBezTo>
                  <a:cubicBezTo>
                    <a:pt x="571" y="4147"/>
                    <a:pt x="571" y="4079"/>
                    <a:pt x="571" y="4079"/>
                  </a:cubicBezTo>
                  <a:cubicBezTo>
                    <a:pt x="571" y="4079"/>
                    <a:pt x="571" y="3987"/>
                    <a:pt x="594" y="3873"/>
                  </a:cubicBezTo>
                  <a:cubicBezTo>
                    <a:pt x="617" y="3759"/>
                    <a:pt x="640" y="3576"/>
                    <a:pt x="685" y="3371"/>
                  </a:cubicBezTo>
                  <a:cubicBezTo>
                    <a:pt x="777" y="2960"/>
                    <a:pt x="914" y="2389"/>
                    <a:pt x="1119" y="1842"/>
                  </a:cubicBezTo>
                  <a:cubicBezTo>
                    <a:pt x="1302" y="1317"/>
                    <a:pt x="1576" y="792"/>
                    <a:pt x="1850" y="495"/>
                  </a:cubicBezTo>
                  <a:cubicBezTo>
                    <a:pt x="2123" y="153"/>
                    <a:pt x="2397" y="38"/>
                    <a:pt x="2397" y="16"/>
                  </a:cubicBezTo>
                  <a:cubicBezTo>
                    <a:pt x="2393" y="6"/>
                    <a:pt x="2375" y="1"/>
                    <a:pt x="2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1">
              <a:extLst>
                <a:ext uri="{FF2B5EF4-FFF2-40B4-BE49-F238E27FC236}">
                  <a16:creationId xmlns:a16="http://schemas.microsoft.com/office/drawing/2014/main" id="{5393F7F6-42B1-B9D9-B424-7C6B1DD13513}"/>
                </a:ext>
              </a:extLst>
            </p:cNvPr>
            <p:cNvSpPr/>
            <p:nvPr/>
          </p:nvSpPr>
          <p:spPr>
            <a:xfrm>
              <a:off x="4488750" y="1646875"/>
              <a:ext cx="51950" cy="58000"/>
            </a:xfrm>
            <a:custGeom>
              <a:avLst/>
              <a:gdLst/>
              <a:ahLst/>
              <a:cxnLst/>
              <a:rect l="l" t="t" r="r" b="b"/>
              <a:pathLst>
                <a:path w="2078" h="2320" extrusionOk="0">
                  <a:moveTo>
                    <a:pt x="54" y="0"/>
                  </a:moveTo>
                  <a:cubicBezTo>
                    <a:pt x="52" y="0"/>
                    <a:pt x="49" y="1"/>
                    <a:pt x="46" y="1"/>
                  </a:cubicBezTo>
                  <a:cubicBezTo>
                    <a:pt x="1" y="1"/>
                    <a:pt x="1" y="435"/>
                    <a:pt x="138" y="846"/>
                  </a:cubicBezTo>
                  <a:cubicBezTo>
                    <a:pt x="206" y="1028"/>
                    <a:pt x="275" y="1234"/>
                    <a:pt x="366" y="1371"/>
                  </a:cubicBezTo>
                  <a:cubicBezTo>
                    <a:pt x="457" y="1508"/>
                    <a:pt x="526" y="1599"/>
                    <a:pt x="526" y="1599"/>
                  </a:cubicBezTo>
                  <a:cubicBezTo>
                    <a:pt x="526" y="1599"/>
                    <a:pt x="822" y="1941"/>
                    <a:pt x="1210" y="2147"/>
                  </a:cubicBezTo>
                  <a:cubicBezTo>
                    <a:pt x="1484" y="2269"/>
                    <a:pt x="1768" y="2319"/>
                    <a:pt x="1927" y="2319"/>
                  </a:cubicBezTo>
                  <a:cubicBezTo>
                    <a:pt x="2007" y="2319"/>
                    <a:pt x="2055" y="2307"/>
                    <a:pt x="2055" y="2284"/>
                  </a:cubicBezTo>
                  <a:cubicBezTo>
                    <a:pt x="2078" y="2192"/>
                    <a:pt x="1690" y="2055"/>
                    <a:pt x="1416" y="1827"/>
                  </a:cubicBezTo>
                  <a:cubicBezTo>
                    <a:pt x="1279" y="1690"/>
                    <a:pt x="1142" y="1576"/>
                    <a:pt x="1073" y="1462"/>
                  </a:cubicBezTo>
                  <a:cubicBezTo>
                    <a:pt x="982" y="1348"/>
                    <a:pt x="914" y="1279"/>
                    <a:pt x="914" y="1279"/>
                  </a:cubicBezTo>
                  <a:cubicBezTo>
                    <a:pt x="914" y="1279"/>
                    <a:pt x="868" y="1211"/>
                    <a:pt x="777" y="1097"/>
                  </a:cubicBezTo>
                  <a:cubicBezTo>
                    <a:pt x="663" y="1006"/>
                    <a:pt x="571" y="846"/>
                    <a:pt x="457" y="686"/>
                  </a:cubicBezTo>
                  <a:cubicBezTo>
                    <a:pt x="280" y="375"/>
                    <a:pt x="145"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1">
              <a:extLst>
                <a:ext uri="{FF2B5EF4-FFF2-40B4-BE49-F238E27FC236}">
                  <a16:creationId xmlns:a16="http://schemas.microsoft.com/office/drawing/2014/main" id="{07AD492C-071B-8543-F5F0-A005201EE4EE}"/>
                </a:ext>
              </a:extLst>
            </p:cNvPr>
            <p:cNvSpPr/>
            <p:nvPr/>
          </p:nvSpPr>
          <p:spPr>
            <a:xfrm>
              <a:off x="4185750" y="1568725"/>
              <a:ext cx="53100" cy="151800"/>
            </a:xfrm>
            <a:custGeom>
              <a:avLst/>
              <a:gdLst/>
              <a:ahLst/>
              <a:cxnLst/>
              <a:rect l="l" t="t" r="r" b="b"/>
              <a:pathLst>
                <a:path w="2124" h="6072" extrusionOk="0">
                  <a:moveTo>
                    <a:pt x="1005" y="0"/>
                  </a:moveTo>
                  <a:cubicBezTo>
                    <a:pt x="1005" y="0"/>
                    <a:pt x="959" y="23"/>
                    <a:pt x="891" y="114"/>
                  </a:cubicBezTo>
                  <a:cubicBezTo>
                    <a:pt x="822" y="183"/>
                    <a:pt x="731" y="297"/>
                    <a:pt x="640" y="434"/>
                  </a:cubicBezTo>
                  <a:cubicBezTo>
                    <a:pt x="457" y="731"/>
                    <a:pt x="297" y="1164"/>
                    <a:pt x="183" y="1598"/>
                  </a:cubicBezTo>
                  <a:cubicBezTo>
                    <a:pt x="69" y="2032"/>
                    <a:pt x="23" y="2488"/>
                    <a:pt x="0" y="2830"/>
                  </a:cubicBezTo>
                  <a:cubicBezTo>
                    <a:pt x="0" y="3173"/>
                    <a:pt x="0" y="3401"/>
                    <a:pt x="0" y="3401"/>
                  </a:cubicBezTo>
                  <a:cubicBezTo>
                    <a:pt x="0" y="3401"/>
                    <a:pt x="23" y="3629"/>
                    <a:pt x="92" y="3972"/>
                  </a:cubicBezTo>
                  <a:cubicBezTo>
                    <a:pt x="183" y="4314"/>
                    <a:pt x="320" y="4771"/>
                    <a:pt x="594" y="5159"/>
                  </a:cubicBezTo>
                  <a:cubicBezTo>
                    <a:pt x="845" y="5547"/>
                    <a:pt x="1233" y="5866"/>
                    <a:pt x="1575" y="5980"/>
                  </a:cubicBezTo>
                  <a:cubicBezTo>
                    <a:pt x="1644" y="6003"/>
                    <a:pt x="1712" y="6026"/>
                    <a:pt x="1781" y="6049"/>
                  </a:cubicBezTo>
                  <a:cubicBezTo>
                    <a:pt x="1849" y="6049"/>
                    <a:pt x="1918" y="6049"/>
                    <a:pt x="1963" y="6072"/>
                  </a:cubicBezTo>
                  <a:cubicBezTo>
                    <a:pt x="2078" y="6072"/>
                    <a:pt x="2123" y="6072"/>
                    <a:pt x="2123" y="6049"/>
                  </a:cubicBezTo>
                  <a:cubicBezTo>
                    <a:pt x="2123" y="6026"/>
                    <a:pt x="2078" y="6003"/>
                    <a:pt x="1986" y="5958"/>
                  </a:cubicBezTo>
                  <a:cubicBezTo>
                    <a:pt x="1963" y="5935"/>
                    <a:pt x="1895" y="5912"/>
                    <a:pt x="1849" y="5889"/>
                  </a:cubicBezTo>
                  <a:cubicBezTo>
                    <a:pt x="1781" y="5866"/>
                    <a:pt x="1712" y="5843"/>
                    <a:pt x="1644" y="5798"/>
                  </a:cubicBezTo>
                  <a:cubicBezTo>
                    <a:pt x="1370" y="5638"/>
                    <a:pt x="1096" y="5318"/>
                    <a:pt x="913" y="4976"/>
                  </a:cubicBezTo>
                  <a:cubicBezTo>
                    <a:pt x="708" y="4611"/>
                    <a:pt x="640" y="4200"/>
                    <a:pt x="571" y="3880"/>
                  </a:cubicBezTo>
                  <a:cubicBezTo>
                    <a:pt x="525" y="3584"/>
                    <a:pt x="525" y="3355"/>
                    <a:pt x="525" y="3355"/>
                  </a:cubicBezTo>
                  <a:cubicBezTo>
                    <a:pt x="525" y="3355"/>
                    <a:pt x="503" y="3150"/>
                    <a:pt x="480" y="2830"/>
                  </a:cubicBezTo>
                  <a:cubicBezTo>
                    <a:pt x="480" y="2511"/>
                    <a:pt x="480" y="2100"/>
                    <a:pt x="548" y="1666"/>
                  </a:cubicBezTo>
                  <a:cubicBezTo>
                    <a:pt x="617" y="1256"/>
                    <a:pt x="708" y="822"/>
                    <a:pt x="822" y="525"/>
                  </a:cubicBezTo>
                  <a:cubicBezTo>
                    <a:pt x="868" y="365"/>
                    <a:pt x="936" y="251"/>
                    <a:pt x="982" y="160"/>
                  </a:cubicBezTo>
                  <a:cubicBezTo>
                    <a:pt x="1005" y="69"/>
                    <a:pt x="1028" y="23"/>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1">
              <a:extLst>
                <a:ext uri="{FF2B5EF4-FFF2-40B4-BE49-F238E27FC236}">
                  <a16:creationId xmlns:a16="http://schemas.microsoft.com/office/drawing/2014/main" id="{C7279F63-DF33-0720-2FB6-B7DA032EF411}"/>
                </a:ext>
              </a:extLst>
            </p:cNvPr>
            <p:cNvSpPr/>
            <p:nvPr/>
          </p:nvSpPr>
          <p:spPr>
            <a:xfrm>
              <a:off x="5116450" y="1726700"/>
              <a:ext cx="46825" cy="141100"/>
            </a:xfrm>
            <a:custGeom>
              <a:avLst/>
              <a:gdLst/>
              <a:ahLst/>
              <a:cxnLst/>
              <a:rect l="l" t="t" r="r" b="b"/>
              <a:pathLst>
                <a:path w="1873" h="5644" extrusionOk="0">
                  <a:moveTo>
                    <a:pt x="35" y="0"/>
                  </a:moveTo>
                  <a:cubicBezTo>
                    <a:pt x="30" y="0"/>
                    <a:pt x="26" y="1"/>
                    <a:pt x="23" y="4"/>
                  </a:cubicBezTo>
                  <a:cubicBezTo>
                    <a:pt x="1" y="49"/>
                    <a:pt x="137" y="186"/>
                    <a:pt x="343" y="392"/>
                  </a:cubicBezTo>
                  <a:cubicBezTo>
                    <a:pt x="526" y="620"/>
                    <a:pt x="777" y="894"/>
                    <a:pt x="936" y="1236"/>
                  </a:cubicBezTo>
                  <a:cubicBezTo>
                    <a:pt x="1119" y="1556"/>
                    <a:pt x="1233" y="1921"/>
                    <a:pt x="1279" y="2195"/>
                  </a:cubicBezTo>
                  <a:cubicBezTo>
                    <a:pt x="1302" y="2309"/>
                    <a:pt x="1302" y="2423"/>
                    <a:pt x="1324" y="2515"/>
                  </a:cubicBezTo>
                  <a:cubicBezTo>
                    <a:pt x="1324" y="2583"/>
                    <a:pt x="1324" y="2629"/>
                    <a:pt x="1324" y="2629"/>
                  </a:cubicBezTo>
                  <a:cubicBezTo>
                    <a:pt x="1324" y="2629"/>
                    <a:pt x="1347" y="2811"/>
                    <a:pt x="1370" y="3085"/>
                  </a:cubicBezTo>
                  <a:cubicBezTo>
                    <a:pt x="1370" y="3382"/>
                    <a:pt x="1347" y="3747"/>
                    <a:pt x="1302" y="4135"/>
                  </a:cubicBezTo>
                  <a:cubicBezTo>
                    <a:pt x="1187" y="4888"/>
                    <a:pt x="891" y="5619"/>
                    <a:pt x="959" y="5642"/>
                  </a:cubicBezTo>
                  <a:cubicBezTo>
                    <a:pt x="961" y="5643"/>
                    <a:pt x="964" y="5644"/>
                    <a:pt x="967" y="5644"/>
                  </a:cubicBezTo>
                  <a:cubicBezTo>
                    <a:pt x="1054" y="5644"/>
                    <a:pt x="1446" y="4977"/>
                    <a:pt x="1667" y="4204"/>
                  </a:cubicBezTo>
                  <a:cubicBezTo>
                    <a:pt x="1758" y="3816"/>
                    <a:pt x="1849" y="3405"/>
                    <a:pt x="1849" y="3108"/>
                  </a:cubicBezTo>
                  <a:cubicBezTo>
                    <a:pt x="1872" y="2788"/>
                    <a:pt x="1849" y="2583"/>
                    <a:pt x="1849" y="2583"/>
                  </a:cubicBezTo>
                  <a:cubicBezTo>
                    <a:pt x="1849" y="2583"/>
                    <a:pt x="1849" y="2537"/>
                    <a:pt x="1827" y="2446"/>
                  </a:cubicBezTo>
                  <a:cubicBezTo>
                    <a:pt x="1804" y="2355"/>
                    <a:pt x="1781" y="2218"/>
                    <a:pt x="1735" y="2081"/>
                  </a:cubicBezTo>
                  <a:cubicBezTo>
                    <a:pt x="1667" y="1761"/>
                    <a:pt x="1484" y="1373"/>
                    <a:pt x="1256" y="1031"/>
                  </a:cubicBezTo>
                  <a:cubicBezTo>
                    <a:pt x="1028" y="689"/>
                    <a:pt x="708" y="415"/>
                    <a:pt x="480" y="232"/>
                  </a:cubicBezTo>
                  <a:cubicBezTo>
                    <a:pt x="254" y="89"/>
                    <a:pt x="84" y="0"/>
                    <a:pt x="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1">
              <a:extLst>
                <a:ext uri="{FF2B5EF4-FFF2-40B4-BE49-F238E27FC236}">
                  <a16:creationId xmlns:a16="http://schemas.microsoft.com/office/drawing/2014/main" id="{F724EA4D-5CB9-E3A8-0EE2-83AFFE2475F9}"/>
                </a:ext>
              </a:extLst>
            </p:cNvPr>
            <p:cNvSpPr/>
            <p:nvPr/>
          </p:nvSpPr>
          <p:spPr>
            <a:xfrm>
              <a:off x="5049125" y="1822575"/>
              <a:ext cx="28550" cy="85125"/>
            </a:xfrm>
            <a:custGeom>
              <a:avLst/>
              <a:gdLst/>
              <a:ahLst/>
              <a:cxnLst/>
              <a:rect l="l" t="t" r="r" b="b"/>
              <a:pathLst>
                <a:path w="1142" h="3405" extrusionOk="0">
                  <a:moveTo>
                    <a:pt x="676" y="0"/>
                  </a:moveTo>
                  <a:cubicBezTo>
                    <a:pt x="671" y="0"/>
                    <a:pt x="666" y="1"/>
                    <a:pt x="662" y="3"/>
                  </a:cubicBezTo>
                  <a:cubicBezTo>
                    <a:pt x="616" y="26"/>
                    <a:pt x="708" y="460"/>
                    <a:pt x="685" y="916"/>
                  </a:cubicBezTo>
                  <a:cubicBezTo>
                    <a:pt x="685" y="1373"/>
                    <a:pt x="616" y="1829"/>
                    <a:pt x="616" y="1829"/>
                  </a:cubicBezTo>
                  <a:cubicBezTo>
                    <a:pt x="616" y="1829"/>
                    <a:pt x="594" y="1921"/>
                    <a:pt x="594" y="2103"/>
                  </a:cubicBezTo>
                  <a:cubicBezTo>
                    <a:pt x="571" y="2263"/>
                    <a:pt x="548" y="2469"/>
                    <a:pt x="479" y="2674"/>
                  </a:cubicBezTo>
                  <a:cubicBezTo>
                    <a:pt x="434" y="2879"/>
                    <a:pt x="343" y="3062"/>
                    <a:pt x="228" y="3176"/>
                  </a:cubicBezTo>
                  <a:cubicBezTo>
                    <a:pt x="114" y="3290"/>
                    <a:pt x="0" y="3359"/>
                    <a:pt x="23" y="3382"/>
                  </a:cubicBezTo>
                  <a:cubicBezTo>
                    <a:pt x="23" y="3404"/>
                    <a:pt x="69" y="3404"/>
                    <a:pt x="114" y="3404"/>
                  </a:cubicBezTo>
                  <a:cubicBezTo>
                    <a:pt x="160" y="3404"/>
                    <a:pt x="251" y="3404"/>
                    <a:pt x="343" y="3336"/>
                  </a:cubicBezTo>
                  <a:cubicBezTo>
                    <a:pt x="525" y="3267"/>
                    <a:pt x="708" y="3062"/>
                    <a:pt x="822" y="2834"/>
                  </a:cubicBezTo>
                  <a:cubicBezTo>
                    <a:pt x="959" y="2605"/>
                    <a:pt x="1027" y="2354"/>
                    <a:pt x="1073" y="2172"/>
                  </a:cubicBezTo>
                  <a:cubicBezTo>
                    <a:pt x="1119" y="1989"/>
                    <a:pt x="1141" y="1875"/>
                    <a:pt x="1141" y="1875"/>
                  </a:cubicBezTo>
                  <a:cubicBezTo>
                    <a:pt x="1141" y="1875"/>
                    <a:pt x="1141" y="1373"/>
                    <a:pt x="1050" y="894"/>
                  </a:cubicBezTo>
                  <a:cubicBezTo>
                    <a:pt x="985" y="437"/>
                    <a:pt x="774" y="0"/>
                    <a:pt x="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1">
              <a:extLst>
                <a:ext uri="{FF2B5EF4-FFF2-40B4-BE49-F238E27FC236}">
                  <a16:creationId xmlns:a16="http://schemas.microsoft.com/office/drawing/2014/main" id="{500799C6-F1B5-7806-566B-E1AD86EE5C56}"/>
                </a:ext>
              </a:extLst>
            </p:cNvPr>
            <p:cNvSpPr/>
            <p:nvPr/>
          </p:nvSpPr>
          <p:spPr>
            <a:xfrm>
              <a:off x="4643400" y="1373550"/>
              <a:ext cx="102175" cy="35850"/>
            </a:xfrm>
            <a:custGeom>
              <a:avLst/>
              <a:gdLst/>
              <a:ahLst/>
              <a:cxnLst/>
              <a:rect l="l" t="t" r="r" b="b"/>
              <a:pathLst>
                <a:path w="4087" h="1434" extrusionOk="0">
                  <a:moveTo>
                    <a:pt x="705" y="0"/>
                  </a:moveTo>
                  <a:cubicBezTo>
                    <a:pt x="295" y="0"/>
                    <a:pt x="0" y="167"/>
                    <a:pt x="0" y="412"/>
                  </a:cubicBezTo>
                  <a:cubicBezTo>
                    <a:pt x="0" y="731"/>
                    <a:pt x="457" y="1028"/>
                    <a:pt x="1005" y="1097"/>
                  </a:cubicBezTo>
                  <a:cubicBezTo>
                    <a:pt x="1082" y="1106"/>
                    <a:pt x="1158" y="1111"/>
                    <a:pt x="1230" y="1111"/>
                  </a:cubicBezTo>
                  <a:cubicBezTo>
                    <a:pt x="1667" y="1111"/>
                    <a:pt x="1986" y="940"/>
                    <a:pt x="1986" y="686"/>
                  </a:cubicBezTo>
                  <a:cubicBezTo>
                    <a:pt x="1986" y="389"/>
                    <a:pt x="1530" y="92"/>
                    <a:pt x="982" y="24"/>
                  </a:cubicBezTo>
                  <a:cubicBezTo>
                    <a:pt x="886" y="8"/>
                    <a:pt x="793" y="0"/>
                    <a:pt x="705" y="0"/>
                  </a:cubicBezTo>
                  <a:close/>
                  <a:moveTo>
                    <a:pt x="3208" y="631"/>
                  </a:moveTo>
                  <a:cubicBezTo>
                    <a:pt x="2890" y="631"/>
                    <a:pt x="2648" y="758"/>
                    <a:pt x="2648" y="937"/>
                  </a:cubicBezTo>
                  <a:cubicBezTo>
                    <a:pt x="2648" y="1142"/>
                    <a:pt x="2990" y="1370"/>
                    <a:pt x="3379" y="1416"/>
                  </a:cubicBezTo>
                  <a:cubicBezTo>
                    <a:pt x="3446" y="1428"/>
                    <a:pt x="3512" y="1434"/>
                    <a:pt x="3575" y="1434"/>
                  </a:cubicBezTo>
                  <a:cubicBezTo>
                    <a:pt x="3869" y="1434"/>
                    <a:pt x="4086" y="1308"/>
                    <a:pt x="4086" y="1119"/>
                  </a:cubicBezTo>
                  <a:cubicBezTo>
                    <a:pt x="4086" y="914"/>
                    <a:pt x="3767" y="708"/>
                    <a:pt x="3356" y="640"/>
                  </a:cubicBezTo>
                  <a:cubicBezTo>
                    <a:pt x="3305" y="634"/>
                    <a:pt x="3256" y="631"/>
                    <a:pt x="3208" y="63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1">
              <a:extLst>
                <a:ext uri="{FF2B5EF4-FFF2-40B4-BE49-F238E27FC236}">
                  <a16:creationId xmlns:a16="http://schemas.microsoft.com/office/drawing/2014/main" id="{38E9FAC7-F7C9-B199-FB57-AEBC62A93B9A}"/>
                </a:ext>
              </a:extLst>
            </p:cNvPr>
            <p:cNvSpPr/>
            <p:nvPr/>
          </p:nvSpPr>
          <p:spPr>
            <a:xfrm>
              <a:off x="4718725" y="4304325"/>
              <a:ext cx="299025" cy="104800"/>
            </a:xfrm>
            <a:custGeom>
              <a:avLst/>
              <a:gdLst/>
              <a:ahLst/>
              <a:cxnLst/>
              <a:rect l="l" t="t" r="r" b="b"/>
              <a:pathLst>
                <a:path w="11961" h="4192" extrusionOk="0">
                  <a:moveTo>
                    <a:pt x="11961" y="0"/>
                  </a:moveTo>
                  <a:cubicBezTo>
                    <a:pt x="10409" y="1301"/>
                    <a:pt x="7327" y="2466"/>
                    <a:pt x="3744" y="2876"/>
                  </a:cubicBezTo>
                  <a:cubicBezTo>
                    <a:pt x="3212" y="2937"/>
                    <a:pt x="2747" y="2964"/>
                    <a:pt x="2342" y="2964"/>
                  </a:cubicBezTo>
                  <a:cubicBezTo>
                    <a:pt x="1217" y="2964"/>
                    <a:pt x="552" y="2757"/>
                    <a:pt x="183" y="2488"/>
                  </a:cubicBezTo>
                  <a:cubicBezTo>
                    <a:pt x="92" y="2603"/>
                    <a:pt x="46" y="2694"/>
                    <a:pt x="0" y="2785"/>
                  </a:cubicBezTo>
                  <a:cubicBezTo>
                    <a:pt x="319" y="2986"/>
                    <a:pt x="1007" y="3286"/>
                    <a:pt x="2328" y="3286"/>
                  </a:cubicBezTo>
                  <a:cubicBezTo>
                    <a:pt x="2805" y="3286"/>
                    <a:pt x="3364" y="3247"/>
                    <a:pt x="4018" y="3150"/>
                  </a:cubicBezTo>
                  <a:cubicBezTo>
                    <a:pt x="6587" y="2763"/>
                    <a:pt x="7922" y="2376"/>
                    <a:pt x="8388" y="2376"/>
                  </a:cubicBezTo>
                  <a:cubicBezTo>
                    <a:pt x="8526" y="2376"/>
                    <a:pt x="8588" y="2410"/>
                    <a:pt x="8583" y="2488"/>
                  </a:cubicBezTo>
                  <a:cubicBezTo>
                    <a:pt x="8583" y="2722"/>
                    <a:pt x="5171" y="3885"/>
                    <a:pt x="2269" y="3885"/>
                  </a:cubicBezTo>
                  <a:cubicBezTo>
                    <a:pt x="1479" y="3885"/>
                    <a:pt x="727" y="3799"/>
                    <a:pt x="92" y="3584"/>
                  </a:cubicBezTo>
                  <a:lnTo>
                    <a:pt x="92" y="3584"/>
                  </a:lnTo>
                  <a:cubicBezTo>
                    <a:pt x="481" y="3992"/>
                    <a:pt x="1467" y="4192"/>
                    <a:pt x="2718" y="4192"/>
                  </a:cubicBezTo>
                  <a:cubicBezTo>
                    <a:pt x="5941" y="4192"/>
                    <a:pt x="10918" y="2865"/>
                    <a:pt x="11938" y="366"/>
                  </a:cubicBezTo>
                  <a:cubicBezTo>
                    <a:pt x="11938" y="229"/>
                    <a:pt x="11938" y="115"/>
                    <a:pt x="11961"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1">
              <a:extLst>
                <a:ext uri="{FF2B5EF4-FFF2-40B4-BE49-F238E27FC236}">
                  <a16:creationId xmlns:a16="http://schemas.microsoft.com/office/drawing/2014/main" id="{3D782286-565A-270F-E721-D9FC12C3F918}"/>
                </a:ext>
              </a:extLst>
            </p:cNvPr>
            <p:cNvSpPr/>
            <p:nvPr/>
          </p:nvSpPr>
          <p:spPr>
            <a:xfrm>
              <a:off x="4715875" y="4304325"/>
              <a:ext cx="301875" cy="105000"/>
            </a:xfrm>
            <a:custGeom>
              <a:avLst/>
              <a:gdLst/>
              <a:ahLst/>
              <a:cxnLst/>
              <a:rect l="l" t="t" r="r" b="b"/>
              <a:pathLst>
                <a:path w="12075" h="4200" extrusionOk="0">
                  <a:moveTo>
                    <a:pt x="12075" y="0"/>
                  </a:moveTo>
                  <a:cubicBezTo>
                    <a:pt x="10523" y="1301"/>
                    <a:pt x="7441" y="2466"/>
                    <a:pt x="3858" y="2876"/>
                  </a:cubicBezTo>
                  <a:cubicBezTo>
                    <a:pt x="3326" y="2937"/>
                    <a:pt x="2861" y="2964"/>
                    <a:pt x="2456" y="2964"/>
                  </a:cubicBezTo>
                  <a:cubicBezTo>
                    <a:pt x="1331" y="2964"/>
                    <a:pt x="666" y="2757"/>
                    <a:pt x="297" y="2488"/>
                  </a:cubicBezTo>
                  <a:cubicBezTo>
                    <a:pt x="91" y="2762"/>
                    <a:pt x="0" y="3036"/>
                    <a:pt x="46" y="3287"/>
                  </a:cubicBezTo>
                  <a:cubicBezTo>
                    <a:pt x="170" y="3902"/>
                    <a:pt x="1294" y="4200"/>
                    <a:pt x="2814" y="4200"/>
                  </a:cubicBezTo>
                  <a:cubicBezTo>
                    <a:pt x="6033" y="4200"/>
                    <a:pt x="11028" y="2862"/>
                    <a:pt x="12052" y="366"/>
                  </a:cubicBezTo>
                  <a:cubicBezTo>
                    <a:pt x="12052" y="229"/>
                    <a:pt x="12052" y="115"/>
                    <a:pt x="12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1">
              <a:extLst>
                <a:ext uri="{FF2B5EF4-FFF2-40B4-BE49-F238E27FC236}">
                  <a16:creationId xmlns:a16="http://schemas.microsoft.com/office/drawing/2014/main" id="{E78D5717-CE46-771C-6B67-4AC220A34F08}"/>
                </a:ext>
              </a:extLst>
            </p:cNvPr>
            <p:cNvSpPr/>
            <p:nvPr/>
          </p:nvSpPr>
          <p:spPr>
            <a:xfrm>
              <a:off x="4713575" y="4244975"/>
              <a:ext cx="305900" cy="164350"/>
            </a:xfrm>
            <a:custGeom>
              <a:avLst/>
              <a:gdLst/>
              <a:ahLst/>
              <a:cxnLst/>
              <a:rect l="l" t="t" r="r" b="b"/>
              <a:pathLst>
                <a:path w="12236" h="6574" extrusionOk="0">
                  <a:moveTo>
                    <a:pt x="12235" y="1"/>
                  </a:moveTo>
                  <a:lnTo>
                    <a:pt x="12235" y="1"/>
                  </a:lnTo>
                  <a:cubicBezTo>
                    <a:pt x="11961" y="252"/>
                    <a:pt x="11665" y="434"/>
                    <a:pt x="11368" y="571"/>
                  </a:cubicBezTo>
                  <a:cubicBezTo>
                    <a:pt x="11094" y="2078"/>
                    <a:pt x="8423" y="3790"/>
                    <a:pt x="4817" y="4155"/>
                  </a:cubicBezTo>
                  <a:cubicBezTo>
                    <a:pt x="4452" y="4191"/>
                    <a:pt x="4127" y="4208"/>
                    <a:pt x="3838" y="4208"/>
                  </a:cubicBezTo>
                  <a:cubicBezTo>
                    <a:pt x="2681" y="4208"/>
                    <a:pt x="2096" y="3945"/>
                    <a:pt x="1804" y="3653"/>
                  </a:cubicBezTo>
                  <a:cubicBezTo>
                    <a:pt x="731" y="4360"/>
                    <a:pt x="1" y="5068"/>
                    <a:pt x="138" y="5661"/>
                  </a:cubicBezTo>
                  <a:cubicBezTo>
                    <a:pt x="262" y="6276"/>
                    <a:pt x="1386" y="6574"/>
                    <a:pt x="2906" y="6574"/>
                  </a:cubicBezTo>
                  <a:cubicBezTo>
                    <a:pt x="6125" y="6574"/>
                    <a:pt x="11120" y="5236"/>
                    <a:pt x="12144" y="2740"/>
                  </a:cubicBezTo>
                  <a:cubicBezTo>
                    <a:pt x="12190" y="1827"/>
                    <a:pt x="12212" y="914"/>
                    <a:pt x="12235" y="1"/>
                  </a:cubicBezTo>
                  <a:close/>
                </a:path>
              </a:pathLst>
            </a:custGeom>
            <a:solidFill>
              <a:srgbClr val="41B0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1">
              <a:extLst>
                <a:ext uri="{FF2B5EF4-FFF2-40B4-BE49-F238E27FC236}">
                  <a16:creationId xmlns:a16="http://schemas.microsoft.com/office/drawing/2014/main" id="{3E5CC3D4-5FF9-0C90-2A10-16A7DA371582}"/>
                </a:ext>
              </a:extLst>
            </p:cNvPr>
            <p:cNvSpPr/>
            <p:nvPr/>
          </p:nvSpPr>
          <p:spPr>
            <a:xfrm>
              <a:off x="4779200" y="4313600"/>
              <a:ext cx="52525" cy="28650"/>
            </a:xfrm>
            <a:custGeom>
              <a:avLst/>
              <a:gdLst/>
              <a:ahLst/>
              <a:cxnLst/>
              <a:rect l="l" t="t" r="r" b="b"/>
              <a:pathLst>
                <a:path w="2101" h="1146" extrusionOk="0">
                  <a:moveTo>
                    <a:pt x="1686" y="1"/>
                  </a:moveTo>
                  <a:cubicBezTo>
                    <a:pt x="1588" y="1"/>
                    <a:pt x="1479" y="21"/>
                    <a:pt x="1370" y="63"/>
                  </a:cubicBezTo>
                  <a:cubicBezTo>
                    <a:pt x="1096" y="177"/>
                    <a:pt x="914" y="406"/>
                    <a:pt x="982" y="565"/>
                  </a:cubicBezTo>
                  <a:cubicBezTo>
                    <a:pt x="1026" y="681"/>
                    <a:pt x="1161" y="742"/>
                    <a:pt x="1323" y="742"/>
                  </a:cubicBezTo>
                  <a:cubicBezTo>
                    <a:pt x="1417" y="742"/>
                    <a:pt x="1521" y="721"/>
                    <a:pt x="1621" y="679"/>
                  </a:cubicBezTo>
                  <a:cubicBezTo>
                    <a:pt x="1918" y="565"/>
                    <a:pt x="2101" y="337"/>
                    <a:pt x="2032" y="177"/>
                  </a:cubicBezTo>
                  <a:cubicBezTo>
                    <a:pt x="1989" y="62"/>
                    <a:pt x="1854" y="1"/>
                    <a:pt x="1686" y="1"/>
                  </a:cubicBezTo>
                  <a:close/>
                  <a:moveTo>
                    <a:pt x="471" y="680"/>
                  </a:moveTo>
                  <a:cubicBezTo>
                    <a:pt x="415" y="680"/>
                    <a:pt x="355" y="688"/>
                    <a:pt x="298" y="702"/>
                  </a:cubicBezTo>
                  <a:cubicBezTo>
                    <a:pt x="115" y="771"/>
                    <a:pt x="1" y="908"/>
                    <a:pt x="24" y="1022"/>
                  </a:cubicBezTo>
                  <a:cubicBezTo>
                    <a:pt x="55" y="1099"/>
                    <a:pt x="149" y="1145"/>
                    <a:pt x="271" y="1145"/>
                  </a:cubicBezTo>
                  <a:cubicBezTo>
                    <a:pt x="328" y="1145"/>
                    <a:pt x="391" y="1135"/>
                    <a:pt x="457" y="1113"/>
                  </a:cubicBezTo>
                  <a:cubicBezTo>
                    <a:pt x="640" y="1045"/>
                    <a:pt x="754" y="908"/>
                    <a:pt x="708" y="794"/>
                  </a:cubicBezTo>
                  <a:cubicBezTo>
                    <a:pt x="693" y="716"/>
                    <a:pt x="592" y="680"/>
                    <a:pt x="471" y="680"/>
                  </a:cubicBez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1">
              <a:extLst>
                <a:ext uri="{FF2B5EF4-FFF2-40B4-BE49-F238E27FC236}">
                  <a16:creationId xmlns:a16="http://schemas.microsoft.com/office/drawing/2014/main" id="{149A621C-3392-EC86-1130-5D41F9737F8A}"/>
                </a:ext>
              </a:extLst>
            </p:cNvPr>
            <p:cNvSpPr/>
            <p:nvPr/>
          </p:nvSpPr>
          <p:spPr>
            <a:xfrm>
              <a:off x="4706725" y="4244400"/>
              <a:ext cx="312750" cy="164925"/>
            </a:xfrm>
            <a:custGeom>
              <a:avLst/>
              <a:gdLst/>
              <a:ahLst/>
              <a:cxnLst/>
              <a:rect l="l" t="t" r="r" b="b"/>
              <a:pathLst>
                <a:path w="12510" h="6597" extrusionOk="0">
                  <a:moveTo>
                    <a:pt x="12509" y="1"/>
                  </a:moveTo>
                  <a:lnTo>
                    <a:pt x="12509" y="1"/>
                  </a:lnTo>
                  <a:cubicBezTo>
                    <a:pt x="11773" y="689"/>
                    <a:pt x="10957" y="915"/>
                    <a:pt x="10202" y="915"/>
                  </a:cubicBezTo>
                  <a:cubicBezTo>
                    <a:pt x="9505" y="915"/>
                    <a:pt x="8860" y="723"/>
                    <a:pt x="8378" y="526"/>
                  </a:cubicBezTo>
                  <a:lnTo>
                    <a:pt x="8378" y="526"/>
                  </a:lnTo>
                  <a:cubicBezTo>
                    <a:pt x="8401" y="663"/>
                    <a:pt x="8401" y="731"/>
                    <a:pt x="8401" y="731"/>
                  </a:cubicBezTo>
                  <a:cubicBezTo>
                    <a:pt x="8401" y="731"/>
                    <a:pt x="1" y="3767"/>
                    <a:pt x="412" y="5684"/>
                  </a:cubicBezTo>
                  <a:cubicBezTo>
                    <a:pt x="536" y="6299"/>
                    <a:pt x="1660" y="6597"/>
                    <a:pt x="3180" y="6597"/>
                  </a:cubicBezTo>
                  <a:cubicBezTo>
                    <a:pt x="6399" y="6597"/>
                    <a:pt x="11394" y="5259"/>
                    <a:pt x="12418" y="2763"/>
                  </a:cubicBezTo>
                  <a:cubicBezTo>
                    <a:pt x="12464" y="1850"/>
                    <a:pt x="12486" y="937"/>
                    <a:pt x="12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Biografi Jenderal Soedirman – Sang Panglima Besar – Idsejarah">
            <a:extLst>
              <a:ext uri="{FF2B5EF4-FFF2-40B4-BE49-F238E27FC236}">
                <a16:creationId xmlns:a16="http://schemas.microsoft.com/office/drawing/2014/main" id="{B829F0A9-5B87-82DD-32BD-1E2D5E4A71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9144000" cy="51275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083417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31">
          <a:extLst>
            <a:ext uri="{FF2B5EF4-FFF2-40B4-BE49-F238E27FC236}">
              <a16:creationId xmlns:a16="http://schemas.microsoft.com/office/drawing/2014/main" id="{FBAC7CF2-236E-B616-1958-153FA9ADAA72}"/>
            </a:ext>
          </a:extLst>
        </p:cNvPr>
        <p:cNvGrpSpPr/>
        <p:nvPr/>
      </p:nvGrpSpPr>
      <p:grpSpPr>
        <a:xfrm>
          <a:off x="0" y="0"/>
          <a:ext cx="0" cy="0"/>
          <a:chOff x="0" y="0"/>
          <a:chExt cx="0" cy="0"/>
        </a:xfrm>
      </p:grpSpPr>
      <p:sp>
        <p:nvSpPr>
          <p:cNvPr id="2732" name="Google Shape;2732;p41">
            <a:extLst>
              <a:ext uri="{FF2B5EF4-FFF2-40B4-BE49-F238E27FC236}">
                <a16:creationId xmlns:a16="http://schemas.microsoft.com/office/drawing/2014/main" id="{7BD3CB94-5B87-7894-E240-A5AE49FAEBD2}"/>
              </a:ext>
            </a:extLst>
          </p:cNvPr>
          <p:cNvSpPr txBox="1">
            <a:spLocks noGrp="1"/>
          </p:cNvSpPr>
          <p:nvPr>
            <p:ph type="title"/>
          </p:nvPr>
        </p:nvSpPr>
        <p:spPr>
          <a:xfrm>
            <a:off x="712074" y="765810"/>
            <a:ext cx="7795260" cy="4767152"/>
          </a:xfrm>
          <a:prstGeom prst="rect">
            <a:avLst/>
          </a:prstGeom>
        </p:spPr>
        <p:txBody>
          <a:bodyPr spcFirstLastPara="1" wrap="square" lIns="91425" tIns="91425" rIns="91425" bIns="91425" anchor="b" anchorCtr="0">
            <a:noAutofit/>
          </a:bodyPr>
          <a:lstStyle/>
          <a:p>
            <a:pPr algn="l"/>
            <a:r>
              <a:rPr lang="en-US" sz="1600" dirty="0">
                <a:solidFill>
                  <a:schemeClr val="accent1">
                    <a:lumMod val="25000"/>
                  </a:schemeClr>
                </a:solidFill>
              </a:rPr>
              <a:t>	</a:t>
            </a:r>
            <a:r>
              <a:rPr lang="en-US" sz="1600" dirty="0">
                <a:solidFill>
                  <a:srgbClr val="0070C0"/>
                </a:solidFill>
              </a:rPr>
              <a:t>Borobudur temple is one of the most </a:t>
            </a:r>
            <a:r>
              <a:rPr lang="en-US" sz="1600" dirty="0">
                <a:solidFill>
                  <a:schemeClr val="accent2">
                    <a:lumMod val="75000"/>
                  </a:schemeClr>
                </a:solidFill>
              </a:rPr>
              <a:t>beautiful tourist resorts</a:t>
            </a:r>
            <a:r>
              <a:rPr lang="en-US" sz="1600" dirty="0">
                <a:solidFill>
                  <a:srgbClr val="0070C0"/>
                </a:solidFill>
              </a:rPr>
              <a:t> in Indonesia. </a:t>
            </a:r>
            <a:r>
              <a:rPr lang="en-US" sz="1600" dirty="0">
                <a:solidFill>
                  <a:schemeClr val="accent1">
                    <a:lumMod val="25000"/>
                  </a:schemeClr>
                </a:solidFill>
              </a:rPr>
              <a:t>It is located in central Java, Indonesia. </a:t>
            </a:r>
            <a:r>
              <a:rPr lang="en-US" sz="1600" dirty="0">
                <a:solidFill>
                  <a:schemeClr val="accent4">
                    <a:lumMod val="75000"/>
                  </a:schemeClr>
                </a:solidFill>
              </a:rPr>
              <a:t>Borobudur temple is one of the seven wonders of the world </a:t>
            </a:r>
            <a:r>
              <a:rPr lang="en-US" sz="1600" dirty="0">
                <a:solidFill>
                  <a:schemeClr val="accent1">
                    <a:lumMod val="25000"/>
                  </a:schemeClr>
                </a:solidFill>
              </a:rPr>
              <a:t>which </a:t>
            </a:r>
            <a:r>
              <a:rPr lang="en-US" sz="1600" dirty="0">
                <a:solidFill>
                  <a:schemeClr val="accent4">
                    <a:lumMod val="75000"/>
                  </a:schemeClr>
                </a:solidFill>
              </a:rPr>
              <a:t>needs</a:t>
            </a:r>
            <a:r>
              <a:rPr lang="en-US" sz="1600" dirty="0">
                <a:solidFill>
                  <a:schemeClr val="accent1">
                    <a:lumMod val="25000"/>
                  </a:schemeClr>
                </a:solidFill>
              </a:rPr>
              <a:t> to be preserved its circumstances. The people all over the world know that Borobudur is one of the </a:t>
            </a:r>
            <a:r>
              <a:rPr lang="en-US" sz="1600" dirty="0">
                <a:solidFill>
                  <a:schemeClr val="accent2">
                    <a:lumMod val="75000"/>
                  </a:schemeClr>
                </a:solidFill>
              </a:rPr>
              <a:t>greatest art works </a:t>
            </a:r>
            <a:r>
              <a:rPr lang="en-US" sz="1600" dirty="0">
                <a:solidFill>
                  <a:schemeClr val="accent1">
                    <a:lumMod val="25000"/>
                  </a:schemeClr>
                </a:solidFill>
              </a:rPr>
              <a:t>that ever known since long time ago</a:t>
            </a:r>
            <a:r>
              <a:rPr lang="en-US" sz="1600" dirty="0">
                <a:solidFill>
                  <a:schemeClr val="accent4">
                    <a:lumMod val="75000"/>
                  </a:schemeClr>
                </a:solidFill>
              </a:rPr>
              <a:t>. </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Borobudur temple was built by </a:t>
            </a:r>
            <a:r>
              <a:rPr lang="en-US" sz="1600" dirty="0" err="1">
                <a:solidFill>
                  <a:schemeClr val="accent1">
                    <a:lumMod val="25000"/>
                  </a:schemeClr>
                </a:solidFill>
              </a:rPr>
              <a:t>Syailendra</a:t>
            </a:r>
            <a:r>
              <a:rPr lang="en-US" sz="1600" dirty="0">
                <a:solidFill>
                  <a:schemeClr val="accent1">
                    <a:lumMod val="25000"/>
                  </a:schemeClr>
                </a:solidFill>
              </a:rPr>
              <a:t> Dynasty during the eighth century. It needed more than two million river stones. It is the biggest temple in the world</a:t>
            </a:r>
            <a:r>
              <a:rPr lang="en-US" sz="1600" dirty="0">
                <a:solidFill>
                  <a:srgbClr val="0070C0"/>
                </a:solidFill>
              </a:rPr>
              <a:t>. </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After going into some restorations, Borobudur is visited by more and more tourists, both domestic and foreign tourists. Most of them admire Borobudur temple because of its beauty, its elegance and the story of the relief on its walls.</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Domestic tourists usually go there by bus or private cars, while foreign tourists like to join travel bureau because they don’t need to think of the transportation, accommodation, and itinerary. There are some money changers around the location. It makes them easier to change their money. But some of them like to bring credit cards and checks.</a:t>
            </a:r>
            <a:br>
              <a:rPr lang="en-US" sz="1600" dirty="0">
                <a:solidFill>
                  <a:schemeClr val="accent1">
                    <a:lumMod val="25000"/>
                  </a:schemeClr>
                </a:solidFill>
              </a:rPr>
            </a:br>
            <a:br>
              <a:rPr lang="en-US" sz="1600" dirty="0">
                <a:solidFill>
                  <a:schemeClr val="accent1">
                    <a:lumMod val="25000"/>
                  </a:schemeClr>
                </a:solidFill>
              </a:rPr>
            </a:br>
            <a:br>
              <a:rPr lang="en-US" sz="1600" dirty="0">
                <a:solidFill>
                  <a:schemeClr val="accent1">
                    <a:lumMod val="25000"/>
                  </a:schemeClr>
                </a:solidFill>
              </a:rPr>
            </a:br>
            <a:endParaRPr lang="en-ID" sz="1600" dirty="0">
              <a:solidFill>
                <a:schemeClr val="accent1">
                  <a:lumMod val="25000"/>
                </a:schemeClr>
              </a:solidFill>
            </a:endParaRPr>
          </a:p>
        </p:txBody>
      </p:sp>
      <p:sp>
        <p:nvSpPr>
          <p:cNvPr id="4" name="Google Shape;2732;p41">
            <a:extLst>
              <a:ext uri="{FF2B5EF4-FFF2-40B4-BE49-F238E27FC236}">
                <a16:creationId xmlns:a16="http://schemas.microsoft.com/office/drawing/2014/main" id="{DACA7885-BC2F-1B60-C6F8-F4E20A697697}"/>
              </a:ext>
            </a:extLst>
          </p:cNvPr>
          <p:cNvSpPr txBox="1">
            <a:spLocks/>
          </p:cNvSpPr>
          <p:nvPr/>
        </p:nvSpPr>
        <p:spPr>
          <a:xfrm>
            <a:off x="712074" y="765810"/>
            <a:ext cx="7795260" cy="33147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500"/>
              <a:buFont typeface="Atma"/>
              <a:buNone/>
              <a:defRPr sz="2500" b="0" i="0" u="none" strike="noStrike" cap="none">
                <a:solidFill>
                  <a:schemeClr val="lt1"/>
                </a:solidFill>
                <a:latin typeface="Atma"/>
                <a:ea typeface="Atma"/>
                <a:cs typeface="Atma"/>
                <a:sym typeface="Atma"/>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n-US" sz="1800" b="1" dirty="0">
                <a:solidFill>
                  <a:schemeClr val="accent1">
                    <a:lumMod val="25000"/>
                  </a:schemeClr>
                </a:solidFill>
              </a:rPr>
              <a:t>Borobudur Temple</a:t>
            </a:r>
            <a:br>
              <a:rPr lang="en-US" sz="1800" dirty="0">
                <a:solidFill>
                  <a:schemeClr val="accent1">
                    <a:lumMod val="25000"/>
                  </a:schemeClr>
                </a:solidFill>
              </a:rPr>
            </a:br>
            <a:endParaRPr lang="en-ID" sz="1800" dirty="0">
              <a:solidFill>
                <a:schemeClr val="accent1">
                  <a:lumMod val="25000"/>
                </a:schemeClr>
              </a:solidFill>
            </a:endParaRPr>
          </a:p>
        </p:txBody>
      </p:sp>
    </p:spTree>
    <p:extLst>
      <p:ext uri="{BB962C8B-B14F-4D97-AF65-F5344CB8AC3E}">
        <p14:creationId xmlns:p14="http://schemas.microsoft.com/office/powerpoint/2010/main" val="132152205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89">
          <a:extLst>
            <a:ext uri="{FF2B5EF4-FFF2-40B4-BE49-F238E27FC236}">
              <a16:creationId xmlns:a16="http://schemas.microsoft.com/office/drawing/2014/main" id="{8CDF67FA-4925-2779-AB28-FFD31541E876}"/>
            </a:ext>
          </a:extLst>
        </p:cNvPr>
        <p:cNvGrpSpPr/>
        <p:nvPr/>
      </p:nvGrpSpPr>
      <p:grpSpPr>
        <a:xfrm>
          <a:off x="0" y="0"/>
          <a:ext cx="0" cy="0"/>
          <a:chOff x="0" y="0"/>
          <a:chExt cx="0" cy="0"/>
        </a:xfrm>
      </p:grpSpPr>
      <p:grpSp>
        <p:nvGrpSpPr>
          <p:cNvPr id="2490" name="Google Shape;2490;p40">
            <a:extLst>
              <a:ext uri="{FF2B5EF4-FFF2-40B4-BE49-F238E27FC236}">
                <a16:creationId xmlns:a16="http://schemas.microsoft.com/office/drawing/2014/main" id="{640A9992-5489-FBFD-61C7-FCD53F8E4F8C}"/>
              </a:ext>
            </a:extLst>
          </p:cNvPr>
          <p:cNvGrpSpPr/>
          <p:nvPr/>
        </p:nvGrpSpPr>
        <p:grpSpPr>
          <a:xfrm>
            <a:off x="5692525" y="311625"/>
            <a:ext cx="842025" cy="1773650"/>
            <a:chOff x="4458800" y="2953350"/>
            <a:chExt cx="842025" cy="1773650"/>
          </a:xfrm>
        </p:grpSpPr>
        <p:sp>
          <p:nvSpPr>
            <p:cNvPr id="2491" name="Google Shape;2491;p40">
              <a:extLst>
                <a:ext uri="{FF2B5EF4-FFF2-40B4-BE49-F238E27FC236}">
                  <a16:creationId xmlns:a16="http://schemas.microsoft.com/office/drawing/2014/main" id="{54856A65-A6B9-596C-0AF2-CFD685ED5E39}"/>
                </a:ext>
              </a:extLst>
            </p:cNvPr>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0">
              <a:extLst>
                <a:ext uri="{FF2B5EF4-FFF2-40B4-BE49-F238E27FC236}">
                  <a16:creationId xmlns:a16="http://schemas.microsoft.com/office/drawing/2014/main" id="{CDEB34E4-3F3C-312C-1631-3E313C89A85F}"/>
                </a:ext>
              </a:extLst>
            </p:cNvPr>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0">
              <a:extLst>
                <a:ext uri="{FF2B5EF4-FFF2-40B4-BE49-F238E27FC236}">
                  <a16:creationId xmlns:a16="http://schemas.microsoft.com/office/drawing/2014/main" id="{34553A5D-F252-FFFA-E63A-F2E34A451300}"/>
                </a:ext>
              </a:extLst>
            </p:cNvPr>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0">
              <a:extLst>
                <a:ext uri="{FF2B5EF4-FFF2-40B4-BE49-F238E27FC236}">
                  <a16:creationId xmlns:a16="http://schemas.microsoft.com/office/drawing/2014/main" id="{E059CA5B-590C-A7D2-C2ED-60BA08ACD330}"/>
                </a:ext>
              </a:extLst>
            </p:cNvPr>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0">
              <a:extLst>
                <a:ext uri="{FF2B5EF4-FFF2-40B4-BE49-F238E27FC236}">
                  <a16:creationId xmlns:a16="http://schemas.microsoft.com/office/drawing/2014/main" id="{40CE7399-612E-3E9D-4237-4EF40977CF37}"/>
                </a:ext>
              </a:extLst>
            </p:cNvPr>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0">
              <a:extLst>
                <a:ext uri="{FF2B5EF4-FFF2-40B4-BE49-F238E27FC236}">
                  <a16:creationId xmlns:a16="http://schemas.microsoft.com/office/drawing/2014/main" id="{2DB785B8-5A42-BB98-56A7-D4C3EDAF62FE}"/>
                </a:ext>
              </a:extLst>
            </p:cNvPr>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0">
              <a:extLst>
                <a:ext uri="{FF2B5EF4-FFF2-40B4-BE49-F238E27FC236}">
                  <a16:creationId xmlns:a16="http://schemas.microsoft.com/office/drawing/2014/main" id="{7E2CA339-B95B-20FF-5BD9-E2D2500CE774}"/>
                </a:ext>
              </a:extLst>
            </p:cNvPr>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0">
              <a:extLst>
                <a:ext uri="{FF2B5EF4-FFF2-40B4-BE49-F238E27FC236}">
                  <a16:creationId xmlns:a16="http://schemas.microsoft.com/office/drawing/2014/main" id="{A5F0234A-4364-2ED1-9E0A-F254FC021D71}"/>
                </a:ext>
              </a:extLst>
            </p:cNvPr>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0">
              <a:extLst>
                <a:ext uri="{FF2B5EF4-FFF2-40B4-BE49-F238E27FC236}">
                  <a16:creationId xmlns:a16="http://schemas.microsoft.com/office/drawing/2014/main" id="{EF04FE83-9728-37F7-3E1B-A26C5CBAF617}"/>
                </a:ext>
              </a:extLst>
            </p:cNvPr>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0">
              <a:extLst>
                <a:ext uri="{FF2B5EF4-FFF2-40B4-BE49-F238E27FC236}">
                  <a16:creationId xmlns:a16="http://schemas.microsoft.com/office/drawing/2014/main" id="{12C1DB01-24E1-EC53-D3EE-51EE60C8BF2E}"/>
                </a:ext>
              </a:extLst>
            </p:cNvPr>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0">
              <a:extLst>
                <a:ext uri="{FF2B5EF4-FFF2-40B4-BE49-F238E27FC236}">
                  <a16:creationId xmlns:a16="http://schemas.microsoft.com/office/drawing/2014/main" id="{22362DC5-3F96-7975-555F-1BE1ED4F2269}"/>
                </a:ext>
              </a:extLst>
            </p:cNvPr>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0">
              <a:extLst>
                <a:ext uri="{FF2B5EF4-FFF2-40B4-BE49-F238E27FC236}">
                  <a16:creationId xmlns:a16="http://schemas.microsoft.com/office/drawing/2014/main" id="{D4E09569-138A-4927-ECB3-2997F34D3353}"/>
                </a:ext>
              </a:extLst>
            </p:cNvPr>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0">
              <a:extLst>
                <a:ext uri="{FF2B5EF4-FFF2-40B4-BE49-F238E27FC236}">
                  <a16:creationId xmlns:a16="http://schemas.microsoft.com/office/drawing/2014/main" id="{101C219E-E60E-D0A0-9515-12248A7CA888}"/>
                </a:ext>
              </a:extLst>
            </p:cNvPr>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0">
              <a:extLst>
                <a:ext uri="{FF2B5EF4-FFF2-40B4-BE49-F238E27FC236}">
                  <a16:creationId xmlns:a16="http://schemas.microsoft.com/office/drawing/2014/main" id="{B6FE9D89-E9A4-7B0F-206E-4664EE849A6F}"/>
                </a:ext>
              </a:extLst>
            </p:cNvPr>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0">
              <a:extLst>
                <a:ext uri="{FF2B5EF4-FFF2-40B4-BE49-F238E27FC236}">
                  <a16:creationId xmlns:a16="http://schemas.microsoft.com/office/drawing/2014/main" id="{EE51F32E-A4F0-7654-2F18-779AB91A9972}"/>
                </a:ext>
              </a:extLst>
            </p:cNvPr>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0">
              <a:extLst>
                <a:ext uri="{FF2B5EF4-FFF2-40B4-BE49-F238E27FC236}">
                  <a16:creationId xmlns:a16="http://schemas.microsoft.com/office/drawing/2014/main" id="{B1C716C9-8D34-21CC-634C-6F91244570FB}"/>
                </a:ext>
              </a:extLst>
            </p:cNvPr>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0">
              <a:extLst>
                <a:ext uri="{FF2B5EF4-FFF2-40B4-BE49-F238E27FC236}">
                  <a16:creationId xmlns:a16="http://schemas.microsoft.com/office/drawing/2014/main" id="{1871BE6E-4EDB-5E04-12E1-8AC2D8D11A10}"/>
                </a:ext>
              </a:extLst>
            </p:cNvPr>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0">
              <a:extLst>
                <a:ext uri="{FF2B5EF4-FFF2-40B4-BE49-F238E27FC236}">
                  <a16:creationId xmlns:a16="http://schemas.microsoft.com/office/drawing/2014/main" id="{99620BF1-F81C-84DC-4FAE-8EB2E824178E}"/>
                </a:ext>
              </a:extLst>
            </p:cNvPr>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0">
              <a:extLst>
                <a:ext uri="{FF2B5EF4-FFF2-40B4-BE49-F238E27FC236}">
                  <a16:creationId xmlns:a16="http://schemas.microsoft.com/office/drawing/2014/main" id="{EE15F3A1-92CF-30E0-318F-AFBBB6E777EC}"/>
                </a:ext>
              </a:extLst>
            </p:cNvPr>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0">
              <a:extLst>
                <a:ext uri="{FF2B5EF4-FFF2-40B4-BE49-F238E27FC236}">
                  <a16:creationId xmlns:a16="http://schemas.microsoft.com/office/drawing/2014/main" id="{109D97C6-3383-AB90-A972-81986DF4E513}"/>
                </a:ext>
              </a:extLst>
            </p:cNvPr>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0">
              <a:extLst>
                <a:ext uri="{FF2B5EF4-FFF2-40B4-BE49-F238E27FC236}">
                  <a16:creationId xmlns:a16="http://schemas.microsoft.com/office/drawing/2014/main" id="{17182538-B898-F6AB-08C0-49F94979D560}"/>
                </a:ext>
              </a:extLst>
            </p:cNvPr>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40">
            <a:extLst>
              <a:ext uri="{FF2B5EF4-FFF2-40B4-BE49-F238E27FC236}">
                <a16:creationId xmlns:a16="http://schemas.microsoft.com/office/drawing/2014/main" id="{13E8EFC6-07C9-1015-6EE1-920527FF3489}"/>
              </a:ext>
            </a:extLst>
          </p:cNvPr>
          <p:cNvGrpSpPr/>
          <p:nvPr/>
        </p:nvGrpSpPr>
        <p:grpSpPr>
          <a:xfrm rot="2166950">
            <a:off x="3017778" y="330934"/>
            <a:ext cx="1391454" cy="1735017"/>
            <a:chOff x="2386975" y="3180875"/>
            <a:chExt cx="1391500" cy="1735075"/>
          </a:xfrm>
        </p:grpSpPr>
        <p:sp>
          <p:nvSpPr>
            <p:cNvPr id="2513" name="Google Shape;2513;p40">
              <a:extLst>
                <a:ext uri="{FF2B5EF4-FFF2-40B4-BE49-F238E27FC236}">
                  <a16:creationId xmlns:a16="http://schemas.microsoft.com/office/drawing/2014/main" id="{0D80AD27-0315-5D45-42DF-01299B666FF5}"/>
                </a:ext>
              </a:extLst>
            </p:cNvPr>
            <p:cNvSpPr/>
            <p:nvPr/>
          </p:nvSpPr>
          <p:spPr>
            <a:xfrm>
              <a:off x="2439225" y="3191275"/>
              <a:ext cx="1339250" cy="1724675"/>
            </a:xfrm>
            <a:custGeom>
              <a:avLst/>
              <a:gdLst/>
              <a:ahLst/>
              <a:cxnLst/>
              <a:rect l="l" t="t" r="r" b="b"/>
              <a:pathLst>
                <a:path w="53570" h="68987" extrusionOk="0">
                  <a:moveTo>
                    <a:pt x="28691" y="25966"/>
                  </a:moveTo>
                  <a:cubicBezTo>
                    <a:pt x="29503" y="25966"/>
                    <a:pt x="30316" y="26378"/>
                    <a:pt x="30753" y="27221"/>
                  </a:cubicBezTo>
                  <a:lnTo>
                    <a:pt x="38085" y="41408"/>
                  </a:lnTo>
                  <a:cubicBezTo>
                    <a:pt x="38719" y="42641"/>
                    <a:pt x="38149" y="44147"/>
                    <a:pt x="36859" y="44645"/>
                  </a:cubicBezTo>
                  <a:lnTo>
                    <a:pt x="21958" y="50390"/>
                  </a:lnTo>
                  <a:cubicBezTo>
                    <a:pt x="21671" y="50500"/>
                    <a:pt x="21386" y="50551"/>
                    <a:pt x="21110" y="50551"/>
                  </a:cubicBezTo>
                  <a:cubicBezTo>
                    <a:pt x="19574" y="50551"/>
                    <a:pt x="18340" y="48988"/>
                    <a:pt x="18945" y="47399"/>
                  </a:cubicBezTo>
                  <a:lnTo>
                    <a:pt x="26514" y="27466"/>
                  </a:lnTo>
                  <a:cubicBezTo>
                    <a:pt x="26890" y="26475"/>
                    <a:pt x="27789" y="25966"/>
                    <a:pt x="28691" y="25966"/>
                  </a:cubicBezTo>
                  <a:close/>
                  <a:moveTo>
                    <a:pt x="27204" y="0"/>
                  </a:moveTo>
                  <a:cubicBezTo>
                    <a:pt x="26302" y="0"/>
                    <a:pt x="25404" y="509"/>
                    <a:pt x="25029" y="1499"/>
                  </a:cubicBezTo>
                  <a:lnTo>
                    <a:pt x="605" y="65832"/>
                  </a:lnTo>
                  <a:cubicBezTo>
                    <a:pt x="1" y="67425"/>
                    <a:pt x="1231" y="68987"/>
                    <a:pt x="2760" y="68987"/>
                  </a:cubicBezTo>
                  <a:cubicBezTo>
                    <a:pt x="3037" y="68987"/>
                    <a:pt x="3324" y="68935"/>
                    <a:pt x="3611" y="68824"/>
                  </a:cubicBezTo>
                  <a:lnTo>
                    <a:pt x="26442" y="60029"/>
                  </a:lnTo>
                  <a:lnTo>
                    <a:pt x="51702" y="50282"/>
                  </a:lnTo>
                  <a:cubicBezTo>
                    <a:pt x="52993" y="49785"/>
                    <a:pt x="53569" y="48278"/>
                    <a:pt x="52935" y="47045"/>
                  </a:cubicBezTo>
                  <a:lnTo>
                    <a:pt x="29268" y="1261"/>
                  </a:lnTo>
                  <a:cubicBezTo>
                    <a:pt x="28831" y="414"/>
                    <a:pt x="28016" y="0"/>
                    <a:pt x="272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0">
              <a:extLst>
                <a:ext uri="{FF2B5EF4-FFF2-40B4-BE49-F238E27FC236}">
                  <a16:creationId xmlns:a16="http://schemas.microsoft.com/office/drawing/2014/main" id="{C27A167F-672B-0414-5A10-6730EC1066AB}"/>
                </a:ext>
              </a:extLst>
            </p:cNvPr>
            <p:cNvSpPr/>
            <p:nvPr/>
          </p:nvSpPr>
          <p:spPr>
            <a:xfrm>
              <a:off x="2386975" y="3180875"/>
              <a:ext cx="1339225" cy="1724625"/>
            </a:xfrm>
            <a:custGeom>
              <a:avLst/>
              <a:gdLst/>
              <a:ahLst/>
              <a:cxnLst/>
              <a:rect l="l" t="t" r="r" b="b"/>
              <a:pathLst>
                <a:path w="53569" h="68985" extrusionOk="0">
                  <a:moveTo>
                    <a:pt x="28694" y="25964"/>
                  </a:moveTo>
                  <a:cubicBezTo>
                    <a:pt x="29504" y="25964"/>
                    <a:pt x="30315" y="26376"/>
                    <a:pt x="30752" y="27219"/>
                  </a:cubicBezTo>
                  <a:lnTo>
                    <a:pt x="38084" y="41406"/>
                  </a:lnTo>
                  <a:cubicBezTo>
                    <a:pt x="38726" y="42639"/>
                    <a:pt x="38149" y="44145"/>
                    <a:pt x="36858" y="44643"/>
                  </a:cubicBezTo>
                  <a:lnTo>
                    <a:pt x="21957" y="50388"/>
                  </a:lnTo>
                  <a:cubicBezTo>
                    <a:pt x="21672" y="50498"/>
                    <a:pt x="21387" y="50548"/>
                    <a:pt x="21112" y="50548"/>
                  </a:cubicBezTo>
                  <a:cubicBezTo>
                    <a:pt x="19580" y="50548"/>
                    <a:pt x="18346" y="48985"/>
                    <a:pt x="18951" y="47397"/>
                  </a:cubicBezTo>
                  <a:lnTo>
                    <a:pt x="26521" y="27464"/>
                  </a:lnTo>
                  <a:cubicBezTo>
                    <a:pt x="26896" y="26473"/>
                    <a:pt x="27794" y="25964"/>
                    <a:pt x="28694" y="25964"/>
                  </a:cubicBezTo>
                  <a:close/>
                  <a:moveTo>
                    <a:pt x="27213" y="1"/>
                  </a:moveTo>
                  <a:cubicBezTo>
                    <a:pt x="26311" y="1"/>
                    <a:pt x="25411" y="510"/>
                    <a:pt x="25036" y="1497"/>
                  </a:cubicBezTo>
                  <a:lnTo>
                    <a:pt x="604" y="65830"/>
                  </a:lnTo>
                  <a:cubicBezTo>
                    <a:pt x="0" y="67423"/>
                    <a:pt x="1230" y="68985"/>
                    <a:pt x="2759" y="68985"/>
                  </a:cubicBezTo>
                  <a:cubicBezTo>
                    <a:pt x="3036" y="68985"/>
                    <a:pt x="3323" y="68933"/>
                    <a:pt x="3611" y="68822"/>
                  </a:cubicBezTo>
                  <a:lnTo>
                    <a:pt x="26441" y="60027"/>
                  </a:lnTo>
                  <a:lnTo>
                    <a:pt x="51709" y="50280"/>
                  </a:lnTo>
                  <a:cubicBezTo>
                    <a:pt x="52999" y="49783"/>
                    <a:pt x="53569" y="48276"/>
                    <a:pt x="52934" y="47050"/>
                  </a:cubicBezTo>
                  <a:lnTo>
                    <a:pt x="29275" y="1259"/>
                  </a:lnTo>
                  <a:cubicBezTo>
                    <a:pt x="28838" y="413"/>
                    <a:pt x="28024" y="1"/>
                    <a:pt x="27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0">
              <a:extLst>
                <a:ext uri="{FF2B5EF4-FFF2-40B4-BE49-F238E27FC236}">
                  <a16:creationId xmlns:a16="http://schemas.microsoft.com/office/drawing/2014/main" id="{30C5BBD0-0060-C6D3-B3D7-C0D72A11C981}"/>
                </a:ext>
              </a:extLst>
            </p:cNvPr>
            <p:cNvSpPr/>
            <p:nvPr/>
          </p:nvSpPr>
          <p:spPr>
            <a:xfrm>
              <a:off x="2958250" y="3334525"/>
              <a:ext cx="122750" cy="66775"/>
            </a:xfrm>
            <a:custGeom>
              <a:avLst/>
              <a:gdLst/>
              <a:ahLst/>
              <a:cxnLst/>
              <a:rect l="l" t="t" r="r" b="b"/>
              <a:pathLst>
                <a:path w="4910" h="2671" extrusionOk="0">
                  <a:moveTo>
                    <a:pt x="418" y="1"/>
                  </a:moveTo>
                  <a:lnTo>
                    <a:pt x="0" y="1104"/>
                  </a:lnTo>
                  <a:lnTo>
                    <a:pt x="4030" y="2632"/>
                  </a:lnTo>
                  <a:cubicBezTo>
                    <a:pt x="4099" y="2658"/>
                    <a:pt x="4170" y="2671"/>
                    <a:pt x="4239" y="2671"/>
                  </a:cubicBezTo>
                  <a:cubicBezTo>
                    <a:pt x="4475" y="2671"/>
                    <a:pt x="4698" y="2527"/>
                    <a:pt x="4787" y="2293"/>
                  </a:cubicBezTo>
                  <a:cubicBezTo>
                    <a:pt x="4910" y="1990"/>
                    <a:pt x="4751" y="1644"/>
                    <a:pt x="4448" y="1536"/>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0">
              <a:extLst>
                <a:ext uri="{FF2B5EF4-FFF2-40B4-BE49-F238E27FC236}">
                  <a16:creationId xmlns:a16="http://schemas.microsoft.com/office/drawing/2014/main" id="{4D149BD3-9349-F81B-FD1B-3F49C4DEDF2F}"/>
                </a:ext>
              </a:extLst>
            </p:cNvPr>
            <p:cNvSpPr/>
            <p:nvPr/>
          </p:nvSpPr>
          <p:spPr>
            <a:xfrm>
              <a:off x="2995200" y="3237025"/>
              <a:ext cx="122750" cy="66775"/>
            </a:xfrm>
            <a:custGeom>
              <a:avLst/>
              <a:gdLst/>
              <a:ahLst/>
              <a:cxnLst/>
              <a:rect l="l" t="t" r="r" b="b"/>
              <a:pathLst>
                <a:path w="4910" h="2671" extrusionOk="0">
                  <a:moveTo>
                    <a:pt x="418" y="1"/>
                  </a:moveTo>
                  <a:lnTo>
                    <a:pt x="0" y="1104"/>
                  </a:lnTo>
                  <a:lnTo>
                    <a:pt x="4037" y="2632"/>
                  </a:lnTo>
                  <a:cubicBezTo>
                    <a:pt x="4106" y="2658"/>
                    <a:pt x="4177" y="2671"/>
                    <a:pt x="4246" y="2671"/>
                  </a:cubicBezTo>
                  <a:cubicBezTo>
                    <a:pt x="4483" y="2671"/>
                    <a:pt x="4705" y="2527"/>
                    <a:pt x="4794" y="2293"/>
                  </a:cubicBezTo>
                  <a:cubicBezTo>
                    <a:pt x="4909" y="1990"/>
                    <a:pt x="4758" y="1644"/>
                    <a:pt x="4455" y="1529"/>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0">
              <a:extLst>
                <a:ext uri="{FF2B5EF4-FFF2-40B4-BE49-F238E27FC236}">
                  <a16:creationId xmlns:a16="http://schemas.microsoft.com/office/drawing/2014/main" id="{5AE4E988-5FD1-1343-E817-864E35BF3DD5}"/>
                </a:ext>
              </a:extLst>
            </p:cNvPr>
            <p:cNvSpPr/>
            <p:nvPr/>
          </p:nvSpPr>
          <p:spPr>
            <a:xfrm>
              <a:off x="2881650" y="3536200"/>
              <a:ext cx="122750" cy="66775"/>
            </a:xfrm>
            <a:custGeom>
              <a:avLst/>
              <a:gdLst/>
              <a:ahLst/>
              <a:cxnLst/>
              <a:rect l="l" t="t" r="r" b="b"/>
              <a:pathLst>
                <a:path w="4910" h="2671" extrusionOk="0">
                  <a:moveTo>
                    <a:pt x="419" y="1"/>
                  </a:moveTo>
                  <a:lnTo>
                    <a:pt x="0" y="1104"/>
                  </a:lnTo>
                  <a:lnTo>
                    <a:pt x="4030" y="2632"/>
                  </a:lnTo>
                  <a:cubicBezTo>
                    <a:pt x="4099" y="2658"/>
                    <a:pt x="4170" y="2671"/>
                    <a:pt x="4240" y="2671"/>
                  </a:cubicBezTo>
                  <a:cubicBezTo>
                    <a:pt x="4479" y="2671"/>
                    <a:pt x="4705" y="2527"/>
                    <a:pt x="4794" y="2293"/>
                  </a:cubicBezTo>
                  <a:cubicBezTo>
                    <a:pt x="4910" y="1990"/>
                    <a:pt x="4751" y="1644"/>
                    <a:pt x="4448" y="1529"/>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0">
              <a:extLst>
                <a:ext uri="{FF2B5EF4-FFF2-40B4-BE49-F238E27FC236}">
                  <a16:creationId xmlns:a16="http://schemas.microsoft.com/office/drawing/2014/main" id="{6DA7AD2C-66C8-BADF-50C6-84F63E094AB2}"/>
                </a:ext>
              </a:extLst>
            </p:cNvPr>
            <p:cNvSpPr/>
            <p:nvPr/>
          </p:nvSpPr>
          <p:spPr>
            <a:xfrm>
              <a:off x="2918600" y="3438700"/>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10" y="1990"/>
                    <a:pt x="4758" y="1644"/>
                    <a:pt x="4455" y="1529"/>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0">
              <a:extLst>
                <a:ext uri="{FF2B5EF4-FFF2-40B4-BE49-F238E27FC236}">
                  <a16:creationId xmlns:a16="http://schemas.microsoft.com/office/drawing/2014/main" id="{EBE87294-89B8-C6D9-2854-D01CB3151D8B}"/>
                </a:ext>
              </a:extLst>
            </p:cNvPr>
            <p:cNvSpPr/>
            <p:nvPr/>
          </p:nvSpPr>
          <p:spPr>
            <a:xfrm>
              <a:off x="2812625" y="3717875"/>
              <a:ext cx="122750" cy="66775"/>
            </a:xfrm>
            <a:custGeom>
              <a:avLst/>
              <a:gdLst/>
              <a:ahLst/>
              <a:cxnLst/>
              <a:rect l="l" t="t" r="r" b="b"/>
              <a:pathLst>
                <a:path w="4910" h="2671" extrusionOk="0">
                  <a:moveTo>
                    <a:pt x="419" y="0"/>
                  </a:moveTo>
                  <a:lnTo>
                    <a:pt x="0" y="1103"/>
                  </a:lnTo>
                  <a:lnTo>
                    <a:pt x="4030" y="2631"/>
                  </a:lnTo>
                  <a:cubicBezTo>
                    <a:pt x="4101" y="2658"/>
                    <a:pt x="4173" y="2670"/>
                    <a:pt x="4243" y="2670"/>
                  </a:cubicBezTo>
                  <a:cubicBezTo>
                    <a:pt x="4483" y="2670"/>
                    <a:pt x="4705" y="2527"/>
                    <a:pt x="4794" y="2293"/>
                  </a:cubicBezTo>
                  <a:cubicBezTo>
                    <a:pt x="4910" y="1990"/>
                    <a:pt x="4758"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0">
              <a:extLst>
                <a:ext uri="{FF2B5EF4-FFF2-40B4-BE49-F238E27FC236}">
                  <a16:creationId xmlns:a16="http://schemas.microsoft.com/office/drawing/2014/main" id="{D3D5938C-74C3-B03F-935D-AC3214586B5F}"/>
                </a:ext>
              </a:extLst>
            </p:cNvPr>
            <p:cNvSpPr/>
            <p:nvPr/>
          </p:nvSpPr>
          <p:spPr>
            <a:xfrm>
              <a:off x="2849750" y="3620375"/>
              <a:ext cx="122575" cy="66775"/>
            </a:xfrm>
            <a:custGeom>
              <a:avLst/>
              <a:gdLst/>
              <a:ahLst/>
              <a:cxnLst/>
              <a:rect l="l" t="t" r="r" b="b"/>
              <a:pathLst>
                <a:path w="4903" h="2671" extrusionOk="0">
                  <a:moveTo>
                    <a:pt x="419" y="0"/>
                  </a:moveTo>
                  <a:lnTo>
                    <a:pt x="0" y="1103"/>
                  </a:lnTo>
                  <a:lnTo>
                    <a:pt x="4030" y="2631"/>
                  </a:lnTo>
                  <a:cubicBezTo>
                    <a:pt x="4099" y="2658"/>
                    <a:pt x="4170" y="2670"/>
                    <a:pt x="4239" y="2670"/>
                  </a:cubicBezTo>
                  <a:cubicBezTo>
                    <a:pt x="4476" y="2670"/>
                    <a:pt x="4698" y="2527"/>
                    <a:pt x="4787" y="2293"/>
                  </a:cubicBezTo>
                  <a:cubicBezTo>
                    <a:pt x="4903" y="1990"/>
                    <a:pt x="4751" y="1644"/>
                    <a:pt x="4448"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0">
              <a:extLst>
                <a:ext uri="{FF2B5EF4-FFF2-40B4-BE49-F238E27FC236}">
                  <a16:creationId xmlns:a16="http://schemas.microsoft.com/office/drawing/2014/main" id="{FDD944C2-0C0A-09C9-2DBC-5B083E812490}"/>
                </a:ext>
              </a:extLst>
            </p:cNvPr>
            <p:cNvSpPr/>
            <p:nvPr/>
          </p:nvSpPr>
          <p:spPr>
            <a:xfrm>
              <a:off x="2736025" y="3919550"/>
              <a:ext cx="122750" cy="66775"/>
            </a:xfrm>
            <a:custGeom>
              <a:avLst/>
              <a:gdLst/>
              <a:ahLst/>
              <a:cxnLst/>
              <a:rect l="l" t="t" r="r" b="b"/>
              <a:pathLst>
                <a:path w="4910" h="2671" extrusionOk="0">
                  <a:moveTo>
                    <a:pt x="419" y="0"/>
                  </a:moveTo>
                  <a:lnTo>
                    <a:pt x="1" y="1103"/>
                  </a:lnTo>
                  <a:lnTo>
                    <a:pt x="4030" y="2631"/>
                  </a:lnTo>
                  <a:cubicBezTo>
                    <a:pt x="4101" y="2658"/>
                    <a:pt x="4173" y="2670"/>
                    <a:pt x="4243" y="2670"/>
                  </a:cubicBezTo>
                  <a:cubicBezTo>
                    <a:pt x="4483" y="2670"/>
                    <a:pt x="4705" y="2526"/>
                    <a:pt x="4795" y="2293"/>
                  </a:cubicBezTo>
                  <a:cubicBezTo>
                    <a:pt x="4910" y="1990"/>
                    <a:pt x="4759" y="1651"/>
                    <a:pt x="4449"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0">
              <a:extLst>
                <a:ext uri="{FF2B5EF4-FFF2-40B4-BE49-F238E27FC236}">
                  <a16:creationId xmlns:a16="http://schemas.microsoft.com/office/drawing/2014/main" id="{B3DF6627-E1D1-D96E-65B7-456AE689BF98}"/>
                </a:ext>
              </a:extLst>
            </p:cNvPr>
            <p:cNvSpPr/>
            <p:nvPr/>
          </p:nvSpPr>
          <p:spPr>
            <a:xfrm>
              <a:off x="2773150" y="3822050"/>
              <a:ext cx="122575" cy="66750"/>
            </a:xfrm>
            <a:custGeom>
              <a:avLst/>
              <a:gdLst/>
              <a:ahLst/>
              <a:cxnLst/>
              <a:rect l="l" t="t" r="r" b="b"/>
              <a:pathLst>
                <a:path w="4903" h="2670" extrusionOk="0">
                  <a:moveTo>
                    <a:pt x="419" y="0"/>
                  </a:moveTo>
                  <a:lnTo>
                    <a:pt x="1" y="1103"/>
                  </a:lnTo>
                  <a:lnTo>
                    <a:pt x="4031" y="2631"/>
                  </a:lnTo>
                  <a:cubicBezTo>
                    <a:pt x="4099" y="2658"/>
                    <a:pt x="4170" y="2670"/>
                    <a:pt x="4240" y="2670"/>
                  </a:cubicBezTo>
                  <a:cubicBezTo>
                    <a:pt x="4476" y="2670"/>
                    <a:pt x="4698" y="2526"/>
                    <a:pt x="4787" y="2292"/>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0">
              <a:extLst>
                <a:ext uri="{FF2B5EF4-FFF2-40B4-BE49-F238E27FC236}">
                  <a16:creationId xmlns:a16="http://schemas.microsoft.com/office/drawing/2014/main" id="{9807A924-65F3-E16C-EE2D-0839F3418A44}"/>
                </a:ext>
              </a:extLst>
            </p:cNvPr>
            <p:cNvSpPr/>
            <p:nvPr/>
          </p:nvSpPr>
          <p:spPr>
            <a:xfrm>
              <a:off x="2665925" y="4104275"/>
              <a:ext cx="122750" cy="66775"/>
            </a:xfrm>
            <a:custGeom>
              <a:avLst/>
              <a:gdLst/>
              <a:ahLst/>
              <a:cxnLst/>
              <a:rect l="l" t="t" r="r" b="b"/>
              <a:pathLst>
                <a:path w="4910" h="2671" extrusionOk="0">
                  <a:moveTo>
                    <a:pt x="418" y="0"/>
                  </a:moveTo>
                  <a:lnTo>
                    <a:pt x="0" y="1103"/>
                  </a:lnTo>
                  <a:lnTo>
                    <a:pt x="4030" y="2632"/>
                  </a:lnTo>
                  <a:cubicBezTo>
                    <a:pt x="4099" y="2658"/>
                    <a:pt x="4170" y="2670"/>
                    <a:pt x="4240" y="2670"/>
                  </a:cubicBezTo>
                  <a:cubicBezTo>
                    <a:pt x="4478" y="2670"/>
                    <a:pt x="4705" y="2527"/>
                    <a:pt x="4794" y="2293"/>
                  </a:cubicBezTo>
                  <a:cubicBezTo>
                    <a:pt x="4910" y="1990"/>
                    <a:pt x="4751" y="1651"/>
                    <a:pt x="4448"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0">
              <a:extLst>
                <a:ext uri="{FF2B5EF4-FFF2-40B4-BE49-F238E27FC236}">
                  <a16:creationId xmlns:a16="http://schemas.microsoft.com/office/drawing/2014/main" id="{4D6CF5B7-F392-C1AF-B908-0B6484B2469A}"/>
                </a:ext>
              </a:extLst>
            </p:cNvPr>
            <p:cNvSpPr/>
            <p:nvPr/>
          </p:nvSpPr>
          <p:spPr>
            <a:xfrm>
              <a:off x="2702875" y="4006775"/>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09" y="1990"/>
                    <a:pt x="4758" y="1644"/>
                    <a:pt x="4455"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0">
              <a:extLst>
                <a:ext uri="{FF2B5EF4-FFF2-40B4-BE49-F238E27FC236}">
                  <a16:creationId xmlns:a16="http://schemas.microsoft.com/office/drawing/2014/main" id="{CEA3EEAB-C1B9-03C7-B015-4951A9C7B65C}"/>
                </a:ext>
              </a:extLst>
            </p:cNvPr>
            <p:cNvSpPr/>
            <p:nvPr/>
          </p:nvSpPr>
          <p:spPr>
            <a:xfrm>
              <a:off x="2589325" y="4305950"/>
              <a:ext cx="122750" cy="66775"/>
            </a:xfrm>
            <a:custGeom>
              <a:avLst/>
              <a:gdLst/>
              <a:ahLst/>
              <a:cxnLst/>
              <a:rect l="l" t="t" r="r" b="b"/>
              <a:pathLst>
                <a:path w="4910" h="2671" extrusionOk="0">
                  <a:moveTo>
                    <a:pt x="419" y="0"/>
                  </a:moveTo>
                  <a:lnTo>
                    <a:pt x="1" y="1103"/>
                  </a:lnTo>
                  <a:lnTo>
                    <a:pt x="4030" y="2631"/>
                  </a:lnTo>
                  <a:cubicBezTo>
                    <a:pt x="4099" y="2658"/>
                    <a:pt x="4170" y="2670"/>
                    <a:pt x="4240" y="2670"/>
                  </a:cubicBezTo>
                  <a:cubicBezTo>
                    <a:pt x="4479" y="2670"/>
                    <a:pt x="4705" y="2527"/>
                    <a:pt x="4794" y="2293"/>
                  </a:cubicBezTo>
                  <a:cubicBezTo>
                    <a:pt x="4910" y="1990"/>
                    <a:pt x="4751"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0">
              <a:extLst>
                <a:ext uri="{FF2B5EF4-FFF2-40B4-BE49-F238E27FC236}">
                  <a16:creationId xmlns:a16="http://schemas.microsoft.com/office/drawing/2014/main" id="{64A9FAE5-25D5-C639-9F72-278F12760133}"/>
                </a:ext>
              </a:extLst>
            </p:cNvPr>
            <p:cNvSpPr/>
            <p:nvPr/>
          </p:nvSpPr>
          <p:spPr>
            <a:xfrm>
              <a:off x="2626450" y="4208450"/>
              <a:ext cx="122575" cy="66775"/>
            </a:xfrm>
            <a:custGeom>
              <a:avLst/>
              <a:gdLst/>
              <a:ahLst/>
              <a:cxnLst/>
              <a:rect l="l" t="t" r="r" b="b"/>
              <a:pathLst>
                <a:path w="4903" h="2671" extrusionOk="0">
                  <a:moveTo>
                    <a:pt x="419" y="0"/>
                  </a:moveTo>
                  <a:lnTo>
                    <a:pt x="1" y="1103"/>
                  </a:lnTo>
                  <a:lnTo>
                    <a:pt x="4030" y="2631"/>
                  </a:lnTo>
                  <a:cubicBezTo>
                    <a:pt x="4099" y="2658"/>
                    <a:pt x="4170" y="2670"/>
                    <a:pt x="4239" y="2670"/>
                  </a:cubicBezTo>
                  <a:cubicBezTo>
                    <a:pt x="4476" y="2670"/>
                    <a:pt x="4698" y="2526"/>
                    <a:pt x="4787" y="2293"/>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0">
              <a:extLst>
                <a:ext uri="{FF2B5EF4-FFF2-40B4-BE49-F238E27FC236}">
                  <a16:creationId xmlns:a16="http://schemas.microsoft.com/office/drawing/2014/main" id="{386EF5F5-7FC0-E3A2-3D20-8BD80385BE87}"/>
                </a:ext>
              </a:extLst>
            </p:cNvPr>
            <p:cNvSpPr/>
            <p:nvPr/>
          </p:nvSpPr>
          <p:spPr>
            <a:xfrm>
              <a:off x="2520300" y="4487600"/>
              <a:ext cx="122750" cy="66850"/>
            </a:xfrm>
            <a:custGeom>
              <a:avLst/>
              <a:gdLst/>
              <a:ahLst/>
              <a:cxnLst/>
              <a:rect l="l" t="t" r="r" b="b"/>
              <a:pathLst>
                <a:path w="4910" h="2674" extrusionOk="0">
                  <a:moveTo>
                    <a:pt x="419" y="1"/>
                  </a:moveTo>
                  <a:lnTo>
                    <a:pt x="0" y="1104"/>
                  </a:lnTo>
                  <a:lnTo>
                    <a:pt x="4030" y="2632"/>
                  </a:lnTo>
                  <a:cubicBezTo>
                    <a:pt x="4102" y="2660"/>
                    <a:pt x="4175" y="2674"/>
                    <a:pt x="4247" y="2674"/>
                  </a:cubicBezTo>
                  <a:cubicBezTo>
                    <a:pt x="4485" y="2674"/>
                    <a:pt x="4706" y="2526"/>
                    <a:pt x="4794" y="2293"/>
                  </a:cubicBezTo>
                  <a:cubicBezTo>
                    <a:pt x="4910" y="1990"/>
                    <a:pt x="4758"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0">
              <a:extLst>
                <a:ext uri="{FF2B5EF4-FFF2-40B4-BE49-F238E27FC236}">
                  <a16:creationId xmlns:a16="http://schemas.microsoft.com/office/drawing/2014/main" id="{EEDB8976-0CAA-2F85-DB1C-A90D33383CD0}"/>
                </a:ext>
              </a:extLst>
            </p:cNvPr>
            <p:cNvSpPr/>
            <p:nvPr/>
          </p:nvSpPr>
          <p:spPr>
            <a:xfrm>
              <a:off x="2557425" y="4390100"/>
              <a:ext cx="122575" cy="66775"/>
            </a:xfrm>
            <a:custGeom>
              <a:avLst/>
              <a:gdLst/>
              <a:ahLst/>
              <a:cxnLst/>
              <a:rect l="l" t="t" r="r" b="b"/>
              <a:pathLst>
                <a:path w="4903" h="2671" extrusionOk="0">
                  <a:moveTo>
                    <a:pt x="419" y="1"/>
                  </a:moveTo>
                  <a:lnTo>
                    <a:pt x="1" y="1104"/>
                  </a:lnTo>
                  <a:lnTo>
                    <a:pt x="4030" y="2632"/>
                  </a:lnTo>
                  <a:cubicBezTo>
                    <a:pt x="4099" y="2658"/>
                    <a:pt x="4170" y="2671"/>
                    <a:pt x="4239" y="2671"/>
                  </a:cubicBezTo>
                  <a:cubicBezTo>
                    <a:pt x="4476" y="2671"/>
                    <a:pt x="4698" y="2527"/>
                    <a:pt x="4787" y="2293"/>
                  </a:cubicBezTo>
                  <a:cubicBezTo>
                    <a:pt x="4903" y="1990"/>
                    <a:pt x="4751"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0">
              <a:extLst>
                <a:ext uri="{FF2B5EF4-FFF2-40B4-BE49-F238E27FC236}">
                  <a16:creationId xmlns:a16="http://schemas.microsoft.com/office/drawing/2014/main" id="{F21AF08C-8207-84EF-79B2-BA94C511ADA1}"/>
                </a:ext>
              </a:extLst>
            </p:cNvPr>
            <p:cNvSpPr/>
            <p:nvPr/>
          </p:nvSpPr>
          <p:spPr>
            <a:xfrm>
              <a:off x="2482625" y="4586900"/>
              <a:ext cx="118450" cy="65150"/>
            </a:xfrm>
            <a:custGeom>
              <a:avLst/>
              <a:gdLst/>
              <a:ahLst/>
              <a:cxnLst/>
              <a:rect l="l" t="t" r="r" b="b"/>
              <a:pathLst>
                <a:path w="4738" h="2606" extrusionOk="0">
                  <a:moveTo>
                    <a:pt x="419" y="1"/>
                  </a:moveTo>
                  <a:lnTo>
                    <a:pt x="1" y="1097"/>
                  </a:lnTo>
                  <a:lnTo>
                    <a:pt x="3865" y="2567"/>
                  </a:lnTo>
                  <a:cubicBezTo>
                    <a:pt x="3932" y="2593"/>
                    <a:pt x="4001" y="2605"/>
                    <a:pt x="4069" y="2605"/>
                  </a:cubicBezTo>
                  <a:cubicBezTo>
                    <a:pt x="4307" y="2605"/>
                    <a:pt x="4532" y="2457"/>
                    <a:pt x="4622" y="2221"/>
                  </a:cubicBezTo>
                  <a:cubicBezTo>
                    <a:pt x="4737" y="1919"/>
                    <a:pt x="4586" y="1580"/>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0">
              <a:extLst>
                <a:ext uri="{FF2B5EF4-FFF2-40B4-BE49-F238E27FC236}">
                  <a16:creationId xmlns:a16="http://schemas.microsoft.com/office/drawing/2014/main" id="{FC44F735-74B2-4A8F-7E67-0F21C479F1ED}"/>
                </a:ext>
              </a:extLst>
            </p:cNvPr>
            <p:cNvSpPr/>
            <p:nvPr/>
          </p:nvSpPr>
          <p:spPr>
            <a:xfrm>
              <a:off x="2413600" y="4768575"/>
              <a:ext cx="118450" cy="65150"/>
            </a:xfrm>
            <a:custGeom>
              <a:avLst/>
              <a:gdLst/>
              <a:ahLst/>
              <a:cxnLst/>
              <a:rect l="l" t="t" r="r" b="b"/>
              <a:pathLst>
                <a:path w="4738" h="2606" extrusionOk="0">
                  <a:moveTo>
                    <a:pt x="419" y="1"/>
                  </a:moveTo>
                  <a:lnTo>
                    <a:pt x="1" y="1096"/>
                  </a:lnTo>
                  <a:lnTo>
                    <a:pt x="3865" y="2567"/>
                  </a:lnTo>
                  <a:cubicBezTo>
                    <a:pt x="3933" y="2593"/>
                    <a:pt x="4004" y="2606"/>
                    <a:pt x="4073" y="2606"/>
                  </a:cubicBezTo>
                  <a:cubicBezTo>
                    <a:pt x="4310" y="2606"/>
                    <a:pt x="4532" y="2461"/>
                    <a:pt x="4622" y="2221"/>
                  </a:cubicBezTo>
                  <a:cubicBezTo>
                    <a:pt x="4737" y="1918"/>
                    <a:pt x="4586" y="1579"/>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0">
              <a:extLst>
                <a:ext uri="{FF2B5EF4-FFF2-40B4-BE49-F238E27FC236}">
                  <a16:creationId xmlns:a16="http://schemas.microsoft.com/office/drawing/2014/main" id="{12330162-9AEB-6474-37C0-0A571FEC84FC}"/>
                </a:ext>
              </a:extLst>
            </p:cNvPr>
            <p:cNvSpPr/>
            <p:nvPr/>
          </p:nvSpPr>
          <p:spPr>
            <a:xfrm>
              <a:off x="2450725" y="4671075"/>
              <a:ext cx="118450" cy="65125"/>
            </a:xfrm>
            <a:custGeom>
              <a:avLst/>
              <a:gdLst/>
              <a:ahLst/>
              <a:cxnLst/>
              <a:rect l="l" t="t" r="r" b="b"/>
              <a:pathLst>
                <a:path w="4738" h="2605" extrusionOk="0">
                  <a:moveTo>
                    <a:pt x="419" y="1"/>
                  </a:moveTo>
                  <a:lnTo>
                    <a:pt x="1" y="1096"/>
                  </a:lnTo>
                  <a:lnTo>
                    <a:pt x="3858" y="2567"/>
                  </a:lnTo>
                  <a:cubicBezTo>
                    <a:pt x="3925" y="2593"/>
                    <a:pt x="3994" y="2605"/>
                    <a:pt x="4063" y="2605"/>
                  </a:cubicBezTo>
                  <a:cubicBezTo>
                    <a:pt x="4303" y="2605"/>
                    <a:pt x="4532" y="2456"/>
                    <a:pt x="4622" y="2221"/>
                  </a:cubicBezTo>
                  <a:cubicBezTo>
                    <a:pt x="4737" y="1918"/>
                    <a:pt x="4579" y="1579"/>
                    <a:pt x="4276"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0">
              <a:extLst>
                <a:ext uri="{FF2B5EF4-FFF2-40B4-BE49-F238E27FC236}">
                  <a16:creationId xmlns:a16="http://schemas.microsoft.com/office/drawing/2014/main" id="{9C18DA8B-E706-9CB2-9FA9-F6954B44F3B4}"/>
                </a:ext>
              </a:extLst>
            </p:cNvPr>
            <p:cNvSpPr/>
            <p:nvPr/>
          </p:nvSpPr>
          <p:spPr>
            <a:xfrm>
              <a:off x="2390000" y="3180925"/>
              <a:ext cx="695700" cy="1719775"/>
            </a:xfrm>
            <a:custGeom>
              <a:avLst/>
              <a:gdLst/>
              <a:ahLst/>
              <a:cxnLst/>
              <a:rect l="l" t="t" r="r" b="b"/>
              <a:pathLst>
                <a:path w="27828" h="68791" extrusionOk="0">
                  <a:moveTo>
                    <a:pt x="27088" y="1"/>
                  </a:moveTo>
                  <a:cubicBezTo>
                    <a:pt x="26186" y="1"/>
                    <a:pt x="25287" y="507"/>
                    <a:pt x="24915" y="1495"/>
                  </a:cubicBezTo>
                  <a:lnTo>
                    <a:pt x="483" y="65828"/>
                  </a:lnTo>
                  <a:cubicBezTo>
                    <a:pt x="0" y="67089"/>
                    <a:pt x="685" y="68337"/>
                    <a:pt x="1752" y="68791"/>
                  </a:cubicBezTo>
                  <a:lnTo>
                    <a:pt x="27827" y="118"/>
                  </a:lnTo>
                  <a:cubicBezTo>
                    <a:pt x="27588" y="40"/>
                    <a:pt x="27338" y="1"/>
                    <a:pt x="2708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0">
              <a:extLst>
                <a:ext uri="{FF2B5EF4-FFF2-40B4-BE49-F238E27FC236}">
                  <a16:creationId xmlns:a16="http://schemas.microsoft.com/office/drawing/2014/main" id="{3C113D97-6A8C-7922-4015-098C6516122D}"/>
                </a:ext>
              </a:extLst>
            </p:cNvPr>
            <p:cNvSpPr/>
            <p:nvPr/>
          </p:nvSpPr>
          <p:spPr>
            <a:xfrm>
              <a:off x="2696575" y="4528925"/>
              <a:ext cx="348025" cy="187875"/>
            </a:xfrm>
            <a:custGeom>
              <a:avLst/>
              <a:gdLst/>
              <a:ahLst/>
              <a:cxnLst/>
              <a:rect l="l" t="t" r="r" b="b"/>
              <a:pathLst>
                <a:path w="13921" h="7515" extrusionOk="0">
                  <a:moveTo>
                    <a:pt x="9019" y="0"/>
                  </a:moveTo>
                  <a:cubicBezTo>
                    <a:pt x="4336" y="0"/>
                    <a:pt x="1" y="5524"/>
                    <a:pt x="728" y="6919"/>
                  </a:cubicBezTo>
                  <a:cubicBezTo>
                    <a:pt x="946" y="7333"/>
                    <a:pt x="1685" y="7515"/>
                    <a:pt x="2709" y="7515"/>
                  </a:cubicBezTo>
                  <a:cubicBezTo>
                    <a:pt x="6391" y="7515"/>
                    <a:pt x="13761" y="5169"/>
                    <a:pt x="13863" y="2868"/>
                  </a:cubicBezTo>
                  <a:cubicBezTo>
                    <a:pt x="13920" y="1592"/>
                    <a:pt x="11751" y="482"/>
                    <a:pt x="10294" y="143"/>
                  </a:cubicBezTo>
                  <a:cubicBezTo>
                    <a:pt x="9869" y="45"/>
                    <a:pt x="9443" y="0"/>
                    <a:pt x="901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0">
              <a:extLst>
                <a:ext uri="{FF2B5EF4-FFF2-40B4-BE49-F238E27FC236}">
                  <a16:creationId xmlns:a16="http://schemas.microsoft.com/office/drawing/2014/main" id="{1190F9DC-4AA1-054F-5906-FC264B32DF1F}"/>
                </a:ext>
              </a:extLst>
            </p:cNvPr>
            <p:cNvSpPr/>
            <p:nvPr/>
          </p:nvSpPr>
          <p:spPr>
            <a:xfrm>
              <a:off x="3119275" y="4467425"/>
              <a:ext cx="106625" cy="83725"/>
            </a:xfrm>
            <a:custGeom>
              <a:avLst/>
              <a:gdLst/>
              <a:ahLst/>
              <a:cxnLst/>
              <a:rect l="l" t="t" r="r" b="b"/>
              <a:pathLst>
                <a:path w="4265" h="3349" extrusionOk="0">
                  <a:moveTo>
                    <a:pt x="2991" y="0"/>
                  </a:moveTo>
                  <a:cubicBezTo>
                    <a:pt x="1867" y="0"/>
                    <a:pt x="1" y="1674"/>
                    <a:pt x="256" y="2480"/>
                  </a:cubicBezTo>
                  <a:cubicBezTo>
                    <a:pt x="393" y="2924"/>
                    <a:pt x="1244" y="3349"/>
                    <a:pt x="2101" y="3349"/>
                  </a:cubicBezTo>
                  <a:cubicBezTo>
                    <a:pt x="2651" y="3349"/>
                    <a:pt x="3204" y="3174"/>
                    <a:pt x="3573" y="2718"/>
                  </a:cubicBezTo>
                  <a:cubicBezTo>
                    <a:pt x="4265" y="1875"/>
                    <a:pt x="4020" y="426"/>
                    <a:pt x="3378" y="87"/>
                  </a:cubicBezTo>
                  <a:cubicBezTo>
                    <a:pt x="3265" y="28"/>
                    <a:pt x="3134" y="0"/>
                    <a:pt x="299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 name="Google Shape;2535;p40">
            <a:extLst>
              <a:ext uri="{FF2B5EF4-FFF2-40B4-BE49-F238E27FC236}">
                <a16:creationId xmlns:a16="http://schemas.microsoft.com/office/drawing/2014/main" id="{E33BE1AA-8253-BE12-7847-E36C80BE848A}"/>
              </a:ext>
            </a:extLst>
          </p:cNvPr>
          <p:cNvGrpSpPr/>
          <p:nvPr/>
        </p:nvGrpSpPr>
        <p:grpSpPr>
          <a:xfrm flipH="1">
            <a:off x="4855275" y="378275"/>
            <a:ext cx="1288450" cy="1640350"/>
            <a:chOff x="659300" y="3268175"/>
            <a:chExt cx="1288450" cy="1640350"/>
          </a:xfrm>
        </p:grpSpPr>
        <p:sp>
          <p:nvSpPr>
            <p:cNvPr id="2536" name="Google Shape;2536;p40">
              <a:extLst>
                <a:ext uri="{FF2B5EF4-FFF2-40B4-BE49-F238E27FC236}">
                  <a16:creationId xmlns:a16="http://schemas.microsoft.com/office/drawing/2014/main" id="{92D23ED6-1257-03F8-F766-5BFC657C93AE}"/>
                </a:ext>
              </a:extLst>
            </p:cNvPr>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0">
              <a:extLst>
                <a:ext uri="{FF2B5EF4-FFF2-40B4-BE49-F238E27FC236}">
                  <a16:creationId xmlns:a16="http://schemas.microsoft.com/office/drawing/2014/main" id="{7B6E97DF-02AF-24C7-0800-809E3FCF36C4}"/>
                </a:ext>
              </a:extLst>
            </p:cNvPr>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0">
              <a:extLst>
                <a:ext uri="{FF2B5EF4-FFF2-40B4-BE49-F238E27FC236}">
                  <a16:creationId xmlns:a16="http://schemas.microsoft.com/office/drawing/2014/main" id="{0C70266D-259F-DABB-3271-DB778D12FF02}"/>
                </a:ext>
              </a:extLst>
            </p:cNvPr>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0">
              <a:extLst>
                <a:ext uri="{FF2B5EF4-FFF2-40B4-BE49-F238E27FC236}">
                  <a16:creationId xmlns:a16="http://schemas.microsoft.com/office/drawing/2014/main" id="{DD403DBE-FA3F-559B-B498-6E942B82C411}"/>
                </a:ext>
              </a:extLst>
            </p:cNvPr>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0">
              <a:extLst>
                <a:ext uri="{FF2B5EF4-FFF2-40B4-BE49-F238E27FC236}">
                  <a16:creationId xmlns:a16="http://schemas.microsoft.com/office/drawing/2014/main" id="{5E341EE1-1EE9-4E3D-7668-19C6915EE838}"/>
                </a:ext>
              </a:extLst>
            </p:cNvPr>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0">
              <a:extLst>
                <a:ext uri="{FF2B5EF4-FFF2-40B4-BE49-F238E27FC236}">
                  <a16:creationId xmlns:a16="http://schemas.microsoft.com/office/drawing/2014/main" id="{7AC333D5-5A6D-F6CA-50AE-39D8827E129D}"/>
                </a:ext>
              </a:extLst>
            </p:cNvPr>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0">
              <a:extLst>
                <a:ext uri="{FF2B5EF4-FFF2-40B4-BE49-F238E27FC236}">
                  <a16:creationId xmlns:a16="http://schemas.microsoft.com/office/drawing/2014/main" id="{6A334A9B-B7C7-30FE-4ECA-DB68F5185654}"/>
                </a:ext>
              </a:extLst>
            </p:cNvPr>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0">
              <a:extLst>
                <a:ext uri="{FF2B5EF4-FFF2-40B4-BE49-F238E27FC236}">
                  <a16:creationId xmlns:a16="http://schemas.microsoft.com/office/drawing/2014/main" id="{148DD047-09ED-7441-2FF2-C623A0612991}"/>
                </a:ext>
              </a:extLst>
            </p:cNvPr>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0">
              <a:extLst>
                <a:ext uri="{FF2B5EF4-FFF2-40B4-BE49-F238E27FC236}">
                  <a16:creationId xmlns:a16="http://schemas.microsoft.com/office/drawing/2014/main" id="{709CF484-970C-789B-75E2-FFEE4F71D6FB}"/>
                </a:ext>
              </a:extLst>
            </p:cNvPr>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0">
              <a:extLst>
                <a:ext uri="{FF2B5EF4-FFF2-40B4-BE49-F238E27FC236}">
                  <a16:creationId xmlns:a16="http://schemas.microsoft.com/office/drawing/2014/main" id="{1FF1D87D-6AB2-32FD-8EC5-E98458E070A0}"/>
                </a:ext>
              </a:extLst>
            </p:cNvPr>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0">
              <a:extLst>
                <a:ext uri="{FF2B5EF4-FFF2-40B4-BE49-F238E27FC236}">
                  <a16:creationId xmlns:a16="http://schemas.microsoft.com/office/drawing/2014/main" id="{7632135C-80FD-2470-12CB-C3A069443279}"/>
                </a:ext>
              </a:extLst>
            </p:cNvPr>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0">
              <a:extLst>
                <a:ext uri="{FF2B5EF4-FFF2-40B4-BE49-F238E27FC236}">
                  <a16:creationId xmlns:a16="http://schemas.microsoft.com/office/drawing/2014/main" id="{37C58938-663A-7073-4677-223E5E2BFF80}"/>
                </a:ext>
              </a:extLst>
            </p:cNvPr>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0">
              <a:extLst>
                <a:ext uri="{FF2B5EF4-FFF2-40B4-BE49-F238E27FC236}">
                  <a16:creationId xmlns:a16="http://schemas.microsoft.com/office/drawing/2014/main" id="{2DC6C5C9-2F3D-B693-E644-C121E478B7A7}"/>
                </a:ext>
              </a:extLst>
            </p:cNvPr>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0">
              <a:extLst>
                <a:ext uri="{FF2B5EF4-FFF2-40B4-BE49-F238E27FC236}">
                  <a16:creationId xmlns:a16="http://schemas.microsoft.com/office/drawing/2014/main" id="{216D39B9-C30F-30FA-467E-901E525847EF}"/>
                </a:ext>
              </a:extLst>
            </p:cNvPr>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0">
              <a:extLst>
                <a:ext uri="{FF2B5EF4-FFF2-40B4-BE49-F238E27FC236}">
                  <a16:creationId xmlns:a16="http://schemas.microsoft.com/office/drawing/2014/main" id="{DD43617B-F231-5EF8-CB80-53B95A73BC15}"/>
                </a:ext>
              </a:extLst>
            </p:cNvPr>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0">
              <a:extLst>
                <a:ext uri="{FF2B5EF4-FFF2-40B4-BE49-F238E27FC236}">
                  <a16:creationId xmlns:a16="http://schemas.microsoft.com/office/drawing/2014/main" id="{EFA3BBCA-5B33-1B21-8839-EA699530277B}"/>
                </a:ext>
              </a:extLst>
            </p:cNvPr>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0">
              <a:extLst>
                <a:ext uri="{FF2B5EF4-FFF2-40B4-BE49-F238E27FC236}">
                  <a16:creationId xmlns:a16="http://schemas.microsoft.com/office/drawing/2014/main" id="{62CF2374-EEC1-5F36-E825-BDC510CAEB65}"/>
                </a:ext>
              </a:extLst>
            </p:cNvPr>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0">
              <a:extLst>
                <a:ext uri="{FF2B5EF4-FFF2-40B4-BE49-F238E27FC236}">
                  <a16:creationId xmlns:a16="http://schemas.microsoft.com/office/drawing/2014/main" id="{564492AC-15C7-30A9-F531-C5BA5D8D170A}"/>
                </a:ext>
              </a:extLst>
            </p:cNvPr>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0">
              <a:extLst>
                <a:ext uri="{FF2B5EF4-FFF2-40B4-BE49-F238E27FC236}">
                  <a16:creationId xmlns:a16="http://schemas.microsoft.com/office/drawing/2014/main" id="{0420ECD1-4F7B-1AA7-3FD7-9FD064066AE7}"/>
                </a:ext>
              </a:extLst>
            </p:cNvPr>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0">
              <a:extLst>
                <a:ext uri="{FF2B5EF4-FFF2-40B4-BE49-F238E27FC236}">
                  <a16:creationId xmlns:a16="http://schemas.microsoft.com/office/drawing/2014/main" id="{66C19C55-7655-943F-F14E-E06161D0676B}"/>
                </a:ext>
              </a:extLst>
            </p:cNvPr>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0">
              <a:extLst>
                <a:ext uri="{FF2B5EF4-FFF2-40B4-BE49-F238E27FC236}">
                  <a16:creationId xmlns:a16="http://schemas.microsoft.com/office/drawing/2014/main" id="{B4522D8F-66F8-885A-6842-DDFD031F6DB4}"/>
                </a:ext>
              </a:extLst>
            </p:cNvPr>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0">
              <a:extLst>
                <a:ext uri="{FF2B5EF4-FFF2-40B4-BE49-F238E27FC236}">
                  <a16:creationId xmlns:a16="http://schemas.microsoft.com/office/drawing/2014/main" id="{AC28C36C-987E-B182-28B4-9D63141BA556}"/>
                </a:ext>
              </a:extLst>
            </p:cNvPr>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0">
              <a:extLst>
                <a:ext uri="{FF2B5EF4-FFF2-40B4-BE49-F238E27FC236}">
                  <a16:creationId xmlns:a16="http://schemas.microsoft.com/office/drawing/2014/main" id="{06E0F8B5-47D2-5A38-9C98-BD0111CFD0A3}"/>
                </a:ext>
              </a:extLst>
            </p:cNvPr>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40">
            <a:extLst>
              <a:ext uri="{FF2B5EF4-FFF2-40B4-BE49-F238E27FC236}">
                <a16:creationId xmlns:a16="http://schemas.microsoft.com/office/drawing/2014/main" id="{496870F0-00A2-7A32-8F31-FFE51C3FC69D}"/>
              </a:ext>
            </a:extLst>
          </p:cNvPr>
          <p:cNvGrpSpPr/>
          <p:nvPr/>
        </p:nvGrpSpPr>
        <p:grpSpPr>
          <a:xfrm rot="-1063801" flipH="1">
            <a:off x="1971076" y="297955"/>
            <a:ext cx="1570468" cy="1800987"/>
            <a:chOff x="3056825" y="-2290075"/>
            <a:chExt cx="1465250" cy="1680325"/>
          </a:xfrm>
        </p:grpSpPr>
        <p:sp>
          <p:nvSpPr>
            <p:cNvPr id="2560" name="Google Shape;2560;p40">
              <a:extLst>
                <a:ext uri="{FF2B5EF4-FFF2-40B4-BE49-F238E27FC236}">
                  <a16:creationId xmlns:a16="http://schemas.microsoft.com/office/drawing/2014/main" id="{AA420FEA-E93B-681B-B9BC-E4C71F790659}"/>
                </a:ext>
              </a:extLst>
            </p:cNvPr>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0">
              <a:extLst>
                <a:ext uri="{FF2B5EF4-FFF2-40B4-BE49-F238E27FC236}">
                  <a16:creationId xmlns:a16="http://schemas.microsoft.com/office/drawing/2014/main" id="{5A8F0DE6-8219-93B8-15A3-CFDCEB6467FA}"/>
                </a:ext>
              </a:extLst>
            </p:cNvPr>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0">
              <a:extLst>
                <a:ext uri="{FF2B5EF4-FFF2-40B4-BE49-F238E27FC236}">
                  <a16:creationId xmlns:a16="http://schemas.microsoft.com/office/drawing/2014/main" id="{E156D473-6666-B611-1682-AD51EC224F50}"/>
                </a:ext>
              </a:extLst>
            </p:cNvPr>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0">
              <a:extLst>
                <a:ext uri="{FF2B5EF4-FFF2-40B4-BE49-F238E27FC236}">
                  <a16:creationId xmlns:a16="http://schemas.microsoft.com/office/drawing/2014/main" id="{BB1D0AF4-B29D-5943-3D5F-DBBBDEF6B6D4}"/>
                </a:ext>
              </a:extLst>
            </p:cNvPr>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0">
              <a:extLst>
                <a:ext uri="{FF2B5EF4-FFF2-40B4-BE49-F238E27FC236}">
                  <a16:creationId xmlns:a16="http://schemas.microsoft.com/office/drawing/2014/main" id="{CACE16AD-B9F3-DC55-4D0B-204EB9FAF6BD}"/>
                </a:ext>
              </a:extLst>
            </p:cNvPr>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0">
              <a:extLst>
                <a:ext uri="{FF2B5EF4-FFF2-40B4-BE49-F238E27FC236}">
                  <a16:creationId xmlns:a16="http://schemas.microsoft.com/office/drawing/2014/main" id="{1CACDFA8-D6A6-9DA8-6107-ED9796EA7346}"/>
                </a:ext>
              </a:extLst>
            </p:cNvPr>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0">
              <a:extLst>
                <a:ext uri="{FF2B5EF4-FFF2-40B4-BE49-F238E27FC236}">
                  <a16:creationId xmlns:a16="http://schemas.microsoft.com/office/drawing/2014/main" id="{4B77BB6D-8F10-0D88-93B4-EC2985FBBE9A}"/>
                </a:ext>
              </a:extLst>
            </p:cNvPr>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0">
              <a:extLst>
                <a:ext uri="{FF2B5EF4-FFF2-40B4-BE49-F238E27FC236}">
                  <a16:creationId xmlns:a16="http://schemas.microsoft.com/office/drawing/2014/main" id="{7B2CED7E-B9CB-3FF7-9CE5-925CC894C086}"/>
                </a:ext>
              </a:extLst>
            </p:cNvPr>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0">
              <a:extLst>
                <a:ext uri="{FF2B5EF4-FFF2-40B4-BE49-F238E27FC236}">
                  <a16:creationId xmlns:a16="http://schemas.microsoft.com/office/drawing/2014/main" id="{F203A80B-8B43-D617-76EE-7A5C578E7778}"/>
                </a:ext>
              </a:extLst>
            </p:cNvPr>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0">
              <a:extLst>
                <a:ext uri="{FF2B5EF4-FFF2-40B4-BE49-F238E27FC236}">
                  <a16:creationId xmlns:a16="http://schemas.microsoft.com/office/drawing/2014/main" id="{E13E69DC-CB08-FBC5-BF1C-BA2C2EA80EBB}"/>
                </a:ext>
              </a:extLst>
            </p:cNvPr>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0">
              <a:extLst>
                <a:ext uri="{FF2B5EF4-FFF2-40B4-BE49-F238E27FC236}">
                  <a16:creationId xmlns:a16="http://schemas.microsoft.com/office/drawing/2014/main" id="{3E060496-59AE-9097-D94B-91A9CFA9A12C}"/>
                </a:ext>
              </a:extLst>
            </p:cNvPr>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0">
              <a:extLst>
                <a:ext uri="{FF2B5EF4-FFF2-40B4-BE49-F238E27FC236}">
                  <a16:creationId xmlns:a16="http://schemas.microsoft.com/office/drawing/2014/main" id="{D235C2E2-9A75-D6C5-87A6-EC90C7466EAE}"/>
                </a:ext>
              </a:extLst>
            </p:cNvPr>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0">
              <a:extLst>
                <a:ext uri="{FF2B5EF4-FFF2-40B4-BE49-F238E27FC236}">
                  <a16:creationId xmlns:a16="http://schemas.microsoft.com/office/drawing/2014/main" id="{643A35CC-AB5A-8320-B46F-E519A2A39298}"/>
                </a:ext>
              </a:extLst>
            </p:cNvPr>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0">
              <a:extLst>
                <a:ext uri="{FF2B5EF4-FFF2-40B4-BE49-F238E27FC236}">
                  <a16:creationId xmlns:a16="http://schemas.microsoft.com/office/drawing/2014/main" id="{FEACE9DA-1607-F193-FF2E-ADE5F607898A}"/>
                </a:ext>
              </a:extLst>
            </p:cNvPr>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0">
              <a:extLst>
                <a:ext uri="{FF2B5EF4-FFF2-40B4-BE49-F238E27FC236}">
                  <a16:creationId xmlns:a16="http://schemas.microsoft.com/office/drawing/2014/main" id="{79B5E68C-C9E6-85B3-5075-ECF40E924A2A}"/>
                </a:ext>
              </a:extLst>
            </p:cNvPr>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 name="Google Shape;2575;p40">
            <a:extLst>
              <a:ext uri="{FF2B5EF4-FFF2-40B4-BE49-F238E27FC236}">
                <a16:creationId xmlns:a16="http://schemas.microsoft.com/office/drawing/2014/main" id="{6AB9E1CD-6750-3E6A-D4E8-31CB0D39BCE0}"/>
              </a:ext>
            </a:extLst>
          </p:cNvPr>
          <p:cNvGrpSpPr/>
          <p:nvPr/>
        </p:nvGrpSpPr>
        <p:grpSpPr>
          <a:xfrm>
            <a:off x="420666" y="1103443"/>
            <a:ext cx="8227109" cy="3464629"/>
            <a:chOff x="420666" y="1103443"/>
            <a:chExt cx="8227109" cy="3464629"/>
          </a:xfrm>
        </p:grpSpPr>
        <p:grpSp>
          <p:nvGrpSpPr>
            <p:cNvPr id="2576" name="Google Shape;2576;p40">
              <a:extLst>
                <a:ext uri="{FF2B5EF4-FFF2-40B4-BE49-F238E27FC236}">
                  <a16:creationId xmlns:a16="http://schemas.microsoft.com/office/drawing/2014/main" id="{24506659-90E9-D738-B270-5393E048AF36}"/>
                </a:ext>
              </a:extLst>
            </p:cNvPr>
            <p:cNvGrpSpPr/>
            <p:nvPr/>
          </p:nvGrpSpPr>
          <p:grpSpPr>
            <a:xfrm>
              <a:off x="7297181" y="2942147"/>
              <a:ext cx="802830" cy="1583248"/>
              <a:chOff x="7224150" y="2889425"/>
              <a:chExt cx="717325" cy="1414625"/>
            </a:xfrm>
          </p:grpSpPr>
          <p:sp>
            <p:nvSpPr>
              <p:cNvPr id="2577" name="Google Shape;2577;p40">
                <a:extLst>
                  <a:ext uri="{FF2B5EF4-FFF2-40B4-BE49-F238E27FC236}">
                    <a16:creationId xmlns:a16="http://schemas.microsoft.com/office/drawing/2014/main" id="{5F926EF4-F6E2-8AA5-B4C1-C4CA520605BF}"/>
                  </a:ext>
                </a:extLst>
              </p:cNvPr>
              <p:cNvSpPr/>
              <p:nvPr/>
            </p:nvSpPr>
            <p:spPr>
              <a:xfrm>
                <a:off x="7409050" y="3603300"/>
                <a:ext cx="532425" cy="700750"/>
              </a:xfrm>
              <a:custGeom>
                <a:avLst/>
                <a:gdLst/>
                <a:ahLst/>
                <a:cxnLst/>
                <a:rect l="l" t="t" r="r" b="b"/>
                <a:pathLst>
                  <a:path w="21297" h="28030" extrusionOk="0">
                    <a:moveTo>
                      <a:pt x="12645" y="0"/>
                    </a:moveTo>
                    <a:cubicBezTo>
                      <a:pt x="8628" y="411"/>
                      <a:pt x="4611" y="799"/>
                      <a:pt x="594" y="1210"/>
                    </a:cubicBezTo>
                    <a:cubicBezTo>
                      <a:pt x="388" y="10157"/>
                      <a:pt x="206" y="19082"/>
                      <a:pt x="0" y="28029"/>
                    </a:cubicBezTo>
                    <a:lnTo>
                      <a:pt x="21296" y="27961"/>
                    </a:lnTo>
                    <a:cubicBezTo>
                      <a:pt x="18420" y="18648"/>
                      <a:pt x="15521" y="9313"/>
                      <a:pt x="12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0">
                <a:extLst>
                  <a:ext uri="{FF2B5EF4-FFF2-40B4-BE49-F238E27FC236}">
                    <a16:creationId xmlns:a16="http://schemas.microsoft.com/office/drawing/2014/main" id="{DD2708DF-F8C7-0534-1C6A-32F987BC2898}"/>
                  </a:ext>
                </a:extLst>
              </p:cNvPr>
              <p:cNvSpPr/>
              <p:nvPr/>
            </p:nvSpPr>
            <p:spPr>
              <a:xfrm>
                <a:off x="7224150" y="2894000"/>
                <a:ext cx="666525" cy="848225"/>
              </a:xfrm>
              <a:custGeom>
                <a:avLst/>
                <a:gdLst/>
                <a:ahLst/>
                <a:cxnLst/>
                <a:rect l="l" t="t" r="r" b="b"/>
                <a:pathLst>
                  <a:path w="26661" h="33929" extrusionOk="0">
                    <a:moveTo>
                      <a:pt x="6917" y="0"/>
                    </a:moveTo>
                    <a:cubicBezTo>
                      <a:pt x="5388" y="2511"/>
                      <a:pt x="3767" y="5729"/>
                      <a:pt x="2512" y="9633"/>
                    </a:cubicBezTo>
                    <a:cubicBezTo>
                      <a:pt x="1" y="17370"/>
                      <a:pt x="115" y="24218"/>
                      <a:pt x="571" y="28555"/>
                    </a:cubicBezTo>
                    <a:cubicBezTo>
                      <a:pt x="1316" y="29221"/>
                      <a:pt x="6792" y="33928"/>
                      <a:pt x="14165" y="33928"/>
                    </a:cubicBezTo>
                    <a:cubicBezTo>
                      <a:pt x="15377" y="33928"/>
                      <a:pt x="16640" y="33801"/>
                      <a:pt x="17942" y="33508"/>
                    </a:cubicBezTo>
                    <a:cubicBezTo>
                      <a:pt x="22278" y="32526"/>
                      <a:pt x="25223" y="30084"/>
                      <a:pt x="26661" y="28669"/>
                    </a:cubicBezTo>
                    <a:cubicBezTo>
                      <a:pt x="24766" y="19676"/>
                      <a:pt x="22849" y="10660"/>
                      <a:pt x="20932" y="1644"/>
                    </a:cubicBezTo>
                    <a:cubicBezTo>
                      <a:pt x="16252" y="1096"/>
                      <a:pt x="11596" y="548"/>
                      <a:pt x="69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0">
                <a:extLst>
                  <a:ext uri="{FF2B5EF4-FFF2-40B4-BE49-F238E27FC236}">
                    <a16:creationId xmlns:a16="http://schemas.microsoft.com/office/drawing/2014/main" id="{F80BA19F-3732-2003-4340-210CAB4D0794}"/>
                  </a:ext>
                </a:extLst>
              </p:cNvPr>
              <p:cNvSpPr/>
              <p:nvPr/>
            </p:nvSpPr>
            <p:spPr>
              <a:xfrm>
                <a:off x="7224150" y="2942500"/>
                <a:ext cx="152400" cy="675075"/>
              </a:xfrm>
              <a:custGeom>
                <a:avLst/>
                <a:gdLst/>
                <a:ahLst/>
                <a:cxnLst/>
                <a:rect l="l" t="t" r="r" b="b"/>
                <a:pathLst>
                  <a:path w="6096" h="27003" extrusionOk="0">
                    <a:moveTo>
                      <a:pt x="6095" y="0"/>
                    </a:moveTo>
                    <a:cubicBezTo>
                      <a:pt x="5981" y="23"/>
                      <a:pt x="5867" y="23"/>
                      <a:pt x="5776" y="46"/>
                    </a:cubicBezTo>
                    <a:cubicBezTo>
                      <a:pt x="4612" y="2192"/>
                      <a:pt x="3447" y="4748"/>
                      <a:pt x="2512" y="7693"/>
                    </a:cubicBezTo>
                    <a:cubicBezTo>
                      <a:pt x="1" y="15430"/>
                      <a:pt x="115" y="22278"/>
                      <a:pt x="571" y="26615"/>
                    </a:cubicBezTo>
                    <a:cubicBezTo>
                      <a:pt x="663" y="26706"/>
                      <a:pt x="823" y="26843"/>
                      <a:pt x="1028" y="27003"/>
                    </a:cubicBezTo>
                    <a:cubicBezTo>
                      <a:pt x="1233" y="26980"/>
                      <a:pt x="1462" y="26934"/>
                      <a:pt x="1667" y="26911"/>
                    </a:cubicBezTo>
                    <a:cubicBezTo>
                      <a:pt x="1233" y="23625"/>
                      <a:pt x="1005" y="19037"/>
                      <a:pt x="1804" y="13696"/>
                    </a:cubicBezTo>
                    <a:cubicBezTo>
                      <a:pt x="2694" y="7807"/>
                      <a:pt x="4543" y="3150"/>
                      <a:pt x="6095"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0">
                <a:extLst>
                  <a:ext uri="{FF2B5EF4-FFF2-40B4-BE49-F238E27FC236}">
                    <a16:creationId xmlns:a16="http://schemas.microsoft.com/office/drawing/2014/main" id="{1D66210F-97F6-DE93-A0FB-E80FF3C360BA}"/>
                  </a:ext>
                </a:extLst>
              </p:cNvPr>
              <p:cNvSpPr/>
              <p:nvPr/>
            </p:nvSpPr>
            <p:spPr>
              <a:xfrm>
                <a:off x="7257250" y="3068025"/>
                <a:ext cx="633425" cy="674025"/>
              </a:xfrm>
              <a:custGeom>
                <a:avLst/>
                <a:gdLst/>
                <a:ahLst/>
                <a:cxnLst/>
                <a:rect l="l" t="t" r="r" b="b"/>
                <a:pathLst>
                  <a:path w="25337" h="26961" extrusionOk="0">
                    <a:moveTo>
                      <a:pt x="18261" y="1"/>
                    </a:moveTo>
                    <a:cubicBezTo>
                      <a:pt x="15453" y="5639"/>
                      <a:pt x="12281" y="8583"/>
                      <a:pt x="10386" y="10044"/>
                    </a:cubicBezTo>
                    <a:cubicBezTo>
                      <a:pt x="9313" y="10866"/>
                      <a:pt x="7853" y="11824"/>
                      <a:pt x="7465" y="12076"/>
                    </a:cubicBezTo>
                    <a:cubicBezTo>
                      <a:pt x="4497" y="14038"/>
                      <a:pt x="1872" y="15362"/>
                      <a:pt x="1" y="16230"/>
                    </a:cubicBezTo>
                    <a:cubicBezTo>
                      <a:pt x="297" y="16892"/>
                      <a:pt x="800" y="17759"/>
                      <a:pt x="1690" y="18398"/>
                    </a:cubicBezTo>
                    <a:cubicBezTo>
                      <a:pt x="3219" y="19494"/>
                      <a:pt x="4840" y="19220"/>
                      <a:pt x="4931" y="19654"/>
                    </a:cubicBezTo>
                    <a:cubicBezTo>
                      <a:pt x="4999" y="19996"/>
                      <a:pt x="4155" y="20612"/>
                      <a:pt x="343" y="21890"/>
                    </a:cubicBezTo>
                    <a:cubicBezTo>
                      <a:pt x="800" y="22461"/>
                      <a:pt x="1302" y="22986"/>
                      <a:pt x="1804" y="23488"/>
                    </a:cubicBezTo>
                    <a:cubicBezTo>
                      <a:pt x="4221" y="25051"/>
                      <a:pt x="8156" y="26961"/>
                      <a:pt x="12862" y="26961"/>
                    </a:cubicBezTo>
                    <a:cubicBezTo>
                      <a:pt x="14067" y="26961"/>
                      <a:pt x="15324" y="26835"/>
                      <a:pt x="16618" y="26547"/>
                    </a:cubicBezTo>
                    <a:cubicBezTo>
                      <a:pt x="20954" y="25565"/>
                      <a:pt x="23899" y="23123"/>
                      <a:pt x="25337" y="21708"/>
                    </a:cubicBezTo>
                    <a:cubicBezTo>
                      <a:pt x="23899" y="14883"/>
                      <a:pt x="22438" y="8058"/>
                      <a:pt x="21000" y="1234"/>
                    </a:cubicBezTo>
                    <a:cubicBezTo>
                      <a:pt x="20087" y="823"/>
                      <a:pt x="19174" y="412"/>
                      <a:pt x="1826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0">
                <a:extLst>
                  <a:ext uri="{FF2B5EF4-FFF2-40B4-BE49-F238E27FC236}">
                    <a16:creationId xmlns:a16="http://schemas.microsoft.com/office/drawing/2014/main" id="{5A9F7728-30FA-65EA-65E0-04F1713B9A3D}"/>
                  </a:ext>
                </a:extLst>
              </p:cNvPr>
              <p:cNvSpPr/>
              <p:nvPr/>
            </p:nvSpPr>
            <p:spPr>
              <a:xfrm>
                <a:off x="7322875" y="2895700"/>
                <a:ext cx="307025" cy="237050"/>
              </a:xfrm>
              <a:custGeom>
                <a:avLst/>
                <a:gdLst/>
                <a:ahLst/>
                <a:cxnLst/>
                <a:rect l="l" t="t" r="r" b="b"/>
                <a:pathLst>
                  <a:path w="12281" h="9482" extrusionOk="0">
                    <a:moveTo>
                      <a:pt x="3676" y="1"/>
                    </a:moveTo>
                    <a:cubicBezTo>
                      <a:pt x="3128" y="412"/>
                      <a:pt x="2603" y="891"/>
                      <a:pt x="2123" y="1393"/>
                    </a:cubicBezTo>
                    <a:cubicBezTo>
                      <a:pt x="1393" y="2671"/>
                      <a:pt x="663" y="4132"/>
                      <a:pt x="1" y="5730"/>
                    </a:cubicBezTo>
                    <a:cubicBezTo>
                      <a:pt x="245" y="6061"/>
                      <a:pt x="649" y="6273"/>
                      <a:pt x="1070" y="6273"/>
                    </a:cubicBezTo>
                    <a:cubicBezTo>
                      <a:pt x="1200" y="6273"/>
                      <a:pt x="1332" y="6252"/>
                      <a:pt x="1461" y="6209"/>
                    </a:cubicBezTo>
                    <a:cubicBezTo>
                      <a:pt x="2192" y="6027"/>
                      <a:pt x="2945" y="5844"/>
                      <a:pt x="3698" y="5639"/>
                    </a:cubicBezTo>
                    <a:cubicBezTo>
                      <a:pt x="4429" y="6506"/>
                      <a:pt x="5182" y="7373"/>
                      <a:pt x="5935" y="8241"/>
                    </a:cubicBezTo>
                    <a:cubicBezTo>
                      <a:pt x="5935" y="8241"/>
                      <a:pt x="6255" y="8606"/>
                      <a:pt x="6255" y="8606"/>
                    </a:cubicBezTo>
                    <a:cubicBezTo>
                      <a:pt x="6683" y="9185"/>
                      <a:pt x="7353" y="9482"/>
                      <a:pt x="8016" y="9482"/>
                    </a:cubicBezTo>
                    <a:cubicBezTo>
                      <a:pt x="8659" y="9482"/>
                      <a:pt x="9297" y="9202"/>
                      <a:pt x="9701" y="8629"/>
                    </a:cubicBezTo>
                    <a:cubicBezTo>
                      <a:pt x="11413" y="6506"/>
                      <a:pt x="12281" y="3721"/>
                      <a:pt x="12052" y="1005"/>
                    </a:cubicBezTo>
                    <a:cubicBezTo>
                      <a:pt x="9268" y="663"/>
                      <a:pt x="6460" y="343"/>
                      <a:pt x="3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0">
                <a:extLst>
                  <a:ext uri="{FF2B5EF4-FFF2-40B4-BE49-F238E27FC236}">
                    <a16:creationId xmlns:a16="http://schemas.microsoft.com/office/drawing/2014/main" id="{97A6B66D-FFD4-8DA0-2EB5-0F217D7D69A7}"/>
                  </a:ext>
                </a:extLst>
              </p:cNvPr>
              <p:cNvSpPr/>
              <p:nvPr/>
            </p:nvSpPr>
            <p:spPr>
              <a:xfrm>
                <a:off x="7284650" y="2964750"/>
                <a:ext cx="155800" cy="632275"/>
              </a:xfrm>
              <a:custGeom>
                <a:avLst/>
                <a:gdLst/>
                <a:ahLst/>
                <a:cxnLst/>
                <a:rect l="l" t="t" r="r" b="b"/>
                <a:pathLst>
                  <a:path w="6232" h="25291" extrusionOk="0">
                    <a:moveTo>
                      <a:pt x="6232" y="1"/>
                    </a:moveTo>
                    <a:cubicBezTo>
                      <a:pt x="1872" y="7601"/>
                      <a:pt x="0" y="16595"/>
                      <a:pt x="913" y="25291"/>
                    </a:cubicBezTo>
                    <a:cubicBezTo>
                      <a:pt x="868" y="24218"/>
                      <a:pt x="845" y="23123"/>
                      <a:pt x="868" y="22027"/>
                    </a:cubicBezTo>
                    <a:cubicBezTo>
                      <a:pt x="982" y="14403"/>
                      <a:pt x="2853" y="6848"/>
                      <a:pt x="6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0">
                <a:extLst>
                  <a:ext uri="{FF2B5EF4-FFF2-40B4-BE49-F238E27FC236}">
                    <a16:creationId xmlns:a16="http://schemas.microsoft.com/office/drawing/2014/main" id="{79EFA407-BC5D-0C87-BFF9-111C258537A2}"/>
                  </a:ext>
                </a:extLst>
              </p:cNvPr>
              <p:cNvSpPr/>
              <p:nvPr/>
            </p:nvSpPr>
            <p:spPr>
              <a:xfrm>
                <a:off x="7338975" y="2889425"/>
                <a:ext cx="270950" cy="210625"/>
              </a:xfrm>
              <a:custGeom>
                <a:avLst/>
                <a:gdLst/>
                <a:ahLst/>
                <a:cxnLst/>
                <a:rect l="l" t="t" r="r" b="b"/>
                <a:pathLst>
                  <a:path w="10838" h="8425" extrusionOk="0">
                    <a:moveTo>
                      <a:pt x="3374" y="1"/>
                    </a:moveTo>
                    <a:cubicBezTo>
                      <a:pt x="2118" y="1302"/>
                      <a:pt x="1114" y="2785"/>
                      <a:pt x="361" y="4360"/>
                    </a:cubicBezTo>
                    <a:cubicBezTo>
                      <a:pt x="247" y="4611"/>
                      <a:pt x="64" y="4931"/>
                      <a:pt x="19" y="5182"/>
                    </a:cubicBezTo>
                    <a:cubicBezTo>
                      <a:pt x="1" y="5395"/>
                      <a:pt x="162" y="5539"/>
                      <a:pt x="353" y="5539"/>
                    </a:cubicBezTo>
                    <a:cubicBezTo>
                      <a:pt x="408" y="5539"/>
                      <a:pt x="465" y="5527"/>
                      <a:pt x="521" y="5502"/>
                    </a:cubicBezTo>
                    <a:cubicBezTo>
                      <a:pt x="1479" y="5159"/>
                      <a:pt x="2461" y="4840"/>
                      <a:pt x="3420" y="4543"/>
                    </a:cubicBezTo>
                    <a:lnTo>
                      <a:pt x="3693" y="4817"/>
                    </a:lnTo>
                    <a:cubicBezTo>
                      <a:pt x="4675" y="5867"/>
                      <a:pt x="5634" y="6917"/>
                      <a:pt x="6592" y="7989"/>
                    </a:cubicBezTo>
                    <a:cubicBezTo>
                      <a:pt x="6780" y="8265"/>
                      <a:pt x="7079" y="8424"/>
                      <a:pt x="7374" y="8424"/>
                    </a:cubicBezTo>
                    <a:cubicBezTo>
                      <a:pt x="7616" y="8424"/>
                      <a:pt x="7855" y="8317"/>
                      <a:pt x="8030" y="8081"/>
                    </a:cubicBezTo>
                    <a:cubicBezTo>
                      <a:pt x="9570" y="6173"/>
                      <a:pt x="10429" y="3791"/>
                      <a:pt x="10414" y="1346"/>
                    </a:cubicBezTo>
                    <a:lnTo>
                      <a:pt x="10414" y="1346"/>
                    </a:lnTo>
                    <a:cubicBezTo>
                      <a:pt x="10555" y="1370"/>
                      <a:pt x="10696" y="1393"/>
                      <a:pt x="10838" y="1416"/>
                    </a:cubicBezTo>
                    <a:lnTo>
                      <a:pt x="10404" y="959"/>
                    </a:lnTo>
                    <a:lnTo>
                      <a:pt x="10404" y="959"/>
                    </a:lnTo>
                    <a:cubicBezTo>
                      <a:pt x="10410" y="1088"/>
                      <a:pt x="10413" y="1217"/>
                      <a:pt x="10414" y="1346"/>
                    </a:cubicBezTo>
                    <a:lnTo>
                      <a:pt x="10414" y="1346"/>
                    </a:lnTo>
                    <a:cubicBezTo>
                      <a:pt x="8033" y="951"/>
                      <a:pt x="5744" y="496"/>
                      <a:pt x="3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40">
              <a:extLst>
                <a:ext uri="{FF2B5EF4-FFF2-40B4-BE49-F238E27FC236}">
                  <a16:creationId xmlns:a16="http://schemas.microsoft.com/office/drawing/2014/main" id="{11E4CD28-F851-A8A3-87B5-B928A458DDB9}"/>
                </a:ext>
              </a:extLst>
            </p:cNvPr>
            <p:cNvGrpSpPr/>
            <p:nvPr/>
          </p:nvGrpSpPr>
          <p:grpSpPr>
            <a:xfrm>
              <a:off x="420666" y="1978432"/>
              <a:ext cx="1668196" cy="2532917"/>
              <a:chOff x="639925" y="2028350"/>
              <a:chExt cx="1490525" cy="2263150"/>
            </a:xfrm>
          </p:grpSpPr>
          <p:sp>
            <p:nvSpPr>
              <p:cNvPr id="2585" name="Google Shape;2585;p40">
                <a:extLst>
                  <a:ext uri="{FF2B5EF4-FFF2-40B4-BE49-F238E27FC236}">
                    <a16:creationId xmlns:a16="http://schemas.microsoft.com/office/drawing/2014/main" id="{1D233BBD-DB66-9EF0-1C29-F4546AE5D9D6}"/>
                  </a:ext>
                </a:extLst>
              </p:cNvPr>
              <p:cNvSpPr/>
              <p:nvPr/>
            </p:nvSpPr>
            <p:spPr>
              <a:xfrm>
                <a:off x="639925" y="2028350"/>
                <a:ext cx="1313625" cy="1950700"/>
              </a:xfrm>
              <a:custGeom>
                <a:avLst/>
                <a:gdLst/>
                <a:ahLst/>
                <a:cxnLst/>
                <a:rect l="l" t="t" r="r" b="b"/>
                <a:pathLst>
                  <a:path w="52545" h="78028" extrusionOk="0">
                    <a:moveTo>
                      <a:pt x="29240" y="0"/>
                    </a:moveTo>
                    <a:cubicBezTo>
                      <a:pt x="27619" y="0"/>
                      <a:pt x="25885" y="206"/>
                      <a:pt x="24104" y="708"/>
                    </a:cubicBezTo>
                    <a:cubicBezTo>
                      <a:pt x="15362" y="3150"/>
                      <a:pt x="11276" y="11093"/>
                      <a:pt x="9793" y="13924"/>
                    </a:cubicBezTo>
                    <a:cubicBezTo>
                      <a:pt x="4452" y="24264"/>
                      <a:pt x="9633" y="28760"/>
                      <a:pt x="4223" y="42273"/>
                    </a:cubicBezTo>
                    <a:cubicBezTo>
                      <a:pt x="3493" y="44053"/>
                      <a:pt x="1850" y="47865"/>
                      <a:pt x="1005" y="53320"/>
                    </a:cubicBezTo>
                    <a:cubicBezTo>
                      <a:pt x="434" y="56881"/>
                      <a:pt x="1" y="59757"/>
                      <a:pt x="754" y="63044"/>
                    </a:cubicBezTo>
                    <a:cubicBezTo>
                      <a:pt x="2557" y="70759"/>
                      <a:pt x="9724" y="74867"/>
                      <a:pt x="10706" y="75392"/>
                    </a:cubicBezTo>
                    <a:cubicBezTo>
                      <a:pt x="14491" y="77374"/>
                      <a:pt x="18315" y="78028"/>
                      <a:pt x="21709" y="78028"/>
                    </a:cubicBezTo>
                    <a:cubicBezTo>
                      <a:pt x="27424" y="78028"/>
                      <a:pt x="31924" y="76176"/>
                      <a:pt x="32983" y="75689"/>
                    </a:cubicBezTo>
                    <a:cubicBezTo>
                      <a:pt x="35699" y="74456"/>
                      <a:pt x="42912" y="71169"/>
                      <a:pt x="44807" y="64459"/>
                    </a:cubicBezTo>
                    <a:cubicBezTo>
                      <a:pt x="46930" y="57018"/>
                      <a:pt x="40082" y="53936"/>
                      <a:pt x="40995" y="45172"/>
                    </a:cubicBezTo>
                    <a:cubicBezTo>
                      <a:pt x="41931" y="36201"/>
                      <a:pt x="49463" y="35790"/>
                      <a:pt x="51152" y="26409"/>
                    </a:cubicBezTo>
                    <a:cubicBezTo>
                      <a:pt x="52545" y="18717"/>
                      <a:pt x="49258" y="9130"/>
                      <a:pt x="41771" y="3926"/>
                    </a:cubicBezTo>
                    <a:cubicBezTo>
                      <a:pt x="41086" y="3447"/>
                      <a:pt x="35951" y="0"/>
                      <a:pt x="29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0">
                <a:extLst>
                  <a:ext uri="{FF2B5EF4-FFF2-40B4-BE49-F238E27FC236}">
                    <a16:creationId xmlns:a16="http://schemas.microsoft.com/office/drawing/2014/main" id="{ABCF381B-43CD-3DE3-D174-4B792CB4776E}"/>
                  </a:ext>
                </a:extLst>
              </p:cNvPr>
              <p:cNvSpPr/>
              <p:nvPr/>
            </p:nvSpPr>
            <p:spPr>
              <a:xfrm>
                <a:off x="1070175" y="3784175"/>
                <a:ext cx="1060275" cy="507325"/>
              </a:xfrm>
              <a:custGeom>
                <a:avLst/>
                <a:gdLst/>
                <a:ahLst/>
                <a:cxnLst/>
                <a:rect l="l" t="t" r="r" b="b"/>
                <a:pathLst>
                  <a:path w="42411" h="20293" extrusionOk="0">
                    <a:moveTo>
                      <a:pt x="9679" y="1"/>
                    </a:moveTo>
                    <a:cubicBezTo>
                      <a:pt x="6438" y="6757"/>
                      <a:pt x="3219" y="13513"/>
                      <a:pt x="1" y="20292"/>
                    </a:cubicBezTo>
                    <a:cubicBezTo>
                      <a:pt x="14130" y="20201"/>
                      <a:pt x="28282" y="20110"/>
                      <a:pt x="42410" y="20018"/>
                    </a:cubicBezTo>
                    <a:cubicBezTo>
                      <a:pt x="39534" y="14495"/>
                      <a:pt x="36636" y="8971"/>
                      <a:pt x="33737" y="3447"/>
                    </a:cubicBezTo>
                    <a:cubicBezTo>
                      <a:pt x="25702" y="2306"/>
                      <a:pt x="17691" y="1142"/>
                      <a:pt x="9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0">
                <a:extLst>
                  <a:ext uri="{FF2B5EF4-FFF2-40B4-BE49-F238E27FC236}">
                    <a16:creationId xmlns:a16="http://schemas.microsoft.com/office/drawing/2014/main" id="{1A114273-96BB-5DA8-24D1-FE90369D5509}"/>
                  </a:ext>
                </a:extLst>
              </p:cNvPr>
              <p:cNvSpPr/>
              <p:nvPr/>
            </p:nvSpPr>
            <p:spPr>
              <a:xfrm>
                <a:off x="1260775" y="3144500"/>
                <a:ext cx="679075" cy="806225"/>
              </a:xfrm>
              <a:custGeom>
                <a:avLst/>
                <a:gdLst/>
                <a:ahLst/>
                <a:cxnLst/>
                <a:rect l="l" t="t" r="r" b="b"/>
                <a:pathLst>
                  <a:path w="27163" h="32249" extrusionOk="0">
                    <a:moveTo>
                      <a:pt x="16001" y="1"/>
                    </a:moveTo>
                    <a:cubicBezTo>
                      <a:pt x="11254" y="1324"/>
                      <a:pt x="6506" y="2648"/>
                      <a:pt x="1781" y="3972"/>
                    </a:cubicBezTo>
                    <a:cubicBezTo>
                      <a:pt x="1188" y="12075"/>
                      <a:pt x="594" y="20178"/>
                      <a:pt x="1" y="28281"/>
                    </a:cubicBezTo>
                    <a:cubicBezTo>
                      <a:pt x="1929" y="29450"/>
                      <a:pt x="7134" y="32248"/>
                      <a:pt x="13996" y="32248"/>
                    </a:cubicBezTo>
                    <a:cubicBezTo>
                      <a:pt x="15174" y="32248"/>
                      <a:pt x="16400" y="32166"/>
                      <a:pt x="17667" y="31979"/>
                    </a:cubicBezTo>
                    <a:cubicBezTo>
                      <a:pt x="21844" y="31362"/>
                      <a:pt x="25086" y="29788"/>
                      <a:pt x="27163" y="28532"/>
                    </a:cubicBezTo>
                    <a:cubicBezTo>
                      <a:pt x="26912" y="23990"/>
                      <a:pt x="25953" y="16891"/>
                      <a:pt x="22118" y="9268"/>
                    </a:cubicBezTo>
                    <a:cubicBezTo>
                      <a:pt x="20178" y="5433"/>
                      <a:pt x="17987" y="2374"/>
                      <a:pt x="16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0">
                <a:extLst>
                  <a:ext uri="{FF2B5EF4-FFF2-40B4-BE49-F238E27FC236}">
                    <a16:creationId xmlns:a16="http://schemas.microsoft.com/office/drawing/2014/main" id="{4E85F13E-0D38-C215-5F95-B016AC7A36C9}"/>
                  </a:ext>
                </a:extLst>
              </p:cNvPr>
              <p:cNvSpPr/>
              <p:nvPr/>
            </p:nvSpPr>
            <p:spPr>
              <a:xfrm>
                <a:off x="1260775" y="3375600"/>
                <a:ext cx="669375" cy="575125"/>
              </a:xfrm>
              <a:custGeom>
                <a:avLst/>
                <a:gdLst/>
                <a:ahLst/>
                <a:cxnLst/>
                <a:rect l="l" t="t" r="r" b="b"/>
                <a:pathLst>
                  <a:path w="26775" h="23005" extrusionOk="0">
                    <a:moveTo>
                      <a:pt x="4018" y="1"/>
                    </a:moveTo>
                    <a:cubicBezTo>
                      <a:pt x="3105" y="594"/>
                      <a:pt x="2169" y="1211"/>
                      <a:pt x="1256" y="1804"/>
                    </a:cubicBezTo>
                    <a:cubicBezTo>
                      <a:pt x="845" y="7556"/>
                      <a:pt x="411" y="13308"/>
                      <a:pt x="1" y="19037"/>
                    </a:cubicBezTo>
                    <a:cubicBezTo>
                      <a:pt x="1929" y="20206"/>
                      <a:pt x="7134" y="23004"/>
                      <a:pt x="13996" y="23004"/>
                    </a:cubicBezTo>
                    <a:cubicBezTo>
                      <a:pt x="15174" y="23004"/>
                      <a:pt x="16400" y="22922"/>
                      <a:pt x="17667" y="22735"/>
                    </a:cubicBezTo>
                    <a:cubicBezTo>
                      <a:pt x="21137" y="22096"/>
                      <a:pt x="23967" y="20909"/>
                      <a:pt x="26067" y="19767"/>
                    </a:cubicBezTo>
                    <a:cubicBezTo>
                      <a:pt x="21890" y="18854"/>
                      <a:pt x="20931" y="18421"/>
                      <a:pt x="20954" y="18215"/>
                    </a:cubicBezTo>
                    <a:cubicBezTo>
                      <a:pt x="21000" y="17987"/>
                      <a:pt x="22050" y="18101"/>
                      <a:pt x="23214" y="17782"/>
                    </a:cubicBezTo>
                    <a:cubicBezTo>
                      <a:pt x="24743" y="17371"/>
                      <a:pt x="25907" y="16366"/>
                      <a:pt x="26775" y="15294"/>
                    </a:cubicBezTo>
                    <a:cubicBezTo>
                      <a:pt x="26729" y="14860"/>
                      <a:pt x="26661" y="14404"/>
                      <a:pt x="26592" y="13947"/>
                    </a:cubicBezTo>
                    <a:cubicBezTo>
                      <a:pt x="24104" y="13376"/>
                      <a:pt x="20817" y="12418"/>
                      <a:pt x="17120" y="10774"/>
                    </a:cubicBezTo>
                    <a:cubicBezTo>
                      <a:pt x="16275" y="10409"/>
                      <a:pt x="15065" y="9838"/>
                      <a:pt x="13787" y="9131"/>
                    </a:cubicBezTo>
                    <a:cubicBezTo>
                      <a:pt x="11573" y="7921"/>
                      <a:pt x="7830" y="5388"/>
                      <a:pt x="401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0">
                <a:extLst>
                  <a:ext uri="{FF2B5EF4-FFF2-40B4-BE49-F238E27FC236}">
                    <a16:creationId xmlns:a16="http://schemas.microsoft.com/office/drawing/2014/main" id="{252A1D36-62FE-5E1F-61D0-E97EFE508B58}"/>
                  </a:ext>
                </a:extLst>
              </p:cNvPr>
              <p:cNvSpPr/>
              <p:nvPr/>
            </p:nvSpPr>
            <p:spPr>
              <a:xfrm>
                <a:off x="1689900" y="3191875"/>
                <a:ext cx="249950" cy="677925"/>
              </a:xfrm>
              <a:custGeom>
                <a:avLst/>
                <a:gdLst/>
                <a:ahLst/>
                <a:cxnLst/>
                <a:rect l="l" t="t" r="r" b="b"/>
                <a:pathLst>
                  <a:path w="9998" h="27117" extrusionOk="0">
                    <a:moveTo>
                      <a:pt x="0" y="0"/>
                    </a:moveTo>
                    <a:cubicBezTo>
                      <a:pt x="2100" y="3013"/>
                      <a:pt x="4771" y="7532"/>
                      <a:pt x="6642" y="13490"/>
                    </a:cubicBezTo>
                    <a:cubicBezTo>
                      <a:pt x="8332" y="18877"/>
                      <a:pt x="8811" y="23647"/>
                      <a:pt x="8902" y="27116"/>
                    </a:cubicBezTo>
                    <a:lnTo>
                      <a:pt x="9153" y="27116"/>
                    </a:lnTo>
                    <a:cubicBezTo>
                      <a:pt x="9450" y="26957"/>
                      <a:pt x="9724" y="26797"/>
                      <a:pt x="9998" y="26637"/>
                    </a:cubicBezTo>
                    <a:cubicBezTo>
                      <a:pt x="9747" y="22095"/>
                      <a:pt x="8788" y="14996"/>
                      <a:pt x="4953" y="7373"/>
                    </a:cubicBezTo>
                    <a:cubicBezTo>
                      <a:pt x="3493" y="4497"/>
                      <a:pt x="1895" y="2031"/>
                      <a:pt x="34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0">
                <a:extLst>
                  <a:ext uri="{FF2B5EF4-FFF2-40B4-BE49-F238E27FC236}">
                    <a16:creationId xmlns:a16="http://schemas.microsoft.com/office/drawing/2014/main" id="{3BE894A1-B3FB-92D2-5782-20CFDE4FDDD1}"/>
                  </a:ext>
                </a:extLst>
              </p:cNvPr>
              <p:cNvSpPr/>
              <p:nvPr/>
            </p:nvSpPr>
            <p:spPr>
              <a:xfrm>
                <a:off x="1627125" y="3224950"/>
                <a:ext cx="239700" cy="632875"/>
              </a:xfrm>
              <a:custGeom>
                <a:avLst/>
                <a:gdLst/>
                <a:ahLst/>
                <a:cxnLst/>
                <a:rect l="l" t="t" r="r" b="b"/>
                <a:pathLst>
                  <a:path w="9588" h="25315" extrusionOk="0">
                    <a:moveTo>
                      <a:pt x="0" y="1"/>
                    </a:moveTo>
                    <a:lnTo>
                      <a:pt x="0" y="1"/>
                    </a:lnTo>
                    <a:cubicBezTo>
                      <a:pt x="4611" y="6529"/>
                      <a:pt x="7761" y="14061"/>
                      <a:pt x="9085" y="21936"/>
                    </a:cubicBezTo>
                    <a:cubicBezTo>
                      <a:pt x="9290" y="23054"/>
                      <a:pt x="9450" y="24196"/>
                      <a:pt x="9587" y="25314"/>
                    </a:cubicBezTo>
                    <a:cubicBezTo>
                      <a:pt x="9108" y="16184"/>
                      <a:pt x="5730" y="716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0">
                <a:extLst>
                  <a:ext uri="{FF2B5EF4-FFF2-40B4-BE49-F238E27FC236}">
                    <a16:creationId xmlns:a16="http://schemas.microsoft.com/office/drawing/2014/main" id="{447BA337-619F-F4E2-7B02-BF18B89094D6}"/>
                  </a:ext>
                </a:extLst>
              </p:cNvPr>
              <p:cNvSpPr/>
              <p:nvPr/>
            </p:nvSpPr>
            <p:spPr>
              <a:xfrm>
                <a:off x="1428550" y="3144500"/>
                <a:ext cx="337275" cy="268700"/>
              </a:xfrm>
              <a:custGeom>
                <a:avLst/>
                <a:gdLst/>
                <a:ahLst/>
                <a:cxnLst/>
                <a:rect l="l" t="t" r="r" b="b"/>
                <a:pathLst>
                  <a:path w="13491" h="10748" extrusionOk="0">
                    <a:moveTo>
                      <a:pt x="8172" y="1"/>
                    </a:moveTo>
                    <a:lnTo>
                      <a:pt x="8172" y="1"/>
                    </a:lnTo>
                    <a:cubicBezTo>
                      <a:pt x="5478" y="480"/>
                      <a:pt x="2716" y="1096"/>
                      <a:pt x="23" y="1758"/>
                    </a:cubicBezTo>
                    <a:cubicBezTo>
                      <a:pt x="0" y="4908"/>
                      <a:pt x="1393" y="7989"/>
                      <a:pt x="3721" y="10112"/>
                    </a:cubicBezTo>
                    <a:cubicBezTo>
                      <a:pt x="4145" y="10546"/>
                      <a:pt x="4696" y="10748"/>
                      <a:pt x="5247" y="10748"/>
                    </a:cubicBezTo>
                    <a:cubicBezTo>
                      <a:pt x="6060" y="10748"/>
                      <a:pt x="6873" y="10308"/>
                      <a:pt x="7282" y="9519"/>
                    </a:cubicBezTo>
                    <a:lnTo>
                      <a:pt x="7555" y="9085"/>
                    </a:lnTo>
                    <a:cubicBezTo>
                      <a:pt x="8197" y="8072"/>
                      <a:pt x="8838" y="7058"/>
                      <a:pt x="9462" y="6028"/>
                    </a:cubicBezTo>
                    <a:lnTo>
                      <a:pt x="9462" y="6028"/>
                    </a:lnTo>
                    <a:cubicBezTo>
                      <a:pt x="10264" y="6121"/>
                      <a:pt x="11067" y="6199"/>
                      <a:pt x="11869" y="6277"/>
                    </a:cubicBezTo>
                    <a:cubicBezTo>
                      <a:pt x="11941" y="6291"/>
                      <a:pt x="12012" y="6297"/>
                      <a:pt x="12084" y="6297"/>
                    </a:cubicBezTo>
                    <a:cubicBezTo>
                      <a:pt x="12748" y="6297"/>
                      <a:pt x="13401" y="5748"/>
                      <a:pt x="13422" y="5068"/>
                    </a:cubicBezTo>
                    <a:cubicBezTo>
                      <a:pt x="13490" y="4429"/>
                      <a:pt x="12988" y="3972"/>
                      <a:pt x="12645" y="3538"/>
                    </a:cubicBezTo>
                    <a:cubicBezTo>
                      <a:pt x="11413" y="2055"/>
                      <a:pt x="9884" y="822"/>
                      <a:pt x="8172" y="1"/>
                    </a:cubicBezTo>
                    <a:lnTo>
                      <a:pt x="8172" y="1"/>
                    </a:lnTo>
                    <a:cubicBezTo>
                      <a:pt x="9678" y="1142"/>
                      <a:pt x="10979" y="2511"/>
                      <a:pt x="12006" y="4041"/>
                    </a:cubicBezTo>
                    <a:cubicBezTo>
                      <a:pt x="12143" y="4269"/>
                      <a:pt x="12394" y="4566"/>
                      <a:pt x="12486" y="4817"/>
                    </a:cubicBezTo>
                    <a:cubicBezTo>
                      <a:pt x="12524" y="5049"/>
                      <a:pt x="12350" y="5248"/>
                      <a:pt x="12129" y="5248"/>
                    </a:cubicBezTo>
                    <a:cubicBezTo>
                      <a:pt x="12090" y="5248"/>
                      <a:pt x="12048" y="5241"/>
                      <a:pt x="12006" y="5228"/>
                    </a:cubicBezTo>
                    <a:cubicBezTo>
                      <a:pt x="10956" y="5045"/>
                      <a:pt x="9906" y="4862"/>
                      <a:pt x="8856" y="4703"/>
                    </a:cubicBezTo>
                    <a:lnTo>
                      <a:pt x="8628" y="5045"/>
                    </a:lnTo>
                    <a:cubicBezTo>
                      <a:pt x="7784" y="6277"/>
                      <a:pt x="6939" y="7510"/>
                      <a:pt x="6140" y="8765"/>
                    </a:cubicBezTo>
                    <a:cubicBezTo>
                      <a:pt x="5954" y="9137"/>
                      <a:pt x="5616" y="9357"/>
                      <a:pt x="5266" y="9357"/>
                    </a:cubicBezTo>
                    <a:cubicBezTo>
                      <a:pt x="5057" y="9357"/>
                      <a:pt x="4844" y="9278"/>
                      <a:pt x="4657" y="9108"/>
                    </a:cubicBezTo>
                    <a:cubicBezTo>
                      <a:pt x="2766" y="7369"/>
                      <a:pt x="1496" y="5031"/>
                      <a:pt x="1123" y="2506"/>
                    </a:cubicBezTo>
                    <a:lnTo>
                      <a:pt x="1123" y="2506"/>
                    </a:lnTo>
                    <a:cubicBezTo>
                      <a:pt x="3501" y="1726"/>
                      <a:pt x="5806" y="904"/>
                      <a:pt x="8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0">
                <a:extLst>
                  <a:ext uri="{FF2B5EF4-FFF2-40B4-BE49-F238E27FC236}">
                    <a16:creationId xmlns:a16="http://schemas.microsoft.com/office/drawing/2014/main" id="{4052AF4D-D8F5-CA1B-83E6-47B81C220AD1}"/>
                  </a:ext>
                </a:extLst>
              </p:cNvPr>
              <p:cNvSpPr/>
              <p:nvPr/>
            </p:nvSpPr>
            <p:spPr>
              <a:xfrm>
                <a:off x="639925" y="2236050"/>
                <a:ext cx="509025" cy="1742175"/>
              </a:xfrm>
              <a:custGeom>
                <a:avLst/>
                <a:gdLst/>
                <a:ahLst/>
                <a:cxnLst/>
                <a:rect l="l" t="t" r="r" b="b"/>
                <a:pathLst>
                  <a:path w="20361" h="69687" extrusionOk="0">
                    <a:moveTo>
                      <a:pt x="6574" y="61834"/>
                    </a:moveTo>
                    <a:cubicBezTo>
                      <a:pt x="3082" y="57087"/>
                      <a:pt x="2991" y="51905"/>
                      <a:pt x="2945" y="48710"/>
                    </a:cubicBezTo>
                    <a:cubicBezTo>
                      <a:pt x="2877" y="39306"/>
                      <a:pt x="7396" y="37891"/>
                      <a:pt x="8857" y="26729"/>
                    </a:cubicBezTo>
                    <a:cubicBezTo>
                      <a:pt x="9816" y="19471"/>
                      <a:pt x="8058" y="18923"/>
                      <a:pt x="9519" y="11002"/>
                    </a:cubicBezTo>
                    <a:cubicBezTo>
                      <a:pt x="10523" y="5570"/>
                      <a:pt x="12030" y="2123"/>
                      <a:pt x="13285" y="1"/>
                    </a:cubicBezTo>
                    <a:cubicBezTo>
                      <a:pt x="11550" y="2260"/>
                      <a:pt x="10432" y="4406"/>
                      <a:pt x="9793" y="5616"/>
                    </a:cubicBezTo>
                    <a:cubicBezTo>
                      <a:pt x="4452" y="15956"/>
                      <a:pt x="9633" y="20452"/>
                      <a:pt x="4223" y="33965"/>
                    </a:cubicBezTo>
                    <a:cubicBezTo>
                      <a:pt x="3493" y="35745"/>
                      <a:pt x="1850" y="39557"/>
                      <a:pt x="1005" y="45012"/>
                    </a:cubicBezTo>
                    <a:cubicBezTo>
                      <a:pt x="434" y="48573"/>
                      <a:pt x="1" y="51449"/>
                      <a:pt x="754" y="54736"/>
                    </a:cubicBezTo>
                    <a:cubicBezTo>
                      <a:pt x="2557" y="62451"/>
                      <a:pt x="9724" y="66559"/>
                      <a:pt x="10706" y="67084"/>
                    </a:cubicBezTo>
                    <a:cubicBezTo>
                      <a:pt x="13993" y="68796"/>
                      <a:pt x="17302" y="69526"/>
                      <a:pt x="20361" y="69686"/>
                    </a:cubicBezTo>
                    <a:cubicBezTo>
                      <a:pt x="20361" y="69686"/>
                      <a:pt x="20361" y="69686"/>
                      <a:pt x="20361" y="69686"/>
                    </a:cubicBezTo>
                    <a:cubicBezTo>
                      <a:pt x="18329" y="69390"/>
                      <a:pt x="11117" y="68066"/>
                      <a:pt x="6574" y="61834"/>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40">
              <a:extLst>
                <a:ext uri="{FF2B5EF4-FFF2-40B4-BE49-F238E27FC236}">
                  <a16:creationId xmlns:a16="http://schemas.microsoft.com/office/drawing/2014/main" id="{EFA0396C-5CD5-D9C0-A91B-E266DDC66FFB}"/>
                </a:ext>
              </a:extLst>
            </p:cNvPr>
            <p:cNvGrpSpPr/>
            <p:nvPr/>
          </p:nvGrpSpPr>
          <p:grpSpPr>
            <a:xfrm>
              <a:off x="1533929" y="1103443"/>
              <a:ext cx="6076162" cy="3464629"/>
              <a:chOff x="1275600" y="1191775"/>
              <a:chExt cx="4346325" cy="3314800"/>
            </a:xfrm>
          </p:grpSpPr>
          <p:sp>
            <p:nvSpPr>
              <p:cNvPr id="2594" name="Google Shape;2594;p40">
                <a:extLst>
                  <a:ext uri="{FF2B5EF4-FFF2-40B4-BE49-F238E27FC236}">
                    <a16:creationId xmlns:a16="http://schemas.microsoft.com/office/drawing/2014/main" id="{1EFD2534-EB46-F9E6-C6EF-9134098E538F}"/>
                  </a:ext>
                </a:extLst>
              </p:cNvPr>
              <p:cNvSpPr/>
              <p:nvPr/>
            </p:nvSpPr>
            <p:spPr>
              <a:xfrm>
                <a:off x="1275600" y="1510500"/>
                <a:ext cx="4346325" cy="2996075"/>
              </a:xfrm>
              <a:custGeom>
                <a:avLst/>
                <a:gdLst/>
                <a:ahLst/>
                <a:cxnLst/>
                <a:rect l="l" t="t" r="r" b="b"/>
                <a:pathLst>
                  <a:path w="173853" h="119843" extrusionOk="0">
                    <a:moveTo>
                      <a:pt x="157695" y="0"/>
                    </a:moveTo>
                    <a:cubicBezTo>
                      <a:pt x="157666" y="0"/>
                      <a:pt x="157636" y="0"/>
                      <a:pt x="157606" y="1"/>
                    </a:cubicBezTo>
                    <a:lnTo>
                      <a:pt x="18554" y="2717"/>
                    </a:lnTo>
                    <a:cubicBezTo>
                      <a:pt x="18098" y="2717"/>
                      <a:pt x="17641" y="2808"/>
                      <a:pt x="17185" y="2945"/>
                    </a:cubicBezTo>
                    <a:cubicBezTo>
                      <a:pt x="15564" y="3493"/>
                      <a:pt x="13944" y="4041"/>
                      <a:pt x="12300" y="4589"/>
                    </a:cubicBezTo>
                    <a:cubicBezTo>
                      <a:pt x="10566" y="5159"/>
                      <a:pt x="9333" y="6734"/>
                      <a:pt x="9173" y="8583"/>
                    </a:cubicBezTo>
                    <a:lnTo>
                      <a:pt x="226" y="112872"/>
                    </a:lnTo>
                    <a:cubicBezTo>
                      <a:pt x="1" y="115572"/>
                      <a:pt x="2127" y="117895"/>
                      <a:pt x="4811" y="117895"/>
                    </a:cubicBezTo>
                    <a:cubicBezTo>
                      <a:pt x="4850" y="117895"/>
                      <a:pt x="4889" y="117894"/>
                      <a:pt x="4928" y="117893"/>
                    </a:cubicBezTo>
                    <a:cubicBezTo>
                      <a:pt x="28255" y="117414"/>
                      <a:pt x="51583" y="116912"/>
                      <a:pt x="74933" y="116433"/>
                    </a:cubicBezTo>
                    <a:cubicBezTo>
                      <a:pt x="74975" y="116431"/>
                      <a:pt x="75017" y="116431"/>
                      <a:pt x="75059" y="116431"/>
                    </a:cubicBezTo>
                    <a:cubicBezTo>
                      <a:pt x="75859" y="116431"/>
                      <a:pt x="76636" y="116637"/>
                      <a:pt x="77330" y="117049"/>
                    </a:cubicBezTo>
                    <a:cubicBezTo>
                      <a:pt x="79277" y="118171"/>
                      <a:pt x="82913" y="119843"/>
                      <a:pt x="87637" y="119843"/>
                    </a:cubicBezTo>
                    <a:cubicBezTo>
                      <a:pt x="88006" y="119843"/>
                      <a:pt x="88382" y="119832"/>
                      <a:pt x="88765" y="119811"/>
                    </a:cubicBezTo>
                    <a:cubicBezTo>
                      <a:pt x="92691" y="119605"/>
                      <a:pt x="95727" y="118259"/>
                      <a:pt x="97576" y="117209"/>
                    </a:cubicBezTo>
                    <a:cubicBezTo>
                      <a:pt x="98269" y="116840"/>
                      <a:pt x="99025" y="116636"/>
                      <a:pt x="99822" y="116636"/>
                    </a:cubicBezTo>
                    <a:cubicBezTo>
                      <a:pt x="99865" y="116636"/>
                      <a:pt x="99907" y="116637"/>
                      <a:pt x="99949" y="116638"/>
                    </a:cubicBezTo>
                    <a:cubicBezTo>
                      <a:pt x="122912" y="117254"/>
                      <a:pt x="145874" y="117871"/>
                      <a:pt x="168836" y="118464"/>
                    </a:cubicBezTo>
                    <a:cubicBezTo>
                      <a:pt x="168888" y="118466"/>
                      <a:pt x="168940" y="118467"/>
                      <a:pt x="168991" y="118467"/>
                    </a:cubicBezTo>
                    <a:cubicBezTo>
                      <a:pt x="171725" y="118467"/>
                      <a:pt x="173852" y="116107"/>
                      <a:pt x="173561" y="113374"/>
                    </a:cubicBezTo>
                    <a:lnTo>
                      <a:pt x="162285" y="4155"/>
                    </a:lnTo>
                    <a:cubicBezTo>
                      <a:pt x="162060" y="1788"/>
                      <a:pt x="160053" y="0"/>
                      <a:pt x="157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0">
                <a:extLst>
                  <a:ext uri="{FF2B5EF4-FFF2-40B4-BE49-F238E27FC236}">
                    <a16:creationId xmlns:a16="http://schemas.microsoft.com/office/drawing/2014/main" id="{3C0B9360-9E01-32F9-357A-617D81E8164E}"/>
                  </a:ext>
                </a:extLst>
              </p:cNvPr>
              <p:cNvSpPr/>
              <p:nvPr/>
            </p:nvSpPr>
            <p:spPr>
              <a:xfrm>
                <a:off x="1329175" y="1498525"/>
                <a:ext cx="4247700" cy="2936550"/>
              </a:xfrm>
              <a:custGeom>
                <a:avLst/>
                <a:gdLst/>
                <a:ahLst/>
                <a:cxnLst/>
                <a:rect l="l" t="t" r="r" b="b"/>
                <a:pathLst>
                  <a:path w="169908" h="117462" extrusionOk="0">
                    <a:moveTo>
                      <a:pt x="154687" y="1"/>
                    </a:moveTo>
                    <a:cubicBezTo>
                      <a:pt x="107074" y="229"/>
                      <a:pt x="59437" y="457"/>
                      <a:pt x="11801" y="663"/>
                    </a:cubicBezTo>
                    <a:cubicBezTo>
                      <a:pt x="9906" y="685"/>
                      <a:pt x="8354" y="2146"/>
                      <a:pt x="8217" y="4018"/>
                    </a:cubicBezTo>
                    <a:cubicBezTo>
                      <a:pt x="5524" y="39899"/>
                      <a:pt x="2830" y="75781"/>
                      <a:pt x="160" y="111639"/>
                    </a:cubicBezTo>
                    <a:cubicBezTo>
                      <a:pt x="1" y="113748"/>
                      <a:pt x="1668" y="115542"/>
                      <a:pt x="3772" y="115542"/>
                    </a:cubicBezTo>
                    <a:cubicBezTo>
                      <a:pt x="3785" y="115542"/>
                      <a:pt x="3799" y="115542"/>
                      <a:pt x="3812" y="115542"/>
                    </a:cubicBezTo>
                    <a:lnTo>
                      <a:pt x="73977" y="114629"/>
                    </a:lnTo>
                    <a:cubicBezTo>
                      <a:pt x="74593" y="114629"/>
                      <a:pt x="75187" y="114766"/>
                      <a:pt x="75734" y="115063"/>
                    </a:cubicBezTo>
                    <a:cubicBezTo>
                      <a:pt x="77081" y="115793"/>
                      <a:pt x="79044" y="116638"/>
                      <a:pt x="81532" y="117003"/>
                    </a:cubicBezTo>
                    <a:cubicBezTo>
                      <a:pt x="82351" y="117119"/>
                      <a:pt x="83141" y="117170"/>
                      <a:pt x="83894" y="117170"/>
                    </a:cubicBezTo>
                    <a:cubicBezTo>
                      <a:pt x="86982" y="117170"/>
                      <a:pt x="89464" y="116321"/>
                      <a:pt x="90913" y="115679"/>
                    </a:cubicBezTo>
                    <a:cubicBezTo>
                      <a:pt x="91352" y="115491"/>
                      <a:pt x="91829" y="115379"/>
                      <a:pt x="92309" y="115379"/>
                    </a:cubicBezTo>
                    <a:cubicBezTo>
                      <a:pt x="92354" y="115379"/>
                      <a:pt x="92398" y="115380"/>
                      <a:pt x="92442" y="115382"/>
                    </a:cubicBezTo>
                    <a:cubicBezTo>
                      <a:pt x="116957" y="116067"/>
                      <a:pt x="141471" y="116775"/>
                      <a:pt x="165963" y="117459"/>
                    </a:cubicBezTo>
                    <a:cubicBezTo>
                      <a:pt x="166001" y="117461"/>
                      <a:pt x="166040" y="117461"/>
                      <a:pt x="166078" y="117461"/>
                    </a:cubicBezTo>
                    <a:cubicBezTo>
                      <a:pt x="168215" y="117461"/>
                      <a:pt x="169908" y="115595"/>
                      <a:pt x="169683" y="113465"/>
                    </a:cubicBezTo>
                    <a:cubicBezTo>
                      <a:pt x="165894" y="76716"/>
                      <a:pt x="162105" y="39991"/>
                      <a:pt x="158316" y="3265"/>
                    </a:cubicBezTo>
                    <a:cubicBezTo>
                      <a:pt x="158134" y="1393"/>
                      <a:pt x="156559" y="1"/>
                      <a:pt x="15468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0">
                <a:extLst>
                  <a:ext uri="{FF2B5EF4-FFF2-40B4-BE49-F238E27FC236}">
                    <a16:creationId xmlns:a16="http://schemas.microsoft.com/office/drawing/2014/main" id="{2326E129-D5D0-498F-8B58-50D121ED5A2B}"/>
                  </a:ext>
                </a:extLst>
              </p:cNvPr>
              <p:cNvSpPr/>
              <p:nvPr/>
            </p:nvSpPr>
            <p:spPr>
              <a:xfrm>
                <a:off x="1344125" y="1191775"/>
                <a:ext cx="4207425" cy="3175475"/>
              </a:xfrm>
              <a:custGeom>
                <a:avLst/>
                <a:gdLst/>
                <a:ahLst/>
                <a:cxnLst/>
                <a:rect l="l" t="t" r="r" b="b"/>
                <a:pathLst>
                  <a:path w="168297" h="127019" extrusionOk="0">
                    <a:moveTo>
                      <a:pt x="104262" y="1"/>
                    </a:moveTo>
                    <a:cubicBezTo>
                      <a:pt x="99837" y="1"/>
                      <a:pt x="95957" y="705"/>
                      <a:pt x="91913" y="2661"/>
                    </a:cubicBezTo>
                    <a:cubicBezTo>
                      <a:pt x="88763" y="4191"/>
                      <a:pt x="86366" y="6062"/>
                      <a:pt x="84632" y="7660"/>
                    </a:cubicBezTo>
                    <a:cubicBezTo>
                      <a:pt x="84304" y="7963"/>
                      <a:pt x="83887" y="8118"/>
                      <a:pt x="83465" y="8118"/>
                    </a:cubicBezTo>
                    <a:cubicBezTo>
                      <a:pt x="83092" y="8118"/>
                      <a:pt x="82716" y="7997"/>
                      <a:pt x="82395" y="7751"/>
                    </a:cubicBezTo>
                    <a:cubicBezTo>
                      <a:pt x="80204" y="6085"/>
                      <a:pt x="76940" y="3962"/>
                      <a:pt x="72694" y="2479"/>
                    </a:cubicBezTo>
                    <a:cubicBezTo>
                      <a:pt x="69003" y="1173"/>
                      <a:pt x="65610" y="699"/>
                      <a:pt x="62114" y="699"/>
                    </a:cubicBezTo>
                    <a:cubicBezTo>
                      <a:pt x="54370" y="699"/>
                      <a:pt x="46124" y="3025"/>
                      <a:pt x="33024" y="3780"/>
                    </a:cubicBezTo>
                    <a:cubicBezTo>
                      <a:pt x="30886" y="3897"/>
                      <a:pt x="28199" y="4002"/>
                      <a:pt x="25046" y="4002"/>
                    </a:cubicBezTo>
                    <a:cubicBezTo>
                      <a:pt x="22070" y="4002"/>
                      <a:pt x="18680" y="3909"/>
                      <a:pt x="14946" y="3643"/>
                    </a:cubicBezTo>
                    <a:cubicBezTo>
                      <a:pt x="14903" y="3639"/>
                      <a:pt x="14860" y="3638"/>
                      <a:pt x="14817" y="3638"/>
                    </a:cubicBezTo>
                    <a:cubicBezTo>
                      <a:pt x="14268" y="3638"/>
                      <a:pt x="13734" y="3906"/>
                      <a:pt x="13417" y="4350"/>
                    </a:cubicBezTo>
                    <a:lnTo>
                      <a:pt x="9171" y="10102"/>
                    </a:lnTo>
                    <a:cubicBezTo>
                      <a:pt x="8966" y="10353"/>
                      <a:pt x="8852" y="10673"/>
                      <a:pt x="8829" y="10992"/>
                    </a:cubicBezTo>
                    <a:cubicBezTo>
                      <a:pt x="5907" y="48745"/>
                      <a:pt x="3008" y="86521"/>
                      <a:pt x="87" y="124274"/>
                    </a:cubicBezTo>
                    <a:cubicBezTo>
                      <a:pt x="1" y="125306"/>
                      <a:pt x="826" y="126156"/>
                      <a:pt x="1838" y="126156"/>
                    </a:cubicBezTo>
                    <a:cubicBezTo>
                      <a:pt x="1900" y="126156"/>
                      <a:pt x="1963" y="126153"/>
                      <a:pt x="2027" y="126146"/>
                    </a:cubicBezTo>
                    <a:cubicBezTo>
                      <a:pt x="14855" y="124639"/>
                      <a:pt x="25035" y="123019"/>
                      <a:pt x="32065" y="121763"/>
                    </a:cubicBezTo>
                    <a:cubicBezTo>
                      <a:pt x="38406" y="120640"/>
                      <a:pt x="43269" y="119628"/>
                      <a:pt x="49239" y="119628"/>
                    </a:cubicBezTo>
                    <a:cubicBezTo>
                      <a:pt x="50426" y="119628"/>
                      <a:pt x="51656" y="119668"/>
                      <a:pt x="52950" y="119755"/>
                    </a:cubicBezTo>
                    <a:cubicBezTo>
                      <a:pt x="60277" y="120234"/>
                      <a:pt x="66303" y="121992"/>
                      <a:pt x="70480" y="123544"/>
                    </a:cubicBezTo>
                    <a:cubicBezTo>
                      <a:pt x="70668" y="123609"/>
                      <a:pt x="70864" y="123640"/>
                      <a:pt x="71059" y="123640"/>
                    </a:cubicBezTo>
                    <a:cubicBezTo>
                      <a:pt x="71548" y="123640"/>
                      <a:pt x="72032" y="123440"/>
                      <a:pt x="72374" y="123064"/>
                    </a:cubicBezTo>
                    <a:cubicBezTo>
                      <a:pt x="73924" y="121383"/>
                      <a:pt x="77769" y="117941"/>
                      <a:pt x="83535" y="117941"/>
                    </a:cubicBezTo>
                    <a:cubicBezTo>
                      <a:pt x="83716" y="117941"/>
                      <a:pt x="83899" y="117945"/>
                      <a:pt x="84084" y="117952"/>
                    </a:cubicBezTo>
                    <a:cubicBezTo>
                      <a:pt x="89882" y="118134"/>
                      <a:pt x="93579" y="121695"/>
                      <a:pt x="95131" y="123521"/>
                    </a:cubicBezTo>
                    <a:cubicBezTo>
                      <a:pt x="95465" y="123930"/>
                      <a:pt x="95949" y="124138"/>
                      <a:pt x="96444" y="124138"/>
                    </a:cubicBezTo>
                    <a:cubicBezTo>
                      <a:pt x="96695" y="124138"/>
                      <a:pt x="96948" y="124085"/>
                      <a:pt x="97186" y="123977"/>
                    </a:cubicBezTo>
                    <a:cubicBezTo>
                      <a:pt x="100404" y="122517"/>
                      <a:pt x="104901" y="120873"/>
                      <a:pt x="110379" y="119960"/>
                    </a:cubicBezTo>
                    <a:cubicBezTo>
                      <a:pt x="113000" y="119521"/>
                      <a:pt x="115413" y="119324"/>
                      <a:pt x="117832" y="119324"/>
                    </a:cubicBezTo>
                    <a:cubicBezTo>
                      <a:pt x="123712" y="119324"/>
                      <a:pt x="129633" y="120486"/>
                      <a:pt x="138705" y="122151"/>
                    </a:cubicBezTo>
                    <a:cubicBezTo>
                      <a:pt x="144731" y="123270"/>
                      <a:pt x="154112" y="124959"/>
                      <a:pt x="166141" y="126990"/>
                    </a:cubicBezTo>
                    <a:cubicBezTo>
                      <a:pt x="166246" y="127009"/>
                      <a:pt x="166349" y="127018"/>
                      <a:pt x="166451" y="127018"/>
                    </a:cubicBezTo>
                    <a:cubicBezTo>
                      <a:pt x="167461" y="127018"/>
                      <a:pt x="168297" y="126132"/>
                      <a:pt x="168172" y="125096"/>
                    </a:cubicBezTo>
                    <a:cubicBezTo>
                      <a:pt x="163995" y="86156"/>
                      <a:pt x="159795" y="47193"/>
                      <a:pt x="155618" y="8253"/>
                    </a:cubicBezTo>
                    <a:cubicBezTo>
                      <a:pt x="154340" y="7044"/>
                      <a:pt x="153336" y="6085"/>
                      <a:pt x="152080" y="4875"/>
                    </a:cubicBezTo>
                    <a:cubicBezTo>
                      <a:pt x="140805" y="4168"/>
                      <a:pt x="131675" y="3141"/>
                      <a:pt x="125306" y="2296"/>
                    </a:cubicBezTo>
                    <a:cubicBezTo>
                      <a:pt x="116429" y="1145"/>
                      <a:pt x="109903" y="1"/>
                      <a:pt x="104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0">
                <a:extLst>
                  <a:ext uri="{FF2B5EF4-FFF2-40B4-BE49-F238E27FC236}">
                    <a16:creationId xmlns:a16="http://schemas.microsoft.com/office/drawing/2014/main" id="{AE6F78B7-0EC8-7A99-C73C-0060A1962672}"/>
                  </a:ext>
                </a:extLst>
              </p:cNvPr>
              <p:cNvSpPr/>
              <p:nvPr/>
            </p:nvSpPr>
            <p:spPr>
              <a:xfrm>
                <a:off x="1344125" y="1285100"/>
                <a:ext cx="4207425" cy="3082150"/>
              </a:xfrm>
              <a:custGeom>
                <a:avLst/>
                <a:gdLst/>
                <a:ahLst/>
                <a:cxnLst/>
                <a:rect l="l" t="t" r="r" b="b"/>
                <a:pathLst>
                  <a:path w="168297" h="123286" extrusionOk="0">
                    <a:moveTo>
                      <a:pt x="14261" y="1"/>
                    </a:moveTo>
                    <a:lnTo>
                      <a:pt x="14261" y="1"/>
                    </a:lnTo>
                    <a:cubicBezTo>
                      <a:pt x="13942" y="115"/>
                      <a:pt x="13622" y="321"/>
                      <a:pt x="13417" y="617"/>
                    </a:cubicBezTo>
                    <a:lnTo>
                      <a:pt x="9171" y="6369"/>
                    </a:lnTo>
                    <a:cubicBezTo>
                      <a:pt x="8966" y="6620"/>
                      <a:pt x="8852" y="6940"/>
                      <a:pt x="8829" y="7259"/>
                    </a:cubicBezTo>
                    <a:cubicBezTo>
                      <a:pt x="5907" y="45012"/>
                      <a:pt x="3008" y="82788"/>
                      <a:pt x="87" y="120541"/>
                    </a:cubicBezTo>
                    <a:cubicBezTo>
                      <a:pt x="1" y="121573"/>
                      <a:pt x="826" y="122423"/>
                      <a:pt x="1838" y="122423"/>
                    </a:cubicBezTo>
                    <a:cubicBezTo>
                      <a:pt x="1900" y="122423"/>
                      <a:pt x="1963" y="122420"/>
                      <a:pt x="2027" y="122413"/>
                    </a:cubicBezTo>
                    <a:cubicBezTo>
                      <a:pt x="14855" y="120906"/>
                      <a:pt x="25035" y="119286"/>
                      <a:pt x="32065" y="118030"/>
                    </a:cubicBezTo>
                    <a:cubicBezTo>
                      <a:pt x="38406" y="116907"/>
                      <a:pt x="43269" y="115895"/>
                      <a:pt x="49239" y="115895"/>
                    </a:cubicBezTo>
                    <a:cubicBezTo>
                      <a:pt x="50426" y="115895"/>
                      <a:pt x="51656" y="115935"/>
                      <a:pt x="52950" y="116022"/>
                    </a:cubicBezTo>
                    <a:cubicBezTo>
                      <a:pt x="60277" y="116501"/>
                      <a:pt x="66303" y="118259"/>
                      <a:pt x="70480" y="119811"/>
                    </a:cubicBezTo>
                    <a:cubicBezTo>
                      <a:pt x="70668" y="119876"/>
                      <a:pt x="70864" y="119907"/>
                      <a:pt x="71059" y="119907"/>
                    </a:cubicBezTo>
                    <a:cubicBezTo>
                      <a:pt x="71548" y="119907"/>
                      <a:pt x="72032" y="119707"/>
                      <a:pt x="72374" y="119331"/>
                    </a:cubicBezTo>
                    <a:cubicBezTo>
                      <a:pt x="73924" y="117650"/>
                      <a:pt x="77769" y="114208"/>
                      <a:pt x="83535" y="114208"/>
                    </a:cubicBezTo>
                    <a:cubicBezTo>
                      <a:pt x="83716" y="114208"/>
                      <a:pt x="83899" y="114212"/>
                      <a:pt x="84084" y="114219"/>
                    </a:cubicBezTo>
                    <a:cubicBezTo>
                      <a:pt x="76711" y="111320"/>
                      <a:pt x="67079" y="108398"/>
                      <a:pt x="55552" y="107029"/>
                    </a:cubicBezTo>
                    <a:cubicBezTo>
                      <a:pt x="50852" y="106468"/>
                      <a:pt x="46341" y="106227"/>
                      <a:pt x="42057" y="106227"/>
                    </a:cubicBezTo>
                    <a:cubicBezTo>
                      <a:pt x="27869" y="106227"/>
                      <a:pt x="16165" y="108867"/>
                      <a:pt x="8258" y="111251"/>
                    </a:cubicBezTo>
                    <a:cubicBezTo>
                      <a:pt x="10267" y="74160"/>
                      <a:pt x="12275" y="37069"/>
                      <a:pt x="14261" y="1"/>
                    </a:cubicBezTo>
                    <a:close/>
                    <a:moveTo>
                      <a:pt x="152080" y="1142"/>
                    </a:moveTo>
                    <a:lnTo>
                      <a:pt x="152080" y="1142"/>
                    </a:lnTo>
                    <a:cubicBezTo>
                      <a:pt x="155344" y="39740"/>
                      <a:pt x="158631" y="78360"/>
                      <a:pt x="161895" y="116980"/>
                    </a:cubicBezTo>
                    <a:cubicBezTo>
                      <a:pt x="154979" y="113397"/>
                      <a:pt x="144160" y="108900"/>
                      <a:pt x="130259" y="107325"/>
                    </a:cubicBezTo>
                    <a:cubicBezTo>
                      <a:pt x="126808" y="106939"/>
                      <a:pt x="123474" y="106769"/>
                      <a:pt x="120276" y="106769"/>
                    </a:cubicBezTo>
                    <a:cubicBezTo>
                      <a:pt x="103798" y="106769"/>
                      <a:pt x="90908" y="111294"/>
                      <a:pt x="84084" y="114219"/>
                    </a:cubicBezTo>
                    <a:cubicBezTo>
                      <a:pt x="89882" y="114401"/>
                      <a:pt x="93579" y="117962"/>
                      <a:pt x="95131" y="119788"/>
                    </a:cubicBezTo>
                    <a:cubicBezTo>
                      <a:pt x="95465" y="120197"/>
                      <a:pt x="95949" y="120405"/>
                      <a:pt x="96444" y="120405"/>
                    </a:cubicBezTo>
                    <a:cubicBezTo>
                      <a:pt x="96695" y="120405"/>
                      <a:pt x="96948" y="120352"/>
                      <a:pt x="97186" y="120244"/>
                    </a:cubicBezTo>
                    <a:cubicBezTo>
                      <a:pt x="100404" y="118784"/>
                      <a:pt x="104901" y="117140"/>
                      <a:pt x="110379" y="116227"/>
                    </a:cubicBezTo>
                    <a:cubicBezTo>
                      <a:pt x="113000" y="115788"/>
                      <a:pt x="115413" y="115591"/>
                      <a:pt x="117832" y="115591"/>
                    </a:cubicBezTo>
                    <a:cubicBezTo>
                      <a:pt x="123712" y="115591"/>
                      <a:pt x="129633" y="116753"/>
                      <a:pt x="138705" y="118418"/>
                    </a:cubicBezTo>
                    <a:cubicBezTo>
                      <a:pt x="144731" y="119537"/>
                      <a:pt x="154112" y="121226"/>
                      <a:pt x="166141" y="123257"/>
                    </a:cubicBezTo>
                    <a:cubicBezTo>
                      <a:pt x="166246" y="123276"/>
                      <a:pt x="166349" y="123285"/>
                      <a:pt x="166451" y="123285"/>
                    </a:cubicBezTo>
                    <a:cubicBezTo>
                      <a:pt x="167461" y="123285"/>
                      <a:pt x="168297" y="122399"/>
                      <a:pt x="168172" y="121363"/>
                    </a:cubicBezTo>
                    <a:cubicBezTo>
                      <a:pt x="163995" y="82423"/>
                      <a:pt x="159795" y="43460"/>
                      <a:pt x="155618" y="4520"/>
                    </a:cubicBezTo>
                    <a:cubicBezTo>
                      <a:pt x="154340" y="3311"/>
                      <a:pt x="153336" y="2352"/>
                      <a:pt x="152080" y="114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0">
                <a:extLst>
                  <a:ext uri="{FF2B5EF4-FFF2-40B4-BE49-F238E27FC236}">
                    <a16:creationId xmlns:a16="http://schemas.microsoft.com/office/drawing/2014/main" id="{CA0D7375-4DA7-7C03-C88C-A83D87413DB2}"/>
                  </a:ext>
                </a:extLst>
              </p:cNvPr>
              <p:cNvSpPr/>
              <p:nvPr/>
            </p:nvSpPr>
            <p:spPr>
              <a:xfrm>
                <a:off x="1459825" y="2961050"/>
                <a:ext cx="82775" cy="1249725"/>
              </a:xfrm>
              <a:custGeom>
                <a:avLst/>
                <a:gdLst/>
                <a:ahLst/>
                <a:cxnLst/>
                <a:rect l="l" t="t" r="r" b="b"/>
                <a:pathLst>
                  <a:path w="3311" h="49989" extrusionOk="0">
                    <a:moveTo>
                      <a:pt x="3311" y="1"/>
                    </a:moveTo>
                    <a:lnTo>
                      <a:pt x="3311" y="1"/>
                    </a:lnTo>
                    <a:cubicBezTo>
                      <a:pt x="1987" y="16047"/>
                      <a:pt x="823" y="33896"/>
                      <a:pt x="1" y="49988"/>
                    </a:cubicBezTo>
                    <a:cubicBezTo>
                      <a:pt x="1302" y="33942"/>
                      <a:pt x="2489" y="16070"/>
                      <a:pt x="331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0">
                <a:extLst>
                  <a:ext uri="{FF2B5EF4-FFF2-40B4-BE49-F238E27FC236}">
                    <a16:creationId xmlns:a16="http://schemas.microsoft.com/office/drawing/2014/main" id="{21BF5C79-A45B-A71F-ECAD-DE7B648948CD}"/>
                  </a:ext>
                </a:extLst>
              </p:cNvPr>
              <p:cNvSpPr/>
              <p:nvPr/>
            </p:nvSpPr>
            <p:spPr>
              <a:xfrm>
                <a:off x="5317875" y="3006700"/>
                <a:ext cx="132425" cy="1245725"/>
              </a:xfrm>
              <a:custGeom>
                <a:avLst/>
                <a:gdLst/>
                <a:ahLst/>
                <a:cxnLst/>
                <a:rect l="l" t="t" r="r" b="b"/>
                <a:pathLst>
                  <a:path w="5297" h="49829" extrusionOk="0">
                    <a:moveTo>
                      <a:pt x="1" y="1"/>
                    </a:moveTo>
                    <a:lnTo>
                      <a:pt x="1" y="1"/>
                    </a:lnTo>
                    <a:cubicBezTo>
                      <a:pt x="1439" y="16047"/>
                      <a:pt x="3333" y="33828"/>
                      <a:pt x="5296" y="49828"/>
                    </a:cubicBezTo>
                    <a:cubicBezTo>
                      <a:pt x="3836" y="33782"/>
                      <a:pt x="1941" y="15978"/>
                      <a:pt x="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0">
                <a:extLst>
                  <a:ext uri="{FF2B5EF4-FFF2-40B4-BE49-F238E27FC236}">
                    <a16:creationId xmlns:a16="http://schemas.microsoft.com/office/drawing/2014/main" id="{116763A4-71E0-8A38-4F65-C351EDA4E267}"/>
                  </a:ext>
                </a:extLst>
              </p:cNvPr>
              <p:cNvSpPr/>
              <p:nvPr/>
            </p:nvSpPr>
            <p:spPr>
              <a:xfrm>
                <a:off x="4603450" y="4103025"/>
                <a:ext cx="582650" cy="148825"/>
              </a:xfrm>
              <a:custGeom>
                <a:avLst/>
                <a:gdLst/>
                <a:ahLst/>
                <a:cxnLst/>
                <a:rect l="l" t="t" r="r" b="b"/>
                <a:pathLst>
                  <a:path w="23306" h="5953" extrusionOk="0">
                    <a:moveTo>
                      <a:pt x="5249" y="0"/>
                    </a:moveTo>
                    <a:cubicBezTo>
                      <a:pt x="3491" y="0"/>
                      <a:pt x="1733" y="156"/>
                      <a:pt x="1" y="474"/>
                    </a:cubicBezTo>
                    <a:cubicBezTo>
                      <a:pt x="1341" y="316"/>
                      <a:pt x="2688" y="238"/>
                      <a:pt x="4032" y="238"/>
                    </a:cubicBezTo>
                    <a:cubicBezTo>
                      <a:pt x="10835" y="238"/>
                      <a:pt x="17588" y="2236"/>
                      <a:pt x="23305" y="5953"/>
                    </a:cubicBezTo>
                    <a:cubicBezTo>
                      <a:pt x="22484" y="5336"/>
                      <a:pt x="21639" y="4788"/>
                      <a:pt x="20749" y="4241"/>
                    </a:cubicBezTo>
                    <a:cubicBezTo>
                      <a:pt x="16095" y="1483"/>
                      <a:pt x="10672" y="0"/>
                      <a:pt x="524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0">
                <a:extLst>
                  <a:ext uri="{FF2B5EF4-FFF2-40B4-BE49-F238E27FC236}">
                    <a16:creationId xmlns:a16="http://schemas.microsoft.com/office/drawing/2014/main" id="{589038E4-A9F7-4147-8E58-3422E58BA291}"/>
                  </a:ext>
                </a:extLst>
              </p:cNvPr>
              <p:cNvSpPr/>
              <p:nvPr/>
            </p:nvSpPr>
            <p:spPr>
              <a:xfrm>
                <a:off x="3430800" y="1319350"/>
                <a:ext cx="1960725" cy="2890275"/>
              </a:xfrm>
              <a:custGeom>
                <a:avLst/>
                <a:gdLst/>
                <a:ahLst/>
                <a:cxnLst/>
                <a:rect l="l" t="t" r="r" b="b"/>
                <a:pathLst>
                  <a:path w="78429" h="115611" extrusionOk="0">
                    <a:moveTo>
                      <a:pt x="4315" y="1"/>
                    </a:moveTo>
                    <a:lnTo>
                      <a:pt x="4315" y="1"/>
                    </a:lnTo>
                    <a:cubicBezTo>
                      <a:pt x="3082" y="868"/>
                      <a:pt x="2055" y="1735"/>
                      <a:pt x="1165" y="2557"/>
                    </a:cubicBezTo>
                    <a:cubicBezTo>
                      <a:pt x="891" y="2831"/>
                      <a:pt x="526" y="2968"/>
                      <a:pt x="138" y="3013"/>
                    </a:cubicBezTo>
                    <a:cubicBezTo>
                      <a:pt x="297" y="39625"/>
                      <a:pt x="457" y="76237"/>
                      <a:pt x="617" y="112849"/>
                    </a:cubicBezTo>
                    <a:cubicBezTo>
                      <a:pt x="7427" y="109924"/>
                      <a:pt x="20196" y="105400"/>
                      <a:pt x="36655" y="105400"/>
                    </a:cubicBezTo>
                    <a:cubicBezTo>
                      <a:pt x="38953" y="105400"/>
                      <a:pt x="41322" y="105489"/>
                      <a:pt x="43757" y="105681"/>
                    </a:cubicBezTo>
                    <a:cubicBezTo>
                      <a:pt x="59415" y="106914"/>
                      <a:pt x="71398" y="111958"/>
                      <a:pt x="78428" y="115610"/>
                    </a:cubicBezTo>
                    <a:cubicBezTo>
                      <a:pt x="78109" y="111707"/>
                      <a:pt x="77766" y="107804"/>
                      <a:pt x="77447" y="103901"/>
                    </a:cubicBezTo>
                    <a:cubicBezTo>
                      <a:pt x="68454" y="102897"/>
                      <a:pt x="46290" y="99085"/>
                      <a:pt x="27825" y="81258"/>
                    </a:cubicBezTo>
                    <a:cubicBezTo>
                      <a:pt x="1" y="54416"/>
                      <a:pt x="1895" y="16366"/>
                      <a:pt x="4315" y="1"/>
                    </a:cubicBezTo>
                    <a:close/>
                  </a:path>
                </a:pathLst>
              </a:custGeom>
              <a:solidFill>
                <a:srgbClr val="802751">
                  <a:alpha val="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0">
                <a:extLst>
                  <a:ext uri="{FF2B5EF4-FFF2-40B4-BE49-F238E27FC236}">
                    <a16:creationId xmlns:a16="http://schemas.microsoft.com/office/drawing/2014/main" id="{7A276DC3-A3AB-4DD5-736C-88BF3A720D54}"/>
                  </a:ext>
                </a:extLst>
              </p:cNvPr>
              <p:cNvSpPr/>
              <p:nvPr/>
            </p:nvSpPr>
            <p:spPr>
              <a:xfrm>
                <a:off x="1543150" y="1390675"/>
                <a:ext cx="69650" cy="1003775"/>
              </a:xfrm>
              <a:custGeom>
                <a:avLst/>
                <a:gdLst/>
                <a:ahLst/>
                <a:cxnLst/>
                <a:rect l="l" t="t" r="r" b="b"/>
                <a:pathLst>
                  <a:path w="2786" h="40151" extrusionOk="0">
                    <a:moveTo>
                      <a:pt x="2785" y="1"/>
                    </a:moveTo>
                    <a:lnTo>
                      <a:pt x="2511" y="366"/>
                    </a:lnTo>
                    <a:cubicBezTo>
                      <a:pt x="1530" y="13559"/>
                      <a:pt x="640" y="27391"/>
                      <a:pt x="0" y="40150"/>
                    </a:cubicBezTo>
                    <a:cubicBezTo>
                      <a:pt x="1050" y="27300"/>
                      <a:pt x="2009" y="13308"/>
                      <a:pt x="278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0">
                <a:extLst>
                  <a:ext uri="{FF2B5EF4-FFF2-40B4-BE49-F238E27FC236}">
                    <a16:creationId xmlns:a16="http://schemas.microsoft.com/office/drawing/2014/main" id="{8B4FF7CD-38DC-ED30-AA38-DED52B842433}"/>
                  </a:ext>
                </a:extLst>
              </p:cNvPr>
              <p:cNvSpPr/>
              <p:nvPr/>
            </p:nvSpPr>
            <p:spPr>
              <a:xfrm>
                <a:off x="1613325" y="1313075"/>
                <a:ext cx="56525" cy="782350"/>
              </a:xfrm>
              <a:custGeom>
                <a:avLst/>
                <a:gdLst/>
                <a:ahLst/>
                <a:cxnLst/>
                <a:rect l="l" t="t" r="r" b="b"/>
                <a:pathLst>
                  <a:path w="2261" h="31294" extrusionOk="0">
                    <a:moveTo>
                      <a:pt x="2261" y="0"/>
                    </a:moveTo>
                    <a:lnTo>
                      <a:pt x="1873" y="548"/>
                    </a:lnTo>
                    <a:cubicBezTo>
                      <a:pt x="1142" y="10911"/>
                      <a:pt x="503" y="21433"/>
                      <a:pt x="1" y="31294"/>
                    </a:cubicBezTo>
                    <a:cubicBezTo>
                      <a:pt x="823" y="21274"/>
                      <a:pt x="1599" y="10569"/>
                      <a:pt x="226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0">
                <a:extLst>
                  <a:ext uri="{FF2B5EF4-FFF2-40B4-BE49-F238E27FC236}">
                    <a16:creationId xmlns:a16="http://schemas.microsoft.com/office/drawing/2014/main" id="{31E9CF7C-E4B7-0278-BBFA-F0CD158F17D2}"/>
                  </a:ext>
                </a:extLst>
              </p:cNvPr>
              <p:cNvSpPr/>
              <p:nvPr/>
            </p:nvSpPr>
            <p:spPr>
              <a:xfrm>
                <a:off x="5180350" y="1346750"/>
                <a:ext cx="100475" cy="908450"/>
              </a:xfrm>
              <a:custGeom>
                <a:avLst/>
                <a:gdLst/>
                <a:ahLst/>
                <a:cxnLst/>
                <a:rect l="l" t="t" r="r" b="b"/>
                <a:pathLst>
                  <a:path w="4019" h="36338" extrusionOk="0">
                    <a:moveTo>
                      <a:pt x="1" y="0"/>
                    </a:moveTo>
                    <a:cubicBezTo>
                      <a:pt x="1211" y="12143"/>
                      <a:pt x="2603" y="24720"/>
                      <a:pt x="4018" y="36338"/>
                    </a:cubicBezTo>
                    <a:cubicBezTo>
                      <a:pt x="2968" y="24788"/>
                      <a:pt x="1713" y="12349"/>
                      <a:pt x="343" y="320"/>
                    </a:cubicBezTo>
                    <a:cubicBezTo>
                      <a:pt x="229" y="206"/>
                      <a:pt x="115" y="91"/>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0">
                <a:extLst>
                  <a:ext uri="{FF2B5EF4-FFF2-40B4-BE49-F238E27FC236}">
                    <a16:creationId xmlns:a16="http://schemas.microsoft.com/office/drawing/2014/main" id="{E9CBE12B-A28F-C0B8-AC18-7E8963B202E3}"/>
                  </a:ext>
                </a:extLst>
              </p:cNvPr>
              <p:cNvSpPr/>
              <p:nvPr/>
            </p:nvSpPr>
            <p:spPr>
              <a:xfrm>
                <a:off x="1374250" y="4066375"/>
                <a:ext cx="176350" cy="278500"/>
              </a:xfrm>
              <a:custGeom>
                <a:avLst/>
                <a:gdLst/>
                <a:ahLst/>
                <a:cxnLst/>
                <a:rect l="l" t="t" r="r" b="b"/>
                <a:pathLst>
                  <a:path w="7054" h="11140" extrusionOk="0">
                    <a:moveTo>
                      <a:pt x="7053" y="0"/>
                    </a:moveTo>
                    <a:cubicBezTo>
                      <a:pt x="4588" y="3584"/>
                      <a:pt x="2237" y="7282"/>
                      <a:pt x="0" y="11048"/>
                    </a:cubicBezTo>
                    <a:cubicBezTo>
                      <a:pt x="91" y="11093"/>
                      <a:pt x="206" y="11116"/>
                      <a:pt x="297" y="11139"/>
                    </a:cubicBezTo>
                    <a:cubicBezTo>
                      <a:pt x="2671" y="7487"/>
                      <a:pt x="4930" y="3766"/>
                      <a:pt x="705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0">
                <a:extLst>
                  <a:ext uri="{FF2B5EF4-FFF2-40B4-BE49-F238E27FC236}">
                    <a16:creationId xmlns:a16="http://schemas.microsoft.com/office/drawing/2014/main" id="{F4D07C72-A00B-5FED-7F7F-649DF0054206}"/>
                  </a:ext>
                </a:extLst>
              </p:cNvPr>
              <p:cNvSpPr/>
              <p:nvPr/>
            </p:nvSpPr>
            <p:spPr>
              <a:xfrm>
                <a:off x="5391500" y="4209600"/>
                <a:ext cx="132975" cy="156375"/>
              </a:xfrm>
              <a:custGeom>
                <a:avLst/>
                <a:gdLst/>
                <a:ahLst/>
                <a:cxnLst/>
                <a:rect l="l" t="t" r="r" b="b"/>
                <a:pathLst>
                  <a:path w="5319" h="6255" extrusionOk="0">
                    <a:moveTo>
                      <a:pt x="0" y="0"/>
                    </a:moveTo>
                    <a:cubicBezTo>
                      <a:pt x="1575" y="2146"/>
                      <a:pt x="3242" y="4223"/>
                      <a:pt x="4999" y="6255"/>
                    </a:cubicBezTo>
                    <a:cubicBezTo>
                      <a:pt x="5113" y="6209"/>
                      <a:pt x="5227" y="6186"/>
                      <a:pt x="5319" y="6118"/>
                    </a:cubicBezTo>
                    <a:cubicBezTo>
                      <a:pt x="3630" y="3995"/>
                      <a:pt x="1872" y="1941"/>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0">
                <a:extLst>
                  <a:ext uri="{FF2B5EF4-FFF2-40B4-BE49-F238E27FC236}">
                    <a16:creationId xmlns:a16="http://schemas.microsoft.com/office/drawing/2014/main" id="{9B51796E-59C2-925D-897F-0B43895ECC60}"/>
                  </a:ext>
                </a:extLst>
              </p:cNvPr>
              <p:cNvSpPr/>
              <p:nvPr/>
            </p:nvSpPr>
            <p:spPr>
              <a:xfrm>
                <a:off x="2492100" y="4013300"/>
                <a:ext cx="761825" cy="176925"/>
              </a:xfrm>
              <a:custGeom>
                <a:avLst/>
                <a:gdLst/>
                <a:ahLst/>
                <a:cxnLst/>
                <a:rect l="l" t="t" r="r" b="b"/>
                <a:pathLst>
                  <a:path w="30473" h="7077" extrusionOk="0">
                    <a:moveTo>
                      <a:pt x="1" y="1"/>
                    </a:moveTo>
                    <a:lnTo>
                      <a:pt x="1" y="1"/>
                    </a:lnTo>
                    <a:cubicBezTo>
                      <a:pt x="10409" y="731"/>
                      <a:pt x="20681" y="3128"/>
                      <a:pt x="30336" y="7076"/>
                    </a:cubicBezTo>
                    <a:cubicBezTo>
                      <a:pt x="30381" y="7054"/>
                      <a:pt x="30427" y="7031"/>
                      <a:pt x="30473" y="7008"/>
                    </a:cubicBezTo>
                    <a:cubicBezTo>
                      <a:pt x="29971" y="6780"/>
                      <a:pt x="29468" y="6551"/>
                      <a:pt x="28966" y="6346"/>
                    </a:cubicBezTo>
                    <a:cubicBezTo>
                      <a:pt x="19836" y="2443"/>
                      <a:pt x="9930" y="229"/>
                      <a:pt x="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0">
                <a:extLst>
                  <a:ext uri="{FF2B5EF4-FFF2-40B4-BE49-F238E27FC236}">
                    <a16:creationId xmlns:a16="http://schemas.microsoft.com/office/drawing/2014/main" id="{04A78596-066A-3704-06CF-60DFC129974B}"/>
                  </a:ext>
                </a:extLst>
              </p:cNvPr>
              <p:cNvSpPr/>
              <p:nvPr/>
            </p:nvSpPr>
            <p:spPr>
              <a:xfrm>
                <a:off x="2533775" y="4111450"/>
                <a:ext cx="649400" cy="132975"/>
              </a:xfrm>
              <a:custGeom>
                <a:avLst/>
                <a:gdLst/>
                <a:ahLst/>
                <a:cxnLst/>
                <a:rect l="l" t="t" r="r" b="b"/>
                <a:pathLst>
                  <a:path w="25976" h="5319" extrusionOk="0">
                    <a:moveTo>
                      <a:pt x="0" y="1"/>
                    </a:moveTo>
                    <a:cubicBezTo>
                      <a:pt x="8788" y="594"/>
                      <a:pt x="17462" y="2397"/>
                      <a:pt x="25747" y="5319"/>
                    </a:cubicBezTo>
                    <a:cubicBezTo>
                      <a:pt x="25816" y="5250"/>
                      <a:pt x="25884" y="5182"/>
                      <a:pt x="25975" y="5113"/>
                    </a:cubicBezTo>
                    <a:cubicBezTo>
                      <a:pt x="17690" y="1963"/>
                      <a:pt x="8856" y="206"/>
                      <a:pt x="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0">
                <a:extLst>
                  <a:ext uri="{FF2B5EF4-FFF2-40B4-BE49-F238E27FC236}">
                    <a16:creationId xmlns:a16="http://schemas.microsoft.com/office/drawing/2014/main" id="{5A5EE1BE-CE8B-E2A4-333F-74DCAC79AA0D}"/>
                  </a:ext>
                </a:extLst>
              </p:cNvPr>
              <p:cNvSpPr/>
              <p:nvPr/>
            </p:nvSpPr>
            <p:spPr>
              <a:xfrm>
                <a:off x="3708700" y="4121150"/>
                <a:ext cx="599200" cy="149525"/>
              </a:xfrm>
              <a:custGeom>
                <a:avLst/>
                <a:gdLst/>
                <a:ahLst/>
                <a:cxnLst/>
                <a:rect l="l" t="t" r="r" b="b"/>
                <a:pathLst>
                  <a:path w="23968" h="5981" extrusionOk="0">
                    <a:moveTo>
                      <a:pt x="23967" y="1"/>
                    </a:moveTo>
                    <a:lnTo>
                      <a:pt x="23967" y="1"/>
                    </a:lnTo>
                    <a:cubicBezTo>
                      <a:pt x="22552" y="92"/>
                      <a:pt x="21137" y="252"/>
                      <a:pt x="19744" y="434"/>
                    </a:cubicBezTo>
                    <a:cubicBezTo>
                      <a:pt x="12965" y="1347"/>
                      <a:pt x="6323" y="3128"/>
                      <a:pt x="1" y="5753"/>
                    </a:cubicBezTo>
                    <a:cubicBezTo>
                      <a:pt x="92" y="5821"/>
                      <a:pt x="160" y="5912"/>
                      <a:pt x="229" y="5981"/>
                    </a:cubicBezTo>
                    <a:cubicBezTo>
                      <a:pt x="7852" y="3013"/>
                      <a:pt x="15841" y="982"/>
                      <a:pt x="2396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0">
                <a:extLst>
                  <a:ext uri="{FF2B5EF4-FFF2-40B4-BE49-F238E27FC236}">
                    <a16:creationId xmlns:a16="http://schemas.microsoft.com/office/drawing/2014/main" id="{FE6C598E-2583-0628-D26B-60CF9CC01FC1}"/>
                  </a:ext>
                </a:extLst>
              </p:cNvPr>
              <p:cNvSpPr/>
              <p:nvPr/>
            </p:nvSpPr>
            <p:spPr>
              <a:xfrm>
                <a:off x="3639075" y="4091475"/>
                <a:ext cx="352675" cy="119850"/>
              </a:xfrm>
              <a:custGeom>
                <a:avLst/>
                <a:gdLst/>
                <a:ahLst/>
                <a:cxnLst/>
                <a:rect l="l" t="t" r="r" b="b"/>
                <a:pathLst>
                  <a:path w="14107" h="4794" extrusionOk="0">
                    <a:moveTo>
                      <a:pt x="14107" y="1"/>
                    </a:moveTo>
                    <a:lnTo>
                      <a:pt x="14107" y="1"/>
                    </a:lnTo>
                    <a:cubicBezTo>
                      <a:pt x="12715" y="297"/>
                      <a:pt x="11345" y="640"/>
                      <a:pt x="9975" y="1028"/>
                    </a:cubicBezTo>
                    <a:cubicBezTo>
                      <a:pt x="6575" y="1964"/>
                      <a:pt x="3242" y="3151"/>
                      <a:pt x="1" y="4543"/>
                    </a:cubicBezTo>
                    <a:cubicBezTo>
                      <a:pt x="138" y="4611"/>
                      <a:pt x="252" y="4703"/>
                      <a:pt x="366" y="4794"/>
                    </a:cubicBezTo>
                    <a:cubicBezTo>
                      <a:pt x="4817" y="2854"/>
                      <a:pt x="9405" y="1256"/>
                      <a:pt x="1410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40">
              <a:extLst>
                <a:ext uri="{FF2B5EF4-FFF2-40B4-BE49-F238E27FC236}">
                  <a16:creationId xmlns:a16="http://schemas.microsoft.com/office/drawing/2014/main" id="{F93002E6-7DF5-0366-304C-53AD3A36EF7C}"/>
                </a:ext>
              </a:extLst>
            </p:cNvPr>
            <p:cNvGrpSpPr/>
            <p:nvPr/>
          </p:nvGrpSpPr>
          <p:grpSpPr>
            <a:xfrm>
              <a:off x="7220544" y="1708928"/>
              <a:ext cx="1427232" cy="1995478"/>
              <a:chOff x="7155675" y="1787550"/>
              <a:chExt cx="1275225" cy="1782950"/>
            </a:xfrm>
          </p:grpSpPr>
          <p:sp>
            <p:nvSpPr>
              <p:cNvPr id="2612" name="Google Shape;2612;p40">
                <a:extLst>
                  <a:ext uri="{FF2B5EF4-FFF2-40B4-BE49-F238E27FC236}">
                    <a16:creationId xmlns:a16="http://schemas.microsoft.com/office/drawing/2014/main" id="{8AC53299-0894-20C2-0883-263833FB83F3}"/>
                  </a:ext>
                </a:extLst>
              </p:cNvPr>
              <p:cNvSpPr/>
              <p:nvPr/>
            </p:nvSpPr>
            <p:spPr>
              <a:xfrm>
                <a:off x="7403325" y="2894575"/>
                <a:ext cx="182650" cy="116775"/>
              </a:xfrm>
              <a:custGeom>
                <a:avLst/>
                <a:gdLst/>
                <a:ahLst/>
                <a:cxnLst/>
                <a:rect l="l" t="t" r="r" b="b"/>
                <a:pathLst>
                  <a:path w="7306" h="4671" extrusionOk="0">
                    <a:moveTo>
                      <a:pt x="1" y="0"/>
                    </a:moveTo>
                    <a:lnTo>
                      <a:pt x="663" y="4519"/>
                    </a:lnTo>
                    <a:cubicBezTo>
                      <a:pt x="1130" y="4609"/>
                      <a:pt x="1681" y="4671"/>
                      <a:pt x="2284" y="4671"/>
                    </a:cubicBezTo>
                    <a:cubicBezTo>
                      <a:pt x="2447" y="4671"/>
                      <a:pt x="2615" y="4666"/>
                      <a:pt x="2786" y="4656"/>
                    </a:cubicBezTo>
                    <a:cubicBezTo>
                      <a:pt x="4726" y="4565"/>
                      <a:pt x="6255" y="3903"/>
                      <a:pt x="7145" y="3401"/>
                    </a:cubicBezTo>
                    <a:cubicBezTo>
                      <a:pt x="7191" y="2557"/>
                      <a:pt x="7237" y="1712"/>
                      <a:pt x="7305" y="867"/>
                    </a:cubicBezTo>
                    <a:lnTo>
                      <a:pt x="1" y="0"/>
                    </a:ln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0">
                <a:extLst>
                  <a:ext uri="{FF2B5EF4-FFF2-40B4-BE49-F238E27FC236}">
                    <a16:creationId xmlns:a16="http://schemas.microsoft.com/office/drawing/2014/main" id="{A56F1C54-4C99-D49D-3387-2C9D68CE151A}"/>
                  </a:ext>
                </a:extLst>
              </p:cNvPr>
              <p:cNvSpPr/>
              <p:nvPr/>
            </p:nvSpPr>
            <p:spPr>
              <a:xfrm>
                <a:off x="7403325" y="2894575"/>
                <a:ext cx="182650" cy="95300"/>
              </a:xfrm>
              <a:custGeom>
                <a:avLst/>
                <a:gdLst/>
                <a:ahLst/>
                <a:cxnLst/>
                <a:rect l="l" t="t" r="r" b="b"/>
                <a:pathLst>
                  <a:path w="7306" h="3812" extrusionOk="0">
                    <a:moveTo>
                      <a:pt x="1" y="0"/>
                    </a:moveTo>
                    <a:lnTo>
                      <a:pt x="366" y="2511"/>
                    </a:lnTo>
                    <a:cubicBezTo>
                      <a:pt x="1462" y="2922"/>
                      <a:pt x="2717" y="3287"/>
                      <a:pt x="4155" y="3538"/>
                    </a:cubicBezTo>
                    <a:cubicBezTo>
                      <a:pt x="4908" y="3675"/>
                      <a:pt x="5616" y="3766"/>
                      <a:pt x="6301" y="3812"/>
                    </a:cubicBezTo>
                    <a:cubicBezTo>
                      <a:pt x="6620" y="3675"/>
                      <a:pt x="6894" y="3538"/>
                      <a:pt x="7145" y="3401"/>
                    </a:cubicBezTo>
                    <a:cubicBezTo>
                      <a:pt x="7191" y="2557"/>
                      <a:pt x="7237" y="1712"/>
                      <a:pt x="7305" y="867"/>
                    </a:cubicBezTo>
                    <a:cubicBezTo>
                      <a:pt x="4863" y="571"/>
                      <a:pt x="2443" y="297"/>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0">
                <a:extLst>
                  <a:ext uri="{FF2B5EF4-FFF2-40B4-BE49-F238E27FC236}">
                    <a16:creationId xmlns:a16="http://schemas.microsoft.com/office/drawing/2014/main" id="{EE2CA33D-1217-C9BA-3FD2-84CF402601CD}"/>
                  </a:ext>
                </a:extLst>
              </p:cNvPr>
              <p:cNvSpPr/>
              <p:nvPr/>
            </p:nvSpPr>
            <p:spPr>
              <a:xfrm>
                <a:off x="7431875" y="2933375"/>
                <a:ext cx="413725" cy="637125"/>
              </a:xfrm>
              <a:custGeom>
                <a:avLst/>
                <a:gdLst/>
                <a:ahLst/>
                <a:cxnLst/>
                <a:rect l="l" t="t" r="r" b="b"/>
                <a:pathLst>
                  <a:path w="16549" h="25485" extrusionOk="0">
                    <a:moveTo>
                      <a:pt x="12052" y="0"/>
                    </a:moveTo>
                    <a:cubicBezTo>
                      <a:pt x="10249" y="114"/>
                      <a:pt x="8012" y="571"/>
                      <a:pt x="7259" y="2077"/>
                    </a:cubicBezTo>
                    <a:cubicBezTo>
                      <a:pt x="6505" y="3561"/>
                      <a:pt x="7852" y="4634"/>
                      <a:pt x="7943" y="7487"/>
                    </a:cubicBezTo>
                    <a:cubicBezTo>
                      <a:pt x="8035" y="10409"/>
                      <a:pt x="6779" y="13809"/>
                      <a:pt x="4360" y="15681"/>
                    </a:cubicBezTo>
                    <a:cubicBezTo>
                      <a:pt x="2899" y="16822"/>
                      <a:pt x="2146" y="16480"/>
                      <a:pt x="1438" y="17530"/>
                    </a:cubicBezTo>
                    <a:cubicBezTo>
                      <a:pt x="0" y="19653"/>
                      <a:pt x="936" y="24035"/>
                      <a:pt x="3470" y="25199"/>
                    </a:cubicBezTo>
                    <a:cubicBezTo>
                      <a:pt x="3909" y="25398"/>
                      <a:pt x="4362" y="25485"/>
                      <a:pt x="4819" y="25485"/>
                    </a:cubicBezTo>
                    <a:cubicBezTo>
                      <a:pt x="7048" y="25485"/>
                      <a:pt x="9396" y="23421"/>
                      <a:pt x="10911" y="22095"/>
                    </a:cubicBezTo>
                    <a:cubicBezTo>
                      <a:pt x="12120" y="21022"/>
                      <a:pt x="15773" y="17484"/>
                      <a:pt x="16252" y="11755"/>
                    </a:cubicBezTo>
                    <a:cubicBezTo>
                      <a:pt x="16549" y="7989"/>
                      <a:pt x="15339" y="5067"/>
                      <a:pt x="14700" y="3789"/>
                    </a:cubicBezTo>
                    <a:cubicBezTo>
                      <a:pt x="13855" y="2054"/>
                      <a:pt x="12805" y="799"/>
                      <a:pt x="120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0">
                <a:extLst>
                  <a:ext uri="{FF2B5EF4-FFF2-40B4-BE49-F238E27FC236}">
                    <a16:creationId xmlns:a16="http://schemas.microsoft.com/office/drawing/2014/main" id="{B758ABF5-FB5B-B0DE-D23C-8423C31C7614}"/>
                  </a:ext>
                </a:extLst>
              </p:cNvPr>
              <p:cNvSpPr/>
              <p:nvPr/>
            </p:nvSpPr>
            <p:spPr>
              <a:xfrm>
                <a:off x="7460400" y="3379925"/>
                <a:ext cx="59375" cy="169250"/>
              </a:xfrm>
              <a:custGeom>
                <a:avLst/>
                <a:gdLst/>
                <a:ahLst/>
                <a:cxnLst/>
                <a:rect l="l" t="t" r="r" b="b"/>
                <a:pathLst>
                  <a:path w="2375" h="6770" extrusionOk="0">
                    <a:moveTo>
                      <a:pt x="469" y="0"/>
                    </a:moveTo>
                    <a:cubicBezTo>
                      <a:pt x="449" y="0"/>
                      <a:pt x="429" y="4"/>
                      <a:pt x="411" y="10"/>
                    </a:cubicBezTo>
                    <a:cubicBezTo>
                      <a:pt x="1" y="170"/>
                      <a:pt x="297" y="1836"/>
                      <a:pt x="503" y="2978"/>
                    </a:cubicBezTo>
                    <a:cubicBezTo>
                      <a:pt x="731" y="4347"/>
                      <a:pt x="1165" y="6767"/>
                      <a:pt x="1849" y="6767"/>
                    </a:cubicBezTo>
                    <a:cubicBezTo>
                      <a:pt x="1862" y="6769"/>
                      <a:pt x="1876" y="6770"/>
                      <a:pt x="1889" y="6770"/>
                    </a:cubicBezTo>
                    <a:cubicBezTo>
                      <a:pt x="2017" y="6770"/>
                      <a:pt x="2168" y="6668"/>
                      <a:pt x="2374" y="6379"/>
                    </a:cubicBezTo>
                    <a:cubicBezTo>
                      <a:pt x="2306" y="5443"/>
                      <a:pt x="2169" y="4370"/>
                      <a:pt x="1918" y="3183"/>
                    </a:cubicBezTo>
                    <a:cubicBezTo>
                      <a:pt x="1690" y="2179"/>
                      <a:pt x="1416" y="1289"/>
                      <a:pt x="1142" y="535"/>
                    </a:cubicBezTo>
                    <a:cubicBezTo>
                      <a:pt x="915" y="268"/>
                      <a:pt x="652" y="0"/>
                      <a:pt x="469" y="0"/>
                    </a:cubicBezTo>
                    <a:close/>
                  </a:path>
                </a:pathLst>
              </a:custGeom>
              <a:solidFill>
                <a:srgbClr val="4C4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0">
                <a:extLst>
                  <a:ext uri="{FF2B5EF4-FFF2-40B4-BE49-F238E27FC236}">
                    <a16:creationId xmlns:a16="http://schemas.microsoft.com/office/drawing/2014/main" id="{08C7C1A0-2E70-4603-FC74-31983EB6B030}"/>
                  </a:ext>
                </a:extLst>
              </p:cNvPr>
              <p:cNvSpPr/>
              <p:nvPr/>
            </p:nvSpPr>
            <p:spPr>
              <a:xfrm>
                <a:off x="7234425" y="3328825"/>
                <a:ext cx="297325" cy="212975"/>
              </a:xfrm>
              <a:custGeom>
                <a:avLst/>
                <a:gdLst/>
                <a:ahLst/>
                <a:cxnLst/>
                <a:rect l="l" t="t" r="r" b="b"/>
                <a:pathLst>
                  <a:path w="11893" h="8519" extrusionOk="0">
                    <a:moveTo>
                      <a:pt x="5182" y="0"/>
                    </a:moveTo>
                    <a:cubicBezTo>
                      <a:pt x="5114" y="0"/>
                      <a:pt x="5068" y="0"/>
                      <a:pt x="5022" y="23"/>
                    </a:cubicBezTo>
                    <a:cubicBezTo>
                      <a:pt x="4589" y="320"/>
                      <a:pt x="5205" y="2009"/>
                      <a:pt x="5365" y="2465"/>
                    </a:cubicBezTo>
                    <a:cubicBezTo>
                      <a:pt x="4292" y="1780"/>
                      <a:pt x="3356" y="1438"/>
                      <a:pt x="2694" y="1255"/>
                    </a:cubicBezTo>
                    <a:cubicBezTo>
                      <a:pt x="2181" y="1099"/>
                      <a:pt x="1677" y="951"/>
                      <a:pt x="1298" y="951"/>
                    </a:cubicBezTo>
                    <a:cubicBezTo>
                      <a:pt x="1070" y="951"/>
                      <a:pt x="888" y="1004"/>
                      <a:pt x="777" y="1141"/>
                    </a:cubicBezTo>
                    <a:cubicBezTo>
                      <a:pt x="434" y="1552"/>
                      <a:pt x="982" y="2511"/>
                      <a:pt x="1051" y="2648"/>
                    </a:cubicBezTo>
                    <a:cubicBezTo>
                      <a:pt x="908" y="2600"/>
                      <a:pt x="765" y="2577"/>
                      <a:pt x="636" y="2577"/>
                    </a:cubicBezTo>
                    <a:cubicBezTo>
                      <a:pt x="455" y="2577"/>
                      <a:pt x="299" y="2623"/>
                      <a:pt x="206" y="2716"/>
                    </a:cubicBezTo>
                    <a:cubicBezTo>
                      <a:pt x="1" y="2967"/>
                      <a:pt x="115" y="3606"/>
                      <a:pt x="708" y="4063"/>
                    </a:cubicBezTo>
                    <a:cubicBezTo>
                      <a:pt x="343" y="4086"/>
                      <a:pt x="229" y="4246"/>
                      <a:pt x="206" y="4268"/>
                    </a:cubicBezTo>
                    <a:cubicBezTo>
                      <a:pt x="24" y="4520"/>
                      <a:pt x="229" y="5067"/>
                      <a:pt x="800" y="5524"/>
                    </a:cubicBezTo>
                    <a:cubicBezTo>
                      <a:pt x="737" y="5518"/>
                      <a:pt x="668" y="5513"/>
                      <a:pt x="598" y="5513"/>
                    </a:cubicBezTo>
                    <a:cubicBezTo>
                      <a:pt x="415" y="5513"/>
                      <a:pt x="233" y="5545"/>
                      <a:pt x="183" y="5661"/>
                    </a:cubicBezTo>
                    <a:cubicBezTo>
                      <a:pt x="24" y="5957"/>
                      <a:pt x="868" y="6665"/>
                      <a:pt x="1051" y="6825"/>
                    </a:cubicBezTo>
                    <a:cubicBezTo>
                      <a:pt x="1165" y="6916"/>
                      <a:pt x="1987" y="7601"/>
                      <a:pt x="3014" y="7943"/>
                    </a:cubicBezTo>
                    <a:cubicBezTo>
                      <a:pt x="4025" y="8280"/>
                      <a:pt x="5958" y="8518"/>
                      <a:pt x="8500" y="8518"/>
                    </a:cubicBezTo>
                    <a:cubicBezTo>
                      <a:pt x="9399" y="8518"/>
                      <a:pt x="10375" y="8488"/>
                      <a:pt x="11413" y="8423"/>
                    </a:cubicBezTo>
                    <a:cubicBezTo>
                      <a:pt x="11596" y="7920"/>
                      <a:pt x="11893" y="6916"/>
                      <a:pt x="11710" y="5661"/>
                    </a:cubicBezTo>
                    <a:cubicBezTo>
                      <a:pt x="11459" y="3995"/>
                      <a:pt x="10523" y="2945"/>
                      <a:pt x="10181" y="2579"/>
                    </a:cubicBezTo>
                    <a:cubicBezTo>
                      <a:pt x="9496" y="2693"/>
                      <a:pt x="8834" y="2808"/>
                      <a:pt x="8149" y="2922"/>
                    </a:cubicBezTo>
                    <a:cubicBezTo>
                      <a:pt x="7875" y="2351"/>
                      <a:pt x="7396" y="1552"/>
                      <a:pt x="6574" y="845"/>
                    </a:cubicBezTo>
                    <a:cubicBezTo>
                      <a:pt x="6278" y="594"/>
                      <a:pt x="5593" y="0"/>
                      <a:pt x="5182" y="0"/>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0">
                <a:extLst>
                  <a:ext uri="{FF2B5EF4-FFF2-40B4-BE49-F238E27FC236}">
                    <a16:creationId xmlns:a16="http://schemas.microsoft.com/office/drawing/2014/main" id="{BA3C808E-58FB-CC3E-CE91-27CDFC2E9AFA}"/>
                  </a:ext>
                </a:extLst>
              </p:cNvPr>
              <p:cNvSpPr/>
              <p:nvPr/>
            </p:nvSpPr>
            <p:spPr>
              <a:xfrm>
                <a:off x="7258400" y="3392150"/>
                <a:ext cx="69075" cy="25900"/>
              </a:xfrm>
              <a:custGeom>
                <a:avLst/>
                <a:gdLst/>
                <a:ahLst/>
                <a:cxnLst/>
                <a:rect l="l" t="t" r="r" b="b"/>
                <a:pathLst>
                  <a:path w="2763" h="1036" extrusionOk="0">
                    <a:moveTo>
                      <a:pt x="0" y="1"/>
                    </a:moveTo>
                    <a:lnTo>
                      <a:pt x="0" y="1"/>
                    </a:lnTo>
                    <a:cubicBezTo>
                      <a:pt x="654" y="655"/>
                      <a:pt x="1601" y="1036"/>
                      <a:pt x="2533" y="1036"/>
                    </a:cubicBezTo>
                    <a:cubicBezTo>
                      <a:pt x="2610" y="1036"/>
                      <a:pt x="2686" y="1033"/>
                      <a:pt x="2762" y="1028"/>
                    </a:cubicBezTo>
                    <a:cubicBezTo>
                      <a:pt x="1781" y="822"/>
                      <a:pt x="868" y="480"/>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0">
                <a:extLst>
                  <a:ext uri="{FF2B5EF4-FFF2-40B4-BE49-F238E27FC236}">
                    <a16:creationId xmlns:a16="http://schemas.microsoft.com/office/drawing/2014/main" id="{7CAA91A1-FF5D-8BDF-7228-07CE5B437318}"/>
                  </a:ext>
                </a:extLst>
              </p:cNvPr>
              <p:cNvSpPr/>
              <p:nvPr/>
            </p:nvSpPr>
            <p:spPr>
              <a:xfrm>
                <a:off x="7875250" y="1787550"/>
                <a:ext cx="555650" cy="494050"/>
              </a:xfrm>
              <a:custGeom>
                <a:avLst/>
                <a:gdLst/>
                <a:ahLst/>
                <a:cxnLst/>
                <a:rect l="l" t="t" r="r" b="b"/>
                <a:pathLst>
                  <a:path w="22226" h="19762" extrusionOk="0">
                    <a:moveTo>
                      <a:pt x="12029" y="0"/>
                    </a:moveTo>
                    <a:cubicBezTo>
                      <a:pt x="11002" y="0"/>
                      <a:pt x="9838" y="936"/>
                      <a:pt x="9770" y="2397"/>
                    </a:cubicBezTo>
                    <a:cubicBezTo>
                      <a:pt x="9633" y="1255"/>
                      <a:pt x="8765" y="342"/>
                      <a:pt x="7715" y="183"/>
                    </a:cubicBezTo>
                    <a:cubicBezTo>
                      <a:pt x="7589" y="162"/>
                      <a:pt x="7462" y="151"/>
                      <a:pt x="7336" y="151"/>
                    </a:cubicBezTo>
                    <a:cubicBezTo>
                      <a:pt x="6238" y="151"/>
                      <a:pt x="5213" y="931"/>
                      <a:pt x="4885" y="2077"/>
                    </a:cubicBezTo>
                    <a:cubicBezTo>
                      <a:pt x="4799" y="1969"/>
                      <a:pt x="3939" y="925"/>
                      <a:pt x="2766" y="925"/>
                    </a:cubicBezTo>
                    <a:cubicBezTo>
                      <a:pt x="2698" y="925"/>
                      <a:pt x="2628" y="928"/>
                      <a:pt x="2557" y="936"/>
                    </a:cubicBezTo>
                    <a:cubicBezTo>
                      <a:pt x="1210" y="1073"/>
                      <a:pt x="1" y="2579"/>
                      <a:pt x="160" y="4519"/>
                    </a:cubicBezTo>
                    <a:cubicBezTo>
                      <a:pt x="4337" y="9313"/>
                      <a:pt x="8514" y="14106"/>
                      <a:pt x="12669" y="18899"/>
                    </a:cubicBezTo>
                    <a:cubicBezTo>
                      <a:pt x="13229" y="19494"/>
                      <a:pt x="13944" y="19761"/>
                      <a:pt x="14606" y="19761"/>
                    </a:cubicBezTo>
                    <a:cubicBezTo>
                      <a:pt x="15240" y="19761"/>
                      <a:pt x="15827" y="19517"/>
                      <a:pt x="16184" y="19082"/>
                    </a:cubicBezTo>
                    <a:cubicBezTo>
                      <a:pt x="16709" y="18443"/>
                      <a:pt x="16731" y="17370"/>
                      <a:pt x="16184" y="16503"/>
                    </a:cubicBezTo>
                    <a:lnTo>
                      <a:pt x="16184" y="16503"/>
                    </a:lnTo>
                    <a:cubicBezTo>
                      <a:pt x="16459" y="16561"/>
                      <a:pt x="16731" y="16588"/>
                      <a:pt x="16995" y="16588"/>
                    </a:cubicBezTo>
                    <a:cubicBezTo>
                      <a:pt x="18700" y="16588"/>
                      <a:pt x="20098" y="15450"/>
                      <a:pt x="20315" y="14106"/>
                    </a:cubicBezTo>
                    <a:cubicBezTo>
                      <a:pt x="20498" y="12988"/>
                      <a:pt x="19859" y="11778"/>
                      <a:pt x="18740" y="11070"/>
                    </a:cubicBezTo>
                    <a:lnTo>
                      <a:pt x="18740" y="11070"/>
                    </a:lnTo>
                    <a:cubicBezTo>
                      <a:pt x="18839" y="11078"/>
                      <a:pt x="18936" y="11082"/>
                      <a:pt x="19031" y="11082"/>
                    </a:cubicBezTo>
                    <a:cubicBezTo>
                      <a:pt x="20948" y="11082"/>
                      <a:pt x="22226" y="9598"/>
                      <a:pt x="22095" y="8445"/>
                    </a:cubicBezTo>
                    <a:cubicBezTo>
                      <a:pt x="22004" y="7464"/>
                      <a:pt x="20909" y="6505"/>
                      <a:pt x="19425" y="6368"/>
                    </a:cubicBezTo>
                    <a:cubicBezTo>
                      <a:pt x="21068" y="4497"/>
                      <a:pt x="20589" y="1849"/>
                      <a:pt x="19128" y="845"/>
                    </a:cubicBezTo>
                    <a:cubicBezTo>
                      <a:pt x="18678" y="542"/>
                      <a:pt x="18111" y="389"/>
                      <a:pt x="17509" y="389"/>
                    </a:cubicBezTo>
                    <a:cubicBezTo>
                      <a:pt x="16159" y="389"/>
                      <a:pt x="14636" y="1160"/>
                      <a:pt x="13878" y="2739"/>
                    </a:cubicBezTo>
                    <a:cubicBezTo>
                      <a:pt x="14129" y="1415"/>
                      <a:pt x="13308" y="251"/>
                      <a:pt x="12372" y="23"/>
                    </a:cubicBezTo>
                    <a:cubicBezTo>
                      <a:pt x="12258" y="0"/>
                      <a:pt x="12144" y="0"/>
                      <a:pt x="120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0">
                <a:extLst>
                  <a:ext uri="{FF2B5EF4-FFF2-40B4-BE49-F238E27FC236}">
                    <a16:creationId xmlns:a16="http://schemas.microsoft.com/office/drawing/2014/main" id="{82981FAB-B1AA-20E1-101B-8D46F4B81367}"/>
                  </a:ext>
                </a:extLst>
              </p:cNvPr>
              <p:cNvSpPr/>
              <p:nvPr/>
            </p:nvSpPr>
            <p:spPr>
              <a:xfrm>
                <a:off x="7155675" y="2072275"/>
                <a:ext cx="978100" cy="911375"/>
              </a:xfrm>
              <a:custGeom>
                <a:avLst/>
                <a:gdLst/>
                <a:ahLst/>
                <a:cxnLst/>
                <a:rect l="l" t="t" r="r" b="b"/>
                <a:pathLst>
                  <a:path w="39124" h="36455" extrusionOk="0">
                    <a:moveTo>
                      <a:pt x="19836" y="1"/>
                    </a:moveTo>
                    <a:cubicBezTo>
                      <a:pt x="17736" y="1"/>
                      <a:pt x="16070" y="366"/>
                      <a:pt x="15248" y="572"/>
                    </a:cubicBezTo>
                    <a:cubicBezTo>
                      <a:pt x="13719" y="914"/>
                      <a:pt x="11710" y="1416"/>
                      <a:pt x="9747" y="3059"/>
                    </a:cubicBezTo>
                    <a:cubicBezTo>
                      <a:pt x="7442" y="5000"/>
                      <a:pt x="6460" y="7488"/>
                      <a:pt x="6278" y="7990"/>
                    </a:cubicBezTo>
                    <a:cubicBezTo>
                      <a:pt x="5296" y="10592"/>
                      <a:pt x="5890" y="11870"/>
                      <a:pt x="4452" y="14198"/>
                    </a:cubicBezTo>
                    <a:cubicBezTo>
                      <a:pt x="3790" y="15248"/>
                      <a:pt x="3607" y="15088"/>
                      <a:pt x="2740" y="16412"/>
                    </a:cubicBezTo>
                    <a:cubicBezTo>
                      <a:pt x="2512" y="16755"/>
                      <a:pt x="2078" y="17417"/>
                      <a:pt x="1644" y="18261"/>
                    </a:cubicBezTo>
                    <a:cubicBezTo>
                      <a:pt x="1211" y="19128"/>
                      <a:pt x="777" y="20156"/>
                      <a:pt x="594" y="21251"/>
                    </a:cubicBezTo>
                    <a:cubicBezTo>
                      <a:pt x="1" y="24607"/>
                      <a:pt x="1781" y="27482"/>
                      <a:pt x="2397" y="28487"/>
                    </a:cubicBezTo>
                    <a:cubicBezTo>
                      <a:pt x="4794" y="32344"/>
                      <a:pt x="8583" y="33805"/>
                      <a:pt x="11345" y="34878"/>
                    </a:cubicBezTo>
                    <a:cubicBezTo>
                      <a:pt x="14495" y="36088"/>
                      <a:pt x="17371" y="36339"/>
                      <a:pt x="18078" y="36384"/>
                    </a:cubicBezTo>
                    <a:cubicBezTo>
                      <a:pt x="18261" y="36407"/>
                      <a:pt x="18900" y="36453"/>
                      <a:pt x="19653" y="36453"/>
                    </a:cubicBezTo>
                    <a:cubicBezTo>
                      <a:pt x="19695" y="36453"/>
                      <a:pt x="19796" y="36454"/>
                      <a:pt x="19945" y="36454"/>
                    </a:cubicBezTo>
                    <a:cubicBezTo>
                      <a:pt x="21099" y="36454"/>
                      <a:pt x="25196" y="36365"/>
                      <a:pt x="28327" y="34809"/>
                    </a:cubicBezTo>
                    <a:cubicBezTo>
                      <a:pt x="33919" y="32002"/>
                      <a:pt x="36065" y="26387"/>
                      <a:pt x="36681" y="24401"/>
                    </a:cubicBezTo>
                    <a:cubicBezTo>
                      <a:pt x="39123" y="16663"/>
                      <a:pt x="35471" y="10135"/>
                      <a:pt x="34650" y="8766"/>
                    </a:cubicBezTo>
                    <a:cubicBezTo>
                      <a:pt x="33965" y="7625"/>
                      <a:pt x="31751" y="3950"/>
                      <a:pt x="27368" y="1758"/>
                    </a:cubicBezTo>
                    <a:cubicBezTo>
                      <a:pt x="27231" y="1690"/>
                      <a:pt x="27094" y="1621"/>
                      <a:pt x="27003" y="1576"/>
                    </a:cubicBezTo>
                    <a:cubicBezTo>
                      <a:pt x="24424" y="343"/>
                      <a:pt x="21913" y="1"/>
                      <a:pt x="19836" y="1"/>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0">
                <a:extLst>
                  <a:ext uri="{FF2B5EF4-FFF2-40B4-BE49-F238E27FC236}">
                    <a16:creationId xmlns:a16="http://schemas.microsoft.com/office/drawing/2014/main" id="{AF4B71C8-D44B-2795-E073-5ED0BD56863E}"/>
                  </a:ext>
                </a:extLst>
              </p:cNvPr>
              <p:cNvSpPr/>
              <p:nvPr/>
            </p:nvSpPr>
            <p:spPr>
              <a:xfrm>
                <a:off x="7358825" y="2077425"/>
                <a:ext cx="744125" cy="514000"/>
              </a:xfrm>
              <a:custGeom>
                <a:avLst/>
                <a:gdLst/>
                <a:ahLst/>
                <a:cxnLst/>
                <a:rect l="l" t="t" r="r" b="b"/>
                <a:pathLst>
                  <a:path w="29765" h="20560" extrusionOk="0">
                    <a:moveTo>
                      <a:pt x="8971" y="0"/>
                    </a:moveTo>
                    <a:cubicBezTo>
                      <a:pt x="8172" y="114"/>
                      <a:pt x="7556" y="251"/>
                      <a:pt x="7122" y="366"/>
                    </a:cubicBezTo>
                    <a:cubicBezTo>
                      <a:pt x="5593" y="708"/>
                      <a:pt x="3584" y="1210"/>
                      <a:pt x="1621" y="2853"/>
                    </a:cubicBezTo>
                    <a:cubicBezTo>
                      <a:pt x="982" y="3401"/>
                      <a:pt x="457" y="3972"/>
                      <a:pt x="1" y="4543"/>
                    </a:cubicBezTo>
                    <a:cubicBezTo>
                      <a:pt x="800" y="4406"/>
                      <a:pt x="1598" y="4269"/>
                      <a:pt x="2420" y="4132"/>
                    </a:cubicBezTo>
                    <a:cubicBezTo>
                      <a:pt x="2648" y="4565"/>
                      <a:pt x="3105" y="5227"/>
                      <a:pt x="3927" y="5638"/>
                    </a:cubicBezTo>
                    <a:cubicBezTo>
                      <a:pt x="4390" y="5870"/>
                      <a:pt x="4902" y="5981"/>
                      <a:pt x="5431" y="5981"/>
                    </a:cubicBezTo>
                    <a:cubicBezTo>
                      <a:pt x="6520" y="5981"/>
                      <a:pt x="7684" y="5509"/>
                      <a:pt x="8651" y="4634"/>
                    </a:cubicBezTo>
                    <a:cubicBezTo>
                      <a:pt x="8743" y="4794"/>
                      <a:pt x="9199" y="5592"/>
                      <a:pt x="10204" y="5889"/>
                    </a:cubicBezTo>
                    <a:cubicBezTo>
                      <a:pt x="10472" y="5975"/>
                      <a:pt x="10727" y="6008"/>
                      <a:pt x="10961" y="6008"/>
                    </a:cubicBezTo>
                    <a:cubicBezTo>
                      <a:pt x="11664" y="6008"/>
                      <a:pt x="12178" y="5712"/>
                      <a:pt x="12281" y="5661"/>
                    </a:cubicBezTo>
                    <a:cubicBezTo>
                      <a:pt x="12326" y="5866"/>
                      <a:pt x="12600" y="7373"/>
                      <a:pt x="14061" y="8172"/>
                    </a:cubicBezTo>
                    <a:cubicBezTo>
                      <a:pt x="14654" y="8503"/>
                      <a:pt x="15248" y="8594"/>
                      <a:pt x="15724" y="8594"/>
                    </a:cubicBezTo>
                    <a:cubicBezTo>
                      <a:pt x="16201" y="8594"/>
                      <a:pt x="16560" y="8503"/>
                      <a:pt x="16686" y="8468"/>
                    </a:cubicBezTo>
                    <a:cubicBezTo>
                      <a:pt x="16686" y="8742"/>
                      <a:pt x="16777" y="10477"/>
                      <a:pt x="18238" y="11687"/>
                    </a:cubicBezTo>
                    <a:cubicBezTo>
                      <a:pt x="19284" y="12543"/>
                      <a:pt x="20425" y="12654"/>
                      <a:pt x="20975" y="12654"/>
                    </a:cubicBezTo>
                    <a:cubicBezTo>
                      <a:pt x="21085" y="12654"/>
                      <a:pt x="21171" y="12649"/>
                      <a:pt x="21228" y="12645"/>
                    </a:cubicBezTo>
                    <a:lnTo>
                      <a:pt x="21228" y="12645"/>
                    </a:lnTo>
                    <a:cubicBezTo>
                      <a:pt x="21137" y="12942"/>
                      <a:pt x="20224" y="15795"/>
                      <a:pt x="21959" y="18192"/>
                    </a:cubicBezTo>
                    <a:cubicBezTo>
                      <a:pt x="23075" y="19697"/>
                      <a:pt x="24915" y="20560"/>
                      <a:pt x="26884" y="20560"/>
                    </a:cubicBezTo>
                    <a:cubicBezTo>
                      <a:pt x="27692" y="20560"/>
                      <a:pt x="28521" y="20415"/>
                      <a:pt x="29331" y="20109"/>
                    </a:cubicBezTo>
                    <a:cubicBezTo>
                      <a:pt x="29765" y="14243"/>
                      <a:pt x="27186" y="9678"/>
                      <a:pt x="26524" y="8560"/>
                    </a:cubicBezTo>
                    <a:cubicBezTo>
                      <a:pt x="25839" y="7419"/>
                      <a:pt x="23625" y="3744"/>
                      <a:pt x="19242" y="1552"/>
                    </a:cubicBezTo>
                    <a:cubicBezTo>
                      <a:pt x="19105" y="1484"/>
                      <a:pt x="18968" y="1415"/>
                      <a:pt x="18877" y="1370"/>
                    </a:cubicBezTo>
                    <a:cubicBezTo>
                      <a:pt x="18649" y="1256"/>
                      <a:pt x="18443" y="1164"/>
                      <a:pt x="18215" y="1073"/>
                    </a:cubicBezTo>
                    <a:lnTo>
                      <a:pt x="8971"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0">
                <a:extLst>
                  <a:ext uri="{FF2B5EF4-FFF2-40B4-BE49-F238E27FC236}">
                    <a16:creationId xmlns:a16="http://schemas.microsoft.com/office/drawing/2014/main" id="{ADAF0092-9306-5E75-5108-0692527C04FC}"/>
                  </a:ext>
                </a:extLst>
              </p:cNvPr>
              <p:cNvSpPr/>
              <p:nvPr/>
            </p:nvSpPr>
            <p:spPr>
              <a:xfrm>
                <a:off x="7293775" y="1813225"/>
                <a:ext cx="1081375" cy="1003825"/>
              </a:xfrm>
              <a:custGeom>
                <a:avLst/>
                <a:gdLst/>
                <a:ahLst/>
                <a:cxnLst/>
                <a:rect l="l" t="t" r="r" b="b"/>
                <a:pathLst>
                  <a:path w="43255" h="40153" extrusionOk="0">
                    <a:moveTo>
                      <a:pt x="19927" y="0"/>
                    </a:moveTo>
                    <a:cubicBezTo>
                      <a:pt x="19813" y="0"/>
                      <a:pt x="19676" y="0"/>
                      <a:pt x="19539" y="23"/>
                    </a:cubicBezTo>
                    <a:cubicBezTo>
                      <a:pt x="17644" y="251"/>
                      <a:pt x="16709" y="2032"/>
                      <a:pt x="16640" y="2191"/>
                    </a:cubicBezTo>
                    <a:cubicBezTo>
                      <a:pt x="16579" y="2110"/>
                      <a:pt x="15475" y="896"/>
                      <a:pt x="13807" y="896"/>
                    </a:cubicBezTo>
                    <a:cubicBezTo>
                      <a:pt x="13596" y="896"/>
                      <a:pt x="13376" y="915"/>
                      <a:pt x="13148" y="959"/>
                    </a:cubicBezTo>
                    <a:cubicBezTo>
                      <a:pt x="11322" y="1324"/>
                      <a:pt x="10546" y="2922"/>
                      <a:pt x="10477" y="3082"/>
                    </a:cubicBezTo>
                    <a:cubicBezTo>
                      <a:pt x="9907" y="2159"/>
                      <a:pt x="8929" y="1643"/>
                      <a:pt x="7944" y="1643"/>
                    </a:cubicBezTo>
                    <a:cubicBezTo>
                      <a:pt x="7589" y="1643"/>
                      <a:pt x="7232" y="1710"/>
                      <a:pt x="6894" y="1849"/>
                    </a:cubicBezTo>
                    <a:cubicBezTo>
                      <a:pt x="5775" y="2328"/>
                      <a:pt x="5068" y="3515"/>
                      <a:pt x="5182" y="4794"/>
                    </a:cubicBezTo>
                    <a:cubicBezTo>
                      <a:pt x="4690" y="4518"/>
                      <a:pt x="4167" y="4392"/>
                      <a:pt x="3668" y="4392"/>
                    </a:cubicBezTo>
                    <a:cubicBezTo>
                      <a:pt x="2800" y="4392"/>
                      <a:pt x="2002" y="4772"/>
                      <a:pt x="1553" y="5410"/>
                    </a:cubicBezTo>
                    <a:cubicBezTo>
                      <a:pt x="777" y="6528"/>
                      <a:pt x="1370" y="7921"/>
                      <a:pt x="1416" y="7989"/>
                    </a:cubicBezTo>
                    <a:cubicBezTo>
                      <a:pt x="343" y="8583"/>
                      <a:pt x="1" y="9884"/>
                      <a:pt x="526" y="10797"/>
                    </a:cubicBezTo>
                    <a:cubicBezTo>
                      <a:pt x="849" y="11387"/>
                      <a:pt x="1538" y="11754"/>
                      <a:pt x="2287" y="11754"/>
                    </a:cubicBezTo>
                    <a:cubicBezTo>
                      <a:pt x="2436" y="11754"/>
                      <a:pt x="2588" y="11740"/>
                      <a:pt x="2740" y="11710"/>
                    </a:cubicBezTo>
                    <a:lnTo>
                      <a:pt x="2740" y="11710"/>
                    </a:lnTo>
                    <a:cubicBezTo>
                      <a:pt x="2192" y="12668"/>
                      <a:pt x="2352" y="13741"/>
                      <a:pt x="2854" y="14106"/>
                    </a:cubicBezTo>
                    <a:cubicBezTo>
                      <a:pt x="3015" y="14222"/>
                      <a:pt x="3238" y="14284"/>
                      <a:pt x="3491" y="14284"/>
                    </a:cubicBezTo>
                    <a:cubicBezTo>
                      <a:pt x="4131" y="14284"/>
                      <a:pt x="4958" y="13888"/>
                      <a:pt x="5433" y="12988"/>
                    </a:cubicBezTo>
                    <a:cubicBezTo>
                      <a:pt x="5479" y="13170"/>
                      <a:pt x="5912" y="14768"/>
                      <a:pt x="7327" y="15316"/>
                    </a:cubicBezTo>
                    <a:cubicBezTo>
                      <a:pt x="7637" y="15430"/>
                      <a:pt x="7967" y="15486"/>
                      <a:pt x="8304" y="15486"/>
                    </a:cubicBezTo>
                    <a:cubicBezTo>
                      <a:pt x="9584" y="15486"/>
                      <a:pt x="10964" y="14684"/>
                      <a:pt x="11687" y="13239"/>
                    </a:cubicBezTo>
                    <a:cubicBezTo>
                      <a:pt x="11710" y="14380"/>
                      <a:pt x="12532" y="15270"/>
                      <a:pt x="13467" y="15384"/>
                    </a:cubicBezTo>
                    <a:cubicBezTo>
                      <a:pt x="13528" y="15391"/>
                      <a:pt x="13587" y="15394"/>
                      <a:pt x="13645" y="15394"/>
                    </a:cubicBezTo>
                    <a:cubicBezTo>
                      <a:pt x="14578" y="15394"/>
                      <a:pt x="15228" y="14583"/>
                      <a:pt x="15271" y="14540"/>
                    </a:cubicBezTo>
                    <a:cubicBezTo>
                      <a:pt x="15271" y="14654"/>
                      <a:pt x="15499" y="16845"/>
                      <a:pt x="17462" y="17781"/>
                    </a:cubicBezTo>
                    <a:cubicBezTo>
                      <a:pt x="18039" y="18065"/>
                      <a:pt x="18607" y="18158"/>
                      <a:pt x="19102" y="18158"/>
                    </a:cubicBezTo>
                    <a:cubicBezTo>
                      <a:pt x="19918" y="18158"/>
                      <a:pt x="20538" y="17906"/>
                      <a:pt x="20680" y="17850"/>
                    </a:cubicBezTo>
                    <a:lnTo>
                      <a:pt x="20680" y="17850"/>
                    </a:lnTo>
                    <a:cubicBezTo>
                      <a:pt x="20224" y="19036"/>
                      <a:pt x="20452" y="20360"/>
                      <a:pt x="21251" y="21228"/>
                    </a:cubicBezTo>
                    <a:cubicBezTo>
                      <a:pt x="21830" y="21820"/>
                      <a:pt x="22646" y="22141"/>
                      <a:pt x="23495" y="22141"/>
                    </a:cubicBezTo>
                    <a:cubicBezTo>
                      <a:pt x="24184" y="22141"/>
                      <a:pt x="24895" y="21929"/>
                      <a:pt x="25519" y="21479"/>
                    </a:cubicBezTo>
                    <a:lnTo>
                      <a:pt x="25519" y="21479"/>
                    </a:lnTo>
                    <a:cubicBezTo>
                      <a:pt x="24173" y="23305"/>
                      <a:pt x="23990" y="25701"/>
                      <a:pt x="25040" y="27642"/>
                    </a:cubicBezTo>
                    <a:cubicBezTo>
                      <a:pt x="26455" y="30267"/>
                      <a:pt x="29377" y="30563"/>
                      <a:pt x="29605" y="30586"/>
                    </a:cubicBezTo>
                    <a:cubicBezTo>
                      <a:pt x="29422" y="33211"/>
                      <a:pt x="29263" y="35836"/>
                      <a:pt x="29080" y="38461"/>
                    </a:cubicBezTo>
                    <a:cubicBezTo>
                      <a:pt x="29240" y="38666"/>
                      <a:pt x="30061" y="39922"/>
                      <a:pt x="31568" y="40127"/>
                    </a:cubicBezTo>
                    <a:cubicBezTo>
                      <a:pt x="31697" y="40144"/>
                      <a:pt x="31826" y="40152"/>
                      <a:pt x="31956" y="40152"/>
                    </a:cubicBezTo>
                    <a:cubicBezTo>
                      <a:pt x="33412" y="40152"/>
                      <a:pt x="34888" y="39110"/>
                      <a:pt x="35517" y="37434"/>
                    </a:cubicBezTo>
                    <a:cubicBezTo>
                      <a:pt x="36014" y="38105"/>
                      <a:pt x="36788" y="38453"/>
                      <a:pt x="37559" y="38453"/>
                    </a:cubicBezTo>
                    <a:cubicBezTo>
                      <a:pt x="38098" y="38453"/>
                      <a:pt x="38636" y="38283"/>
                      <a:pt x="39077" y="37936"/>
                    </a:cubicBezTo>
                    <a:cubicBezTo>
                      <a:pt x="40196" y="37068"/>
                      <a:pt x="40356" y="35357"/>
                      <a:pt x="39351" y="34261"/>
                    </a:cubicBezTo>
                    <a:lnTo>
                      <a:pt x="39351" y="34261"/>
                    </a:lnTo>
                    <a:cubicBezTo>
                      <a:pt x="39384" y="34262"/>
                      <a:pt x="39417" y="34262"/>
                      <a:pt x="39449" y="34262"/>
                    </a:cubicBezTo>
                    <a:cubicBezTo>
                      <a:pt x="41028" y="34262"/>
                      <a:pt x="42394" y="33180"/>
                      <a:pt x="42730" y="31659"/>
                    </a:cubicBezTo>
                    <a:cubicBezTo>
                      <a:pt x="43072" y="30084"/>
                      <a:pt x="42205" y="28440"/>
                      <a:pt x="40675" y="27870"/>
                    </a:cubicBezTo>
                    <a:cubicBezTo>
                      <a:pt x="42341" y="26934"/>
                      <a:pt x="43254" y="25040"/>
                      <a:pt x="42912" y="23191"/>
                    </a:cubicBezTo>
                    <a:cubicBezTo>
                      <a:pt x="42615" y="21479"/>
                      <a:pt x="41269" y="20064"/>
                      <a:pt x="39534" y="19653"/>
                    </a:cubicBezTo>
                    <a:cubicBezTo>
                      <a:pt x="39739" y="19059"/>
                      <a:pt x="40310" y="17165"/>
                      <a:pt x="39511" y="15042"/>
                    </a:cubicBezTo>
                    <a:cubicBezTo>
                      <a:pt x="38301" y="11824"/>
                      <a:pt x="35015" y="10934"/>
                      <a:pt x="34672" y="10842"/>
                    </a:cubicBezTo>
                    <a:cubicBezTo>
                      <a:pt x="35266" y="9769"/>
                      <a:pt x="35174" y="8446"/>
                      <a:pt x="34421" y="7510"/>
                    </a:cubicBezTo>
                    <a:cubicBezTo>
                      <a:pt x="33842" y="6763"/>
                      <a:pt x="32943" y="6352"/>
                      <a:pt x="32023" y="6352"/>
                    </a:cubicBezTo>
                    <a:cubicBezTo>
                      <a:pt x="31818" y="6352"/>
                      <a:pt x="31612" y="6373"/>
                      <a:pt x="31408" y="6414"/>
                    </a:cubicBezTo>
                    <a:cubicBezTo>
                      <a:pt x="31066" y="3789"/>
                      <a:pt x="29217" y="1849"/>
                      <a:pt x="27117" y="1644"/>
                    </a:cubicBezTo>
                    <a:cubicBezTo>
                      <a:pt x="26981" y="1630"/>
                      <a:pt x="26848" y="1623"/>
                      <a:pt x="26718" y="1623"/>
                    </a:cubicBezTo>
                    <a:cubicBezTo>
                      <a:pt x="25138" y="1623"/>
                      <a:pt x="23966" y="2579"/>
                      <a:pt x="23670" y="2853"/>
                    </a:cubicBezTo>
                    <a:cubicBezTo>
                      <a:pt x="23077" y="1119"/>
                      <a:pt x="21525" y="0"/>
                      <a:pt x="199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0">
                <a:extLst>
                  <a:ext uri="{FF2B5EF4-FFF2-40B4-BE49-F238E27FC236}">
                    <a16:creationId xmlns:a16="http://schemas.microsoft.com/office/drawing/2014/main" id="{DDB8EE65-8688-D61E-C105-473E85187CCE}"/>
                  </a:ext>
                </a:extLst>
              </p:cNvPr>
              <p:cNvSpPr/>
              <p:nvPr/>
            </p:nvSpPr>
            <p:spPr>
              <a:xfrm>
                <a:off x="7428450" y="2832375"/>
                <a:ext cx="49675" cy="27950"/>
              </a:xfrm>
              <a:custGeom>
                <a:avLst/>
                <a:gdLst/>
                <a:ahLst/>
                <a:cxnLst/>
                <a:rect l="l" t="t" r="r" b="b"/>
                <a:pathLst>
                  <a:path w="1987" h="1118" extrusionOk="0">
                    <a:moveTo>
                      <a:pt x="0" y="0"/>
                    </a:moveTo>
                    <a:lnTo>
                      <a:pt x="0" y="0"/>
                    </a:lnTo>
                    <a:cubicBezTo>
                      <a:pt x="85" y="659"/>
                      <a:pt x="719" y="1117"/>
                      <a:pt x="1348" y="1117"/>
                    </a:cubicBezTo>
                    <a:cubicBezTo>
                      <a:pt x="1569" y="1117"/>
                      <a:pt x="1790" y="1061"/>
                      <a:pt x="1986" y="936"/>
                    </a:cubicBezTo>
                    <a:lnTo>
                      <a:pt x="1986" y="936"/>
                    </a:lnTo>
                    <a:cubicBezTo>
                      <a:pt x="1882" y="950"/>
                      <a:pt x="1780" y="958"/>
                      <a:pt x="1680" y="958"/>
                    </a:cubicBezTo>
                    <a:cubicBezTo>
                      <a:pt x="989" y="958"/>
                      <a:pt x="399" y="618"/>
                      <a:pt x="0" y="0"/>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0">
                <a:extLst>
                  <a:ext uri="{FF2B5EF4-FFF2-40B4-BE49-F238E27FC236}">
                    <a16:creationId xmlns:a16="http://schemas.microsoft.com/office/drawing/2014/main" id="{4E5DB5A0-BA7D-ACF9-0EA0-07E198BA3647}"/>
                  </a:ext>
                </a:extLst>
              </p:cNvPr>
              <p:cNvSpPr/>
              <p:nvPr/>
            </p:nvSpPr>
            <p:spPr>
              <a:xfrm>
                <a:off x="7277225" y="2355900"/>
                <a:ext cx="192325" cy="189475"/>
              </a:xfrm>
              <a:custGeom>
                <a:avLst/>
                <a:gdLst/>
                <a:ahLst/>
                <a:cxnLst/>
                <a:rect l="l" t="t" r="r" b="b"/>
                <a:pathLst>
                  <a:path w="7693" h="7579" extrusionOk="0">
                    <a:moveTo>
                      <a:pt x="229" y="3264"/>
                    </a:moveTo>
                    <a:cubicBezTo>
                      <a:pt x="1" y="5273"/>
                      <a:pt x="1416" y="7099"/>
                      <a:pt x="3424" y="7327"/>
                    </a:cubicBezTo>
                    <a:lnTo>
                      <a:pt x="3424" y="7327"/>
                    </a:lnTo>
                    <a:cubicBezTo>
                      <a:pt x="5410" y="7578"/>
                      <a:pt x="7213" y="6117"/>
                      <a:pt x="7464" y="4109"/>
                    </a:cubicBezTo>
                    <a:lnTo>
                      <a:pt x="7464" y="4109"/>
                    </a:lnTo>
                    <a:cubicBezTo>
                      <a:pt x="7693" y="2077"/>
                      <a:pt x="6278" y="251"/>
                      <a:pt x="4269" y="23"/>
                    </a:cubicBezTo>
                    <a:lnTo>
                      <a:pt x="4269" y="23"/>
                    </a:lnTo>
                    <a:cubicBezTo>
                      <a:pt x="4132" y="0"/>
                      <a:pt x="3995" y="0"/>
                      <a:pt x="3858" y="0"/>
                    </a:cubicBezTo>
                    <a:lnTo>
                      <a:pt x="3858" y="0"/>
                    </a:lnTo>
                    <a:cubicBezTo>
                      <a:pt x="2032" y="0"/>
                      <a:pt x="457" y="1392"/>
                      <a:pt x="229" y="3264"/>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0">
                <a:extLst>
                  <a:ext uri="{FF2B5EF4-FFF2-40B4-BE49-F238E27FC236}">
                    <a16:creationId xmlns:a16="http://schemas.microsoft.com/office/drawing/2014/main" id="{7FA4740B-A2DB-DD49-3491-3EB4C0258577}"/>
                  </a:ext>
                </a:extLst>
              </p:cNvPr>
              <p:cNvSpPr/>
              <p:nvPr/>
            </p:nvSpPr>
            <p:spPr>
              <a:xfrm>
                <a:off x="7292625" y="2350000"/>
                <a:ext cx="127850" cy="154425"/>
              </a:xfrm>
              <a:custGeom>
                <a:avLst/>
                <a:gdLst/>
                <a:ahLst/>
                <a:cxnLst/>
                <a:rect l="l" t="t" r="r" b="b"/>
                <a:pathLst>
                  <a:path w="5114" h="6177" extrusionOk="0">
                    <a:moveTo>
                      <a:pt x="3179" y="0"/>
                    </a:moveTo>
                    <a:cubicBezTo>
                      <a:pt x="2061" y="0"/>
                      <a:pt x="892" y="1160"/>
                      <a:pt x="480" y="2336"/>
                    </a:cubicBezTo>
                    <a:cubicBezTo>
                      <a:pt x="1" y="3728"/>
                      <a:pt x="435" y="5691"/>
                      <a:pt x="1644" y="6102"/>
                    </a:cubicBezTo>
                    <a:cubicBezTo>
                      <a:pt x="1799" y="6154"/>
                      <a:pt x="1960" y="6177"/>
                      <a:pt x="2123" y="6177"/>
                    </a:cubicBezTo>
                    <a:cubicBezTo>
                      <a:pt x="2898" y="6177"/>
                      <a:pt x="3725" y="5649"/>
                      <a:pt x="4178" y="5121"/>
                    </a:cubicBezTo>
                    <a:cubicBezTo>
                      <a:pt x="4612" y="4664"/>
                      <a:pt x="4794" y="4162"/>
                      <a:pt x="4886" y="3865"/>
                    </a:cubicBezTo>
                    <a:cubicBezTo>
                      <a:pt x="4383" y="3523"/>
                      <a:pt x="3881" y="3180"/>
                      <a:pt x="3379" y="2861"/>
                    </a:cubicBezTo>
                    <a:cubicBezTo>
                      <a:pt x="3950" y="2656"/>
                      <a:pt x="4520" y="2450"/>
                      <a:pt x="5114" y="2245"/>
                    </a:cubicBezTo>
                    <a:cubicBezTo>
                      <a:pt x="5091" y="2153"/>
                      <a:pt x="4863" y="510"/>
                      <a:pt x="3721" y="99"/>
                    </a:cubicBezTo>
                    <a:cubicBezTo>
                      <a:pt x="3544" y="31"/>
                      <a:pt x="3362" y="0"/>
                      <a:pt x="3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0">
                <a:extLst>
                  <a:ext uri="{FF2B5EF4-FFF2-40B4-BE49-F238E27FC236}">
                    <a16:creationId xmlns:a16="http://schemas.microsoft.com/office/drawing/2014/main" id="{4B517F4A-25F5-F39B-0010-19065577E8DD}"/>
                  </a:ext>
                </a:extLst>
              </p:cNvPr>
              <p:cNvSpPr/>
              <p:nvPr/>
            </p:nvSpPr>
            <p:spPr>
              <a:xfrm>
                <a:off x="7314250" y="2398875"/>
                <a:ext cx="29775" cy="23625"/>
              </a:xfrm>
              <a:custGeom>
                <a:avLst/>
                <a:gdLst/>
                <a:ahLst/>
                <a:cxnLst/>
                <a:rect l="l" t="t" r="r" b="b"/>
                <a:pathLst>
                  <a:path w="1191" h="945" extrusionOk="0">
                    <a:moveTo>
                      <a:pt x="803" y="1"/>
                    </a:moveTo>
                    <a:cubicBezTo>
                      <a:pt x="575" y="1"/>
                      <a:pt x="297" y="106"/>
                      <a:pt x="186" y="244"/>
                    </a:cubicBezTo>
                    <a:cubicBezTo>
                      <a:pt x="0" y="492"/>
                      <a:pt x="206" y="945"/>
                      <a:pt x="501" y="945"/>
                    </a:cubicBezTo>
                    <a:cubicBezTo>
                      <a:pt x="532" y="945"/>
                      <a:pt x="564" y="940"/>
                      <a:pt x="597" y="929"/>
                    </a:cubicBezTo>
                    <a:cubicBezTo>
                      <a:pt x="871" y="837"/>
                      <a:pt x="1190" y="404"/>
                      <a:pt x="1122" y="153"/>
                    </a:cubicBezTo>
                    <a:cubicBezTo>
                      <a:pt x="1077" y="45"/>
                      <a:pt x="951" y="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0">
                <a:extLst>
                  <a:ext uri="{FF2B5EF4-FFF2-40B4-BE49-F238E27FC236}">
                    <a16:creationId xmlns:a16="http://schemas.microsoft.com/office/drawing/2014/main" id="{789693BA-A9FF-268B-20D5-737C53DBC5F5}"/>
                  </a:ext>
                </a:extLst>
              </p:cNvPr>
              <p:cNvSpPr/>
              <p:nvPr/>
            </p:nvSpPr>
            <p:spPr>
              <a:xfrm>
                <a:off x="7591075" y="2446050"/>
                <a:ext cx="217425" cy="203175"/>
              </a:xfrm>
              <a:custGeom>
                <a:avLst/>
                <a:gdLst/>
                <a:ahLst/>
                <a:cxnLst/>
                <a:rect l="l" t="t" r="r" b="b"/>
                <a:pathLst>
                  <a:path w="8697" h="8127" extrusionOk="0">
                    <a:moveTo>
                      <a:pt x="274" y="3470"/>
                    </a:moveTo>
                    <a:cubicBezTo>
                      <a:pt x="1" y="5638"/>
                      <a:pt x="1644" y="7601"/>
                      <a:pt x="3904" y="7875"/>
                    </a:cubicBezTo>
                    <a:lnTo>
                      <a:pt x="3904" y="7875"/>
                    </a:lnTo>
                    <a:cubicBezTo>
                      <a:pt x="6163" y="8126"/>
                      <a:pt x="8195" y="6597"/>
                      <a:pt x="8446" y="4429"/>
                    </a:cubicBezTo>
                    <a:lnTo>
                      <a:pt x="8446" y="4429"/>
                    </a:lnTo>
                    <a:cubicBezTo>
                      <a:pt x="8697" y="2260"/>
                      <a:pt x="7076" y="297"/>
                      <a:pt x="4817" y="23"/>
                    </a:cubicBezTo>
                    <a:lnTo>
                      <a:pt x="4817" y="23"/>
                    </a:lnTo>
                    <a:cubicBezTo>
                      <a:pt x="4657" y="0"/>
                      <a:pt x="4474" y="0"/>
                      <a:pt x="4315" y="0"/>
                    </a:cubicBezTo>
                    <a:lnTo>
                      <a:pt x="4315" y="0"/>
                    </a:lnTo>
                    <a:cubicBezTo>
                      <a:pt x="2260" y="0"/>
                      <a:pt x="503" y="1461"/>
                      <a:pt x="274" y="3470"/>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0">
                <a:extLst>
                  <a:ext uri="{FF2B5EF4-FFF2-40B4-BE49-F238E27FC236}">
                    <a16:creationId xmlns:a16="http://schemas.microsoft.com/office/drawing/2014/main" id="{F5B066A4-8027-778D-3825-E3219BF38C7B}"/>
                  </a:ext>
                </a:extLst>
              </p:cNvPr>
              <p:cNvSpPr/>
              <p:nvPr/>
            </p:nvSpPr>
            <p:spPr>
              <a:xfrm>
                <a:off x="7607050" y="2433075"/>
                <a:ext cx="135850" cy="170175"/>
              </a:xfrm>
              <a:custGeom>
                <a:avLst/>
                <a:gdLst/>
                <a:ahLst/>
                <a:cxnLst/>
                <a:rect l="l" t="t" r="r" b="b"/>
                <a:pathLst>
                  <a:path w="5434" h="6807" extrusionOk="0">
                    <a:moveTo>
                      <a:pt x="2951" y="1"/>
                    </a:moveTo>
                    <a:cubicBezTo>
                      <a:pt x="1549" y="1"/>
                      <a:pt x="356" y="1631"/>
                      <a:pt x="183" y="3099"/>
                    </a:cubicBezTo>
                    <a:cubicBezTo>
                      <a:pt x="1" y="4628"/>
                      <a:pt x="868" y="6637"/>
                      <a:pt x="2397" y="6796"/>
                    </a:cubicBezTo>
                    <a:cubicBezTo>
                      <a:pt x="2462" y="6803"/>
                      <a:pt x="2528" y="6806"/>
                      <a:pt x="2593" y="6806"/>
                    </a:cubicBezTo>
                    <a:cubicBezTo>
                      <a:pt x="3870" y="6806"/>
                      <a:pt x="5281" y="5560"/>
                      <a:pt x="5433" y="3715"/>
                    </a:cubicBezTo>
                    <a:cubicBezTo>
                      <a:pt x="4794" y="3464"/>
                      <a:pt x="4155" y="3236"/>
                      <a:pt x="3516" y="2985"/>
                    </a:cubicBezTo>
                    <a:cubicBezTo>
                      <a:pt x="4086" y="2642"/>
                      <a:pt x="4680" y="2323"/>
                      <a:pt x="5273" y="1980"/>
                    </a:cubicBezTo>
                    <a:cubicBezTo>
                      <a:pt x="5228" y="1866"/>
                      <a:pt x="4566" y="200"/>
                      <a:pt x="3196" y="17"/>
                    </a:cubicBezTo>
                    <a:cubicBezTo>
                      <a:pt x="3114" y="6"/>
                      <a:pt x="3032" y="1"/>
                      <a:pt x="29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0">
                <a:extLst>
                  <a:ext uri="{FF2B5EF4-FFF2-40B4-BE49-F238E27FC236}">
                    <a16:creationId xmlns:a16="http://schemas.microsoft.com/office/drawing/2014/main" id="{C7CF27D7-A542-CBD0-0973-A98857A21198}"/>
                  </a:ext>
                </a:extLst>
              </p:cNvPr>
              <p:cNvSpPr/>
              <p:nvPr/>
            </p:nvSpPr>
            <p:spPr>
              <a:xfrm>
                <a:off x="7633325" y="2482225"/>
                <a:ext cx="29675" cy="21525"/>
              </a:xfrm>
              <a:custGeom>
                <a:avLst/>
                <a:gdLst/>
                <a:ahLst/>
                <a:cxnLst/>
                <a:rect l="l" t="t" r="r" b="b"/>
                <a:pathLst>
                  <a:path w="1187" h="861" extrusionOk="0">
                    <a:moveTo>
                      <a:pt x="790" y="0"/>
                    </a:moveTo>
                    <a:cubicBezTo>
                      <a:pt x="484" y="0"/>
                      <a:pt x="39" y="172"/>
                      <a:pt x="22" y="402"/>
                    </a:cubicBezTo>
                    <a:cubicBezTo>
                      <a:pt x="0" y="600"/>
                      <a:pt x="252" y="860"/>
                      <a:pt x="535" y="860"/>
                    </a:cubicBezTo>
                    <a:cubicBezTo>
                      <a:pt x="547" y="860"/>
                      <a:pt x="559" y="860"/>
                      <a:pt x="570" y="859"/>
                    </a:cubicBezTo>
                    <a:cubicBezTo>
                      <a:pt x="981" y="836"/>
                      <a:pt x="1187" y="242"/>
                      <a:pt x="1050" y="83"/>
                    </a:cubicBezTo>
                    <a:cubicBezTo>
                      <a:pt x="1005" y="26"/>
                      <a:pt x="908"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0">
                <a:extLst>
                  <a:ext uri="{FF2B5EF4-FFF2-40B4-BE49-F238E27FC236}">
                    <a16:creationId xmlns:a16="http://schemas.microsoft.com/office/drawing/2014/main" id="{8D2BA6C6-8624-2A17-CCAD-5C8E19181DCB}"/>
                  </a:ext>
                </a:extLst>
              </p:cNvPr>
              <p:cNvSpPr/>
              <p:nvPr/>
            </p:nvSpPr>
            <p:spPr>
              <a:xfrm>
                <a:off x="7165950" y="2194400"/>
                <a:ext cx="190050" cy="477075"/>
              </a:xfrm>
              <a:custGeom>
                <a:avLst/>
                <a:gdLst/>
                <a:ahLst/>
                <a:cxnLst/>
                <a:rect l="l" t="t" r="r" b="b"/>
                <a:pathLst>
                  <a:path w="7602" h="19083" extrusionOk="0">
                    <a:moveTo>
                      <a:pt x="5342" y="8263"/>
                    </a:moveTo>
                    <a:cubicBezTo>
                      <a:pt x="5730" y="6962"/>
                      <a:pt x="5547" y="6369"/>
                      <a:pt x="5821" y="4771"/>
                    </a:cubicBezTo>
                    <a:cubicBezTo>
                      <a:pt x="6027" y="3584"/>
                      <a:pt x="6483" y="1941"/>
                      <a:pt x="7601" y="0"/>
                    </a:cubicBezTo>
                    <a:cubicBezTo>
                      <a:pt x="6506" y="1438"/>
                      <a:pt x="5981" y="2740"/>
                      <a:pt x="5867" y="3105"/>
                    </a:cubicBezTo>
                    <a:cubicBezTo>
                      <a:pt x="4885" y="5707"/>
                      <a:pt x="5479" y="6985"/>
                      <a:pt x="4041" y="9313"/>
                    </a:cubicBezTo>
                    <a:cubicBezTo>
                      <a:pt x="3379" y="10363"/>
                      <a:pt x="3196" y="10203"/>
                      <a:pt x="2329" y="11527"/>
                    </a:cubicBezTo>
                    <a:cubicBezTo>
                      <a:pt x="2101" y="11870"/>
                      <a:pt x="1667" y="12532"/>
                      <a:pt x="1233" y="13376"/>
                    </a:cubicBezTo>
                    <a:cubicBezTo>
                      <a:pt x="800" y="14243"/>
                      <a:pt x="366" y="15271"/>
                      <a:pt x="183" y="16366"/>
                    </a:cubicBezTo>
                    <a:cubicBezTo>
                      <a:pt x="1" y="17325"/>
                      <a:pt x="46" y="18238"/>
                      <a:pt x="160" y="19082"/>
                    </a:cubicBezTo>
                    <a:cubicBezTo>
                      <a:pt x="480" y="15636"/>
                      <a:pt x="1576" y="13604"/>
                      <a:pt x="2648" y="12349"/>
                    </a:cubicBezTo>
                    <a:cubicBezTo>
                      <a:pt x="3447" y="11413"/>
                      <a:pt x="4703" y="10317"/>
                      <a:pt x="5342" y="826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0">
                <a:extLst>
                  <a:ext uri="{FF2B5EF4-FFF2-40B4-BE49-F238E27FC236}">
                    <a16:creationId xmlns:a16="http://schemas.microsoft.com/office/drawing/2014/main" id="{E86880E4-80B1-8999-4312-1A80BC5E93D9}"/>
                  </a:ext>
                </a:extLst>
              </p:cNvPr>
              <p:cNvSpPr/>
              <p:nvPr/>
            </p:nvSpPr>
            <p:spPr>
              <a:xfrm>
                <a:off x="7302325" y="2309100"/>
                <a:ext cx="179225" cy="136400"/>
              </a:xfrm>
              <a:custGeom>
                <a:avLst/>
                <a:gdLst/>
                <a:ahLst/>
                <a:cxnLst/>
                <a:rect l="l" t="t" r="r" b="b"/>
                <a:pathLst>
                  <a:path w="7169" h="5456" extrusionOk="0">
                    <a:moveTo>
                      <a:pt x="1" y="2990"/>
                    </a:moveTo>
                    <a:cubicBezTo>
                      <a:pt x="298" y="2717"/>
                      <a:pt x="1370" y="1804"/>
                      <a:pt x="2854" y="1872"/>
                    </a:cubicBezTo>
                    <a:cubicBezTo>
                      <a:pt x="4612" y="1963"/>
                      <a:pt x="6209" y="3401"/>
                      <a:pt x="6689" y="5456"/>
                    </a:cubicBezTo>
                    <a:cubicBezTo>
                      <a:pt x="6712" y="5341"/>
                      <a:pt x="7168" y="2831"/>
                      <a:pt x="5411" y="1347"/>
                    </a:cubicBezTo>
                    <a:cubicBezTo>
                      <a:pt x="3995" y="160"/>
                      <a:pt x="1553" y="0"/>
                      <a:pt x="526" y="1233"/>
                    </a:cubicBezTo>
                    <a:cubicBezTo>
                      <a:pt x="69" y="1781"/>
                      <a:pt x="1" y="2465"/>
                      <a:pt x="1" y="299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0">
                <a:extLst>
                  <a:ext uri="{FF2B5EF4-FFF2-40B4-BE49-F238E27FC236}">
                    <a16:creationId xmlns:a16="http://schemas.microsoft.com/office/drawing/2014/main" id="{E7BE94B4-3E47-0963-6B04-4B2BA5C9E3FB}"/>
                  </a:ext>
                </a:extLst>
              </p:cNvPr>
              <p:cNvSpPr/>
              <p:nvPr/>
            </p:nvSpPr>
            <p:spPr>
              <a:xfrm>
                <a:off x="7618475" y="2403825"/>
                <a:ext cx="206025" cy="110725"/>
              </a:xfrm>
              <a:custGeom>
                <a:avLst/>
                <a:gdLst/>
                <a:ahLst/>
                <a:cxnLst/>
                <a:rect l="l" t="t" r="r" b="b"/>
                <a:pathLst>
                  <a:path w="8241" h="4429" extrusionOk="0">
                    <a:moveTo>
                      <a:pt x="7806" y="4428"/>
                    </a:moveTo>
                    <a:cubicBezTo>
                      <a:pt x="7578" y="3949"/>
                      <a:pt x="6939" y="2762"/>
                      <a:pt x="5615" y="2077"/>
                    </a:cubicBezTo>
                    <a:cubicBezTo>
                      <a:pt x="3903" y="1233"/>
                      <a:pt x="1712" y="1530"/>
                      <a:pt x="0" y="2831"/>
                    </a:cubicBezTo>
                    <a:cubicBezTo>
                      <a:pt x="183" y="2534"/>
                      <a:pt x="1301" y="617"/>
                      <a:pt x="3470" y="297"/>
                    </a:cubicBezTo>
                    <a:cubicBezTo>
                      <a:pt x="5524" y="0"/>
                      <a:pt x="7966" y="1233"/>
                      <a:pt x="8194" y="2876"/>
                    </a:cubicBezTo>
                    <a:cubicBezTo>
                      <a:pt x="8240" y="3196"/>
                      <a:pt x="8217" y="3744"/>
                      <a:pt x="7806" y="4428"/>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0">
                <a:extLst>
                  <a:ext uri="{FF2B5EF4-FFF2-40B4-BE49-F238E27FC236}">
                    <a16:creationId xmlns:a16="http://schemas.microsoft.com/office/drawing/2014/main" id="{9495BEFB-D81F-936F-5A21-EE78AE13B218}"/>
                  </a:ext>
                </a:extLst>
              </p:cNvPr>
              <p:cNvSpPr/>
              <p:nvPr/>
            </p:nvSpPr>
            <p:spPr>
              <a:xfrm>
                <a:off x="7612750" y="2418650"/>
                <a:ext cx="262525" cy="129000"/>
              </a:xfrm>
              <a:custGeom>
                <a:avLst/>
                <a:gdLst/>
                <a:ahLst/>
                <a:cxnLst/>
                <a:rect l="l" t="t" r="r" b="b"/>
                <a:pathLst>
                  <a:path w="10501" h="5160" extrusionOk="0">
                    <a:moveTo>
                      <a:pt x="183" y="2626"/>
                    </a:moveTo>
                    <a:cubicBezTo>
                      <a:pt x="115" y="2694"/>
                      <a:pt x="1" y="2603"/>
                      <a:pt x="47" y="2512"/>
                    </a:cubicBezTo>
                    <a:cubicBezTo>
                      <a:pt x="435" y="1872"/>
                      <a:pt x="1279" y="823"/>
                      <a:pt x="2717" y="434"/>
                    </a:cubicBezTo>
                    <a:cubicBezTo>
                      <a:pt x="3059" y="343"/>
                      <a:pt x="4475" y="1"/>
                      <a:pt x="5913" y="823"/>
                    </a:cubicBezTo>
                    <a:cubicBezTo>
                      <a:pt x="7442" y="1667"/>
                      <a:pt x="7876" y="3151"/>
                      <a:pt x="7967" y="3516"/>
                    </a:cubicBezTo>
                    <a:cubicBezTo>
                      <a:pt x="7990" y="3562"/>
                      <a:pt x="8013" y="3584"/>
                      <a:pt x="8035" y="3584"/>
                    </a:cubicBezTo>
                    <a:cubicBezTo>
                      <a:pt x="8834" y="3721"/>
                      <a:pt x="9610" y="3881"/>
                      <a:pt x="10386" y="4018"/>
                    </a:cubicBezTo>
                    <a:cubicBezTo>
                      <a:pt x="10478" y="4018"/>
                      <a:pt x="10501" y="4132"/>
                      <a:pt x="10432" y="4155"/>
                    </a:cubicBezTo>
                    <a:cubicBezTo>
                      <a:pt x="10135" y="4360"/>
                      <a:pt x="9747" y="4589"/>
                      <a:pt x="9291" y="4771"/>
                    </a:cubicBezTo>
                    <a:cubicBezTo>
                      <a:pt x="8629" y="5045"/>
                      <a:pt x="8058" y="5114"/>
                      <a:pt x="7625" y="5159"/>
                    </a:cubicBezTo>
                    <a:cubicBezTo>
                      <a:pt x="7579" y="5159"/>
                      <a:pt x="7556" y="5136"/>
                      <a:pt x="7533" y="5091"/>
                    </a:cubicBezTo>
                    <a:cubicBezTo>
                      <a:pt x="7214" y="3310"/>
                      <a:pt x="5867" y="1895"/>
                      <a:pt x="4132" y="1530"/>
                    </a:cubicBezTo>
                    <a:cubicBezTo>
                      <a:pt x="2717" y="1211"/>
                      <a:pt x="1256" y="1644"/>
                      <a:pt x="183" y="26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0">
                <a:extLst>
                  <a:ext uri="{FF2B5EF4-FFF2-40B4-BE49-F238E27FC236}">
                    <a16:creationId xmlns:a16="http://schemas.microsoft.com/office/drawing/2014/main" id="{FC5E8643-C394-48DC-ECB7-2CD1BC94C666}"/>
                  </a:ext>
                </a:extLst>
              </p:cNvPr>
              <p:cNvSpPr/>
              <p:nvPr/>
            </p:nvSpPr>
            <p:spPr>
              <a:xfrm>
                <a:off x="7657275" y="2285700"/>
                <a:ext cx="184325" cy="74775"/>
              </a:xfrm>
              <a:custGeom>
                <a:avLst/>
                <a:gdLst/>
                <a:ahLst/>
                <a:cxnLst/>
                <a:rect l="l" t="t" r="r" b="b"/>
                <a:pathLst>
                  <a:path w="7373" h="2991" extrusionOk="0">
                    <a:moveTo>
                      <a:pt x="3607" y="1667"/>
                    </a:moveTo>
                    <a:cubicBezTo>
                      <a:pt x="5067" y="1849"/>
                      <a:pt x="6186" y="2397"/>
                      <a:pt x="6916" y="2854"/>
                    </a:cubicBezTo>
                    <a:cubicBezTo>
                      <a:pt x="7145" y="2991"/>
                      <a:pt x="7373" y="2762"/>
                      <a:pt x="7282" y="2534"/>
                    </a:cubicBezTo>
                    <a:cubicBezTo>
                      <a:pt x="6642" y="1142"/>
                      <a:pt x="5319" y="160"/>
                      <a:pt x="3789" y="23"/>
                    </a:cubicBezTo>
                    <a:cubicBezTo>
                      <a:pt x="3652" y="1"/>
                      <a:pt x="3515" y="1"/>
                      <a:pt x="3401" y="1"/>
                    </a:cubicBezTo>
                    <a:cubicBezTo>
                      <a:pt x="2169" y="1"/>
                      <a:pt x="982" y="548"/>
                      <a:pt x="160" y="1484"/>
                    </a:cubicBezTo>
                    <a:cubicBezTo>
                      <a:pt x="0" y="1667"/>
                      <a:pt x="160" y="1963"/>
                      <a:pt x="411" y="1895"/>
                    </a:cubicBezTo>
                    <a:cubicBezTo>
                      <a:pt x="1187" y="1690"/>
                      <a:pt x="2283" y="1507"/>
                      <a:pt x="3607" y="16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0">
                <a:extLst>
                  <a:ext uri="{FF2B5EF4-FFF2-40B4-BE49-F238E27FC236}">
                    <a16:creationId xmlns:a16="http://schemas.microsoft.com/office/drawing/2014/main" id="{1CDE6DBB-E64C-B932-4D07-400455F0649E}"/>
                  </a:ext>
                </a:extLst>
              </p:cNvPr>
              <p:cNvSpPr/>
              <p:nvPr/>
            </p:nvSpPr>
            <p:spPr>
              <a:xfrm>
                <a:off x="7618475" y="2394700"/>
                <a:ext cx="43950" cy="36525"/>
              </a:xfrm>
              <a:custGeom>
                <a:avLst/>
                <a:gdLst/>
                <a:ahLst/>
                <a:cxnLst/>
                <a:rect l="l" t="t" r="r" b="b"/>
                <a:pathLst>
                  <a:path w="1758" h="1461" extrusionOk="0">
                    <a:moveTo>
                      <a:pt x="1758" y="320"/>
                    </a:moveTo>
                    <a:cubicBezTo>
                      <a:pt x="982" y="365"/>
                      <a:pt x="365" y="731"/>
                      <a:pt x="23" y="1461"/>
                    </a:cubicBezTo>
                    <a:cubicBezTo>
                      <a:pt x="0" y="616"/>
                      <a:pt x="1004" y="0"/>
                      <a:pt x="1758" y="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0">
                <a:extLst>
                  <a:ext uri="{FF2B5EF4-FFF2-40B4-BE49-F238E27FC236}">
                    <a16:creationId xmlns:a16="http://schemas.microsoft.com/office/drawing/2014/main" id="{02575CFC-ED8E-D30D-0771-969B93678054}"/>
                  </a:ext>
                </a:extLst>
              </p:cNvPr>
              <p:cNvSpPr/>
              <p:nvPr/>
            </p:nvSpPr>
            <p:spPr>
              <a:xfrm>
                <a:off x="7264675" y="2333625"/>
                <a:ext cx="208875" cy="118725"/>
              </a:xfrm>
              <a:custGeom>
                <a:avLst/>
                <a:gdLst/>
                <a:ahLst/>
                <a:cxnLst/>
                <a:rect l="l" t="t" r="r" b="b"/>
                <a:pathLst>
                  <a:path w="8355" h="4749" extrusionOk="0">
                    <a:moveTo>
                      <a:pt x="7989" y="4657"/>
                    </a:moveTo>
                    <a:cubicBezTo>
                      <a:pt x="8012" y="4748"/>
                      <a:pt x="8126" y="4748"/>
                      <a:pt x="8149" y="4657"/>
                    </a:cubicBezTo>
                    <a:cubicBezTo>
                      <a:pt x="8286" y="3950"/>
                      <a:pt x="8355" y="2694"/>
                      <a:pt x="7601" y="1621"/>
                    </a:cubicBezTo>
                    <a:cubicBezTo>
                      <a:pt x="7419" y="1370"/>
                      <a:pt x="6665" y="343"/>
                      <a:pt x="5159" y="183"/>
                    </a:cubicBezTo>
                    <a:cubicBezTo>
                      <a:pt x="3607" y="1"/>
                      <a:pt x="2397" y="891"/>
                      <a:pt x="2100" y="1142"/>
                    </a:cubicBezTo>
                    <a:cubicBezTo>
                      <a:pt x="2055" y="1165"/>
                      <a:pt x="2032" y="1165"/>
                      <a:pt x="2009" y="1142"/>
                    </a:cubicBezTo>
                    <a:cubicBezTo>
                      <a:pt x="1393" y="823"/>
                      <a:pt x="754" y="503"/>
                      <a:pt x="137" y="206"/>
                    </a:cubicBezTo>
                    <a:cubicBezTo>
                      <a:pt x="69" y="161"/>
                      <a:pt x="0" y="229"/>
                      <a:pt x="23" y="298"/>
                    </a:cubicBezTo>
                    <a:cubicBezTo>
                      <a:pt x="92" y="617"/>
                      <a:pt x="229" y="982"/>
                      <a:pt x="434" y="1370"/>
                    </a:cubicBezTo>
                    <a:cubicBezTo>
                      <a:pt x="708" y="1918"/>
                      <a:pt x="1073" y="2306"/>
                      <a:pt x="1347" y="2557"/>
                    </a:cubicBezTo>
                    <a:cubicBezTo>
                      <a:pt x="1370" y="2603"/>
                      <a:pt x="1416" y="2580"/>
                      <a:pt x="1438" y="2557"/>
                    </a:cubicBezTo>
                    <a:cubicBezTo>
                      <a:pt x="2739" y="1393"/>
                      <a:pt x="4543" y="1051"/>
                      <a:pt x="5958" y="1690"/>
                    </a:cubicBezTo>
                    <a:cubicBezTo>
                      <a:pt x="7099" y="2215"/>
                      <a:pt x="7875" y="3333"/>
                      <a:pt x="7989" y="465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0">
                <a:extLst>
                  <a:ext uri="{FF2B5EF4-FFF2-40B4-BE49-F238E27FC236}">
                    <a16:creationId xmlns:a16="http://schemas.microsoft.com/office/drawing/2014/main" id="{22DB839D-A029-86D8-5483-E8962719B20B}"/>
                  </a:ext>
                </a:extLst>
              </p:cNvPr>
              <p:cNvSpPr/>
              <p:nvPr/>
            </p:nvSpPr>
            <p:spPr>
              <a:xfrm>
                <a:off x="7468950" y="2359300"/>
                <a:ext cx="26275" cy="37700"/>
              </a:xfrm>
              <a:custGeom>
                <a:avLst/>
                <a:gdLst/>
                <a:ahLst/>
                <a:cxnLst/>
                <a:rect l="l" t="t" r="r" b="b"/>
                <a:pathLst>
                  <a:path w="1051" h="1508" extrusionOk="0">
                    <a:moveTo>
                      <a:pt x="1" y="1"/>
                    </a:moveTo>
                    <a:cubicBezTo>
                      <a:pt x="663" y="115"/>
                      <a:pt x="1051" y="937"/>
                      <a:pt x="708" y="1507"/>
                    </a:cubicBezTo>
                    <a:cubicBezTo>
                      <a:pt x="800" y="868"/>
                      <a:pt x="526" y="34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0">
                <a:extLst>
                  <a:ext uri="{FF2B5EF4-FFF2-40B4-BE49-F238E27FC236}">
                    <a16:creationId xmlns:a16="http://schemas.microsoft.com/office/drawing/2014/main" id="{66A5BEDE-8175-B18B-9507-E4FFE34D91DC}"/>
                  </a:ext>
                </a:extLst>
              </p:cNvPr>
              <p:cNvSpPr/>
              <p:nvPr/>
            </p:nvSpPr>
            <p:spPr>
              <a:xfrm>
                <a:off x="7333150" y="2201825"/>
                <a:ext cx="176350" cy="92450"/>
              </a:xfrm>
              <a:custGeom>
                <a:avLst/>
                <a:gdLst/>
                <a:ahLst/>
                <a:cxnLst/>
                <a:rect l="l" t="t" r="r" b="b"/>
                <a:pathLst>
                  <a:path w="7054" h="3698" extrusionOk="0">
                    <a:moveTo>
                      <a:pt x="6597" y="3515"/>
                    </a:moveTo>
                    <a:cubicBezTo>
                      <a:pt x="6780" y="3698"/>
                      <a:pt x="7054" y="3515"/>
                      <a:pt x="7008" y="3264"/>
                    </a:cubicBezTo>
                    <a:cubicBezTo>
                      <a:pt x="6688" y="1940"/>
                      <a:pt x="5730" y="822"/>
                      <a:pt x="4451" y="297"/>
                    </a:cubicBezTo>
                    <a:cubicBezTo>
                      <a:pt x="3949" y="92"/>
                      <a:pt x="3401" y="0"/>
                      <a:pt x="2876" y="0"/>
                    </a:cubicBezTo>
                    <a:cubicBezTo>
                      <a:pt x="1918" y="0"/>
                      <a:pt x="982" y="320"/>
                      <a:pt x="206" y="913"/>
                    </a:cubicBezTo>
                    <a:cubicBezTo>
                      <a:pt x="0" y="1073"/>
                      <a:pt x="115" y="1370"/>
                      <a:pt x="366" y="1370"/>
                    </a:cubicBezTo>
                    <a:cubicBezTo>
                      <a:pt x="1233" y="1301"/>
                      <a:pt x="2466" y="1347"/>
                      <a:pt x="3858" y="1849"/>
                    </a:cubicBezTo>
                    <a:cubicBezTo>
                      <a:pt x="5091" y="2306"/>
                      <a:pt x="6004" y="2967"/>
                      <a:pt x="6597" y="35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0">
                <a:extLst>
                  <a:ext uri="{FF2B5EF4-FFF2-40B4-BE49-F238E27FC236}">
                    <a16:creationId xmlns:a16="http://schemas.microsoft.com/office/drawing/2014/main" id="{4BCA47D2-A31C-7C0C-3B84-818E9C25F25B}"/>
                  </a:ext>
                </a:extLst>
              </p:cNvPr>
              <p:cNvSpPr/>
              <p:nvPr/>
            </p:nvSpPr>
            <p:spPr>
              <a:xfrm>
                <a:off x="7338275" y="2624075"/>
                <a:ext cx="287075" cy="199750"/>
              </a:xfrm>
              <a:custGeom>
                <a:avLst/>
                <a:gdLst/>
                <a:ahLst/>
                <a:cxnLst/>
                <a:rect l="l" t="t" r="r" b="b"/>
                <a:pathLst>
                  <a:path w="11483" h="7990" extrusionOk="0">
                    <a:moveTo>
                      <a:pt x="5730" y="1987"/>
                    </a:moveTo>
                    <a:cubicBezTo>
                      <a:pt x="4178" y="1507"/>
                      <a:pt x="4064" y="1"/>
                      <a:pt x="2854" y="1"/>
                    </a:cubicBezTo>
                    <a:cubicBezTo>
                      <a:pt x="1895" y="1"/>
                      <a:pt x="1005" y="1005"/>
                      <a:pt x="686" y="1895"/>
                    </a:cubicBezTo>
                    <a:cubicBezTo>
                      <a:pt x="1" y="3721"/>
                      <a:pt x="1462" y="5776"/>
                      <a:pt x="2763" y="6780"/>
                    </a:cubicBezTo>
                    <a:cubicBezTo>
                      <a:pt x="4338" y="7990"/>
                      <a:pt x="6141" y="7921"/>
                      <a:pt x="6734" y="7876"/>
                    </a:cubicBezTo>
                    <a:cubicBezTo>
                      <a:pt x="7168" y="7830"/>
                      <a:pt x="8606" y="7693"/>
                      <a:pt x="9884" y="6597"/>
                    </a:cubicBezTo>
                    <a:cubicBezTo>
                      <a:pt x="10455" y="6095"/>
                      <a:pt x="11482" y="5205"/>
                      <a:pt x="11391" y="3950"/>
                    </a:cubicBezTo>
                    <a:cubicBezTo>
                      <a:pt x="11322" y="3037"/>
                      <a:pt x="10683" y="2169"/>
                      <a:pt x="9861" y="1781"/>
                    </a:cubicBezTo>
                    <a:cubicBezTo>
                      <a:pt x="8378" y="1097"/>
                      <a:pt x="7419" y="2535"/>
                      <a:pt x="5730" y="198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0">
                <a:extLst>
                  <a:ext uri="{FF2B5EF4-FFF2-40B4-BE49-F238E27FC236}">
                    <a16:creationId xmlns:a16="http://schemas.microsoft.com/office/drawing/2014/main" id="{E4543C30-0BD3-FC18-BF8F-2446F37B8544}"/>
                  </a:ext>
                </a:extLst>
              </p:cNvPr>
              <p:cNvSpPr/>
              <p:nvPr/>
            </p:nvSpPr>
            <p:spPr>
              <a:xfrm>
                <a:off x="7357675" y="2844925"/>
                <a:ext cx="200900" cy="6875"/>
              </a:xfrm>
              <a:custGeom>
                <a:avLst/>
                <a:gdLst/>
                <a:ahLst/>
                <a:cxnLst/>
                <a:rect l="l" t="t" r="r" b="b"/>
                <a:pathLst>
                  <a:path w="8036" h="275" extrusionOk="0">
                    <a:moveTo>
                      <a:pt x="8035" y="274"/>
                    </a:moveTo>
                    <a:lnTo>
                      <a:pt x="1"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0">
                <a:extLst>
                  <a:ext uri="{FF2B5EF4-FFF2-40B4-BE49-F238E27FC236}">
                    <a16:creationId xmlns:a16="http://schemas.microsoft.com/office/drawing/2014/main" id="{F6735CED-900F-A8AC-7D79-4F7E1CF82263}"/>
                  </a:ext>
                </a:extLst>
              </p:cNvPr>
              <p:cNvSpPr/>
              <p:nvPr/>
            </p:nvSpPr>
            <p:spPr>
              <a:xfrm>
                <a:off x="7338275" y="2629800"/>
                <a:ext cx="287075" cy="199725"/>
              </a:xfrm>
              <a:custGeom>
                <a:avLst/>
                <a:gdLst/>
                <a:ahLst/>
                <a:cxnLst/>
                <a:rect l="l" t="t" r="r" b="b"/>
                <a:pathLst>
                  <a:path w="11483" h="7989" extrusionOk="0">
                    <a:moveTo>
                      <a:pt x="5707" y="1986"/>
                    </a:moveTo>
                    <a:cubicBezTo>
                      <a:pt x="4155" y="1507"/>
                      <a:pt x="4041" y="0"/>
                      <a:pt x="2854" y="0"/>
                    </a:cubicBezTo>
                    <a:cubicBezTo>
                      <a:pt x="1873" y="0"/>
                      <a:pt x="1005" y="1004"/>
                      <a:pt x="663" y="1895"/>
                    </a:cubicBezTo>
                    <a:cubicBezTo>
                      <a:pt x="1" y="3721"/>
                      <a:pt x="1462" y="5775"/>
                      <a:pt x="2740" y="6779"/>
                    </a:cubicBezTo>
                    <a:cubicBezTo>
                      <a:pt x="4338" y="7989"/>
                      <a:pt x="6118" y="7921"/>
                      <a:pt x="6734" y="7875"/>
                    </a:cubicBezTo>
                    <a:cubicBezTo>
                      <a:pt x="7168" y="7829"/>
                      <a:pt x="8606" y="7692"/>
                      <a:pt x="9861" y="6597"/>
                    </a:cubicBezTo>
                    <a:cubicBezTo>
                      <a:pt x="10432" y="6095"/>
                      <a:pt x="11482" y="5204"/>
                      <a:pt x="11391" y="3949"/>
                    </a:cubicBezTo>
                    <a:cubicBezTo>
                      <a:pt x="11322" y="3036"/>
                      <a:pt x="10683" y="2169"/>
                      <a:pt x="9861" y="1781"/>
                    </a:cubicBezTo>
                    <a:cubicBezTo>
                      <a:pt x="8378" y="1096"/>
                      <a:pt x="7396" y="2534"/>
                      <a:pt x="5707" y="19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0">
                <a:extLst>
                  <a:ext uri="{FF2B5EF4-FFF2-40B4-BE49-F238E27FC236}">
                    <a16:creationId xmlns:a16="http://schemas.microsoft.com/office/drawing/2014/main" id="{7CA341F9-63EC-AB38-9598-0C3A5927B2C9}"/>
                  </a:ext>
                </a:extLst>
              </p:cNvPr>
              <p:cNvSpPr/>
              <p:nvPr/>
            </p:nvSpPr>
            <p:spPr>
              <a:xfrm>
                <a:off x="7474675" y="2766175"/>
                <a:ext cx="20550" cy="20575"/>
              </a:xfrm>
              <a:custGeom>
                <a:avLst/>
                <a:gdLst/>
                <a:ahLst/>
                <a:cxnLst/>
                <a:rect l="l" t="t" r="r" b="b"/>
                <a:pathLst>
                  <a:path w="822" h="823" extrusionOk="0">
                    <a:moveTo>
                      <a:pt x="137" y="92"/>
                    </a:moveTo>
                    <a:cubicBezTo>
                      <a:pt x="23" y="137"/>
                      <a:pt x="0" y="525"/>
                      <a:pt x="228" y="708"/>
                    </a:cubicBezTo>
                    <a:cubicBezTo>
                      <a:pt x="411" y="822"/>
                      <a:pt x="685" y="776"/>
                      <a:pt x="731" y="685"/>
                    </a:cubicBezTo>
                    <a:cubicBezTo>
                      <a:pt x="822" y="503"/>
                      <a:pt x="297" y="0"/>
                      <a:pt x="137" y="9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0">
                <a:extLst>
                  <a:ext uri="{FF2B5EF4-FFF2-40B4-BE49-F238E27FC236}">
                    <a16:creationId xmlns:a16="http://schemas.microsoft.com/office/drawing/2014/main" id="{96E6C245-9AA2-24E3-C106-8BDA428A3F28}"/>
                  </a:ext>
                </a:extLst>
              </p:cNvPr>
              <p:cNvSpPr/>
              <p:nvPr/>
            </p:nvSpPr>
            <p:spPr>
              <a:xfrm>
                <a:off x="7835300" y="2592700"/>
                <a:ext cx="59950" cy="58800"/>
              </a:xfrm>
              <a:custGeom>
                <a:avLst/>
                <a:gdLst/>
                <a:ahLst/>
                <a:cxnLst/>
                <a:rect l="l" t="t" r="r" b="b"/>
                <a:pathLst>
                  <a:path w="2398" h="2352" extrusionOk="0">
                    <a:moveTo>
                      <a:pt x="1074" y="69"/>
                    </a:moveTo>
                    <a:cubicBezTo>
                      <a:pt x="457" y="160"/>
                      <a:pt x="1" y="1553"/>
                      <a:pt x="457" y="1986"/>
                    </a:cubicBezTo>
                    <a:cubicBezTo>
                      <a:pt x="822" y="2352"/>
                      <a:pt x="1918" y="2192"/>
                      <a:pt x="2169" y="1530"/>
                    </a:cubicBezTo>
                    <a:cubicBezTo>
                      <a:pt x="2397" y="822"/>
                      <a:pt x="1599" y="1"/>
                      <a:pt x="1074" y="6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0">
                <a:extLst>
                  <a:ext uri="{FF2B5EF4-FFF2-40B4-BE49-F238E27FC236}">
                    <a16:creationId xmlns:a16="http://schemas.microsoft.com/office/drawing/2014/main" id="{33AD5496-7957-697C-833D-91B4FD2E90E8}"/>
                  </a:ext>
                </a:extLst>
              </p:cNvPr>
              <p:cNvSpPr/>
              <p:nvPr/>
            </p:nvSpPr>
            <p:spPr>
              <a:xfrm>
                <a:off x="7900350" y="2672025"/>
                <a:ext cx="28575" cy="27975"/>
              </a:xfrm>
              <a:custGeom>
                <a:avLst/>
                <a:gdLst/>
                <a:ahLst/>
                <a:cxnLst/>
                <a:rect l="l" t="t" r="r" b="b"/>
                <a:pathLst>
                  <a:path w="1143" h="1119" extrusionOk="0">
                    <a:moveTo>
                      <a:pt x="526" y="23"/>
                    </a:moveTo>
                    <a:cubicBezTo>
                      <a:pt x="229" y="69"/>
                      <a:pt x="1" y="731"/>
                      <a:pt x="229" y="936"/>
                    </a:cubicBezTo>
                    <a:cubicBezTo>
                      <a:pt x="389" y="1119"/>
                      <a:pt x="914" y="1027"/>
                      <a:pt x="1028" y="708"/>
                    </a:cubicBezTo>
                    <a:cubicBezTo>
                      <a:pt x="1142" y="388"/>
                      <a:pt x="754" y="0"/>
                      <a:pt x="526" y="2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0">
                <a:extLst>
                  <a:ext uri="{FF2B5EF4-FFF2-40B4-BE49-F238E27FC236}">
                    <a16:creationId xmlns:a16="http://schemas.microsoft.com/office/drawing/2014/main" id="{586EFB9B-533A-6990-425D-11F9BA37EDE2}"/>
                  </a:ext>
                </a:extLst>
              </p:cNvPr>
              <p:cNvSpPr/>
              <p:nvPr/>
            </p:nvSpPr>
            <p:spPr>
              <a:xfrm>
                <a:off x="7238425" y="2478575"/>
                <a:ext cx="59950" cy="58800"/>
              </a:xfrm>
              <a:custGeom>
                <a:avLst/>
                <a:gdLst/>
                <a:ahLst/>
                <a:cxnLst/>
                <a:rect l="l" t="t" r="r" b="b"/>
                <a:pathLst>
                  <a:path w="2398" h="2352" extrusionOk="0">
                    <a:moveTo>
                      <a:pt x="1073" y="69"/>
                    </a:moveTo>
                    <a:cubicBezTo>
                      <a:pt x="457" y="160"/>
                      <a:pt x="0" y="1553"/>
                      <a:pt x="457" y="1986"/>
                    </a:cubicBezTo>
                    <a:cubicBezTo>
                      <a:pt x="822" y="2351"/>
                      <a:pt x="1918" y="2192"/>
                      <a:pt x="2169" y="1530"/>
                    </a:cubicBezTo>
                    <a:cubicBezTo>
                      <a:pt x="2397" y="845"/>
                      <a:pt x="1598" y="0"/>
                      <a:pt x="1073" y="6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0">
                <a:extLst>
                  <a:ext uri="{FF2B5EF4-FFF2-40B4-BE49-F238E27FC236}">
                    <a16:creationId xmlns:a16="http://schemas.microsoft.com/office/drawing/2014/main" id="{4408A51B-0136-983F-27C1-68ACCE962182}"/>
                  </a:ext>
                </a:extLst>
              </p:cNvPr>
              <p:cNvSpPr/>
              <p:nvPr/>
            </p:nvSpPr>
            <p:spPr>
              <a:xfrm>
                <a:off x="7405050" y="2425500"/>
                <a:ext cx="108450" cy="175225"/>
              </a:xfrm>
              <a:custGeom>
                <a:avLst/>
                <a:gdLst/>
                <a:ahLst/>
                <a:cxnLst/>
                <a:rect l="l" t="t" r="r" b="b"/>
                <a:pathLst>
                  <a:path w="4338" h="7009" extrusionOk="0">
                    <a:moveTo>
                      <a:pt x="4018" y="1"/>
                    </a:moveTo>
                    <a:cubicBezTo>
                      <a:pt x="4337" y="1872"/>
                      <a:pt x="3926" y="3881"/>
                      <a:pt x="2968" y="5547"/>
                    </a:cubicBezTo>
                    <a:cubicBezTo>
                      <a:pt x="2899" y="5639"/>
                      <a:pt x="2762" y="5684"/>
                      <a:pt x="2671" y="5616"/>
                    </a:cubicBezTo>
                    <a:cubicBezTo>
                      <a:pt x="2260" y="4954"/>
                      <a:pt x="1553" y="4657"/>
                      <a:pt x="913" y="5228"/>
                    </a:cubicBezTo>
                    <a:cubicBezTo>
                      <a:pt x="320" y="5776"/>
                      <a:pt x="594" y="6711"/>
                      <a:pt x="1324" y="7008"/>
                    </a:cubicBezTo>
                    <a:cubicBezTo>
                      <a:pt x="434" y="6848"/>
                      <a:pt x="0" y="5684"/>
                      <a:pt x="662" y="4999"/>
                    </a:cubicBezTo>
                    <a:cubicBezTo>
                      <a:pt x="1279" y="4246"/>
                      <a:pt x="2557" y="4474"/>
                      <a:pt x="2968" y="5319"/>
                    </a:cubicBezTo>
                    <a:lnTo>
                      <a:pt x="2580" y="5319"/>
                    </a:lnTo>
                    <a:cubicBezTo>
                      <a:pt x="3493" y="3698"/>
                      <a:pt x="3972" y="1850"/>
                      <a:pt x="4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0">
                <a:extLst>
                  <a:ext uri="{FF2B5EF4-FFF2-40B4-BE49-F238E27FC236}">
                    <a16:creationId xmlns:a16="http://schemas.microsoft.com/office/drawing/2014/main" id="{DD38F720-005B-5D6E-33B7-E3BA39F74B21}"/>
                  </a:ext>
                </a:extLst>
              </p:cNvPr>
              <p:cNvSpPr/>
              <p:nvPr/>
            </p:nvSpPr>
            <p:spPr>
              <a:xfrm>
                <a:off x="7415325" y="2558450"/>
                <a:ext cx="43950" cy="49100"/>
              </a:xfrm>
              <a:custGeom>
                <a:avLst/>
                <a:gdLst/>
                <a:ahLst/>
                <a:cxnLst/>
                <a:rect l="l" t="t" r="r" b="b"/>
                <a:pathLst>
                  <a:path w="1758" h="1964" extrusionOk="0">
                    <a:moveTo>
                      <a:pt x="1758" y="1667"/>
                    </a:moveTo>
                    <a:cubicBezTo>
                      <a:pt x="1119" y="1964"/>
                      <a:pt x="411" y="1690"/>
                      <a:pt x="183" y="1188"/>
                    </a:cubicBezTo>
                    <a:cubicBezTo>
                      <a:pt x="0" y="823"/>
                      <a:pt x="114" y="343"/>
                      <a:pt x="411" y="1"/>
                    </a:cubicBezTo>
                    <a:cubicBezTo>
                      <a:pt x="434" y="161"/>
                      <a:pt x="480" y="640"/>
                      <a:pt x="868" y="1097"/>
                    </a:cubicBezTo>
                    <a:cubicBezTo>
                      <a:pt x="1187" y="1485"/>
                      <a:pt x="1598" y="1622"/>
                      <a:pt x="1758" y="1667"/>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0">
                <a:extLst>
                  <a:ext uri="{FF2B5EF4-FFF2-40B4-BE49-F238E27FC236}">
                    <a16:creationId xmlns:a16="http://schemas.microsoft.com/office/drawing/2014/main" id="{09A4AE63-EE13-7444-6048-88097569095E}"/>
                  </a:ext>
                </a:extLst>
              </p:cNvPr>
              <p:cNvSpPr/>
              <p:nvPr/>
            </p:nvSpPr>
            <p:spPr>
              <a:xfrm>
                <a:off x="7878675" y="2111650"/>
                <a:ext cx="281925" cy="238550"/>
              </a:xfrm>
              <a:custGeom>
                <a:avLst/>
                <a:gdLst/>
                <a:ahLst/>
                <a:cxnLst/>
                <a:rect l="l" t="t" r="r" b="b"/>
                <a:pathLst>
                  <a:path w="11277" h="9542" extrusionOk="0">
                    <a:moveTo>
                      <a:pt x="9336" y="9542"/>
                    </a:moveTo>
                    <a:cubicBezTo>
                      <a:pt x="10546" y="9177"/>
                      <a:pt x="11276" y="7647"/>
                      <a:pt x="10637" y="6460"/>
                    </a:cubicBezTo>
                    <a:cubicBezTo>
                      <a:pt x="9952" y="5205"/>
                      <a:pt x="8172" y="4931"/>
                      <a:pt x="7053" y="5753"/>
                    </a:cubicBezTo>
                    <a:lnTo>
                      <a:pt x="7670" y="6232"/>
                    </a:lnTo>
                    <a:cubicBezTo>
                      <a:pt x="9016" y="3128"/>
                      <a:pt x="5113" y="1"/>
                      <a:pt x="3013" y="3242"/>
                    </a:cubicBezTo>
                    <a:lnTo>
                      <a:pt x="3675" y="3425"/>
                    </a:lnTo>
                    <a:cubicBezTo>
                      <a:pt x="3653" y="2945"/>
                      <a:pt x="3470" y="2489"/>
                      <a:pt x="3150" y="2124"/>
                    </a:cubicBezTo>
                    <a:cubicBezTo>
                      <a:pt x="2237" y="982"/>
                      <a:pt x="297" y="1484"/>
                      <a:pt x="0" y="2877"/>
                    </a:cubicBezTo>
                    <a:cubicBezTo>
                      <a:pt x="777" y="1370"/>
                      <a:pt x="2991" y="1644"/>
                      <a:pt x="2968" y="3447"/>
                    </a:cubicBezTo>
                    <a:cubicBezTo>
                      <a:pt x="2945" y="3767"/>
                      <a:pt x="3401" y="3927"/>
                      <a:pt x="3584" y="3653"/>
                    </a:cubicBezTo>
                    <a:cubicBezTo>
                      <a:pt x="5250" y="1348"/>
                      <a:pt x="7784" y="3744"/>
                      <a:pt x="6894" y="5958"/>
                    </a:cubicBezTo>
                    <a:cubicBezTo>
                      <a:pt x="6734" y="6323"/>
                      <a:pt x="7236" y="6666"/>
                      <a:pt x="7533" y="6415"/>
                    </a:cubicBezTo>
                    <a:cubicBezTo>
                      <a:pt x="8286" y="5798"/>
                      <a:pt x="9587" y="5935"/>
                      <a:pt x="10158" y="6757"/>
                    </a:cubicBezTo>
                    <a:cubicBezTo>
                      <a:pt x="10774" y="7647"/>
                      <a:pt x="10295" y="8994"/>
                      <a:pt x="9336" y="954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0">
                <a:extLst>
                  <a:ext uri="{FF2B5EF4-FFF2-40B4-BE49-F238E27FC236}">
                    <a16:creationId xmlns:a16="http://schemas.microsoft.com/office/drawing/2014/main" id="{FF425D63-D495-F966-C797-D1022EC0E08E}"/>
                  </a:ext>
                </a:extLst>
              </p:cNvPr>
              <p:cNvSpPr/>
              <p:nvPr/>
            </p:nvSpPr>
            <p:spPr>
              <a:xfrm>
                <a:off x="8089800" y="2527075"/>
                <a:ext cx="30850" cy="25125"/>
              </a:xfrm>
              <a:custGeom>
                <a:avLst/>
                <a:gdLst/>
                <a:ahLst/>
                <a:cxnLst/>
                <a:rect l="l" t="t" r="r" b="b"/>
                <a:pathLst>
                  <a:path w="1234" h="1005" extrusionOk="0">
                    <a:moveTo>
                      <a:pt x="571" y="936"/>
                    </a:moveTo>
                    <a:cubicBezTo>
                      <a:pt x="1" y="868"/>
                      <a:pt x="115" y="1"/>
                      <a:pt x="663" y="46"/>
                    </a:cubicBezTo>
                    <a:cubicBezTo>
                      <a:pt x="1233" y="115"/>
                      <a:pt x="1119"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0">
                <a:extLst>
                  <a:ext uri="{FF2B5EF4-FFF2-40B4-BE49-F238E27FC236}">
                    <a16:creationId xmlns:a16="http://schemas.microsoft.com/office/drawing/2014/main" id="{C925DD5B-E27D-1A8E-063A-5B0B712DC63D}"/>
                  </a:ext>
                </a:extLst>
              </p:cNvPr>
              <p:cNvSpPr/>
              <p:nvPr/>
            </p:nvSpPr>
            <p:spPr>
              <a:xfrm>
                <a:off x="8041300" y="2424375"/>
                <a:ext cx="30850" cy="25125"/>
              </a:xfrm>
              <a:custGeom>
                <a:avLst/>
                <a:gdLst/>
                <a:ahLst/>
                <a:cxnLst/>
                <a:rect l="l" t="t" r="r" b="b"/>
                <a:pathLst>
                  <a:path w="1234" h="1005" extrusionOk="0">
                    <a:moveTo>
                      <a:pt x="571" y="936"/>
                    </a:moveTo>
                    <a:cubicBezTo>
                      <a:pt x="1" y="867"/>
                      <a:pt x="92" y="0"/>
                      <a:pt x="663" y="69"/>
                    </a:cubicBezTo>
                    <a:cubicBezTo>
                      <a:pt x="1233" y="137"/>
                      <a:pt x="1119" y="1004"/>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0">
                <a:extLst>
                  <a:ext uri="{FF2B5EF4-FFF2-40B4-BE49-F238E27FC236}">
                    <a16:creationId xmlns:a16="http://schemas.microsoft.com/office/drawing/2014/main" id="{7C6D8B07-C682-2ECB-776E-85C1FF9D72EE}"/>
                  </a:ext>
                </a:extLst>
              </p:cNvPr>
              <p:cNvSpPr/>
              <p:nvPr/>
            </p:nvSpPr>
            <p:spPr>
              <a:xfrm>
                <a:off x="8130325" y="2476300"/>
                <a:ext cx="15425" cy="12575"/>
              </a:xfrm>
              <a:custGeom>
                <a:avLst/>
                <a:gdLst/>
                <a:ahLst/>
                <a:cxnLst/>
                <a:rect l="l" t="t" r="r" b="b"/>
                <a:pathLst>
                  <a:path w="617" h="503" extrusionOk="0">
                    <a:moveTo>
                      <a:pt x="297" y="479"/>
                    </a:moveTo>
                    <a:cubicBezTo>
                      <a:pt x="0" y="434"/>
                      <a:pt x="46" y="0"/>
                      <a:pt x="343" y="46"/>
                    </a:cubicBezTo>
                    <a:cubicBezTo>
                      <a:pt x="617" y="69"/>
                      <a:pt x="571" y="502"/>
                      <a:pt x="297" y="47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0">
                <a:extLst>
                  <a:ext uri="{FF2B5EF4-FFF2-40B4-BE49-F238E27FC236}">
                    <a16:creationId xmlns:a16="http://schemas.microsoft.com/office/drawing/2014/main" id="{74949E66-1910-0236-F289-84F14022D9A6}"/>
                  </a:ext>
                </a:extLst>
              </p:cNvPr>
              <p:cNvSpPr/>
              <p:nvPr/>
            </p:nvSpPr>
            <p:spPr>
              <a:xfrm>
                <a:off x="8031600" y="2491125"/>
                <a:ext cx="15425" cy="12575"/>
              </a:xfrm>
              <a:custGeom>
                <a:avLst/>
                <a:gdLst/>
                <a:ahLst/>
                <a:cxnLst/>
                <a:rect l="l" t="t" r="r" b="b"/>
                <a:pathLst>
                  <a:path w="617" h="503" extrusionOk="0">
                    <a:moveTo>
                      <a:pt x="297" y="480"/>
                    </a:moveTo>
                    <a:cubicBezTo>
                      <a:pt x="1" y="434"/>
                      <a:pt x="69" y="1"/>
                      <a:pt x="343" y="23"/>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0">
                <a:extLst>
                  <a:ext uri="{FF2B5EF4-FFF2-40B4-BE49-F238E27FC236}">
                    <a16:creationId xmlns:a16="http://schemas.microsoft.com/office/drawing/2014/main" id="{3569CDE7-234D-EC5D-4A15-C3EB83848C00}"/>
                  </a:ext>
                </a:extLst>
              </p:cNvPr>
              <p:cNvSpPr/>
              <p:nvPr/>
            </p:nvSpPr>
            <p:spPr>
              <a:xfrm>
                <a:off x="7439850" y="1914800"/>
                <a:ext cx="273925" cy="158075"/>
              </a:xfrm>
              <a:custGeom>
                <a:avLst/>
                <a:gdLst/>
                <a:ahLst/>
                <a:cxnLst/>
                <a:rect l="l" t="t" r="r" b="b"/>
                <a:pathLst>
                  <a:path w="10957" h="6323" extrusionOk="0">
                    <a:moveTo>
                      <a:pt x="10957" y="2488"/>
                    </a:moveTo>
                    <a:cubicBezTo>
                      <a:pt x="9816" y="0"/>
                      <a:pt x="6415" y="685"/>
                      <a:pt x="6438" y="3492"/>
                    </a:cubicBezTo>
                    <a:lnTo>
                      <a:pt x="7259" y="3287"/>
                    </a:lnTo>
                    <a:cubicBezTo>
                      <a:pt x="6186" y="1096"/>
                      <a:pt x="3128" y="1187"/>
                      <a:pt x="2375" y="3561"/>
                    </a:cubicBezTo>
                    <a:lnTo>
                      <a:pt x="2694" y="3333"/>
                    </a:lnTo>
                    <a:cubicBezTo>
                      <a:pt x="1233" y="3401"/>
                      <a:pt x="1" y="4930"/>
                      <a:pt x="457" y="6323"/>
                    </a:cubicBezTo>
                    <a:cubicBezTo>
                      <a:pt x="480" y="5706"/>
                      <a:pt x="708" y="5067"/>
                      <a:pt x="1142" y="4634"/>
                    </a:cubicBezTo>
                    <a:cubicBezTo>
                      <a:pt x="1553" y="4246"/>
                      <a:pt x="2169" y="4017"/>
                      <a:pt x="2717" y="4040"/>
                    </a:cubicBezTo>
                    <a:cubicBezTo>
                      <a:pt x="2854" y="4040"/>
                      <a:pt x="2945" y="3972"/>
                      <a:pt x="3014" y="3858"/>
                    </a:cubicBezTo>
                    <a:cubicBezTo>
                      <a:pt x="3676" y="2214"/>
                      <a:pt x="5684" y="2146"/>
                      <a:pt x="6506" y="3698"/>
                    </a:cubicBezTo>
                    <a:cubicBezTo>
                      <a:pt x="6620" y="3903"/>
                      <a:pt x="6871" y="3995"/>
                      <a:pt x="7077" y="3880"/>
                    </a:cubicBezTo>
                    <a:cubicBezTo>
                      <a:pt x="7236" y="3789"/>
                      <a:pt x="7305" y="3629"/>
                      <a:pt x="7305" y="3470"/>
                    </a:cubicBezTo>
                    <a:cubicBezTo>
                      <a:pt x="7191" y="1187"/>
                      <a:pt x="9724" y="936"/>
                      <a:pt x="10957" y="2488"/>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0">
                <a:extLst>
                  <a:ext uri="{FF2B5EF4-FFF2-40B4-BE49-F238E27FC236}">
                    <a16:creationId xmlns:a16="http://schemas.microsoft.com/office/drawing/2014/main" id="{E8EDB1F7-9F91-28A3-BB49-433784D8559A}"/>
                  </a:ext>
                </a:extLst>
              </p:cNvPr>
              <p:cNvSpPr/>
              <p:nvPr/>
            </p:nvSpPr>
            <p:spPr>
              <a:xfrm>
                <a:off x="7644150" y="2006100"/>
                <a:ext cx="30825" cy="25125"/>
              </a:xfrm>
              <a:custGeom>
                <a:avLst/>
                <a:gdLst/>
                <a:ahLst/>
                <a:cxnLst/>
                <a:rect l="l" t="t" r="r" b="b"/>
                <a:pathLst>
                  <a:path w="1233" h="1005" extrusionOk="0">
                    <a:moveTo>
                      <a:pt x="571" y="936"/>
                    </a:moveTo>
                    <a:cubicBezTo>
                      <a:pt x="0" y="868"/>
                      <a:pt x="92" y="0"/>
                      <a:pt x="662" y="69"/>
                    </a:cubicBezTo>
                    <a:cubicBezTo>
                      <a:pt x="1233" y="137"/>
                      <a:pt x="1119" y="1004"/>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0">
                <a:extLst>
                  <a:ext uri="{FF2B5EF4-FFF2-40B4-BE49-F238E27FC236}">
                    <a16:creationId xmlns:a16="http://schemas.microsoft.com/office/drawing/2014/main" id="{5015E3F7-BCFE-42B3-0AC3-49D4DD6DC482}"/>
                  </a:ext>
                </a:extLst>
              </p:cNvPr>
              <p:cNvSpPr/>
              <p:nvPr/>
            </p:nvSpPr>
            <p:spPr>
              <a:xfrm>
                <a:off x="7590500" y="2048325"/>
                <a:ext cx="30850" cy="25125"/>
              </a:xfrm>
              <a:custGeom>
                <a:avLst/>
                <a:gdLst/>
                <a:ahLst/>
                <a:cxnLst/>
                <a:rect l="l" t="t" r="r" b="b"/>
                <a:pathLst>
                  <a:path w="1234" h="1005" extrusionOk="0">
                    <a:moveTo>
                      <a:pt x="571" y="936"/>
                    </a:moveTo>
                    <a:cubicBezTo>
                      <a:pt x="1" y="868"/>
                      <a:pt x="115" y="0"/>
                      <a:pt x="685" y="69"/>
                    </a:cubicBezTo>
                    <a:cubicBezTo>
                      <a:pt x="1233" y="137"/>
                      <a:pt x="1142"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0">
                <a:extLst>
                  <a:ext uri="{FF2B5EF4-FFF2-40B4-BE49-F238E27FC236}">
                    <a16:creationId xmlns:a16="http://schemas.microsoft.com/office/drawing/2014/main" id="{A1475443-8F26-C53D-222D-BB7B6B44A4A0}"/>
                  </a:ext>
                </a:extLst>
              </p:cNvPr>
              <p:cNvSpPr/>
              <p:nvPr/>
            </p:nvSpPr>
            <p:spPr>
              <a:xfrm>
                <a:off x="7558550" y="2028350"/>
                <a:ext cx="30850" cy="25125"/>
              </a:xfrm>
              <a:custGeom>
                <a:avLst/>
                <a:gdLst/>
                <a:ahLst/>
                <a:cxnLst/>
                <a:rect l="l" t="t" r="r" b="b"/>
                <a:pathLst>
                  <a:path w="1234" h="1005" extrusionOk="0">
                    <a:moveTo>
                      <a:pt x="571" y="936"/>
                    </a:moveTo>
                    <a:cubicBezTo>
                      <a:pt x="0" y="868"/>
                      <a:pt x="115" y="0"/>
                      <a:pt x="685" y="69"/>
                    </a:cubicBezTo>
                    <a:cubicBezTo>
                      <a:pt x="1233" y="137"/>
                      <a:pt x="1142"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0">
                <a:extLst>
                  <a:ext uri="{FF2B5EF4-FFF2-40B4-BE49-F238E27FC236}">
                    <a16:creationId xmlns:a16="http://schemas.microsoft.com/office/drawing/2014/main" id="{750AFE62-0C3F-EF22-3006-A8D27F0CAF06}"/>
                  </a:ext>
                </a:extLst>
              </p:cNvPr>
              <p:cNvSpPr/>
              <p:nvPr/>
            </p:nvSpPr>
            <p:spPr>
              <a:xfrm>
                <a:off x="7712050" y="2017500"/>
                <a:ext cx="15425" cy="12575"/>
              </a:xfrm>
              <a:custGeom>
                <a:avLst/>
                <a:gdLst/>
                <a:ahLst/>
                <a:cxnLst/>
                <a:rect l="l" t="t" r="r" b="b"/>
                <a:pathLst>
                  <a:path w="617" h="503" extrusionOk="0">
                    <a:moveTo>
                      <a:pt x="274" y="457"/>
                    </a:moveTo>
                    <a:cubicBezTo>
                      <a:pt x="0" y="434"/>
                      <a:pt x="46" y="1"/>
                      <a:pt x="320" y="23"/>
                    </a:cubicBezTo>
                    <a:cubicBezTo>
                      <a:pt x="617" y="69"/>
                      <a:pt x="548" y="503"/>
                      <a:pt x="274" y="45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0">
                <a:extLst>
                  <a:ext uri="{FF2B5EF4-FFF2-40B4-BE49-F238E27FC236}">
                    <a16:creationId xmlns:a16="http://schemas.microsoft.com/office/drawing/2014/main" id="{560B62ED-5992-5B56-C09D-A0861F75C417}"/>
                  </a:ext>
                </a:extLst>
              </p:cNvPr>
              <p:cNvSpPr/>
              <p:nvPr/>
            </p:nvSpPr>
            <p:spPr>
              <a:xfrm>
                <a:off x="7684650" y="2044325"/>
                <a:ext cx="15450" cy="12575"/>
              </a:xfrm>
              <a:custGeom>
                <a:avLst/>
                <a:gdLst/>
                <a:ahLst/>
                <a:cxnLst/>
                <a:rect l="l" t="t" r="r" b="b"/>
                <a:pathLst>
                  <a:path w="618" h="503" extrusionOk="0">
                    <a:moveTo>
                      <a:pt x="275" y="480"/>
                    </a:moveTo>
                    <a:cubicBezTo>
                      <a:pt x="1" y="434"/>
                      <a:pt x="47" y="0"/>
                      <a:pt x="320" y="46"/>
                    </a:cubicBezTo>
                    <a:cubicBezTo>
                      <a:pt x="617" y="69"/>
                      <a:pt x="549" y="503"/>
                      <a:pt x="275"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0">
                <a:extLst>
                  <a:ext uri="{FF2B5EF4-FFF2-40B4-BE49-F238E27FC236}">
                    <a16:creationId xmlns:a16="http://schemas.microsoft.com/office/drawing/2014/main" id="{ADAC706E-0845-4C16-9F27-20123E82F0F3}"/>
                  </a:ext>
                </a:extLst>
              </p:cNvPr>
              <p:cNvSpPr/>
              <p:nvPr/>
            </p:nvSpPr>
            <p:spPr>
              <a:xfrm>
                <a:off x="7975100" y="2559025"/>
                <a:ext cx="187200" cy="230575"/>
              </a:xfrm>
              <a:custGeom>
                <a:avLst/>
                <a:gdLst/>
                <a:ahLst/>
                <a:cxnLst/>
                <a:rect l="l" t="t" r="r" b="b"/>
                <a:pathLst>
                  <a:path w="7488" h="9223" extrusionOk="0">
                    <a:moveTo>
                      <a:pt x="7214" y="3174"/>
                    </a:moveTo>
                    <a:cubicBezTo>
                      <a:pt x="7168" y="2922"/>
                      <a:pt x="6803" y="686"/>
                      <a:pt x="5023" y="138"/>
                    </a:cubicBezTo>
                    <a:cubicBezTo>
                      <a:pt x="4771" y="46"/>
                      <a:pt x="4498" y="1"/>
                      <a:pt x="4224" y="1"/>
                    </a:cubicBezTo>
                    <a:cubicBezTo>
                      <a:pt x="2923" y="1"/>
                      <a:pt x="1507" y="868"/>
                      <a:pt x="754" y="2420"/>
                    </a:cubicBezTo>
                    <a:lnTo>
                      <a:pt x="1393" y="6255"/>
                    </a:lnTo>
                    <a:cubicBezTo>
                      <a:pt x="914" y="6803"/>
                      <a:pt x="457" y="7351"/>
                      <a:pt x="1" y="7898"/>
                    </a:cubicBezTo>
                    <a:cubicBezTo>
                      <a:pt x="92" y="7944"/>
                      <a:pt x="2626" y="9222"/>
                      <a:pt x="4977" y="7761"/>
                    </a:cubicBezTo>
                    <a:cubicBezTo>
                      <a:pt x="6461" y="6826"/>
                      <a:pt x="7488" y="5022"/>
                      <a:pt x="7214" y="3174"/>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0">
                <a:extLst>
                  <a:ext uri="{FF2B5EF4-FFF2-40B4-BE49-F238E27FC236}">
                    <a16:creationId xmlns:a16="http://schemas.microsoft.com/office/drawing/2014/main" id="{F4B0175F-62F9-AE58-1E07-43A1E547B7CF}"/>
                  </a:ext>
                </a:extLst>
              </p:cNvPr>
              <p:cNvSpPr/>
              <p:nvPr/>
            </p:nvSpPr>
            <p:spPr>
              <a:xfrm>
                <a:off x="8011625" y="2602975"/>
                <a:ext cx="113575" cy="117000"/>
              </a:xfrm>
              <a:custGeom>
                <a:avLst/>
                <a:gdLst/>
                <a:ahLst/>
                <a:cxnLst/>
                <a:rect l="l" t="t" r="r" b="b"/>
                <a:pathLst>
                  <a:path w="4543" h="4680" extrusionOk="0">
                    <a:moveTo>
                      <a:pt x="4475" y="2123"/>
                    </a:moveTo>
                    <a:cubicBezTo>
                      <a:pt x="4429" y="1393"/>
                      <a:pt x="3858" y="662"/>
                      <a:pt x="3151" y="388"/>
                    </a:cubicBezTo>
                    <a:cubicBezTo>
                      <a:pt x="2078" y="0"/>
                      <a:pt x="640" y="617"/>
                      <a:pt x="1" y="2032"/>
                    </a:cubicBezTo>
                    <a:cubicBezTo>
                      <a:pt x="686" y="1804"/>
                      <a:pt x="1416" y="2077"/>
                      <a:pt x="1804" y="2671"/>
                    </a:cubicBezTo>
                    <a:cubicBezTo>
                      <a:pt x="2215" y="3287"/>
                      <a:pt x="2078" y="4155"/>
                      <a:pt x="1507" y="4680"/>
                    </a:cubicBezTo>
                    <a:cubicBezTo>
                      <a:pt x="3333" y="4588"/>
                      <a:pt x="4543" y="3287"/>
                      <a:pt x="4475" y="2123"/>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0">
                <a:extLst>
                  <a:ext uri="{FF2B5EF4-FFF2-40B4-BE49-F238E27FC236}">
                    <a16:creationId xmlns:a16="http://schemas.microsoft.com/office/drawing/2014/main" id="{5ACD76A9-A76A-705D-C59C-440475858839}"/>
                  </a:ext>
                </a:extLst>
              </p:cNvPr>
              <p:cNvSpPr/>
              <p:nvPr/>
            </p:nvSpPr>
            <p:spPr>
              <a:xfrm>
                <a:off x="8006500" y="2588125"/>
                <a:ext cx="123850" cy="134700"/>
              </a:xfrm>
              <a:custGeom>
                <a:avLst/>
                <a:gdLst/>
                <a:ahLst/>
                <a:cxnLst/>
                <a:rect l="l" t="t" r="r" b="b"/>
                <a:pathLst>
                  <a:path w="4954" h="5388" extrusionOk="0">
                    <a:moveTo>
                      <a:pt x="4953" y="3333"/>
                    </a:moveTo>
                    <a:cubicBezTo>
                      <a:pt x="4565" y="663"/>
                      <a:pt x="1370" y="366"/>
                      <a:pt x="320" y="2786"/>
                    </a:cubicBezTo>
                    <a:lnTo>
                      <a:pt x="137" y="2580"/>
                    </a:lnTo>
                    <a:cubicBezTo>
                      <a:pt x="1872" y="2032"/>
                      <a:pt x="3105" y="4246"/>
                      <a:pt x="1689" y="5388"/>
                    </a:cubicBezTo>
                    <a:cubicBezTo>
                      <a:pt x="2785" y="4246"/>
                      <a:pt x="1758" y="2398"/>
                      <a:pt x="229" y="2877"/>
                    </a:cubicBezTo>
                    <a:cubicBezTo>
                      <a:pt x="114" y="2923"/>
                      <a:pt x="0" y="2786"/>
                      <a:pt x="46" y="2671"/>
                    </a:cubicBezTo>
                    <a:cubicBezTo>
                      <a:pt x="1073" y="1"/>
                      <a:pt x="4885" y="320"/>
                      <a:pt x="4953" y="3333"/>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0">
                <a:extLst>
                  <a:ext uri="{FF2B5EF4-FFF2-40B4-BE49-F238E27FC236}">
                    <a16:creationId xmlns:a16="http://schemas.microsoft.com/office/drawing/2014/main" id="{23801DF2-9521-CBFF-0672-C6E236F5ABFC}"/>
                  </a:ext>
                </a:extLst>
              </p:cNvPr>
              <p:cNvSpPr/>
              <p:nvPr/>
            </p:nvSpPr>
            <p:spPr>
              <a:xfrm>
                <a:off x="7842725" y="1918775"/>
                <a:ext cx="175200" cy="84500"/>
              </a:xfrm>
              <a:custGeom>
                <a:avLst/>
                <a:gdLst/>
                <a:ahLst/>
                <a:cxnLst/>
                <a:rect l="l" t="t" r="r" b="b"/>
                <a:pathLst>
                  <a:path w="7008" h="3380" extrusionOk="0">
                    <a:moveTo>
                      <a:pt x="6802" y="3379"/>
                    </a:moveTo>
                    <a:cubicBezTo>
                      <a:pt x="7008" y="1895"/>
                      <a:pt x="5205" y="845"/>
                      <a:pt x="3926" y="1576"/>
                    </a:cubicBezTo>
                    <a:cubicBezTo>
                      <a:pt x="3493" y="1781"/>
                      <a:pt x="3128" y="2169"/>
                      <a:pt x="2922" y="2626"/>
                    </a:cubicBezTo>
                    <a:lnTo>
                      <a:pt x="3744" y="2717"/>
                    </a:lnTo>
                    <a:cubicBezTo>
                      <a:pt x="3561" y="1348"/>
                      <a:pt x="1827" y="1"/>
                      <a:pt x="594" y="1051"/>
                    </a:cubicBezTo>
                    <a:cubicBezTo>
                      <a:pt x="252" y="1370"/>
                      <a:pt x="69" y="1758"/>
                      <a:pt x="0" y="2169"/>
                    </a:cubicBezTo>
                    <a:cubicBezTo>
                      <a:pt x="252" y="1850"/>
                      <a:pt x="525" y="1553"/>
                      <a:pt x="845" y="1416"/>
                    </a:cubicBezTo>
                    <a:cubicBezTo>
                      <a:pt x="1827" y="960"/>
                      <a:pt x="2717" y="1987"/>
                      <a:pt x="2876" y="2900"/>
                    </a:cubicBezTo>
                    <a:cubicBezTo>
                      <a:pt x="2922" y="3128"/>
                      <a:pt x="3173" y="3288"/>
                      <a:pt x="3401" y="3242"/>
                    </a:cubicBezTo>
                    <a:cubicBezTo>
                      <a:pt x="3561" y="3219"/>
                      <a:pt x="3675" y="3105"/>
                      <a:pt x="3721" y="2991"/>
                    </a:cubicBezTo>
                    <a:cubicBezTo>
                      <a:pt x="3858" y="2717"/>
                      <a:pt x="4063" y="2466"/>
                      <a:pt x="4337" y="2306"/>
                    </a:cubicBezTo>
                    <a:cubicBezTo>
                      <a:pt x="5250" y="1736"/>
                      <a:pt x="6414" y="2261"/>
                      <a:pt x="6802" y="337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0">
                <a:extLst>
                  <a:ext uri="{FF2B5EF4-FFF2-40B4-BE49-F238E27FC236}">
                    <a16:creationId xmlns:a16="http://schemas.microsoft.com/office/drawing/2014/main" id="{2BF9E6D0-F1DA-EF32-0EBD-3983837850DF}"/>
                  </a:ext>
                </a:extLst>
              </p:cNvPr>
              <p:cNvSpPr/>
              <p:nvPr/>
            </p:nvSpPr>
            <p:spPr>
              <a:xfrm>
                <a:off x="7884950" y="2019775"/>
                <a:ext cx="30850" cy="25150"/>
              </a:xfrm>
              <a:custGeom>
                <a:avLst/>
                <a:gdLst/>
                <a:ahLst/>
                <a:cxnLst/>
                <a:rect l="l" t="t" r="r" b="b"/>
                <a:pathLst>
                  <a:path w="1234" h="1006" extrusionOk="0">
                    <a:moveTo>
                      <a:pt x="571" y="937"/>
                    </a:moveTo>
                    <a:cubicBezTo>
                      <a:pt x="1" y="868"/>
                      <a:pt x="115" y="1"/>
                      <a:pt x="662" y="69"/>
                    </a:cubicBezTo>
                    <a:cubicBezTo>
                      <a:pt x="1233" y="138"/>
                      <a:pt x="1142" y="1005"/>
                      <a:pt x="571" y="93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0">
                <a:extLst>
                  <a:ext uri="{FF2B5EF4-FFF2-40B4-BE49-F238E27FC236}">
                    <a16:creationId xmlns:a16="http://schemas.microsoft.com/office/drawing/2014/main" id="{1DCEB3B9-A1DF-3B40-C04F-58B3FF4AE3DD}"/>
                  </a:ext>
                </a:extLst>
              </p:cNvPr>
              <p:cNvSpPr/>
              <p:nvPr/>
            </p:nvSpPr>
            <p:spPr>
              <a:xfrm>
                <a:off x="7833600" y="1993525"/>
                <a:ext cx="30825" cy="25150"/>
              </a:xfrm>
              <a:custGeom>
                <a:avLst/>
                <a:gdLst/>
                <a:ahLst/>
                <a:cxnLst/>
                <a:rect l="l" t="t" r="r" b="b"/>
                <a:pathLst>
                  <a:path w="1233" h="1006" extrusionOk="0">
                    <a:moveTo>
                      <a:pt x="571" y="937"/>
                    </a:moveTo>
                    <a:cubicBezTo>
                      <a:pt x="0" y="868"/>
                      <a:pt x="92" y="1"/>
                      <a:pt x="662" y="69"/>
                    </a:cubicBezTo>
                    <a:cubicBezTo>
                      <a:pt x="1233" y="138"/>
                      <a:pt x="1119" y="1005"/>
                      <a:pt x="571" y="93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0">
                <a:extLst>
                  <a:ext uri="{FF2B5EF4-FFF2-40B4-BE49-F238E27FC236}">
                    <a16:creationId xmlns:a16="http://schemas.microsoft.com/office/drawing/2014/main" id="{C96B6790-E7D5-7C29-E6FB-8502F6350578}"/>
                  </a:ext>
                </a:extLst>
              </p:cNvPr>
              <p:cNvSpPr/>
              <p:nvPr/>
            </p:nvSpPr>
            <p:spPr>
              <a:xfrm>
                <a:off x="7958575" y="2015800"/>
                <a:ext cx="15425" cy="12575"/>
              </a:xfrm>
              <a:custGeom>
                <a:avLst/>
                <a:gdLst/>
                <a:ahLst/>
                <a:cxnLst/>
                <a:rect l="l" t="t" r="r" b="b"/>
                <a:pathLst>
                  <a:path w="617" h="503" extrusionOk="0">
                    <a:moveTo>
                      <a:pt x="274" y="457"/>
                    </a:moveTo>
                    <a:cubicBezTo>
                      <a:pt x="0" y="434"/>
                      <a:pt x="46" y="0"/>
                      <a:pt x="342" y="23"/>
                    </a:cubicBezTo>
                    <a:cubicBezTo>
                      <a:pt x="616" y="69"/>
                      <a:pt x="571" y="502"/>
                      <a:pt x="274" y="45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0">
                <a:extLst>
                  <a:ext uri="{FF2B5EF4-FFF2-40B4-BE49-F238E27FC236}">
                    <a16:creationId xmlns:a16="http://schemas.microsoft.com/office/drawing/2014/main" id="{DC507639-FA99-30A6-64E8-3D623E5AC0D9}"/>
                  </a:ext>
                </a:extLst>
              </p:cNvPr>
              <p:cNvSpPr/>
              <p:nvPr/>
            </p:nvSpPr>
            <p:spPr>
              <a:xfrm>
                <a:off x="7924900" y="1922775"/>
                <a:ext cx="15425" cy="12575"/>
              </a:xfrm>
              <a:custGeom>
                <a:avLst/>
                <a:gdLst/>
                <a:ahLst/>
                <a:cxnLst/>
                <a:rect l="l" t="t" r="r" b="b"/>
                <a:pathLst>
                  <a:path w="617" h="503" extrusionOk="0">
                    <a:moveTo>
                      <a:pt x="297" y="480"/>
                    </a:moveTo>
                    <a:cubicBezTo>
                      <a:pt x="0" y="434"/>
                      <a:pt x="46" y="1"/>
                      <a:pt x="343" y="23"/>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0">
                <a:extLst>
                  <a:ext uri="{FF2B5EF4-FFF2-40B4-BE49-F238E27FC236}">
                    <a16:creationId xmlns:a16="http://schemas.microsoft.com/office/drawing/2014/main" id="{1EED211C-4F1C-D9A6-1AA6-C1A3E4A49B64}"/>
                  </a:ext>
                </a:extLst>
              </p:cNvPr>
              <p:cNvSpPr/>
              <p:nvPr/>
            </p:nvSpPr>
            <p:spPr>
              <a:xfrm>
                <a:off x="7892375" y="1906800"/>
                <a:ext cx="15425" cy="12575"/>
              </a:xfrm>
              <a:custGeom>
                <a:avLst/>
                <a:gdLst/>
                <a:ahLst/>
                <a:cxnLst/>
                <a:rect l="l" t="t" r="r" b="b"/>
                <a:pathLst>
                  <a:path w="617" h="503" extrusionOk="0">
                    <a:moveTo>
                      <a:pt x="297" y="480"/>
                    </a:moveTo>
                    <a:cubicBezTo>
                      <a:pt x="0" y="434"/>
                      <a:pt x="69" y="1"/>
                      <a:pt x="343" y="46"/>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0">
                <a:extLst>
                  <a:ext uri="{FF2B5EF4-FFF2-40B4-BE49-F238E27FC236}">
                    <a16:creationId xmlns:a16="http://schemas.microsoft.com/office/drawing/2014/main" id="{8C9E9D53-3985-0899-64E5-6ECED9E2B6E4}"/>
                  </a:ext>
                </a:extLst>
              </p:cNvPr>
              <p:cNvSpPr/>
              <p:nvPr/>
            </p:nvSpPr>
            <p:spPr>
              <a:xfrm>
                <a:off x="8242175" y="1856575"/>
                <a:ext cx="122125" cy="174650"/>
              </a:xfrm>
              <a:custGeom>
                <a:avLst/>
                <a:gdLst/>
                <a:ahLst/>
                <a:cxnLst/>
                <a:rect l="l" t="t" r="r" b="b"/>
                <a:pathLst>
                  <a:path w="4885" h="6986" extrusionOk="0">
                    <a:moveTo>
                      <a:pt x="0" y="982"/>
                    </a:moveTo>
                    <a:cubicBezTo>
                      <a:pt x="1872" y="1"/>
                      <a:pt x="3835" y="2238"/>
                      <a:pt x="1803" y="3493"/>
                    </a:cubicBezTo>
                    <a:cubicBezTo>
                      <a:pt x="1575" y="3607"/>
                      <a:pt x="1484" y="3881"/>
                      <a:pt x="1598" y="4109"/>
                    </a:cubicBezTo>
                    <a:cubicBezTo>
                      <a:pt x="1712" y="4269"/>
                      <a:pt x="1895" y="4361"/>
                      <a:pt x="2077" y="4315"/>
                    </a:cubicBezTo>
                    <a:cubicBezTo>
                      <a:pt x="2671" y="4201"/>
                      <a:pt x="3356" y="4498"/>
                      <a:pt x="3584" y="5091"/>
                    </a:cubicBezTo>
                    <a:cubicBezTo>
                      <a:pt x="3858" y="5753"/>
                      <a:pt x="3538" y="6552"/>
                      <a:pt x="2945" y="6985"/>
                    </a:cubicBezTo>
                    <a:cubicBezTo>
                      <a:pt x="3333" y="6894"/>
                      <a:pt x="3721" y="6643"/>
                      <a:pt x="3949" y="6255"/>
                    </a:cubicBezTo>
                    <a:cubicBezTo>
                      <a:pt x="4885" y="4886"/>
                      <a:pt x="3492" y="3174"/>
                      <a:pt x="1940" y="3448"/>
                    </a:cubicBezTo>
                    <a:lnTo>
                      <a:pt x="2214" y="4269"/>
                    </a:lnTo>
                    <a:cubicBezTo>
                      <a:pt x="3378" y="3767"/>
                      <a:pt x="3972" y="2078"/>
                      <a:pt x="3059" y="1074"/>
                    </a:cubicBezTo>
                    <a:cubicBezTo>
                      <a:pt x="2306" y="138"/>
                      <a:pt x="753" y="69"/>
                      <a:pt x="0" y="98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0">
                <a:extLst>
                  <a:ext uri="{FF2B5EF4-FFF2-40B4-BE49-F238E27FC236}">
                    <a16:creationId xmlns:a16="http://schemas.microsoft.com/office/drawing/2014/main" id="{CDF0F67A-17B7-5CD0-555E-E24AC2A42751}"/>
                  </a:ext>
                </a:extLst>
              </p:cNvPr>
              <p:cNvSpPr/>
              <p:nvPr/>
            </p:nvSpPr>
            <p:spPr>
              <a:xfrm>
                <a:off x="8165125" y="1830325"/>
                <a:ext cx="31425" cy="26275"/>
              </a:xfrm>
              <a:custGeom>
                <a:avLst/>
                <a:gdLst/>
                <a:ahLst/>
                <a:cxnLst/>
                <a:rect l="l" t="t" r="r" b="b"/>
                <a:pathLst>
                  <a:path w="1257" h="1051" extrusionOk="0">
                    <a:moveTo>
                      <a:pt x="708" y="960"/>
                    </a:moveTo>
                    <a:cubicBezTo>
                      <a:pt x="138" y="1051"/>
                      <a:pt x="1" y="184"/>
                      <a:pt x="571" y="92"/>
                    </a:cubicBezTo>
                    <a:cubicBezTo>
                      <a:pt x="1119" y="1"/>
                      <a:pt x="1256" y="868"/>
                      <a:pt x="708" y="96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0">
                <a:extLst>
                  <a:ext uri="{FF2B5EF4-FFF2-40B4-BE49-F238E27FC236}">
                    <a16:creationId xmlns:a16="http://schemas.microsoft.com/office/drawing/2014/main" id="{6E435F9E-45CF-1596-DBBA-6BCC2CBC0808}"/>
                  </a:ext>
                </a:extLst>
              </p:cNvPr>
              <p:cNvSpPr/>
              <p:nvPr/>
            </p:nvSpPr>
            <p:spPr>
              <a:xfrm>
                <a:off x="8183975" y="1900525"/>
                <a:ext cx="31975" cy="26275"/>
              </a:xfrm>
              <a:custGeom>
                <a:avLst/>
                <a:gdLst/>
                <a:ahLst/>
                <a:cxnLst/>
                <a:rect l="l" t="t" r="r" b="b"/>
                <a:pathLst>
                  <a:path w="1279" h="1051" extrusionOk="0">
                    <a:moveTo>
                      <a:pt x="708" y="959"/>
                    </a:moveTo>
                    <a:cubicBezTo>
                      <a:pt x="137" y="1050"/>
                      <a:pt x="0" y="160"/>
                      <a:pt x="571" y="92"/>
                    </a:cubicBezTo>
                    <a:cubicBezTo>
                      <a:pt x="1141" y="0"/>
                      <a:pt x="1278" y="868"/>
                      <a:pt x="708"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0">
                <a:extLst>
                  <a:ext uri="{FF2B5EF4-FFF2-40B4-BE49-F238E27FC236}">
                    <a16:creationId xmlns:a16="http://schemas.microsoft.com/office/drawing/2014/main" id="{9658D434-9ADB-FEC1-A24B-56CB9617A6E5}"/>
                  </a:ext>
                </a:extLst>
              </p:cNvPr>
              <p:cNvSpPr/>
              <p:nvPr/>
            </p:nvSpPr>
            <p:spPr>
              <a:xfrm>
                <a:off x="8126900" y="1885125"/>
                <a:ext cx="31400" cy="26275"/>
              </a:xfrm>
              <a:custGeom>
                <a:avLst/>
                <a:gdLst/>
                <a:ahLst/>
                <a:cxnLst/>
                <a:rect l="l" t="t" r="r" b="b"/>
                <a:pathLst>
                  <a:path w="1256" h="1051" extrusionOk="0">
                    <a:moveTo>
                      <a:pt x="708" y="959"/>
                    </a:moveTo>
                    <a:cubicBezTo>
                      <a:pt x="137" y="1050"/>
                      <a:pt x="0" y="160"/>
                      <a:pt x="571" y="69"/>
                    </a:cubicBezTo>
                    <a:cubicBezTo>
                      <a:pt x="1119" y="0"/>
                      <a:pt x="1256" y="868"/>
                      <a:pt x="708"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0">
                <a:extLst>
                  <a:ext uri="{FF2B5EF4-FFF2-40B4-BE49-F238E27FC236}">
                    <a16:creationId xmlns:a16="http://schemas.microsoft.com/office/drawing/2014/main" id="{72C74A12-B932-BC54-1679-03921771C41A}"/>
                  </a:ext>
                </a:extLst>
              </p:cNvPr>
              <p:cNvSpPr/>
              <p:nvPr/>
            </p:nvSpPr>
            <p:spPr>
              <a:xfrm>
                <a:off x="8217625" y="1970150"/>
                <a:ext cx="31425" cy="26275"/>
              </a:xfrm>
              <a:custGeom>
                <a:avLst/>
                <a:gdLst/>
                <a:ahLst/>
                <a:cxnLst/>
                <a:rect l="l" t="t" r="r" b="b"/>
                <a:pathLst>
                  <a:path w="1257" h="1051" extrusionOk="0">
                    <a:moveTo>
                      <a:pt x="685" y="959"/>
                    </a:moveTo>
                    <a:cubicBezTo>
                      <a:pt x="138" y="1050"/>
                      <a:pt x="1" y="183"/>
                      <a:pt x="549" y="91"/>
                    </a:cubicBezTo>
                    <a:cubicBezTo>
                      <a:pt x="1119" y="0"/>
                      <a:pt x="1256" y="890"/>
                      <a:pt x="685"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0">
                <a:extLst>
                  <a:ext uri="{FF2B5EF4-FFF2-40B4-BE49-F238E27FC236}">
                    <a16:creationId xmlns:a16="http://schemas.microsoft.com/office/drawing/2014/main" id="{E8C4DB16-B272-EFEE-ECA7-58257EAE07BC}"/>
                  </a:ext>
                </a:extLst>
              </p:cNvPr>
              <p:cNvSpPr/>
              <p:nvPr/>
            </p:nvSpPr>
            <p:spPr>
              <a:xfrm>
                <a:off x="8314650" y="2003800"/>
                <a:ext cx="16000" cy="13150"/>
              </a:xfrm>
              <a:custGeom>
                <a:avLst/>
                <a:gdLst/>
                <a:ahLst/>
                <a:cxnLst/>
                <a:rect l="l" t="t" r="r" b="b"/>
                <a:pathLst>
                  <a:path w="640" h="526" extrusionOk="0">
                    <a:moveTo>
                      <a:pt x="342" y="480"/>
                    </a:moveTo>
                    <a:cubicBezTo>
                      <a:pt x="68" y="526"/>
                      <a:pt x="0" y="69"/>
                      <a:pt x="274" y="46"/>
                    </a:cubicBezTo>
                    <a:cubicBezTo>
                      <a:pt x="571" y="1"/>
                      <a:pt x="639" y="435"/>
                      <a:pt x="342"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0">
                <a:extLst>
                  <a:ext uri="{FF2B5EF4-FFF2-40B4-BE49-F238E27FC236}">
                    <a16:creationId xmlns:a16="http://schemas.microsoft.com/office/drawing/2014/main" id="{1E6BF4CE-85AC-E622-6B7A-5D223F00C881}"/>
                  </a:ext>
                </a:extLst>
              </p:cNvPr>
              <p:cNvSpPr/>
              <p:nvPr/>
            </p:nvSpPr>
            <p:spPr>
              <a:xfrm>
                <a:off x="8253000" y="1919925"/>
                <a:ext cx="15450" cy="13150"/>
              </a:xfrm>
              <a:custGeom>
                <a:avLst/>
                <a:gdLst/>
                <a:ahLst/>
                <a:cxnLst/>
                <a:rect l="l" t="t" r="r" b="b"/>
                <a:pathLst>
                  <a:path w="618" h="526" extrusionOk="0">
                    <a:moveTo>
                      <a:pt x="343" y="480"/>
                    </a:moveTo>
                    <a:cubicBezTo>
                      <a:pt x="69" y="526"/>
                      <a:pt x="1" y="92"/>
                      <a:pt x="275" y="46"/>
                    </a:cubicBezTo>
                    <a:cubicBezTo>
                      <a:pt x="549" y="1"/>
                      <a:pt x="617" y="434"/>
                      <a:pt x="343"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0">
                <a:extLst>
                  <a:ext uri="{FF2B5EF4-FFF2-40B4-BE49-F238E27FC236}">
                    <a16:creationId xmlns:a16="http://schemas.microsoft.com/office/drawing/2014/main" id="{A225B990-2AE8-06E7-9932-ED628CEB54D2}"/>
                  </a:ext>
                </a:extLst>
              </p:cNvPr>
              <p:cNvSpPr/>
              <p:nvPr/>
            </p:nvSpPr>
            <p:spPr>
              <a:xfrm>
                <a:off x="8350600" y="1896525"/>
                <a:ext cx="16000" cy="13150"/>
              </a:xfrm>
              <a:custGeom>
                <a:avLst/>
                <a:gdLst/>
                <a:ahLst/>
                <a:cxnLst/>
                <a:rect l="l" t="t" r="r" b="b"/>
                <a:pathLst>
                  <a:path w="640" h="526" extrusionOk="0">
                    <a:moveTo>
                      <a:pt x="365" y="480"/>
                    </a:moveTo>
                    <a:cubicBezTo>
                      <a:pt x="68" y="526"/>
                      <a:pt x="0" y="92"/>
                      <a:pt x="297" y="46"/>
                    </a:cubicBezTo>
                    <a:cubicBezTo>
                      <a:pt x="571" y="1"/>
                      <a:pt x="639" y="434"/>
                      <a:pt x="365"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0">
                <a:extLst>
                  <a:ext uri="{FF2B5EF4-FFF2-40B4-BE49-F238E27FC236}">
                    <a16:creationId xmlns:a16="http://schemas.microsoft.com/office/drawing/2014/main" id="{2BC243B0-60C8-E951-0155-7A492AC85A06}"/>
                  </a:ext>
                </a:extLst>
              </p:cNvPr>
              <p:cNvSpPr/>
              <p:nvPr/>
            </p:nvSpPr>
            <p:spPr>
              <a:xfrm>
                <a:off x="7322875" y="1813225"/>
                <a:ext cx="1052275" cy="856525"/>
              </a:xfrm>
              <a:custGeom>
                <a:avLst/>
                <a:gdLst/>
                <a:ahLst/>
                <a:cxnLst/>
                <a:rect l="l" t="t" r="r" b="b"/>
                <a:pathLst>
                  <a:path w="42091" h="34261" extrusionOk="0">
                    <a:moveTo>
                      <a:pt x="1324" y="5592"/>
                    </a:moveTo>
                    <a:cubicBezTo>
                      <a:pt x="2238" y="4999"/>
                      <a:pt x="3470" y="5067"/>
                      <a:pt x="4360" y="5798"/>
                    </a:cubicBezTo>
                    <a:cubicBezTo>
                      <a:pt x="3995" y="4154"/>
                      <a:pt x="4999" y="2625"/>
                      <a:pt x="6392" y="2328"/>
                    </a:cubicBezTo>
                    <a:cubicBezTo>
                      <a:pt x="7510" y="2077"/>
                      <a:pt x="8743" y="2671"/>
                      <a:pt x="9359" y="3789"/>
                    </a:cubicBezTo>
                    <a:cubicBezTo>
                      <a:pt x="9450" y="3607"/>
                      <a:pt x="10135" y="2214"/>
                      <a:pt x="11710" y="1803"/>
                    </a:cubicBezTo>
                    <a:cubicBezTo>
                      <a:pt x="12988" y="1484"/>
                      <a:pt x="14358" y="1918"/>
                      <a:pt x="15294" y="2967"/>
                    </a:cubicBezTo>
                    <a:cubicBezTo>
                      <a:pt x="15933" y="1461"/>
                      <a:pt x="17485" y="571"/>
                      <a:pt x="19105" y="731"/>
                    </a:cubicBezTo>
                    <a:cubicBezTo>
                      <a:pt x="20726" y="913"/>
                      <a:pt x="22073" y="2169"/>
                      <a:pt x="22369" y="3789"/>
                    </a:cubicBezTo>
                    <a:cubicBezTo>
                      <a:pt x="23488" y="2557"/>
                      <a:pt x="25223" y="2077"/>
                      <a:pt x="26706" y="2602"/>
                    </a:cubicBezTo>
                    <a:cubicBezTo>
                      <a:pt x="28464" y="3219"/>
                      <a:pt x="29605" y="5067"/>
                      <a:pt x="29354" y="7030"/>
                    </a:cubicBezTo>
                    <a:cubicBezTo>
                      <a:pt x="30860" y="6505"/>
                      <a:pt x="32435" y="7145"/>
                      <a:pt x="33075" y="8354"/>
                    </a:cubicBezTo>
                    <a:cubicBezTo>
                      <a:pt x="33531" y="9267"/>
                      <a:pt x="33417" y="10409"/>
                      <a:pt x="32801" y="11322"/>
                    </a:cubicBezTo>
                    <a:cubicBezTo>
                      <a:pt x="33143" y="11344"/>
                      <a:pt x="35859" y="11710"/>
                      <a:pt x="37388" y="14198"/>
                    </a:cubicBezTo>
                    <a:cubicBezTo>
                      <a:pt x="39169" y="17051"/>
                      <a:pt x="37731" y="20086"/>
                      <a:pt x="37640" y="20269"/>
                    </a:cubicBezTo>
                    <a:cubicBezTo>
                      <a:pt x="39237" y="20452"/>
                      <a:pt x="40584" y="21479"/>
                      <a:pt x="41063" y="22871"/>
                    </a:cubicBezTo>
                    <a:cubicBezTo>
                      <a:pt x="41680" y="24674"/>
                      <a:pt x="40721" y="26888"/>
                      <a:pt x="38690" y="27847"/>
                    </a:cubicBezTo>
                    <a:cubicBezTo>
                      <a:pt x="40356" y="28646"/>
                      <a:pt x="41155" y="30426"/>
                      <a:pt x="40721" y="31956"/>
                    </a:cubicBezTo>
                    <a:cubicBezTo>
                      <a:pt x="40196" y="33713"/>
                      <a:pt x="38279" y="34238"/>
                      <a:pt x="38187" y="34261"/>
                    </a:cubicBezTo>
                    <a:lnTo>
                      <a:pt x="38187" y="34261"/>
                    </a:lnTo>
                    <a:cubicBezTo>
                      <a:pt x="38370" y="34238"/>
                      <a:pt x="38530" y="34238"/>
                      <a:pt x="38690" y="34238"/>
                    </a:cubicBezTo>
                    <a:cubicBezTo>
                      <a:pt x="40082" y="34078"/>
                      <a:pt x="41269" y="33051"/>
                      <a:pt x="41566" y="31659"/>
                    </a:cubicBezTo>
                    <a:cubicBezTo>
                      <a:pt x="41908" y="30084"/>
                      <a:pt x="41041" y="28440"/>
                      <a:pt x="39511" y="27870"/>
                    </a:cubicBezTo>
                    <a:cubicBezTo>
                      <a:pt x="41177" y="26934"/>
                      <a:pt x="42090" y="25040"/>
                      <a:pt x="41748" y="23191"/>
                    </a:cubicBezTo>
                    <a:cubicBezTo>
                      <a:pt x="41451" y="21479"/>
                      <a:pt x="40105" y="20064"/>
                      <a:pt x="38370" y="19653"/>
                    </a:cubicBezTo>
                    <a:cubicBezTo>
                      <a:pt x="38575" y="19059"/>
                      <a:pt x="39146" y="17165"/>
                      <a:pt x="38347" y="15042"/>
                    </a:cubicBezTo>
                    <a:cubicBezTo>
                      <a:pt x="37137" y="11824"/>
                      <a:pt x="33851" y="10934"/>
                      <a:pt x="33508" y="10842"/>
                    </a:cubicBezTo>
                    <a:cubicBezTo>
                      <a:pt x="34102" y="9769"/>
                      <a:pt x="34010" y="8446"/>
                      <a:pt x="33257" y="7510"/>
                    </a:cubicBezTo>
                    <a:cubicBezTo>
                      <a:pt x="32550" y="6597"/>
                      <a:pt x="31363" y="6186"/>
                      <a:pt x="30244" y="6414"/>
                    </a:cubicBezTo>
                    <a:cubicBezTo>
                      <a:pt x="29902" y="3789"/>
                      <a:pt x="28053" y="1849"/>
                      <a:pt x="25953" y="1644"/>
                    </a:cubicBezTo>
                    <a:cubicBezTo>
                      <a:pt x="24173" y="1461"/>
                      <a:pt x="22826" y="2557"/>
                      <a:pt x="22506" y="2853"/>
                    </a:cubicBezTo>
                    <a:cubicBezTo>
                      <a:pt x="21913" y="1119"/>
                      <a:pt x="20361" y="0"/>
                      <a:pt x="18763" y="0"/>
                    </a:cubicBezTo>
                    <a:cubicBezTo>
                      <a:pt x="18649" y="0"/>
                      <a:pt x="18512" y="0"/>
                      <a:pt x="18375" y="23"/>
                    </a:cubicBezTo>
                    <a:cubicBezTo>
                      <a:pt x="16480" y="251"/>
                      <a:pt x="15545" y="2032"/>
                      <a:pt x="15476" y="2191"/>
                    </a:cubicBezTo>
                    <a:cubicBezTo>
                      <a:pt x="15408" y="2100"/>
                      <a:pt x="14015" y="571"/>
                      <a:pt x="11984" y="959"/>
                    </a:cubicBezTo>
                    <a:cubicBezTo>
                      <a:pt x="10158" y="1324"/>
                      <a:pt x="9382" y="2922"/>
                      <a:pt x="9313" y="3082"/>
                    </a:cubicBezTo>
                    <a:cubicBezTo>
                      <a:pt x="8537" y="1826"/>
                      <a:pt x="7008" y="1324"/>
                      <a:pt x="5730" y="1849"/>
                    </a:cubicBezTo>
                    <a:cubicBezTo>
                      <a:pt x="4611" y="2328"/>
                      <a:pt x="3904" y="3515"/>
                      <a:pt x="4018" y="4794"/>
                    </a:cubicBezTo>
                    <a:cubicBezTo>
                      <a:pt x="2671" y="4040"/>
                      <a:pt x="1096" y="4405"/>
                      <a:pt x="389" y="5410"/>
                    </a:cubicBezTo>
                    <a:cubicBezTo>
                      <a:pt x="115" y="5798"/>
                      <a:pt x="23" y="6232"/>
                      <a:pt x="1" y="6620"/>
                    </a:cubicBezTo>
                    <a:cubicBezTo>
                      <a:pt x="69" y="7076"/>
                      <a:pt x="160" y="7533"/>
                      <a:pt x="252" y="7989"/>
                    </a:cubicBezTo>
                    <a:cubicBezTo>
                      <a:pt x="138" y="7030"/>
                      <a:pt x="548" y="6117"/>
                      <a:pt x="1324" y="559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0">
                <a:extLst>
                  <a:ext uri="{FF2B5EF4-FFF2-40B4-BE49-F238E27FC236}">
                    <a16:creationId xmlns:a16="http://schemas.microsoft.com/office/drawing/2014/main" id="{5BCD94C4-484E-FE33-7148-3F2F499FD98B}"/>
                  </a:ext>
                </a:extLst>
              </p:cNvPr>
              <p:cNvSpPr/>
              <p:nvPr/>
            </p:nvSpPr>
            <p:spPr>
              <a:xfrm>
                <a:off x="7173375" y="2688575"/>
                <a:ext cx="861675" cy="302450"/>
              </a:xfrm>
              <a:custGeom>
                <a:avLst/>
                <a:gdLst/>
                <a:ahLst/>
                <a:cxnLst/>
                <a:rect l="l" t="t" r="r" b="b"/>
                <a:pathLst>
                  <a:path w="34467" h="12098" extrusionOk="0">
                    <a:moveTo>
                      <a:pt x="22141" y="10933"/>
                    </a:moveTo>
                    <a:cubicBezTo>
                      <a:pt x="15499" y="12098"/>
                      <a:pt x="10386" y="9290"/>
                      <a:pt x="8332" y="8126"/>
                    </a:cubicBezTo>
                    <a:cubicBezTo>
                      <a:pt x="3881" y="5592"/>
                      <a:pt x="1301" y="2123"/>
                      <a:pt x="0" y="0"/>
                    </a:cubicBezTo>
                    <a:cubicBezTo>
                      <a:pt x="434" y="1803"/>
                      <a:pt x="1301" y="3196"/>
                      <a:pt x="1689" y="3835"/>
                    </a:cubicBezTo>
                    <a:cubicBezTo>
                      <a:pt x="4086" y="7692"/>
                      <a:pt x="7875" y="9153"/>
                      <a:pt x="10637" y="10226"/>
                    </a:cubicBezTo>
                    <a:cubicBezTo>
                      <a:pt x="13787" y="11436"/>
                      <a:pt x="16663" y="11687"/>
                      <a:pt x="17370" y="11732"/>
                    </a:cubicBezTo>
                    <a:cubicBezTo>
                      <a:pt x="17553" y="11755"/>
                      <a:pt x="18192" y="11801"/>
                      <a:pt x="18945" y="11801"/>
                    </a:cubicBezTo>
                    <a:cubicBezTo>
                      <a:pt x="19311" y="11801"/>
                      <a:pt x="24081" y="11915"/>
                      <a:pt x="27619" y="10157"/>
                    </a:cubicBezTo>
                    <a:cubicBezTo>
                      <a:pt x="31066" y="8423"/>
                      <a:pt x="33188" y="5638"/>
                      <a:pt x="34467" y="3287"/>
                    </a:cubicBezTo>
                    <a:cubicBezTo>
                      <a:pt x="33120" y="4999"/>
                      <a:pt x="28966" y="9747"/>
                      <a:pt x="22141" y="1093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0">
                <a:extLst>
                  <a:ext uri="{FF2B5EF4-FFF2-40B4-BE49-F238E27FC236}">
                    <a16:creationId xmlns:a16="http://schemas.microsoft.com/office/drawing/2014/main" id="{9A74F05D-3B74-399F-A709-1DCF690ECFF8}"/>
                  </a:ext>
                </a:extLst>
              </p:cNvPr>
              <p:cNvSpPr/>
              <p:nvPr/>
            </p:nvSpPr>
            <p:spPr>
              <a:xfrm>
                <a:off x="7417025" y="2633225"/>
                <a:ext cx="184925" cy="82175"/>
              </a:xfrm>
              <a:custGeom>
                <a:avLst/>
                <a:gdLst/>
                <a:ahLst/>
                <a:cxnLst/>
                <a:rect l="l" t="t" r="r" b="b"/>
                <a:pathLst>
                  <a:path w="7397" h="3287" extrusionOk="0">
                    <a:moveTo>
                      <a:pt x="115" y="1141"/>
                    </a:moveTo>
                    <a:cubicBezTo>
                      <a:pt x="252" y="1803"/>
                      <a:pt x="800" y="2146"/>
                      <a:pt x="1233" y="2420"/>
                    </a:cubicBezTo>
                    <a:cubicBezTo>
                      <a:pt x="2603" y="3287"/>
                      <a:pt x="4109" y="3127"/>
                      <a:pt x="4703" y="3059"/>
                    </a:cubicBezTo>
                    <a:cubicBezTo>
                      <a:pt x="5890" y="2922"/>
                      <a:pt x="6803" y="2488"/>
                      <a:pt x="7396" y="2123"/>
                    </a:cubicBezTo>
                    <a:cubicBezTo>
                      <a:pt x="7191" y="1917"/>
                      <a:pt x="6963" y="1758"/>
                      <a:pt x="6711" y="1644"/>
                    </a:cubicBezTo>
                    <a:cubicBezTo>
                      <a:pt x="5228" y="959"/>
                      <a:pt x="4246" y="2397"/>
                      <a:pt x="2557" y="1849"/>
                    </a:cubicBezTo>
                    <a:cubicBezTo>
                      <a:pt x="1279" y="1438"/>
                      <a:pt x="982" y="365"/>
                      <a:pt x="252" y="0"/>
                    </a:cubicBezTo>
                    <a:cubicBezTo>
                      <a:pt x="115" y="274"/>
                      <a:pt x="1" y="685"/>
                      <a:pt x="115" y="1141"/>
                    </a:cubicBezTo>
                    <a:close/>
                  </a:path>
                </a:pathLst>
              </a:custGeom>
              <a:solidFill>
                <a:srgbClr val="F9D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0">
                <a:extLst>
                  <a:ext uri="{FF2B5EF4-FFF2-40B4-BE49-F238E27FC236}">
                    <a16:creationId xmlns:a16="http://schemas.microsoft.com/office/drawing/2014/main" id="{6D357816-4C75-D466-185A-1157E4598CA2}"/>
                  </a:ext>
                </a:extLst>
              </p:cNvPr>
              <p:cNvSpPr/>
              <p:nvPr/>
            </p:nvSpPr>
            <p:spPr>
              <a:xfrm>
                <a:off x="7374800" y="2741075"/>
                <a:ext cx="172925" cy="88450"/>
              </a:xfrm>
              <a:custGeom>
                <a:avLst/>
                <a:gdLst/>
                <a:ahLst/>
                <a:cxnLst/>
                <a:rect l="l" t="t" r="r" b="b"/>
                <a:pathLst>
                  <a:path w="6917" h="3538" extrusionOk="0">
                    <a:moveTo>
                      <a:pt x="3676" y="274"/>
                    </a:moveTo>
                    <a:cubicBezTo>
                      <a:pt x="2466" y="0"/>
                      <a:pt x="1393" y="342"/>
                      <a:pt x="1142" y="411"/>
                    </a:cubicBezTo>
                    <a:cubicBezTo>
                      <a:pt x="685" y="571"/>
                      <a:pt x="297" y="776"/>
                      <a:pt x="1" y="982"/>
                    </a:cubicBezTo>
                    <a:cubicBezTo>
                      <a:pt x="389" y="1507"/>
                      <a:pt x="845" y="1986"/>
                      <a:pt x="1302" y="2328"/>
                    </a:cubicBezTo>
                    <a:cubicBezTo>
                      <a:pt x="2877" y="3538"/>
                      <a:pt x="4657" y="3470"/>
                      <a:pt x="5273" y="3424"/>
                    </a:cubicBezTo>
                    <a:cubicBezTo>
                      <a:pt x="5547" y="3401"/>
                      <a:pt x="6186" y="3333"/>
                      <a:pt x="6917" y="3036"/>
                    </a:cubicBezTo>
                    <a:cubicBezTo>
                      <a:pt x="6574" y="2305"/>
                      <a:pt x="5547" y="685"/>
                      <a:pt x="3676" y="274"/>
                    </a:cubicBezTo>
                    <a:close/>
                  </a:path>
                </a:pathLst>
              </a:custGeom>
              <a:solidFill>
                <a:srgbClr val="E333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0">
                <a:extLst>
                  <a:ext uri="{FF2B5EF4-FFF2-40B4-BE49-F238E27FC236}">
                    <a16:creationId xmlns:a16="http://schemas.microsoft.com/office/drawing/2014/main" id="{26D0913E-E5EF-330A-1D06-766BAA095B28}"/>
                  </a:ext>
                </a:extLst>
              </p:cNvPr>
              <p:cNvSpPr/>
              <p:nvPr/>
            </p:nvSpPr>
            <p:spPr>
              <a:xfrm>
                <a:off x="7514050" y="3341950"/>
                <a:ext cx="114700" cy="222550"/>
              </a:xfrm>
              <a:custGeom>
                <a:avLst/>
                <a:gdLst/>
                <a:ahLst/>
                <a:cxnLst/>
                <a:rect l="l" t="t" r="r" b="b"/>
                <a:pathLst>
                  <a:path w="4588" h="8902" extrusionOk="0">
                    <a:moveTo>
                      <a:pt x="46" y="0"/>
                    </a:moveTo>
                    <a:cubicBezTo>
                      <a:pt x="23" y="0"/>
                      <a:pt x="23" y="0"/>
                      <a:pt x="0" y="0"/>
                    </a:cubicBezTo>
                    <a:cubicBezTo>
                      <a:pt x="2420" y="2237"/>
                      <a:pt x="4588" y="5752"/>
                      <a:pt x="2899" y="8902"/>
                    </a:cubicBezTo>
                    <a:cubicBezTo>
                      <a:pt x="2922" y="8902"/>
                      <a:pt x="2922" y="8902"/>
                      <a:pt x="2922" y="8902"/>
                    </a:cubicBezTo>
                    <a:cubicBezTo>
                      <a:pt x="3104" y="8628"/>
                      <a:pt x="3241" y="8331"/>
                      <a:pt x="3355" y="8035"/>
                    </a:cubicBezTo>
                    <a:cubicBezTo>
                      <a:pt x="4451" y="4953"/>
                      <a:pt x="2351" y="1917"/>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0">
                <a:extLst>
                  <a:ext uri="{FF2B5EF4-FFF2-40B4-BE49-F238E27FC236}">
                    <a16:creationId xmlns:a16="http://schemas.microsoft.com/office/drawing/2014/main" id="{DE056F7F-7BBA-19A2-120B-F4C0839B0B89}"/>
                  </a:ext>
                </a:extLst>
              </p:cNvPr>
              <p:cNvSpPr/>
              <p:nvPr/>
            </p:nvSpPr>
            <p:spPr>
              <a:xfrm>
                <a:off x="7460400" y="3393300"/>
                <a:ext cx="71350" cy="148375"/>
              </a:xfrm>
              <a:custGeom>
                <a:avLst/>
                <a:gdLst/>
                <a:ahLst/>
                <a:cxnLst/>
                <a:rect l="l" t="t" r="r" b="b"/>
                <a:pathLst>
                  <a:path w="2854" h="5935" extrusionOk="0">
                    <a:moveTo>
                      <a:pt x="2671" y="3082"/>
                    </a:moveTo>
                    <a:cubicBezTo>
                      <a:pt x="2420" y="1416"/>
                      <a:pt x="1484" y="366"/>
                      <a:pt x="1142" y="0"/>
                    </a:cubicBezTo>
                    <a:lnTo>
                      <a:pt x="1" y="183"/>
                    </a:lnTo>
                    <a:cubicBezTo>
                      <a:pt x="868" y="845"/>
                      <a:pt x="1416" y="1849"/>
                      <a:pt x="1461" y="2945"/>
                    </a:cubicBezTo>
                    <a:cubicBezTo>
                      <a:pt x="1530" y="4474"/>
                      <a:pt x="571" y="5524"/>
                      <a:pt x="137" y="5935"/>
                    </a:cubicBezTo>
                    <a:cubicBezTo>
                      <a:pt x="845" y="5912"/>
                      <a:pt x="1575" y="5889"/>
                      <a:pt x="2374" y="5844"/>
                    </a:cubicBezTo>
                    <a:cubicBezTo>
                      <a:pt x="2557" y="5341"/>
                      <a:pt x="2854" y="4337"/>
                      <a:pt x="2671" y="308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0">
                <a:extLst>
                  <a:ext uri="{FF2B5EF4-FFF2-40B4-BE49-F238E27FC236}">
                    <a16:creationId xmlns:a16="http://schemas.microsoft.com/office/drawing/2014/main" id="{310D078F-CB27-9737-9650-B75990533FC8}"/>
                  </a:ext>
                </a:extLst>
              </p:cNvPr>
              <p:cNvSpPr/>
              <p:nvPr/>
            </p:nvSpPr>
            <p:spPr>
              <a:xfrm>
                <a:off x="7246425" y="3425250"/>
                <a:ext cx="64500" cy="25125"/>
              </a:xfrm>
              <a:custGeom>
                <a:avLst/>
                <a:gdLst/>
                <a:ahLst/>
                <a:cxnLst/>
                <a:rect l="l" t="t" r="r" b="b"/>
                <a:pathLst>
                  <a:path w="2580" h="1005" extrusionOk="0">
                    <a:moveTo>
                      <a:pt x="2579" y="936"/>
                    </a:moveTo>
                    <a:cubicBezTo>
                      <a:pt x="1666" y="754"/>
                      <a:pt x="822" y="457"/>
                      <a:pt x="0" y="1"/>
                    </a:cubicBezTo>
                    <a:cubicBezTo>
                      <a:pt x="69" y="69"/>
                      <a:pt x="137" y="138"/>
                      <a:pt x="228" y="206"/>
                    </a:cubicBezTo>
                    <a:cubicBezTo>
                      <a:pt x="205" y="206"/>
                      <a:pt x="183" y="206"/>
                      <a:pt x="183" y="229"/>
                    </a:cubicBezTo>
                    <a:cubicBezTo>
                      <a:pt x="867" y="731"/>
                      <a:pt x="1735" y="1005"/>
                      <a:pt x="2579" y="93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0">
                <a:extLst>
                  <a:ext uri="{FF2B5EF4-FFF2-40B4-BE49-F238E27FC236}">
                    <a16:creationId xmlns:a16="http://schemas.microsoft.com/office/drawing/2014/main" id="{84354942-2D41-2A03-6B8D-826A93897212}"/>
                  </a:ext>
                </a:extLst>
              </p:cNvPr>
              <p:cNvSpPr/>
              <p:nvPr/>
            </p:nvSpPr>
            <p:spPr>
              <a:xfrm>
                <a:off x="7246975" y="3459500"/>
                <a:ext cx="57675" cy="21125"/>
              </a:xfrm>
              <a:custGeom>
                <a:avLst/>
                <a:gdLst/>
                <a:ahLst/>
                <a:cxnLst/>
                <a:rect l="l" t="t" r="r" b="b"/>
                <a:pathLst>
                  <a:path w="2307" h="845" extrusionOk="0">
                    <a:moveTo>
                      <a:pt x="2306" y="799"/>
                    </a:moveTo>
                    <a:cubicBezTo>
                      <a:pt x="1485" y="639"/>
                      <a:pt x="731" y="365"/>
                      <a:pt x="1" y="0"/>
                    </a:cubicBezTo>
                    <a:cubicBezTo>
                      <a:pt x="92" y="91"/>
                      <a:pt x="183" y="206"/>
                      <a:pt x="298" y="297"/>
                    </a:cubicBezTo>
                    <a:cubicBezTo>
                      <a:pt x="275" y="297"/>
                      <a:pt x="252" y="274"/>
                      <a:pt x="206" y="274"/>
                    </a:cubicBezTo>
                    <a:cubicBezTo>
                      <a:pt x="845" y="662"/>
                      <a:pt x="1576" y="845"/>
                      <a:pt x="2306" y="7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0">
              <a:extLst>
                <a:ext uri="{FF2B5EF4-FFF2-40B4-BE49-F238E27FC236}">
                  <a16:creationId xmlns:a16="http://schemas.microsoft.com/office/drawing/2014/main" id="{6E6C2608-B444-E59C-5F52-A5A90906F481}"/>
                </a:ext>
              </a:extLst>
            </p:cNvPr>
            <p:cNvGrpSpPr/>
            <p:nvPr/>
          </p:nvGrpSpPr>
          <p:grpSpPr>
            <a:xfrm>
              <a:off x="708077" y="1995024"/>
              <a:ext cx="1215367" cy="2064392"/>
              <a:chOff x="896725" y="2043175"/>
              <a:chExt cx="1085925" cy="1844525"/>
            </a:xfrm>
          </p:grpSpPr>
          <p:sp>
            <p:nvSpPr>
              <p:cNvPr id="2684" name="Google Shape;2684;p40">
                <a:extLst>
                  <a:ext uri="{FF2B5EF4-FFF2-40B4-BE49-F238E27FC236}">
                    <a16:creationId xmlns:a16="http://schemas.microsoft.com/office/drawing/2014/main" id="{F66909B8-6A16-115D-DCFB-0A9BD0DF6171}"/>
                  </a:ext>
                </a:extLst>
              </p:cNvPr>
              <p:cNvSpPr/>
              <p:nvPr/>
            </p:nvSpPr>
            <p:spPr>
              <a:xfrm>
                <a:off x="1475900" y="3146775"/>
                <a:ext cx="179200" cy="128050"/>
              </a:xfrm>
              <a:custGeom>
                <a:avLst/>
                <a:gdLst/>
                <a:ahLst/>
                <a:cxnLst/>
                <a:rect l="l" t="t" r="r" b="b"/>
                <a:pathLst>
                  <a:path w="7168" h="5122" extrusionOk="0">
                    <a:moveTo>
                      <a:pt x="7145" y="1"/>
                    </a:moveTo>
                    <a:cubicBezTo>
                      <a:pt x="4748" y="663"/>
                      <a:pt x="2375" y="1325"/>
                      <a:pt x="1" y="1987"/>
                    </a:cubicBezTo>
                    <a:lnTo>
                      <a:pt x="549" y="4497"/>
                    </a:lnTo>
                    <a:cubicBezTo>
                      <a:pt x="1336" y="4779"/>
                      <a:pt x="2569" y="5121"/>
                      <a:pt x="4071" y="5121"/>
                    </a:cubicBezTo>
                    <a:cubicBezTo>
                      <a:pt x="4399" y="5121"/>
                      <a:pt x="4739" y="5105"/>
                      <a:pt x="5091" y="5068"/>
                    </a:cubicBezTo>
                    <a:cubicBezTo>
                      <a:pt x="5890" y="4977"/>
                      <a:pt x="6597" y="4794"/>
                      <a:pt x="7168" y="4612"/>
                    </a:cubicBezTo>
                    <a:cubicBezTo>
                      <a:pt x="7168" y="3082"/>
                      <a:pt x="7145" y="1530"/>
                      <a:pt x="7145"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0">
                <a:extLst>
                  <a:ext uri="{FF2B5EF4-FFF2-40B4-BE49-F238E27FC236}">
                    <a16:creationId xmlns:a16="http://schemas.microsoft.com/office/drawing/2014/main" id="{6CB7B492-E7B9-287D-3AC2-B4F835251654}"/>
                  </a:ext>
                </a:extLst>
              </p:cNvPr>
              <p:cNvSpPr/>
              <p:nvPr/>
            </p:nvSpPr>
            <p:spPr>
              <a:xfrm>
                <a:off x="1475900" y="3146775"/>
                <a:ext cx="179200" cy="89250"/>
              </a:xfrm>
              <a:custGeom>
                <a:avLst/>
                <a:gdLst/>
                <a:ahLst/>
                <a:cxnLst/>
                <a:rect l="l" t="t" r="r" b="b"/>
                <a:pathLst>
                  <a:path w="7168" h="3570" extrusionOk="0">
                    <a:moveTo>
                      <a:pt x="7145" y="1"/>
                    </a:moveTo>
                    <a:cubicBezTo>
                      <a:pt x="4748" y="663"/>
                      <a:pt x="2375" y="1325"/>
                      <a:pt x="1" y="1987"/>
                    </a:cubicBezTo>
                    <a:lnTo>
                      <a:pt x="252" y="3174"/>
                    </a:lnTo>
                    <a:cubicBezTo>
                      <a:pt x="1049" y="3397"/>
                      <a:pt x="1984" y="3570"/>
                      <a:pt x="3020" y="3570"/>
                    </a:cubicBezTo>
                    <a:cubicBezTo>
                      <a:pt x="3673" y="3570"/>
                      <a:pt x="4367" y="3501"/>
                      <a:pt x="5091" y="3333"/>
                    </a:cubicBezTo>
                    <a:cubicBezTo>
                      <a:pt x="5890" y="3174"/>
                      <a:pt x="6574" y="2900"/>
                      <a:pt x="7168" y="2626"/>
                    </a:cubicBezTo>
                    <a:cubicBezTo>
                      <a:pt x="7145" y="1736"/>
                      <a:pt x="7145" y="868"/>
                      <a:pt x="714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0">
                <a:extLst>
                  <a:ext uri="{FF2B5EF4-FFF2-40B4-BE49-F238E27FC236}">
                    <a16:creationId xmlns:a16="http://schemas.microsoft.com/office/drawing/2014/main" id="{F12D3147-9507-786E-2A9B-219B052B03EA}"/>
                  </a:ext>
                </a:extLst>
              </p:cNvPr>
              <p:cNvSpPr/>
              <p:nvPr/>
            </p:nvSpPr>
            <p:spPr>
              <a:xfrm>
                <a:off x="972600" y="2248600"/>
                <a:ext cx="1010050" cy="954425"/>
              </a:xfrm>
              <a:custGeom>
                <a:avLst/>
                <a:gdLst/>
                <a:ahLst/>
                <a:cxnLst/>
                <a:rect l="l" t="t" r="r" b="b"/>
                <a:pathLst>
                  <a:path w="40402" h="38177" extrusionOk="0">
                    <a:moveTo>
                      <a:pt x="20087" y="1"/>
                    </a:moveTo>
                    <a:cubicBezTo>
                      <a:pt x="18170" y="1"/>
                      <a:pt x="15933" y="298"/>
                      <a:pt x="13605" y="1233"/>
                    </a:cubicBezTo>
                    <a:cubicBezTo>
                      <a:pt x="13513" y="1279"/>
                      <a:pt x="13376" y="1325"/>
                      <a:pt x="13217" y="1393"/>
                    </a:cubicBezTo>
                    <a:cubicBezTo>
                      <a:pt x="8515" y="3425"/>
                      <a:pt x="5981" y="7100"/>
                      <a:pt x="5182" y="8286"/>
                    </a:cubicBezTo>
                    <a:cubicBezTo>
                      <a:pt x="4246" y="9656"/>
                      <a:pt x="1" y="16230"/>
                      <a:pt x="2078" y="24492"/>
                    </a:cubicBezTo>
                    <a:cubicBezTo>
                      <a:pt x="2603" y="26592"/>
                      <a:pt x="4497" y="32595"/>
                      <a:pt x="10181" y="35882"/>
                    </a:cubicBezTo>
                    <a:cubicBezTo>
                      <a:pt x="13582" y="37845"/>
                      <a:pt x="16960" y="38028"/>
                      <a:pt x="19128" y="38142"/>
                    </a:cubicBezTo>
                    <a:cubicBezTo>
                      <a:pt x="19485" y="38161"/>
                      <a:pt x="19913" y="38177"/>
                      <a:pt x="20405" y="38177"/>
                    </a:cubicBezTo>
                    <a:cubicBezTo>
                      <a:pt x="22210" y="38177"/>
                      <a:pt x="24861" y="37970"/>
                      <a:pt x="27893" y="37001"/>
                    </a:cubicBezTo>
                    <a:cubicBezTo>
                      <a:pt x="30861" y="36065"/>
                      <a:pt x="34901" y="34764"/>
                      <a:pt x="37640" y="30883"/>
                    </a:cubicBezTo>
                    <a:cubicBezTo>
                      <a:pt x="38370" y="29879"/>
                      <a:pt x="40402" y="26980"/>
                      <a:pt x="39991" y="23442"/>
                    </a:cubicBezTo>
                    <a:cubicBezTo>
                      <a:pt x="39717" y="21137"/>
                      <a:pt x="38484" y="18991"/>
                      <a:pt x="38051" y="18261"/>
                    </a:cubicBezTo>
                    <a:cubicBezTo>
                      <a:pt x="37229" y="16800"/>
                      <a:pt x="37024" y="16960"/>
                      <a:pt x="36407" y="15819"/>
                    </a:cubicBezTo>
                    <a:cubicBezTo>
                      <a:pt x="35038" y="13285"/>
                      <a:pt x="35745" y="12007"/>
                      <a:pt x="34878" y="9222"/>
                    </a:cubicBezTo>
                    <a:cubicBezTo>
                      <a:pt x="34718" y="8674"/>
                      <a:pt x="33851" y="6027"/>
                      <a:pt x="31545" y="3858"/>
                    </a:cubicBezTo>
                    <a:cubicBezTo>
                      <a:pt x="29605" y="2032"/>
                      <a:pt x="27528" y="1370"/>
                      <a:pt x="25953" y="914"/>
                    </a:cubicBezTo>
                    <a:cubicBezTo>
                      <a:pt x="24972" y="617"/>
                      <a:pt x="22826" y="1"/>
                      <a:pt x="20087"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0">
                <a:extLst>
                  <a:ext uri="{FF2B5EF4-FFF2-40B4-BE49-F238E27FC236}">
                    <a16:creationId xmlns:a16="http://schemas.microsoft.com/office/drawing/2014/main" id="{2CFD1810-7EFF-C9FC-ED9B-815BD24CCEB2}"/>
                  </a:ext>
                </a:extLst>
              </p:cNvPr>
              <p:cNvSpPr/>
              <p:nvPr/>
            </p:nvSpPr>
            <p:spPr>
              <a:xfrm>
                <a:off x="1649950" y="2548200"/>
                <a:ext cx="196325" cy="192525"/>
              </a:xfrm>
              <a:custGeom>
                <a:avLst/>
                <a:gdLst/>
                <a:ahLst/>
                <a:cxnLst/>
                <a:rect l="l" t="t" r="r" b="b"/>
                <a:pathLst>
                  <a:path w="7853" h="7701" extrusionOk="0">
                    <a:moveTo>
                      <a:pt x="2304" y="4494"/>
                    </a:moveTo>
                    <a:cubicBezTo>
                      <a:pt x="2590" y="4494"/>
                      <a:pt x="3042" y="4711"/>
                      <a:pt x="3059" y="4953"/>
                    </a:cubicBezTo>
                    <a:cubicBezTo>
                      <a:pt x="3059" y="5128"/>
                      <a:pt x="2808" y="5366"/>
                      <a:pt x="2546" y="5366"/>
                    </a:cubicBezTo>
                    <a:cubicBezTo>
                      <a:pt x="2535" y="5366"/>
                      <a:pt x="2523" y="5365"/>
                      <a:pt x="2511" y="5364"/>
                    </a:cubicBezTo>
                    <a:cubicBezTo>
                      <a:pt x="2123" y="5318"/>
                      <a:pt x="1986" y="4702"/>
                      <a:pt x="2100" y="4565"/>
                    </a:cubicBezTo>
                    <a:cubicBezTo>
                      <a:pt x="2139" y="4516"/>
                      <a:pt x="2213" y="4494"/>
                      <a:pt x="2304" y="4494"/>
                    </a:cubicBezTo>
                    <a:close/>
                    <a:moveTo>
                      <a:pt x="3698" y="0"/>
                    </a:moveTo>
                    <a:cubicBezTo>
                      <a:pt x="1598" y="137"/>
                      <a:pt x="0" y="1940"/>
                      <a:pt x="115" y="4063"/>
                    </a:cubicBezTo>
                    <a:cubicBezTo>
                      <a:pt x="246" y="6103"/>
                      <a:pt x="1917" y="7700"/>
                      <a:pt x="3910" y="7700"/>
                    </a:cubicBezTo>
                    <a:cubicBezTo>
                      <a:pt x="3991" y="7700"/>
                      <a:pt x="4073" y="7698"/>
                      <a:pt x="4155" y="7692"/>
                    </a:cubicBezTo>
                    <a:cubicBezTo>
                      <a:pt x="6255" y="7578"/>
                      <a:pt x="7852" y="5752"/>
                      <a:pt x="7715" y="3629"/>
                    </a:cubicBezTo>
                    <a:cubicBezTo>
                      <a:pt x="7601" y="1575"/>
                      <a:pt x="5935" y="0"/>
                      <a:pt x="39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0">
                <a:extLst>
                  <a:ext uri="{FF2B5EF4-FFF2-40B4-BE49-F238E27FC236}">
                    <a16:creationId xmlns:a16="http://schemas.microsoft.com/office/drawing/2014/main" id="{26335BB0-535E-59EB-C4D7-73C3864D921A}"/>
                  </a:ext>
                </a:extLst>
              </p:cNvPr>
              <p:cNvSpPr/>
              <p:nvPr/>
            </p:nvSpPr>
            <p:spPr>
              <a:xfrm>
                <a:off x="1672200" y="2553275"/>
                <a:ext cx="127850" cy="166250"/>
              </a:xfrm>
              <a:custGeom>
                <a:avLst/>
                <a:gdLst/>
                <a:ahLst/>
                <a:cxnLst/>
                <a:rect l="l" t="t" r="r" b="b"/>
                <a:pathLst>
                  <a:path w="5114" h="6650" extrusionOk="0">
                    <a:moveTo>
                      <a:pt x="2412" y="0"/>
                    </a:moveTo>
                    <a:cubicBezTo>
                      <a:pt x="2384" y="0"/>
                      <a:pt x="2357" y="1"/>
                      <a:pt x="2329" y="3"/>
                    </a:cubicBezTo>
                    <a:cubicBezTo>
                      <a:pt x="914" y="48"/>
                      <a:pt x="1" y="1943"/>
                      <a:pt x="92" y="3449"/>
                    </a:cubicBezTo>
                    <a:cubicBezTo>
                      <a:pt x="158" y="4910"/>
                      <a:pt x="1212" y="6650"/>
                      <a:pt x="2587" y="6650"/>
                    </a:cubicBezTo>
                    <a:cubicBezTo>
                      <a:pt x="2630" y="6650"/>
                      <a:pt x="2673" y="6648"/>
                      <a:pt x="2717" y="6645"/>
                    </a:cubicBezTo>
                    <a:cubicBezTo>
                      <a:pt x="3927" y="6553"/>
                      <a:pt x="5114" y="5070"/>
                      <a:pt x="4954" y="3175"/>
                    </a:cubicBezTo>
                    <a:lnTo>
                      <a:pt x="3082" y="2810"/>
                    </a:lnTo>
                    <a:cubicBezTo>
                      <a:pt x="3561" y="2376"/>
                      <a:pt x="4041" y="1943"/>
                      <a:pt x="4520" y="1532"/>
                    </a:cubicBezTo>
                    <a:cubicBezTo>
                      <a:pt x="4475" y="1443"/>
                      <a:pt x="3623" y="0"/>
                      <a:pt x="24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0">
                <a:extLst>
                  <a:ext uri="{FF2B5EF4-FFF2-40B4-BE49-F238E27FC236}">
                    <a16:creationId xmlns:a16="http://schemas.microsoft.com/office/drawing/2014/main" id="{5565DBDC-40D2-F445-73B5-0181E8653A45}"/>
                  </a:ext>
                </a:extLst>
              </p:cNvPr>
              <p:cNvSpPr/>
              <p:nvPr/>
            </p:nvSpPr>
            <p:spPr>
              <a:xfrm>
                <a:off x="1708150" y="2305675"/>
                <a:ext cx="272800" cy="699050"/>
              </a:xfrm>
              <a:custGeom>
                <a:avLst/>
                <a:gdLst/>
                <a:ahLst/>
                <a:cxnLst/>
                <a:rect l="l" t="t" r="r" b="b"/>
                <a:pathLst>
                  <a:path w="10912" h="27962" extrusionOk="0">
                    <a:moveTo>
                      <a:pt x="3858" y="4040"/>
                    </a:moveTo>
                    <a:cubicBezTo>
                      <a:pt x="5547" y="6871"/>
                      <a:pt x="4794" y="8263"/>
                      <a:pt x="6049" y="12121"/>
                    </a:cubicBezTo>
                    <a:cubicBezTo>
                      <a:pt x="7624" y="16937"/>
                      <a:pt x="9633" y="17279"/>
                      <a:pt x="10135" y="20817"/>
                    </a:cubicBezTo>
                    <a:cubicBezTo>
                      <a:pt x="10546" y="23739"/>
                      <a:pt x="9542" y="26295"/>
                      <a:pt x="8651" y="27961"/>
                    </a:cubicBezTo>
                    <a:cubicBezTo>
                      <a:pt x="9542" y="26637"/>
                      <a:pt x="10911" y="24127"/>
                      <a:pt x="10569" y="21159"/>
                    </a:cubicBezTo>
                    <a:cubicBezTo>
                      <a:pt x="10295" y="18854"/>
                      <a:pt x="9062" y="16708"/>
                      <a:pt x="8629" y="15978"/>
                    </a:cubicBezTo>
                    <a:cubicBezTo>
                      <a:pt x="7807" y="14517"/>
                      <a:pt x="7602" y="14677"/>
                      <a:pt x="6985" y="13536"/>
                    </a:cubicBezTo>
                    <a:cubicBezTo>
                      <a:pt x="5616" y="11002"/>
                      <a:pt x="6323" y="9724"/>
                      <a:pt x="5456" y="6939"/>
                    </a:cubicBezTo>
                    <a:cubicBezTo>
                      <a:pt x="5296" y="6391"/>
                      <a:pt x="4429" y="3744"/>
                      <a:pt x="2123" y="1575"/>
                    </a:cubicBezTo>
                    <a:cubicBezTo>
                      <a:pt x="1416" y="913"/>
                      <a:pt x="708" y="411"/>
                      <a:pt x="1" y="0"/>
                    </a:cubicBezTo>
                    <a:cubicBezTo>
                      <a:pt x="1096" y="754"/>
                      <a:pt x="2671" y="2032"/>
                      <a:pt x="3858" y="404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0">
                <a:extLst>
                  <a:ext uri="{FF2B5EF4-FFF2-40B4-BE49-F238E27FC236}">
                    <a16:creationId xmlns:a16="http://schemas.microsoft.com/office/drawing/2014/main" id="{60579011-B24E-ECF1-45AA-2A02F614A965}"/>
                  </a:ext>
                </a:extLst>
              </p:cNvPr>
              <p:cNvSpPr/>
              <p:nvPr/>
            </p:nvSpPr>
            <p:spPr>
              <a:xfrm>
                <a:off x="1699600" y="2660550"/>
                <a:ext cx="26850" cy="21800"/>
              </a:xfrm>
              <a:custGeom>
                <a:avLst/>
                <a:gdLst/>
                <a:ahLst/>
                <a:cxnLst/>
                <a:rect l="l" t="t" r="r" b="b"/>
                <a:pathLst>
                  <a:path w="1074" h="872" extrusionOk="0">
                    <a:moveTo>
                      <a:pt x="318" y="0"/>
                    </a:moveTo>
                    <a:cubicBezTo>
                      <a:pt x="227" y="0"/>
                      <a:pt x="153" y="22"/>
                      <a:pt x="114" y="71"/>
                    </a:cubicBezTo>
                    <a:cubicBezTo>
                      <a:pt x="0" y="208"/>
                      <a:pt x="137" y="824"/>
                      <a:pt x="525" y="870"/>
                    </a:cubicBezTo>
                    <a:cubicBezTo>
                      <a:pt x="537" y="871"/>
                      <a:pt x="549" y="872"/>
                      <a:pt x="560" y="872"/>
                    </a:cubicBezTo>
                    <a:cubicBezTo>
                      <a:pt x="822" y="872"/>
                      <a:pt x="1073" y="634"/>
                      <a:pt x="1073" y="459"/>
                    </a:cubicBezTo>
                    <a:cubicBezTo>
                      <a:pt x="1056" y="217"/>
                      <a:pt x="604"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0">
                <a:extLst>
                  <a:ext uri="{FF2B5EF4-FFF2-40B4-BE49-F238E27FC236}">
                    <a16:creationId xmlns:a16="http://schemas.microsoft.com/office/drawing/2014/main" id="{76AFB18C-7565-24D6-FEED-C5EE44D634C0}"/>
                  </a:ext>
                </a:extLst>
              </p:cNvPr>
              <p:cNvSpPr/>
              <p:nvPr/>
            </p:nvSpPr>
            <p:spPr>
              <a:xfrm>
                <a:off x="1289875" y="2621800"/>
                <a:ext cx="222000" cy="206775"/>
              </a:xfrm>
              <a:custGeom>
                <a:avLst/>
                <a:gdLst/>
                <a:ahLst/>
                <a:cxnLst/>
                <a:rect l="l" t="t" r="r" b="b"/>
                <a:pathLst>
                  <a:path w="8880" h="8271" extrusionOk="0">
                    <a:moveTo>
                      <a:pt x="2609" y="4828"/>
                    </a:moveTo>
                    <a:cubicBezTo>
                      <a:pt x="2931" y="4828"/>
                      <a:pt x="3430" y="5060"/>
                      <a:pt x="3447" y="5319"/>
                    </a:cubicBezTo>
                    <a:cubicBezTo>
                      <a:pt x="3447" y="5509"/>
                      <a:pt x="3174" y="5758"/>
                      <a:pt x="2898" y="5758"/>
                    </a:cubicBezTo>
                    <a:cubicBezTo>
                      <a:pt x="2876" y="5758"/>
                      <a:pt x="2853" y="5756"/>
                      <a:pt x="2831" y="5753"/>
                    </a:cubicBezTo>
                    <a:cubicBezTo>
                      <a:pt x="2397" y="5707"/>
                      <a:pt x="2238" y="5068"/>
                      <a:pt x="2375" y="4908"/>
                    </a:cubicBezTo>
                    <a:cubicBezTo>
                      <a:pt x="2419" y="4852"/>
                      <a:pt x="2505" y="4828"/>
                      <a:pt x="2609" y="4828"/>
                    </a:cubicBezTo>
                    <a:close/>
                    <a:moveTo>
                      <a:pt x="4201" y="1"/>
                    </a:moveTo>
                    <a:cubicBezTo>
                      <a:pt x="1827" y="138"/>
                      <a:pt x="1" y="2101"/>
                      <a:pt x="138" y="4383"/>
                    </a:cubicBezTo>
                    <a:cubicBezTo>
                      <a:pt x="248" y="6581"/>
                      <a:pt x="2135" y="8271"/>
                      <a:pt x="4415" y="8271"/>
                    </a:cubicBezTo>
                    <a:cubicBezTo>
                      <a:pt x="4503" y="8271"/>
                      <a:pt x="4591" y="8268"/>
                      <a:pt x="4680" y="8263"/>
                    </a:cubicBezTo>
                    <a:cubicBezTo>
                      <a:pt x="7054" y="8126"/>
                      <a:pt x="8880" y="6163"/>
                      <a:pt x="8743" y="3881"/>
                    </a:cubicBezTo>
                    <a:cubicBezTo>
                      <a:pt x="8606" y="1690"/>
                      <a:pt x="6734" y="1"/>
                      <a:pt x="4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0">
                <a:extLst>
                  <a:ext uri="{FF2B5EF4-FFF2-40B4-BE49-F238E27FC236}">
                    <a16:creationId xmlns:a16="http://schemas.microsoft.com/office/drawing/2014/main" id="{0AAF53DC-8003-406F-758D-8355642C729E}"/>
                  </a:ext>
                </a:extLst>
              </p:cNvPr>
              <p:cNvSpPr/>
              <p:nvPr/>
            </p:nvSpPr>
            <p:spPr>
              <a:xfrm>
                <a:off x="1315000" y="2626925"/>
                <a:ext cx="144375" cy="178775"/>
              </a:xfrm>
              <a:custGeom>
                <a:avLst/>
                <a:gdLst/>
                <a:ahLst/>
                <a:cxnLst/>
                <a:rect l="l" t="t" r="r" b="b"/>
                <a:pathLst>
                  <a:path w="5775" h="7151" extrusionOk="0">
                    <a:moveTo>
                      <a:pt x="2708" y="0"/>
                    </a:moveTo>
                    <a:cubicBezTo>
                      <a:pt x="2688" y="0"/>
                      <a:pt x="2668" y="0"/>
                      <a:pt x="2648" y="1"/>
                    </a:cubicBezTo>
                    <a:cubicBezTo>
                      <a:pt x="1050" y="70"/>
                      <a:pt x="0" y="2101"/>
                      <a:pt x="91" y="3744"/>
                    </a:cubicBezTo>
                    <a:cubicBezTo>
                      <a:pt x="180" y="5297"/>
                      <a:pt x="1367" y="7150"/>
                      <a:pt x="2921" y="7150"/>
                    </a:cubicBezTo>
                    <a:cubicBezTo>
                      <a:pt x="2966" y="7150"/>
                      <a:pt x="3012" y="7149"/>
                      <a:pt x="3059" y="7145"/>
                    </a:cubicBezTo>
                    <a:cubicBezTo>
                      <a:pt x="4428" y="7031"/>
                      <a:pt x="5775" y="5456"/>
                      <a:pt x="5592" y="3425"/>
                    </a:cubicBezTo>
                    <a:cubicBezTo>
                      <a:pt x="4885" y="3288"/>
                      <a:pt x="4200" y="3151"/>
                      <a:pt x="3492" y="3014"/>
                    </a:cubicBezTo>
                    <a:cubicBezTo>
                      <a:pt x="4040" y="2557"/>
                      <a:pt x="4588" y="2101"/>
                      <a:pt x="5113" y="1644"/>
                    </a:cubicBezTo>
                    <a:cubicBezTo>
                      <a:pt x="5068" y="1554"/>
                      <a:pt x="4113" y="0"/>
                      <a:pt x="27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0">
                <a:extLst>
                  <a:ext uri="{FF2B5EF4-FFF2-40B4-BE49-F238E27FC236}">
                    <a16:creationId xmlns:a16="http://schemas.microsoft.com/office/drawing/2014/main" id="{12321E44-5736-88DC-D5E4-96B0ABC21D37}"/>
                  </a:ext>
                </a:extLst>
              </p:cNvPr>
              <p:cNvSpPr/>
              <p:nvPr/>
            </p:nvSpPr>
            <p:spPr>
              <a:xfrm>
                <a:off x="1345800" y="2742475"/>
                <a:ext cx="30275" cy="23275"/>
              </a:xfrm>
              <a:custGeom>
                <a:avLst/>
                <a:gdLst/>
                <a:ahLst/>
                <a:cxnLst/>
                <a:rect l="l" t="t" r="r" b="b"/>
                <a:pathLst>
                  <a:path w="1211" h="931" extrusionOk="0">
                    <a:moveTo>
                      <a:pt x="372" y="1"/>
                    </a:moveTo>
                    <a:cubicBezTo>
                      <a:pt x="268" y="1"/>
                      <a:pt x="182" y="25"/>
                      <a:pt x="138" y="81"/>
                    </a:cubicBezTo>
                    <a:cubicBezTo>
                      <a:pt x="1" y="241"/>
                      <a:pt x="160" y="880"/>
                      <a:pt x="594" y="926"/>
                    </a:cubicBezTo>
                    <a:cubicBezTo>
                      <a:pt x="616" y="929"/>
                      <a:pt x="639" y="931"/>
                      <a:pt x="661" y="931"/>
                    </a:cubicBezTo>
                    <a:cubicBezTo>
                      <a:pt x="937" y="931"/>
                      <a:pt x="1210" y="682"/>
                      <a:pt x="1210" y="492"/>
                    </a:cubicBezTo>
                    <a:cubicBezTo>
                      <a:pt x="1193" y="233"/>
                      <a:pt x="694" y="1"/>
                      <a:pt x="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0">
                <a:extLst>
                  <a:ext uri="{FF2B5EF4-FFF2-40B4-BE49-F238E27FC236}">
                    <a16:creationId xmlns:a16="http://schemas.microsoft.com/office/drawing/2014/main" id="{48E9711F-2EFB-1FF0-93E2-BD002F7D8B9E}"/>
                  </a:ext>
                </a:extLst>
              </p:cNvPr>
              <p:cNvSpPr/>
              <p:nvPr/>
            </p:nvSpPr>
            <p:spPr>
              <a:xfrm>
                <a:off x="1219125" y="2600125"/>
                <a:ext cx="275875" cy="121575"/>
              </a:xfrm>
              <a:custGeom>
                <a:avLst/>
                <a:gdLst/>
                <a:ahLst/>
                <a:cxnLst/>
                <a:rect l="l" t="t" r="r" b="b"/>
                <a:pathLst>
                  <a:path w="11035" h="4863" extrusionOk="0">
                    <a:moveTo>
                      <a:pt x="6905" y="1"/>
                    </a:moveTo>
                    <a:cubicBezTo>
                      <a:pt x="6341" y="1"/>
                      <a:pt x="5670" y="102"/>
                      <a:pt x="4976" y="434"/>
                    </a:cubicBezTo>
                    <a:cubicBezTo>
                      <a:pt x="3356" y="1233"/>
                      <a:pt x="2785" y="2739"/>
                      <a:pt x="2671" y="3150"/>
                    </a:cubicBezTo>
                    <a:cubicBezTo>
                      <a:pt x="2648" y="3173"/>
                      <a:pt x="2625" y="3196"/>
                      <a:pt x="2602" y="3196"/>
                    </a:cubicBezTo>
                    <a:cubicBezTo>
                      <a:pt x="1758" y="3310"/>
                      <a:pt x="936" y="3401"/>
                      <a:pt x="115" y="3493"/>
                    </a:cubicBezTo>
                    <a:cubicBezTo>
                      <a:pt x="46" y="3515"/>
                      <a:pt x="0" y="3607"/>
                      <a:pt x="69" y="3652"/>
                    </a:cubicBezTo>
                    <a:cubicBezTo>
                      <a:pt x="366" y="3881"/>
                      <a:pt x="731" y="4154"/>
                      <a:pt x="1210" y="4360"/>
                    </a:cubicBezTo>
                    <a:cubicBezTo>
                      <a:pt x="1872" y="4679"/>
                      <a:pt x="2488" y="4816"/>
                      <a:pt x="2922" y="4862"/>
                    </a:cubicBezTo>
                    <a:cubicBezTo>
                      <a:pt x="2968" y="4862"/>
                      <a:pt x="3013" y="4839"/>
                      <a:pt x="3036" y="4794"/>
                    </a:cubicBezTo>
                    <a:cubicBezTo>
                      <a:pt x="3493" y="2968"/>
                      <a:pt x="4976" y="1575"/>
                      <a:pt x="6802" y="1301"/>
                    </a:cubicBezTo>
                    <a:cubicBezTo>
                      <a:pt x="7046" y="1261"/>
                      <a:pt x="7289" y="1241"/>
                      <a:pt x="7531" y="1241"/>
                    </a:cubicBezTo>
                    <a:cubicBezTo>
                      <a:pt x="8784" y="1241"/>
                      <a:pt x="9985" y="1771"/>
                      <a:pt x="10865" y="2671"/>
                    </a:cubicBezTo>
                    <a:cubicBezTo>
                      <a:pt x="10885" y="2698"/>
                      <a:pt x="10909" y="2709"/>
                      <a:pt x="10932" y="2709"/>
                    </a:cubicBezTo>
                    <a:cubicBezTo>
                      <a:pt x="10987" y="2709"/>
                      <a:pt x="11034" y="2644"/>
                      <a:pt x="11002" y="2579"/>
                    </a:cubicBezTo>
                    <a:cubicBezTo>
                      <a:pt x="10637" y="1872"/>
                      <a:pt x="9838" y="731"/>
                      <a:pt x="8354" y="228"/>
                    </a:cubicBezTo>
                    <a:cubicBezTo>
                      <a:pt x="8163" y="165"/>
                      <a:pt x="7621" y="1"/>
                      <a:pt x="69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0">
                <a:extLst>
                  <a:ext uri="{FF2B5EF4-FFF2-40B4-BE49-F238E27FC236}">
                    <a16:creationId xmlns:a16="http://schemas.microsoft.com/office/drawing/2014/main" id="{5DC536D7-C5C0-291B-4F13-69D58837F201}"/>
                  </a:ext>
                </a:extLst>
              </p:cNvPr>
              <p:cNvSpPr/>
              <p:nvPr/>
            </p:nvSpPr>
            <p:spPr>
              <a:xfrm>
                <a:off x="1264875" y="2451750"/>
                <a:ext cx="193425" cy="70050"/>
              </a:xfrm>
              <a:custGeom>
                <a:avLst/>
                <a:gdLst/>
                <a:ahLst/>
                <a:cxnLst/>
                <a:rect l="l" t="t" r="r" b="b"/>
                <a:pathLst>
                  <a:path w="7737" h="2802" extrusionOk="0">
                    <a:moveTo>
                      <a:pt x="3900" y="1"/>
                    </a:moveTo>
                    <a:cubicBezTo>
                      <a:pt x="2302" y="69"/>
                      <a:pt x="864" y="1005"/>
                      <a:pt x="111" y="2420"/>
                    </a:cubicBezTo>
                    <a:cubicBezTo>
                      <a:pt x="1" y="2603"/>
                      <a:pt x="141" y="2801"/>
                      <a:pt x="318" y="2801"/>
                    </a:cubicBezTo>
                    <a:cubicBezTo>
                      <a:pt x="362" y="2801"/>
                      <a:pt x="408" y="2790"/>
                      <a:pt x="453" y="2763"/>
                    </a:cubicBezTo>
                    <a:cubicBezTo>
                      <a:pt x="1252" y="2352"/>
                      <a:pt x="2462" y="1850"/>
                      <a:pt x="3991" y="1735"/>
                    </a:cubicBezTo>
                    <a:cubicBezTo>
                      <a:pt x="4178" y="1723"/>
                      <a:pt x="4361" y="1717"/>
                      <a:pt x="4539" y="1717"/>
                    </a:cubicBezTo>
                    <a:cubicBezTo>
                      <a:pt x="5684" y="1717"/>
                      <a:pt x="6632" y="1952"/>
                      <a:pt x="7323" y="2169"/>
                    </a:cubicBezTo>
                    <a:cubicBezTo>
                      <a:pt x="7355" y="2181"/>
                      <a:pt x="7386" y="2186"/>
                      <a:pt x="7416" y="2186"/>
                    </a:cubicBezTo>
                    <a:cubicBezTo>
                      <a:pt x="7615" y="2186"/>
                      <a:pt x="7737" y="1937"/>
                      <a:pt x="7597" y="1758"/>
                    </a:cubicBezTo>
                    <a:cubicBezTo>
                      <a:pt x="6753" y="663"/>
                      <a:pt x="5452" y="1"/>
                      <a:pt x="4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0">
                <a:extLst>
                  <a:ext uri="{FF2B5EF4-FFF2-40B4-BE49-F238E27FC236}">
                    <a16:creationId xmlns:a16="http://schemas.microsoft.com/office/drawing/2014/main" id="{8D0BC292-F184-F776-95F7-1F7DC28516C1}"/>
                  </a:ext>
                </a:extLst>
              </p:cNvPr>
              <p:cNvSpPr/>
              <p:nvPr/>
            </p:nvSpPr>
            <p:spPr>
              <a:xfrm>
                <a:off x="1448525" y="2577675"/>
                <a:ext cx="45300" cy="33875"/>
              </a:xfrm>
              <a:custGeom>
                <a:avLst/>
                <a:gdLst/>
                <a:ahLst/>
                <a:cxnLst/>
                <a:rect l="l" t="t" r="r" b="b"/>
                <a:pathLst>
                  <a:path w="1812" h="1355" extrusionOk="0">
                    <a:moveTo>
                      <a:pt x="413" y="0"/>
                    </a:moveTo>
                    <a:cubicBezTo>
                      <a:pt x="274" y="0"/>
                      <a:pt x="135" y="24"/>
                      <a:pt x="0" y="77"/>
                    </a:cubicBezTo>
                    <a:cubicBezTo>
                      <a:pt x="822" y="145"/>
                      <a:pt x="1438" y="579"/>
                      <a:pt x="1735" y="1355"/>
                    </a:cubicBezTo>
                    <a:cubicBezTo>
                      <a:pt x="1811" y="629"/>
                      <a:pt x="1122" y="0"/>
                      <a:pt x="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0">
                <a:extLst>
                  <a:ext uri="{FF2B5EF4-FFF2-40B4-BE49-F238E27FC236}">
                    <a16:creationId xmlns:a16="http://schemas.microsoft.com/office/drawing/2014/main" id="{F16386F9-AC9B-D86F-D948-622CFF669188}"/>
                  </a:ext>
                </a:extLst>
              </p:cNvPr>
              <p:cNvSpPr/>
              <p:nvPr/>
            </p:nvSpPr>
            <p:spPr>
              <a:xfrm>
                <a:off x="1645950" y="2528125"/>
                <a:ext cx="222500" cy="114550"/>
              </a:xfrm>
              <a:custGeom>
                <a:avLst/>
                <a:gdLst/>
                <a:ahLst/>
                <a:cxnLst/>
                <a:rect l="l" t="t" r="r" b="b"/>
                <a:pathLst>
                  <a:path w="8900" h="4582" extrusionOk="0">
                    <a:moveTo>
                      <a:pt x="3676" y="1"/>
                    </a:moveTo>
                    <a:cubicBezTo>
                      <a:pt x="3623" y="1"/>
                      <a:pt x="3570" y="2"/>
                      <a:pt x="3516" y="4"/>
                    </a:cubicBezTo>
                    <a:cubicBezTo>
                      <a:pt x="1941" y="96"/>
                      <a:pt x="1074" y="1123"/>
                      <a:pt x="868" y="1351"/>
                    </a:cubicBezTo>
                    <a:cubicBezTo>
                      <a:pt x="24" y="2447"/>
                      <a:pt x="1" y="3748"/>
                      <a:pt x="92" y="4501"/>
                    </a:cubicBezTo>
                    <a:cubicBezTo>
                      <a:pt x="105" y="4552"/>
                      <a:pt x="154" y="4582"/>
                      <a:pt x="198" y="4582"/>
                    </a:cubicBezTo>
                    <a:cubicBezTo>
                      <a:pt x="233" y="4582"/>
                      <a:pt x="265" y="4564"/>
                      <a:pt x="275" y="4524"/>
                    </a:cubicBezTo>
                    <a:cubicBezTo>
                      <a:pt x="480" y="3131"/>
                      <a:pt x="1347" y="2013"/>
                      <a:pt x="2580" y="1534"/>
                    </a:cubicBezTo>
                    <a:cubicBezTo>
                      <a:pt x="3018" y="1364"/>
                      <a:pt x="3481" y="1282"/>
                      <a:pt x="3951" y="1282"/>
                    </a:cubicBezTo>
                    <a:cubicBezTo>
                      <a:pt x="5121" y="1282"/>
                      <a:pt x="6324" y="1792"/>
                      <a:pt x="7236" y="2720"/>
                    </a:cubicBezTo>
                    <a:cubicBezTo>
                      <a:pt x="7263" y="2747"/>
                      <a:pt x="7290" y="2758"/>
                      <a:pt x="7312" y="2758"/>
                    </a:cubicBezTo>
                    <a:cubicBezTo>
                      <a:pt x="7328" y="2758"/>
                      <a:pt x="7341" y="2753"/>
                      <a:pt x="7350" y="2743"/>
                    </a:cubicBezTo>
                    <a:cubicBezTo>
                      <a:pt x="7647" y="2492"/>
                      <a:pt x="8035" y="2104"/>
                      <a:pt x="8378" y="1556"/>
                    </a:cubicBezTo>
                    <a:cubicBezTo>
                      <a:pt x="8629" y="1168"/>
                      <a:pt x="8766" y="780"/>
                      <a:pt x="8880" y="461"/>
                    </a:cubicBezTo>
                    <a:cubicBezTo>
                      <a:pt x="8900" y="401"/>
                      <a:pt x="8834" y="342"/>
                      <a:pt x="8786" y="342"/>
                    </a:cubicBezTo>
                    <a:cubicBezTo>
                      <a:pt x="8779" y="342"/>
                      <a:pt x="8772" y="344"/>
                      <a:pt x="8766" y="347"/>
                    </a:cubicBezTo>
                    <a:cubicBezTo>
                      <a:pt x="8081" y="643"/>
                      <a:pt x="7419" y="917"/>
                      <a:pt x="6757" y="1214"/>
                    </a:cubicBezTo>
                    <a:cubicBezTo>
                      <a:pt x="6744" y="1221"/>
                      <a:pt x="6732" y="1223"/>
                      <a:pt x="6722" y="1223"/>
                    </a:cubicBezTo>
                    <a:cubicBezTo>
                      <a:pt x="6698" y="1223"/>
                      <a:pt x="6682" y="1207"/>
                      <a:pt x="6666" y="1191"/>
                    </a:cubicBezTo>
                    <a:cubicBezTo>
                      <a:pt x="6379" y="948"/>
                      <a:pt x="5238" y="1"/>
                      <a:pt x="36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0">
                <a:extLst>
                  <a:ext uri="{FF2B5EF4-FFF2-40B4-BE49-F238E27FC236}">
                    <a16:creationId xmlns:a16="http://schemas.microsoft.com/office/drawing/2014/main" id="{F6076D00-C8C3-8672-7A02-DD228084EC48}"/>
                  </a:ext>
                </a:extLst>
              </p:cNvPr>
              <p:cNvSpPr/>
              <p:nvPr/>
            </p:nvSpPr>
            <p:spPr>
              <a:xfrm>
                <a:off x="1624850" y="2546475"/>
                <a:ext cx="28550" cy="37700"/>
              </a:xfrm>
              <a:custGeom>
                <a:avLst/>
                <a:gdLst/>
                <a:ahLst/>
                <a:cxnLst/>
                <a:rect l="l" t="t" r="r" b="b"/>
                <a:pathLst>
                  <a:path w="1142" h="1508" extrusionOk="0">
                    <a:moveTo>
                      <a:pt x="1141" y="1"/>
                    </a:moveTo>
                    <a:lnTo>
                      <a:pt x="1141" y="1"/>
                    </a:lnTo>
                    <a:cubicBezTo>
                      <a:pt x="457" y="46"/>
                      <a:pt x="0" y="891"/>
                      <a:pt x="320" y="1507"/>
                    </a:cubicBezTo>
                    <a:cubicBezTo>
                      <a:pt x="274" y="845"/>
                      <a:pt x="571" y="320"/>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0">
                <a:extLst>
                  <a:ext uri="{FF2B5EF4-FFF2-40B4-BE49-F238E27FC236}">
                    <a16:creationId xmlns:a16="http://schemas.microsoft.com/office/drawing/2014/main" id="{56B20443-9DBC-7363-FF90-6511946ACD6F}"/>
                  </a:ext>
                </a:extLst>
              </p:cNvPr>
              <p:cNvSpPr/>
              <p:nvPr/>
            </p:nvSpPr>
            <p:spPr>
              <a:xfrm>
                <a:off x="1615700" y="2385000"/>
                <a:ext cx="187625" cy="88150"/>
              </a:xfrm>
              <a:custGeom>
                <a:avLst/>
                <a:gdLst/>
                <a:ahLst/>
                <a:cxnLst/>
                <a:rect l="l" t="t" r="r" b="b"/>
                <a:pathLst>
                  <a:path w="7505" h="3526" extrusionOk="0">
                    <a:moveTo>
                      <a:pt x="4315" y="0"/>
                    </a:moveTo>
                    <a:cubicBezTo>
                      <a:pt x="3836" y="0"/>
                      <a:pt x="3379" y="69"/>
                      <a:pt x="2923" y="228"/>
                    </a:cubicBezTo>
                    <a:cubicBezTo>
                      <a:pt x="1553" y="685"/>
                      <a:pt x="480" y="1803"/>
                      <a:pt x="69" y="3173"/>
                    </a:cubicBezTo>
                    <a:cubicBezTo>
                      <a:pt x="1" y="3362"/>
                      <a:pt x="153" y="3526"/>
                      <a:pt x="320" y="3526"/>
                    </a:cubicBezTo>
                    <a:cubicBezTo>
                      <a:pt x="374" y="3526"/>
                      <a:pt x="430" y="3509"/>
                      <a:pt x="480" y="3470"/>
                    </a:cubicBezTo>
                    <a:cubicBezTo>
                      <a:pt x="1119" y="2922"/>
                      <a:pt x="2124" y="2283"/>
                      <a:pt x="3448" y="1895"/>
                    </a:cubicBezTo>
                    <a:cubicBezTo>
                      <a:pt x="4361" y="1609"/>
                      <a:pt x="5220" y="1511"/>
                      <a:pt x="5954" y="1511"/>
                    </a:cubicBezTo>
                    <a:cubicBezTo>
                      <a:pt x="6394" y="1511"/>
                      <a:pt x="6789" y="1547"/>
                      <a:pt x="7122" y="1598"/>
                    </a:cubicBezTo>
                    <a:cubicBezTo>
                      <a:pt x="7131" y="1599"/>
                      <a:pt x="7140" y="1599"/>
                      <a:pt x="7148" y="1599"/>
                    </a:cubicBezTo>
                    <a:cubicBezTo>
                      <a:pt x="7383" y="1599"/>
                      <a:pt x="7504" y="1296"/>
                      <a:pt x="7328" y="1141"/>
                    </a:cubicBezTo>
                    <a:cubicBezTo>
                      <a:pt x="6483" y="388"/>
                      <a:pt x="5411" y="0"/>
                      <a:pt x="4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0">
                <a:extLst>
                  <a:ext uri="{FF2B5EF4-FFF2-40B4-BE49-F238E27FC236}">
                    <a16:creationId xmlns:a16="http://schemas.microsoft.com/office/drawing/2014/main" id="{B9451846-3810-23CB-FADB-5617AA8F3276}"/>
                  </a:ext>
                </a:extLst>
              </p:cNvPr>
              <p:cNvSpPr/>
              <p:nvPr/>
            </p:nvSpPr>
            <p:spPr>
              <a:xfrm>
                <a:off x="1465625" y="2832300"/>
                <a:ext cx="301900" cy="201400"/>
              </a:xfrm>
              <a:custGeom>
                <a:avLst/>
                <a:gdLst/>
                <a:ahLst/>
                <a:cxnLst/>
                <a:rect l="l" t="t" r="r" b="b"/>
                <a:pathLst>
                  <a:path w="12076" h="8056" extrusionOk="0">
                    <a:moveTo>
                      <a:pt x="9257" y="1"/>
                    </a:moveTo>
                    <a:cubicBezTo>
                      <a:pt x="8072" y="1"/>
                      <a:pt x="7840" y="1496"/>
                      <a:pt x="6209" y="1898"/>
                    </a:cubicBezTo>
                    <a:cubicBezTo>
                      <a:pt x="5972" y="1958"/>
                      <a:pt x="5750" y="1983"/>
                      <a:pt x="5540" y="1983"/>
                    </a:cubicBezTo>
                    <a:cubicBezTo>
                      <a:pt x="4425" y="1983"/>
                      <a:pt x="3643" y="1271"/>
                      <a:pt x="2658" y="1271"/>
                    </a:cubicBezTo>
                    <a:cubicBezTo>
                      <a:pt x="2419" y="1271"/>
                      <a:pt x="2167" y="1314"/>
                      <a:pt x="1895" y="1418"/>
                    </a:cubicBezTo>
                    <a:cubicBezTo>
                      <a:pt x="1028" y="1761"/>
                      <a:pt x="298" y="2651"/>
                      <a:pt x="161" y="3587"/>
                    </a:cubicBezTo>
                    <a:cubicBezTo>
                      <a:pt x="1" y="4911"/>
                      <a:pt x="1028" y="5915"/>
                      <a:pt x="1599" y="6463"/>
                    </a:cubicBezTo>
                    <a:cubicBezTo>
                      <a:pt x="2831" y="7672"/>
                      <a:pt x="4338" y="7923"/>
                      <a:pt x="4794" y="7992"/>
                    </a:cubicBezTo>
                    <a:cubicBezTo>
                      <a:pt x="4985" y="8020"/>
                      <a:pt x="5297" y="8055"/>
                      <a:pt x="5688" y="8055"/>
                    </a:cubicBezTo>
                    <a:cubicBezTo>
                      <a:pt x="6558" y="8055"/>
                      <a:pt x="7820" y="7882"/>
                      <a:pt x="9017" y="7079"/>
                    </a:cubicBezTo>
                    <a:cubicBezTo>
                      <a:pt x="10432" y="6120"/>
                      <a:pt x="12076" y="4066"/>
                      <a:pt x="11482" y="2103"/>
                    </a:cubicBezTo>
                    <a:cubicBezTo>
                      <a:pt x="11208" y="1167"/>
                      <a:pt x="10341" y="72"/>
                      <a:pt x="9336" y="3"/>
                    </a:cubicBezTo>
                    <a:cubicBezTo>
                      <a:pt x="9309" y="2"/>
                      <a:pt x="9283" y="1"/>
                      <a:pt x="92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0">
                <a:extLst>
                  <a:ext uri="{FF2B5EF4-FFF2-40B4-BE49-F238E27FC236}">
                    <a16:creationId xmlns:a16="http://schemas.microsoft.com/office/drawing/2014/main" id="{2C990C32-5607-B201-34C5-8E6B5A796550}"/>
                  </a:ext>
                </a:extLst>
              </p:cNvPr>
              <p:cNvSpPr/>
              <p:nvPr/>
            </p:nvSpPr>
            <p:spPr>
              <a:xfrm>
                <a:off x="1600450" y="2972450"/>
                <a:ext cx="21000" cy="17900"/>
              </a:xfrm>
              <a:custGeom>
                <a:avLst/>
                <a:gdLst/>
                <a:ahLst/>
                <a:cxnLst/>
                <a:rect l="l" t="t" r="r" b="b"/>
                <a:pathLst>
                  <a:path w="840" h="716" extrusionOk="0">
                    <a:moveTo>
                      <a:pt x="676" y="1"/>
                    </a:moveTo>
                    <a:cubicBezTo>
                      <a:pt x="472" y="1"/>
                      <a:pt x="1" y="416"/>
                      <a:pt x="63" y="583"/>
                    </a:cubicBezTo>
                    <a:cubicBezTo>
                      <a:pt x="91" y="666"/>
                      <a:pt x="204" y="716"/>
                      <a:pt x="334" y="716"/>
                    </a:cubicBezTo>
                    <a:cubicBezTo>
                      <a:pt x="418" y="716"/>
                      <a:pt x="508" y="696"/>
                      <a:pt x="588" y="651"/>
                    </a:cubicBezTo>
                    <a:cubicBezTo>
                      <a:pt x="839" y="491"/>
                      <a:pt x="839" y="81"/>
                      <a:pt x="725" y="12"/>
                    </a:cubicBezTo>
                    <a:cubicBezTo>
                      <a:pt x="711" y="4"/>
                      <a:pt x="695" y="1"/>
                      <a:pt x="6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0">
                <a:extLst>
                  <a:ext uri="{FF2B5EF4-FFF2-40B4-BE49-F238E27FC236}">
                    <a16:creationId xmlns:a16="http://schemas.microsoft.com/office/drawing/2014/main" id="{F34B4E27-EA4C-8ECB-8973-7E4D7B530E4D}"/>
                  </a:ext>
                </a:extLst>
              </p:cNvPr>
              <p:cNvSpPr/>
              <p:nvPr/>
            </p:nvSpPr>
            <p:spPr>
              <a:xfrm>
                <a:off x="1192625" y="2767050"/>
                <a:ext cx="61325" cy="55250"/>
              </a:xfrm>
              <a:custGeom>
                <a:avLst/>
                <a:gdLst/>
                <a:ahLst/>
                <a:cxnLst/>
                <a:rect l="l" t="t" r="r" b="b"/>
                <a:pathLst>
                  <a:path w="2453" h="2210" extrusionOk="0">
                    <a:moveTo>
                      <a:pt x="1318" y="0"/>
                    </a:moveTo>
                    <a:cubicBezTo>
                      <a:pt x="770" y="0"/>
                      <a:pt x="1" y="765"/>
                      <a:pt x="193" y="1449"/>
                    </a:cubicBezTo>
                    <a:cubicBezTo>
                      <a:pt x="335" y="1938"/>
                      <a:pt x="924" y="2209"/>
                      <a:pt x="1410" y="2209"/>
                    </a:cubicBezTo>
                    <a:cubicBezTo>
                      <a:pt x="1627" y="2209"/>
                      <a:pt x="1824" y="2155"/>
                      <a:pt x="1951" y="2042"/>
                    </a:cubicBezTo>
                    <a:cubicBezTo>
                      <a:pt x="2453" y="1609"/>
                      <a:pt x="2065" y="125"/>
                      <a:pt x="1426" y="11"/>
                    </a:cubicBezTo>
                    <a:cubicBezTo>
                      <a:pt x="1391" y="4"/>
                      <a:pt x="1355" y="0"/>
                      <a:pt x="1318"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0">
                <a:extLst>
                  <a:ext uri="{FF2B5EF4-FFF2-40B4-BE49-F238E27FC236}">
                    <a16:creationId xmlns:a16="http://schemas.microsoft.com/office/drawing/2014/main" id="{5E9CAF61-817E-644E-681F-1882F374BD79}"/>
                  </a:ext>
                </a:extLst>
              </p:cNvPr>
              <p:cNvSpPr/>
              <p:nvPr/>
            </p:nvSpPr>
            <p:spPr>
              <a:xfrm>
                <a:off x="1153050" y="2845400"/>
                <a:ext cx="29000" cy="26425"/>
              </a:xfrm>
              <a:custGeom>
                <a:avLst/>
                <a:gdLst/>
                <a:ahLst/>
                <a:cxnLst/>
                <a:rect l="l" t="t" r="r" b="b"/>
                <a:pathLst>
                  <a:path w="1160" h="1057" extrusionOk="0">
                    <a:moveTo>
                      <a:pt x="635" y="0"/>
                    </a:moveTo>
                    <a:cubicBezTo>
                      <a:pt x="363" y="0"/>
                      <a:pt x="1" y="365"/>
                      <a:pt x="87" y="689"/>
                    </a:cubicBezTo>
                    <a:cubicBezTo>
                      <a:pt x="151" y="929"/>
                      <a:pt x="439" y="1057"/>
                      <a:pt x="677" y="1057"/>
                    </a:cubicBezTo>
                    <a:cubicBezTo>
                      <a:pt x="778" y="1057"/>
                      <a:pt x="870" y="1033"/>
                      <a:pt x="931" y="986"/>
                    </a:cubicBezTo>
                    <a:cubicBezTo>
                      <a:pt x="1160" y="780"/>
                      <a:pt x="977" y="73"/>
                      <a:pt x="680" y="4"/>
                    </a:cubicBezTo>
                    <a:cubicBezTo>
                      <a:pt x="666" y="2"/>
                      <a:pt x="650" y="0"/>
                      <a:pt x="635"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0">
                <a:extLst>
                  <a:ext uri="{FF2B5EF4-FFF2-40B4-BE49-F238E27FC236}">
                    <a16:creationId xmlns:a16="http://schemas.microsoft.com/office/drawing/2014/main" id="{2D39FD15-86C6-A980-D8C9-E10600627492}"/>
                  </a:ext>
                </a:extLst>
              </p:cNvPr>
              <p:cNvSpPr/>
              <p:nvPr/>
            </p:nvSpPr>
            <p:spPr>
              <a:xfrm>
                <a:off x="1823175" y="2684875"/>
                <a:ext cx="61900" cy="55550"/>
              </a:xfrm>
              <a:custGeom>
                <a:avLst/>
                <a:gdLst/>
                <a:ahLst/>
                <a:cxnLst/>
                <a:rect l="l" t="t" r="r" b="b"/>
                <a:pathLst>
                  <a:path w="2476" h="2222" extrusionOk="0">
                    <a:moveTo>
                      <a:pt x="1322" y="1"/>
                    </a:moveTo>
                    <a:cubicBezTo>
                      <a:pt x="790" y="1"/>
                      <a:pt x="1" y="765"/>
                      <a:pt x="193" y="1449"/>
                    </a:cubicBezTo>
                    <a:cubicBezTo>
                      <a:pt x="336" y="1956"/>
                      <a:pt x="930" y="2221"/>
                      <a:pt x="1424" y="2221"/>
                    </a:cubicBezTo>
                    <a:cubicBezTo>
                      <a:pt x="1642" y="2221"/>
                      <a:pt x="1841" y="2170"/>
                      <a:pt x="1973" y="2065"/>
                    </a:cubicBezTo>
                    <a:cubicBezTo>
                      <a:pt x="2476" y="1632"/>
                      <a:pt x="2065" y="125"/>
                      <a:pt x="1426" y="11"/>
                    </a:cubicBezTo>
                    <a:cubicBezTo>
                      <a:pt x="1392" y="4"/>
                      <a:pt x="1358" y="1"/>
                      <a:pt x="132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0">
                <a:extLst>
                  <a:ext uri="{FF2B5EF4-FFF2-40B4-BE49-F238E27FC236}">
                    <a16:creationId xmlns:a16="http://schemas.microsoft.com/office/drawing/2014/main" id="{EC70F1B6-9F02-EFCA-865B-F1E93CE0A0AC}"/>
                  </a:ext>
                </a:extLst>
              </p:cNvPr>
              <p:cNvSpPr/>
              <p:nvPr/>
            </p:nvSpPr>
            <p:spPr>
              <a:xfrm>
                <a:off x="1599725" y="2612675"/>
                <a:ext cx="107325" cy="187750"/>
              </a:xfrm>
              <a:custGeom>
                <a:avLst/>
                <a:gdLst/>
                <a:ahLst/>
                <a:cxnLst/>
                <a:rect l="l" t="t" r="r" b="b"/>
                <a:pathLst>
                  <a:path w="4293" h="7510" extrusionOk="0">
                    <a:moveTo>
                      <a:pt x="457" y="0"/>
                    </a:moveTo>
                    <a:lnTo>
                      <a:pt x="457" y="0"/>
                    </a:lnTo>
                    <a:cubicBezTo>
                      <a:pt x="1" y="1941"/>
                      <a:pt x="320" y="4063"/>
                      <a:pt x="1211" y="5866"/>
                    </a:cubicBezTo>
                    <a:cubicBezTo>
                      <a:pt x="1257" y="5944"/>
                      <a:pt x="1335" y="5990"/>
                      <a:pt x="1416" y="5990"/>
                    </a:cubicBezTo>
                    <a:cubicBezTo>
                      <a:pt x="1455" y="5990"/>
                      <a:pt x="1494" y="5980"/>
                      <a:pt x="1530" y="5958"/>
                    </a:cubicBezTo>
                    <a:cubicBezTo>
                      <a:pt x="1806" y="5557"/>
                      <a:pt x="2200" y="5299"/>
                      <a:pt x="2604" y="5299"/>
                    </a:cubicBezTo>
                    <a:cubicBezTo>
                      <a:pt x="2867" y="5299"/>
                      <a:pt x="3136" y="5409"/>
                      <a:pt x="3379" y="5661"/>
                    </a:cubicBezTo>
                    <a:cubicBezTo>
                      <a:pt x="3972" y="6255"/>
                      <a:pt x="3630" y="7236"/>
                      <a:pt x="2854" y="7510"/>
                    </a:cubicBezTo>
                    <a:cubicBezTo>
                      <a:pt x="3790" y="7396"/>
                      <a:pt x="4292" y="6209"/>
                      <a:pt x="3653" y="5456"/>
                    </a:cubicBezTo>
                    <a:cubicBezTo>
                      <a:pt x="3396" y="5075"/>
                      <a:pt x="2977" y="4899"/>
                      <a:pt x="2550" y="4899"/>
                    </a:cubicBezTo>
                    <a:cubicBezTo>
                      <a:pt x="2156" y="4899"/>
                      <a:pt x="1755" y="5049"/>
                      <a:pt x="1469" y="5330"/>
                    </a:cubicBezTo>
                    <a:lnTo>
                      <a:pt x="1469" y="5330"/>
                    </a:lnTo>
                    <a:cubicBezTo>
                      <a:pt x="733" y="3658"/>
                      <a:pt x="415" y="1819"/>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0">
                <a:extLst>
                  <a:ext uri="{FF2B5EF4-FFF2-40B4-BE49-F238E27FC236}">
                    <a16:creationId xmlns:a16="http://schemas.microsoft.com/office/drawing/2014/main" id="{2D57021C-6E5F-06E5-7A00-AD1C0EDE0F89}"/>
                  </a:ext>
                </a:extLst>
              </p:cNvPr>
              <p:cNvSpPr/>
              <p:nvPr/>
            </p:nvSpPr>
            <p:spPr>
              <a:xfrm>
                <a:off x="1648800" y="2756475"/>
                <a:ext cx="46825" cy="45725"/>
              </a:xfrm>
              <a:custGeom>
                <a:avLst/>
                <a:gdLst/>
                <a:ahLst/>
                <a:cxnLst/>
                <a:rect l="l" t="t" r="r" b="b"/>
                <a:pathLst>
                  <a:path w="1873" h="1829" extrusionOk="0">
                    <a:moveTo>
                      <a:pt x="1507" y="0"/>
                    </a:moveTo>
                    <a:cubicBezTo>
                      <a:pt x="1484" y="160"/>
                      <a:pt x="1393" y="685"/>
                      <a:pt x="982" y="1119"/>
                    </a:cubicBezTo>
                    <a:cubicBezTo>
                      <a:pt x="594" y="1507"/>
                      <a:pt x="161" y="1621"/>
                      <a:pt x="1" y="1667"/>
                    </a:cubicBezTo>
                    <a:cubicBezTo>
                      <a:pt x="209" y="1778"/>
                      <a:pt x="431" y="1829"/>
                      <a:pt x="646" y="1829"/>
                    </a:cubicBezTo>
                    <a:cubicBezTo>
                      <a:pt x="1092" y="1829"/>
                      <a:pt x="1505" y="1610"/>
                      <a:pt x="1690" y="1256"/>
                    </a:cubicBezTo>
                    <a:cubicBezTo>
                      <a:pt x="1873" y="891"/>
                      <a:pt x="1804" y="388"/>
                      <a:pt x="1507" y="0"/>
                    </a:cubicBezTo>
                    <a:close/>
                  </a:path>
                </a:pathLst>
              </a:custGeom>
              <a:solidFill>
                <a:srgbClr val="D7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0">
                <a:extLst>
                  <a:ext uri="{FF2B5EF4-FFF2-40B4-BE49-F238E27FC236}">
                    <a16:creationId xmlns:a16="http://schemas.microsoft.com/office/drawing/2014/main" id="{40D504F3-8F1B-0FE2-4467-23F8495BB98D}"/>
                  </a:ext>
                </a:extLst>
              </p:cNvPr>
              <p:cNvSpPr/>
              <p:nvPr/>
            </p:nvSpPr>
            <p:spPr>
              <a:xfrm>
                <a:off x="900150" y="2722800"/>
                <a:ext cx="191750" cy="224075"/>
              </a:xfrm>
              <a:custGeom>
                <a:avLst/>
                <a:gdLst/>
                <a:ahLst/>
                <a:cxnLst/>
                <a:rect l="l" t="t" r="r" b="b"/>
                <a:pathLst>
                  <a:path w="7670" h="8963" extrusionOk="0">
                    <a:moveTo>
                      <a:pt x="3561" y="1"/>
                    </a:moveTo>
                    <a:cubicBezTo>
                      <a:pt x="3333" y="1"/>
                      <a:pt x="3104" y="23"/>
                      <a:pt x="2899" y="92"/>
                    </a:cubicBezTo>
                    <a:cubicBezTo>
                      <a:pt x="1004" y="548"/>
                      <a:pt x="479" y="2877"/>
                      <a:pt x="411" y="3128"/>
                    </a:cubicBezTo>
                    <a:cubicBezTo>
                      <a:pt x="0" y="5045"/>
                      <a:pt x="982" y="6985"/>
                      <a:pt x="2465" y="8058"/>
                    </a:cubicBezTo>
                    <a:cubicBezTo>
                      <a:pt x="3435" y="8755"/>
                      <a:pt x="4471" y="8962"/>
                      <a:pt x="5361" y="8962"/>
                    </a:cubicBezTo>
                    <a:cubicBezTo>
                      <a:pt x="6629" y="8962"/>
                      <a:pt x="7602" y="8541"/>
                      <a:pt x="7669" y="8514"/>
                    </a:cubicBezTo>
                    <a:lnTo>
                      <a:pt x="7213" y="2740"/>
                    </a:lnTo>
                    <a:cubicBezTo>
                      <a:pt x="6482" y="1005"/>
                      <a:pt x="4976" y="1"/>
                      <a:pt x="356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0">
                <a:extLst>
                  <a:ext uri="{FF2B5EF4-FFF2-40B4-BE49-F238E27FC236}">
                    <a16:creationId xmlns:a16="http://schemas.microsoft.com/office/drawing/2014/main" id="{7FD3FD6D-1006-5251-2B48-2AC7E33F5342}"/>
                  </a:ext>
                </a:extLst>
              </p:cNvPr>
              <p:cNvSpPr/>
              <p:nvPr/>
            </p:nvSpPr>
            <p:spPr>
              <a:xfrm>
                <a:off x="921825" y="2087125"/>
                <a:ext cx="827450" cy="729825"/>
              </a:xfrm>
              <a:custGeom>
                <a:avLst/>
                <a:gdLst/>
                <a:ahLst/>
                <a:cxnLst/>
                <a:rect l="l" t="t" r="r" b="b"/>
                <a:pathLst>
                  <a:path w="33098" h="29193" extrusionOk="0">
                    <a:moveTo>
                      <a:pt x="18215" y="0"/>
                    </a:moveTo>
                    <a:cubicBezTo>
                      <a:pt x="14837" y="0"/>
                      <a:pt x="11345" y="776"/>
                      <a:pt x="8354" y="2694"/>
                    </a:cubicBezTo>
                    <a:cubicBezTo>
                      <a:pt x="731" y="7601"/>
                      <a:pt x="0" y="17667"/>
                      <a:pt x="3173" y="23739"/>
                    </a:cubicBezTo>
                    <a:cubicBezTo>
                      <a:pt x="4178" y="25640"/>
                      <a:pt x="6647" y="29193"/>
                      <a:pt x="9079" y="29193"/>
                    </a:cubicBezTo>
                    <a:cubicBezTo>
                      <a:pt x="9188" y="29193"/>
                      <a:pt x="9296" y="29186"/>
                      <a:pt x="9404" y="29171"/>
                    </a:cubicBezTo>
                    <a:cubicBezTo>
                      <a:pt x="13741" y="28532"/>
                      <a:pt x="14540" y="16092"/>
                      <a:pt x="14563" y="15453"/>
                    </a:cubicBezTo>
                    <a:cubicBezTo>
                      <a:pt x="15157" y="16487"/>
                      <a:pt x="16810" y="19300"/>
                      <a:pt x="18216" y="19300"/>
                    </a:cubicBezTo>
                    <a:cubicBezTo>
                      <a:pt x="18269" y="19300"/>
                      <a:pt x="18322" y="19296"/>
                      <a:pt x="18375" y="19288"/>
                    </a:cubicBezTo>
                    <a:cubicBezTo>
                      <a:pt x="19744" y="19037"/>
                      <a:pt x="20520" y="15841"/>
                      <a:pt x="20452" y="11299"/>
                    </a:cubicBezTo>
                    <a:lnTo>
                      <a:pt x="20452" y="11299"/>
                    </a:lnTo>
                    <a:cubicBezTo>
                      <a:pt x="20741" y="14522"/>
                      <a:pt x="22740" y="16576"/>
                      <a:pt x="24130" y="16576"/>
                    </a:cubicBezTo>
                    <a:cubicBezTo>
                      <a:pt x="24167" y="16576"/>
                      <a:pt x="24204" y="16574"/>
                      <a:pt x="24241" y="16571"/>
                    </a:cubicBezTo>
                    <a:cubicBezTo>
                      <a:pt x="25633" y="16457"/>
                      <a:pt x="27391" y="14038"/>
                      <a:pt x="27003" y="10660"/>
                    </a:cubicBezTo>
                    <a:lnTo>
                      <a:pt x="27003" y="10660"/>
                    </a:lnTo>
                    <a:cubicBezTo>
                      <a:pt x="27276" y="10913"/>
                      <a:pt x="29066" y="12400"/>
                      <a:pt x="30578" y="12400"/>
                    </a:cubicBezTo>
                    <a:cubicBezTo>
                      <a:pt x="30835" y="12400"/>
                      <a:pt x="31084" y="12357"/>
                      <a:pt x="31317" y="12257"/>
                    </a:cubicBezTo>
                    <a:cubicBezTo>
                      <a:pt x="32960" y="11550"/>
                      <a:pt x="33097" y="8217"/>
                      <a:pt x="32184" y="6209"/>
                    </a:cubicBezTo>
                    <a:cubicBezTo>
                      <a:pt x="30632" y="2785"/>
                      <a:pt x="24606" y="0"/>
                      <a:pt x="1821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0">
                <a:extLst>
                  <a:ext uri="{FF2B5EF4-FFF2-40B4-BE49-F238E27FC236}">
                    <a16:creationId xmlns:a16="http://schemas.microsoft.com/office/drawing/2014/main" id="{988C7E5D-C31B-170D-1045-E34CFC26288A}"/>
                  </a:ext>
                </a:extLst>
              </p:cNvPr>
              <p:cNvSpPr/>
              <p:nvPr/>
            </p:nvSpPr>
            <p:spPr>
              <a:xfrm>
                <a:off x="896725" y="2074000"/>
                <a:ext cx="827425" cy="729900"/>
              </a:xfrm>
              <a:custGeom>
                <a:avLst/>
                <a:gdLst/>
                <a:ahLst/>
                <a:cxnLst/>
                <a:rect l="l" t="t" r="r" b="b"/>
                <a:pathLst>
                  <a:path w="33097" h="29196" extrusionOk="0">
                    <a:moveTo>
                      <a:pt x="18238" y="0"/>
                    </a:moveTo>
                    <a:cubicBezTo>
                      <a:pt x="14837" y="0"/>
                      <a:pt x="11344" y="799"/>
                      <a:pt x="8377" y="2717"/>
                    </a:cubicBezTo>
                    <a:cubicBezTo>
                      <a:pt x="753" y="7624"/>
                      <a:pt x="0" y="17690"/>
                      <a:pt x="3196" y="23739"/>
                    </a:cubicBezTo>
                    <a:cubicBezTo>
                      <a:pt x="4198" y="25656"/>
                      <a:pt x="6635" y="29196"/>
                      <a:pt x="9058" y="29196"/>
                    </a:cubicBezTo>
                    <a:cubicBezTo>
                      <a:pt x="9174" y="29196"/>
                      <a:pt x="9289" y="29188"/>
                      <a:pt x="9404" y="29171"/>
                    </a:cubicBezTo>
                    <a:cubicBezTo>
                      <a:pt x="13764" y="28555"/>
                      <a:pt x="14540" y="16092"/>
                      <a:pt x="14585" y="15453"/>
                    </a:cubicBezTo>
                    <a:cubicBezTo>
                      <a:pt x="15155" y="16505"/>
                      <a:pt x="16819" y="19303"/>
                      <a:pt x="18203" y="19303"/>
                    </a:cubicBezTo>
                    <a:cubicBezTo>
                      <a:pt x="18261" y="19303"/>
                      <a:pt x="18318" y="19298"/>
                      <a:pt x="18374" y="19288"/>
                    </a:cubicBezTo>
                    <a:cubicBezTo>
                      <a:pt x="19767" y="19037"/>
                      <a:pt x="20520" y="15841"/>
                      <a:pt x="20452" y="11322"/>
                    </a:cubicBezTo>
                    <a:lnTo>
                      <a:pt x="20452" y="11322"/>
                    </a:lnTo>
                    <a:cubicBezTo>
                      <a:pt x="20741" y="14522"/>
                      <a:pt x="22739" y="16576"/>
                      <a:pt x="24130" y="16576"/>
                    </a:cubicBezTo>
                    <a:cubicBezTo>
                      <a:pt x="24167" y="16576"/>
                      <a:pt x="24204" y="16574"/>
                      <a:pt x="24241" y="16571"/>
                    </a:cubicBezTo>
                    <a:cubicBezTo>
                      <a:pt x="25656" y="16457"/>
                      <a:pt x="27390" y="14038"/>
                      <a:pt x="27002" y="10683"/>
                    </a:cubicBezTo>
                    <a:lnTo>
                      <a:pt x="27002" y="10683"/>
                    </a:lnTo>
                    <a:cubicBezTo>
                      <a:pt x="27296" y="10918"/>
                      <a:pt x="29104" y="12415"/>
                      <a:pt x="30607" y="12415"/>
                    </a:cubicBezTo>
                    <a:cubicBezTo>
                      <a:pt x="30854" y="12415"/>
                      <a:pt x="31094" y="12374"/>
                      <a:pt x="31316" y="12280"/>
                    </a:cubicBezTo>
                    <a:cubicBezTo>
                      <a:pt x="32983" y="11573"/>
                      <a:pt x="33097" y="8217"/>
                      <a:pt x="32184" y="6209"/>
                    </a:cubicBezTo>
                    <a:cubicBezTo>
                      <a:pt x="30632" y="2785"/>
                      <a:pt x="24606" y="0"/>
                      <a:pt x="182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0">
                <a:extLst>
                  <a:ext uri="{FF2B5EF4-FFF2-40B4-BE49-F238E27FC236}">
                    <a16:creationId xmlns:a16="http://schemas.microsoft.com/office/drawing/2014/main" id="{507402E0-D8FE-E2BE-0A9C-D24F215F29DC}"/>
                  </a:ext>
                </a:extLst>
              </p:cNvPr>
              <p:cNvSpPr/>
              <p:nvPr/>
            </p:nvSpPr>
            <p:spPr>
              <a:xfrm>
                <a:off x="939500" y="2776400"/>
                <a:ext cx="120450" cy="116475"/>
              </a:xfrm>
              <a:custGeom>
                <a:avLst/>
                <a:gdLst/>
                <a:ahLst/>
                <a:cxnLst/>
                <a:rect l="l" t="t" r="r" b="b"/>
                <a:pathLst>
                  <a:path w="4818" h="4659" extrusionOk="0">
                    <a:moveTo>
                      <a:pt x="2229" y="1"/>
                    </a:moveTo>
                    <a:cubicBezTo>
                      <a:pt x="2021" y="1"/>
                      <a:pt x="1816" y="31"/>
                      <a:pt x="1622" y="94"/>
                    </a:cubicBezTo>
                    <a:cubicBezTo>
                      <a:pt x="846" y="322"/>
                      <a:pt x="229" y="1052"/>
                      <a:pt x="138" y="1805"/>
                    </a:cubicBezTo>
                    <a:cubicBezTo>
                      <a:pt x="1" y="3015"/>
                      <a:pt x="1165" y="4453"/>
                      <a:pt x="3082" y="4659"/>
                    </a:cubicBezTo>
                    <a:cubicBezTo>
                      <a:pt x="2489" y="4088"/>
                      <a:pt x="2420" y="3175"/>
                      <a:pt x="2900" y="2536"/>
                    </a:cubicBezTo>
                    <a:cubicBezTo>
                      <a:pt x="3194" y="2111"/>
                      <a:pt x="3687" y="1873"/>
                      <a:pt x="4204" y="1873"/>
                    </a:cubicBezTo>
                    <a:cubicBezTo>
                      <a:pt x="4408" y="1873"/>
                      <a:pt x="4616" y="1910"/>
                      <a:pt x="4817" y="1988"/>
                    </a:cubicBezTo>
                    <a:cubicBezTo>
                      <a:pt x="4344" y="720"/>
                      <a:pt x="3243" y="1"/>
                      <a:pt x="222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0">
                <a:extLst>
                  <a:ext uri="{FF2B5EF4-FFF2-40B4-BE49-F238E27FC236}">
                    <a16:creationId xmlns:a16="http://schemas.microsoft.com/office/drawing/2014/main" id="{006801A1-EB07-D97E-FD8B-EB577E73B140}"/>
                  </a:ext>
                </a:extLst>
              </p:cNvPr>
              <p:cNvSpPr/>
              <p:nvPr/>
            </p:nvSpPr>
            <p:spPr>
              <a:xfrm>
                <a:off x="934375" y="2775975"/>
                <a:ext cx="130525" cy="119750"/>
              </a:xfrm>
              <a:custGeom>
                <a:avLst/>
                <a:gdLst/>
                <a:ahLst/>
                <a:cxnLst/>
                <a:rect l="l" t="t" r="r" b="b"/>
                <a:pathLst>
                  <a:path w="5221" h="4790" extrusionOk="0">
                    <a:moveTo>
                      <a:pt x="2502" y="1"/>
                    </a:moveTo>
                    <a:cubicBezTo>
                      <a:pt x="1300" y="1"/>
                      <a:pt x="144" y="818"/>
                      <a:pt x="1" y="2462"/>
                    </a:cubicBezTo>
                    <a:cubicBezTo>
                      <a:pt x="296" y="1019"/>
                      <a:pt x="1345" y="299"/>
                      <a:pt x="2418" y="299"/>
                    </a:cubicBezTo>
                    <a:cubicBezTo>
                      <a:pt x="3333" y="299"/>
                      <a:pt x="4265" y="823"/>
                      <a:pt x="4761" y="1868"/>
                    </a:cubicBezTo>
                    <a:lnTo>
                      <a:pt x="4761" y="1868"/>
                    </a:lnTo>
                    <a:cubicBezTo>
                      <a:pt x="4653" y="1848"/>
                      <a:pt x="4546" y="1839"/>
                      <a:pt x="4441" y="1839"/>
                    </a:cubicBezTo>
                    <a:cubicBezTo>
                      <a:pt x="2994" y="1839"/>
                      <a:pt x="2050" y="3672"/>
                      <a:pt x="3287" y="4790"/>
                    </a:cubicBezTo>
                    <a:cubicBezTo>
                      <a:pt x="2354" y="3717"/>
                      <a:pt x="3131" y="2144"/>
                      <a:pt x="4386" y="2144"/>
                    </a:cubicBezTo>
                    <a:cubicBezTo>
                      <a:pt x="4574" y="2144"/>
                      <a:pt x="4772" y="2179"/>
                      <a:pt x="4976" y="2256"/>
                    </a:cubicBezTo>
                    <a:cubicBezTo>
                      <a:pt x="4994" y="2263"/>
                      <a:pt x="5012" y="2266"/>
                      <a:pt x="5030" y="2266"/>
                    </a:cubicBezTo>
                    <a:cubicBezTo>
                      <a:pt x="5128" y="2266"/>
                      <a:pt x="5221" y="2167"/>
                      <a:pt x="5182" y="2051"/>
                    </a:cubicBezTo>
                    <a:cubicBezTo>
                      <a:pt x="4745" y="687"/>
                      <a:pt x="3604"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0">
                <a:extLst>
                  <a:ext uri="{FF2B5EF4-FFF2-40B4-BE49-F238E27FC236}">
                    <a16:creationId xmlns:a16="http://schemas.microsoft.com/office/drawing/2014/main" id="{D13F7453-44F2-BDE3-A2F8-3C05A047F536}"/>
                  </a:ext>
                </a:extLst>
              </p:cNvPr>
              <p:cNvSpPr/>
              <p:nvPr/>
            </p:nvSpPr>
            <p:spPr>
              <a:xfrm>
                <a:off x="1024875" y="2162975"/>
                <a:ext cx="338075" cy="433775"/>
              </a:xfrm>
              <a:custGeom>
                <a:avLst/>
                <a:gdLst/>
                <a:ahLst/>
                <a:cxnLst/>
                <a:rect l="l" t="t" r="r" b="b"/>
                <a:pathLst>
                  <a:path w="13523" h="17351" extrusionOk="0">
                    <a:moveTo>
                      <a:pt x="12385" y="1"/>
                    </a:moveTo>
                    <a:cubicBezTo>
                      <a:pt x="11779" y="1"/>
                      <a:pt x="11359" y="4318"/>
                      <a:pt x="9619" y="4521"/>
                    </a:cubicBezTo>
                    <a:cubicBezTo>
                      <a:pt x="9578" y="4526"/>
                      <a:pt x="9537" y="4529"/>
                      <a:pt x="9497" y="4529"/>
                    </a:cubicBezTo>
                    <a:cubicBezTo>
                      <a:pt x="8042" y="4529"/>
                      <a:pt x="6754" y="1579"/>
                      <a:pt x="5944" y="1579"/>
                    </a:cubicBezTo>
                    <a:cubicBezTo>
                      <a:pt x="5905" y="1579"/>
                      <a:pt x="5867" y="1586"/>
                      <a:pt x="5830" y="1600"/>
                    </a:cubicBezTo>
                    <a:cubicBezTo>
                      <a:pt x="4894" y="1965"/>
                      <a:pt x="6424" y="6393"/>
                      <a:pt x="4803" y="7420"/>
                    </a:cubicBezTo>
                    <a:cubicBezTo>
                      <a:pt x="4594" y="7556"/>
                      <a:pt x="4381" y="7605"/>
                      <a:pt x="4166" y="7605"/>
                    </a:cubicBezTo>
                    <a:cubicBezTo>
                      <a:pt x="3621" y="7605"/>
                      <a:pt x="3065" y="7293"/>
                      <a:pt x="2546" y="7293"/>
                    </a:cubicBezTo>
                    <a:cubicBezTo>
                      <a:pt x="2373" y="7293"/>
                      <a:pt x="2204" y="7328"/>
                      <a:pt x="2041" y="7420"/>
                    </a:cubicBezTo>
                    <a:cubicBezTo>
                      <a:pt x="0" y="8645"/>
                      <a:pt x="2466" y="17350"/>
                      <a:pt x="3617" y="17350"/>
                    </a:cubicBezTo>
                    <a:cubicBezTo>
                      <a:pt x="3624" y="17350"/>
                      <a:pt x="3632" y="17350"/>
                      <a:pt x="3639" y="17349"/>
                    </a:cubicBezTo>
                    <a:cubicBezTo>
                      <a:pt x="4666" y="17235"/>
                      <a:pt x="4575" y="10251"/>
                      <a:pt x="5693" y="10205"/>
                    </a:cubicBezTo>
                    <a:cubicBezTo>
                      <a:pt x="5696" y="10205"/>
                      <a:pt x="5700" y="10205"/>
                      <a:pt x="5703" y="10205"/>
                    </a:cubicBezTo>
                    <a:cubicBezTo>
                      <a:pt x="6328" y="10205"/>
                      <a:pt x="6822" y="12398"/>
                      <a:pt x="7271" y="12398"/>
                    </a:cubicBezTo>
                    <a:cubicBezTo>
                      <a:pt x="7278" y="12398"/>
                      <a:pt x="7284" y="12397"/>
                      <a:pt x="7291" y="12396"/>
                    </a:cubicBezTo>
                    <a:cubicBezTo>
                      <a:pt x="7862" y="12282"/>
                      <a:pt x="7200" y="8539"/>
                      <a:pt x="8158" y="8151"/>
                    </a:cubicBezTo>
                    <a:cubicBezTo>
                      <a:pt x="8208" y="8133"/>
                      <a:pt x="8259" y="8124"/>
                      <a:pt x="8310" y="8124"/>
                    </a:cubicBezTo>
                    <a:cubicBezTo>
                      <a:pt x="9195" y="8124"/>
                      <a:pt x="10342" y="10651"/>
                      <a:pt x="11390" y="10651"/>
                    </a:cubicBezTo>
                    <a:cubicBezTo>
                      <a:pt x="11431" y="10651"/>
                      <a:pt x="11473" y="10647"/>
                      <a:pt x="11514" y="10639"/>
                    </a:cubicBezTo>
                    <a:cubicBezTo>
                      <a:pt x="13522" y="10251"/>
                      <a:pt x="13317" y="93"/>
                      <a:pt x="12404" y="2"/>
                    </a:cubicBezTo>
                    <a:cubicBezTo>
                      <a:pt x="12398" y="1"/>
                      <a:pt x="12391" y="1"/>
                      <a:pt x="1238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0">
                <a:extLst>
                  <a:ext uri="{FF2B5EF4-FFF2-40B4-BE49-F238E27FC236}">
                    <a16:creationId xmlns:a16="http://schemas.microsoft.com/office/drawing/2014/main" id="{921DF0F6-0F3E-E7C5-2DD1-637CB4EA4C61}"/>
                  </a:ext>
                </a:extLst>
              </p:cNvPr>
              <p:cNvSpPr/>
              <p:nvPr/>
            </p:nvSpPr>
            <p:spPr>
              <a:xfrm>
                <a:off x="1192300" y="3227100"/>
                <a:ext cx="509600" cy="660600"/>
              </a:xfrm>
              <a:custGeom>
                <a:avLst/>
                <a:gdLst/>
                <a:ahLst/>
                <a:cxnLst/>
                <a:rect l="l" t="t" r="r" b="b"/>
                <a:pathLst>
                  <a:path w="20384" h="26424" extrusionOk="0">
                    <a:moveTo>
                      <a:pt x="6666" y="1"/>
                    </a:moveTo>
                    <a:cubicBezTo>
                      <a:pt x="5693" y="1"/>
                      <a:pt x="4667" y="263"/>
                      <a:pt x="3835" y="759"/>
                    </a:cubicBezTo>
                    <a:cubicBezTo>
                      <a:pt x="3424" y="1011"/>
                      <a:pt x="2352" y="1764"/>
                      <a:pt x="1461" y="4160"/>
                    </a:cubicBezTo>
                    <a:cubicBezTo>
                      <a:pt x="1" y="8086"/>
                      <a:pt x="799" y="11807"/>
                      <a:pt x="1119" y="13199"/>
                    </a:cubicBezTo>
                    <a:cubicBezTo>
                      <a:pt x="2626" y="19431"/>
                      <a:pt x="7259" y="22695"/>
                      <a:pt x="8766" y="23676"/>
                    </a:cubicBezTo>
                    <a:cubicBezTo>
                      <a:pt x="10504" y="24777"/>
                      <a:pt x="13085" y="26424"/>
                      <a:pt x="15385" y="26424"/>
                    </a:cubicBezTo>
                    <a:cubicBezTo>
                      <a:pt x="16136" y="26424"/>
                      <a:pt x="16856" y="26248"/>
                      <a:pt x="17508" y="25822"/>
                    </a:cubicBezTo>
                    <a:cubicBezTo>
                      <a:pt x="20110" y="24110"/>
                      <a:pt x="20384" y="19134"/>
                      <a:pt x="18443" y="17034"/>
                    </a:cubicBezTo>
                    <a:cubicBezTo>
                      <a:pt x="17462" y="15984"/>
                      <a:pt x="16709" y="16486"/>
                      <a:pt x="14883" y="15482"/>
                    </a:cubicBezTo>
                    <a:cubicBezTo>
                      <a:pt x="11915" y="13861"/>
                      <a:pt x="9952" y="10300"/>
                      <a:pt x="9542" y="7082"/>
                    </a:cubicBezTo>
                    <a:cubicBezTo>
                      <a:pt x="9131" y="3772"/>
                      <a:pt x="10546" y="2312"/>
                      <a:pt x="9382" y="1011"/>
                    </a:cubicBezTo>
                    <a:cubicBezTo>
                      <a:pt x="8769" y="325"/>
                      <a:pt x="7750" y="1"/>
                      <a:pt x="66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0">
                <a:extLst>
                  <a:ext uri="{FF2B5EF4-FFF2-40B4-BE49-F238E27FC236}">
                    <a16:creationId xmlns:a16="http://schemas.microsoft.com/office/drawing/2014/main" id="{1C438B8A-177D-1764-7D3E-E3CBA7EFCC75}"/>
                  </a:ext>
                </a:extLst>
              </p:cNvPr>
              <p:cNvSpPr/>
              <p:nvPr/>
            </p:nvSpPr>
            <p:spPr>
              <a:xfrm>
                <a:off x="1621425" y="3663000"/>
                <a:ext cx="42250" cy="192625"/>
              </a:xfrm>
              <a:custGeom>
                <a:avLst/>
                <a:gdLst/>
                <a:ahLst/>
                <a:cxnLst/>
                <a:rect l="l" t="t" r="r" b="b"/>
                <a:pathLst>
                  <a:path w="1690" h="7705" extrusionOk="0">
                    <a:moveTo>
                      <a:pt x="1156" y="1"/>
                    </a:moveTo>
                    <a:cubicBezTo>
                      <a:pt x="939" y="1"/>
                      <a:pt x="690" y="355"/>
                      <a:pt x="480" y="671"/>
                    </a:cubicBezTo>
                    <a:cubicBezTo>
                      <a:pt x="320" y="1584"/>
                      <a:pt x="160" y="2611"/>
                      <a:pt x="92" y="3729"/>
                    </a:cubicBezTo>
                    <a:cubicBezTo>
                      <a:pt x="0" y="5076"/>
                      <a:pt x="46" y="6286"/>
                      <a:pt x="137" y="7336"/>
                    </a:cubicBezTo>
                    <a:cubicBezTo>
                      <a:pt x="380" y="7619"/>
                      <a:pt x="569" y="7705"/>
                      <a:pt x="704" y="7705"/>
                    </a:cubicBezTo>
                    <a:cubicBezTo>
                      <a:pt x="721" y="7705"/>
                      <a:pt x="738" y="7703"/>
                      <a:pt x="753" y="7701"/>
                    </a:cubicBezTo>
                    <a:cubicBezTo>
                      <a:pt x="1507" y="7541"/>
                      <a:pt x="1575" y="4825"/>
                      <a:pt x="1598" y="3273"/>
                    </a:cubicBezTo>
                    <a:cubicBezTo>
                      <a:pt x="1644" y="1972"/>
                      <a:pt x="1689" y="100"/>
                      <a:pt x="1210" y="9"/>
                    </a:cubicBezTo>
                    <a:cubicBezTo>
                      <a:pt x="1192" y="3"/>
                      <a:pt x="1174" y="1"/>
                      <a:pt x="1156" y="1"/>
                    </a:cubicBezTo>
                    <a:close/>
                  </a:path>
                </a:pathLst>
              </a:custGeom>
              <a:solidFill>
                <a:srgbClr val="4C4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0">
                <a:extLst>
                  <a:ext uri="{FF2B5EF4-FFF2-40B4-BE49-F238E27FC236}">
                    <a16:creationId xmlns:a16="http://schemas.microsoft.com/office/drawing/2014/main" id="{66544EF6-70C6-AD64-5CF4-AF2349B9B1EE}"/>
                  </a:ext>
                </a:extLst>
              </p:cNvPr>
              <p:cNvSpPr/>
              <p:nvPr/>
            </p:nvSpPr>
            <p:spPr>
              <a:xfrm>
                <a:off x="1604300" y="3587300"/>
                <a:ext cx="323575" cy="259100"/>
              </a:xfrm>
              <a:custGeom>
                <a:avLst/>
                <a:gdLst/>
                <a:ahLst/>
                <a:cxnLst/>
                <a:rect l="l" t="t" r="r" b="b"/>
                <a:pathLst>
                  <a:path w="12943" h="10364" extrusionOk="0">
                    <a:moveTo>
                      <a:pt x="6300" y="1"/>
                    </a:moveTo>
                    <a:cubicBezTo>
                      <a:pt x="5844" y="1"/>
                      <a:pt x="5136" y="845"/>
                      <a:pt x="4839" y="1188"/>
                    </a:cubicBezTo>
                    <a:cubicBezTo>
                      <a:pt x="4063" y="2124"/>
                      <a:pt x="3653" y="3082"/>
                      <a:pt x="3447" y="3744"/>
                    </a:cubicBezTo>
                    <a:cubicBezTo>
                      <a:pt x="2694" y="3721"/>
                      <a:pt x="1941" y="3721"/>
                      <a:pt x="1165" y="3699"/>
                    </a:cubicBezTo>
                    <a:cubicBezTo>
                      <a:pt x="845" y="4178"/>
                      <a:pt x="0" y="5502"/>
                      <a:pt x="0" y="7374"/>
                    </a:cubicBezTo>
                    <a:cubicBezTo>
                      <a:pt x="23" y="8789"/>
                      <a:pt x="525" y="9861"/>
                      <a:pt x="822" y="10364"/>
                    </a:cubicBezTo>
                    <a:cubicBezTo>
                      <a:pt x="5227" y="9953"/>
                      <a:pt x="8537" y="9131"/>
                      <a:pt x="9975" y="8401"/>
                    </a:cubicBezTo>
                    <a:cubicBezTo>
                      <a:pt x="11048" y="7853"/>
                      <a:pt x="11824" y="6963"/>
                      <a:pt x="11961" y="6826"/>
                    </a:cubicBezTo>
                    <a:cubicBezTo>
                      <a:pt x="12121" y="6620"/>
                      <a:pt x="12942" y="5707"/>
                      <a:pt x="12714" y="5388"/>
                    </a:cubicBezTo>
                    <a:cubicBezTo>
                      <a:pt x="12660" y="5312"/>
                      <a:pt x="12555" y="5288"/>
                      <a:pt x="12433" y="5288"/>
                    </a:cubicBezTo>
                    <a:cubicBezTo>
                      <a:pt x="12297" y="5288"/>
                      <a:pt x="12139" y="5318"/>
                      <a:pt x="12007" y="5342"/>
                    </a:cubicBezTo>
                    <a:cubicBezTo>
                      <a:pt x="12554" y="4771"/>
                      <a:pt x="12669" y="4132"/>
                      <a:pt x="12440" y="3881"/>
                    </a:cubicBezTo>
                    <a:cubicBezTo>
                      <a:pt x="12421" y="3842"/>
                      <a:pt x="12300" y="3735"/>
                      <a:pt x="12019" y="3735"/>
                    </a:cubicBezTo>
                    <a:cubicBezTo>
                      <a:pt x="11974" y="3735"/>
                      <a:pt x="11924" y="3738"/>
                      <a:pt x="11870" y="3744"/>
                    </a:cubicBezTo>
                    <a:cubicBezTo>
                      <a:pt x="12440" y="3128"/>
                      <a:pt x="12463" y="2420"/>
                      <a:pt x="12166" y="2169"/>
                    </a:cubicBezTo>
                    <a:cubicBezTo>
                      <a:pt x="12078" y="2101"/>
                      <a:pt x="11960" y="2070"/>
                      <a:pt x="11825" y="2070"/>
                    </a:cubicBezTo>
                    <a:cubicBezTo>
                      <a:pt x="11647" y="2070"/>
                      <a:pt x="11439" y="2124"/>
                      <a:pt x="11231" y="2215"/>
                    </a:cubicBezTo>
                    <a:cubicBezTo>
                      <a:pt x="11299" y="2055"/>
                      <a:pt x="11733" y="914"/>
                      <a:pt x="11276" y="526"/>
                    </a:cubicBezTo>
                    <a:cubicBezTo>
                      <a:pt x="11170" y="426"/>
                      <a:pt x="11029" y="384"/>
                      <a:pt x="10863" y="384"/>
                    </a:cubicBezTo>
                    <a:cubicBezTo>
                      <a:pt x="10424" y="384"/>
                      <a:pt x="9806" y="678"/>
                      <a:pt x="9176" y="960"/>
                    </a:cubicBezTo>
                    <a:cubicBezTo>
                      <a:pt x="8491" y="1279"/>
                      <a:pt x="7510" y="1827"/>
                      <a:pt x="6460" y="2763"/>
                    </a:cubicBezTo>
                    <a:cubicBezTo>
                      <a:pt x="6551" y="2238"/>
                      <a:pt x="6939" y="275"/>
                      <a:pt x="6414" y="24"/>
                    </a:cubicBezTo>
                    <a:cubicBezTo>
                      <a:pt x="6369" y="24"/>
                      <a:pt x="6323" y="1"/>
                      <a:pt x="6300"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0">
                <a:extLst>
                  <a:ext uri="{FF2B5EF4-FFF2-40B4-BE49-F238E27FC236}">
                    <a16:creationId xmlns:a16="http://schemas.microsoft.com/office/drawing/2014/main" id="{D5E64A6E-1C42-183A-9E62-1AA321F75FE7}"/>
                  </a:ext>
                </a:extLst>
              </p:cNvPr>
              <p:cNvSpPr/>
              <p:nvPr/>
            </p:nvSpPr>
            <p:spPr>
              <a:xfrm>
                <a:off x="1815425" y="3639250"/>
                <a:ext cx="71925" cy="40525"/>
              </a:xfrm>
              <a:custGeom>
                <a:avLst/>
                <a:gdLst/>
                <a:ahLst/>
                <a:cxnLst/>
                <a:rect l="l" t="t" r="r" b="b"/>
                <a:pathLst>
                  <a:path w="2877" h="1621" extrusionOk="0">
                    <a:moveTo>
                      <a:pt x="2877" y="0"/>
                    </a:moveTo>
                    <a:lnTo>
                      <a:pt x="2877" y="0"/>
                    </a:lnTo>
                    <a:cubicBezTo>
                      <a:pt x="2009" y="708"/>
                      <a:pt x="1074" y="1233"/>
                      <a:pt x="1" y="1621"/>
                    </a:cubicBezTo>
                    <a:cubicBezTo>
                      <a:pt x="1119" y="1507"/>
                      <a:pt x="2192" y="890"/>
                      <a:pt x="2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0">
                <a:extLst>
                  <a:ext uri="{FF2B5EF4-FFF2-40B4-BE49-F238E27FC236}">
                    <a16:creationId xmlns:a16="http://schemas.microsoft.com/office/drawing/2014/main" id="{C513F664-8E1A-0C10-97CC-1922D1AB6E49}"/>
                  </a:ext>
                </a:extLst>
              </p:cNvPr>
              <p:cNvSpPr/>
              <p:nvPr/>
            </p:nvSpPr>
            <p:spPr>
              <a:xfrm>
                <a:off x="1839400" y="3670625"/>
                <a:ext cx="71350" cy="40550"/>
              </a:xfrm>
              <a:custGeom>
                <a:avLst/>
                <a:gdLst/>
                <a:ahLst/>
                <a:cxnLst/>
                <a:rect l="l" t="t" r="r" b="b"/>
                <a:pathLst>
                  <a:path w="2854" h="1622" extrusionOk="0">
                    <a:moveTo>
                      <a:pt x="2854" y="0"/>
                    </a:moveTo>
                    <a:lnTo>
                      <a:pt x="2854" y="0"/>
                    </a:lnTo>
                    <a:cubicBezTo>
                      <a:pt x="1986" y="708"/>
                      <a:pt x="1050" y="1233"/>
                      <a:pt x="0" y="1621"/>
                    </a:cubicBezTo>
                    <a:cubicBezTo>
                      <a:pt x="1096" y="1507"/>
                      <a:pt x="2192" y="891"/>
                      <a:pt x="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0">
                <a:extLst>
                  <a:ext uri="{FF2B5EF4-FFF2-40B4-BE49-F238E27FC236}">
                    <a16:creationId xmlns:a16="http://schemas.microsoft.com/office/drawing/2014/main" id="{B0A640BF-20B0-CFAC-0A0C-A615EF59164F}"/>
                  </a:ext>
                </a:extLst>
              </p:cNvPr>
              <p:cNvSpPr/>
              <p:nvPr/>
            </p:nvSpPr>
            <p:spPr>
              <a:xfrm>
                <a:off x="1196875" y="2043175"/>
                <a:ext cx="63925" cy="18300"/>
              </a:xfrm>
              <a:custGeom>
                <a:avLst/>
                <a:gdLst/>
                <a:ahLst/>
                <a:cxnLst/>
                <a:rect l="l" t="t" r="r" b="b"/>
                <a:pathLst>
                  <a:path w="2557" h="732" extrusionOk="0">
                    <a:moveTo>
                      <a:pt x="2214" y="1"/>
                    </a:moveTo>
                    <a:cubicBezTo>
                      <a:pt x="2077" y="46"/>
                      <a:pt x="1940" y="69"/>
                      <a:pt x="1826" y="115"/>
                    </a:cubicBezTo>
                    <a:cubicBezTo>
                      <a:pt x="1187" y="298"/>
                      <a:pt x="594" y="503"/>
                      <a:pt x="0" y="731"/>
                    </a:cubicBezTo>
                    <a:cubicBezTo>
                      <a:pt x="959" y="389"/>
                      <a:pt x="1849" y="161"/>
                      <a:pt x="2557" y="1"/>
                    </a:cubicBezTo>
                    <a:close/>
                  </a:path>
                </a:pathLst>
              </a:custGeom>
              <a:solidFill>
                <a:srgbClr val="F8C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0">
                <a:extLst>
                  <a:ext uri="{FF2B5EF4-FFF2-40B4-BE49-F238E27FC236}">
                    <a16:creationId xmlns:a16="http://schemas.microsoft.com/office/drawing/2014/main" id="{C23534FF-ACA7-A6A4-066C-4F48F644BEC9}"/>
                  </a:ext>
                </a:extLst>
              </p:cNvPr>
              <p:cNvSpPr/>
              <p:nvPr/>
            </p:nvSpPr>
            <p:spPr>
              <a:xfrm>
                <a:off x="1078175" y="2981875"/>
                <a:ext cx="860550" cy="222575"/>
              </a:xfrm>
              <a:custGeom>
                <a:avLst/>
                <a:gdLst/>
                <a:ahLst/>
                <a:cxnLst/>
                <a:rect l="l" t="t" r="r" b="b"/>
                <a:pathLst>
                  <a:path w="34422" h="8903" extrusionOk="0">
                    <a:moveTo>
                      <a:pt x="19425" y="7761"/>
                    </a:moveTo>
                    <a:cubicBezTo>
                      <a:pt x="8880" y="8857"/>
                      <a:pt x="1690" y="2214"/>
                      <a:pt x="1" y="480"/>
                    </a:cubicBezTo>
                    <a:cubicBezTo>
                      <a:pt x="1256" y="2625"/>
                      <a:pt x="3128" y="4931"/>
                      <a:pt x="5958" y="6551"/>
                    </a:cubicBezTo>
                    <a:cubicBezTo>
                      <a:pt x="9359" y="8514"/>
                      <a:pt x="12737" y="8697"/>
                      <a:pt x="14905" y="8811"/>
                    </a:cubicBezTo>
                    <a:cubicBezTo>
                      <a:pt x="16572" y="8902"/>
                      <a:pt x="19813" y="8902"/>
                      <a:pt x="23670" y="7670"/>
                    </a:cubicBezTo>
                    <a:cubicBezTo>
                      <a:pt x="26638" y="6734"/>
                      <a:pt x="30678" y="5433"/>
                      <a:pt x="33417" y="1552"/>
                    </a:cubicBezTo>
                    <a:cubicBezTo>
                      <a:pt x="33668" y="1233"/>
                      <a:pt x="34033" y="685"/>
                      <a:pt x="34421" y="0"/>
                    </a:cubicBezTo>
                    <a:cubicBezTo>
                      <a:pt x="32002" y="2648"/>
                      <a:pt x="27003" y="6985"/>
                      <a:pt x="19425" y="776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0">
                <a:extLst>
                  <a:ext uri="{FF2B5EF4-FFF2-40B4-BE49-F238E27FC236}">
                    <a16:creationId xmlns:a16="http://schemas.microsoft.com/office/drawing/2014/main" id="{61FD3409-71BE-237D-F526-D53BA0C780F3}"/>
                  </a:ext>
                </a:extLst>
              </p:cNvPr>
              <p:cNvSpPr/>
              <p:nvPr/>
            </p:nvSpPr>
            <p:spPr>
              <a:xfrm>
                <a:off x="1494750" y="2834650"/>
                <a:ext cx="195175" cy="82200"/>
              </a:xfrm>
              <a:custGeom>
                <a:avLst/>
                <a:gdLst/>
                <a:ahLst/>
                <a:cxnLst/>
                <a:rect l="l" t="t" r="r" b="b"/>
                <a:pathLst>
                  <a:path w="7807" h="3288" extrusionOk="0">
                    <a:moveTo>
                      <a:pt x="6414" y="2488"/>
                    </a:moveTo>
                    <a:cubicBezTo>
                      <a:pt x="6870" y="2237"/>
                      <a:pt x="7464" y="1895"/>
                      <a:pt x="7669" y="1210"/>
                    </a:cubicBezTo>
                    <a:cubicBezTo>
                      <a:pt x="7806" y="731"/>
                      <a:pt x="7692" y="297"/>
                      <a:pt x="7578" y="0"/>
                    </a:cubicBezTo>
                    <a:cubicBezTo>
                      <a:pt x="6802" y="343"/>
                      <a:pt x="6414" y="1461"/>
                      <a:pt x="5044" y="1804"/>
                    </a:cubicBezTo>
                    <a:cubicBezTo>
                      <a:pt x="3241" y="2260"/>
                      <a:pt x="2328" y="708"/>
                      <a:pt x="730" y="1324"/>
                    </a:cubicBezTo>
                    <a:cubicBezTo>
                      <a:pt x="479" y="1438"/>
                      <a:pt x="228" y="1598"/>
                      <a:pt x="0" y="1781"/>
                    </a:cubicBezTo>
                    <a:cubicBezTo>
                      <a:pt x="593" y="2192"/>
                      <a:pt x="1506" y="2717"/>
                      <a:pt x="2739" y="2922"/>
                    </a:cubicBezTo>
                    <a:cubicBezTo>
                      <a:pt x="3355" y="3036"/>
                      <a:pt x="4930" y="3287"/>
                      <a:pt x="6414" y="24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0">
                <a:extLst>
                  <a:ext uri="{FF2B5EF4-FFF2-40B4-BE49-F238E27FC236}">
                    <a16:creationId xmlns:a16="http://schemas.microsoft.com/office/drawing/2014/main" id="{85029B9B-FDF9-753B-E0E5-F11BB771486E}"/>
                  </a:ext>
                </a:extLst>
              </p:cNvPr>
              <p:cNvSpPr/>
              <p:nvPr/>
            </p:nvSpPr>
            <p:spPr>
              <a:xfrm>
                <a:off x="1542675" y="2947075"/>
                <a:ext cx="183775" cy="91325"/>
              </a:xfrm>
              <a:custGeom>
                <a:avLst/>
                <a:gdLst/>
                <a:ahLst/>
                <a:cxnLst/>
                <a:rect l="l" t="t" r="r" b="b"/>
                <a:pathLst>
                  <a:path w="7351" h="3653" extrusionOk="0">
                    <a:moveTo>
                      <a:pt x="3561" y="205"/>
                    </a:moveTo>
                    <a:cubicBezTo>
                      <a:pt x="1575" y="525"/>
                      <a:pt x="411" y="2146"/>
                      <a:pt x="0" y="2876"/>
                    </a:cubicBezTo>
                    <a:cubicBezTo>
                      <a:pt x="754" y="3241"/>
                      <a:pt x="1416" y="3355"/>
                      <a:pt x="1712" y="3401"/>
                    </a:cubicBezTo>
                    <a:cubicBezTo>
                      <a:pt x="2329" y="3492"/>
                      <a:pt x="4200" y="3652"/>
                      <a:pt x="5935" y="2488"/>
                    </a:cubicBezTo>
                    <a:cubicBezTo>
                      <a:pt x="6414" y="2168"/>
                      <a:pt x="6916" y="1712"/>
                      <a:pt x="7350" y="1164"/>
                    </a:cubicBezTo>
                    <a:cubicBezTo>
                      <a:pt x="7053" y="936"/>
                      <a:pt x="6665" y="708"/>
                      <a:pt x="6186" y="502"/>
                    </a:cubicBezTo>
                    <a:cubicBezTo>
                      <a:pt x="5935" y="411"/>
                      <a:pt x="4839" y="0"/>
                      <a:pt x="356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0">
                <a:extLst>
                  <a:ext uri="{FF2B5EF4-FFF2-40B4-BE49-F238E27FC236}">
                    <a16:creationId xmlns:a16="http://schemas.microsoft.com/office/drawing/2014/main" id="{FC88CFCE-A92D-1F26-FF92-AAF58C8E1792}"/>
                  </a:ext>
                </a:extLst>
              </p:cNvPr>
              <p:cNvSpPr/>
              <p:nvPr/>
            </p:nvSpPr>
            <p:spPr>
              <a:xfrm>
                <a:off x="1538675" y="2921375"/>
                <a:ext cx="203750" cy="98175"/>
              </a:xfrm>
              <a:custGeom>
                <a:avLst/>
                <a:gdLst/>
                <a:ahLst/>
                <a:cxnLst/>
                <a:rect l="l" t="t" r="r" b="b"/>
                <a:pathLst>
                  <a:path w="8150" h="3927" extrusionOk="0">
                    <a:moveTo>
                      <a:pt x="3356" y="1507"/>
                    </a:moveTo>
                    <a:cubicBezTo>
                      <a:pt x="5547" y="937"/>
                      <a:pt x="7259" y="2009"/>
                      <a:pt x="7510" y="2192"/>
                    </a:cubicBezTo>
                    <a:lnTo>
                      <a:pt x="7533" y="2192"/>
                    </a:lnTo>
                    <a:cubicBezTo>
                      <a:pt x="7738" y="1895"/>
                      <a:pt x="7944" y="1599"/>
                      <a:pt x="8149" y="1302"/>
                    </a:cubicBezTo>
                    <a:cubicBezTo>
                      <a:pt x="8149" y="1279"/>
                      <a:pt x="8149" y="1279"/>
                      <a:pt x="8149" y="1279"/>
                    </a:cubicBezTo>
                    <a:cubicBezTo>
                      <a:pt x="4931" y="1"/>
                      <a:pt x="1872" y="457"/>
                      <a:pt x="617" y="2192"/>
                    </a:cubicBezTo>
                    <a:cubicBezTo>
                      <a:pt x="411" y="2489"/>
                      <a:pt x="115" y="3014"/>
                      <a:pt x="1" y="3836"/>
                    </a:cubicBezTo>
                    <a:cubicBezTo>
                      <a:pt x="69" y="3858"/>
                      <a:pt x="115" y="3904"/>
                      <a:pt x="160" y="3927"/>
                    </a:cubicBezTo>
                    <a:cubicBezTo>
                      <a:pt x="548" y="3265"/>
                      <a:pt x="1530" y="1964"/>
                      <a:pt x="3356" y="150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0">
                <a:extLst>
                  <a:ext uri="{FF2B5EF4-FFF2-40B4-BE49-F238E27FC236}">
                    <a16:creationId xmlns:a16="http://schemas.microsoft.com/office/drawing/2014/main" id="{83130FDE-CF60-774C-FCD1-CAD348025DD4}"/>
                  </a:ext>
                </a:extLst>
              </p:cNvPr>
              <p:cNvSpPr/>
              <p:nvPr/>
            </p:nvSpPr>
            <p:spPr>
              <a:xfrm>
                <a:off x="1851375" y="3712275"/>
                <a:ext cx="59950" cy="31425"/>
              </a:xfrm>
              <a:custGeom>
                <a:avLst/>
                <a:gdLst/>
                <a:ahLst/>
                <a:cxnLst/>
                <a:rect l="l" t="t" r="r" b="b"/>
                <a:pathLst>
                  <a:path w="2398" h="1257" extrusionOk="0">
                    <a:moveTo>
                      <a:pt x="2192" y="343"/>
                    </a:moveTo>
                    <a:cubicBezTo>
                      <a:pt x="2169" y="343"/>
                      <a:pt x="2146" y="343"/>
                      <a:pt x="2124" y="343"/>
                    </a:cubicBezTo>
                    <a:cubicBezTo>
                      <a:pt x="2238" y="229"/>
                      <a:pt x="2329" y="115"/>
                      <a:pt x="2397" y="1"/>
                    </a:cubicBezTo>
                    <a:cubicBezTo>
                      <a:pt x="1667" y="526"/>
                      <a:pt x="868" y="937"/>
                      <a:pt x="1" y="1256"/>
                    </a:cubicBezTo>
                    <a:cubicBezTo>
                      <a:pt x="800" y="1165"/>
                      <a:pt x="1576" y="845"/>
                      <a:pt x="2192" y="3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0">
                <a:extLst>
                  <a:ext uri="{FF2B5EF4-FFF2-40B4-BE49-F238E27FC236}">
                    <a16:creationId xmlns:a16="http://schemas.microsoft.com/office/drawing/2014/main" id="{16F178E8-487D-EB2C-F27D-0E9936B4EC9E}"/>
                  </a:ext>
                </a:extLst>
              </p:cNvPr>
              <p:cNvSpPr/>
              <p:nvPr/>
            </p:nvSpPr>
            <p:spPr>
              <a:xfrm>
                <a:off x="1604300" y="3679750"/>
                <a:ext cx="82200" cy="166650"/>
              </a:xfrm>
              <a:custGeom>
                <a:avLst/>
                <a:gdLst/>
                <a:ahLst/>
                <a:cxnLst/>
                <a:rect l="l" t="t" r="r" b="b"/>
                <a:pathLst>
                  <a:path w="3288" h="6666" extrusionOk="0">
                    <a:moveTo>
                      <a:pt x="1302" y="3310"/>
                    </a:moveTo>
                    <a:cubicBezTo>
                      <a:pt x="1187" y="2101"/>
                      <a:pt x="1621" y="914"/>
                      <a:pt x="2466" y="23"/>
                    </a:cubicBezTo>
                    <a:cubicBezTo>
                      <a:pt x="2032" y="23"/>
                      <a:pt x="1598" y="23"/>
                      <a:pt x="1165" y="1"/>
                    </a:cubicBezTo>
                    <a:cubicBezTo>
                      <a:pt x="845" y="480"/>
                      <a:pt x="0" y="1804"/>
                      <a:pt x="0" y="3676"/>
                    </a:cubicBezTo>
                    <a:cubicBezTo>
                      <a:pt x="23" y="5091"/>
                      <a:pt x="525" y="6163"/>
                      <a:pt x="822" y="6666"/>
                    </a:cubicBezTo>
                    <a:cubicBezTo>
                      <a:pt x="1690" y="6574"/>
                      <a:pt x="2511" y="6483"/>
                      <a:pt x="3287" y="6369"/>
                    </a:cubicBezTo>
                    <a:cubicBezTo>
                      <a:pt x="2740" y="6027"/>
                      <a:pt x="1484" y="5022"/>
                      <a:pt x="1302" y="331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0">
                <a:extLst>
                  <a:ext uri="{FF2B5EF4-FFF2-40B4-BE49-F238E27FC236}">
                    <a16:creationId xmlns:a16="http://schemas.microsoft.com/office/drawing/2014/main" id="{A9D41052-E891-7BF6-D2A7-BE15C97BF284}"/>
                  </a:ext>
                </a:extLst>
              </p:cNvPr>
              <p:cNvSpPr/>
              <p:nvPr/>
            </p:nvSpPr>
            <p:spPr>
              <a:xfrm>
                <a:off x="1494750" y="3627825"/>
                <a:ext cx="102150" cy="257950"/>
              </a:xfrm>
              <a:custGeom>
                <a:avLst/>
                <a:gdLst/>
                <a:ahLst/>
                <a:cxnLst/>
                <a:rect l="l" t="t" r="r" b="b"/>
                <a:pathLst>
                  <a:path w="4086" h="10318" extrusionOk="0">
                    <a:moveTo>
                      <a:pt x="4086" y="1"/>
                    </a:moveTo>
                    <a:cubicBezTo>
                      <a:pt x="4063" y="1"/>
                      <a:pt x="4063" y="1"/>
                      <a:pt x="4040" y="1"/>
                    </a:cubicBezTo>
                    <a:cubicBezTo>
                      <a:pt x="1826" y="2511"/>
                      <a:pt x="68" y="6232"/>
                      <a:pt x="1758" y="9427"/>
                    </a:cubicBezTo>
                    <a:cubicBezTo>
                      <a:pt x="1940" y="9747"/>
                      <a:pt x="2146" y="10044"/>
                      <a:pt x="2374" y="10318"/>
                    </a:cubicBezTo>
                    <a:cubicBezTo>
                      <a:pt x="2397" y="10318"/>
                      <a:pt x="2397" y="10318"/>
                      <a:pt x="2419" y="10318"/>
                    </a:cubicBezTo>
                    <a:cubicBezTo>
                      <a:pt x="0" y="7122"/>
                      <a:pt x="1803" y="2877"/>
                      <a:pt x="4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26" name="Google Shape;2726;p40">
            <a:extLst>
              <a:ext uri="{FF2B5EF4-FFF2-40B4-BE49-F238E27FC236}">
                <a16:creationId xmlns:a16="http://schemas.microsoft.com/office/drawing/2014/main" id="{97F3376C-FEB2-980C-31DD-11A8B6974CBB}"/>
              </a:ext>
            </a:extLst>
          </p:cNvPr>
          <p:cNvSpPr txBox="1">
            <a:spLocks noGrp="1"/>
          </p:cNvSpPr>
          <p:nvPr>
            <p:ph type="title"/>
          </p:nvPr>
        </p:nvSpPr>
        <p:spPr>
          <a:xfrm>
            <a:off x="2462928" y="1389434"/>
            <a:ext cx="4354800" cy="13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b="1" dirty="0"/>
              <a:t>What is Descriptive Text </a:t>
            </a:r>
            <a:br>
              <a:rPr lang="en-US" sz="3200" b="1" dirty="0"/>
            </a:br>
            <a:br>
              <a:rPr lang="en-US" sz="3200" b="1" dirty="0"/>
            </a:br>
            <a:r>
              <a:rPr lang="en-US" sz="3200" b="1" dirty="0"/>
              <a:t>What is the Purpose of Descriptive Text?</a:t>
            </a:r>
            <a:endParaRPr sz="3200" b="1" dirty="0"/>
          </a:p>
        </p:txBody>
      </p:sp>
    </p:spTree>
    <p:extLst>
      <p:ext uri="{BB962C8B-B14F-4D97-AF65-F5344CB8AC3E}">
        <p14:creationId xmlns:p14="http://schemas.microsoft.com/office/powerpoint/2010/main" val="3044534426"/>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45"/>
        <p:cNvGrpSpPr/>
        <p:nvPr/>
      </p:nvGrpSpPr>
      <p:grpSpPr>
        <a:xfrm>
          <a:off x="0" y="0"/>
          <a:ext cx="0" cy="0"/>
          <a:chOff x="0" y="0"/>
          <a:chExt cx="0" cy="0"/>
        </a:xfrm>
      </p:grpSpPr>
      <p:grpSp>
        <p:nvGrpSpPr>
          <p:cNvPr id="3246" name="Google Shape;3246;p43"/>
          <p:cNvGrpSpPr/>
          <p:nvPr/>
        </p:nvGrpSpPr>
        <p:grpSpPr>
          <a:xfrm rot="-1952464" flipH="1">
            <a:off x="2678734" y="-300764"/>
            <a:ext cx="842019" cy="1773637"/>
            <a:chOff x="4458800" y="2953350"/>
            <a:chExt cx="842025" cy="1773650"/>
          </a:xfrm>
        </p:grpSpPr>
        <p:sp>
          <p:nvSpPr>
            <p:cNvPr id="3247" name="Google Shape;3247;p43"/>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3"/>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3"/>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3"/>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3"/>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3"/>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3"/>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3"/>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3"/>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3"/>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3"/>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3"/>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3"/>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3"/>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3"/>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3"/>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3"/>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3"/>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3"/>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3"/>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3"/>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8" name="Google Shape;3268;p43"/>
          <p:cNvGrpSpPr/>
          <p:nvPr/>
        </p:nvGrpSpPr>
        <p:grpSpPr>
          <a:xfrm rot="-2166950" flipH="1">
            <a:off x="4751496" y="-243779"/>
            <a:ext cx="1391454" cy="1735017"/>
            <a:chOff x="2386975" y="3180875"/>
            <a:chExt cx="1391500" cy="1735075"/>
          </a:xfrm>
        </p:grpSpPr>
        <p:sp>
          <p:nvSpPr>
            <p:cNvPr id="3269" name="Google Shape;3269;p43"/>
            <p:cNvSpPr/>
            <p:nvPr/>
          </p:nvSpPr>
          <p:spPr>
            <a:xfrm>
              <a:off x="2439225" y="3191275"/>
              <a:ext cx="1339250" cy="1724675"/>
            </a:xfrm>
            <a:custGeom>
              <a:avLst/>
              <a:gdLst/>
              <a:ahLst/>
              <a:cxnLst/>
              <a:rect l="l" t="t" r="r" b="b"/>
              <a:pathLst>
                <a:path w="53570" h="68987" extrusionOk="0">
                  <a:moveTo>
                    <a:pt x="28691" y="25966"/>
                  </a:moveTo>
                  <a:cubicBezTo>
                    <a:pt x="29503" y="25966"/>
                    <a:pt x="30316" y="26378"/>
                    <a:pt x="30753" y="27221"/>
                  </a:cubicBezTo>
                  <a:lnTo>
                    <a:pt x="38085" y="41408"/>
                  </a:lnTo>
                  <a:cubicBezTo>
                    <a:pt x="38719" y="42641"/>
                    <a:pt x="38149" y="44147"/>
                    <a:pt x="36859" y="44645"/>
                  </a:cubicBezTo>
                  <a:lnTo>
                    <a:pt x="21958" y="50390"/>
                  </a:lnTo>
                  <a:cubicBezTo>
                    <a:pt x="21671" y="50500"/>
                    <a:pt x="21386" y="50551"/>
                    <a:pt x="21110" y="50551"/>
                  </a:cubicBezTo>
                  <a:cubicBezTo>
                    <a:pt x="19574" y="50551"/>
                    <a:pt x="18340" y="48988"/>
                    <a:pt x="18945" y="47399"/>
                  </a:cubicBezTo>
                  <a:lnTo>
                    <a:pt x="26514" y="27466"/>
                  </a:lnTo>
                  <a:cubicBezTo>
                    <a:pt x="26890" y="26475"/>
                    <a:pt x="27789" y="25966"/>
                    <a:pt x="28691" y="25966"/>
                  </a:cubicBezTo>
                  <a:close/>
                  <a:moveTo>
                    <a:pt x="27204" y="0"/>
                  </a:moveTo>
                  <a:cubicBezTo>
                    <a:pt x="26302" y="0"/>
                    <a:pt x="25404" y="509"/>
                    <a:pt x="25029" y="1499"/>
                  </a:cubicBezTo>
                  <a:lnTo>
                    <a:pt x="605" y="65832"/>
                  </a:lnTo>
                  <a:cubicBezTo>
                    <a:pt x="1" y="67425"/>
                    <a:pt x="1231" y="68987"/>
                    <a:pt x="2760" y="68987"/>
                  </a:cubicBezTo>
                  <a:cubicBezTo>
                    <a:pt x="3037" y="68987"/>
                    <a:pt x="3324" y="68935"/>
                    <a:pt x="3611" y="68824"/>
                  </a:cubicBezTo>
                  <a:lnTo>
                    <a:pt x="26442" y="60029"/>
                  </a:lnTo>
                  <a:lnTo>
                    <a:pt x="51702" y="50282"/>
                  </a:lnTo>
                  <a:cubicBezTo>
                    <a:pt x="52993" y="49785"/>
                    <a:pt x="53569" y="48278"/>
                    <a:pt x="52935" y="47045"/>
                  </a:cubicBezTo>
                  <a:lnTo>
                    <a:pt x="29268" y="1261"/>
                  </a:lnTo>
                  <a:cubicBezTo>
                    <a:pt x="28831" y="414"/>
                    <a:pt x="28016" y="0"/>
                    <a:pt x="272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3"/>
            <p:cNvSpPr/>
            <p:nvPr/>
          </p:nvSpPr>
          <p:spPr>
            <a:xfrm>
              <a:off x="2386975" y="3180875"/>
              <a:ext cx="1339225" cy="1724625"/>
            </a:xfrm>
            <a:custGeom>
              <a:avLst/>
              <a:gdLst/>
              <a:ahLst/>
              <a:cxnLst/>
              <a:rect l="l" t="t" r="r" b="b"/>
              <a:pathLst>
                <a:path w="53569" h="68985" extrusionOk="0">
                  <a:moveTo>
                    <a:pt x="28694" y="25964"/>
                  </a:moveTo>
                  <a:cubicBezTo>
                    <a:pt x="29504" y="25964"/>
                    <a:pt x="30315" y="26376"/>
                    <a:pt x="30752" y="27219"/>
                  </a:cubicBezTo>
                  <a:lnTo>
                    <a:pt x="38084" y="41406"/>
                  </a:lnTo>
                  <a:cubicBezTo>
                    <a:pt x="38726" y="42639"/>
                    <a:pt x="38149" y="44145"/>
                    <a:pt x="36858" y="44643"/>
                  </a:cubicBezTo>
                  <a:lnTo>
                    <a:pt x="21957" y="50388"/>
                  </a:lnTo>
                  <a:cubicBezTo>
                    <a:pt x="21672" y="50498"/>
                    <a:pt x="21387" y="50548"/>
                    <a:pt x="21112" y="50548"/>
                  </a:cubicBezTo>
                  <a:cubicBezTo>
                    <a:pt x="19580" y="50548"/>
                    <a:pt x="18346" y="48985"/>
                    <a:pt x="18951" y="47397"/>
                  </a:cubicBezTo>
                  <a:lnTo>
                    <a:pt x="26521" y="27464"/>
                  </a:lnTo>
                  <a:cubicBezTo>
                    <a:pt x="26896" y="26473"/>
                    <a:pt x="27794" y="25964"/>
                    <a:pt x="28694" y="25964"/>
                  </a:cubicBezTo>
                  <a:close/>
                  <a:moveTo>
                    <a:pt x="27213" y="1"/>
                  </a:moveTo>
                  <a:cubicBezTo>
                    <a:pt x="26311" y="1"/>
                    <a:pt x="25411" y="510"/>
                    <a:pt x="25036" y="1497"/>
                  </a:cubicBezTo>
                  <a:lnTo>
                    <a:pt x="604" y="65830"/>
                  </a:lnTo>
                  <a:cubicBezTo>
                    <a:pt x="0" y="67423"/>
                    <a:pt x="1230" y="68985"/>
                    <a:pt x="2759" y="68985"/>
                  </a:cubicBezTo>
                  <a:cubicBezTo>
                    <a:pt x="3036" y="68985"/>
                    <a:pt x="3323" y="68933"/>
                    <a:pt x="3611" y="68822"/>
                  </a:cubicBezTo>
                  <a:lnTo>
                    <a:pt x="26441" y="60027"/>
                  </a:lnTo>
                  <a:lnTo>
                    <a:pt x="51709" y="50280"/>
                  </a:lnTo>
                  <a:cubicBezTo>
                    <a:pt x="52999" y="49783"/>
                    <a:pt x="53569" y="48276"/>
                    <a:pt x="52934" y="47050"/>
                  </a:cubicBezTo>
                  <a:lnTo>
                    <a:pt x="29275" y="1259"/>
                  </a:lnTo>
                  <a:cubicBezTo>
                    <a:pt x="28838" y="413"/>
                    <a:pt x="28024" y="1"/>
                    <a:pt x="27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3"/>
            <p:cNvSpPr/>
            <p:nvPr/>
          </p:nvSpPr>
          <p:spPr>
            <a:xfrm>
              <a:off x="2958250" y="3334525"/>
              <a:ext cx="122750" cy="66775"/>
            </a:xfrm>
            <a:custGeom>
              <a:avLst/>
              <a:gdLst/>
              <a:ahLst/>
              <a:cxnLst/>
              <a:rect l="l" t="t" r="r" b="b"/>
              <a:pathLst>
                <a:path w="4910" h="2671" extrusionOk="0">
                  <a:moveTo>
                    <a:pt x="418" y="1"/>
                  </a:moveTo>
                  <a:lnTo>
                    <a:pt x="0" y="1104"/>
                  </a:lnTo>
                  <a:lnTo>
                    <a:pt x="4030" y="2632"/>
                  </a:lnTo>
                  <a:cubicBezTo>
                    <a:pt x="4099" y="2658"/>
                    <a:pt x="4170" y="2671"/>
                    <a:pt x="4239" y="2671"/>
                  </a:cubicBezTo>
                  <a:cubicBezTo>
                    <a:pt x="4475" y="2671"/>
                    <a:pt x="4698" y="2527"/>
                    <a:pt x="4787" y="2293"/>
                  </a:cubicBezTo>
                  <a:cubicBezTo>
                    <a:pt x="4910" y="1990"/>
                    <a:pt x="4751" y="1644"/>
                    <a:pt x="4448" y="1536"/>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3"/>
            <p:cNvSpPr/>
            <p:nvPr/>
          </p:nvSpPr>
          <p:spPr>
            <a:xfrm>
              <a:off x="2995200" y="3237025"/>
              <a:ext cx="122750" cy="66775"/>
            </a:xfrm>
            <a:custGeom>
              <a:avLst/>
              <a:gdLst/>
              <a:ahLst/>
              <a:cxnLst/>
              <a:rect l="l" t="t" r="r" b="b"/>
              <a:pathLst>
                <a:path w="4910" h="2671" extrusionOk="0">
                  <a:moveTo>
                    <a:pt x="418" y="1"/>
                  </a:moveTo>
                  <a:lnTo>
                    <a:pt x="0" y="1104"/>
                  </a:lnTo>
                  <a:lnTo>
                    <a:pt x="4037" y="2632"/>
                  </a:lnTo>
                  <a:cubicBezTo>
                    <a:pt x="4106" y="2658"/>
                    <a:pt x="4177" y="2671"/>
                    <a:pt x="4246" y="2671"/>
                  </a:cubicBezTo>
                  <a:cubicBezTo>
                    <a:pt x="4483" y="2671"/>
                    <a:pt x="4705" y="2527"/>
                    <a:pt x="4794" y="2293"/>
                  </a:cubicBezTo>
                  <a:cubicBezTo>
                    <a:pt x="4909" y="1990"/>
                    <a:pt x="4758" y="1644"/>
                    <a:pt x="4455" y="1529"/>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3"/>
            <p:cNvSpPr/>
            <p:nvPr/>
          </p:nvSpPr>
          <p:spPr>
            <a:xfrm>
              <a:off x="2881650" y="3536200"/>
              <a:ext cx="122750" cy="66775"/>
            </a:xfrm>
            <a:custGeom>
              <a:avLst/>
              <a:gdLst/>
              <a:ahLst/>
              <a:cxnLst/>
              <a:rect l="l" t="t" r="r" b="b"/>
              <a:pathLst>
                <a:path w="4910" h="2671" extrusionOk="0">
                  <a:moveTo>
                    <a:pt x="419" y="1"/>
                  </a:moveTo>
                  <a:lnTo>
                    <a:pt x="0" y="1104"/>
                  </a:lnTo>
                  <a:lnTo>
                    <a:pt x="4030" y="2632"/>
                  </a:lnTo>
                  <a:cubicBezTo>
                    <a:pt x="4099" y="2658"/>
                    <a:pt x="4170" y="2671"/>
                    <a:pt x="4240" y="2671"/>
                  </a:cubicBezTo>
                  <a:cubicBezTo>
                    <a:pt x="4479" y="2671"/>
                    <a:pt x="4705" y="2527"/>
                    <a:pt x="4794" y="2293"/>
                  </a:cubicBezTo>
                  <a:cubicBezTo>
                    <a:pt x="4910" y="1990"/>
                    <a:pt x="4751" y="1644"/>
                    <a:pt x="4448" y="1529"/>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3"/>
            <p:cNvSpPr/>
            <p:nvPr/>
          </p:nvSpPr>
          <p:spPr>
            <a:xfrm>
              <a:off x="2918600" y="3438700"/>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10" y="1990"/>
                    <a:pt x="4758" y="1644"/>
                    <a:pt x="4455" y="1529"/>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3"/>
            <p:cNvSpPr/>
            <p:nvPr/>
          </p:nvSpPr>
          <p:spPr>
            <a:xfrm>
              <a:off x="2812625" y="3717875"/>
              <a:ext cx="122750" cy="66775"/>
            </a:xfrm>
            <a:custGeom>
              <a:avLst/>
              <a:gdLst/>
              <a:ahLst/>
              <a:cxnLst/>
              <a:rect l="l" t="t" r="r" b="b"/>
              <a:pathLst>
                <a:path w="4910" h="2671" extrusionOk="0">
                  <a:moveTo>
                    <a:pt x="419" y="0"/>
                  </a:moveTo>
                  <a:lnTo>
                    <a:pt x="0" y="1103"/>
                  </a:lnTo>
                  <a:lnTo>
                    <a:pt x="4030" y="2631"/>
                  </a:lnTo>
                  <a:cubicBezTo>
                    <a:pt x="4101" y="2658"/>
                    <a:pt x="4173" y="2670"/>
                    <a:pt x="4243" y="2670"/>
                  </a:cubicBezTo>
                  <a:cubicBezTo>
                    <a:pt x="4483" y="2670"/>
                    <a:pt x="4705" y="2527"/>
                    <a:pt x="4794" y="2293"/>
                  </a:cubicBezTo>
                  <a:cubicBezTo>
                    <a:pt x="4910" y="1990"/>
                    <a:pt x="4758"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3"/>
            <p:cNvSpPr/>
            <p:nvPr/>
          </p:nvSpPr>
          <p:spPr>
            <a:xfrm>
              <a:off x="2849750" y="3620375"/>
              <a:ext cx="122575" cy="66775"/>
            </a:xfrm>
            <a:custGeom>
              <a:avLst/>
              <a:gdLst/>
              <a:ahLst/>
              <a:cxnLst/>
              <a:rect l="l" t="t" r="r" b="b"/>
              <a:pathLst>
                <a:path w="4903" h="2671" extrusionOk="0">
                  <a:moveTo>
                    <a:pt x="419" y="0"/>
                  </a:moveTo>
                  <a:lnTo>
                    <a:pt x="0" y="1103"/>
                  </a:lnTo>
                  <a:lnTo>
                    <a:pt x="4030" y="2631"/>
                  </a:lnTo>
                  <a:cubicBezTo>
                    <a:pt x="4099" y="2658"/>
                    <a:pt x="4170" y="2670"/>
                    <a:pt x="4239" y="2670"/>
                  </a:cubicBezTo>
                  <a:cubicBezTo>
                    <a:pt x="4476" y="2670"/>
                    <a:pt x="4698" y="2527"/>
                    <a:pt x="4787" y="2293"/>
                  </a:cubicBezTo>
                  <a:cubicBezTo>
                    <a:pt x="4903" y="1990"/>
                    <a:pt x="4751" y="1644"/>
                    <a:pt x="4448"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3"/>
            <p:cNvSpPr/>
            <p:nvPr/>
          </p:nvSpPr>
          <p:spPr>
            <a:xfrm>
              <a:off x="2736025" y="3919550"/>
              <a:ext cx="122750" cy="66775"/>
            </a:xfrm>
            <a:custGeom>
              <a:avLst/>
              <a:gdLst/>
              <a:ahLst/>
              <a:cxnLst/>
              <a:rect l="l" t="t" r="r" b="b"/>
              <a:pathLst>
                <a:path w="4910" h="2671" extrusionOk="0">
                  <a:moveTo>
                    <a:pt x="419" y="0"/>
                  </a:moveTo>
                  <a:lnTo>
                    <a:pt x="1" y="1103"/>
                  </a:lnTo>
                  <a:lnTo>
                    <a:pt x="4030" y="2631"/>
                  </a:lnTo>
                  <a:cubicBezTo>
                    <a:pt x="4101" y="2658"/>
                    <a:pt x="4173" y="2670"/>
                    <a:pt x="4243" y="2670"/>
                  </a:cubicBezTo>
                  <a:cubicBezTo>
                    <a:pt x="4483" y="2670"/>
                    <a:pt x="4705" y="2526"/>
                    <a:pt x="4795" y="2293"/>
                  </a:cubicBezTo>
                  <a:cubicBezTo>
                    <a:pt x="4910" y="1990"/>
                    <a:pt x="4759" y="1651"/>
                    <a:pt x="4449"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3"/>
            <p:cNvSpPr/>
            <p:nvPr/>
          </p:nvSpPr>
          <p:spPr>
            <a:xfrm>
              <a:off x="2773150" y="3822050"/>
              <a:ext cx="122575" cy="66750"/>
            </a:xfrm>
            <a:custGeom>
              <a:avLst/>
              <a:gdLst/>
              <a:ahLst/>
              <a:cxnLst/>
              <a:rect l="l" t="t" r="r" b="b"/>
              <a:pathLst>
                <a:path w="4903" h="2670" extrusionOk="0">
                  <a:moveTo>
                    <a:pt x="419" y="0"/>
                  </a:moveTo>
                  <a:lnTo>
                    <a:pt x="1" y="1103"/>
                  </a:lnTo>
                  <a:lnTo>
                    <a:pt x="4031" y="2631"/>
                  </a:lnTo>
                  <a:cubicBezTo>
                    <a:pt x="4099" y="2658"/>
                    <a:pt x="4170" y="2670"/>
                    <a:pt x="4240" y="2670"/>
                  </a:cubicBezTo>
                  <a:cubicBezTo>
                    <a:pt x="4476" y="2670"/>
                    <a:pt x="4698" y="2526"/>
                    <a:pt x="4787" y="2292"/>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3"/>
            <p:cNvSpPr/>
            <p:nvPr/>
          </p:nvSpPr>
          <p:spPr>
            <a:xfrm>
              <a:off x="2665925" y="4104275"/>
              <a:ext cx="122750" cy="66775"/>
            </a:xfrm>
            <a:custGeom>
              <a:avLst/>
              <a:gdLst/>
              <a:ahLst/>
              <a:cxnLst/>
              <a:rect l="l" t="t" r="r" b="b"/>
              <a:pathLst>
                <a:path w="4910" h="2671" extrusionOk="0">
                  <a:moveTo>
                    <a:pt x="418" y="0"/>
                  </a:moveTo>
                  <a:lnTo>
                    <a:pt x="0" y="1103"/>
                  </a:lnTo>
                  <a:lnTo>
                    <a:pt x="4030" y="2632"/>
                  </a:lnTo>
                  <a:cubicBezTo>
                    <a:pt x="4099" y="2658"/>
                    <a:pt x="4170" y="2670"/>
                    <a:pt x="4240" y="2670"/>
                  </a:cubicBezTo>
                  <a:cubicBezTo>
                    <a:pt x="4478" y="2670"/>
                    <a:pt x="4705" y="2527"/>
                    <a:pt x="4794" y="2293"/>
                  </a:cubicBezTo>
                  <a:cubicBezTo>
                    <a:pt x="4910" y="1990"/>
                    <a:pt x="4751" y="1651"/>
                    <a:pt x="4448"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3"/>
            <p:cNvSpPr/>
            <p:nvPr/>
          </p:nvSpPr>
          <p:spPr>
            <a:xfrm>
              <a:off x="2702875" y="4006775"/>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09" y="1990"/>
                    <a:pt x="4758" y="1644"/>
                    <a:pt x="4455"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3"/>
            <p:cNvSpPr/>
            <p:nvPr/>
          </p:nvSpPr>
          <p:spPr>
            <a:xfrm>
              <a:off x="2589325" y="4305950"/>
              <a:ext cx="122750" cy="66775"/>
            </a:xfrm>
            <a:custGeom>
              <a:avLst/>
              <a:gdLst/>
              <a:ahLst/>
              <a:cxnLst/>
              <a:rect l="l" t="t" r="r" b="b"/>
              <a:pathLst>
                <a:path w="4910" h="2671" extrusionOk="0">
                  <a:moveTo>
                    <a:pt x="419" y="0"/>
                  </a:moveTo>
                  <a:lnTo>
                    <a:pt x="1" y="1103"/>
                  </a:lnTo>
                  <a:lnTo>
                    <a:pt x="4030" y="2631"/>
                  </a:lnTo>
                  <a:cubicBezTo>
                    <a:pt x="4099" y="2658"/>
                    <a:pt x="4170" y="2670"/>
                    <a:pt x="4240" y="2670"/>
                  </a:cubicBezTo>
                  <a:cubicBezTo>
                    <a:pt x="4479" y="2670"/>
                    <a:pt x="4705" y="2527"/>
                    <a:pt x="4794" y="2293"/>
                  </a:cubicBezTo>
                  <a:cubicBezTo>
                    <a:pt x="4910" y="1990"/>
                    <a:pt x="4751"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3"/>
            <p:cNvSpPr/>
            <p:nvPr/>
          </p:nvSpPr>
          <p:spPr>
            <a:xfrm>
              <a:off x="2626450" y="4208450"/>
              <a:ext cx="122575" cy="66775"/>
            </a:xfrm>
            <a:custGeom>
              <a:avLst/>
              <a:gdLst/>
              <a:ahLst/>
              <a:cxnLst/>
              <a:rect l="l" t="t" r="r" b="b"/>
              <a:pathLst>
                <a:path w="4903" h="2671" extrusionOk="0">
                  <a:moveTo>
                    <a:pt x="419" y="0"/>
                  </a:moveTo>
                  <a:lnTo>
                    <a:pt x="1" y="1103"/>
                  </a:lnTo>
                  <a:lnTo>
                    <a:pt x="4030" y="2631"/>
                  </a:lnTo>
                  <a:cubicBezTo>
                    <a:pt x="4099" y="2658"/>
                    <a:pt x="4170" y="2670"/>
                    <a:pt x="4239" y="2670"/>
                  </a:cubicBezTo>
                  <a:cubicBezTo>
                    <a:pt x="4476" y="2670"/>
                    <a:pt x="4698" y="2526"/>
                    <a:pt x="4787" y="2293"/>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3"/>
            <p:cNvSpPr/>
            <p:nvPr/>
          </p:nvSpPr>
          <p:spPr>
            <a:xfrm>
              <a:off x="2520300" y="4487600"/>
              <a:ext cx="122750" cy="66850"/>
            </a:xfrm>
            <a:custGeom>
              <a:avLst/>
              <a:gdLst/>
              <a:ahLst/>
              <a:cxnLst/>
              <a:rect l="l" t="t" r="r" b="b"/>
              <a:pathLst>
                <a:path w="4910" h="2674" extrusionOk="0">
                  <a:moveTo>
                    <a:pt x="419" y="1"/>
                  </a:moveTo>
                  <a:lnTo>
                    <a:pt x="0" y="1104"/>
                  </a:lnTo>
                  <a:lnTo>
                    <a:pt x="4030" y="2632"/>
                  </a:lnTo>
                  <a:cubicBezTo>
                    <a:pt x="4102" y="2660"/>
                    <a:pt x="4175" y="2674"/>
                    <a:pt x="4247" y="2674"/>
                  </a:cubicBezTo>
                  <a:cubicBezTo>
                    <a:pt x="4485" y="2674"/>
                    <a:pt x="4706" y="2526"/>
                    <a:pt x="4794" y="2293"/>
                  </a:cubicBezTo>
                  <a:cubicBezTo>
                    <a:pt x="4910" y="1990"/>
                    <a:pt x="4758"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3"/>
            <p:cNvSpPr/>
            <p:nvPr/>
          </p:nvSpPr>
          <p:spPr>
            <a:xfrm>
              <a:off x="2557425" y="4390100"/>
              <a:ext cx="122575" cy="66775"/>
            </a:xfrm>
            <a:custGeom>
              <a:avLst/>
              <a:gdLst/>
              <a:ahLst/>
              <a:cxnLst/>
              <a:rect l="l" t="t" r="r" b="b"/>
              <a:pathLst>
                <a:path w="4903" h="2671" extrusionOk="0">
                  <a:moveTo>
                    <a:pt x="419" y="1"/>
                  </a:moveTo>
                  <a:lnTo>
                    <a:pt x="1" y="1104"/>
                  </a:lnTo>
                  <a:lnTo>
                    <a:pt x="4030" y="2632"/>
                  </a:lnTo>
                  <a:cubicBezTo>
                    <a:pt x="4099" y="2658"/>
                    <a:pt x="4170" y="2671"/>
                    <a:pt x="4239" y="2671"/>
                  </a:cubicBezTo>
                  <a:cubicBezTo>
                    <a:pt x="4476" y="2671"/>
                    <a:pt x="4698" y="2527"/>
                    <a:pt x="4787" y="2293"/>
                  </a:cubicBezTo>
                  <a:cubicBezTo>
                    <a:pt x="4903" y="1990"/>
                    <a:pt x="4751"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3"/>
            <p:cNvSpPr/>
            <p:nvPr/>
          </p:nvSpPr>
          <p:spPr>
            <a:xfrm>
              <a:off x="2482625" y="4586900"/>
              <a:ext cx="118450" cy="65150"/>
            </a:xfrm>
            <a:custGeom>
              <a:avLst/>
              <a:gdLst/>
              <a:ahLst/>
              <a:cxnLst/>
              <a:rect l="l" t="t" r="r" b="b"/>
              <a:pathLst>
                <a:path w="4738" h="2606" extrusionOk="0">
                  <a:moveTo>
                    <a:pt x="419" y="1"/>
                  </a:moveTo>
                  <a:lnTo>
                    <a:pt x="1" y="1097"/>
                  </a:lnTo>
                  <a:lnTo>
                    <a:pt x="3865" y="2567"/>
                  </a:lnTo>
                  <a:cubicBezTo>
                    <a:pt x="3932" y="2593"/>
                    <a:pt x="4001" y="2605"/>
                    <a:pt x="4069" y="2605"/>
                  </a:cubicBezTo>
                  <a:cubicBezTo>
                    <a:pt x="4307" y="2605"/>
                    <a:pt x="4532" y="2457"/>
                    <a:pt x="4622" y="2221"/>
                  </a:cubicBezTo>
                  <a:cubicBezTo>
                    <a:pt x="4737" y="1919"/>
                    <a:pt x="4586" y="1580"/>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3"/>
            <p:cNvSpPr/>
            <p:nvPr/>
          </p:nvSpPr>
          <p:spPr>
            <a:xfrm>
              <a:off x="2413600" y="4768575"/>
              <a:ext cx="118450" cy="65150"/>
            </a:xfrm>
            <a:custGeom>
              <a:avLst/>
              <a:gdLst/>
              <a:ahLst/>
              <a:cxnLst/>
              <a:rect l="l" t="t" r="r" b="b"/>
              <a:pathLst>
                <a:path w="4738" h="2606" extrusionOk="0">
                  <a:moveTo>
                    <a:pt x="419" y="1"/>
                  </a:moveTo>
                  <a:lnTo>
                    <a:pt x="1" y="1096"/>
                  </a:lnTo>
                  <a:lnTo>
                    <a:pt x="3865" y="2567"/>
                  </a:lnTo>
                  <a:cubicBezTo>
                    <a:pt x="3933" y="2593"/>
                    <a:pt x="4004" y="2606"/>
                    <a:pt x="4073" y="2606"/>
                  </a:cubicBezTo>
                  <a:cubicBezTo>
                    <a:pt x="4310" y="2606"/>
                    <a:pt x="4532" y="2461"/>
                    <a:pt x="4622" y="2221"/>
                  </a:cubicBezTo>
                  <a:cubicBezTo>
                    <a:pt x="4737" y="1918"/>
                    <a:pt x="4586" y="1579"/>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3"/>
            <p:cNvSpPr/>
            <p:nvPr/>
          </p:nvSpPr>
          <p:spPr>
            <a:xfrm>
              <a:off x="2450725" y="4671075"/>
              <a:ext cx="118450" cy="65125"/>
            </a:xfrm>
            <a:custGeom>
              <a:avLst/>
              <a:gdLst/>
              <a:ahLst/>
              <a:cxnLst/>
              <a:rect l="l" t="t" r="r" b="b"/>
              <a:pathLst>
                <a:path w="4738" h="2605" extrusionOk="0">
                  <a:moveTo>
                    <a:pt x="419" y="1"/>
                  </a:moveTo>
                  <a:lnTo>
                    <a:pt x="1" y="1096"/>
                  </a:lnTo>
                  <a:lnTo>
                    <a:pt x="3858" y="2567"/>
                  </a:lnTo>
                  <a:cubicBezTo>
                    <a:pt x="3925" y="2593"/>
                    <a:pt x="3994" y="2605"/>
                    <a:pt x="4063" y="2605"/>
                  </a:cubicBezTo>
                  <a:cubicBezTo>
                    <a:pt x="4303" y="2605"/>
                    <a:pt x="4532" y="2456"/>
                    <a:pt x="4622" y="2221"/>
                  </a:cubicBezTo>
                  <a:cubicBezTo>
                    <a:pt x="4737" y="1918"/>
                    <a:pt x="4579" y="1579"/>
                    <a:pt x="4276"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3"/>
            <p:cNvSpPr/>
            <p:nvPr/>
          </p:nvSpPr>
          <p:spPr>
            <a:xfrm>
              <a:off x="2390000" y="3180925"/>
              <a:ext cx="695700" cy="1719775"/>
            </a:xfrm>
            <a:custGeom>
              <a:avLst/>
              <a:gdLst/>
              <a:ahLst/>
              <a:cxnLst/>
              <a:rect l="l" t="t" r="r" b="b"/>
              <a:pathLst>
                <a:path w="27828" h="68791" extrusionOk="0">
                  <a:moveTo>
                    <a:pt x="27088" y="1"/>
                  </a:moveTo>
                  <a:cubicBezTo>
                    <a:pt x="26186" y="1"/>
                    <a:pt x="25287" y="507"/>
                    <a:pt x="24915" y="1495"/>
                  </a:cubicBezTo>
                  <a:lnTo>
                    <a:pt x="483" y="65828"/>
                  </a:lnTo>
                  <a:cubicBezTo>
                    <a:pt x="0" y="67089"/>
                    <a:pt x="685" y="68337"/>
                    <a:pt x="1752" y="68791"/>
                  </a:cubicBezTo>
                  <a:lnTo>
                    <a:pt x="27827" y="118"/>
                  </a:lnTo>
                  <a:cubicBezTo>
                    <a:pt x="27588" y="40"/>
                    <a:pt x="27338" y="1"/>
                    <a:pt x="2708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3"/>
            <p:cNvSpPr/>
            <p:nvPr/>
          </p:nvSpPr>
          <p:spPr>
            <a:xfrm>
              <a:off x="2696575" y="4528925"/>
              <a:ext cx="348025" cy="187875"/>
            </a:xfrm>
            <a:custGeom>
              <a:avLst/>
              <a:gdLst/>
              <a:ahLst/>
              <a:cxnLst/>
              <a:rect l="l" t="t" r="r" b="b"/>
              <a:pathLst>
                <a:path w="13921" h="7515" extrusionOk="0">
                  <a:moveTo>
                    <a:pt x="9019" y="0"/>
                  </a:moveTo>
                  <a:cubicBezTo>
                    <a:pt x="4336" y="0"/>
                    <a:pt x="1" y="5524"/>
                    <a:pt x="728" y="6919"/>
                  </a:cubicBezTo>
                  <a:cubicBezTo>
                    <a:pt x="946" y="7333"/>
                    <a:pt x="1685" y="7515"/>
                    <a:pt x="2709" y="7515"/>
                  </a:cubicBezTo>
                  <a:cubicBezTo>
                    <a:pt x="6391" y="7515"/>
                    <a:pt x="13761" y="5169"/>
                    <a:pt x="13863" y="2868"/>
                  </a:cubicBezTo>
                  <a:cubicBezTo>
                    <a:pt x="13920" y="1592"/>
                    <a:pt x="11751" y="482"/>
                    <a:pt x="10294" y="143"/>
                  </a:cubicBezTo>
                  <a:cubicBezTo>
                    <a:pt x="9869" y="45"/>
                    <a:pt x="9443" y="0"/>
                    <a:pt x="901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3"/>
            <p:cNvSpPr/>
            <p:nvPr/>
          </p:nvSpPr>
          <p:spPr>
            <a:xfrm>
              <a:off x="3119275" y="4467425"/>
              <a:ext cx="106625" cy="83725"/>
            </a:xfrm>
            <a:custGeom>
              <a:avLst/>
              <a:gdLst/>
              <a:ahLst/>
              <a:cxnLst/>
              <a:rect l="l" t="t" r="r" b="b"/>
              <a:pathLst>
                <a:path w="4265" h="3349" extrusionOk="0">
                  <a:moveTo>
                    <a:pt x="2991" y="0"/>
                  </a:moveTo>
                  <a:cubicBezTo>
                    <a:pt x="1867" y="0"/>
                    <a:pt x="1" y="1674"/>
                    <a:pt x="256" y="2480"/>
                  </a:cubicBezTo>
                  <a:cubicBezTo>
                    <a:pt x="393" y="2924"/>
                    <a:pt x="1244" y="3349"/>
                    <a:pt x="2101" y="3349"/>
                  </a:cubicBezTo>
                  <a:cubicBezTo>
                    <a:pt x="2651" y="3349"/>
                    <a:pt x="3204" y="3174"/>
                    <a:pt x="3573" y="2718"/>
                  </a:cubicBezTo>
                  <a:cubicBezTo>
                    <a:pt x="4265" y="1875"/>
                    <a:pt x="4020" y="426"/>
                    <a:pt x="3378" y="87"/>
                  </a:cubicBezTo>
                  <a:cubicBezTo>
                    <a:pt x="3265" y="28"/>
                    <a:pt x="3134" y="0"/>
                    <a:pt x="299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43"/>
          <p:cNvGrpSpPr/>
          <p:nvPr/>
        </p:nvGrpSpPr>
        <p:grpSpPr>
          <a:xfrm>
            <a:off x="3257927" y="-127475"/>
            <a:ext cx="1288450" cy="1640350"/>
            <a:chOff x="659300" y="3268175"/>
            <a:chExt cx="1288450" cy="1640350"/>
          </a:xfrm>
        </p:grpSpPr>
        <p:sp>
          <p:nvSpPr>
            <p:cNvPr id="3292" name="Google Shape;3292;p43"/>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3"/>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3"/>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3"/>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3"/>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3"/>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3"/>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3"/>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3"/>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3"/>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3"/>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3"/>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3"/>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3"/>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3"/>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3"/>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3"/>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3"/>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3"/>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3"/>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3"/>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3"/>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3"/>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5" name="Google Shape;3315;p43"/>
          <p:cNvGrpSpPr/>
          <p:nvPr/>
        </p:nvGrpSpPr>
        <p:grpSpPr>
          <a:xfrm rot="1063801">
            <a:off x="6272908" y="-343770"/>
            <a:ext cx="1570468" cy="1800987"/>
            <a:chOff x="3056825" y="-2290075"/>
            <a:chExt cx="1465250" cy="1680325"/>
          </a:xfrm>
        </p:grpSpPr>
        <p:sp>
          <p:nvSpPr>
            <p:cNvPr id="3316" name="Google Shape;3316;p43"/>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3"/>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3"/>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3"/>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3"/>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3"/>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3"/>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3"/>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3"/>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3"/>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3"/>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3"/>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3"/>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3"/>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3"/>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1" name="Google Shape;3331;p43"/>
          <p:cNvGrpSpPr/>
          <p:nvPr/>
        </p:nvGrpSpPr>
        <p:grpSpPr>
          <a:xfrm>
            <a:off x="7646493" y="983892"/>
            <a:ext cx="841496" cy="855191"/>
            <a:chOff x="5967275" y="1212450"/>
            <a:chExt cx="1139775" cy="1158325"/>
          </a:xfrm>
        </p:grpSpPr>
        <p:sp>
          <p:nvSpPr>
            <p:cNvPr id="3332" name="Google Shape;3332;p43"/>
            <p:cNvSpPr/>
            <p:nvPr/>
          </p:nvSpPr>
          <p:spPr>
            <a:xfrm>
              <a:off x="6042250" y="1226925"/>
              <a:ext cx="1064800" cy="1143850"/>
            </a:xfrm>
            <a:custGeom>
              <a:avLst/>
              <a:gdLst/>
              <a:ahLst/>
              <a:cxnLst/>
              <a:rect l="l" t="t" r="r" b="b"/>
              <a:pathLst>
                <a:path w="42592" h="45754" extrusionOk="0">
                  <a:moveTo>
                    <a:pt x="21295" y="0"/>
                  </a:moveTo>
                  <a:cubicBezTo>
                    <a:pt x="20316" y="0"/>
                    <a:pt x="19570" y="215"/>
                    <a:pt x="19227" y="731"/>
                  </a:cubicBezTo>
                  <a:cubicBezTo>
                    <a:pt x="18477" y="1863"/>
                    <a:pt x="19854" y="4206"/>
                    <a:pt x="21765" y="6621"/>
                  </a:cubicBezTo>
                  <a:cubicBezTo>
                    <a:pt x="18593" y="8754"/>
                    <a:pt x="15428" y="10881"/>
                    <a:pt x="12256" y="13008"/>
                  </a:cubicBezTo>
                  <a:cubicBezTo>
                    <a:pt x="10003" y="11059"/>
                    <a:pt x="7696" y="10057"/>
                    <a:pt x="5982" y="10057"/>
                  </a:cubicBezTo>
                  <a:cubicBezTo>
                    <a:pt x="5261" y="10057"/>
                    <a:pt x="4645" y="10234"/>
                    <a:pt x="4182" y="10593"/>
                  </a:cubicBezTo>
                  <a:cubicBezTo>
                    <a:pt x="2617" y="11811"/>
                    <a:pt x="3151" y="14868"/>
                    <a:pt x="3396" y="16281"/>
                  </a:cubicBezTo>
                  <a:cubicBezTo>
                    <a:pt x="4261" y="21219"/>
                    <a:pt x="7253" y="25068"/>
                    <a:pt x="10172" y="27757"/>
                  </a:cubicBezTo>
                  <a:cubicBezTo>
                    <a:pt x="1781" y="40647"/>
                    <a:pt x="1" y="44987"/>
                    <a:pt x="837" y="45657"/>
                  </a:cubicBezTo>
                  <a:cubicBezTo>
                    <a:pt x="915" y="45720"/>
                    <a:pt x="1020" y="45754"/>
                    <a:pt x="1154" y="45754"/>
                  </a:cubicBezTo>
                  <a:cubicBezTo>
                    <a:pt x="2465" y="45754"/>
                    <a:pt x="6606" y="42548"/>
                    <a:pt x="16574" y="32299"/>
                  </a:cubicBezTo>
                  <a:cubicBezTo>
                    <a:pt x="17722" y="32884"/>
                    <a:pt x="22374" y="35238"/>
                    <a:pt x="27057" y="35238"/>
                  </a:cubicBezTo>
                  <a:cubicBezTo>
                    <a:pt x="28727" y="35238"/>
                    <a:pt x="30402" y="34938"/>
                    <a:pt x="31922" y="34152"/>
                  </a:cubicBezTo>
                  <a:cubicBezTo>
                    <a:pt x="32383" y="33907"/>
                    <a:pt x="35757" y="32162"/>
                    <a:pt x="35534" y="30302"/>
                  </a:cubicBezTo>
                  <a:cubicBezTo>
                    <a:pt x="35375" y="28997"/>
                    <a:pt x="33760" y="27844"/>
                    <a:pt x="31605" y="27440"/>
                  </a:cubicBezTo>
                  <a:cubicBezTo>
                    <a:pt x="32513" y="23749"/>
                    <a:pt x="33429" y="20051"/>
                    <a:pt x="34344" y="16360"/>
                  </a:cubicBezTo>
                  <a:cubicBezTo>
                    <a:pt x="36791" y="17903"/>
                    <a:pt x="38953" y="18779"/>
                    <a:pt x="40332" y="18779"/>
                  </a:cubicBezTo>
                  <a:cubicBezTo>
                    <a:pt x="40866" y="18779"/>
                    <a:pt x="41283" y="18647"/>
                    <a:pt x="41553" y="18371"/>
                  </a:cubicBezTo>
                  <a:cubicBezTo>
                    <a:pt x="42591" y="17319"/>
                    <a:pt x="41207" y="14421"/>
                    <a:pt x="40508" y="12957"/>
                  </a:cubicBezTo>
                  <a:cubicBezTo>
                    <a:pt x="37350" y="6354"/>
                    <a:pt x="31489" y="3283"/>
                    <a:pt x="30386" y="2728"/>
                  </a:cubicBezTo>
                  <a:cubicBezTo>
                    <a:pt x="27680" y="1357"/>
                    <a:pt x="23753" y="0"/>
                    <a:pt x="2129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3"/>
            <p:cNvSpPr/>
            <p:nvPr/>
          </p:nvSpPr>
          <p:spPr>
            <a:xfrm>
              <a:off x="5967275" y="1778300"/>
              <a:ext cx="537100" cy="578050"/>
            </a:xfrm>
            <a:custGeom>
              <a:avLst/>
              <a:gdLst/>
              <a:ahLst/>
              <a:cxnLst/>
              <a:rect l="l" t="t" r="r" b="b"/>
              <a:pathLst>
                <a:path w="21484" h="23122" extrusionOk="0">
                  <a:moveTo>
                    <a:pt x="13654" y="0"/>
                  </a:moveTo>
                  <a:cubicBezTo>
                    <a:pt x="2351" y="16905"/>
                    <a:pt x="1" y="22269"/>
                    <a:pt x="938" y="23026"/>
                  </a:cubicBezTo>
                  <a:cubicBezTo>
                    <a:pt x="1016" y="23088"/>
                    <a:pt x="1120" y="23121"/>
                    <a:pt x="1254" y="23121"/>
                  </a:cubicBezTo>
                  <a:cubicBezTo>
                    <a:pt x="2759" y="23121"/>
                    <a:pt x="7984" y="18912"/>
                    <a:pt x="21483" y="4657"/>
                  </a:cubicBezTo>
                  <a:cubicBezTo>
                    <a:pt x="18874" y="3107"/>
                    <a:pt x="16264" y="1557"/>
                    <a:pt x="136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3"/>
            <p:cNvSpPr/>
            <p:nvPr/>
          </p:nvSpPr>
          <p:spPr>
            <a:xfrm>
              <a:off x="6177250" y="1778300"/>
              <a:ext cx="267650" cy="293775"/>
            </a:xfrm>
            <a:custGeom>
              <a:avLst/>
              <a:gdLst/>
              <a:ahLst/>
              <a:cxnLst/>
              <a:rect l="l" t="t" r="r" b="b"/>
              <a:pathLst>
                <a:path w="10706" h="11751" extrusionOk="0">
                  <a:moveTo>
                    <a:pt x="5255" y="0"/>
                  </a:moveTo>
                  <a:cubicBezTo>
                    <a:pt x="3223" y="3035"/>
                    <a:pt x="1485" y="5695"/>
                    <a:pt x="0" y="8031"/>
                  </a:cubicBezTo>
                  <a:cubicBezTo>
                    <a:pt x="1327" y="9163"/>
                    <a:pt x="2963" y="10295"/>
                    <a:pt x="4967" y="11217"/>
                  </a:cubicBezTo>
                  <a:cubicBezTo>
                    <a:pt x="5400" y="11412"/>
                    <a:pt x="5825" y="11592"/>
                    <a:pt x="6243" y="11751"/>
                  </a:cubicBezTo>
                  <a:cubicBezTo>
                    <a:pt x="7598" y="10374"/>
                    <a:pt x="9083" y="8846"/>
                    <a:pt x="10705" y="7159"/>
                  </a:cubicBezTo>
                  <a:lnTo>
                    <a:pt x="8860" y="2141"/>
                  </a:lnTo>
                  <a:cubicBezTo>
                    <a:pt x="7656" y="1427"/>
                    <a:pt x="6459" y="714"/>
                    <a:pt x="525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3"/>
            <p:cNvSpPr/>
            <p:nvPr/>
          </p:nvSpPr>
          <p:spPr>
            <a:xfrm>
              <a:off x="6035225" y="1212450"/>
              <a:ext cx="999375" cy="880950"/>
            </a:xfrm>
            <a:custGeom>
              <a:avLst/>
              <a:gdLst/>
              <a:ahLst/>
              <a:cxnLst/>
              <a:rect l="l" t="t" r="r" b="b"/>
              <a:pathLst>
                <a:path w="39975" h="35238" extrusionOk="0">
                  <a:moveTo>
                    <a:pt x="18687" y="1"/>
                  </a:moveTo>
                  <a:cubicBezTo>
                    <a:pt x="17705" y="1"/>
                    <a:pt x="16956" y="217"/>
                    <a:pt x="16610" y="733"/>
                  </a:cubicBezTo>
                  <a:cubicBezTo>
                    <a:pt x="15860" y="1858"/>
                    <a:pt x="17237" y="4208"/>
                    <a:pt x="19148" y="6623"/>
                  </a:cubicBezTo>
                  <a:cubicBezTo>
                    <a:pt x="15983" y="8750"/>
                    <a:pt x="12811" y="10883"/>
                    <a:pt x="9646" y="13010"/>
                  </a:cubicBezTo>
                  <a:cubicBezTo>
                    <a:pt x="7393" y="11061"/>
                    <a:pt x="5082" y="10059"/>
                    <a:pt x="3366" y="10059"/>
                  </a:cubicBezTo>
                  <a:cubicBezTo>
                    <a:pt x="2645" y="10059"/>
                    <a:pt x="2028" y="10237"/>
                    <a:pt x="1565" y="10595"/>
                  </a:cubicBezTo>
                  <a:cubicBezTo>
                    <a:pt x="0" y="11806"/>
                    <a:pt x="534" y="14863"/>
                    <a:pt x="786" y="16276"/>
                  </a:cubicBezTo>
                  <a:cubicBezTo>
                    <a:pt x="2545" y="26332"/>
                    <a:pt x="13106" y="31869"/>
                    <a:pt x="13964" y="32301"/>
                  </a:cubicBezTo>
                  <a:cubicBezTo>
                    <a:pt x="15111" y="32885"/>
                    <a:pt x="19755" y="35238"/>
                    <a:pt x="24433" y="35238"/>
                  </a:cubicBezTo>
                  <a:cubicBezTo>
                    <a:pt x="26105" y="35238"/>
                    <a:pt x="27782" y="34937"/>
                    <a:pt x="29305" y="34147"/>
                  </a:cubicBezTo>
                  <a:cubicBezTo>
                    <a:pt x="29766" y="33909"/>
                    <a:pt x="33140" y="32157"/>
                    <a:pt x="32917" y="30304"/>
                  </a:cubicBezTo>
                  <a:cubicBezTo>
                    <a:pt x="32758" y="29000"/>
                    <a:pt x="31150" y="27839"/>
                    <a:pt x="28988" y="27435"/>
                  </a:cubicBezTo>
                  <a:cubicBezTo>
                    <a:pt x="29896" y="23751"/>
                    <a:pt x="30812" y="20053"/>
                    <a:pt x="31727" y="16362"/>
                  </a:cubicBezTo>
                  <a:cubicBezTo>
                    <a:pt x="34176" y="17901"/>
                    <a:pt x="36340" y="18780"/>
                    <a:pt x="37718" y="18780"/>
                  </a:cubicBezTo>
                  <a:cubicBezTo>
                    <a:pt x="38251" y="18780"/>
                    <a:pt x="38667" y="18649"/>
                    <a:pt x="38936" y="18374"/>
                  </a:cubicBezTo>
                  <a:cubicBezTo>
                    <a:pt x="39974" y="17314"/>
                    <a:pt x="38590" y="14416"/>
                    <a:pt x="37891" y="12952"/>
                  </a:cubicBezTo>
                  <a:cubicBezTo>
                    <a:pt x="34741" y="6349"/>
                    <a:pt x="28872" y="3278"/>
                    <a:pt x="27769" y="2723"/>
                  </a:cubicBezTo>
                  <a:cubicBezTo>
                    <a:pt x="25065" y="1353"/>
                    <a:pt x="21146" y="1"/>
                    <a:pt x="186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3"/>
            <p:cNvSpPr/>
            <p:nvPr/>
          </p:nvSpPr>
          <p:spPr>
            <a:xfrm>
              <a:off x="6276375" y="1378000"/>
              <a:ext cx="483550" cy="520350"/>
            </a:xfrm>
            <a:custGeom>
              <a:avLst/>
              <a:gdLst/>
              <a:ahLst/>
              <a:cxnLst/>
              <a:rect l="l" t="t" r="r" b="b"/>
              <a:pathLst>
                <a:path w="19342" h="20814" extrusionOk="0">
                  <a:moveTo>
                    <a:pt x="9502" y="1"/>
                  </a:moveTo>
                  <a:cubicBezTo>
                    <a:pt x="6337" y="2128"/>
                    <a:pt x="3165" y="4261"/>
                    <a:pt x="0" y="6388"/>
                  </a:cubicBezTo>
                  <a:cubicBezTo>
                    <a:pt x="570" y="8154"/>
                    <a:pt x="2350" y="12804"/>
                    <a:pt x="7108" y="16481"/>
                  </a:cubicBezTo>
                  <a:cubicBezTo>
                    <a:pt x="12190" y="20395"/>
                    <a:pt x="17525" y="20770"/>
                    <a:pt x="19342" y="20813"/>
                  </a:cubicBezTo>
                  <a:cubicBezTo>
                    <a:pt x="18895" y="20777"/>
                    <a:pt x="11880" y="20020"/>
                    <a:pt x="8600" y="13619"/>
                  </a:cubicBezTo>
                  <a:cubicBezTo>
                    <a:pt x="6394" y="9293"/>
                    <a:pt x="6740" y="4060"/>
                    <a:pt x="950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3"/>
            <p:cNvSpPr/>
            <p:nvPr/>
          </p:nvSpPr>
          <p:spPr>
            <a:xfrm>
              <a:off x="6035225" y="1466675"/>
              <a:ext cx="821675" cy="626725"/>
            </a:xfrm>
            <a:custGeom>
              <a:avLst/>
              <a:gdLst/>
              <a:ahLst/>
              <a:cxnLst/>
              <a:rect l="l" t="t" r="r" b="b"/>
              <a:pathLst>
                <a:path w="32867" h="25069" extrusionOk="0">
                  <a:moveTo>
                    <a:pt x="2473" y="1"/>
                  </a:moveTo>
                  <a:cubicBezTo>
                    <a:pt x="2127" y="87"/>
                    <a:pt x="1824" y="231"/>
                    <a:pt x="1565" y="426"/>
                  </a:cubicBezTo>
                  <a:cubicBezTo>
                    <a:pt x="0" y="1637"/>
                    <a:pt x="534" y="4694"/>
                    <a:pt x="786" y="6107"/>
                  </a:cubicBezTo>
                  <a:cubicBezTo>
                    <a:pt x="2545" y="16163"/>
                    <a:pt x="13106" y="21700"/>
                    <a:pt x="13964" y="22132"/>
                  </a:cubicBezTo>
                  <a:cubicBezTo>
                    <a:pt x="15111" y="22716"/>
                    <a:pt x="19755" y="25069"/>
                    <a:pt x="24433" y="25069"/>
                  </a:cubicBezTo>
                  <a:cubicBezTo>
                    <a:pt x="26105" y="25069"/>
                    <a:pt x="27782" y="24768"/>
                    <a:pt x="29305" y="23978"/>
                  </a:cubicBezTo>
                  <a:cubicBezTo>
                    <a:pt x="29723" y="23769"/>
                    <a:pt x="32463" y="22341"/>
                    <a:pt x="32866" y="20712"/>
                  </a:cubicBezTo>
                  <a:lnTo>
                    <a:pt x="32866" y="20712"/>
                  </a:lnTo>
                  <a:cubicBezTo>
                    <a:pt x="30352" y="21405"/>
                    <a:pt x="27822" y="21741"/>
                    <a:pt x="25353" y="21741"/>
                  </a:cubicBezTo>
                  <a:cubicBezTo>
                    <a:pt x="18415" y="21741"/>
                    <a:pt x="11964" y="19084"/>
                    <a:pt x="7721" y="14202"/>
                  </a:cubicBezTo>
                  <a:cubicBezTo>
                    <a:pt x="3381" y="9221"/>
                    <a:pt x="2574" y="3310"/>
                    <a:pt x="247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3"/>
            <p:cNvSpPr/>
            <p:nvPr/>
          </p:nvSpPr>
          <p:spPr>
            <a:xfrm>
              <a:off x="6431725" y="1213650"/>
              <a:ext cx="587375" cy="468325"/>
            </a:xfrm>
            <a:custGeom>
              <a:avLst/>
              <a:gdLst/>
              <a:ahLst/>
              <a:cxnLst/>
              <a:rect l="l" t="t" r="r" b="b"/>
              <a:pathLst>
                <a:path w="23495" h="18733" extrusionOk="0">
                  <a:moveTo>
                    <a:pt x="2163" y="0"/>
                  </a:moveTo>
                  <a:cubicBezTo>
                    <a:pt x="1514" y="80"/>
                    <a:pt x="1017" y="289"/>
                    <a:pt x="750" y="685"/>
                  </a:cubicBezTo>
                  <a:cubicBezTo>
                    <a:pt x="0" y="1810"/>
                    <a:pt x="1377" y="4160"/>
                    <a:pt x="3288" y="6575"/>
                  </a:cubicBezTo>
                  <a:cubicBezTo>
                    <a:pt x="4167" y="8038"/>
                    <a:pt x="5573" y="9999"/>
                    <a:pt x="7735" y="11874"/>
                  </a:cubicBezTo>
                  <a:cubicBezTo>
                    <a:pt x="10806" y="14534"/>
                    <a:pt x="13957" y="15745"/>
                    <a:pt x="15867" y="16314"/>
                  </a:cubicBezTo>
                  <a:cubicBezTo>
                    <a:pt x="18316" y="17853"/>
                    <a:pt x="20480" y="18732"/>
                    <a:pt x="21858" y="18732"/>
                  </a:cubicBezTo>
                  <a:cubicBezTo>
                    <a:pt x="22391" y="18732"/>
                    <a:pt x="22807" y="18601"/>
                    <a:pt x="23076" y="18326"/>
                  </a:cubicBezTo>
                  <a:cubicBezTo>
                    <a:pt x="23415" y="17987"/>
                    <a:pt x="23494" y="17446"/>
                    <a:pt x="23429" y="16833"/>
                  </a:cubicBezTo>
                  <a:cubicBezTo>
                    <a:pt x="20430" y="16084"/>
                    <a:pt x="15608" y="14426"/>
                    <a:pt x="10814" y="10576"/>
                  </a:cubicBezTo>
                  <a:cubicBezTo>
                    <a:pt x="6186" y="6856"/>
                    <a:pt x="3554" y="2689"/>
                    <a:pt x="216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43"/>
          <p:cNvGrpSpPr/>
          <p:nvPr/>
        </p:nvGrpSpPr>
        <p:grpSpPr>
          <a:xfrm rot="-3626901" flipH="1">
            <a:off x="861822" y="1048558"/>
            <a:ext cx="670823" cy="1064441"/>
            <a:chOff x="4491600" y="1128725"/>
            <a:chExt cx="911950" cy="1447225"/>
          </a:xfrm>
        </p:grpSpPr>
        <p:sp>
          <p:nvSpPr>
            <p:cNvPr id="3340" name="Google Shape;3340;p43"/>
            <p:cNvSpPr/>
            <p:nvPr/>
          </p:nvSpPr>
          <p:spPr>
            <a:xfrm>
              <a:off x="4568550" y="1144125"/>
              <a:ext cx="835000" cy="1431825"/>
            </a:xfrm>
            <a:custGeom>
              <a:avLst/>
              <a:gdLst/>
              <a:ahLst/>
              <a:cxnLst/>
              <a:rect l="l" t="t" r="r" b="b"/>
              <a:pathLst>
                <a:path w="33400" h="57273" extrusionOk="0">
                  <a:moveTo>
                    <a:pt x="12217" y="20788"/>
                  </a:moveTo>
                  <a:cubicBezTo>
                    <a:pt x="12235" y="20788"/>
                    <a:pt x="12294" y="20824"/>
                    <a:pt x="12353" y="20863"/>
                  </a:cubicBezTo>
                  <a:lnTo>
                    <a:pt x="12353" y="20863"/>
                  </a:lnTo>
                  <a:cubicBezTo>
                    <a:pt x="12335" y="20860"/>
                    <a:pt x="12317" y="20857"/>
                    <a:pt x="12299" y="20854"/>
                  </a:cubicBezTo>
                  <a:lnTo>
                    <a:pt x="12299" y="20854"/>
                  </a:lnTo>
                  <a:cubicBezTo>
                    <a:pt x="12320" y="20858"/>
                    <a:pt x="12338" y="20861"/>
                    <a:pt x="12355" y="20864"/>
                  </a:cubicBezTo>
                  <a:lnTo>
                    <a:pt x="12355" y="20864"/>
                  </a:lnTo>
                  <a:cubicBezTo>
                    <a:pt x="12360" y="20867"/>
                    <a:pt x="12365" y="20871"/>
                    <a:pt x="12370" y="20874"/>
                  </a:cubicBezTo>
                  <a:lnTo>
                    <a:pt x="12370" y="20874"/>
                  </a:lnTo>
                  <a:cubicBezTo>
                    <a:pt x="12290" y="20858"/>
                    <a:pt x="12186" y="20826"/>
                    <a:pt x="12213" y="20789"/>
                  </a:cubicBezTo>
                  <a:cubicBezTo>
                    <a:pt x="12213" y="20788"/>
                    <a:pt x="12215" y="20788"/>
                    <a:pt x="12217" y="20788"/>
                  </a:cubicBezTo>
                  <a:close/>
                  <a:moveTo>
                    <a:pt x="26553" y="54174"/>
                  </a:moveTo>
                  <a:cubicBezTo>
                    <a:pt x="26552" y="54174"/>
                    <a:pt x="26577" y="54179"/>
                    <a:pt x="26613" y="54185"/>
                  </a:cubicBezTo>
                  <a:lnTo>
                    <a:pt x="26613" y="54185"/>
                  </a:lnTo>
                  <a:cubicBezTo>
                    <a:pt x="26571" y="54177"/>
                    <a:pt x="26554" y="54174"/>
                    <a:pt x="26553" y="54174"/>
                  </a:cubicBezTo>
                  <a:close/>
                  <a:moveTo>
                    <a:pt x="8560" y="0"/>
                  </a:moveTo>
                  <a:cubicBezTo>
                    <a:pt x="6903" y="0"/>
                    <a:pt x="5288" y="615"/>
                    <a:pt x="3987" y="2024"/>
                  </a:cubicBezTo>
                  <a:cubicBezTo>
                    <a:pt x="722" y="5571"/>
                    <a:pt x="239" y="11230"/>
                    <a:pt x="159" y="15801"/>
                  </a:cubicBezTo>
                  <a:cubicBezTo>
                    <a:pt x="1" y="24279"/>
                    <a:pt x="1702" y="32821"/>
                    <a:pt x="3886" y="40975"/>
                  </a:cubicBezTo>
                  <a:cubicBezTo>
                    <a:pt x="4586" y="43599"/>
                    <a:pt x="5364" y="46201"/>
                    <a:pt x="6193" y="48789"/>
                  </a:cubicBezTo>
                  <a:cubicBezTo>
                    <a:pt x="6434" y="49536"/>
                    <a:pt x="7047" y="49859"/>
                    <a:pt x="7661" y="49859"/>
                  </a:cubicBezTo>
                  <a:cubicBezTo>
                    <a:pt x="8593" y="49859"/>
                    <a:pt x="9528" y="49113"/>
                    <a:pt x="9163" y="47974"/>
                  </a:cubicBezTo>
                  <a:cubicBezTo>
                    <a:pt x="6431" y="39446"/>
                    <a:pt x="4160" y="30608"/>
                    <a:pt x="3439" y="21705"/>
                  </a:cubicBezTo>
                  <a:cubicBezTo>
                    <a:pt x="3187" y="18627"/>
                    <a:pt x="3122" y="15505"/>
                    <a:pt x="3425" y="12427"/>
                  </a:cubicBezTo>
                  <a:cubicBezTo>
                    <a:pt x="3461" y="12095"/>
                    <a:pt x="3497" y="11771"/>
                    <a:pt x="3540" y="11439"/>
                  </a:cubicBezTo>
                  <a:cubicBezTo>
                    <a:pt x="3546" y="11393"/>
                    <a:pt x="3548" y="11376"/>
                    <a:pt x="3547" y="11376"/>
                  </a:cubicBezTo>
                  <a:lnTo>
                    <a:pt x="3547" y="11376"/>
                  </a:lnTo>
                  <a:cubicBezTo>
                    <a:pt x="3546" y="11376"/>
                    <a:pt x="3530" y="11489"/>
                    <a:pt x="3527" y="11524"/>
                  </a:cubicBezTo>
                  <a:lnTo>
                    <a:pt x="3527" y="11524"/>
                  </a:lnTo>
                  <a:cubicBezTo>
                    <a:pt x="3534" y="11441"/>
                    <a:pt x="3548" y="11364"/>
                    <a:pt x="3562" y="11281"/>
                  </a:cubicBezTo>
                  <a:cubicBezTo>
                    <a:pt x="3584" y="11115"/>
                    <a:pt x="3612" y="10956"/>
                    <a:pt x="3634" y="10791"/>
                  </a:cubicBezTo>
                  <a:cubicBezTo>
                    <a:pt x="3735" y="10207"/>
                    <a:pt x="3843" y="9630"/>
                    <a:pt x="3980" y="9060"/>
                  </a:cubicBezTo>
                  <a:cubicBezTo>
                    <a:pt x="4103" y="8556"/>
                    <a:pt x="4240" y="8051"/>
                    <a:pt x="4398" y="7561"/>
                  </a:cubicBezTo>
                  <a:cubicBezTo>
                    <a:pt x="4470" y="7337"/>
                    <a:pt x="4542" y="7114"/>
                    <a:pt x="4629" y="6898"/>
                  </a:cubicBezTo>
                  <a:cubicBezTo>
                    <a:pt x="4665" y="6790"/>
                    <a:pt x="4708" y="6689"/>
                    <a:pt x="4744" y="6580"/>
                  </a:cubicBezTo>
                  <a:cubicBezTo>
                    <a:pt x="4756" y="6550"/>
                    <a:pt x="4765" y="6525"/>
                    <a:pt x="4772" y="6505"/>
                  </a:cubicBezTo>
                  <a:lnTo>
                    <a:pt x="4772" y="6505"/>
                  </a:lnTo>
                  <a:cubicBezTo>
                    <a:pt x="4777" y="6496"/>
                    <a:pt x="4782" y="6485"/>
                    <a:pt x="4787" y="6472"/>
                  </a:cubicBezTo>
                  <a:cubicBezTo>
                    <a:pt x="4968" y="6083"/>
                    <a:pt x="5148" y="5701"/>
                    <a:pt x="5364" y="5333"/>
                  </a:cubicBezTo>
                  <a:cubicBezTo>
                    <a:pt x="5458" y="5167"/>
                    <a:pt x="5559" y="5009"/>
                    <a:pt x="5660" y="4850"/>
                  </a:cubicBezTo>
                  <a:cubicBezTo>
                    <a:pt x="5728" y="4745"/>
                    <a:pt x="5976" y="4449"/>
                    <a:pt x="5969" y="4449"/>
                  </a:cubicBezTo>
                  <a:lnTo>
                    <a:pt x="5969" y="4449"/>
                  </a:lnTo>
                  <a:cubicBezTo>
                    <a:pt x="5967" y="4449"/>
                    <a:pt x="5929" y="4490"/>
                    <a:pt x="5833" y="4598"/>
                  </a:cubicBezTo>
                  <a:cubicBezTo>
                    <a:pt x="6063" y="4331"/>
                    <a:pt x="6280" y="4065"/>
                    <a:pt x="6539" y="3827"/>
                  </a:cubicBezTo>
                  <a:cubicBezTo>
                    <a:pt x="6586" y="3786"/>
                    <a:pt x="6637" y="3745"/>
                    <a:pt x="6686" y="3700"/>
                  </a:cubicBezTo>
                  <a:lnTo>
                    <a:pt x="6686" y="3700"/>
                  </a:lnTo>
                  <a:cubicBezTo>
                    <a:pt x="6816" y="3613"/>
                    <a:pt x="6942" y="3516"/>
                    <a:pt x="7080" y="3430"/>
                  </a:cubicBezTo>
                  <a:cubicBezTo>
                    <a:pt x="7191" y="3365"/>
                    <a:pt x="7313" y="3306"/>
                    <a:pt x="7432" y="3242"/>
                  </a:cubicBezTo>
                  <a:lnTo>
                    <a:pt x="7432" y="3242"/>
                  </a:lnTo>
                  <a:cubicBezTo>
                    <a:pt x="7409" y="3250"/>
                    <a:pt x="7385" y="3258"/>
                    <a:pt x="7361" y="3264"/>
                  </a:cubicBezTo>
                  <a:cubicBezTo>
                    <a:pt x="7387" y="3257"/>
                    <a:pt x="7413" y="3248"/>
                    <a:pt x="7439" y="3238"/>
                  </a:cubicBezTo>
                  <a:lnTo>
                    <a:pt x="7439" y="3238"/>
                  </a:lnTo>
                  <a:cubicBezTo>
                    <a:pt x="7437" y="3239"/>
                    <a:pt x="7434" y="3240"/>
                    <a:pt x="7432" y="3242"/>
                  </a:cubicBezTo>
                  <a:lnTo>
                    <a:pt x="7432" y="3242"/>
                  </a:lnTo>
                  <a:cubicBezTo>
                    <a:pt x="7455" y="3233"/>
                    <a:pt x="7476" y="3224"/>
                    <a:pt x="7495" y="3215"/>
                  </a:cubicBezTo>
                  <a:lnTo>
                    <a:pt x="7495" y="3215"/>
                  </a:lnTo>
                  <a:cubicBezTo>
                    <a:pt x="7477" y="3222"/>
                    <a:pt x="7458" y="3230"/>
                    <a:pt x="7439" y="3238"/>
                  </a:cubicBezTo>
                  <a:lnTo>
                    <a:pt x="7439" y="3238"/>
                  </a:lnTo>
                  <a:cubicBezTo>
                    <a:pt x="7449" y="3232"/>
                    <a:pt x="7459" y="3227"/>
                    <a:pt x="7469" y="3221"/>
                  </a:cubicBezTo>
                  <a:cubicBezTo>
                    <a:pt x="7540" y="3182"/>
                    <a:pt x="7572" y="3168"/>
                    <a:pt x="7577" y="3168"/>
                  </a:cubicBezTo>
                  <a:lnTo>
                    <a:pt x="7577" y="3168"/>
                  </a:lnTo>
                  <a:cubicBezTo>
                    <a:pt x="7583" y="3168"/>
                    <a:pt x="7548" y="3190"/>
                    <a:pt x="7495" y="3215"/>
                  </a:cubicBezTo>
                  <a:lnTo>
                    <a:pt x="7495" y="3215"/>
                  </a:lnTo>
                  <a:cubicBezTo>
                    <a:pt x="7530" y="3201"/>
                    <a:pt x="7564" y="3187"/>
                    <a:pt x="7599" y="3178"/>
                  </a:cubicBezTo>
                  <a:cubicBezTo>
                    <a:pt x="7736" y="3135"/>
                    <a:pt x="7873" y="3091"/>
                    <a:pt x="8017" y="3062"/>
                  </a:cubicBezTo>
                  <a:cubicBezTo>
                    <a:pt x="8074" y="3045"/>
                    <a:pt x="8146" y="3042"/>
                    <a:pt x="8209" y="3026"/>
                  </a:cubicBezTo>
                  <a:lnTo>
                    <a:pt x="8209" y="3026"/>
                  </a:lnTo>
                  <a:cubicBezTo>
                    <a:pt x="8486" y="3027"/>
                    <a:pt x="8758" y="3033"/>
                    <a:pt x="9035" y="3040"/>
                  </a:cubicBezTo>
                  <a:lnTo>
                    <a:pt x="9035" y="3040"/>
                  </a:lnTo>
                  <a:cubicBezTo>
                    <a:pt x="9102" y="3052"/>
                    <a:pt x="9176" y="3060"/>
                    <a:pt x="9243" y="3077"/>
                  </a:cubicBezTo>
                  <a:cubicBezTo>
                    <a:pt x="9408" y="3113"/>
                    <a:pt x="9581" y="3156"/>
                    <a:pt x="9747" y="3207"/>
                  </a:cubicBezTo>
                  <a:cubicBezTo>
                    <a:pt x="9896" y="3252"/>
                    <a:pt x="10033" y="3309"/>
                    <a:pt x="10179" y="3362"/>
                  </a:cubicBezTo>
                  <a:lnTo>
                    <a:pt x="10179" y="3362"/>
                  </a:lnTo>
                  <a:cubicBezTo>
                    <a:pt x="10271" y="3410"/>
                    <a:pt x="10369" y="3446"/>
                    <a:pt x="10454" y="3488"/>
                  </a:cubicBezTo>
                  <a:cubicBezTo>
                    <a:pt x="10829" y="3675"/>
                    <a:pt x="11189" y="3884"/>
                    <a:pt x="11535" y="4115"/>
                  </a:cubicBezTo>
                  <a:cubicBezTo>
                    <a:pt x="11702" y="4233"/>
                    <a:pt x="11862" y="4352"/>
                    <a:pt x="12029" y="4470"/>
                  </a:cubicBezTo>
                  <a:lnTo>
                    <a:pt x="12029" y="4470"/>
                  </a:lnTo>
                  <a:cubicBezTo>
                    <a:pt x="12038" y="4478"/>
                    <a:pt x="12049" y="4487"/>
                    <a:pt x="12061" y="4497"/>
                  </a:cubicBezTo>
                  <a:cubicBezTo>
                    <a:pt x="12162" y="4576"/>
                    <a:pt x="12263" y="4656"/>
                    <a:pt x="12357" y="4742"/>
                  </a:cubicBezTo>
                  <a:cubicBezTo>
                    <a:pt x="12753" y="5074"/>
                    <a:pt x="13128" y="5420"/>
                    <a:pt x="13489" y="5787"/>
                  </a:cubicBezTo>
                  <a:cubicBezTo>
                    <a:pt x="13871" y="6177"/>
                    <a:pt x="14238" y="6580"/>
                    <a:pt x="14592" y="6991"/>
                  </a:cubicBezTo>
                  <a:cubicBezTo>
                    <a:pt x="14786" y="7222"/>
                    <a:pt x="14981" y="7460"/>
                    <a:pt x="15168" y="7698"/>
                  </a:cubicBezTo>
                  <a:cubicBezTo>
                    <a:pt x="15203" y="7737"/>
                    <a:pt x="15333" y="7905"/>
                    <a:pt x="15350" y="7926"/>
                  </a:cubicBezTo>
                  <a:lnTo>
                    <a:pt x="15350" y="7926"/>
                  </a:lnTo>
                  <a:cubicBezTo>
                    <a:pt x="15429" y="8031"/>
                    <a:pt x="15510" y="8136"/>
                    <a:pt x="15586" y="8246"/>
                  </a:cubicBezTo>
                  <a:cubicBezTo>
                    <a:pt x="16416" y="9370"/>
                    <a:pt x="17172" y="10545"/>
                    <a:pt x="17879" y="11749"/>
                  </a:cubicBezTo>
                  <a:cubicBezTo>
                    <a:pt x="21930" y="18663"/>
                    <a:pt x="24482" y="26405"/>
                    <a:pt x="26544" y="34126"/>
                  </a:cubicBezTo>
                  <a:cubicBezTo>
                    <a:pt x="27229" y="36692"/>
                    <a:pt x="27698" y="39345"/>
                    <a:pt x="28455" y="41890"/>
                  </a:cubicBezTo>
                  <a:cubicBezTo>
                    <a:pt x="29046" y="43844"/>
                    <a:pt x="29536" y="45891"/>
                    <a:pt x="29702" y="47845"/>
                  </a:cubicBezTo>
                  <a:cubicBezTo>
                    <a:pt x="29767" y="48652"/>
                    <a:pt x="29788" y="49460"/>
                    <a:pt x="29738" y="50267"/>
                  </a:cubicBezTo>
                  <a:cubicBezTo>
                    <a:pt x="29723" y="50433"/>
                    <a:pt x="29709" y="50599"/>
                    <a:pt x="29694" y="50764"/>
                  </a:cubicBezTo>
                  <a:cubicBezTo>
                    <a:pt x="29692" y="50800"/>
                    <a:pt x="29690" y="50825"/>
                    <a:pt x="29690" y="50840"/>
                  </a:cubicBezTo>
                  <a:lnTo>
                    <a:pt x="29690" y="50840"/>
                  </a:lnTo>
                  <a:cubicBezTo>
                    <a:pt x="29685" y="50861"/>
                    <a:pt x="29677" y="50898"/>
                    <a:pt x="29666" y="50959"/>
                  </a:cubicBezTo>
                  <a:cubicBezTo>
                    <a:pt x="29615" y="51269"/>
                    <a:pt x="29558" y="51579"/>
                    <a:pt x="29471" y="51882"/>
                  </a:cubicBezTo>
                  <a:cubicBezTo>
                    <a:pt x="29420" y="52085"/>
                    <a:pt x="29352" y="52283"/>
                    <a:pt x="29283" y="52477"/>
                  </a:cubicBezTo>
                  <a:lnTo>
                    <a:pt x="29283" y="52477"/>
                  </a:lnTo>
                  <a:cubicBezTo>
                    <a:pt x="29275" y="52489"/>
                    <a:pt x="29190" y="52700"/>
                    <a:pt x="29161" y="52754"/>
                  </a:cubicBezTo>
                  <a:cubicBezTo>
                    <a:pt x="29103" y="52877"/>
                    <a:pt x="29038" y="52992"/>
                    <a:pt x="28966" y="53107"/>
                  </a:cubicBezTo>
                  <a:cubicBezTo>
                    <a:pt x="28909" y="53208"/>
                    <a:pt x="28844" y="53295"/>
                    <a:pt x="28786" y="53388"/>
                  </a:cubicBezTo>
                  <a:cubicBezTo>
                    <a:pt x="28782" y="53395"/>
                    <a:pt x="28778" y="53401"/>
                    <a:pt x="28774" y="53407"/>
                  </a:cubicBezTo>
                  <a:lnTo>
                    <a:pt x="28774" y="53407"/>
                  </a:lnTo>
                  <a:cubicBezTo>
                    <a:pt x="28774" y="53408"/>
                    <a:pt x="28773" y="53409"/>
                    <a:pt x="28772" y="53410"/>
                  </a:cubicBezTo>
                  <a:cubicBezTo>
                    <a:pt x="28630" y="53551"/>
                    <a:pt x="28489" y="53687"/>
                    <a:pt x="28343" y="53827"/>
                  </a:cubicBezTo>
                  <a:lnTo>
                    <a:pt x="28343" y="53827"/>
                  </a:lnTo>
                  <a:cubicBezTo>
                    <a:pt x="28384" y="53787"/>
                    <a:pt x="28396" y="53771"/>
                    <a:pt x="28388" y="53771"/>
                  </a:cubicBezTo>
                  <a:cubicBezTo>
                    <a:pt x="28364" y="53771"/>
                    <a:pt x="28125" y="53953"/>
                    <a:pt x="28015" y="54023"/>
                  </a:cubicBezTo>
                  <a:cubicBezTo>
                    <a:pt x="28006" y="54028"/>
                    <a:pt x="27998" y="54034"/>
                    <a:pt x="27991" y="54039"/>
                  </a:cubicBezTo>
                  <a:lnTo>
                    <a:pt x="27991" y="54039"/>
                  </a:lnTo>
                  <a:cubicBezTo>
                    <a:pt x="27902" y="54068"/>
                    <a:pt x="27817" y="54107"/>
                    <a:pt x="27726" y="54131"/>
                  </a:cubicBezTo>
                  <a:cubicBezTo>
                    <a:pt x="27633" y="54160"/>
                    <a:pt x="27539" y="54174"/>
                    <a:pt x="27445" y="54203"/>
                  </a:cubicBezTo>
                  <a:cubicBezTo>
                    <a:pt x="27445" y="54203"/>
                    <a:pt x="27445" y="54203"/>
                    <a:pt x="27445" y="54203"/>
                  </a:cubicBezTo>
                  <a:lnTo>
                    <a:pt x="27445" y="54203"/>
                  </a:lnTo>
                  <a:cubicBezTo>
                    <a:pt x="27282" y="54204"/>
                    <a:pt x="27118" y="54212"/>
                    <a:pt x="26951" y="54212"/>
                  </a:cubicBezTo>
                  <a:cubicBezTo>
                    <a:pt x="26907" y="54212"/>
                    <a:pt x="26863" y="54212"/>
                    <a:pt x="26818" y="54210"/>
                  </a:cubicBezTo>
                  <a:cubicBezTo>
                    <a:pt x="26768" y="54210"/>
                    <a:pt x="26674" y="54196"/>
                    <a:pt x="26613" y="54185"/>
                  </a:cubicBezTo>
                  <a:lnTo>
                    <a:pt x="26613" y="54185"/>
                  </a:lnTo>
                  <a:cubicBezTo>
                    <a:pt x="26648" y="54192"/>
                    <a:pt x="26700" y="54202"/>
                    <a:pt x="26775" y="54217"/>
                  </a:cubicBezTo>
                  <a:cubicBezTo>
                    <a:pt x="26667" y="54196"/>
                    <a:pt x="26559" y="54181"/>
                    <a:pt x="26450" y="54160"/>
                  </a:cubicBezTo>
                  <a:cubicBezTo>
                    <a:pt x="26213" y="54109"/>
                    <a:pt x="25975" y="54037"/>
                    <a:pt x="25744" y="53958"/>
                  </a:cubicBezTo>
                  <a:cubicBezTo>
                    <a:pt x="25712" y="53947"/>
                    <a:pt x="25613" y="53909"/>
                    <a:pt x="25545" y="53883"/>
                  </a:cubicBezTo>
                  <a:lnTo>
                    <a:pt x="25545" y="53883"/>
                  </a:lnTo>
                  <a:cubicBezTo>
                    <a:pt x="25472" y="53851"/>
                    <a:pt x="25362" y="53803"/>
                    <a:pt x="25333" y="53792"/>
                  </a:cubicBezTo>
                  <a:cubicBezTo>
                    <a:pt x="25066" y="53662"/>
                    <a:pt x="24800" y="53511"/>
                    <a:pt x="24547" y="53360"/>
                  </a:cubicBezTo>
                  <a:cubicBezTo>
                    <a:pt x="24309" y="53208"/>
                    <a:pt x="24079" y="53050"/>
                    <a:pt x="23848" y="52891"/>
                  </a:cubicBezTo>
                  <a:cubicBezTo>
                    <a:pt x="23811" y="52863"/>
                    <a:pt x="23792" y="52849"/>
                    <a:pt x="23785" y="52844"/>
                  </a:cubicBezTo>
                  <a:lnTo>
                    <a:pt x="23785" y="52844"/>
                  </a:lnTo>
                  <a:cubicBezTo>
                    <a:pt x="23767" y="52829"/>
                    <a:pt x="23743" y="52809"/>
                    <a:pt x="23711" y="52783"/>
                  </a:cubicBezTo>
                  <a:cubicBezTo>
                    <a:pt x="23581" y="52675"/>
                    <a:pt x="23452" y="52567"/>
                    <a:pt x="23315" y="52451"/>
                  </a:cubicBezTo>
                  <a:cubicBezTo>
                    <a:pt x="22795" y="51990"/>
                    <a:pt x="22305" y="51492"/>
                    <a:pt x="21851" y="50959"/>
                  </a:cubicBezTo>
                  <a:cubicBezTo>
                    <a:pt x="21339" y="50375"/>
                    <a:pt x="21116" y="50072"/>
                    <a:pt x="20640" y="49359"/>
                  </a:cubicBezTo>
                  <a:cubicBezTo>
                    <a:pt x="20164" y="48645"/>
                    <a:pt x="19732" y="47902"/>
                    <a:pt x="19342" y="47145"/>
                  </a:cubicBezTo>
                  <a:cubicBezTo>
                    <a:pt x="18456" y="45415"/>
                    <a:pt x="17850" y="43635"/>
                    <a:pt x="17302" y="41739"/>
                  </a:cubicBezTo>
                  <a:cubicBezTo>
                    <a:pt x="16560" y="39194"/>
                    <a:pt x="15860" y="36642"/>
                    <a:pt x="15219" y="34076"/>
                  </a:cubicBezTo>
                  <a:cubicBezTo>
                    <a:pt x="14721" y="32086"/>
                    <a:pt x="14260" y="30089"/>
                    <a:pt x="13878" y="28070"/>
                  </a:cubicBezTo>
                  <a:cubicBezTo>
                    <a:pt x="13727" y="27285"/>
                    <a:pt x="13590" y="26499"/>
                    <a:pt x="13467" y="25706"/>
                  </a:cubicBezTo>
                  <a:cubicBezTo>
                    <a:pt x="13438" y="25511"/>
                    <a:pt x="13409" y="25317"/>
                    <a:pt x="13381" y="25122"/>
                  </a:cubicBezTo>
                  <a:cubicBezTo>
                    <a:pt x="13369" y="25036"/>
                    <a:pt x="13364" y="25009"/>
                    <a:pt x="13364" y="25009"/>
                  </a:cubicBezTo>
                  <a:lnTo>
                    <a:pt x="13364" y="25009"/>
                  </a:lnTo>
                  <a:cubicBezTo>
                    <a:pt x="13364" y="25009"/>
                    <a:pt x="13364" y="25010"/>
                    <a:pt x="13364" y="25010"/>
                  </a:cubicBezTo>
                  <a:lnTo>
                    <a:pt x="13364" y="25010"/>
                  </a:lnTo>
                  <a:cubicBezTo>
                    <a:pt x="13362" y="24999"/>
                    <a:pt x="13361" y="24986"/>
                    <a:pt x="13359" y="24971"/>
                  </a:cubicBezTo>
                  <a:cubicBezTo>
                    <a:pt x="13323" y="24632"/>
                    <a:pt x="13280" y="24286"/>
                    <a:pt x="13244" y="23940"/>
                  </a:cubicBezTo>
                  <a:cubicBezTo>
                    <a:pt x="13176" y="23187"/>
                    <a:pt x="13139" y="22439"/>
                    <a:pt x="13158" y="21685"/>
                  </a:cubicBezTo>
                  <a:lnTo>
                    <a:pt x="13158" y="21685"/>
                  </a:lnTo>
                  <a:cubicBezTo>
                    <a:pt x="13167" y="21697"/>
                    <a:pt x="13176" y="21708"/>
                    <a:pt x="13186" y="21719"/>
                  </a:cubicBezTo>
                  <a:cubicBezTo>
                    <a:pt x="13192" y="21727"/>
                    <a:pt x="13198" y="21733"/>
                    <a:pt x="13204" y="21739"/>
                  </a:cubicBezTo>
                  <a:lnTo>
                    <a:pt x="13204" y="21739"/>
                  </a:lnTo>
                  <a:cubicBezTo>
                    <a:pt x="13255" y="21812"/>
                    <a:pt x="13307" y="21882"/>
                    <a:pt x="13359" y="21957"/>
                  </a:cubicBezTo>
                  <a:cubicBezTo>
                    <a:pt x="14743" y="23882"/>
                    <a:pt x="15774" y="26066"/>
                    <a:pt x="16726" y="28222"/>
                  </a:cubicBezTo>
                  <a:cubicBezTo>
                    <a:pt x="17324" y="29584"/>
                    <a:pt x="17922" y="31062"/>
                    <a:pt x="18499" y="32627"/>
                  </a:cubicBezTo>
                  <a:cubicBezTo>
                    <a:pt x="19177" y="34443"/>
                    <a:pt x="19804" y="36281"/>
                    <a:pt x="20395" y="38127"/>
                  </a:cubicBezTo>
                  <a:cubicBezTo>
                    <a:pt x="21044" y="40167"/>
                    <a:pt x="21635" y="42222"/>
                    <a:pt x="22197" y="44291"/>
                  </a:cubicBezTo>
                  <a:cubicBezTo>
                    <a:pt x="22401" y="45050"/>
                    <a:pt x="22993" y="45379"/>
                    <a:pt x="23600" y="45379"/>
                  </a:cubicBezTo>
                  <a:cubicBezTo>
                    <a:pt x="24520" y="45379"/>
                    <a:pt x="25476" y="44624"/>
                    <a:pt x="25167" y="43469"/>
                  </a:cubicBezTo>
                  <a:cubicBezTo>
                    <a:pt x="24028" y="39273"/>
                    <a:pt x="22738" y="35106"/>
                    <a:pt x="21181" y="31048"/>
                  </a:cubicBezTo>
                  <a:cubicBezTo>
                    <a:pt x="20063" y="28114"/>
                    <a:pt x="18845" y="25187"/>
                    <a:pt x="17302" y="22447"/>
                  </a:cubicBezTo>
                  <a:cubicBezTo>
                    <a:pt x="16459" y="20948"/>
                    <a:pt x="15413" y="19023"/>
                    <a:pt x="13835" y="18165"/>
                  </a:cubicBezTo>
                  <a:cubicBezTo>
                    <a:pt x="13419" y="17941"/>
                    <a:pt x="13014" y="17840"/>
                    <a:pt x="12634" y="17840"/>
                  </a:cubicBezTo>
                  <a:cubicBezTo>
                    <a:pt x="11411" y="17840"/>
                    <a:pt x="10445" y="18885"/>
                    <a:pt x="10209" y="20249"/>
                  </a:cubicBezTo>
                  <a:cubicBezTo>
                    <a:pt x="9776" y="22772"/>
                    <a:pt x="10295" y="25468"/>
                    <a:pt x="10735" y="27948"/>
                  </a:cubicBezTo>
                  <a:cubicBezTo>
                    <a:pt x="11578" y="32691"/>
                    <a:pt x="12833" y="37363"/>
                    <a:pt x="14166" y="41984"/>
                  </a:cubicBezTo>
                  <a:cubicBezTo>
                    <a:pt x="15298" y="45920"/>
                    <a:pt x="16790" y="49676"/>
                    <a:pt x="19429" y="52855"/>
                  </a:cubicBezTo>
                  <a:cubicBezTo>
                    <a:pt x="21080" y="54845"/>
                    <a:pt x="23372" y="56777"/>
                    <a:pt x="26003" y="57195"/>
                  </a:cubicBezTo>
                  <a:cubicBezTo>
                    <a:pt x="26331" y="57247"/>
                    <a:pt x="26655" y="57272"/>
                    <a:pt x="26975" y="57272"/>
                  </a:cubicBezTo>
                  <a:cubicBezTo>
                    <a:pt x="29050" y="57272"/>
                    <a:pt x="30915" y="56192"/>
                    <a:pt x="31864" y="54217"/>
                  </a:cubicBezTo>
                  <a:cubicBezTo>
                    <a:pt x="33400" y="51024"/>
                    <a:pt x="32895" y="47138"/>
                    <a:pt x="32146" y="43808"/>
                  </a:cubicBezTo>
                  <a:cubicBezTo>
                    <a:pt x="31872" y="42582"/>
                    <a:pt x="31461" y="41393"/>
                    <a:pt x="31187" y="40167"/>
                  </a:cubicBezTo>
                  <a:cubicBezTo>
                    <a:pt x="30877" y="38769"/>
                    <a:pt x="30545" y="37377"/>
                    <a:pt x="30199" y="35993"/>
                  </a:cubicBezTo>
                  <a:cubicBezTo>
                    <a:pt x="29558" y="33405"/>
                    <a:pt x="28851" y="30824"/>
                    <a:pt x="28065" y="28272"/>
                  </a:cubicBezTo>
                  <a:cubicBezTo>
                    <a:pt x="26753" y="23990"/>
                    <a:pt x="25225" y="19766"/>
                    <a:pt x="23365" y="15693"/>
                  </a:cubicBezTo>
                  <a:cubicBezTo>
                    <a:pt x="21036" y="10581"/>
                    <a:pt x="18059" y="5009"/>
                    <a:pt x="13381" y="1664"/>
                  </a:cubicBezTo>
                  <a:cubicBezTo>
                    <a:pt x="11914" y="615"/>
                    <a:pt x="10216" y="0"/>
                    <a:pt x="856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3"/>
            <p:cNvSpPr/>
            <p:nvPr/>
          </p:nvSpPr>
          <p:spPr>
            <a:xfrm>
              <a:off x="4491600" y="1128725"/>
              <a:ext cx="835000" cy="1431900"/>
            </a:xfrm>
            <a:custGeom>
              <a:avLst/>
              <a:gdLst/>
              <a:ahLst/>
              <a:cxnLst/>
              <a:rect l="l" t="t" r="r" b="b"/>
              <a:pathLst>
                <a:path w="33400" h="57276" extrusionOk="0">
                  <a:moveTo>
                    <a:pt x="7573" y="3171"/>
                  </a:moveTo>
                  <a:cubicBezTo>
                    <a:pt x="7580" y="3171"/>
                    <a:pt x="7528" y="3203"/>
                    <a:pt x="7458" y="3231"/>
                  </a:cubicBezTo>
                  <a:lnTo>
                    <a:pt x="7458" y="3231"/>
                  </a:lnTo>
                  <a:cubicBezTo>
                    <a:pt x="7461" y="3228"/>
                    <a:pt x="7465" y="3226"/>
                    <a:pt x="7469" y="3224"/>
                  </a:cubicBezTo>
                  <a:cubicBezTo>
                    <a:pt x="7538" y="3185"/>
                    <a:pt x="7569" y="3171"/>
                    <a:pt x="7573" y="3171"/>
                  </a:cubicBezTo>
                  <a:close/>
                  <a:moveTo>
                    <a:pt x="3540" y="11412"/>
                  </a:moveTo>
                  <a:cubicBezTo>
                    <a:pt x="3535" y="11446"/>
                    <a:pt x="3531" y="11480"/>
                    <a:pt x="3528" y="11513"/>
                  </a:cubicBezTo>
                  <a:lnTo>
                    <a:pt x="3528" y="11513"/>
                  </a:lnTo>
                  <a:cubicBezTo>
                    <a:pt x="3531" y="11487"/>
                    <a:pt x="3536" y="11443"/>
                    <a:pt x="3540" y="11412"/>
                  </a:cubicBezTo>
                  <a:close/>
                  <a:moveTo>
                    <a:pt x="3528" y="11513"/>
                  </a:moveTo>
                  <a:lnTo>
                    <a:pt x="3528" y="11513"/>
                  </a:lnTo>
                  <a:cubicBezTo>
                    <a:pt x="3526" y="11525"/>
                    <a:pt x="3526" y="11533"/>
                    <a:pt x="3526" y="11536"/>
                  </a:cubicBezTo>
                  <a:cubicBezTo>
                    <a:pt x="3526" y="11529"/>
                    <a:pt x="3527" y="11521"/>
                    <a:pt x="3528" y="11513"/>
                  </a:cubicBezTo>
                  <a:close/>
                  <a:moveTo>
                    <a:pt x="12217" y="20791"/>
                  </a:moveTo>
                  <a:cubicBezTo>
                    <a:pt x="12233" y="20791"/>
                    <a:pt x="12285" y="20822"/>
                    <a:pt x="12339" y="20858"/>
                  </a:cubicBezTo>
                  <a:lnTo>
                    <a:pt x="12339" y="20858"/>
                  </a:lnTo>
                  <a:cubicBezTo>
                    <a:pt x="12327" y="20855"/>
                    <a:pt x="12314" y="20853"/>
                    <a:pt x="12299" y="20850"/>
                  </a:cubicBezTo>
                  <a:lnTo>
                    <a:pt x="12299" y="20850"/>
                  </a:lnTo>
                  <a:cubicBezTo>
                    <a:pt x="12313" y="20853"/>
                    <a:pt x="12326" y="20855"/>
                    <a:pt x="12340" y="20858"/>
                  </a:cubicBezTo>
                  <a:lnTo>
                    <a:pt x="12340" y="20858"/>
                  </a:lnTo>
                  <a:cubicBezTo>
                    <a:pt x="12339" y="20858"/>
                    <a:pt x="12339" y="20858"/>
                    <a:pt x="12339" y="20858"/>
                  </a:cubicBezTo>
                  <a:lnTo>
                    <a:pt x="12339" y="20858"/>
                  </a:lnTo>
                  <a:cubicBezTo>
                    <a:pt x="12343" y="20858"/>
                    <a:pt x="12346" y="20859"/>
                    <a:pt x="12350" y="20859"/>
                  </a:cubicBezTo>
                  <a:lnTo>
                    <a:pt x="12350" y="20859"/>
                  </a:lnTo>
                  <a:cubicBezTo>
                    <a:pt x="12346" y="20859"/>
                    <a:pt x="12343" y="20858"/>
                    <a:pt x="12340" y="20858"/>
                  </a:cubicBezTo>
                  <a:lnTo>
                    <a:pt x="12340" y="20858"/>
                  </a:lnTo>
                  <a:cubicBezTo>
                    <a:pt x="12346" y="20862"/>
                    <a:pt x="12352" y="20866"/>
                    <a:pt x="12358" y="20870"/>
                  </a:cubicBezTo>
                  <a:lnTo>
                    <a:pt x="12358" y="20870"/>
                  </a:lnTo>
                  <a:cubicBezTo>
                    <a:pt x="12280" y="20853"/>
                    <a:pt x="12187" y="20824"/>
                    <a:pt x="12212" y="20793"/>
                  </a:cubicBezTo>
                  <a:cubicBezTo>
                    <a:pt x="12213" y="20791"/>
                    <a:pt x="12215" y="20791"/>
                    <a:pt x="12217" y="20791"/>
                  </a:cubicBezTo>
                  <a:close/>
                  <a:moveTo>
                    <a:pt x="28043" y="54026"/>
                  </a:moveTo>
                  <a:cubicBezTo>
                    <a:pt x="28044" y="54026"/>
                    <a:pt x="28044" y="54026"/>
                    <a:pt x="28043" y="54026"/>
                  </a:cubicBezTo>
                  <a:cubicBezTo>
                    <a:pt x="28043" y="54026"/>
                    <a:pt x="28042" y="54026"/>
                    <a:pt x="28042" y="54026"/>
                  </a:cubicBezTo>
                  <a:lnTo>
                    <a:pt x="28042" y="54026"/>
                  </a:lnTo>
                  <a:cubicBezTo>
                    <a:pt x="28043" y="54026"/>
                    <a:pt x="28043" y="54026"/>
                    <a:pt x="28043" y="54026"/>
                  </a:cubicBezTo>
                  <a:close/>
                  <a:moveTo>
                    <a:pt x="26551" y="54174"/>
                  </a:moveTo>
                  <a:cubicBezTo>
                    <a:pt x="26548" y="54174"/>
                    <a:pt x="26590" y="54183"/>
                    <a:pt x="26643" y="54192"/>
                  </a:cubicBezTo>
                  <a:lnTo>
                    <a:pt x="26643" y="54192"/>
                  </a:lnTo>
                  <a:cubicBezTo>
                    <a:pt x="26579" y="54179"/>
                    <a:pt x="26553" y="54174"/>
                    <a:pt x="26551" y="54174"/>
                  </a:cubicBezTo>
                  <a:close/>
                  <a:moveTo>
                    <a:pt x="8558" y="0"/>
                  </a:moveTo>
                  <a:cubicBezTo>
                    <a:pt x="6903" y="0"/>
                    <a:pt x="5288" y="615"/>
                    <a:pt x="3987" y="2028"/>
                  </a:cubicBezTo>
                  <a:cubicBezTo>
                    <a:pt x="721" y="5567"/>
                    <a:pt x="238" y="11233"/>
                    <a:pt x="152" y="15797"/>
                  </a:cubicBezTo>
                  <a:cubicBezTo>
                    <a:pt x="0" y="24282"/>
                    <a:pt x="1702" y="32817"/>
                    <a:pt x="3886" y="40978"/>
                  </a:cubicBezTo>
                  <a:cubicBezTo>
                    <a:pt x="4585" y="43602"/>
                    <a:pt x="5364" y="46204"/>
                    <a:pt x="6193" y="48792"/>
                  </a:cubicBezTo>
                  <a:cubicBezTo>
                    <a:pt x="6433" y="49536"/>
                    <a:pt x="7046" y="49859"/>
                    <a:pt x="7660" y="49859"/>
                  </a:cubicBezTo>
                  <a:cubicBezTo>
                    <a:pt x="8593" y="49859"/>
                    <a:pt x="9528" y="49114"/>
                    <a:pt x="9163" y="47970"/>
                  </a:cubicBezTo>
                  <a:cubicBezTo>
                    <a:pt x="6424" y="39449"/>
                    <a:pt x="4160" y="30604"/>
                    <a:pt x="3439" y="21708"/>
                  </a:cubicBezTo>
                  <a:cubicBezTo>
                    <a:pt x="3187" y="18623"/>
                    <a:pt x="3122" y="15508"/>
                    <a:pt x="3425" y="12430"/>
                  </a:cubicBezTo>
                  <a:cubicBezTo>
                    <a:pt x="3461" y="12099"/>
                    <a:pt x="3497" y="11767"/>
                    <a:pt x="3533" y="11443"/>
                  </a:cubicBezTo>
                  <a:cubicBezTo>
                    <a:pt x="3540" y="11396"/>
                    <a:pt x="3543" y="11378"/>
                    <a:pt x="3544" y="11378"/>
                  </a:cubicBezTo>
                  <a:lnTo>
                    <a:pt x="3544" y="11378"/>
                  </a:lnTo>
                  <a:cubicBezTo>
                    <a:pt x="3544" y="11378"/>
                    <a:pt x="3543" y="11392"/>
                    <a:pt x="3540" y="11412"/>
                  </a:cubicBezTo>
                  <a:lnTo>
                    <a:pt x="3540" y="11412"/>
                  </a:lnTo>
                  <a:cubicBezTo>
                    <a:pt x="3547" y="11368"/>
                    <a:pt x="3554" y="11325"/>
                    <a:pt x="3562" y="11284"/>
                  </a:cubicBezTo>
                  <a:cubicBezTo>
                    <a:pt x="3583" y="11118"/>
                    <a:pt x="3612" y="10952"/>
                    <a:pt x="3634" y="10794"/>
                  </a:cubicBezTo>
                  <a:cubicBezTo>
                    <a:pt x="3735" y="10210"/>
                    <a:pt x="3843" y="9633"/>
                    <a:pt x="3980" y="9056"/>
                  </a:cubicBezTo>
                  <a:cubicBezTo>
                    <a:pt x="4102" y="8552"/>
                    <a:pt x="4239" y="8054"/>
                    <a:pt x="4398" y="7557"/>
                  </a:cubicBezTo>
                  <a:cubicBezTo>
                    <a:pt x="4470" y="7341"/>
                    <a:pt x="4542" y="7117"/>
                    <a:pt x="4621" y="6894"/>
                  </a:cubicBezTo>
                  <a:cubicBezTo>
                    <a:pt x="4665" y="6793"/>
                    <a:pt x="4708" y="6685"/>
                    <a:pt x="4744" y="6584"/>
                  </a:cubicBezTo>
                  <a:cubicBezTo>
                    <a:pt x="4762" y="6536"/>
                    <a:pt x="4774" y="6502"/>
                    <a:pt x="4782" y="6480"/>
                  </a:cubicBezTo>
                  <a:lnTo>
                    <a:pt x="4782" y="6480"/>
                  </a:lnTo>
                  <a:cubicBezTo>
                    <a:pt x="4784" y="6476"/>
                    <a:pt x="4785" y="6472"/>
                    <a:pt x="4787" y="6468"/>
                  </a:cubicBezTo>
                  <a:cubicBezTo>
                    <a:pt x="4967" y="6086"/>
                    <a:pt x="5148" y="5704"/>
                    <a:pt x="5364" y="5337"/>
                  </a:cubicBezTo>
                  <a:cubicBezTo>
                    <a:pt x="5458" y="5171"/>
                    <a:pt x="5559" y="5005"/>
                    <a:pt x="5659" y="4846"/>
                  </a:cubicBezTo>
                  <a:cubicBezTo>
                    <a:pt x="5728" y="4746"/>
                    <a:pt x="5977" y="4446"/>
                    <a:pt x="5969" y="4446"/>
                  </a:cubicBezTo>
                  <a:lnTo>
                    <a:pt x="5969" y="4446"/>
                  </a:lnTo>
                  <a:cubicBezTo>
                    <a:pt x="5966" y="4446"/>
                    <a:pt x="5928" y="4487"/>
                    <a:pt x="5832" y="4594"/>
                  </a:cubicBezTo>
                  <a:cubicBezTo>
                    <a:pt x="6063" y="4334"/>
                    <a:pt x="6279" y="4068"/>
                    <a:pt x="6539" y="3830"/>
                  </a:cubicBezTo>
                  <a:cubicBezTo>
                    <a:pt x="6594" y="3775"/>
                    <a:pt x="6655" y="3727"/>
                    <a:pt x="6710" y="3679"/>
                  </a:cubicBezTo>
                  <a:lnTo>
                    <a:pt x="6710" y="3679"/>
                  </a:lnTo>
                  <a:cubicBezTo>
                    <a:pt x="6835" y="3600"/>
                    <a:pt x="6952" y="3506"/>
                    <a:pt x="7080" y="3433"/>
                  </a:cubicBezTo>
                  <a:cubicBezTo>
                    <a:pt x="7198" y="3357"/>
                    <a:pt x="7330" y="3300"/>
                    <a:pt x="7456" y="3231"/>
                  </a:cubicBezTo>
                  <a:lnTo>
                    <a:pt x="7456" y="3231"/>
                  </a:lnTo>
                  <a:cubicBezTo>
                    <a:pt x="7501" y="3214"/>
                    <a:pt x="7545" y="3194"/>
                    <a:pt x="7591" y="3181"/>
                  </a:cubicBezTo>
                  <a:cubicBezTo>
                    <a:pt x="7736" y="3138"/>
                    <a:pt x="7873" y="3095"/>
                    <a:pt x="8010" y="3059"/>
                  </a:cubicBezTo>
                  <a:cubicBezTo>
                    <a:pt x="8069" y="3048"/>
                    <a:pt x="8138" y="3041"/>
                    <a:pt x="8198" y="3029"/>
                  </a:cubicBezTo>
                  <a:lnTo>
                    <a:pt x="8198" y="3029"/>
                  </a:lnTo>
                  <a:cubicBezTo>
                    <a:pt x="8277" y="3027"/>
                    <a:pt x="8354" y="3027"/>
                    <a:pt x="8432" y="3027"/>
                  </a:cubicBezTo>
                  <a:cubicBezTo>
                    <a:pt x="8627" y="3027"/>
                    <a:pt x="8821" y="3031"/>
                    <a:pt x="9017" y="3035"/>
                  </a:cubicBezTo>
                  <a:lnTo>
                    <a:pt x="9017" y="3035"/>
                  </a:lnTo>
                  <a:cubicBezTo>
                    <a:pt x="9089" y="3054"/>
                    <a:pt x="9170" y="3061"/>
                    <a:pt x="9242" y="3073"/>
                  </a:cubicBezTo>
                  <a:cubicBezTo>
                    <a:pt x="9408" y="3109"/>
                    <a:pt x="9581" y="3159"/>
                    <a:pt x="9747" y="3210"/>
                  </a:cubicBezTo>
                  <a:cubicBezTo>
                    <a:pt x="9910" y="3259"/>
                    <a:pt x="10059" y="3323"/>
                    <a:pt x="10222" y="3380"/>
                  </a:cubicBezTo>
                  <a:lnTo>
                    <a:pt x="10222" y="3380"/>
                  </a:lnTo>
                  <a:cubicBezTo>
                    <a:pt x="10299" y="3420"/>
                    <a:pt x="10376" y="3455"/>
                    <a:pt x="10453" y="3491"/>
                  </a:cubicBezTo>
                  <a:cubicBezTo>
                    <a:pt x="10828" y="3678"/>
                    <a:pt x="11189" y="3888"/>
                    <a:pt x="11528" y="4118"/>
                  </a:cubicBezTo>
                  <a:cubicBezTo>
                    <a:pt x="11700" y="4229"/>
                    <a:pt x="11859" y="4346"/>
                    <a:pt x="12018" y="4463"/>
                  </a:cubicBezTo>
                  <a:lnTo>
                    <a:pt x="12018" y="4463"/>
                  </a:lnTo>
                  <a:cubicBezTo>
                    <a:pt x="12029" y="4473"/>
                    <a:pt x="12044" y="4485"/>
                    <a:pt x="12061" y="4500"/>
                  </a:cubicBezTo>
                  <a:cubicBezTo>
                    <a:pt x="12162" y="4580"/>
                    <a:pt x="12263" y="4659"/>
                    <a:pt x="12357" y="4738"/>
                  </a:cubicBezTo>
                  <a:cubicBezTo>
                    <a:pt x="12753" y="5070"/>
                    <a:pt x="13128" y="5423"/>
                    <a:pt x="13488" y="5783"/>
                  </a:cubicBezTo>
                  <a:cubicBezTo>
                    <a:pt x="13871" y="6173"/>
                    <a:pt x="14238" y="6576"/>
                    <a:pt x="14591" y="6995"/>
                  </a:cubicBezTo>
                  <a:cubicBezTo>
                    <a:pt x="14786" y="7225"/>
                    <a:pt x="14981" y="7456"/>
                    <a:pt x="15168" y="7694"/>
                  </a:cubicBezTo>
                  <a:cubicBezTo>
                    <a:pt x="15201" y="7736"/>
                    <a:pt x="15324" y="7896"/>
                    <a:pt x="15348" y="7927"/>
                  </a:cubicBezTo>
                  <a:lnTo>
                    <a:pt x="15348" y="7927"/>
                  </a:lnTo>
                  <a:cubicBezTo>
                    <a:pt x="15427" y="8032"/>
                    <a:pt x="15509" y="8137"/>
                    <a:pt x="15586" y="8242"/>
                  </a:cubicBezTo>
                  <a:cubicBezTo>
                    <a:pt x="16415" y="9366"/>
                    <a:pt x="17172" y="10549"/>
                    <a:pt x="17879" y="11753"/>
                  </a:cubicBezTo>
                  <a:cubicBezTo>
                    <a:pt x="21930" y="18666"/>
                    <a:pt x="24475" y="26408"/>
                    <a:pt x="26537" y="34129"/>
                  </a:cubicBezTo>
                  <a:cubicBezTo>
                    <a:pt x="27229" y="36696"/>
                    <a:pt x="27697" y="39341"/>
                    <a:pt x="28454" y="41886"/>
                  </a:cubicBezTo>
                  <a:cubicBezTo>
                    <a:pt x="29045" y="43840"/>
                    <a:pt x="29536" y="45887"/>
                    <a:pt x="29701" y="47841"/>
                  </a:cubicBezTo>
                  <a:cubicBezTo>
                    <a:pt x="29766" y="48648"/>
                    <a:pt x="29788" y="49463"/>
                    <a:pt x="29738" y="50270"/>
                  </a:cubicBezTo>
                  <a:cubicBezTo>
                    <a:pt x="29723" y="50436"/>
                    <a:pt x="29709" y="50602"/>
                    <a:pt x="29694" y="50768"/>
                  </a:cubicBezTo>
                  <a:cubicBezTo>
                    <a:pt x="29692" y="50802"/>
                    <a:pt x="29690" y="50825"/>
                    <a:pt x="29689" y="50840"/>
                  </a:cubicBezTo>
                  <a:lnTo>
                    <a:pt x="29689" y="50840"/>
                  </a:lnTo>
                  <a:cubicBezTo>
                    <a:pt x="29685" y="50862"/>
                    <a:pt x="29677" y="50900"/>
                    <a:pt x="29665" y="50962"/>
                  </a:cubicBezTo>
                  <a:cubicBezTo>
                    <a:pt x="29615" y="51272"/>
                    <a:pt x="29557" y="51582"/>
                    <a:pt x="29471" y="51885"/>
                  </a:cubicBezTo>
                  <a:cubicBezTo>
                    <a:pt x="29413" y="52094"/>
                    <a:pt x="29346" y="52293"/>
                    <a:pt x="29273" y="52494"/>
                  </a:cubicBezTo>
                  <a:lnTo>
                    <a:pt x="29273" y="52494"/>
                  </a:lnTo>
                  <a:cubicBezTo>
                    <a:pt x="29250" y="52549"/>
                    <a:pt x="29185" y="52708"/>
                    <a:pt x="29161" y="52757"/>
                  </a:cubicBezTo>
                  <a:cubicBezTo>
                    <a:pt x="29103" y="52880"/>
                    <a:pt x="29038" y="52995"/>
                    <a:pt x="28966" y="53111"/>
                  </a:cubicBezTo>
                  <a:cubicBezTo>
                    <a:pt x="28908" y="53204"/>
                    <a:pt x="28844" y="53298"/>
                    <a:pt x="28786" y="53392"/>
                  </a:cubicBezTo>
                  <a:cubicBezTo>
                    <a:pt x="28786" y="53392"/>
                    <a:pt x="28786" y="53392"/>
                    <a:pt x="28785" y="53392"/>
                  </a:cubicBezTo>
                  <a:lnTo>
                    <a:pt x="28785" y="53392"/>
                  </a:lnTo>
                  <a:cubicBezTo>
                    <a:pt x="28781" y="53396"/>
                    <a:pt x="28777" y="53401"/>
                    <a:pt x="28771" y="53406"/>
                  </a:cubicBezTo>
                  <a:cubicBezTo>
                    <a:pt x="28619" y="53558"/>
                    <a:pt x="28467" y="53710"/>
                    <a:pt x="28309" y="53857"/>
                  </a:cubicBezTo>
                  <a:lnTo>
                    <a:pt x="28309" y="53857"/>
                  </a:lnTo>
                  <a:cubicBezTo>
                    <a:pt x="28375" y="53796"/>
                    <a:pt x="28395" y="53772"/>
                    <a:pt x="28387" y="53772"/>
                  </a:cubicBezTo>
                  <a:cubicBezTo>
                    <a:pt x="28364" y="53772"/>
                    <a:pt x="28121" y="53955"/>
                    <a:pt x="28015" y="54026"/>
                  </a:cubicBezTo>
                  <a:cubicBezTo>
                    <a:pt x="28007" y="54031"/>
                    <a:pt x="27999" y="54036"/>
                    <a:pt x="27992" y="54041"/>
                  </a:cubicBezTo>
                  <a:lnTo>
                    <a:pt x="27992" y="54041"/>
                  </a:lnTo>
                  <a:cubicBezTo>
                    <a:pt x="27903" y="54069"/>
                    <a:pt x="27817" y="54104"/>
                    <a:pt x="27726" y="54134"/>
                  </a:cubicBezTo>
                  <a:cubicBezTo>
                    <a:pt x="27632" y="54156"/>
                    <a:pt x="27539" y="54170"/>
                    <a:pt x="27445" y="54199"/>
                  </a:cubicBezTo>
                  <a:cubicBezTo>
                    <a:pt x="27444" y="54199"/>
                    <a:pt x="27442" y="54200"/>
                    <a:pt x="27441" y="54200"/>
                  </a:cubicBezTo>
                  <a:lnTo>
                    <a:pt x="27441" y="54200"/>
                  </a:lnTo>
                  <a:cubicBezTo>
                    <a:pt x="27236" y="54207"/>
                    <a:pt x="27030" y="54213"/>
                    <a:pt x="26818" y="54213"/>
                  </a:cubicBezTo>
                  <a:cubicBezTo>
                    <a:pt x="26774" y="54213"/>
                    <a:pt x="26701" y="54203"/>
                    <a:pt x="26643" y="54192"/>
                  </a:cubicBezTo>
                  <a:lnTo>
                    <a:pt x="26643" y="54192"/>
                  </a:lnTo>
                  <a:cubicBezTo>
                    <a:pt x="26676" y="54199"/>
                    <a:pt x="26719" y="54209"/>
                    <a:pt x="26775" y="54221"/>
                  </a:cubicBezTo>
                  <a:cubicBezTo>
                    <a:pt x="26666" y="54199"/>
                    <a:pt x="26558" y="54185"/>
                    <a:pt x="26450" y="54156"/>
                  </a:cubicBezTo>
                  <a:cubicBezTo>
                    <a:pt x="26212" y="54105"/>
                    <a:pt x="25974" y="54040"/>
                    <a:pt x="25744" y="53961"/>
                  </a:cubicBezTo>
                  <a:cubicBezTo>
                    <a:pt x="25713" y="53949"/>
                    <a:pt x="25635" y="53919"/>
                    <a:pt x="25571" y="53895"/>
                  </a:cubicBezTo>
                  <a:lnTo>
                    <a:pt x="25571" y="53895"/>
                  </a:lnTo>
                  <a:cubicBezTo>
                    <a:pt x="25502" y="53863"/>
                    <a:pt x="25366" y="53805"/>
                    <a:pt x="25333" y="53788"/>
                  </a:cubicBezTo>
                  <a:cubicBezTo>
                    <a:pt x="25066" y="53658"/>
                    <a:pt x="24799" y="53514"/>
                    <a:pt x="24547" y="53356"/>
                  </a:cubicBezTo>
                  <a:cubicBezTo>
                    <a:pt x="24309" y="53211"/>
                    <a:pt x="24078" y="53053"/>
                    <a:pt x="23848" y="52887"/>
                  </a:cubicBezTo>
                  <a:cubicBezTo>
                    <a:pt x="23805" y="52857"/>
                    <a:pt x="23785" y="52844"/>
                    <a:pt x="23779" y="52841"/>
                  </a:cubicBezTo>
                  <a:lnTo>
                    <a:pt x="23779" y="52841"/>
                  </a:lnTo>
                  <a:cubicBezTo>
                    <a:pt x="23762" y="52827"/>
                    <a:pt x="23739" y="52809"/>
                    <a:pt x="23711" y="52786"/>
                  </a:cubicBezTo>
                  <a:cubicBezTo>
                    <a:pt x="23581" y="52678"/>
                    <a:pt x="23444" y="52563"/>
                    <a:pt x="23314" y="52447"/>
                  </a:cubicBezTo>
                  <a:cubicBezTo>
                    <a:pt x="22795" y="51993"/>
                    <a:pt x="22305" y="51488"/>
                    <a:pt x="21844" y="50962"/>
                  </a:cubicBezTo>
                  <a:cubicBezTo>
                    <a:pt x="21339" y="50378"/>
                    <a:pt x="21116" y="50076"/>
                    <a:pt x="20633" y="49355"/>
                  </a:cubicBezTo>
                  <a:cubicBezTo>
                    <a:pt x="20164" y="48641"/>
                    <a:pt x="19731" y="47906"/>
                    <a:pt x="19342" y="47141"/>
                  </a:cubicBezTo>
                  <a:cubicBezTo>
                    <a:pt x="18455" y="45411"/>
                    <a:pt x="17850" y="43631"/>
                    <a:pt x="17302" y="41742"/>
                  </a:cubicBezTo>
                  <a:cubicBezTo>
                    <a:pt x="16559" y="39197"/>
                    <a:pt x="15853" y="36645"/>
                    <a:pt x="15219" y="34072"/>
                  </a:cubicBezTo>
                  <a:cubicBezTo>
                    <a:pt x="14721" y="32082"/>
                    <a:pt x="14260" y="30085"/>
                    <a:pt x="13878" y="28074"/>
                  </a:cubicBezTo>
                  <a:cubicBezTo>
                    <a:pt x="13726" y="27288"/>
                    <a:pt x="13589" y="26502"/>
                    <a:pt x="13467" y="25709"/>
                  </a:cubicBezTo>
                  <a:cubicBezTo>
                    <a:pt x="13438" y="25514"/>
                    <a:pt x="13409" y="25320"/>
                    <a:pt x="13380" y="25125"/>
                  </a:cubicBezTo>
                  <a:cubicBezTo>
                    <a:pt x="13368" y="25038"/>
                    <a:pt x="13364" y="25011"/>
                    <a:pt x="13363" y="25011"/>
                  </a:cubicBezTo>
                  <a:lnTo>
                    <a:pt x="13363" y="25011"/>
                  </a:lnTo>
                  <a:cubicBezTo>
                    <a:pt x="13363" y="25011"/>
                    <a:pt x="13363" y="25012"/>
                    <a:pt x="13363" y="25013"/>
                  </a:cubicBezTo>
                  <a:lnTo>
                    <a:pt x="13363" y="25013"/>
                  </a:lnTo>
                  <a:cubicBezTo>
                    <a:pt x="13362" y="25001"/>
                    <a:pt x="13360" y="24989"/>
                    <a:pt x="13359" y="24974"/>
                  </a:cubicBezTo>
                  <a:cubicBezTo>
                    <a:pt x="13323" y="24628"/>
                    <a:pt x="13279" y="24282"/>
                    <a:pt x="13243" y="23943"/>
                  </a:cubicBezTo>
                  <a:cubicBezTo>
                    <a:pt x="13175" y="23183"/>
                    <a:pt x="13138" y="22432"/>
                    <a:pt x="13154" y="21679"/>
                  </a:cubicBezTo>
                  <a:lnTo>
                    <a:pt x="13154" y="21679"/>
                  </a:lnTo>
                  <a:cubicBezTo>
                    <a:pt x="13162" y="21689"/>
                    <a:pt x="13170" y="21698"/>
                    <a:pt x="13178" y="21707"/>
                  </a:cubicBezTo>
                  <a:lnTo>
                    <a:pt x="13178" y="21707"/>
                  </a:lnTo>
                  <a:cubicBezTo>
                    <a:pt x="13238" y="21793"/>
                    <a:pt x="13299" y="21873"/>
                    <a:pt x="13359" y="21953"/>
                  </a:cubicBezTo>
                  <a:cubicBezTo>
                    <a:pt x="14743" y="23878"/>
                    <a:pt x="15774" y="26062"/>
                    <a:pt x="16725" y="28218"/>
                  </a:cubicBezTo>
                  <a:cubicBezTo>
                    <a:pt x="17324" y="29580"/>
                    <a:pt x="17915" y="31065"/>
                    <a:pt x="18499" y="32630"/>
                  </a:cubicBezTo>
                  <a:cubicBezTo>
                    <a:pt x="19176" y="34446"/>
                    <a:pt x="19804" y="36278"/>
                    <a:pt x="20395" y="38123"/>
                  </a:cubicBezTo>
                  <a:cubicBezTo>
                    <a:pt x="21043" y="40163"/>
                    <a:pt x="21635" y="42225"/>
                    <a:pt x="22197" y="44287"/>
                  </a:cubicBezTo>
                  <a:cubicBezTo>
                    <a:pt x="22401" y="45050"/>
                    <a:pt x="22994" y="45381"/>
                    <a:pt x="23602" y="45381"/>
                  </a:cubicBezTo>
                  <a:cubicBezTo>
                    <a:pt x="24521" y="45381"/>
                    <a:pt x="25472" y="44626"/>
                    <a:pt x="25160" y="43472"/>
                  </a:cubicBezTo>
                  <a:cubicBezTo>
                    <a:pt x="24028" y="39269"/>
                    <a:pt x="22738" y="35110"/>
                    <a:pt x="21180" y="31044"/>
                  </a:cubicBezTo>
                  <a:cubicBezTo>
                    <a:pt x="20063" y="28110"/>
                    <a:pt x="18838" y="25183"/>
                    <a:pt x="17302" y="22451"/>
                  </a:cubicBezTo>
                  <a:cubicBezTo>
                    <a:pt x="16459" y="20951"/>
                    <a:pt x="15413" y="19019"/>
                    <a:pt x="13834" y="18169"/>
                  </a:cubicBezTo>
                  <a:cubicBezTo>
                    <a:pt x="13418" y="17942"/>
                    <a:pt x="13012" y="17840"/>
                    <a:pt x="12631" y="17840"/>
                  </a:cubicBezTo>
                  <a:cubicBezTo>
                    <a:pt x="11410" y="17840"/>
                    <a:pt x="10445" y="18888"/>
                    <a:pt x="10208" y="20245"/>
                  </a:cubicBezTo>
                  <a:cubicBezTo>
                    <a:pt x="9776" y="22768"/>
                    <a:pt x="10295" y="25471"/>
                    <a:pt x="10735" y="27951"/>
                  </a:cubicBezTo>
                  <a:cubicBezTo>
                    <a:pt x="11578" y="32695"/>
                    <a:pt x="12832" y="37359"/>
                    <a:pt x="14166" y="41987"/>
                  </a:cubicBezTo>
                  <a:cubicBezTo>
                    <a:pt x="15298" y="45916"/>
                    <a:pt x="16790" y="49672"/>
                    <a:pt x="19429" y="52858"/>
                  </a:cubicBezTo>
                  <a:cubicBezTo>
                    <a:pt x="21080" y="54848"/>
                    <a:pt x="23372" y="56773"/>
                    <a:pt x="26003" y="57198"/>
                  </a:cubicBezTo>
                  <a:cubicBezTo>
                    <a:pt x="26329" y="57250"/>
                    <a:pt x="26652" y="57275"/>
                    <a:pt x="26971" y="57275"/>
                  </a:cubicBezTo>
                  <a:cubicBezTo>
                    <a:pt x="29048" y="57275"/>
                    <a:pt x="30914" y="56190"/>
                    <a:pt x="31864" y="54221"/>
                  </a:cubicBezTo>
                  <a:cubicBezTo>
                    <a:pt x="33400" y="51020"/>
                    <a:pt x="32895" y="47141"/>
                    <a:pt x="32145" y="43811"/>
                  </a:cubicBezTo>
                  <a:cubicBezTo>
                    <a:pt x="31871" y="42578"/>
                    <a:pt x="31460" y="41389"/>
                    <a:pt x="31187" y="40163"/>
                  </a:cubicBezTo>
                  <a:cubicBezTo>
                    <a:pt x="30877" y="38772"/>
                    <a:pt x="30545" y="37380"/>
                    <a:pt x="30199" y="35996"/>
                  </a:cubicBezTo>
                  <a:cubicBezTo>
                    <a:pt x="29557" y="33401"/>
                    <a:pt x="28851" y="30828"/>
                    <a:pt x="28065" y="28268"/>
                  </a:cubicBezTo>
                  <a:cubicBezTo>
                    <a:pt x="26753" y="23986"/>
                    <a:pt x="25225" y="19769"/>
                    <a:pt x="23365" y="15696"/>
                  </a:cubicBezTo>
                  <a:cubicBezTo>
                    <a:pt x="21036" y="10577"/>
                    <a:pt x="18059" y="5005"/>
                    <a:pt x="13373" y="1660"/>
                  </a:cubicBezTo>
                  <a:cubicBezTo>
                    <a:pt x="11910" y="615"/>
                    <a:pt x="10214" y="0"/>
                    <a:pt x="85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43"/>
          <p:cNvGrpSpPr/>
          <p:nvPr/>
        </p:nvGrpSpPr>
        <p:grpSpPr>
          <a:xfrm>
            <a:off x="1063885" y="169636"/>
            <a:ext cx="1723720" cy="2159011"/>
            <a:chOff x="610625" y="938625"/>
            <a:chExt cx="1230350" cy="1541050"/>
          </a:xfrm>
        </p:grpSpPr>
        <p:sp>
          <p:nvSpPr>
            <p:cNvPr id="3343" name="Google Shape;3343;p43"/>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3"/>
            <p:cNvSpPr/>
            <p:nvPr/>
          </p:nvSpPr>
          <p:spPr>
            <a:xfrm>
              <a:off x="1204475" y="1756675"/>
              <a:ext cx="610375" cy="713425"/>
            </a:xfrm>
            <a:custGeom>
              <a:avLst/>
              <a:gdLst/>
              <a:ahLst/>
              <a:cxnLst/>
              <a:rect l="l" t="t" r="r" b="b"/>
              <a:pathLst>
                <a:path w="24415" h="28537" extrusionOk="0">
                  <a:moveTo>
                    <a:pt x="3663" y="0"/>
                  </a:moveTo>
                  <a:cubicBezTo>
                    <a:pt x="2444" y="800"/>
                    <a:pt x="1226" y="1600"/>
                    <a:pt x="1" y="2408"/>
                  </a:cubicBezTo>
                  <a:cubicBezTo>
                    <a:pt x="7844" y="11066"/>
                    <a:pt x="15687" y="19731"/>
                    <a:pt x="23538" y="28389"/>
                  </a:cubicBezTo>
                  <a:cubicBezTo>
                    <a:pt x="23630" y="28492"/>
                    <a:pt x="23741" y="28536"/>
                    <a:pt x="23849" y="28536"/>
                  </a:cubicBezTo>
                  <a:cubicBezTo>
                    <a:pt x="24142" y="28536"/>
                    <a:pt x="24414" y="28218"/>
                    <a:pt x="24230" y="27892"/>
                  </a:cubicBezTo>
                  <a:lnTo>
                    <a:pt x="12004" y="6077"/>
                  </a:lnTo>
                  <a:cubicBezTo>
                    <a:pt x="11636" y="5421"/>
                    <a:pt x="11016" y="4960"/>
                    <a:pt x="10288" y="4794"/>
                  </a:cubicBezTo>
                  <a:lnTo>
                    <a:pt x="7491" y="4167"/>
                  </a:lnTo>
                  <a:cubicBezTo>
                    <a:pt x="6215" y="2775"/>
                    <a:pt x="4939" y="1384"/>
                    <a:pt x="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3"/>
            <p:cNvSpPr/>
            <p:nvPr/>
          </p:nvSpPr>
          <p:spPr>
            <a:xfrm>
              <a:off x="1322525" y="1677175"/>
              <a:ext cx="479975" cy="802500"/>
            </a:xfrm>
            <a:custGeom>
              <a:avLst/>
              <a:gdLst/>
              <a:ahLst/>
              <a:cxnLst/>
              <a:rect l="l" t="t" r="r" b="b"/>
              <a:pathLst>
                <a:path w="19199" h="32100" extrusionOk="0">
                  <a:moveTo>
                    <a:pt x="3598" y="1"/>
                  </a:moveTo>
                  <a:cubicBezTo>
                    <a:pt x="2394" y="837"/>
                    <a:pt x="1197" y="1673"/>
                    <a:pt x="1" y="2510"/>
                  </a:cubicBezTo>
                  <a:cubicBezTo>
                    <a:pt x="822" y="4211"/>
                    <a:pt x="1644" y="5912"/>
                    <a:pt x="2466" y="7606"/>
                  </a:cubicBezTo>
                  <a:lnTo>
                    <a:pt x="2012" y="10439"/>
                  </a:lnTo>
                  <a:cubicBezTo>
                    <a:pt x="1896" y="11175"/>
                    <a:pt x="2098" y="11925"/>
                    <a:pt x="2567" y="12508"/>
                  </a:cubicBezTo>
                  <a:lnTo>
                    <a:pt x="18319" y="31937"/>
                  </a:lnTo>
                  <a:cubicBezTo>
                    <a:pt x="18412" y="32051"/>
                    <a:pt x="18530" y="32099"/>
                    <a:pt x="18645" y="32099"/>
                  </a:cubicBezTo>
                  <a:cubicBezTo>
                    <a:pt x="18930" y="32099"/>
                    <a:pt x="19199" y="31804"/>
                    <a:pt x="19039" y="31475"/>
                  </a:cubicBezTo>
                  <a:cubicBezTo>
                    <a:pt x="13892" y="20979"/>
                    <a:pt x="8745" y="10490"/>
                    <a:pt x="359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3"/>
            <p:cNvSpPr/>
            <p:nvPr/>
          </p:nvSpPr>
          <p:spPr>
            <a:xfrm>
              <a:off x="1424175" y="1886900"/>
              <a:ext cx="66350" cy="58450"/>
            </a:xfrm>
            <a:custGeom>
              <a:avLst/>
              <a:gdLst/>
              <a:ahLst/>
              <a:cxnLst/>
              <a:rect l="l" t="t" r="r" b="b"/>
              <a:pathLst>
                <a:path w="2654" h="2338" extrusionOk="0">
                  <a:moveTo>
                    <a:pt x="1328" y="0"/>
                  </a:moveTo>
                  <a:cubicBezTo>
                    <a:pt x="870" y="0"/>
                    <a:pt x="435" y="267"/>
                    <a:pt x="245" y="717"/>
                  </a:cubicBezTo>
                  <a:cubicBezTo>
                    <a:pt x="0" y="1315"/>
                    <a:pt x="282" y="2000"/>
                    <a:pt x="873" y="2245"/>
                  </a:cubicBezTo>
                  <a:cubicBezTo>
                    <a:pt x="1022" y="2308"/>
                    <a:pt x="1176" y="2338"/>
                    <a:pt x="1328" y="2338"/>
                  </a:cubicBezTo>
                  <a:cubicBezTo>
                    <a:pt x="1785" y="2338"/>
                    <a:pt x="2217" y="2067"/>
                    <a:pt x="2401" y="1618"/>
                  </a:cubicBezTo>
                  <a:cubicBezTo>
                    <a:pt x="2653" y="1027"/>
                    <a:pt x="2372" y="342"/>
                    <a:pt x="1781" y="90"/>
                  </a:cubicBezTo>
                  <a:cubicBezTo>
                    <a:pt x="1633" y="29"/>
                    <a:pt x="1479" y="0"/>
                    <a:pt x="1328" y="0"/>
                  </a:cubicBezTo>
                  <a:close/>
                </a:path>
              </a:pathLst>
            </a:custGeom>
            <a:solidFill>
              <a:srgbClr val="C777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3"/>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3"/>
            <p:cNvSpPr/>
            <p:nvPr/>
          </p:nvSpPr>
          <p:spPr>
            <a:xfrm>
              <a:off x="610625" y="1131925"/>
              <a:ext cx="750675" cy="709125"/>
            </a:xfrm>
            <a:custGeom>
              <a:avLst/>
              <a:gdLst/>
              <a:ahLst/>
              <a:cxnLst/>
              <a:rect l="l" t="t" r="r" b="b"/>
              <a:pathLst>
                <a:path w="30027" h="28365" extrusionOk="0">
                  <a:moveTo>
                    <a:pt x="7947" y="3590"/>
                  </a:moveTo>
                  <a:cubicBezTo>
                    <a:pt x="8578" y="3590"/>
                    <a:pt x="9196" y="3887"/>
                    <a:pt x="9589" y="4437"/>
                  </a:cubicBezTo>
                  <a:lnTo>
                    <a:pt x="15688" y="12951"/>
                  </a:lnTo>
                  <a:cubicBezTo>
                    <a:pt x="16481" y="14061"/>
                    <a:pt x="15962" y="15618"/>
                    <a:pt x="14671" y="16044"/>
                  </a:cubicBezTo>
                  <a:cubicBezTo>
                    <a:pt x="13999" y="16263"/>
                    <a:pt x="13216" y="16420"/>
                    <a:pt x="12349" y="16420"/>
                  </a:cubicBezTo>
                  <a:cubicBezTo>
                    <a:pt x="11961" y="16420"/>
                    <a:pt x="11557" y="16389"/>
                    <a:pt x="11139" y="16318"/>
                  </a:cubicBezTo>
                  <a:cubicBezTo>
                    <a:pt x="8046" y="15799"/>
                    <a:pt x="6446" y="13470"/>
                    <a:pt x="5941" y="12735"/>
                  </a:cubicBezTo>
                  <a:cubicBezTo>
                    <a:pt x="5249" y="11725"/>
                    <a:pt x="3425" y="9065"/>
                    <a:pt x="4579" y="6376"/>
                  </a:cubicBezTo>
                  <a:cubicBezTo>
                    <a:pt x="5119" y="5122"/>
                    <a:pt x="6107" y="4329"/>
                    <a:pt x="6979" y="3839"/>
                  </a:cubicBezTo>
                  <a:cubicBezTo>
                    <a:pt x="7286" y="3671"/>
                    <a:pt x="7618" y="3590"/>
                    <a:pt x="7947" y="3590"/>
                  </a:cubicBezTo>
                  <a:close/>
                  <a:moveTo>
                    <a:pt x="7397" y="1"/>
                  </a:moveTo>
                  <a:cubicBezTo>
                    <a:pt x="6263" y="1"/>
                    <a:pt x="5126" y="353"/>
                    <a:pt x="4161" y="1092"/>
                  </a:cubicBezTo>
                  <a:cubicBezTo>
                    <a:pt x="4009" y="1208"/>
                    <a:pt x="3851" y="1337"/>
                    <a:pt x="3699" y="1467"/>
                  </a:cubicBezTo>
                  <a:cubicBezTo>
                    <a:pt x="3151" y="1950"/>
                    <a:pt x="1227" y="3745"/>
                    <a:pt x="686" y="6715"/>
                  </a:cubicBezTo>
                  <a:cubicBezTo>
                    <a:pt x="1" y="10493"/>
                    <a:pt x="2056" y="13434"/>
                    <a:pt x="2892" y="14631"/>
                  </a:cubicBezTo>
                  <a:cubicBezTo>
                    <a:pt x="5920" y="19021"/>
                    <a:pt x="10786" y="20052"/>
                    <a:pt x="12631" y="20297"/>
                  </a:cubicBezTo>
                  <a:cubicBezTo>
                    <a:pt x="13326" y="20392"/>
                    <a:pt x="13972" y="20426"/>
                    <a:pt x="14549" y="20426"/>
                  </a:cubicBezTo>
                  <a:cubicBezTo>
                    <a:pt x="15199" y="20426"/>
                    <a:pt x="15763" y="20383"/>
                    <a:pt x="16214" y="20333"/>
                  </a:cubicBezTo>
                  <a:cubicBezTo>
                    <a:pt x="18348" y="22388"/>
                    <a:pt x="19977" y="24089"/>
                    <a:pt x="21051" y="25250"/>
                  </a:cubicBezTo>
                  <a:cubicBezTo>
                    <a:pt x="22635" y="26952"/>
                    <a:pt x="23856" y="28365"/>
                    <a:pt x="25020" y="28365"/>
                  </a:cubicBezTo>
                  <a:cubicBezTo>
                    <a:pt x="25127" y="28365"/>
                    <a:pt x="25234" y="28353"/>
                    <a:pt x="25341" y="28328"/>
                  </a:cubicBezTo>
                  <a:cubicBezTo>
                    <a:pt x="25571" y="28270"/>
                    <a:pt x="26033" y="27938"/>
                    <a:pt x="26948" y="27275"/>
                  </a:cubicBezTo>
                  <a:cubicBezTo>
                    <a:pt x="28210" y="26360"/>
                    <a:pt x="28844" y="25906"/>
                    <a:pt x="28938" y="25761"/>
                  </a:cubicBezTo>
                  <a:cubicBezTo>
                    <a:pt x="30026" y="24168"/>
                    <a:pt x="24685" y="19526"/>
                    <a:pt x="20338" y="13564"/>
                  </a:cubicBezTo>
                  <a:cubicBezTo>
                    <a:pt x="15745" y="7256"/>
                    <a:pt x="14628" y="5937"/>
                    <a:pt x="11845" y="2224"/>
                  </a:cubicBezTo>
                  <a:cubicBezTo>
                    <a:pt x="10759" y="780"/>
                    <a:pt x="9083" y="1"/>
                    <a:pt x="73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3"/>
            <p:cNvSpPr/>
            <p:nvPr/>
          </p:nvSpPr>
          <p:spPr>
            <a:xfrm>
              <a:off x="1348650" y="1649250"/>
              <a:ext cx="480100" cy="802375"/>
            </a:xfrm>
            <a:custGeom>
              <a:avLst/>
              <a:gdLst/>
              <a:ahLst/>
              <a:cxnLst/>
              <a:rect l="l" t="t" r="r" b="b"/>
              <a:pathLst>
                <a:path w="19204" h="32095" extrusionOk="0">
                  <a:moveTo>
                    <a:pt x="3598" y="0"/>
                  </a:moveTo>
                  <a:cubicBezTo>
                    <a:pt x="2401" y="837"/>
                    <a:pt x="1197" y="1673"/>
                    <a:pt x="1" y="2509"/>
                  </a:cubicBezTo>
                  <a:cubicBezTo>
                    <a:pt x="823" y="4210"/>
                    <a:pt x="1644" y="5905"/>
                    <a:pt x="2466" y="7606"/>
                  </a:cubicBezTo>
                  <a:lnTo>
                    <a:pt x="2012" y="10432"/>
                  </a:lnTo>
                  <a:cubicBezTo>
                    <a:pt x="1897" y="11174"/>
                    <a:pt x="2099" y="11924"/>
                    <a:pt x="2567" y="12508"/>
                  </a:cubicBezTo>
                  <a:lnTo>
                    <a:pt x="18319" y="31929"/>
                  </a:lnTo>
                  <a:cubicBezTo>
                    <a:pt x="18413" y="32046"/>
                    <a:pt x="18531" y="32095"/>
                    <a:pt x="18648" y="32095"/>
                  </a:cubicBezTo>
                  <a:cubicBezTo>
                    <a:pt x="18934" y="32095"/>
                    <a:pt x="19204" y="31796"/>
                    <a:pt x="19040" y="31468"/>
                  </a:cubicBezTo>
                  <a:cubicBezTo>
                    <a:pt x="13893" y="20979"/>
                    <a:pt x="8745" y="10490"/>
                    <a:pt x="3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3"/>
            <p:cNvSpPr/>
            <p:nvPr/>
          </p:nvSpPr>
          <p:spPr>
            <a:xfrm>
              <a:off x="1348650" y="1649250"/>
              <a:ext cx="128000" cy="150325"/>
            </a:xfrm>
            <a:custGeom>
              <a:avLst/>
              <a:gdLst/>
              <a:ahLst/>
              <a:cxnLst/>
              <a:rect l="l" t="t" r="r" b="b"/>
              <a:pathLst>
                <a:path w="5120" h="6013" extrusionOk="0">
                  <a:moveTo>
                    <a:pt x="3598" y="0"/>
                  </a:moveTo>
                  <a:cubicBezTo>
                    <a:pt x="2401" y="837"/>
                    <a:pt x="1197" y="1673"/>
                    <a:pt x="1" y="2509"/>
                  </a:cubicBezTo>
                  <a:cubicBezTo>
                    <a:pt x="570" y="3677"/>
                    <a:pt x="1133" y="4845"/>
                    <a:pt x="1695" y="6013"/>
                  </a:cubicBezTo>
                  <a:cubicBezTo>
                    <a:pt x="2834" y="5040"/>
                    <a:pt x="3973" y="4066"/>
                    <a:pt x="5119" y="3093"/>
                  </a:cubicBezTo>
                  <a:lnTo>
                    <a:pt x="359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3"/>
            <p:cNvSpPr/>
            <p:nvPr/>
          </p:nvSpPr>
          <p:spPr>
            <a:xfrm>
              <a:off x="895025" y="938625"/>
              <a:ext cx="580000" cy="819975"/>
            </a:xfrm>
            <a:custGeom>
              <a:avLst/>
              <a:gdLst/>
              <a:ahLst/>
              <a:cxnLst/>
              <a:rect l="l" t="t" r="r" b="b"/>
              <a:pathLst>
                <a:path w="23200" h="32799" extrusionOk="0">
                  <a:moveTo>
                    <a:pt x="8365" y="3654"/>
                  </a:moveTo>
                  <a:cubicBezTo>
                    <a:pt x="11034" y="3654"/>
                    <a:pt x="12844" y="5991"/>
                    <a:pt x="13561" y="6899"/>
                  </a:cubicBezTo>
                  <a:cubicBezTo>
                    <a:pt x="14109" y="7606"/>
                    <a:pt x="15846" y="9841"/>
                    <a:pt x="15399" y="12948"/>
                  </a:cubicBezTo>
                  <a:cubicBezTo>
                    <a:pt x="15205" y="14303"/>
                    <a:pt x="14657" y="15392"/>
                    <a:pt x="14066" y="16221"/>
                  </a:cubicBezTo>
                  <a:cubicBezTo>
                    <a:pt x="13660" y="16779"/>
                    <a:pt x="13040" y="17061"/>
                    <a:pt x="12421" y="17061"/>
                  </a:cubicBezTo>
                  <a:cubicBezTo>
                    <a:pt x="11818" y="17061"/>
                    <a:pt x="11216" y="16794"/>
                    <a:pt x="10814" y="16257"/>
                  </a:cubicBezTo>
                  <a:lnTo>
                    <a:pt x="4542" y="7865"/>
                  </a:lnTo>
                  <a:cubicBezTo>
                    <a:pt x="3930" y="7044"/>
                    <a:pt x="4023" y="5897"/>
                    <a:pt x="4766" y="5198"/>
                  </a:cubicBezTo>
                  <a:cubicBezTo>
                    <a:pt x="5494" y="4513"/>
                    <a:pt x="6554" y="3814"/>
                    <a:pt x="7909" y="3677"/>
                  </a:cubicBezTo>
                  <a:cubicBezTo>
                    <a:pt x="8064" y="3662"/>
                    <a:pt x="8216" y="3654"/>
                    <a:pt x="8365" y="3654"/>
                  </a:cubicBezTo>
                  <a:close/>
                  <a:moveTo>
                    <a:pt x="8295" y="0"/>
                  </a:moveTo>
                  <a:cubicBezTo>
                    <a:pt x="5855" y="0"/>
                    <a:pt x="4045" y="1022"/>
                    <a:pt x="3504" y="1348"/>
                  </a:cubicBezTo>
                  <a:cubicBezTo>
                    <a:pt x="3331" y="1457"/>
                    <a:pt x="3158" y="1565"/>
                    <a:pt x="3000" y="1673"/>
                  </a:cubicBezTo>
                  <a:cubicBezTo>
                    <a:pt x="520" y="3410"/>
                    <a:pt x="1" y="6878"/>
                    <a:pt x="1753" y="9343"/>
                  </a:cubicBezTo>
                  <a:cubicBezTo>
                    <a:pt x="4449" y="13121"/>
                    <a:pt x="5364" y="14584"/>
                    <a:pt x="9985" y="20878"/>
                  </a:cubicBezTo>
                  <a:cubicBezTo>
                    <a:pt x="14178" y="26586"/>
                    <a:pt x="16930" y="32799"/>
                    <a:pt x="18776" y="32799"/>
                  </a:cubicBezTo>
                  <a:cubicBezTo>
                    <a:pt x="18854" y="32799"/>
                    <a:pt x="18929" y="32788"/>
                    <a:pt x="19004" y="32765"/>
                  </a:cubicBezTo>
                  <a:cubicBezTo>
                    <a:pt x="19169" y="32715"/>
                    <a:pt x="19797" y="32253"/>
                    <a:pt x="21051" y="31331"/>
                  </a:cubicBezTo>
                  <a:cubicBezTo>
                    <a:pt x="21959" y="30653"/>
                    <a:pt x="22414" y="30314"/>
                    <a:pt x="22536" y="30120"/>
                  </a:cubicBezTo>
                  <a:cubicBezTo>
                    <a:pt x="23199" y="29002"/>
                    <a:pt x="22154" y="27308"/>
                    <a:pt x="20907" y="25095"/>
                  </a:cubicBezTo>
                  <a:cubicBezTo>
                    <a:pt x="20128" y="23718"/>
                    <a:pt x="18996" y="21649"/>
                    <a:pt x="17684" y="18996"/>
                  </a:cubicBezTo>
                  <a:cubicBezTo>
                    <a:pt x="18030" y="18210"/>
                    <a:pt x="18485" y="17042"/>
                    <a:pt x="18737" y="15565"/>
                  </a:cubicBezTo>
                  <a:cubicBezTo>
                    <a:pt x="19061" y="13734"/>
                    <a:pt x="19559" y="8788"/>
                    <a:pt x="16293" y="4571"/>
                  </a:cubicBezTo>
                  <a:cubicBezTo>
                    <a:pt x="15399" y="3417"/>
                    <a:pt x="13222" y="563"/>
                    <a:pt x="9416" y="72"/>
                  </a:cubicBezTo>
                  <a:cubicBezTo>
                    <a:pt x="9030" y="22"/>
                    <a:pt x="8656" y="0"/>
                    <a:pt x="82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3"/>
            <p:cNvSpPr/>
            <p:nvPr/>
          </p:nvSpPr>
          <p:spPr>
            <a:xfrm>
              <a:off x="1450300" y="1858875"/>
              <a:ext cx="66350" cy="58550"/>
            </a:xfrm>
            <a:custGeom>
              <a:avLst/>
              <a:gdLst/>
              <a:ahLst/>
              <a:cxnLst/>
              <a:rect l="l" t="t" r="r" b="b"/>
              <a:pathLst>
                <a:path w="2654" h="2342" extrusionOk="0">
                  <a:moveTo>
                    <a:pt x="1326" y="1"/>
                  </a:moveTo>
                  <a:cubicBezTo>
                    <a:pt x="869" y="1"/>
                    <a:pt x="437" y="271"/>
                    <a:pt x="253" y="720"/>
                  </a:cubicBezTo>
                  <a:cubicBezTo>
                    <a:pt x="1" y="1312"/>
                    <a:pt x="282" y="1996"/>
                    <a:pt x="873" y="2249"/>
                  </a:cubicBezTo>
                  <a:cubicBezTo>
                    <a:pt x="1022" y="2312"/>
                    <a:pt x="1176" y="2341"/>
                    <a:pt x="1328" y="2341"/>
                  </a:cubicBezTo>
                  <a:cubicBezTo>
                    <a:pt x="1786" y="2341"/>
                    <a:pt x="2219" y="2071"/>
                    <a:pt x="2408" y="1622"/>
                  </a:cubicBezTo>
                  <a:cubicBezTo>
                    <a:pt x="2654" y="1030"/>
                    <a:pt x="2380" y="346"/>
                    <a:pt x="1781" y="93"/>
                  </a:cubicBezTo>
                  <a:cubicBezTo>
                    <a:pt x="1632" y="30"/>
                    <a:pt x="1478" y="1"/>
                    <a:pt x="132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3"/>
            <p:cNvSpPr/>
            <p:nvPr/>
          </p:nvSpPr>
          <p:spPr>
            <a:xfrm>
              <a:off x="905850" y="1037375"/>
              <a:ext cx="466975" cy="721225"/>
            </a:xfrm>
            <a:custGeom>
              <a:avLst/>
              <a:gdLst/>
              <a:ahLst/>
              <a:cxnLst/>
              <a:rect l="l" t="t" r="r" b="b"/>
              <a:pathLst>
                <a:path w="18679" h="28849" extrusionOk="0">
                  <a:moveTo>
                    <a:pt x="736" y="1"/>
                  </a:moveTo>
                  <a:lnTo>
                    <a:pt x="736" y="1"/>
                  </a:lnTo>
                  <a:cubicBezTo>
                    <a:pt x="0" y="1709"/>
                    <a:pt x="166" y="3771"/>
                    <a:pt x="1320" y="5393"/>
                  </a:cubicBezTo>
                  <a:cubicBezTo>
                    <a:pt x="4016" y="9171"/>
                    <a:pt x="4931" y="10634"/>
                    <a:pt x="9552" y="16928"/>
                  </a:cubicBezTo>
                  <a:cubicBezTo>
                    <a:pt x="13745" y="22636"/>
                    <a:pt x="16497" y="28849"/>
                    <a:pt x="18343" y="28849"/>
                  </a:cubicBezTo>
                  <a:cubicBezTo>
                    <a:pt x="18421" y="28849"/>
                    <a:pt x="18496" y="28838"/>
                    <a:pt x="18571" y="28815"/>
                  </a:cubicBezTo>
                  <a:cubicBezTo>
                    <a:pt x="18592" y="28808"/>
                    <a:pt x="18628" y="28794"/>
                    <a:pt x="18679" y="28765"/>
                  </a:cubicBezTo>
                  <a:cubicBezTo>
                    <a:pt x="15867" y="24685"/>
                    <a:pt x="13056" y="20604"/>
                    <a:pt x="10244" y="16524"/>
                  </a:cubicBezTo>
                  <a:cubicBezTo>
                    <a:pt x="8831" y="14469"/>
                    <a:pt x="7418" y="12415"/>
                    <a:pt x="6005" y="10360"/>
                  </a:cubicBezTo>
                  <a:cubicBezTo>
                    <a:pt x="4765" y="8565"/>
                    <a:pt x="3533" y="6756"/>
                    <a:pt x="2516" y="4831"/>
                  </a:cubicBezTo>
                  <a:cubicBezTo>
                    <a:pt x="1709" y="3303"/>
                    <a:pt x="1067" y="1681"/>
                    <a:pt x="73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3"/>
            <p:cNvSpPr/>
            <p:nvPr/>
          </p:nvSpPr>
          <p:spPr>
            <a:xfrm>
              <a:off x="1004975" y="1008325"/>
              <a:ext cx="298300" cy="359600"/>
            </a:xfrm>
            <a:custGeom>
              <a:avLst/>
              <a:gdLst/>
              <a:ahLst/>
              <a:cxnLst/>
              <a:rect l="l" t="t" r="r" b="b"/>
              <a:pathLst>
                <a:path w="11932" h="14384" extrusionOk="0">
                  <a:moveTo>
                    <a:pt x="3947" y="1"/>
                  </a:moveTo>
                  <a:cubicBezTo>
                    <a:pt x="3893" y="1"/>
                    <a:pt x="3839" y="1"/>
                    <a:pt x="3785" y="2"/>
                  </a:cubicBezTo>
                  <a:cubicBezTo>
                    <a:pt x="1990" y="38"/>
                    <a:pt x="159" y="1105"/>
                    <a:pt x="0" y="2886"/>
                  </a:cubicBezTo>
                  <a:cubicBezTo>
                    <a:pt x="94" y="2713"/>
                    <a:pt x="217" y="2554"/>
                    <a:pt x="368" y="2410"/>
                  </a:cubicBezTo>
                  <a:cubicBezTo>
                    <a:pt x="1096" y="1725"/>
                    <a:pt x="2156" y="1026"/>
                    <a:pt x="3511" y="889"/>
                  </a:cubicBezTo>
                  <a:cubicBezTo>
                    <a:pt x="3666" y="874"/>
                    <a:pt x="3818" y="866"/>
                    <a:pt x="3967" y="866"/>
                  </a:cubicBezTo>
                  <a:cubicBezTo>
                    <a:pt x="6636" y="866"/>
                    <a:pt x="8446" y="3203"/>
                    <a:pt x="9163" y="4111"/>
                  </a:cubicBezTo>
                  <a:cubicBezTo>
                    <a:pt x="9711" y="4818"/>
                    <a:pt x="11448" y="7053"/>
                    <a:pt x="11001" y="10160"/>
                  </a:cubicBezTo>
                  <a:cubicBezTo>
                    <a:pt x="10807" y="11515"/>
                    <a:pt x="10259" y="12604"/>
                    <a:pt x="9668" y="13433"/>
                  </a:cubicBezTo>
                  <a:cubicBezTo>
                    <a:pt x="9285" y="13966"/>
                    <a:pt x="8709" y="14240"/>
                    <a:pt x="8118" y="14269"/>
                  </a:cubicBezTo>
                  <a:cubicBezTo>
                    <a:pt x="8245" y="14341"/>
                    <a:pt x="8387" y="14384"/>
                    <a:pt x="8531" y="14384"/>
                  </a:cubicBezTo>
                  <a:cubicBezTo>
                    <a:pt x="8745" y="14384"/>
                    <a:pt x="8963" y="14291"/>
                    <a:pt x="9148" y="14067"/>
                  </a:cubicBezTo>
                  <a:cubicBezTo>
                    <a:pt x="9855" y="13216"/>
                    <a:pt x="10677" y="12380"/>
                    <a:pt x="11225" y="11421"/>
                  </a:cubicBezTo>
                  <a:cubicBezTo>
                    <a:pt x="11744" y="10520"/>
                    <a:pt x="11931" y="9439"/>
                    <a:pt x="11837" y="8415"/>
                  </a:cubicBezTo>
                  <a:cubicBezTo>
                    <a:pt x="11729" y="7298"/>
                    <a:pt x="11347" y="6260"/>
                    <a:pt x="10850" y="5258"/>
                  </a:cubicBezTo>
                  <a:cubicBezTo>
                    <a:pt x="10388" y="4328"/>
                    <a:pt x="9862" y="3376"/>
                    <a:pt x="9235" y="2547"/>
                  </a:cubicBezTo>
                  <a:cubicBezTo>
                    <a:pt x="7948" y="832"/>
                    <a:pt x="6072" y="1"/>
                    <a:pt x="39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3"/>
            <p:cNvSpPr/>
            <p:nvPr/>
          </p:nvSpPr>
          <p:spPr>
            <a:xfrm>
              <a:off x="970175" y="938625"/>
              <a:ext cx="504850" cy="753900"/>
            </a:xfrm>
            <a:custGeom>
              <a:avLst/>
              <a:gdLst/>
              <a:ahLst/>
              <a:cxnLst/>
              <a:rect l="l" t="t" r="r" b="b"/>
              <a:pathLst>
                <a:path w="20194" h="30156" extrusionOk="0">
                  <a:moveTo>
                    <a:pt x="5289" y="0"/>
                  </a:moveTo>
                  <a:cubicBezTo>
                    <a:pt x="2849" y="0"/>
                    <a:pt x="1039" y="1022"/>
                    <a:pt x="498" y="1348"/>
                  </a:cubicBezTo>
                  <a:cubicBezTo>
                    <a:pt x="325" y="1457"/>
                    <a:pt x="160" y="1565"/>
                    <a:pt x="1" y="1673"/>
                  </a:cubicBezTo>
                  <a:cubicBezTo>
                    <a:pt x="1210" y="1156"/>
                    <a:pt x="2508" y="911"/>
                    <a:pt x="3810" y="911"/>
                  </a:cubicBezTo>
                  <a:cubicBezTo>
                    <a:pt x="6808" y="911"/>
                    <a:pt x="9830" y="2210"/>
                    <a:pt x="11845" y="4477"/>
                  </a:cubicBezTo>
                  <a:cubicBezTo>
                    <a:pt x="13547" y="6380"/>
                    <a:pt x="14520" y="8925"/>
                    <a:pt x="14758" y="11448"/>
                  </a:cubicBezTo>
                  <a:cubicBezTo>
                    <a:pt x="14880" y="12746"/>
                    <a:pt x="14837" y="14058"/>
                    <a:pt x="14592" y="15334"/>
                  </a:cubicBezTo>
                  <a:cubicBezTo>
                    <a:pt x="14332" y="16711"/>
                    <a:pt x="13518" y="18124"/>
                    <a:pt x="13756" y="19537"/>
                  </a:cubicBezTo>
                  <a:cubicBezTo>
                    <a:pt x="13914" y="20431"/>
                    <a:pt x="14404" y="21209"/>
                    <a:pt x="14830" y="21995"/>
                  </a:cubicBezTo>
                  <a:cubicBezTo>
                    <a:pt x="15306" y="22860"/>
                    <a:pt x="15774" y="23718"/>
                    <a:pt x="16250" y="24583"/>
                  </a:cubicBezTo>
                  <a:cubicBezTo>
                    <a:pt x="17194" y="26313"/>
                    <a:pt x="18146" y="28036"/>
                    <a:pt x="19090" y="29766"/>
                  </a:cubicBezTo>
                  <a:cubicBezTo>
                    <a:pt x="19198" y="29961"/>
                    <a:pt x="19343" y="30091"/>
                    <a:pt x="19501" y="30156"/>
                  </a:cubicBezTo>
                  <a:cubicBezTo>
                    <a:pt x="19508" y="30141"/>
                    <a:pt x="19523" y="30127"/>
                    <a:pt x="19530" y="30120"/>
                  </a:cubicBezTo>
                  <a:cubicBezTo>
                    <a:pt x="20193" y="29002"/>
                    <a:pt x="19148" y="27308"/>
                    <a:pt x="17901" y="25095"/>
                  </a:cubicBezTo>
                  <a:cubicBezTo>
                    <a:pt x="17122" y="23718"/>
                    <a:pt x="15990" y="21649"/>
                    <a:pt x="14678" y="18996"/>
                  </a:cubicBezTo>
                  <a:cubicBezTo>
                    <a:pt x="15024" y="18210"/>
                    <a:pt x="15479" y="17042"/>
                    <a:pt x="15731" y="15565"/>
                  </a:cubicBezTo>
                  <a:cubicBezTo>
                    <a:pt x="16055" y="13734"/>
                    <a:pt x="16553" y="8788"/>
                    <a:pt x="13287" y="4571"/>
                  </a:cubicBezTo>
                  <a:cubicBezTo>
                    <a:pt x="12393" y="3417"/>
                    <a:pt x="10216" y="563"/>
                    <a:pt x="6410" y="72"/>
                  </a:cubicBezTo>
                  <a:cubicBezTo>
                    <a:pt x="6024" y="22"/>
                    <a:pt x="5650" y="0"/>
                    <a:pt x="528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3"/>
            <p:cNvSpPr/>
            <p:nvPr/>
          </p:nvSpPr>
          <p:spPr>
            <a:xfrm>
              <a:off x="782575" y="1132075"/>
              <a:ext cx="578725" cy="646050"/>
            </a:xfrm>
            <a:custGeom>
              <a:avLst/>
              <a:gdLst/>
              <a:ahLst/>
              <a:cxnLst/>
              <a:rect l="l" t="t" r="r" b="b"/>
              <a:pathLst>
                <a:path w="23149" h="25842" extrusionOk="0">
                  <a:moveTo>
                    <a:pt x="528" y="1"/>
                  </a:moveTo>
                  <a:cubicBezTo>
                    <a:pt x="352" y="1"/>
                    <a:pt x="176" y="9"/>
                    <a:pt x="0" y="26"/>
                  </a:cubicBezTo>
                  <a:cubicBezTo>
                    <a:pt x="1507" y="856"/>
                    <a:pt x="2855" y="1958"/>
                    <a:pt x="4066" y="3191"/>
                  </a:cubicBezTo>
                  <a:cubicBezTo>
                    <a:pt x="5595" y="4741"/>
                    <a:pt x="6943" y="6464"/>
                    <a:pt x="8283" y="8187"/>
                  </a:cubicBezTo>
                  <a:cubicBezTo>
                    <a:pt x="9812" y="10155"/>
                    <a:pt x="11340" y="12130"/>
                    <a:pt x="12868" y="14098"/>
                  </a:cubicBezTo>
                  <a:cubicBezTo>
                    <a:pt x="15903" y="18013"/>
                    <a:pt x="18946" y="21927"/>
                    <a:pt x="21981" y="25842"/>
                  </a:cubicBezTo>
                  <a:cubicBezTo>
                    <a:pt x="22017" y="25806"/>
                    <a:pt x="22045" y="25777"/>
                    <a:pt x="22060" y="25755"/>
                  </a:cubicBezTo>
                  <a:cubicBezTo>
                    <a:pt x="23148" y="24162"/>
                    <a:pt x="17807" y="19520"/>
                    <a:pt x="13460" y="13558"/>
                  </a:cubicBezTo>
                  <a:cubicBezTo>
                    <a:pt x="8867" y="7250"/>
                    <a:pt x="7750" y="5931"/>
                    <a:pt x="4967" y="2218"/>
                  </a:cubicBezTo>
                  <a:cubicBezTo>
                    <a:pt x="3884" y="776"/>
                    <a:pt x="2210" y="1"/>
                    <a:pt x="52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3"/>
            <p:cNvSpPr/>
            <p:nvPr/>
          </p:nvSpPr>
          <p:spPr>
            <a:xfrm>
              <a:off x="684350" y="1221050"/>
              <a:ext cx="326600" cy="336375"/>
            </a:xfrm>
            <a:custGeom>
              <a:avLst/>
              <a:gdLst/>
              <a:ahLst/>
              <a:cxnLst/>
              <a:rect l="l" t="t" r="r" b="b"/>
              <a:pathLst>
                <a:path w="13064" h="13455" extrusionOk="0">
                  <a:moveTo>
                    <a:pt x="4018" y="0"/>
                  </a:moveTo>
                  <a:cubicBezTo>
                    <a:pt x="2513" y="0"/>
                    <a:pt x="1212" y="1294"/>
                    <a:pt x="700" y="2804"/>
                  </a:cubicBezTo>
                  <a:cubicBezTo>
                    <a:pt x="0" y="4880"/>
                    <a:pt x="195" y="6978"/>
                    <a:pt x="1471" y="8766"/>
                  </a:cubicBezTo>
                  <a:cubicBezTo>
                    <a:pt x="2077" y="9617"/>
                    <a:pt x="2819" y="10402"/>
                    <a:pt x="3569" y="11123"/>
                  </a:cubicBezTo>
                  <a:cubicBezTo>
                    <a:pt x="4369" y="11902"/>
                    <a:pt x="5241" y="12587"/>
                    <a:pt x="6279" y="13027"/>
                  </a:cubicBezTo>
                  <a:cubicBezTo>
                    <a:pt x="6931" y="13298"/>
                    <a:pt x="7643" y="13455"/>
                    <a:pt x="8354" y="13455"/>
                  </a:cubicBezTo>
                  <a:cubicBezTo>
                    <a:pt x="8682" y="13455"/>
                    <a:pt x="9008" y="13421"/>
                    <a:pt x="9329" y="13351"/>
                  </a:cubicBezTo>
                  <a:cubicBezTo>
                    <a:pt x="10410" y="13120"/>
                    <a:pt x="11456" y="12587"/>
                    <a:pt x="12479" y="12176"/>
                  </a:cubicBezTo>
                  <a:cubicBezTo>
                    <a:pt x="12933" y="11996"/>
                    <a:pt x="13063" y="11614"/>
                    <a:pt x="12984" y="11253"/>
                  </a:cubicBezTo>
                  <a:lnTo>
                    <a:pt x="12984" y="11253"/>
                  </a:lnTo>
                  <a:cubicBezTo>
                    <a:pt x="12782" y="11808"/>
                    <a:pt x="12342" y="12270"/>
                    <a:pt x="11722" y="12479"/>
                  </a:cubicBezTo>
                  <a:cubicBezTo>
                    <a:pt x="11050" y="12698"/>
                    <a:pt x="10267" y="12855"/>
                    <a:pt x="9400" y="12855"/>
                  </a:cubicBezTo>
                  <a:cubicBezTo>
                    <a:pt x="9012" y="12855"/>
                    <a:pt x="8608" y="12824"/>
                    <a:pt x="8190" y="12753"/>
                  </a:cubicBezTo>
                  <a:cubicBezTo>
                    <a:pt x="5097" y="12234"/>
                    <a:pt x="3497" y="9905"/>
                    <a:pt x="2992" y="9170"/>
                  </a:cubicBezTo>
                  <a:cubicBezTo>
                    <a:pt x="2300" y="8160"/>
                    <a:pt x="476" y="5500"/>
                    <a:pt x="1630" y="2811"/>
                  </a:cubicBezTo>
                  <a:cubicBezTo>
                    <a:pt x="2170" y="1557"/>
                    <a:pt x="3158" y="764"/>
                    <a:pt x="4030" y="274"/>
                  </a:cubicBezTo>
                  <a:cubicBezTo>
                    <a:pt x="4211" y="173"/>
                    <a:pt x="4405" y="108"/>
                    <a:pt x="4600" y="65"/>
                  </a:cubicBezTo>
                  <a:cubicBezTo>
                    <a:pt x="4404" y="21"/>
                    <a:pt x="4209" y="0"/>
                    <a:pt x="401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3"/>
            <p:cNvSpPr/>
            <p:nvPr/>
          </p:nvSpPr>
          <p:spPr>
            <a:xfrm>
              <a:off x="610625" y="1159225"/>
              <a:ext cx="634800" cy="681825"/>
            </a:xfrm>
            <a:custGeom>
              <a:avLst/>
              <a:gdLst/>
              <a:ahLst/>
              <a:cxnLst/>
              <a:rect l="l" t="t" r="r" b="b"/>
              <a:pathLst>
                <a:path w="25392" h="27273" extrusionOk="0">
                  <a:moveTo>
                    <a:pt x="4153" y="0"/>
                  </a:moveTo>
                  <a:lnTo>
                    <a:pt x="4153" y="0"/>
                  </a:lnTo>
                  <a:cubicBezTo>
                    <a:pt x="4002" y="123"/>
                    <a:pt x="3851" y="245"/>
                    <a:pt x="3699" y="375"/>
                  </a:cubicBezTo>
                  <a:cubicBezTo>
                    <a:pt x="3151" y="858"/>
                    <a:pt x="1227" y="2653"/>
                    <a:pt x="686" y="5623"/>
                  </a:cubicBezTo>
                  <a:cubicBezTo>
                    <a:pt x="1" y="9401"/>
                    <a:pt x="2056" y="12342"/>
                    <a:pt x="2892" y="13539"/>
                  </a:cubicBezTo>
                  <a:cubicBezTo>
                    <a:pt x="5920" y="17929"/>
                    <a:pt x="10786" y="18960"/>
                    <a:pt x="12631" y="19205"/>
                  </a:cubicBezTo>
                  <a:cubicBezTo>
                    <a:pt x="13326" y="19300"/>
                    <a:pt x="13972" y="19334"/>
                    <a:pt x="14549" y="19334"/>
                  </a:cubicBezTo>
                  <a:cubicBezTo>
                    <a:pt x="15199" y="19334"/>
                    <a:pt x="15763" y="19291"/>
                    <a:pt x="16214" y="19241"/>
                  </a:cubicBezTo>
                  <a:cubicBezTo>
                    <a:pt x="18348" y="21296"/>
                    <a:pt x="19977" y="22997"/>
                    <a:pt x="21051" y="24158"/>
                  </a:cubicBezTo>
                  <a:cubicBezTo>
                    <a:pt x="22635" y="25860"/>
                    <a:pt x="23856" y="27273"/>
                    <a:pt x="25020" y="27273"/>
                  </a:cubicBezTo>
                  <a:cubicBezTo>
                    <a:pt x="25127" y="27273"/>
                    <a:pt x="25234" y="27261"/>
                    <a:pt x="25341" y="27236"/>
                  </a:cubicBezTo>
                  <a:cubicBezTo>
                    <a:pt x="25355" y="27229"/>
                    <a:pt x="25377" y="27221"/>
                    <a:pt x="25391" y="27214"/>
                  </a:cubicBezTo>
                  <a:cubicBezTo>
                    <a:pt x="25377" y="27048"/>
                    <a:pt x="25297" y="26868"/>
                    <a:pt x="25146" y="26710"/>
                  </a:cubicBezTo>
                  <a:cubicBezTo>
                    <a:pt x="23783" y="25282"/>
                    <a:pt x="22421" y="23855"/>
                    <a:pt x="21066" y="22435"/>
                  </a:cubicBezTo>
                  <a:cubicBezTo>
                    <a:pt x="20388" y="21721"/>
                    <a:pt x="19703" y="21007"/>
                    <a:pt x="19026" y="20294"/>
                  </a:cubicBezTo>
                  <a:cubicBezTo>
                    <a:pt x="18413" y="19645"/>
                    <a:pt x="17814" y="18945"/>
                    <a:pt x="17007" y="18527"/>
                  </a:cubicBezTo>
                  <a:cubicBezTo>
                    <a:pt x="16255" y="18138"/>
                    <a:pt x="15386" y="18102"/>
                    <a:pt x="14515" y="18102"/>
                  </a:cubicBezTo>
                  <a:cubicBezTo>
                    <a:pt x="14312" y="18102"/>
                    <a:pt x="14109" y="18104"/>
                    <a:pt x="13907" y="18104"/>
                  </a:cubicBezTo>
                  <a:cubicBezTo>
                    <a:pt x="13514" y="18104"/>
                    <a:pt x="13126" y="18096"/>
                    <a:pt x="12754" y="18052"/>
                  </a:cubicBezTo>
                  <a:cubicBezTo>
                    <a:pt x="11463" y="17893"/>
                    <a:pt x="10195" y="17540"/>
                    <a:pt x="8998" y="17028"/>
                  </a:cubicBezTo>
                  <a:cubicBezTo>
                    <a:pt x="6662" y="16040"/>
                    <a:pt x="4535" y="14339"/>
                    <a:pt x="3238" y="12140"/>
                  </a:cubicBezTo>
                  <a:cubicBezTo>
                    <a:pt x="1010" y="8399"/>
                    <a:pt x="1313" y="3295"/>
                    <a:pt x="415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3"/>
            <p:cNvSpPr/>
            <p:nvPr/>
          </p:nvSpPr>
          <p:spPr>
            <a:xfrm>
              <a:off x="1396050" y="1866425"/>
              <a:ext cx="401925" cy="515100"/>
            </a:xfrm>
            <a:custGeom>
              <a:avLst/>
              <a:gdLst/>
              <a:ahLst/>
              <a:cxnLst/>
              <a:rect l="l" t="t" r="r" b="b"/>
              <a:pathLst>
                <a:path w="16077" h="20604" extrusionOk="0">
                  <a:moveTo>
                    <a:pt x="397" y="0"/>
                  </a:moveTo>
                  <a:lnTo>
                    <a:pt x="116" y="1745"/>
                  </a:lnTo>
                  <a:cubicBezTo>
                    <a:pt x="1" y="2487"/>
                    <a:pt x="203" y="3237"/>
                    <a:pt x="671" y="3821"/>
                  </a:cubicBezTo>
                  <a:lnTo>
                    <a:pt x="11441" y="17100"/>
                  </a:lnTo>
                  <a:cubicBezTo>
                    <a:pt x="12984" y="18268"/>
                    <a:pt x="14534" y="19436"/>
                    <a:pt x="16077" y="20604"/>
                  </a:cubicBezTo>
                  <a:cubicBezTo>
                    <a:pt x="15457" y="19342"/>
                    <a:pt x="14837" y="18080"/>
                    <a:pt x="14217" y="16812"/>
                  </a:cubicBezTo>
                  <a:cubicBezTo>
                    <a:pt x="8428" y="10367"/>
                    <a:pt x="4326" y="5876"/>
                    <a:pt x="2762" y="4376"/>
                  </a:cubicBezTo>
                  <a:cubicBezTo>
                    <a:pt x="2401" y="4030"/>
                    <a:pt x="1262" y="2978"/>
                    <a:pt x="686" y="1226"/>
                  </a:cubicBezTo>
                  <a:cubicBezTo>
                    <a:pt x="541" y="808"/>
                    <a:pt x="455" y="397"/>
                    <a:pt x="39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3"/>
            <p:cNvSpPr/>
            <p:nvPr/>
          </p:nvSpPr>
          <p:spPr>
            <a:xfrm>
              <a:off x="1396600" y="1809100"/>
              <a:ext cx="9750" cy="18225"/>
            </a:xfrm>
            <a:custGeom>
              <a:avLst/>
              <a:gdLst/>
              <a:ahLst/>
              <a:cxnLst/>
              <a:rect l="l" t="t" r="r" b="b"/>
              <a:pathLst>
                <a:path w="390" h="729" extrusionOk="0">
                  <a:moveTo>
                    <a:pt x="390" y="1"/>
                  </a:moveTo>
                  <a:cubicBezTo>
                    <a:pt x="260" y="22"/>
                    <a:pt x="130" y="51"/>
                    <a:pt x="0" y="73"/>
                  </a:cubicBezTo>
                  <a:cubicBezTo>
                    <a:pt x="101" y="296"/>
                    <a:pt x="209" y="513"/>
                    <a:pt x="318" y="729"/>
                  </a:cubicBezTo>
                  <a:cubicBezTo>
                    <a:pt x="332" y="469"/>
                    <a:pt x="361" y="224"/>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1" name="Google Shape;3361;p43"/>
          <p:cNvGrpSpPr/>
          <p:nvPr/>
        </p:nvGrpSpPr>
        <p:grpSpPr>
          <a:xfrm>
            <a:off x="1260013" y="481684"/>
            <a:ext cx="6623713" cy="3791891"/>
            <a:chOff x="1260013" y="573559"/>
            <a:chExt cx="6623713" cy="3791891"/>
          </a:xfrm>
        </p:grpSpPr>
        <p:sp>
          <p:nvSpPr>
            <p:cNvPr id="3362" name="Google Shape;3362;p43"/>
            <p:cNvSpPr/>
            <p:nvPr/>
          </p:nvSpPr>
          <p:spPr>
            <a:xfrm>
              <a:off x="1372975" y="631275"/>
              <a:ext cx="6397800" cy="3330300"/>
            </a:xfrm>
            <a:prstGeom prst="round2Same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3"/>
            <p:cNvSpPr/>
            <p:nvPr/>
          </p:nvSpPr>
          <p:spPr>
            <a:xfrm>
              <a:off x="1502750" y="741725"/>
              <a:ext cx="6138300" cy="3219900"/>
            </a:xfrm>
            <a:prstGeom prst="round2SameRect">
              <a:avLst>
                <a:gd name="adj1" fmla="val 13724"/>
                <a:gd name="adj2" fmla="val 0"/>
              </a:avLst>
            </a:pr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3"/>
            <p:cNvSpPr/>
            <p:nvPr/>
          </p:nvSpPr>
          <p:spPr>
            <a:xfrm>
              <a:off x="1556289" y="573559"/>
              <a:ext cx="6054600" cy="3181500"/>
            </a:xfrm>
            <a:prstGeom prst="round2SameRect">
              <a:avLst>
                <a:gd name="adj1" fmla="val 12823"/>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3"/>
            <p:cNvSpPr/>
            <p:nvPr/>
          </p:nvSpPr>
          <p:spPr>
            <a:xfrm>
              <a:off x="1372950" y="3458175"/>
              <a:ext cx="6397910" cy="907266"/>
            </a:xfrm>
            <a:custGeom>
              <a:avLst/>
              <a:gdLst/>
              <a:ahLst/>
              <a:cxnLst/>
              <a:rect l="l" t="t" r="r" b="b"/>
              <a:pathLst>
                <a:path w="68956" h="13285" extrusionOk="0">
                  <a:moveTo>
                    <a:pt x="0" y="0"/>
                  </a:moveTo>
                  <a:lnTo>
                    <a:pt x="0" y="13285"/>
                  </a:lnTo>
                  <a:lnTo>
                    <a:pt x="68955" y="13285"/>
                  </a:lnTo>
                  <a:lnTo>
                    <a:pt x="68955" y="0"/>
                  </a:lnTo>
                  <a:cubicBezTo>
                    <a:pt x="60944" y="2237"/>
                    <a:pt x="50376" y="4337"/>
                    <a:pt x="37890" y="4657"/>
                  </a:cubicBezTo>
                  <a:cubicBezTo>
                    <a:pt x="36746" y="4687"/>
                    <a:pt x="35617" y="4701"/>
                    <a:pt x="34502" y="4701"/>
                  </a:cubicBezTo>
                  <a:cubicBezTo>
                    <a:pt x="20329" y="4701"/>
                    <a:pt x="8507" y="2370"/>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6" name="Google Shape;3366;p43"/>
            <p:cNvGrpSpPr/>
            <p:nvPr/>
          </p:nvGrpSpPr>
          <p:grpSpPr>
            <a:xfrm>
              <a:off x="1260013" y="3960150"/>
              <a:ext cx="6623713" cy="405300"/>
              <a:chOff x="1260013" y="3960150"/>
              <a:chExt cx="6623713" cy="405300"/>
            </a:xfrm>
          </p:grpSpPr>
          <p:sp>
            <p:nvSpPr>
              <p:cNvPr id="3367" name="Google Shape;3367;p43"/>
              <p:cNvSpPr/>
              <p:nvPr/>
            </p:nvSpPr>
            <p:spPr>
              <a:xfrm>
                <a:off x="1260013" y="3960150"/>
                <a:ext cx="6623700" cy="405300"/>
              </a:xfrm>
              <a:prstGeom prst="roundRect">
                <a:avLst>
                  <a:gd name="adj" fmla="val 1263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3"/>
              <p:cNvSpPr/>
              <p:nvPr/>
            </p:nvSpPr>
            <p:spPr>
              <a:xfrm rot="10800000" flipH="1">
                <a:off x="1260025" y="4262250"/>
                <a:ext cx="6623700" cy="103200"/>
              </a:xfrm>
              <a:prstGeom prst="round2SameRect">
                <a:avLst>
                  <a:gd name="adj1" fmla="val 50000"/>
                  <a:gd name="adj2" fmla="val 0"/>
                </a:avLst>
              </a:pr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3"/>
              <p:cNvSpPr/>
              <p:nvPr/>
            </p:nvSpPr>
            <p:spPr>
              <a:xfrm>
                <a:off x="1260025" y="3960150"/>
                <a:ext cx="6623700" cy="103200"/>
              </a:xfrm>
              <a:prstGeom prst="round2SameRect">
                <a:avLst>
                  <a:gd name="adj1" fmla="val 50000"/>
                  <a:gd name="adj2" fmla="val 0"/>
                </a:avLst>
              </a:prstGeom>
              <a:solidFill>
                <a:srgbClr val="FEF7EA">
                  <a:alpha val="3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71" name="Google Shape;3371;p43"/>
          <p:cNvSpPr txBox="1">
            <a:spLocks noGrp="1"/>
          </p:cNvSpPr>
          <p:nvPr>
            <p:ph type="subTitle" idx="1"/>
          </p:nvPr>
        </p:nvSpPr>
        <p:spPr>
          <a:xfrm>
            <a:off x="1705079" y="614633"/>
            <a:ext cx="5578345" cy="1813835"/>
          </a:xfrm>
          <a:prstGeom prst="rect">
            <a:avLst/>
          </a:prstGeom>
        </p:spPr>
        <p:txBody>
          <a:bodyPr spcFirstLastPara="1" wrap="square" lIns="91425" tIns="91425" rIns="91425" bIns="91425" anchor="t" anchorCtr="0">
            <a:noAutofit/>
          </a:bodyPr>
          <a:lstStyle/>
          <a:p>
            <a:pPr marL="0" lvl="0" indent="0"/>
            <a:r>
              <a:rPr lang="en-US" sz="2000" b="1" dirty="0">
                <a:solidFill>
                  <a:schemeClr val="bg2">
                    <a:lumMod val="60000"/>
                    <a:lumOff val="40000"/>
                  </a:schemeClr>
                </a:solidFill>
              </a:rPr>
              <a:t>A descriptive text </a:t>
            </a:r>
            <a:r>
              <a:rPr lang="en-US" sz="2000" b="1" dirty="0">
                <a:solidFill>
                  <a:schemeClr val="dk1"/>
                </a:solidFill>
              </a:rPr>
              <a:t>describes a particular object like a place, thing, or person.</a:t>
            </a:r>
          </a:p>
          <a:p>
            <a:pPr marL="0" lvl="0" indent="0"/>
            <a:endParaRPr lang="en-US" sz="2000" b="1" dirty="0">
              <a:solidFill>
                <a:schemeClr val="dk1"/>
              </a:solidFill>
            </a:endParaRPr>
          </a:p>
          <a:p>
            <a:pPr marL="0" lvl="0" indent="0"/>
            <a:r>
              <a:rPr lang="en-US" sz="2000" b="1" dirty="0">
                <a:solidFill>
                  <a:schemeClr val="accent1">
                    <a:lumMod val="90000"/>
                  </a:schemeClr>
                </a:solidFill>
              </a:rPr>
              <a:t>What is the purpose of descriptive text?</a:t>
            </a:r>
          </a:p>
          <a:p>
            <a:pPr marL="0" lvl="0" indent="0"/>
            <a:r>
              <a:rPr lang="en-US" sz="2000" b="1" dirty="0">
                <a:solidFill>
                  <a:schemeClr val="bg2">
                    <a:lumMod val="60000"/>
                    <a:lumOff val="40000"/>
                  </a:schemeClr>
                </a:solidFill>
              </a:rPr>
              <a:t>The purpose of descriptive text </a:t>
            </a:r>
            <a:r>
              <a:rPr lang="en-US" sz="2000" b="1" dirty="0">
                <a:solidFill>
                  <a:schemeClr val="dk1"/>
                </a:solidFill>
              </a:rPr>
              <a:t>is to describe the particular object by describing its or his/</a:t>
            </a:r>
          </a:p>
          <a:p>
            <a:pPr marL="0" lvl="0" indent="0"/>
            <a:r>
              <a:rPr lang="en-US" sz="2000" b="1" dirty="0">
                <a:solidFill>
                  <a:schemeClr val="dk1"/>
                </a:solidFill>
              </a:rPr>
              <a:t>her specific features to help readers visualize what a person, an animal, or a</a:t>
            </a:r>
          </a:p>
          <a:p>
            <a:pPr marL="0" lvl="0" indent="0"/>
            <a:r>
              <a:rPr lang="en-US" sz="2000" b="1" dirty="0">
                <a:solidFill>
                  <a:schemeClr val="dk1"/>
                </a:solidFill>
              </a:rPr>
              <a:t>thing is like.</a:t>
            </a:r>
            <a:endParaRPr lang="en-US" sz="2000" b="1" dirty="0">
              <a:solidFill>
                <a:schemeClr val="accent4">
                  <a:lumMod val="60000"/>
                  <a:lumOff val="40000"/>
                </a:schemeClr>
              </a:solidFill>
            </a:endParaRPr>
          </a:p>
        </p:txBody>
      </p:sp>
      <p:grpSp>
        <p:nvGrpSpPr>
          <p:cNvPr id="3372" name="Google Shape;3372;p43"/>
          <p:cNvGrpSpPr/>
          <p:nvPr/>
        </p:nvGrpSpPr>
        <p:grpSpPr>
          <a:xfrm>
            <a:off x="719813" y="4423332"/>
            <a:ext cx="7711233" cy="792979"/>
            <a:chOff x="2602125" y="3941453"/>
            <a:chExt cx="3929091" cy="792979"/>
          </a:xfrm>
        </p:grpSpPr>
        <p:sp>
          <p:nvSpPr>
            <p:cNvPr id="3373" name="Google Shape;3373;p43"/>
            <p:cNvSpPr/>
            <p:nvPr/>
          </p:nvSpPr>
          <p:spPr>
            <a:xfrm>
              <a:off x="2612113" y="3972878"/>
              <a:ext cx="3887219" cy="730150"/>
            </a:xfrm>
            <a:custGeom>
              <a:avLst/>
              <a:gdLst/>
              <a:ahLst/>
              <a:cxnLst/>
              <a:rect l="l" t="t" r="r" b="b"/>
              <a:pathLst>
                <a:path w="186415" h="35015" extrusionOk="0">
                  <a:moveTo>
                    <a:pt x="93219" y="0"/>
                  </a:moveTo>
                  <a:cubicBezTo>
                    <a:pt x="41725" y="0"/>
                    <a:pt x="0" y="7852"/>
                    <a:pt x="0" y="17507"/>
                  </a:cubicBezTo>
                  <a:cubicBezTo>
                    <a:pt x="0" y="27162"/>
                    <a:pt x="41725" y="35014"/>
                    <a:pt x="93219" y="35014"/>
                  </a:cubicBezTo>
                  <a:cubicBezTo>
                    <a:pt x="144690" y="35014"/>
                    <a:pt x="186415" y="27162"/>
                    <a:pt x="186415" y="17507"/>
                  </a:cubicBezTo>
                  <a:cubicBezTo>
                    <a:pt x="186415" y="7852"/>
                    <a:pt x="144690" y="0"/>
                    <a:pt x="932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3"/>
            <p:cNvSpPr/>
            <p:nvPr/>
          </p:nvSpPr>
          <p:spPr>
            <a:xfrm>
              <a:off x="2602125" y="3941453"/>
              <a:ext cx="3929091" cy="792979"/>
            </a:xfrm>
            <a:custGeom>
              <a:avLst/>
              <a:gdLst/>
              <a:ahLst/>
              <a:cxnLst/>
              <a:rect l="l" t="t" r="r" b="b"/>
              <a:pathLst>
                <a:path w="188423" h="38028" extrusionOk="0">
                  <a:moveTo>
                    <a:pt x="95707" y="1"/>
                  </a:moveTo>
                  <a:lnTo>
                    <a:pt x="95684" y="3037"/>
                  </a:lnTo>
                  <a:lnTo>
                    <a:pt x="96460" y="3037"/>
                  </a:lnTo>
                  <a:lnTo>
                    <a:pt x="96460" y="1"/>
                  </a:lnTo>
                  <a:close/>
                  <a:moveTo>
                    <a:pt x="89589" y="1"/>
                  </a:moveTo>
                  <a:lnTo>
                    <a:pt x="88836" y="24"/>
                  </a:lnTo>
                  <a:lnTo>
                    <a:pt x="88859" y="3059"/>
                  </a:lnTo>
                  <a:lnTo>
                    <a:pt x="89612" y="3059"/>
                  </a:lnTo>
                  <a:lnTo>
                    <a:pt x="89589" y="1"/>
                  </a:lnTo>
                  <a:close/>
                  <a:moveTo>
                    <a:pt x="102577" y="69"/>
                  </a:moveTo>
                  <a:lnTo>
                    <a:pt x="102531" y="3105"/>
                  </a:lnTo>
                  <a:lnTo>
                    <a:pt x="103285" y="3128"/>
                  </a:lnTo>
                  <a:lnTo>
                    <a:pt x="103330" y="92"/>
                  </a:lnTo>
                  <a:lnTo>
                    <a:pt x="102577" y="69"/>
                  </a:lnTo>
                  <a:close/>
                  <a:moveTo>
                    <a:pt x="82719" y="115"/>
                  </a:moveTo>
                  <a:lnTo>
                    <a:pt x="81966" y="138"/>
                  </a:lnTo>
                  <a:lnTo>
                    <a:pt x="82034" y="3173"/>
                  </a:lnTo>
                  <a:lnTo>
                    <a:pt x="82787" y="3151"/>
                  </a:lnTo>
                  <a:lnTo>
                    <a:pt x="82719" y="115"/>
                  </a:lnTo>
                  <a:close/>
                  <a:moveTo>
                    <a:pt x="109447" y="252"/>
                  </a:moveTo>
                  <a:lnTo>
                    <a:pt x="109356" y="3288"/>
                  </a:lnTo>
                  <a:lnTo>
                    <a:pt x="110109" y="3310"/>
                  </a:lnTo>
                  <a:lnTo>
                    <a:pt x="110201" y="275"/>
                  </a:lnTo>
                  <a:lnTo>
                    <a:pt x="109447" y="252"/>
                  </a:lnTo>
                  <a:close/>
                  <a:moveTo>
                    <a:pt x="75849" y="320"/>
                  </a:moveTo>
                  <a:lnTo>
                    <a:pt x="75095" y="343"/>
                  </a:lnTo>
                  <a:lnTo>
                    <a:pt x="75209" y="3379"/>
                  </a:lnTo>
                  <a:lnTo>
                    <a:pt x="75963" y="3356"/>
                  </a:lnTo>
                  <a:lnTo>
                    <a:pt x="75849" y="320"/>
                  </a:lnTo>
                  <a:close/>
                  <a:moveTo>
                    <a:pt x="116318" y="503"/>
                  </a:moveTo>
                  <a:lnTo>
                    <a:pt x="116158" y="3561"/>
                  </a:lnTo>
                  <a:lnTo>
                    <a:pt x="116934" y="3584"/>
                  </a:lnTo>
                  <a:lnTo>
                    <a:pt x="117071" y="549"/>
                  </a:lnTo>
                  <a:lnTo>
                    <a:pt x="116318" y="503"/>
                  </a:lnTo>
                  <a:close/>
                  <a:moveTo>
                    <a:pt x="69001" y="617"/>
                  </a:moveTo>
                  <a:lnTo>
                    <a:pt x="68225" y="663"/>
                  </a:lnTo>
                  <a:lnTo>
                    <a:pt x="68385" y="3698"/>
                  </a:lnTo>
                  <a:lnTo>
                    <a:pt x="69138" y="3653"/>
                  </a:lnTo>
                  <a:lnTo>
                    <a:pt x="69001" y="617"/>
                  </a:lnTo>
                  <a:close/>
                  <a:moveTo>
                    <a:pt x="123165" y="891"/>
                  </a:moveTo>
                  <a:lnTo>
                    <a:pt x="122983" y="3927"/>
                  </a:lnTo>
                  <a:lnTo>
                    <a:pt x="123736" y="3972"/>
                  </a:lnTo>
                  <a:lnTo>
                    <a:pt x="123941" y="937"/>
                  </a:lnTo>
                  <a:lnTo>
                    <a:pt x="123165" y="891"/>
                  </a:lnTo>
                  <a:close/>
                  <a:moveTo>
                    <a:pt x="62131" y="1028"/>
                  </a:moveTo>
                  <a:lnTo>
                    <a:pt x="61377" y="1074"/>
                  </a:lnTo>
                  <a:lnTo>
                    <a:pt x="61583" y="4109"/>
                  </a:lnTo>
                  <a:lnTo>
                    <a:pt x="62336" y="4064"/>
                  </a:lnTo>
                  <a:lnTo>
                    <a:pt x="62131" y="1028"/>
                  </a:lnTo>
                  <a:close/>
                  <a:moveTo>
                    <a:pt x="130036" y="1370"/>
                  </a:moveTo>
                  <a:lnTo>
                    <a:pt x="129785" y="4406"/>
                  </a:lnTo>
                  <a:lnTo>
                    <a:pt x="130538" y="4475"/>
                  </a:lnTo>
                  <a:lnTo>
                    <a:pt x="130789" y="1439"/>
                  </a:lnTo>
                  <a:lnTo>
                    <a:pt x="130036" y="1370"/>
                  </a:lnTo>
                  <a:close/>
                  <a:moveTo>
                    <a:pt x="55260" y="1530"/>
                  </a:moveTo>
                  <a:lnTo>
                    <a:pt x="54507" y="1599"/>
                  </a:lnTo>
                  <a:lnTo>
                    <a:pt x="54781" y="4634"/>
                  </a:lnTo>
                  <a:lnTo>
                    <a:pt x="55534" y="4566"/>
                  </a:lnTo>
                  <a:lnTo>
                    <a:pt x="55260" y="1530"/>
                  </a:lnTo>
                  <a:close/>
                  <a:moveTo>
                    <a:pt x="136883" y="1964"/>
                  </a:moveTo>
                  <a:lnTo>
                    <a:pt x="136587" y="4999"/>
                  </a:lnTo>
                  <a:lnTo>
                    <a:pt x="137340" y="5068"/>
                  </a:lnTo>
                  <a:lnTo>
                    <a:pt x="137637" y="2055"/>
                  </a:lnTo>
                  <a:lnTo>
                    <a:pt x="136883" y="1964"/>
                  </a:lnTo>
                  <a:close/>
                  <a:moveTo>
                    <a:pt x="48413" y="2192"/>
                  </a:moveTo>
                  <a:lnTo>
                    <a:pt x="47659" y="2260"/>
                  </a:lnTo>
                  <a:lnTo>
                    <a:pt x="47979" y="5296"/>
                  </a:lnTo>
                  <a:lnTo>
                    <a:pt x="48732" y="5205"/>
                  </a:lnTo>
                  <a:lnTo>
                    <a:pt x="48413" y="2192"/>
                  </a:lnTo>
                  <a:close/>
                  <a:moveTo>
                    <a:pt x="143731" y="2717"/>
                  </a:moveTo>
                  <a:lnTo>
                    <a:pt x="143366" y="5730"/>
                  </a:lnTo>
                  <a:lnTo>
                    <a:pt x="144119" y="5821"/>
                  </a:lnTo>
                  <a:lnTo>
                    <a:pt x="144484" y="2808"/>
                  </a:lnTo>
                  <a:lnTo>
                    <a:pt x="143731" y="2717"/>
                  </a:lnTo>
                  <a:close/>
                  <a:moveTo>
                    <a:pt x="41588" y="2968"/>
                  </a:moveTo>
                  <a:lnTo>
                    <a:pt x="40835" y="3059"/>
                  </a:lnTo>
                  <a:lnTo>
                    <a:pt x="41223" y="6095"/>
                  </a:lnTo>
                  <a:lnTo>
                    <a:pt x="41953" y="5981"/>
                  </a:lnTo>
                  <a:lnTo>
                    <a:pt x="41588" y="2968"/>
                  </a:lnTo>
                  <a:close/>
                  <a:moveTo>
                    <a:pt x="150556" y="3607"/>
                  </a:moveTo>
                  <a:lnTo>
                    <a:pt x="150122" y="6620"/>
                  </a:lnTo>
                  <a:lnTo>
                    <a:pt x="150875" y="6734"/>
                  </a:lnTo>
                  <a:lnTo>
                    <a:pt x="151309" y="3721"/>
                  </a:lnTo>
                  <a:lnTo>
                    <a:pt x="150556" y="3607"/>
                  </a:lnTo>
                  <a:close/>
                  <a:moveTo>
                    <a:pt x="34763" y="3927"/>
                  </a:moveTo>
                  <a:lnTo>
                    <a:pt x="34010" y="4041"/>
                  </a:lnTo>
                  <a:lnTo>
                    <a:pt x="34466" y="7031"/>
                  </a:lnTo>
                  <a:lnTo>
                    <a:pt x="35219" y="6917"/>
                  </a:lnTo>
                  <a:lnTo>
                    <a:pt x="34763" y="3927"/>
                  </a:lnTo>
                  <a:close/>
                  <a:moveTo>
                    <a:pt x="157358" y="4680"/>
                  </a:moveTo>
                  <a:lnTo>
                    <a:pt x="156856" y="7693"/>
                  </a:lnTo>
                  <a:lnTo>
                    <a:pt x="157586" y="7830"/>
                  </a:lnTo>
                  <a:lnTo>
                    <a:pt x="158134" y="4817"/>
                  </a:lnTo>
                  <a:lnTo>
                    <a:pt x="157358" y="4680"/>
                  </a:lnTo>
                  <a:close/>
                  <a:moveTo>
                    <a:pt x="27961" y="5068"/>
                  </a:moveTo>
                  <a:lnTo>
                    <a:pt x="27208" y="5205"/>
                  </a:lnTo>
                  <a:lnTo>
                    <a:pt x="27756" y="8195"/>
                  </a:lnTo>
                  <a:lnTo>
                    <a:pt x="28509" y="8058"/>
                  </a:lnTo>
                  <a:lnTo>
                    <a:pt x="27961" y="5068"/>
                  </a:lnTo>
                  <a:close/>
                  <a:moveTo>
                    <a:pt x="164160" y="6004"/>
                  </a:moveTo>
                  <a:lnTo>
                    <a:pt x="163521" y="8971"/>
                  </a:lnTo>
                  <a:lnTo>
                    <a:pt x="164251" y="9131"/>
                  </a:lnTo>
                  <a:lnTo>
                    <a:pt x="164913" y="6164"/>
                  </a:lnTo>
                  <a:lnTo>
                    <a:pt x="164160" y="6004"/>
                  </a:lnTo>
                  <a:close/>
                  <a:moveTo>
                    <a:pt x="21182" y="6460"/>
                  </a:moveTo>
                  <a:lnTo>
                    <a:pt x="20429" y="6620"/>
                  </a:lnTo>
                  <a:lnTo>
                    <a:pt x="21136" y="9587"/>
                  </a:lnTo>
                  <a:lnTo>
                    <a:pt x="21867" y="9428"/>
                  </a:lnTo>
                  <a:lnTo>
                    <a:pt x="21182" y="6460"/>
                  </a:lnTo>
                  <a:close/>
                  <a:moveTo>
                    <a:pt x="170893" y="7624"/>
                  </a:moveTo>
                  <a:lnTo>
                    <a:pt x="170094" y="10569"/>
                  </a:lnTo>
                  <a:cubicBezTo>
                    <a:pt x="170345" y="10637"/>
                    <a:pt x="170574" y="10706"/>
                    <a:pt x="170825" y="10774"/>
                  </a:cubicBezTo>
                  <a:lnTo>
                    <a:pt x="171646" y="7830"/>
                  </a:lnTo>
                  <a:cubicBezTo>
                    <a:pt x="171395" y="7761"/>
                    <a:pt x="171144" y="7693"/>
                    <a:pt x="170893" y="7624"/>
                  </a:cubicBezTo>
                  <a:close/>
                  <a:moveTo>
                    <a:pt x="14471" y="8195"/>
                  </a:moveTo>
                  <a:cubicBezTo>
                    <a:pt x="14220" y="8286"/>
                    <a:pt x="13969" y="8355"/>
                    <a:pt x="13718" y="8423"/>
                  </a:cubicBezTo>
                  <a:lnTo>
                    <a:pt x="14608" y="11345"/>
                  </a:lnTo>
                  <a:cubicBezTo>
                    <a:pt x="14836" y="11276"/>
                    <a:pt x="15088" y="11185"/>
                    <a:pt x="15316" y="11117"/>
                  </a:cubicBezTo>
                  <a:lnTo>
                    <a:pt x="14471" y="8195"/>
                  </a:lnTo>
                  <a:close/>
                  <a:moveTo>
                    <a:pt x="177558" y="9747"/>
                  </a:moveTo>
                  <a:lnTo>
                    <a:pt x="176485" y="12600"/>
                  </a:lnTo>
                  <a:cubicBezTo>
                    <a:pt x="176714" y="12669"/>
                    <a:pt x="176942" y="12760"/>
                    <a:pt x="177170" y="12851"/>
                  </a:cubicBezTo>
                  <a:lnTo>
                    <a:pt x="178289" y="10021"/>
                  </a:lnTo>
                  <a:cubicBezTo>
                    <a:pt x="178037" y="9930"/>
                    <a:pt x="177809" y="9838"/>
                    <a:pt x="177558" y="9747"/>
                  </a:cubicBezTo>
                  <a:close/>
                  <a:moveTo>
                    <a:pt x="7829" y="10523"/>
                  </a:moveTo>
                  <a:cubicBezTo>
                    <a:pt x="7601" y="10637"/>
                    <a:pt x="7350" y="10751"/>
                    <a:pt x="7122" y="10843"/>
                  </a:cubicBezTo>
                  <a:lnTo>
                    <a:pt x="8354" y="13627"/>
                  </a:lnTo>
                  <a:cubicBezTo>
                    <a:pt x="8582" y="13536"/>
                    <a:pt x="8788" y="13422"/>
                    <a:pt x="9016" y="13331"/>
                  </a:cubicBezTo>
                  <a:lnTo>
                    <a:pt x="7829" y="10523"/>
                  </a:lnTo>
                  <a:close/>
                  <a:moveTo>
                    <a:pt x="184018" y="12829"/>
                  </a:moveTo>
                  <a:lnTo>
                    <a:pt x="182351" y="15385"/>
                  </a:lnTo>
                  <a:cubicBezTo>
                    <a:pt x="182557" y="15522"/>
                    <a:pt x="182762" y="15659"/>
                    <a:pt x="182945" y="15773"/>
                  </a:cubicBezTo>
                  <a:lnTo>
                    <a:pt x="184702" y="13308"/>
                  </a:lnTo>
                  <a:cubicBezTo>
                    <a:pt x="184474" y="13148"/>
                    <a:pt x="184246" y="12988"/>
                    <a:pt x="184018" y="12829"/>
                  </a:cubicBezTo>
                  <a:close/>
                  <a:moveTo>
                    <a:pt x="1529" y="14198"/>
                  </a:moveTo>
                  <a:cubicBezTo>
                    <a:pt x="1301" y="14403"/>
                    <a:pt x="1096" y="14609"/>
                    <a:pt x="890" y="14814"/>
                  </a:cubicBezTo>
                  <a:lnTo>
                    <a:pt x="3081" y="16937"/>
                  </a:lnTo>
                  <a:cubicBezTo>
                    <a:pt x="3218" y="16777"/>
                    <a:pt x="3378" y="16640"/>
                    <a:pt x="3538" y="16481"/>
                  </a:cubicBezTo>
                  <a:lnTo>
                    <a:pt x="1529" y="14198"/>
                  </a:lnTo>
                  <a:close/>
                  <a:moveTo>
                    <a:pt x="185364" y="19014"/>
                  </a:moveTo>
                  <a:cubicBezTo>
                    <a:pt x="185364" y="19151"/>
                    <a:pt x="185364" y="19288"/>
                    <a:pt x="185319" y="19425"/>
                  </a:cubicBezTo>
                  <a:lnTo>
                    <a:pt x="188286" y="20087"/>
                  </a:lnTo>
                  <a:cubicBezTo>
                    <a:pt x="188377" y="19722"/>
                    <a:pt x="188423" y="19379"/>
                    <a:pt x="188423" y="19014"/>
                  </a:cubicBezTo>
                  <a:close/>
                  <a:moveTo>
                    <a:pt x="2511" y="20407"/>
                  </a:moveTo>
                  <a:lnTo>
                    <a:pt x="0" y="22141"/>
                  </a:lnTo>
                  <a:cubicBezTo>
                    <a:pt x="183" y="22392"/>
                    <a:pt x="365" y="22643"/>
                    <a:pt x="571" y="22872"/>
                  </a:cubicBezTo>
                  <a:lnTo>
                    <a:pt x="2876" y="20863"/>
                  </a:lnTo>
                  <a:cubicBezTo>
                    <a:pt x="2739" y="20726"/>
                    <a:pt x="2625" y="20566"/>
                    <a:pt x="2511" y="20407"/>
                  </a:cubicBezTo>
                  <a:close/>
                  <a:moveTo>
                    <a:pt x="182055" y="22826"/>
                  </a:moveTo>
                  <a:cubicBezTo>
                    <a:pt x="181872" y="22940"/>
                    <a:pt x="181667" y="23077"/>
                    <a:pt x="181438" y="23191"/>
                  </a:cubicBezTo>
                  <a:lnTo>
                    <a:pt x="182945" y="25839"/>
                  </a:lnTo>
                  <a:cubicBezTo>
                    <a:pt x="183196" y="25702"/>
                    <a:pt x="183424" y="25565"/>
                    <a:pt x="183652" y="25428"/>
                  </a:cubicBezTo>
                  <a:lnTo>
                    <a:pt x="182055" y="22826"/>
                  </a:lnTo>
                  <a:close/>
                  <a:moveTo>
                    <a:pt x="7350" y="23944"/>
                  </a:moveTo>
                  <a:lnTo>
                    <a:pt x="6026" y="26683"/>
                  </a:lnTo>
                  <a:cubicBezTo>
                    <a:pt x="6254" y="26798"/>
                    <a:pt x="6505" y="26912"/>
                    <a:pt x="6734" y="27003"/>
                  </a:cubicBezTo>
                  <a:lnTo>
                    <a:pt x="8012" y="24241"/>
                  </a:lnTo>
                  <a:cubicBezTo>
                    <a:pt x="7783" y="24150"/>
                    <a:pt x="7578" y="24036"/>
                    <a:pt x="7350" y="23944"/>
                  </a:cubicBezTo>
                  <a:close/>
                  <a:moveTo>
                    <a:pt x="176120" y="25565"/>
                  </a:moveTo>
                  <a:cubicBezTo>
                    <a:pt x="175892" y="25656"/>
                    <a:pt x="175664" y="25725"/>
                    <a:pt x="175435" y="25816"/>
                  </a:cubicBezTo>
                  <a:lnTo>
                    <a:pt x="176440" y="28692"/>
                  </a:lnTo>
                  <a:cubicBezTo>
                    <a:pt x="176691" y="28601"/>
                    <a:pt x="176942" y="28510"/>
                    <a:pt x="177170" y="28418"/>
                  </a:cubicBezTo>
                  <a:lnTo>
                    <a:pt x="176120" y="25565"/>
                  </a:lnTo>
                  <a:close/>
                  <a:moveTo>
                    <a:pt x="13535" y="26341"/>
                  </a:moveTo>
                  <a:lnTo>
                    <a:pt x="12600" y="29240"/>
                  </a:lnTo>
                  <a:cubicBezTo>
                    <a:pt x="12851" y="29331"/>
                    <a:pt x="13079" y="29400"/>
                    <a:pt x="13330" y="29491"/>
                  </a:cubicBezTo>
                  <a:lnTo>
                    <a:pt x="14243" y="26569"/>
                  </a:lnTo>
                  <a:cubicBezTo>
                    <a:pt x="13992" y="26501"/>
                    <a:pt x="13764" y="26432"/>
                    <a:pt x="13535" y="26341"/>
                  </a:cubicBezTo>
                  <a:close/>
                  <a:moveTo>
                    <a:pt x="169729" y="27574"/>
                  </a:moveTo>
                  <a:cubicBezTo>
                    <a:pt x="169478" y="27619"/>
                    <a:pt x="169250" y="27688"/>
                    <a:pt x="168999" y="27756"/>
                  </a:cubicBezTo>
                  <a:lnTo>
                    <a:pt x="169752" y="30701"/>
                  </a:lnTo>
                  <a:cubicBezTo>
                    <a:pt x="170003" y="30632"/>
                    <a:pt x="170254" y="30564"/>
                    <a:pt x="170505" y="30495"/>
                  </a:cubicBezTo>
                  <a:lnTo>
                    <a:pt x="169729" y="27574"/>
                  </a:lnTo>
                  <a:close/>
                  <a:moveTo>
                    <a:pt x="20018" y="28167"/>
                  </a:moveTo>
                  <a:lnTo>
                    <a:pt x="19287" y="31134"/>
                  </a:lnTo>
                  <a:cubicBezTo>
                    <a:pt x="19539" y="31180"/>
                    <a:pt x="19790" y="31249"/>
                    <a:pt x="20041" y="31317"/>
                  </a:cubicBezTo>
                  <a:lnTo>
                    <a:pt x="20748" y="28350"/>
                  </a:lnTo>
                  <a:lnTo>
                    <a:pt x="20018" y="28167"/>
                  </a:lnTo>
                  <a:close/>
                  <a:moveTo>
                    <a:pt x="163133" y="29126"/>
                  </a:moveTo>
                  <a:cubicBezTo>
                    <a:pt x="162881" y="29171"/>
                    <a:pt x="162653" y="29240"/>
                    <a:pt x="162402" y="29286"/>
                  </a:cubicBezTo>
                  <a:lnTo>
                    <a:pt x="163018" y="32276"/>
                  </a:lnTo>
                  <a:cubicBezTo>
                    <a:pt x="163269" y="32207"/>
                    <a:pt x="163521" y="32162"/>
                    <a:pt x="163772" y="32116"/>
                  </a:cubicBezTo>
                  <a:lnTo>
                    <a:pt x="163133" y="29126"/>
                  </a:lnTo>
                  <a:close/>
                  <a:moveTo>
                    <a:pt x="26637" y="29628"/>
                  </a:moveTo>
                  <a:lnTo>
                    <a:pt x="26067" y="32595"/>
                  </a:lnTo>
                  <a:cubicBezTo>
                    <a:pt x="26318" y="32664"/>
                    <a:pt x="26569" y="32709"/>
                    <a:pt x="26820" y="32755"/>
                  </a:cubicBezTo>
                  <a:lnTo>
                    <a:pt x="27390" y="29765"/>
                  </a:lnTo>
                  <a:cubicBezTo>
                    <a:pt x="27139" y="29719"/>
                    <a:pt x="26888" y="29674"/>
                    <a:pt x="26637" y="29628"/>
                  </a:cubicBezTo>
                  <a:close/>
                  <a:moveTo>
                    <a:pt x="156468" y="30404"/>
                  </a:moveTo>
                  <a:lnTo>
                    <a:pt x="155714" y="30541"/>
                  </a:lnTo>
                  <a:lnTo>
                    <a:pt x="156216" y="33531"/>
                  </a:lnTo>
                  <a:lnTo>
                    <a:pt x="156970" y="33394"/>
                  </a:lnTo>
                  <a:lnTo>
                    <a:pt x="156468" y="30404"/>
                  </a:lnTo>
                  <a:close/>
                  <a:moveTo>
                    <a:pt x="33348" y="30815"/>
                  </a:moveTo>
                  <a:lnTo>
                    <a:pt x="32846" y="33805"/>
                  </a:lnTo>
                  <a:lnTo>
                    <a:pt x="33622" y="33942"/>
                  </a:lnTo>
                  <a:lnTo>
                    <a:pt x="34078" y="30929"/>
                  </a:lnTo>
                  <a:lnTo>
                    <a:pt x="33348" y="30815"/>
                  </a:lnTo>
                  <a:close/>
                  <a:moveTo>
                    <a:pt x="149734" y="31454"/>
                  </a:moveTo>
                  <a:lnTo>
                    <a:pt x="148981" y="31568"/>
                  </a:lnTo>
                  <a:lnTo>
                    <a:pt x="149415" y="34581"/>
                  </a:lnTo>
                  <a:lnTo>
                    <a:pt x="150168" y="34467"/>
                  </a:lnTo>
                  <a:lnTo>
                    <a:pt x="149734" y="31454"/>
                  </a:lnTo>
                  <a:close/>
                  <a:moveTo>
                    <a:pt x="40081" y="31796"/>
                  </a:moveTo>
                  <a:lnTo>
                    <a:pt x="39670" y="34809"/>
                  </a:lnTo>
                  <a:lnTo>
                    <a:pt x="40424" y="34923"/>
                  </a:lnTo>
                  <a:lnTo>
                    <a:pt x="40835" y="31888"/>
                  </a:lnTo>
                  <a:lnTo>
                    <a:pt x="40081" y="31796"/>
                  </a:lnTo>
                  <a:close/>
                  <a:moveTo>
                    <a:pt x="142978" y="32344"/>
                  </a:moveTo>
                  <a:lnTo>
                    <a:pt x="142225" y="32435"/>
                  </a:lnTo>
                  <a:lnTo>
                    <a:pt x="142567" y="35448"/>
                  </a:lnTo>
                  <a:lnTo>
                    <a:pt x="143343" y="35357"/>
                  </a:lnTo>
                  <a:lnTo>
                    <a:pt x="142978" y="32344"/>
                  </a:lnTo>
                  <a:close/>
                  <a:moveTo>
                    <a:pt x="46838" y="32618"/>
                  </a:moveTo>
                  <a:lnTo>
                    <a:pt x="46518" y="35631"/>
                  </a:lnTo>
                  <a:lnTo>
                    <a:pt x="47271" y="35722"/>
                  </a:lnTo>
                  <a:lnTo>
                    <a:pt x="47591" y="32687"/>
                  </a:lnTo>
                  <a:lnTo>
                    <a:pt x="46838" y="32618"/>
                  </a:lnTo>
                  <a:close/>
                  <a:moveTo>
                    <a:pt x="136199" y="33052"/>
                  </a:moveTo>
                  <a:lnTo>
                    <a:pt x="135445" y="33143"/>
                  </a:lnTo>
                  <a:lnTo>
                    <a:pt x="135742" y="36156"/>
                  </a:lnTo>
                  <a:lnTo>
                    <a:pt x="136495" y="36087"/>
                  </a:lnTo>
                  <a:lnTo>
                    <a:pt x="136199" y="33052"/>
                  </a:lnTo>
                  <a:close/>
                  <a:moveTo>
                    <a:pt x="53640" y="33280"/>
                  </a:moveTo>
                  <a:lnTo>
                    <a:pt x="53366" y="36316"/>
                  </a:lnTo>
                  <a:lnTo>
                    <a:pt x="54119" y="36384"/>
                  </a:lnTo>
                  <a:lnTo>
                    <a:pt x="54393" y="33348"/>
                  </a:lnTo>
                  <a:lnTo>
                    <a:pt x="53640" y="33280"/>
                  </a:lnTo>
                  <a:close/>
                  <a:moveTo>
                    <a:pt x="129397" y="33645"/>
                  </a:moveTo>
                  <a:lnTo>
                    <a:pt x="128643" y="33714"/>
                  </a:lnTo>
                  <a:lnTo>
                    <a:pt x="128872" y="36749"/>
                  </a:lnTo>
                  <a:lnTo>
                    <a:pt x="129648" y="36681"/>
                  </a:lnTo>
                  <a:lnTo>
                    <a:pt x="129397" y="33645"/>
                  </a:lnTo>
                  <a:close/>
                  <a:moveTo>
                    <a:pt x="60441" y="33851"/>
                  </a:moveTo>
                  <a:lnTo>
                    <a:pt x="60213" y="36886"/>
                  </a:lnTo>
                  <a:lnTo>
                    <a:pt x="60966" y="36932"/>
                  </a:lnTo>
                  <a:lnTo>
                    <a:pt x="61195" y="33896"/>
                  </a:lnTo>
                  <a:lnTo>
                    <a:pt x="60441" y="33851"/>
                  </a:lnTo>
                  <a:close/>
                  <a:moveTo>
                    <a:pt x="122595" y="34125"/>
                  </a:moveTo>
                  <a:lnTo>
                    <a:pt x="121842" y="34170"/>
                  </a:lnTo>
                  <a:lnTo>
                    <a:pt x="122024" y="37206"/>
                  </a:lnTo>
                  <a:lnTo>
                    <a:pt x="122777" y="37160"/>
                  </a:lnTo>
                  <a:lnTo>
                    <a:pt x="122595" y="34125"/>
                  </a:lnTo>
                  <a:close/>
                  <a:moveTo>
                    <a:pt x="67243" y="34284"/>
                  </a:moveTo>
                  <a:lnTo>
                    <a:pt x="67084" y="37320"/>
                  </a:lnTo>
                  <a:lnTo>
                    <a:pt x="67837" y="37366"/>
                  </a:lnTo>
                  <a:lnTo>
                    <a:pt x="67997" y="34307"/>
                  </a:lnTo>
                  <a:lnTo>
                    <a:pt x="67243" y="34284"/>
                  </a:lnTo>
                  <a:close/>
                  <a:moveTo>
                    <a:pt x="115770" y="34490"/>
                  </a:moveTo>
                  <a:lnTo>
                    <a:pt x="115017" y="34535"/>
                  </a:lnTo>
                  <a:lnTo>
                    <a:pt x="115154" y="37571"/>
                  </a:lnTo>
                  <a:lnTo>
                    <a:pt x="115907" y="37525"/>
                  </a:lnTo>
                  <a:lnTo>
                    <a:pt x="115770" y="34490"/>
                  </a:lnTo>
                  <a:close/>
                  <a:moveTo>
                    <a:pt x="74068" y="34604"/>
                  </a:moveTo>
                  <a:lnTo>
                    <a:pt x="73931" y="37640"/>
                  </a:lnTo>
                  <a:lnTo>
                    <a:pt x="74707" y="37662"/>
                  </a:lnTo>
                  <a:lnTo>
                    <a:pt x="74821" y="34627"/>
                  </a:lnTo>
                  <a:lnTo>
                    <a:pt x="74068" y="34604"/>
                  </a:lnTo>
                  <a:close/>
                  <a:moveTo>
                    <a:pt x="108945" y="34764"/>
                  </a:moveTo>
                  <a:lnTo>
                    <a:pt x="108192" y="34786"/>
                  </a:lnTo>
                  <a:lnTo>
                    <a:pt x="108283" y="37822"/>
                  </a:lnTo>
                  <a:lnTo>
                    <a:pt x="109059" y="37799"/>
                  </a:lnTo>
                  <a:lnTo>
                    <a:pt x="108945" y="34764"/>
                  </a:lnTo>
                  <a:close/>
                  <a:moveTo>
                    <a:pt x="80893" y="34832"/>
                  </a:moveTo>
                  <a:lnTo>
                    <a:pt x="80802" y="37868"/>
                  </a:lnTo>
                  <a:lnTo>
                    <a:pt x="81578" y="37891"/>
                  </a:lnTo>
                  <a:lnTo>
                    <a:pt x="81646" y="34855"/>
                  </a:lnTo>
                  <a:lnTo>
                    <a:pt x="80893" y="34832"/>
                  </a:lnTo>
                  <a:close/>
                  <a:moveTo>
                    <a:pt x="101367" y="34923"/>
                  </a:moveTo>
                  <a:lnTo>
                    <a:pt x="101413" y="37982"/>
                  </a:lnTo>
                  <a:lnTo>
                    <a:pt x="102189" y="37959"/>
                  </a:lnTo>
                  <a:lnTo>
                    <a:pt x="102120" y="34923"/>
                  </a:lnTo>
                  <a:close/>
                  <a:moveTo>
                    <a:pt x="87718" y="34946"/>
                  </a:moveTo>
                  <a:lnTo>
                    <a:pt x="87672" y="38005"/>
                  </a:lnTo>
                  <a:lnTo>
                    <a:pt x="88448" y="38005"/>
                  </a:lnTo>
                  <a:lnTo>
                    <a:pt x="88471" y="34969"/>
                  </a:lnTo>
                  <a:lnTo>
                    <a:pt x="87718" y="34946"/>
                  </a:lnTo>
                  <a:close/>
                  <a:moveTo>
                    <a:pt x="94542" y="34992"/>
                  </a:moveTo>
                  <a:lnTo>
                    <a:pt x="94542" y="38028"/>
                  </a:lnTo>
                  <a:lnTo>
                    <a:pt x="95319" y="38028"/>
                  </a:lnTo>
                  <a:lnTo>
                    <a:pt x="95296" y="3499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3"/>
            <p:cNvSpPr/>
            <p:nvPr/>
          </p:nvSpPr>
          <p:spPr>
            <a:xfrm>
              <a:off x="2823432" y="4012852"/>
              <a:ext cx="3464580" cy="650181"/>
            </a:xfrm>
            <a:custGeom>
              <a:avLst/>
              <a:gdLst/>
              <a:ahLst/>
              <a:cxnLst/>
              <a:rect l="l" t="t" r="r" b="b"/>
              <a:pathLst>
                <a:path w="166147" h="31180" fill="none" extrusionOk="0">
                  <a:moveTo>
                    <a:pt x="166146" y="15590"/>
                  </a:moveTo>
                  <a:cubicBezTo>
                    <a:pt x="166146" y="24195"/>
                    <a:pt x="128964" y="31180"/>
                    <a:pt x="83085" y="31180"/>
                  </a:cubicBezTo>
                  <a:cubicBezTo>
                    <a:pt x="37206" y="31180"/>
                    <a:pt x="1" y="24195"/>
                    <a:pt x="1" y="15590"/>
                  </a:cubicBezTo>
                  <a:cubicBezTo>
                    <a:pt x="1" y="6985"/>
                    <a:pt x="37206" y="1"/>
                    <a:pt x="83085" y="1"/>
                  </a:cubicBezTo>
                  <a:cubicBezTo>
                    <a:pt x="128964" y="1"/>
                    <a:pt x="166146" y="6985"/>
                    <a:pt x="166146" y="15590"/>
                  </a:cubicBezTo>
                  <a:close/>
                </a:path>
              </a:pathLst>
            </a:custGeom>
            <a:solidFill>
              <a:schemeClr val="accent4"/>
            </a:solidFill>
            <a:ln w="9700" cap="flat" cmpd="sng">
              <a:solidFill>
                <a:srgbClr val="FFB9BD"/>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3"/>
            <p:cNvSpPr/>
            <p:nvPr/>
          </p:nvSpPr>
          <p:spPr>
            <a:xfrm>
              <a:off x="3020489" y="4049511"/>
              <a:ext cx="3070468" cy="576884"/>
            </a:xfrm>
            <a:custGeom>
              <a:avLst/>
              <a:gdLst/>
              <a:ahLst/>
              <a:cxnLst/>
              <a:rect l="l" t="t" r="r" b="b"/>
              <a:pathLst>
                <a:path w="147247" h="27665" fill="none" extrusionOk="0">
                  <a:moveTo>
                    <a:pt x="147247" y="13832"/>
                  </a:moveTo>
                  <a:cubicBezTo>
                    <a:pt x="147247" y="21456"/>
                    <a:pt x="114287" y="27664"/>
                    <a:pt x="73635" y="27664"/>
                  </a:cubicBezTo>
                  <a:cubicBezTo>
                    <a:pt x="32960" y="27664"/>
                    <a:pt x="0" y="21456"/>
                    <a:pt x="0" y="13832"/>
                  </a:cubicBezTo>
                  <a:cubicBezTo>
                    <a:pt x="0" y="6209"/>
                    <a:pt x="32960" y="0"/>
                    <a:pt x="73635" y="0"/>
                  </a:cubicBezTo>
                  <a:cubicBezTo>
                    <a:pt x="114287" y="0"/>
                    <a:pt x="147247" y="6209"/>
                    <a:pt x="147247" y="13832"/>
                  </a:cubicBezTo>
                  <a:close/>
                </a:path>
              </a:pathLst>
            </a:custGeom>
            <a:solidFill>
              <a:schemeClr val="accent4"/>
            </a:solidFill>
            <a:ln w="9700" cap="flat" cmpd="sng">
              <a:solidFill>
                <a:srgbClr val="FFB9BD"/>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3"/>
            <p:cNvSpPr/>
            <p:nvPr/>
          </p:nvSpPr>
          <p:spPr>
            <a:xfrm>
              <a:off x="3569743" y="4152793"/>
              <a:ext cx="1971958" cy="370320"/>
            </a:xfrm>
            <a:custGeom>
              <a:avLst/>
              <a:gdLst/>
              <a:ahLst/>
              <a:cxnLst/>
              <a:rect l="l" t="t" r="r" b="b"/>
              <a:pathLst>
                <a:path w="94567" h="17759" fill="none" extrusionOk="0">
                  <a:moveTo>
                    <a:pt x="94566" y="8879"/>
                  </a:moveTo>
                  <a:cubicBezTo>
                    <a:pt x="94566" y="13787"/>
                    <a:pt x="73407" y="17758"/>
                    <a:pt x="47295" y="17758"/>
                  </a:cubicBezTo>
                  <a:cubicBezTo>
                    <a:pt x="21183" y="17758"/>
                    <a:pt x="1" y="13787"/>
                    <a:pt x="1" y="8879"/>
                  </a:cubicBezTo>
                  <a:cubicBezTo>
                    <a:pt x="1" y="3972"/>
                    <a:pt x="21183" y="0"/>
                    <a:pt x="47295" y="0"/>
                  </a:cubicBezTo>
                  <a:cubicBezTo>
                    <a:pt x="73407" y="0"/>
                    <a:pt x="94566" y="3972"/>
                    <a:pt x="94566" y="8879"/>
                  </a:cubicBezTo>
                  <a:close/>
                </a:path>
              </a:pathLst>
            </a:custGeom>
            <a:solidFill>
              <a:schemeClr val="accent4"/>
            </a:solidFill>
            <a:ln w="9700" cap="flat" cmpd="sng">
              <a:solidFill>
                <a:srgbClr val="FFB9BD"/>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3"/>
            <p:cNvSpPr/>
            <p:nvPr/>
          </p:nvSpPr>
          <p:spPr>
            <a:xfrm>
              <a:off x="3837719" y="4203236"/>
              <a:ext cx="1436487" cy="269414"/>
            </a:xfrm>
            <a:custGeom>
              <a:avLst/>
              <a:gdLst/>
              <a:ahLst/>
              <a:cxnLst/>
              <a:rect l="l" t="t" r="r" b="b"/>
              <a:pathLst>
                <a:path w="68888" h="12920" extrusionOk="0">
                  <a:moveTo>
                    <a:pt x="34444" y="1"/>
                  </a:moveTo>
                  <a:cubicBezTo>
                    <a:pt x="15408" y="1"/>
                    <a:pt x="1" y="2899"/>
                    <a:pt x="1" y="6460"/>
                  </a:cubicBezTo>
                  <a:cubicBezTo>
                    <a:pt x="1" y="10021"/>
                    <a:pt x="15408" y="12920"/>
                    <a:pt x="34444" y="12920"/>
                  </a:cubicBezTo>
                  <a:cubicBezTo>
                    <a:pt x="53457" y="12920"/>
                    <a:pt x="68887" y="10021"/>
                    <a:pt x="68887" y="6460"/>
                  </a:cubicBezTo>
                  <a:cubicBezTo>
                    <a:pt x="68887" y="2899"/>
                    <a:pt x="53457" y="1"/>
                    <a:pt x="344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9" name="Google Shape;3379;p43"/>
          <p:cNvGrpSpPr/>
          <p:nvPr/>
        </p:nvGrpSpPr>
        <p:grpSpPr>
          <a:xfrm>
            <a:off x="5257537" y="4707953"/>
            <a:ext cx="516534" cy="224032"/>
            <a:chOff x="5025248" y="4119408"/>
            <a:chExt cx="432210" cy="187443"/>
          </a:xfrm>
        </p:grpSpPr>
        <p:sp>
          <p:nvSpPr>
            <p:cNvPr id="3380" name="Google Shape;3380;p43"/>
            <p:cNvSpPr/>
            <p:nvPr/>
          </p:nvSpPr>
          <p:spPr>
            <a:xfrm>
              <a:off x="5025248" y="4119408"/>
              <a:ext cx="251335" cy="129536"/>
            </a:xfrm>
            <a:custGeom>
              <a:avLst/>
              <a:gdLst/>
              <a:ahLst/>
              <a:cxnLst/>
              <a:rect l="l" t="t" r="r" b="b"/>
              <a:pathLst>
                <a:path w="12053" h="6212" extrusionOk="0">
                  <a:moveTo>
                    <a:pt x="11244" y="0"/>
                  </a:moveTo>
                  <a:cubicBezTo>
                    <a:pt x="11154" y="0"/>
                    <a:pt x="11064" y="17"/>
                    <a:pt x="10980" y="49"/>
                  </a:cubicBezTo>
                  <a:lnTo>
                    <a:pt x="10797" y="140"/>
                  </a:lnTo>
                  <a:lnTo>
                    <a:pt x="1986" y="4500"/>
                  </a:lnTo>
                  <a:lnTo>
                    <a:pt x="1964" y="4500"/>
                  </a:lnTo>
                  <a:lnTo>
                    <a:pt x="1" y="6212"/>
                  </a:lnTo>
                  <a:lnTo>
                    <a:pt x="1" y="6212"/>
                  </a:lnTo>
                  <a:lnTo>
                    <a:pt x="2603" y="5915"/>
                  </a:lnTo>
                  <a:lnTo>
                    <a:pt x="2671" y="5892"/>
                  </a:lnTo>
                  <a:lnTo>
                    <a:pt x="11505" y="1533"/>
                  </a:lnTo>
                  <a:lnTo>
                    <a:pt x="11664" y="1464"/>
                  </a:lnTo>
                  <a:cubicBezTo>
                    <a:pt x="11847" y="1373"/>
                    <a:pt x="11961" y="1190"/>
                    <a:pt x="12007" y="962"/>
                  </a:cubicBezTo>
                  <a:lnTo>
                    <a:pt x="12007" y="939"/>
                  </a:lnTo>
                  <a:cubicBezTo>
                    <a:pt x="12052" y="597"/>
                    <a:pt x="11847" y="209"/>
                    <a:pt x="11550" y="72"/>
                  </a:cubicBezTo>
                  <a:cubicBezTo>
                    <a:pt x="11452" y="23"/>
                    <a:pt x="11348" y="0"/>
                    <a:pt x="112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3"/>
            <p:cNvSpPr/>
            <p:nvPr/>
          </p:nvSpPr>
          <p:spPr>
            <a:xfrm>
              <a:off x="5250392" y="4119408"/>
              <a:ext cx="26191" cy="31967"/>
            </a:xfrm>
            <a:custGeom>
              <a:avLst/>
              <a:gdLst/>
              <a:ahLst/>
              <a:cxnLst/>
              <a:rect l="l" t="t" r="r" b="b"/>
              <a:pathLst>
                <a:path w="1256" h="1533" extrusionOk="0">
                  <a:moveTo>
                    <a:pt x="447" y="0"/>
                  </a:moveTo>
                  <a:cubicBezTo>
                    <a:pt x="357" y="0"/>
                    <a:pt x="267" y="17"/>
                    <a:pt x="183" y="49"/>
                  </a:cubicBezTo>
                  <a:lnTo>
                    <a:pt x="0" y="140"/>
                  </a:lnTo>
                  <a:lnTo>
                    <a:pt x="708" y="1533"/>
                  </a:lnTo>
                  <a:lnTo>
                    <a:pt x="867" y="1464"/>
                  </a:lnTo>
                  <a:cubicBezTo>
                    <a:pt x="1050" y="1373"/>
                    <a:pt x="1164" y="1190"/>
                    <a:pt x="1210" y="962"/>
                  </a:cubicBezTo>
                  <a:lnTo>
                    <a:pt x="1210" y="939"/>
                  </a:lnTo>
                  <a:cubicBezTo>
                    <a:pt x="1255" y="597"/>
                    <a:pt x="1050" y="209"/>
                    <a:pt x="753" y="72"/>
                  </a:cubicBezTo>
                  <a:cubicBezTo>
                    <a:pt x="655" y="23"/>
                    <a:pt x="551" y="0"/>
                    <a:pt x="4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3"/>
            <p:cNvSpPr/>
            <p:nvPr/>
          </p:nvSpPr>
          <p:spPr>
            <a:xfrm>
              <a:off x="5025248" y="4213224"/>
              <a:ext cx="54279" cy="35720"/>
            </a:xfrm>
            <a:custGeom>
              <a:avLst/>
              <a:gdLst/>
              <a:ahLst/>
              <a:cxnLst/>
              <a:rect l="l" t="t" r="r" b="b"/>
              <a:pathLst>
                <a:path w="2603" h="1713" extrusionOk="0">
                  <a:moveTo>
                    <a:pt x="1964" y="1"/>
                  </a:moveTo>
                  <a:lnTo>
                    <a:pt x="685" y="1119"/>
                  </a:lnTo>
                  <a:lnTo>
                    <a:pt x="1" y="1713"/>
                  </a:lnTo>
                  <a:lnTo>
                    <a:pt x="1051" y="1599"/>
                  </a:lnTo>
                  <a:lnTo>
                    <a:pt x="2603" y="1416"/>
                  </a:lnTo>
                  <a:lnTo>
                    <a:pt x="19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3"/>
            <p:cNvSpPr/>
            <p:nvPr/>
          </p:nvSpPr>
          <p:spPr>
            <a:xfrm>
              <a:off x="5025248" y="4236558"/>
              <a:ext cx="21916" cy="12386"/>
            </a:xfrm>
            <a:custGeom>
              <a:avLst/>
              <a:gdLst/>
              <a:ahLst/>
              <a:cxnLst/>
              <a:rect l="l" t="t" r="r" b="b"/>
              <a:pathLst>
                <a:path w="1051" h="594" extrusionOk="0">
                  <a:moveTo>
                    <a:pt x="685" y="0"/>
                  </a:moveTo>
                  <a:lnTo>
                    <a:pt x="1" y="594"/>
                  </a:lnTo>
                  <a:lnTo>
                    <a:pt x="1051" y="480"/>
                  </a:lnTo>
                  <a:lnTo>
                    <a:pt x="6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3"/>
            <p:cNvSpPr/>
            <p:nvPr/>
          </p:nvSpPr>
          <p:spPr>
            <a:xfrm>
              <a:off x="5260860" y="4215976"/>
              <a:ext cx="196597" cy="90875"/>
            </a:xfrm>
            <a:custGeom>
              <a:avLst/>
              <a:gdLst/>
              <a:ahLst/>
              <a:cxnLst/>
              <a:rect l="l" t="t" r="r" b="b"/>
              <a:pathLst>
                <a:path w="9428" h="4358" extrusionOk="0">
                  <a:moveTo>
                    <a:pt x="742" y="0"/>
                  </a:moveTo>
                  <a:cubicBezTo>
                    <a:pt x="648" y="0"/>
                    <a:pt x="559" y="48"/>
                    <a:pt x="502" y="143"/>
                  </a:cubicBezTo>
                  <a:cubicBezTo>
                    <a:pt x="297" y="577"/>
                    <a:pt x="114" y="1124"/>
                    <a:pt x="23" y="1421"/>
                  </a:cubicBezTo>
                  <a:cubicBezTo>
                    <a:pt x="0" y="1535"/>
                    <a:pt x="46" y="1672"/>
                    <a:pt x="183" y="1718"/>
                  </a:cubicBezTo>
                  <a:cubicBezTo>
                    <a:pt x="297" y="1763"/>
                    <a:pt x="434" y="1832"/>
                    <a:pt x="594" y="1878"/>
                  </a:cubicBezTo>
                  <a:cubicBezTo>
                    <a:pt x="685" y="1923"/>
                    <a:pt x="799" y="1946"/>
                    <a:pt x="890" y="1992"/>
                  </a:cubicBezTo>
                  <a:cubicBezTo>
                    <a:pt x="2990" y="2745"/>
                    <a:pt x="6140" y="3658"/>
                    <a:pt x="7784" y="4114"/>
                  </a:cubicBezTo>
                  <a:cubicBezTo>
                    <a:pt x="7898" y="4137"/>
                    <a:pt x="8012" y="4183"/>
                    <a:pt x="8103" y="4206"/>
                  </a:cubicBezTo>
                  <a:cubicBezTo>
                    <a:pt x="8331" y="4251"/>
                    <a:pt x="8514" y="4320"/>
                    <a:pt x="8628" y="4343"/>
                  </a:cubicBezTo>
                  <a:cubicBezTo>
                    <a:pt x="8657" y="4352"/>
                    <a:pt x="8687" y="4357"/>
                    <a:pt x="8715" y="4357"/>
                  </a:cubicBezTo>
                  <a:cubicBezTo>
                    <a:pt x="8819" y="4357"/>
                    <a:pt x="8912" y="4296"/>
                    <a:pt x="8948" y="4206"/>
                  </a:cubicBezTo>
                  <a:cubicBezTo>
                    <a:pt x="9176" y="3772"/>
                    <a:pt x="9313" y="3338"/>
                    <a:pt x="9381" y="3087"/>
                  </a:cubicBezTo>
                  <a:cubicBezTo>
                    <a:pt x="9427" y="2928"/>
                    <a:pt x="9336" y="2791"/>
                    <a:pt x="9199" y="2745"/>
                  </a:cubicBezTo>
                  <a:cubicBezTo>
                    <a:pt x="9062" y="2699"/>
                    <a:pt x="8902" y="2654"/>
                    <a:pt x="8719" y="2585"/>
                  </a:cubicBezTo>
                  <a:cubicBezTo>
                    <a:pt x="8628" y="2540"/>
                    <a:pt x="8514" y="2517"/>
                    <a:pt x="8400" y="2471"/>
                  </a:cubicBezTo>
                  <a:cubicBezTo>
                    <a:pt x="6574" y="1878"/>
                    <a:pt x="3219" y="782"/>
                    <a:pt x="1552" y="257"/>
                  </a:cubicBezTo>
                  <a:cubicBezTo>
                    <a:pt x="1438" y="234"/>
                    <a:pt x="1347" y="189"/>
                    <a:pt x="1256" y="166"/>
                  </a:cubicBezTo>
                  <a:cubicBezTo>
                    <a:pt x="1073" y="97"/>
                    <a:pt x="913" y="52"/>
                    <a:pt x="799" y="6"/>
                  </a:cubicBezTo>
                  <a:cubicBezTo>
                    <a:pt x="780" y="2"/>
                    <a:pt x="761" y="0"/>
                    <a:pt x="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3"/>
            <p:cNvSpPr/>
            <p:nvPr/>
          </p:nvSpPr>
          <p:spPr>
            <a:xfrm>
              <a:off x="5209459" y="4208469"/>
              <a:ext cx="65227" cy="38577"/>
            </a:xfrm>
            <a:custGeom>
              <a:avLst/>
              <a:gdLst/>
              <a:ahLst/>
              <a:cxnLst/>
              <a:rect l="l" t="t" r="r" b="b"/>
              <a:pathLst>
                <a:path w="3128" h="1850" extrusionOk="0">
                  <a:moveTo>
                    <a:pt x="137" y="1"/>
                  </a:moveTo>
                  <a:cubicBezTo>
                    <a:pt x="23" y="92"/>
                    <a:pt x="0" y="412"/>
                    <a:pt x="0" y="412"/>
                  </a:cubicBezTo>
                  <a:lnTo>
                    <a:pt x="2579" y="1850"/>
                  </a:lnTo>
                  <a:cubicBezTo>
                    <a:pt x="2967" y="1279"/>
                    <a:pt x="3127" y="594"/>
                    <a:pt x="3127" y="594"/>
                  </a:cubicBezTo>
                  <a:cubicBezTo>
                    <a:pt x="2945" y="549"/>
                    <a:pt x="137" y="1"/>
                    <a:pt x="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3"/>
            <p:cNvSpPr/>
            <p:nvPr/>
          </p:nvSpPr>
          <p:spPr>
            <a:xfrm>
              <a:off x="5310364" y="4243314"/>
              <a:ext cx="97110" cy="36471"/>
            </a:xfrm>
            <a:custGeom>
              <a:avLst/>
              <a:gdLst/>
              <a:ahLst/>
              <a:cxnLst/>
              <a:rect l="l" t="t" r="r" b="b"/>
              <a:pathLst>
                <a:path w="4657" h="1749" extrusionOk="0">
                  <a:moveTo>
                    <a:pt x="524" y="1"/>
                  </a:moveTo>
                  <a:cubicBezTo>
                    <a:pt x="280" y="1"/>
                    <a:pt x="124" y="44"/>
                    <a:pt x="91" y="133"/>
                  </a:cubicBezTo>
                  <a:cubicBezTo>
                    <a:pt x="0" y="407"/>
                    <a:pt x="936" y="932"/>
                    <a:pt x="2168" y="1343"/>
                  </a:cubicBezTo>
                  <a:cubicBezTo>
                    <a:pt x="2977" y="1607"/>
                    <a:pt x="3711" y="1749"/>
                    <a:pt x="4154" y="1749"/>
                  </a:cubicBezTo>
                  <a:cubicBezTo>
                    <a:pt x="4399" y="1749"/>
                    <a:pt x="4555" y="1706"/>
                    <a:pt x="4588" y="1617"/>
                  </a:cubicBezTo>
                  <a:cubicBezTo>
                    <a:pt x="4656" y="1343"/>
                    <a:pt x="3721" y="818"/>
                    <a:pt x="2488" y="407"/>
                  </a:cubicBezTo>
                  <a:cubicBezTo>
                    <a:pt x="1694" y="142"/>
                    <a:pt x="966" y="1"/>
                    <a:pt x="5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3"/>
            <p:cNvSpPr/>
            <p:nvPr/>
          </p:nvSpPr>
          <p:spPr>
            <a:xfrm>
              <a:off x="5273226" y="4219417"/>
              <a:ext cx="20018" cy="38098"/>
            </a:xfrm>
            <a:custGeom>
              <a:avLst/>
              <a:gdLst/>
              <a:ahLst/>
              <a:cxnLst/>
              <a:rect l="l" t="t" r="r" b="b"/>
              <a:pathLst>
                <a:path w="960" h="1827" extrusionOk="0">
                  <a:moveTo>
                    <a:pt x="663" y="1"/>
                  </a:moveTo>
                  <a:cubicBezTo>
                    <a:pt x="457" y="754"/>
                    <a:pt x="160" y="1393"/>
                    <a:pt x="1" y="1713"/>
                  </a:cubicBezTo>
                  <a:cubicBezTo>
                    <a:pt x="92" y="1758"/>
                    <a:pt x="206" y="1781"/>
                    <a:pt x="320" y="1827"/>
                  </a:cubicBezTo>
                  <a:cubicBezTo>
                    <a:pt x="412" y="1621"/>
                    <a:pt x="548" y="1325"/>
                    <a:pt x="685" y="982"/>
                  </a:cubicBezTo>
                  <a:cubicBezTo>
                    <a:pt x="800" y="708"/>
                    <a:pt x="891" y="412"/>
                    <a:pt x="959" y="92"/>
                  </a:cubicBezTo>
                  <a:cubicBezTo>
                    <a:pt x="845" y="69"/>
                    <a:pt x="754" y="24"/>
                    <a:pt x="6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3"/>
            <p:cNvSpPr/>
            <p:nvPr/>
          </p:nvSpPr>
          <p:spPr>
            <a:xfrm>
              <a:off x="5423155" y="4267503"/>
              <a:ext cx="19539" cy="36179"/>
            </a:xfrm>
            <a:custGeom>
              <a:avLst/>
              <a:gdLst/>
              <a:ahLst/>
              <a:cxnLst/>
              <a:rect l="l" t="t" r="r" b="b"/>
              <a:pathLst>
                <a:path w="937" h="1735" extrusionOk="0">
                  <a:moveTo>
                    <a:pt x="617" y="0"/>
                  </a:moveTo>
                  <a:cubicBezTo>
                    <a:pt x="434" y="730"/>
                    <a:pt x="160" y="1324"/>
                    <a:pt x="1" y="1643"/>
                  </a:cubicBezTo>
                  <a:cubicBezTo>
                    <a:pt x="115" y="1666"/>
                    <a:pt x="229" y="1712"/>
                    <a:pt x="320" y="1735"/>
                  </a:cubicBezTo>
                  <a:cubicBezTo>
                    <a:pt x="434" y="1529"/>
                    <a:pt x="548" y="1255"/>
                    <a:pt x="685" y="913"/>
                  </a:cubicBezTo>
                  <a:cubicBezTo>
                    <a:pt x="777" y="685"/>
                    <a:pt x="868" y="411"/>
                    <a:pt x="936" y="114"/>
                  </a:cubicBezTo>
                  <a:cubicBezTo>
                    <a:pt x="845" y="69"/>
                    <a:pt x="731" y="46"/>
                    <a:pt x="6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43"/>
          <p:cNvGrpSpPr/>
          <p:nvPr/>
        </p:nvGrpSpPr>
        <p:grpSpPr>
          <a:xfrm rot="-1243494" flipH="1">
            <a:off x="2923411" y="3315094"/>
            <a:ext cx="2174668" cy="2574479"/>
            <a:chOff x="5248875" y="1781025"/>
            <a:chExt cx="1998375" cy="2365775"/>
          </a:xfrm>
        </p:grpSpPr>
        <p:sp>
          <p:nvSpPr>
            <p:cNvPr id="3390" name="Google Shape;3390;p43"/>
            <p:cNvSpPr/>
            <p:nvPr/>
          </p:nvSpPr>
          <p:spPr>
            <a:xfrm>
              <a:off x="6115625" y="2778450"/>
              <a:ext cx="3450" cy="1750"/>
            </a:xfrm>
            <a:custGeom>
              <a:avLst/>
              <a:gdLst/>
              <a:ahLst/>
              <a:cxnLst/>
              <a:rect l="l" t="t" r="r" b="b"/>
              <a:pathLst>
                <a:path w="138" h="70" extrusionOk="0">
                  <a:moveTo>
                    <a:pt x="138" y="69"/>
                  </a:moveTo>
                  <a:cubicBezTo>
                    <a:pt x="92" y="46"/>
                    <a:pt x="46" y="24"/>
                    <a:pt x="1" y="1"/>
                  </a:cubicBezTo>
                  <a:cubicBezTo>
                    <a:pt x="46" y="24"/>
                    <a:pt x="92" y="46"/>
                    <a:pt x="138" y="69"/>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3"/>
            <p:cNvSpPr/>
            <p:nvPr/>
          </p:nvSpPr>
          <p:spPr>
            <a:xfrm>
              <a:off x="5248875" y="2405825"/>
              <a:ext cx="1998375" cy="1636600"/>
            </a:xfrm>
            <a:custGeom>
              <a:avLst/>
              <a:gdLst/>
              <a:ahLst/>
              <a:cxnLst/>
              <a:rect l="l" t="t" r="r" b="b"/>
              <a:pathLst>
                <a:path w="79935" h="65464" extrusionOk="0">
                  <a:moveTo>
                    <a:pt x="64254" y="7624"/>
                  </a:moveTo>
                  <a:lnTo>
                    <a:pt x="64254" y="7624"/>
                  </a:lnTo>
                  <a:cubicBezTo>
                    <a:pt x="64003" y="7807"/>
                    <a:pt x="63843" y="7898"/>
                    <a:pt x="63843" y="7898"/>
                  </a:cubicBezTo>
                  <a:cubicBezTo>
                    <a:pt x="63866" y="7853"/>
                    <a:pt x="63912" y="7807"/>
                    <a:pt x="63934" y="7761"/>
                  </a:cubicBezTo>
                  <a:cubicBezTo>
                    <a:pt x="64049" y="7716"/>
                    <a:pt x="64163" y="7670"/>
                    <a:pt x="64254" y="7624"/>
                  </a:cubicBezTo>
                  <a:close/>
                  <a:moveTo>
                    <a:pt x="29628" y="34878"/>
                  </a:moveTo>
                  <a:cubicBezTo>
                    <a:pt x="31249" y="35220"/>
                    <a:pt x="33143" y="35494"/>
                    <a:pt x="35334" y="35608"/>
                  </a:cubicBezTo>
                  <a:lnTo>
                    <a:pt x="35266" y="35608"/>
                  </a:lnTo>
                  <a:cubicBezTo>
                    <a:pt x="34010" y="35563"/>
                    <a:pt x="32664" y="35517"/>
                    <a:pt x="31340" y="35311"/>
                  </a:cubicBezTo>
                  <a:cubicBezTo>
                    <a:pt x="30746" y="35243"/>
                    <a:pt x="30153" y="35129"/>
                    <a:pt x="29560" y="34992"/>
                  </a:cubicBezTo>
                  <a:cubicBezTo>
                    <a:pt x="29582" y="34946"/>
                    <a:pt x="29605" y="34923"/>
                    <a:pt x="29628" y="34878"/>
                  </a:cubicBezTo>
                  <a:close/>
                  <a:moveTo>
                    <a:pt x="2031" y="56517"/>
                  </a:moveTo>
                  <a:lnTo>
                    <a:pt x="2031" y="56517"/>
                  </a:lnTo>
                  <a:cubicBezTo>
                    <a:pt x="1932" y="56666"/>
                    <a:pt x="1860" y="56854"/>
                    <a:pt x="1804" y="57041"/>
                  </a:cubicBezTo>
                  <a:cubicBezTo>
                    <a:pt x="1827" y="56950"/>
                    <a:pt x="1827" y="56859"/>
                    <a:pt x="1850" y="56767"/>
                  </a:cubicBezTo>
                  <a:cubicBezTo>
                    <a:pt x="1895" y="56699"/>
                    <a:pt x="1964" y="56607"/>
                    <a:pt x="2009" y="56539"/>
                  </a:cubicBezTo>
                  <a:cubicBezTo>
                    <a:pt x="2017" y="56531"/>
                    <a:pt x="2025" y="56524"/>
                    <a:pt x="2031" y="56517"/>
                  </a:cubicBezTo>
                  <a:close/>
                  <a:moveTo>
                    <a:pt x="31591" y="59757"/>
                  </a:moveTo>
                  <a:lnTo>
                    <a:pt x="31591" y="59757"/>
                  </a:lnTo>
                  <a:cubicBezTo>
                    <a:pt x="31203" y="60374"/>
                    <a:pt x="30952" y="60784"/>
                    <a:pt x="30952" y="60784"/>
                  </a:cubicBezTo>
                  <a:lnTo>
                    <a:pt x="30929" y="60784"/>
                  </a:lnTo>
                  <a:cubicBezTo>
                    <a:pt x="31089" y="60465"/>
                    <a:pt x="31317" y="60123"/>
                    <a:pt x="31591" y="59757"/>
                  </a:cubicBezTo>
                  <a:close/>
                  <a:moveTo>
                    <a:pt x="6757" y="1"/>
                  </a:moveTo>
                  <a:cubicBezTo>
                    <a:pt x="6369" y="412"/>
                    <a:pt x="6072" y="845"/>
                    <a:pt x="5821" y="1279"/>
                  </a:cubicBezTo>
                  <a:cubicBezTo>
                    <a:pt x="5547" y="1690"/>
                    <a:pt x="5342" y="2101"/>
                    <a:pt x="5228" y="2534"/>
                  </a:cubicBezTo>
                  <a:cubicBezTo>
                    <a:pt x="5205" y="2580"/>
                    <a:pt x="5205" y="2626"/>
                    <a:pt x="5182" y="2671"/>
                  </a:cubicBezTo>
                  <a:cubicBezTo>
                    <a:pt x="5136" y="2808"/>
                    <a:pt x="5114" y="2945"/>
                    <a:pt x="5068" y="3037"/>
                  </a:cubicBezTo>
                  <a:cubicBezTo>
                    <a:pt x="5022" y="3242"/>
                    <a:pt x="4999" y="3379"/>
                    <a:pt x="4999" y="3379"/>
                  </a:cubicBezTo>
                  <a:cubicBezTo>
                    <a:pt x="4999" y="3379"/>
                    <a:pt x="4999" y="3402"/>
                    <a:pt x="4977" y="3470"/>
                  </a:cubicBezTo>
                  <a:cubicBezTo>
                    <a:pt x="4977" y="3516"/>
                    <a:pt x="4954" y="3607"/>
                    <a:pt x="4954" y="3721"/>
                  </a:cubicBezTo>
                  <a:cubicBezTo>
                    <a:pt x="4931" y="3835"/>
                    <a:pt x="4931" y="3972"/>
                    <a:pt x="4908" y="4109"/>
                  </a:cubicBezTo>
                  <a:cubicBezTo>
                    <a:pt x="4931" y="4269"/>
                    <a:pt x="4931" y="4429"/>
                    <a:pt x="4931" y="4634"/>
                  </a:cubicBezTo>
                  <a:cubicBezTo>
                    <a:pt x="4999" y="5365"/>
                    <a:pt x="5251" y="6346"/>
                    <a:pt x="5730" y="7236"/>
                  </a:cubicBezTo>
                  <a:cubicBezTo>
                    <a:pt x="5958" y="7670"/>
                    <a:pt x="6255" y="8081"/>
                    <a:pt x="6552" y="8446"/>
                  </a:cubicBezTo>
                  <a:cubicBezTo>
                    <a:pt x="6711" y="8629"/>
                    <a:pt x="6871" y="8789"/>
                    <a:pt x="7031" y="8948"/>
                  </a:cubicBezTo>
                  <a:cubicBezTo>
                    <a:pt x="7008" y="9017"/>
                    <a:pt x="6985" y="9108"/>
                    <a:pt x="6940" y="9199"/>
                  </a:cubicBezTo>
                  <a:cubicBezTo>
                    <a:pt x="6848" y="9496"/>
                    <a:pt x="6666" y="9907"/>
                    <a:pt x="6552" y="10341"/>
                  </a:cubicBezTo>
                  <a:cubicBezTo>
                    <a:pt x="6529" y="10386"/>
                    <a:pt x="6529" y="10432"/>
                    <a:pt x="6506" y="10478"/>
                  </a:cubicBezTo>
                  <a:cubicBezTo>
                    <a:pt x="6141" y="10546"/>
                    <a:pt x="5730" y="10683"/>
                    <a:pt x="5273" y="10911"/>
                  </a:cubicBezTo>
                  <a:cubicBezTo>
                    <a:pt x="1074" y="13125"/>
                    <a:pt x="5091" y="20544"/>
                    <a:pt x="7510" y="20977"/>
                  </a:cubicBezTo>
                  <a:cubicBezTo>
                    <a:pt x="7556" y="20989"/>
                    <a:pt x="7602" y="20994"/>
                    <a:pt x="7647" y="20994"/>
                  </a:cubicBezTo>
                  <a:cubicBezTo>
                    <a:pt x="7693" y="20994"/>
                    <a:pt x="7739" y="20989"/>
                    <a:pt x="7784" y="20977"/>
                  </a:cubicBezTo>
                  <a:lnTo>
                    <a:pt x="7784" y="20977"/>
                  </a:lnTo>
                  <a:cubicBezTo>
                    <a:pt x="7465" y="27300"/>
                    <a:pt x="12897" y="30952"/>
                    <a:pt x="18946" y="31911"/>
                  </a:cubicBezTo>
                  <a:cubicBezTo>
                    <a:pt x="18854" y="32070"/>
                    <a:pt x="18786" y="32184"/>
                    <a:pt x="18717" y="32299"/>
                  </a:cubicBezTo>
                  <a:cubicBezTo>
                    <a:pt x="18649" y="32436"/>
                    <a:pt x="18603" y="32504"/>
                    <a:pt x="18603" y="32504"/>
                  </a:cubicBezTo>
                  <a:cubicBezTo>
                    <a:pt x="18603" y="32504"/>
                    <a:pt x="17987" y="33759"/>
                    <a:pt x="17394" y="35015"/>
                  </a:cubicBezTo>
                  <a:cubicBezTo>
                    <a:pt x="17234" y="35334"/>
                    <a:pt x="17097" y="35654"/>
                    <a:pt x="16983" y="35973"/>
                  </a:cubicBezTo>
                  <a:cubicBezTo>
                    <a:pt x="16846" y="36270"/>
                    <a:pt x="16732" y="36567"/>
                    <a:pt x="16663" y="36818"/>
                  </a:cubicBezTo>
                  <a:cubicBezTo>
                    <a:pt x="16549" y="37229"/>
                    <a:pt x="16481" y="37548"/>
                    <a:pt x="16481" y="37640"/>
                  </a:cubicBezTo>
                  <a:cubicBezTo>
                    <a:pt x="16389" y="37799"/>
                    <a:pt x="16366" y="37891"/>
                    <a:pt x="16344" y="37914"/>
                  </a:cubicBezTo>
                  <a:cubicBezTo>
                    <a:pt x="16344" y="37936"/>
                    <a:pt x="16344" y="37936"/>
                    <a:pt x="16344" y="37936"/>
                  </a:cubicBezTo>
                  <a:cubicBezTo>
                    <a:pt x="16344" y="37936"/>
                    <a:pt x="16732" y="37936"/>
                    <a:pt x="17371" y="38005"/>
                  </a:cubicBezTo>
                  <a:cubicBezTo>
                    <a:pt x="17279" y="38028"/>
                    <a:pt x="17188" y="38051"/>
                    <a:pt x="17120" y="38051"/>
                  </a:cubicBezTo>
                  <a:cubicBezTo>
                    <a:pt x="16983" y="38096"/>
                    <a:pt x="16914" y="38119"/>
                    <a:pt x="16914" y="38119"/>
                  </a:cubicBezTo>
                  <a:cubicBezTo>
                    <a:pt x="16914" y="38142"/>
                    <a:pt x="17006" y="38142"/>
                    <a:pt x="17143" y="38165"/>
                  </a:cubicBezTo>
                  <a:cubicBezTo>
                    <a:pt x="17188" y="38165"/>
                    <a:pt x="17234" y="38142"/>
                    <a:pt x="17279" y="38142"/>
                  </a:cubicBezTo>
                  <a:cubicBezTo>
                    <a:pt x="17257" y="38187"/>
                    <a:pt x="17234" y="38210"/>
                    <a:pt x="17211" y="38233"/>
                  </a:cubicBezTo>
                  <a:cubicBezTo>
                    <a:pt x="17211" y="38233"/>
                    <a:pt x="17188" y="38256"/>
                    <a:pt x="17165" y="38279"/>
                  </a:cubicBezTo>
                  <a:cubicBezTo>
                    <a:pt x="17165" y="38302"/>
                    <a:pt x="17143" y="38324"/>
                    <a:pt x="17120" y="38347"/>
                  </a:cubicBezTo>
                  <a:cubicBezTo>
                    <a:pt x="17120" y="38347"/>
                    <a:pt x="17097" y="38370"/>
                    <a:pt x="17097" y="38370"/>
                  </a:cubicBezTo>
                  <a:cubicBezTo>
                    <a:pt x="16937" y="38553"/>
                    <a:pt x="16663" y="38895"/>
                    <a:pt x="16275" y="39352"/>
                  </a:cubicBezTo>
                  <a:cubicBezTo>
                    <a:pt x="16275" y="39374"/>
                    <a:pt x="16252" y="39374"/>
                    <a:pt x="16252" y="39397"/>
                  </a:cubicBezTo>
                  <a:cubicBezTo>
                    <a:pt x="16184" y="39466"/>
                    <a:pt x="16138" y="39534"/>
                    <a:pt x="16070" y="39603"/>
                  </a:cubicBezTo>
                  <a:cubicBezTo>
                    <a:pt x="15864" y="39854"/>
                    <a:pt x="15636" y="40105"/>
                    <a:pt x="15408" y="40379"/>
                  </a:cubicBezTo>
                  <a:cubicBezTo>
                    <a:pt x="14974" y="40858"/>
                    <a:pt x="14449" y="41451"/>
                    <a:pt x="13924" y="42045"/>
                  </a:cubicBezTo>
                  <a:cubicBezTo>
                    <a:pt x="12714" y="43369"/>
                    <a:pt x="11482" y="44693"/>
                    <a:pt x="11482" y="44693"/>
                  </a:cubicBezTo>
                  <a:cubicBezTo>
                    <a:pt x="11482" y="44693"/>
                    <a:pt x="10341" y="46085"/>
                    <a:pt x="9062" y="47340"/>
                  </a:cubicBezTo>
                  <a:cubicBezTo>
                    <a:pt x="8400" y="47957"/>
                    <a:pt x="7739" y="48550"/>
                    <a:pt x="7168" y="48961"/>
                  </a:cubicBezTo>
                  <a:cubicBezTo>
                    <a:pt x="6917" y="49166"/>
                    <a:pt x="6666" y="49303"/>
                    <a:pt x="6506" y="49418"/>
                  </a:cubicBezTo>
                  <a:cubicBezTo>
                    <a:pt x="6346" y="49532"/>
                    <a:pt x="6255" y="49623"/>
                    <a:pt x="6255" y="49623"/>
                  </a:cubicBezTo>
                  <a:lnTo>
                    <a:pt x="6278" y="49623"/>
                  </a:lnTo>
                  <a:cubicBezTo>
                    <a:pt x="6232" y="49669"/>
                    <a:pt x="6186" y="49691"/>
                    <a:pt x="6141" y="49714"/>
                  </a:cubicBezTo>
                  <a:cubicBezTo>
                    <a:pt x="6118" y="49737"/>
                    <a:pt x="6095" y="49737"/>
                    <a:pt x="6072" y="49760"/>
                  </a:cubicBezTo>
                  <a:cubicBezTo>
                    <a:pt x="5798" y="49897"/>
                    <a:pt x="5456" y="50057"/>
                    <a:pt x="5136" y="50262"/>
                  </a:cubicBezTo>
                  <a:cubicBezTo>
                    <a:pt x="4954" y="50353"/>
                    <a:pt x="4794" y="50467"/>
                    <a:pt x="4611" y="50559"/>
                  </a:cubicBezTo>
                  <a:cubicBezTo>
                    <a:pt x="4452" y="50696"/>
                    <a:pt x="4292" y="50810"/>
                    <a:pt x="4109" y="50924"/>
                  </a:cubicBezTo>
                  <a:cubicBezTo>
                    <a:pt x="3767" y="51152"/>
                    <a:pt x="3470" y="51449"/>
                    <a:pt x="3173" y="51677"/>
                  </a:cubicBezTo>
                  <a:cubicBezTo>
                    <a:pt x="2900" y="51951"/>
                    <a:pt x="2626" y="52179"/>
                    <a:pt x="2420" y="52430"/>
                  </a:cubicBezTo>
                  <a:cubicBezTo>
                    <a:pt x="2215" y="52659"/>
                    <a:pt x="2055" y="52841"/>
                    <a:pt x="1941" y="52978"/>
                  </a:cubicBezTo>
                  <a:cubicBezTo>
                    <a:pt x="1827" y="53138"/>
                    <a:pt x="1758" y="53206"/>
                    <a:pt x="1758" y="53206"/>
                  </a:cubicBezTo>
                  <a:cubicBezTo>
                    <a:pt x="1758" y="53206"/>
                    <a:pt x="1713" y="53298"/>
                    <a:pt x="1621" y="53458"/>
                  </a:cubicBezTo>
                  <a:cubicBezTo>
                    <a:pt x="1507" y="53595"/>
                    <a:pt x="1393" y="53800"/>
                    <a:pt x="1233" y="54051"/>
                  </a:cubicBezTo>
                  <a:cubicBezTo>
                    <a:pt x="937" y="54553"/>
                    <a:pt x="480" y="55238"/>
                    <a:pt x="206" y="55991"/>
                  </a:cubicBezTo>
                  <a:cubicBezTo>
                    <a:pt x="115" y="56174"/>
                    <a:pt x="92" y="56402"/>
                    <a:pt x="46" y="56585"/>
                  </a:cubicBezTo>
                  <a:cubicBezTo>
                    <a:pt x="24" y="56790"/>
                    <a:pt x="1" y="56995"/>
                    <a:pt x="24" y="57178"/>
                  </a:cubicBezTo>
                  <a:cubicBezTo>
                    <a:pt x="69" y="57384"/>
                    <a:pt x="92" y="57589"/>
                    <a:pt x="297" y="57749"/>
                  </a:cubicBezTo>
                  <a:cubicBezTo>
                    <a:pt x="389" y="57840"/>
                    <a:pt x="503" y="57863"/>
                    <a:pt x="617" y="57863"/>
                  </a:cubicBezTo>
                  <a:cubicBezTo>
                    <a:pt x="731" y="57863"/>
                    <a:pt x="822" y="57817"/>
                    <a:pt x="891" y="57794"/>
                  </a:cubicBezTo>
                  <a:cubicBezTo>
                    <a:pt x="1188" y="57657"/>
                    <a:pt x="1370" y="57475"/>
                    <a:pt x="1484" y="57338"/>
                  </a:cubicBezTo>
                  <a:lnTo>
                    <a:pt x="1484" y="57338"/>
                  </a:lnTo>
                  <a:cubicBezTo>
                    <a:pt x="1416" y="57772"/>
                    <a:pt x="1370" y="58274"/>
                    <a:pt x="1462" y="58753"/>
                  </a:cubicBezTo>
                  <a:cubicBezTo>
                    <a:pt x="1462" y="58822"/>
                    <a:pt x="1462" y="58867"/>
                    <a:pt x="1484" y="58936"/>
                  </a:cubicBezTo>
                  <a:cubicBezTo>
                    <a:pt x="3128" y="59027"/>
                    <a:pt x="4771" y="59164"/>
                    <a:pt x="6392" y="59324"/>
                  </a:cubicBezTo>
                  <a:cubicBezTo>
                    <a:pt x="6415" y="59232"/>
                    <a:pt x="6437" y="59141"/>
                    <a:pt x="6460" y="59050"/>
                  </a:cubicBezTo>
                  <a:cubicBezTo>
                    <a:pt x="6574" y="58342"/>
                    <a:pt x="6552" y="57635"/>
                    <a:pt x="6643" y="57087"/>
                  </a:cubicBezTo>
                  <a:lnTo>
                    <a:pt x="6643" y="57087"/>
                  </a:lnTo>
                  <a:cubicBezTo>
                    <a:pt x="6620" y="57543"/>
                    <a:pt x="7214" y="58251"/>
                    <a:pt x="7579" y="58456"/>
                  </a:cubicBezTo>
                  <a:cubicBezTo>
                    <a:pt x="7739" y="58593"/>
                    <a:pt x="7921" y="58730"/>
                    <a:pt x="8149" y="58822"/>
                  </a:cubicBezTo>
                  <a:cubicBezTo>
                    <a:pt x="8343" y="58918"/>
                    <a:pt x="8570" y="58970"/>
                    <a:pt x="8801" y="58970"/>
                  </a:cubicBezTo>
                  <a:cubicBezTo>
                    <a:pt x="9004" y="58970"/>
                    <a:pt x="9212" y="58930"/>
                    <a:pt x="9405" y="58844"/>
                  </a:cubicBezTo>
                  <a:cubicBezTo>
                    <a:pt x="9816" y="58685"/>
                    <a:pt x="10044" y="58297"/>
                    <a:pt x="10090" y="57977"/>
                  </a:cubicBezTo>
                  <a:cubicBezTo>
                    <a:pt x="10090" y="57908"/>
                    <a:pt x="10112" y="57817"/>
                    <a:pt x="10112" y="57749"/>
                  </a:cubicBezTo>
                  <a:cubicBezTo>
                    <a:pt x="10112" y="57680"/>
                    <a:pt x="10112" y="57612"/>
                    <a:pt x="10090" y="57543"/>
                  </a:cubicBezTo>
                  <a:cubicBezTo>
                    <a:pt x="10090" y="57498"/>
                    <a:pt x="10090" y="57429"/>
                    <a:pt x="10067" y="57384"/>
                  </a:cubicBezTo>
                  <a:cubicBezTo>
                    <a:pt x="10044" y="57315"/>
                    <a:pt x="10044" y="57269"/>
                    <a:pt x="10021" y="57224"/>
                  </a:cubicBezTo>
                  <a:cubicBezTo>
                    <a:pt x="9975" y="57064"/>
                    <a:pt x="9907" y="56973"/>
                    <a:pt x="9907" y="56973"/>
                  </a:cubicBezTo>
                  <a:cubicBezTo>
                    <a:pt x="9907" y="56973"/>
                    <a:pt x="9861" y="56881"/>
                    <a:pt x="9747" y="56744"/>
                  </a:cubicBezTo>
                  <a:cubicBezTo>
                    <a:pt x="9656" y="56607"/>
                    <a:pt x="9519" y="56471"/>
                    <a:pt x="9473" y="56288"/>
                  </a:cubicBezTo>
                  <a:cubicBezTo>
                    <a:pt x="9450" y="56105"/>
                    <a:pt x="9542" y="55831"/>
                    <a:pt x="9656" y="55512"/>
                  </a:cubicBezTo>
                  <a:cubicBezTo>
                    <a:pt x="9724" y="55375"/>
                    <a:pt x="9770" y="55192"/>
                    <a:pt x="9838" y="55033"/>
                  </a:cubicBezTo>
                  <a:cubicBezTo>
                    <a:pt x="9884" y="54873"/>
                    <a:pt x="9953" y="54690"/>
                    <a:pt x="9998" y="54508"/>
                  </a:cubicBezTo>
                  <a:cubicBezTo>
                    <a:pt x="10067" y="54142"/>
                    <a:pt x="10044" y="53754"/>
                    <a:pt x="10021" y="53412"/>
                  </a:cubicBezTo>
                  <a:cubicBezTo>
                    <a:pt x="9975" y="53092"/>
                    <a:pt x="9907" y="52773"/>
                    <a:pt x="9838" y="52522"/>
                  </a:cubicBezTo>
                  <a:cubicBezTo>
                    <a:pt x="9816" y="52453"/>
                    <a:pt x="9816" y="52408"/>
                    <a:pt x="9793" y="52362"/>
                  </a:cubicBezTo>
                  <a:cubicBezTo>
                    <a:pt x="9816" y="52339"/>
                    <a:pt x="9838" y="52316"/>
                    <a:pt x="9861" y="52293"/>
                  </a:cubicBezTo>
                  <a:cubicBezTo>
                    <a:pt x="9907" y="52271"/>
                    <a:pt x="9975" y="52225"/>
                    <a:pt x="10044" y="52179"/>
                  </a:cubicBezTo>
                  <a:cubicBezTo>
                    <a:pt x="10204" y="52111"/>
                    <a:pt x="10363" y="51997"/>
                    <a:pt x="10523" y="51905"/>
                  </a:cubicBezTo>
                  <a:cubicBezTo>
                    <a:pt x="10592" y="51883"/>
                    <a:pt x="10637" y="51860"/>
                    <a:pt x="10706" y="51837"/>
                  </a:cubicBezTo>
                  <a:cubicBezTo>
                    <a:pt x="11071" y="51677"/>
                    <a:pt x="11505" y="51517"/>
                    <a:pt x="11984" y="51312"/>
                  </a:cubicBezTo>
                  <a:cubicBezTo>
                    <a:pt x="12235" y="51198"/>
                    <a:pt x="12441" y="51061"/>
                    <a:pt x="12669" y="50924"/>
                  </a:cubicBezTo>
                  <a:cubicBezTo>
                    <a:pt x="12897" y="50764"/>
                    <a:pt x="13125" y="50627"/>
                    <a:pt x="13354" y="50490"/>
                  </a:cubicBezTo>
                  <a:cubicBezTo>
                    <a:pt x="14267" y="49897"/>
                    <a:pt x="15134" y="49303"/>
                    <a:pt x="15796" y="48847"/>
                  </a:cubicBezTo>
                  <a:cubicBezTo>
                    <a:pt x="16458" y="48390"/>
                    <a:pt x="16914" y="48071"/>
                    <a:pt x="16914" y="48071"/>
                  </a:cubicBezTo>
                  <a:cubicBezTo>
                    <a:pt x="16914" y="48071"/>
                    <a:pt x="17325" y="47751"/>
                    <a:pt x="17941" y="47226"/>
                  </a:cubicBezTo>
                  <a:cubicBezTo>
                    <a:pt x="18101" y="47112"/>
                    <a:pt x="18284" y="46975"/>
                    <a:pt x="18444" y="46815"/>
                  </a:cubicBezTo>
                  <a:cubicBezTo>
                    <a:pt x="18626" y="46678"/>
                    <a:pt x="18809" y="46519"/>
                    <a:pt x="18991" y="46336"/>
                  </a:cubicBezTo>
                  <a:cubicBezTo>
                    <a:pt x="19357" y="45994"/>
                    <a:pt x="19767" y="45651"/>
                    <a:pt x="20133" y="45286"/>
                  </a:cubicBezTo>
                  <a:cubicBezTo>
                    <a:pt x="20521" y="44898"/>
                    <a:pt x="20886" y="44510"/>
                    <a:pt x="21228" y="44168"/>
                  </a:cubicBezTo>
                  <a:cubicBezTo>
                    <a:pt x="21320" y="44076"/>
                    <a:pt x="21388" y="43985"/>
                    <a:pt x="21457" y="43894"/>
                  </a:cubicBezTo>
                  <a:cubicBezTo>
                    <a:pt x="22712" y="42821"/>
                    <a:pt x="23899" y="41634"/>
                    <a:pt x="24378" y="40561"/>
                  </a:cubicBezTo>
                  <a:cubicBezTo>
                    <a:pt x="24424" y="40607"/>
                    <a:pt x="24469" y="40630"/>
                    <a:pt x="24492" y="40675"/>
                  </a:cubicBezTo>
                  <a:cubicBezTo>
                    <a:pt x="24721" y="40835"/>
                    <a:pt x="24880" y="41041"/>
                    <a:pt x="25040" y="41200"/>
                  </a:cubicBezTo>
                  <a:cubicBezTo>
                    <a:pt x="25324" y="41506"/>
                    <a:pt x="25483" y="41750"/>
                    <a:pt x="25536" y="41750"/>
                  </a:cubicBezTo>
                  <a:cubicBezTo>
                    <a:pt x="25538" y="41750"/>
                    <a:pt x="25540" y="41749"/>
                    <a:pt x="25542" y="41748"/>
                  </a:cubicBezTo>
                  <a:cubicBezTo>
                    <a:pt x="25565" y="41748"/>
                    <a:pt x="25451" y="41474"/>
                    <a:pt x="25200" y="41086"/>
                  </a:cubicBezTo>
                  <a:cubicBezTo>
                    <a:pt x="25154" y="41018"/>
                    <a:pt x="25109" y="40949"/>
                    <a:pt x="25040" y="40858"/>
                  </a:cubicBezTo>
                  <a:lnTo>
                    <a:pt x="25040" y="40858"/>
                  </a:lnTo>
                  <a:cubicBezTo>
                    <a:pt x="25291" y="41109"/>
                    <a:pt x="25519" y="41383"/>
                    <a:pt x="25725" y="41680"/>
                  </a:cubicBezTo>
                  <a:cubicBezTo>
                    <a:pt x="25725" y="41680"/>
                    <a:pt x="26113" y="41200"/>
                    <a:pt x="26661" y="40379"/>
                  </a:cubicBezTo>
                  <a:cubicBezTo>
                    <a:pt x="26752" y="40242"/>
                    <a:pt x="26866" y="40105"/>
                    <a:pt x="26980" y="39968"/>
                  </a:cubicBezTo>
                  <a:cubicBezTo>
                    <a:pt x="27460" y="39329"/>
                    <a:pt x="27870" y="38644"/>
                    <a:pt x="27870" y="38644"/>
                  </a:cubicBezTo>
                  <a:cubicBezTo>
                    <a:pt x="27870" y="38644"/>
                    <a:pt x="28213" y="37936"/>
                    <a:pt x="28555" y="37229"/>
                  </a:cubicBezTo>
                  <a:cubicBezTo>
                    <a:pt x="28601" y="37138"/>
                    <a:pt x="28646" y="37046"/>
                    <a:pt x="28692" y="36955"/>
                  </a:cubicBezTo>
                  <a:cubicBezTo>
                    <a:pt x="28943" y="36430"/>
                    <a:pt x="29194" y="35882"/>
                    <a:pt x="29445" y="35334"/>
                  </a:cubicBezTo>
                  <a:cubicBezTo>
                    <a:pt x="30039" y="35471"/>
                    <a:pt x="30655" y="35585"/>
                    <a:pt x="31271" y="35700"/>
                  </a:cubicBezTo>
                  <a:cubicBezTo>
                    <a:pt x="32618" y="35928"/>
                    <a:pt x="33988" y="35996"/>
                    <a:pt x="35243" y="36042"/>
                  </a:cubicBezTo>
                  <a:cubicBezTo>
                    <a:pt x="35882" y="36076"/>
                    <a:pt x="36498" y="36088"/>
                    <a:pt x="37083" y="36088"/>
                  </a:cubicBezTo>
                  <a:cubicBezTo>
                    <a:pt x="37668" y="36088"/>
                    <a:pt x="38222" y="36076"/>
                    <a:pt x="38735" y="36065"/>
                  </a:cubicBezTo>
                  <a:cubicBezTo>
                    <a:pt x="38964" y="36065"/>
                    <a:pt x="39169" y="36042"/>
                    <a:pt x="39352" y="36042"/>
                  </a:cubicBezTo>
                  <a:cubicBezTo>
                    <a:pt x="39237" y="36681"/>
                    <a:pt x="39123" y="37366"/>
                    <a:pt x="39009" y="38051"/>
                  </a:cubicBezTo>
                  <a:cubicBezTo>
                    <a:pt x="38804" y="39260"/>
                    <a:pt x="38667" y="40470"/>
                    <a:pt x="38530" y="41383"/>
                  </a:cubicBezTo>
                  <a:cubicBezTo>
                    <a:pt x="38439" y="42296"/>
                    <a:pt x="38324" y="42889"/>
                    <a:pt x="38370" y="42889"/>
                  </a:cubicBezTo>
                  <a:cubicBezTo>
                    <a:pt x="38371" y="42890"/>
                    <a:pt x="38372" y="42891"/>
                    <a:pt x="38373" y="42891"/>
                  </a:cubicBezTo>
                  <a:cubicBezTo>
                    <a:pt x="38400" y="42891"/>
                    <a:pt x="38488" y="42622"/>
                    <a:pt x="38576" y="42228"/>
                  </a:cubicBezTo>
                  <a:lnTo>
                    <a:pt x="38576" y="42228"/>
                  </a:lnTo>
                  <a:cubicBezTo>
                    <a:pt x="38530" y="42570"/>
                    <a:pt x="38507" y="42821"/>
                    <a:pt x="38484" y="43004"/>
                  </a:cubicBezTo>
                  <a:cubicBezTo>
                    <a:pt x="38484" y="43004"/>
                    <a:pt x="38484" y="43026"/>
                    <a:pt x="38484" y="43049"/>
                  </a:cubicBezTo>
                  <a:cubicBezTo>
                    <a:pt x="38484" y="43072"/>
                    <a:pt x="38461" y="43095"/>
                    <a:pt x="38461" y="43141"/>
                  </a:cubicBezTo>
                  <a:cubicBezTo>
                    <a:pt x="38461" y="43141"/>
                    <a:pt x="38461" y="43163"/>
                    <a:pt x="38461" y="43163"/>
                  </a:cubicBezTo>
                  <a:cubicBezTo>
                    <a:pt x="38461" y="43209"/>
                    <a:pt x="38461" y="43232"/>
                    <a:pt x="38461" y="43232"/>
                  </a:cubicBezTo>
                  <a:cubicBezTo>
                    <a:pt x="38461" y="43232"/>
                    <a:pt x="39146" y="43095"/>
                    <a:pt x="40196" y="42958"/>
                  </a:cubicBezTo>
                  <a:lnTo>
                    <a:pt x="40196" y="42958"/>
                  </a:lnTo>
                  <a:cubicBezTo>
                    <a:pt x="40150" y="43049"/>
                    <a:pt x="40105" y="43163"/>
                    <a:pt x="40059" y="43255"/>
                  </a:cubicBezTo>
                  <a:cubicBezTo>
                    <a:pt x="40059" y="43278"/>
                    <a:pt x="40036" y="43278"/>
                    <a:pt x="40036" y="43300"/>
                  </a:cubicBezTo>
                  <a:cubicBezTo>
                    <a:pt x="40036" y="43323"/>
                    <a:pt x="40013" y="43346"/>
                    <a:pt x="40013" y="43369"/>
                  </a:cubicBezTo>
                  <a:cubicBezTo>
                    <a:pt x="39968" y="43483"/>
                    <a:pt x="39922" y="43620"/>
                    <a:pt x="39854" y="43825"/>
                  </a:cubicBezTo>
                  <a:cubicBezTo>
                    <a:pt x="39854" y="43848"/>
                    <a:pt x="39831" y="43848"/>
                    <a:pt x="39831" y="43871"/>
                  </a:cubicBezTo>
                  <a:cubicBezTo>
                    <a:pt x="39831" y="43894"/>
                    <a:pt x="39808" y="43939"/>
                    <a:pt x="39808" y="43962"/>
                  </a:cubicBezTo>
                  <a:cubicBezTo>
                    <a:pt x="39762" y="44099"/>
                    <a:pt x="39694" y="44236"/>
                    <a:pt x="39648" y="44396"/>
                  </a:cubicBezTo>
                  <a:cubicBezTo>
                    <a:pt x="38918" y="46359"/>
                    <a:pt x="37389" y="50445"/>
                    <a:pt x="36042" y="53252"/>
                  </a:cubicBezTo>
                  <a:cubicBezTo>
                    <a:pt x="35745" y="53868"/>
                    <a:pt x="35448" y="54416"/>
                    <a:pt x="35197" y="54873"/>
                  </a:cubicBezTo>
                  <a:cubicBezTo>
                    <a:pt x="35197" y="54896"/>
                    <a:pt x="35197" y="54896"/>
                    <a:pt x="35197" y="54896"/>
                  </a:cubicBezTo>
                  <a:cubicBezTo>
                    <a:pt x="35175" y="54918"/>
                    <a:pt x="35175" y="54918"/>
                    <a:pt x="35152" y="54941"/>
                  </a:cubicBezTo>
                  <a:cubicBezTo>
                    <a:pt x="35060" y="55055"/>
                    <a:pt x="34969" y="55192"/>
                    <a:pt x="34832" y="55329"/>
                  </a:cubicBezTo>
                  <a:cubicBezTo>
                    <a:pt x="34535" y="55672"/>
                    <a:pt x="34147" y="56060"/>
                    <a:pt x="33714" y="56471"/>
                  </a:cubicBezTo>
                  <a:cubicBezTo>
                    <a:pt x="33303" y="56881"/>
                    <a:pt x="32892" y="57406"/>
                    <a:pt x="32527" y="57886"/>
                  </a:cubicBezTo>
                  <a:cubicBezTo>
                    <a:pt x="32116" y="58365"/>
                    <a:pt x="31728" y="58844"/>
                    <a:pt x="31363" y="59278"/>
                  </a:cubicBezTo>
                  <a:cubicBezTo>
                    <a:pt x="30975" y="59757"/>
                    <a:pt x="30655" y="60191"/>
                    <a:pt x="30427" y="60625"/>
                  </a:cubicBezTo>
                  <a:lnTo>
                    <a:pt x="30404" y="60625"/>
                  </a:lnTo>
                  <a:cubicBezTo>
                    <a:pt x="30381" y="60648"/>
                    <a:pt x="30336" y="60693"/>
                    <a:pt x="30244" y="60762"/>
                  </a:cubicBezTo>
                  <a:cubicBezTo>
                    <a:pt x="30221" y="60739"/>
                    <a:pt x="30199" y="60739"/>
                    <a:pt x="30153" y="60739"/>
                  </a:cubicBezTo>
                  <a:lnTo>
                    <a:pt x="30130" y="60739"/>
                  </a:lnTo>
                  <a:cubicBezTo>
                    <a:pt x="29761" y="60720"/>
                    <a:pt x="29332" y="60687"/>
                    <a:pt x="28903" y="60687"/>
                  </a:cubicBezTo>
                  <a:cubicBezTo>
                    <a:pt x="28802" y="60687"/>
                    <a:pt x="28701" y="60689"/>
                    <a:pt x="28601" y="60693"/>
                  </a:cubicBezTo>
                  <a:cubicBezTo>
                    <a:pt x="28578" y="60693"/>
                    <a:pt x="28578" y="60670"/>
                    <a:pt x="28555" y="60670"/>
                  </a:cubicBezTo>
                  <a:cubicBezTo>
                    <a:pt x="28332" y="60633"/>
                    <a:pt x="28108" y="60596"/>
                    <a:pt x="27884" y="60596"/>
                  </a:cubicBezTo>
                  <a:cubicBezTo>
                    <a:pt x="27834" y="60596"/>
                    <a:pt x="27784" y="60598"/>
                    <a:pt x="27733" y="60602"/>
                  </a:cubicBezTo>
                  <a:cubicBezTo>
                    <a:pt x="27708" y="60600"/>
                    <a:pt x="27682" y="60598"/>
                    <a:pt x="27656" y="60598"/>
                  </a:cubicBezTo>
                  <a:cubicBezTo>
                    <a:pt x="27419" y="60598"/>
                    <a:pt x="27144" y="60689"/>
                    <a:pt x="26980" y="60853"/>
                  </a:cubicBezTo>
                  <a:cubicBezTo>
                    <a:pt x="26866" y="60921"/>
                    <a:pt x="26798" y="61013"/>
                    <a:pt x="26752" y="61104"/>
                  </a:cubicBezTo>
                  <a:cubicBezTo>
                    <a:pt x="26706" y="61173"/>
                    <a:pt x="26661" y="61241"/>
                    <a:pt x="26638" y="61309"/>
                  </a:cubicBezTo>
                  <a:cubicBezTo>
                    <a:pt x="26592" y="61446"/>
                    <a:pt x="26569" y="61538"/>
                    <a:pt x="26569" y="61538"/>
                  </a:cubicBezTo>
                  <a:cubicBezTo>
                    <a:pt x="26569" y="61538"/>
                    <a:pt x="26569" y="61606"/>
                    <a:pt x="26592" y="61743"/>
                  </a:cubicBezTo>
                  <a:cubicBezTo>
                    <a:pt x="26592" y="61812"/>
                    <a:pt x="26615" y="61903"/>
                    <a:pt x="26661" y="61971"/>
                  </a:cubicBezTo>
                  <a:cubicBezTo>
                    <a:pt x="26684" y="62063"/>
                    <a:pt x="26729" y="62154"/>
                    <a:pt x="26775" y="62245"/>
                  </a:cubicBezTo>
                  <a:cubicBezTo>
                    <a:pt x="26820" y="62314"/>
                    <a:pt x="26866" y="62359"/>
                    <a:pt x="26912" y="62428"/>
                  </a:cubicBezTo>
                  <a:cubicBezTo>
                    <a:pt x="26935" y="62474"/>
                    <a:pt x="26980" y="62519"/>
                    <a:pt x="27003" y="62565"/>
                  </a:cubicBezTo>
                  <a:cubicBezTo>
                    <a:pt x="27026" y="62633"/>
                    <a:pt x="27072" y="62679"/>
                    <a:pt x="27117" y="62725"/>
                  </a:cubicBezTo>
                  <a:cubicBezTo>
                    <a:pt x="31340" y="63660"/>
                    <a:pt x="35129" y="64619"/>
                    <a:pt x="38256" y="65464"/>
                  </a:cubicBezTo>
                  <a:cubicBezTo>
                    <a:pt x="38165" y="65167"/>
                    <a:pt x="38005" y="64825"/>
                    <a:pt x="37845" y="64459"/>
                  </a:cubicBezTo>
                  <a:cubicBezTo>
                    <a:pt x="37685" y="64071"/>
                    <a:pt x="37480" y="63660"/>
                    <a:pt x="37297" y="63387"/>
                  </a:cubicBezTo>
                  <a:cubicBezTo>
                    <a:pt x="37229" y="63227"/>
                    <a:pt x="37138" y="63113"/>
                    <a:pt x="37069" y="63044"/>
                  </a:cubicBezTo>
                  <a:cubicBezTo>
                    <a:pt x="37046" y="62999"/>
                    <a:pt x="37001" y="62976"/>
                    <a:pt x="36978" y="62976"/>
                  </a:cubicBezTo>
                  <a:cubicBezTo>
                    <a:pt x="37001" y="62976"/>
                    <a:pt x="37023" y="62953"/>
                    <a:pt x="37046" y="62953"/>
                  </a:cubicBezTo>
                  <a:cubicBezTo>
                    <a:pt x="37274" y="62884"/>
                    <a:pt x="37617" y="62770"/>
                    <a:pt x="37914" y="62542"/>
                  </a:cubicBezTo>
                  <a:cubicBezTo>
                    <a:pt x="38187" y="62337"/>
                    <a:pt x="38393" y="62040"/>
                    <a:pt x="38461" y="61789"/>
                  </a:cubicBezTo>
                  <a:cubicBezTo>
                    <a:pt x="38507" y="61675"/>
                    <a:pt x="38507" y="61561"/>
                    <a:pt x="38530" y="61492"/>
                  </a:cubicBezTo>
                  <a:cubicBezTo>
                    <a:pt x="38530" y="61424"/>
                    <a:pt x="38530" y="61378"/>
                    <a:pt x="38530" y="61378"/>
                  </a:cubicBezTo>
                  <a:cubicBezTo>
                    <a:pt x="38530" y="61378"/>
                    <a:pt x="38530" y="61218"/>
                    <a:pt x="38484" y="60990"/>
                  </a:cubicBezTo>
                  <a:cubicBezTo>
                    <a:pt x="38416" y="60762"/>
                    <a:pt x="38324" y="60465"/>
                    <a:pt x="38187" y="60191"/>
                  </a:cubicBezTo>
                  <a:cubicBezTo>
                    <a:pt x="38119" y="60008"/>
                    <a:pt x="38028" y="59826"/>
                    <a:pt x="37936" y="59666"/>
                  </a:cubicBezTo>
                  <a:cubicBezTo>
                    <a:pt x="37982" y="59598"/>
                    <a:pt x="38051" y="59529"/>
                    <a:pt x="38096" y="59438"/>
                  </a:cubicBezTo>
                  <a:cubicBezTo>
                    <a:pt x="38165" y="59369"/>
                    <a:pt x="38256" y="59278"/>
                    <a:pt x="38347" y="59164"/>
                  </a:cubicBezTo>
                  <a:cubicBezTo>
                    <a:pt x="38393" y="59095"/>
                    <a:pt x="38461" y="59027"/>
                    <a:pt x="38530" y="58958"/>
                  </a:cubicBezTo>
                  <a:cubicBezTo>
                    <a:pt x="39078" y="58342"/>
                    <a:pt x="39991" y="57680"/>
                    <a:pt x="40744" y="56790"/>
                  </a:cubicBezTo>
                  <a:cubicBezTo>
                    <a:pt x="41451" y="55900"/>
                    <a:pt x="42068" y="54964"/>
                    <a:pt x="42524" y="54279"/>
                  </a:cubicBezTo>
                  <a:cubicBezTo>
                    <a:pt x="42753" y="53937"/>
                    <a:pt x="42958" y="53663"/>
                    <a:pt x="43095" y="53458"/>
                  </a:cubicBezTo>
                  <a:cubicBezTo>
                    <a:pt x="43255" y="53275"/>
                    <a:pt x="43323" y="53161"/>
                    <a:pt x="43323" y="53161"/>
                  </a:cubicBezTo>
                  <a:cubicBezTo>
                    <a:pt x="43323" y="53161"/>
                    <a:pt x="43643" y="52704"/>
                    <a:pt x="44122" y="52020"/>
                  </a:cubicBezTo>
                  <a:cubicBezTo>
                    <a:pt x="44373" y="51677"/>
                    <a:pt x="44670" y="51289"/>
                    <a:pt x="44967" y="50855"/>
                  </a:cubicBezTo>
                  <a:cubicBezTo>
                    <a:pt x="45240" y="50399"/>
                    <a:pt x="45537" y="49942"/>
                    <a:pt x="45857" y="49463"/>
                  </a:cubicBezTo>
                  <a:cubicBezTo>
                    <a:pt x="46131" y="48984"/>
                    <a:pt x="46382" y="48482"/>
                    <a:pt x="46633" y="48025"/>
                  </a:cubicBezTo>
                  <a:cubicBezTo>
                    <a:pt x="46747" y="47797"/>
                    <a:pt x="46884" y="47569"/>
                    <a:pt x="46975" y="47363"/>
                  </a:cubicBezTo>
                  <a:cubicBezTo>
                    <a:pt x="47067" y="47135"/>
                    <a:pt x="47135" y="46930"/>
                    <a:pt x="47226" y="46724"/>
                  </a:cubicBezTo>
                  <a:cubicBezTo>
                    <a:pt x="47340" y="46382"/>
                    <a:pt x="47455" y="46108"/>
                    <a:pt x="47546" y="45880"/>
                  </a:cubicBezTo>
                  <a:cubicBezTo>
                    <a:pt x="47865" y="45172"/>
                    <a:pt x="48139" y="44510"/>
                    <a:pt x="48345" y="43894"/>
                  </a:cubicBezTo>
                  <a:cubicBezTo>
                    <a:pt x="48824" y="44145"/>
                    <a:pt x="49281" y="44442"/>
                    <a:pt x="49714" y="44784"/>
                  </a:cubicBezTo>
                  <a:cubicBezTo>
                    <a:pt x="49714" y="44784"/>
                    <a:pt x="52590" y="38941"/>
                    <a:pt x="52682" y="33988"/>
                  </a:cubicBezTo>
                  <a:cubicBezTo>
                    <a:pt x="52727" y="33965"/>
                    <a:pt x="52773" y="33965"/>
                    <a:pt x="52796" y="33942"/>
                  </a:cubicBezTo>
                  <a:cubicBezTo>
                    <a:pt x="53435" y="33759"/>
                    <a:pt x="54074" y="33554"/>
                    <a:pt x="54713" y="33326"/>
                  </a:cubicBezTo>
                  <a:cubicBezTo>
                    <a:pt x="54873" y="33280"/>
                    <a:pt x="55010" y="33234"/>
                    <a:pt x="55170" y="33189"/>
                  </a:cubicBezTo>
                  <a:cubicBezTo>
                    <a:pt x="57749" y="32390"/>
                    <a:pt x="60123" y="31408"/>
                    <a:pt x="62154" y="30176"/>
                  </a:cubicBezTo>
                  <a:cubicBezTo>
                    <a:pt x="62519" y="29993"/>
                    <a:pt x="62725" y="29902"/>
                    <a:pt x="62702" y="29879"/>
                  </a:cubicBezTo>
                  <a:lnTo>
                    <a:pt x="62702" y="29879"/>
                  </a:lnTo>
                  <a:cubicBezTo>
                    <a:pt x="62702" y="29879"/>
                    <a:pt x="62675" y="29879"/>
                    <a:pt x="62631" y="29889"/>
                  </a:cubicBezTo>
                  <a:lnTo>
                    <a:pt x="62631" y="29889"/>
                  </a:lnTo>
                  <a:cubicBezTo>
                    <a:pt x="62633" y="29887"/>
                    <a:pt x="62633" y="29883"/>
                    <a:pt x="62633" y="29879"/>
                  </a:cubicBezTo>
                  <a:cubicBezTo>
                    <a:pt x="62611" y="29605"/>
                    <a:pt x="62565" y="29354"/>
                    <a:pt x="62519" y="29080"/>
                  </a:cubicBezTo>
                  <a:cubicBezTo>
                    <a:pt x="62496" y="28989"/>
                    <a:pt x="62474" y="28920"/>
                    <a:pt x="62474" y="28829"/>
                  </a:cubicBezTo>
                  <a:cubicBezTo>
                    <a:pt x="62474" y="28829"/>
                    <a:pt x="62474" y="28829"/>
                    <a:pt x="62474" y="28806"/>
                  </a:cubicBezTo>
                  <a:cubicBezTo>
                    <a:pt x="62428" y="28669"/>
                    <a:pt x="62405" y="28510"/>
                    <a:pt x="62382" y="28373"/>
                  </a:cubicBezTo>
                  <a:cubicBezTo>
                    <a:pt x="62496" y="28281"/>
                    <a:pt x="62588" y="28213"/>
                    <a:pt x="62702" y="28122"/>
                  </a:cubicBezTo>
                  <a:cubicBezTo>
                    <a:pt x="62862" y="28030"/>
                    <a:pt x="63021" y="27916"/>
                    <a:pt x="63181" y="27802"/>
                  </a:cubicBezTo>
                  <a:cubicBezTo>
                    <a:pt x="63546" y="27528"/>
                    <a:pt x="63912" y="27254"/>
                    <a:pt x="64254" y="26980"/>
                  </a:cubicBezTo>
                  <a:cubicBezTo>
                    <a:pt x="64391" y="26889"/>
                    <a:pt x="64528" y="26798"/>
                    <a:pt x="64665" y="26684"/>
                  </a:cubicBezTo>
                  <a:cubicBezTo>
                    <a:pt x="64847" y="26524"/>
                    <a:pt x="65030" y="26387"/>
                    <a:pt x="65213" y="26227"/>
                  </a:cubicBezTo>
                  <a:cubicBezTo>
                    <a:pt x="65372" y="26113"/>
                    <a:pt x="65509" y="26022"/>
                    <a:pt x="65646" y="25907"/>
                  </a:cubicBezTo>
                  <a:cubicBezTo>
                    <a:pt x="66331" y="25360"/>
                    <a:pt x="67107" y="24675"/>
                    <a:pt x="67906" y="23945"/>
                  </a:cubicBezTo>
                  <a:cubicBezTo>
                    <a:pt x="68066" y="23785"/>
                    <a:pt x="68226" y="23625"/>
                    <a:pt x="68408" y="23465"/>
                  </a:cubicBezTo>
                  <a:cubicBezTo>
                    <a:pt x="68545" y="23328"/>
                    <a:pt x="68682" y="23214"/>
                    <a:pt x="68819" y="23077"/>
                  </a:cubicBezTo>
                  <a:cubicBezTo>
                    <a:pt x="68842" y="23031"/>
                    <a:pt x="68888" y="23009"/>
                    <a:pt x="68933" y="22963"/>
                  </a:cubicBezTo>
                  <a:cubicBezTo>
                    <a:pt x="69207" y="22712"/>
                    <a:pt x="69504" y="22438"/>
                    <a:pt x="69801" y="22164"/>
                  </a:cubicBezTo>
                  <a:cubicBezTo>
                    <a:pt x="71375" y="20817"/>
                    <a:pt x="72677" y="19197"/>
                    <a:pt x="73612" y="17987"/>
                  </a:cubicBezTo>
                  <a:cubicBezTo>
                    <a:pt x="74092" y="17394"/>
                    <a:pt x="74457" y="16869"/>
                    <a:pt x="74731" y="16549"/>
                  </a:cubicBezTo>
                  <a:cubicBezTo>
                    <a:pt x="75028" y="16207"/>
                    <a:pt x="75187" y="16001"/>
                    <a:pt x="75187" y="16001"/>
                  </a:cubicBezTo>
                  <a:cubicBezTo>
                    <a:pt x="75187" y="16001"/>
                    <a:pt x="75347" y="15819"/>
                    <a:pt x="75621" y="15476"/>
                  </a:cubicBezTo>
                  <a:cubicBezTo>
                    <a:pt x="75918" y="15134"/>
                    <a:pt x="76329" y="14632"/>
                    <a:pt x="76762" y="13993"/>
                  </a:cubicBezTo>
                  <a:cubicBezTo>
                    <a:pt x="76945" y="13673"/>
                    <a:pt x="77150" y="13354"/>
                    <a:pt x="77287" y="12943"/>
                  </a:cubicBezTo>
                  <a:lnTo>
                    <a:pt x="77310" y="12943"/>
                  </a:lnTo>
                  <a:cubicBezTo>
                    <a:pt x="77424" y="12760"/>
                    <a:pt x="77538" y="12578"/>
                    <a:pt x="77652" y="12418"/>
                  </a:cubicBezTo>
                  <a:cubicBezTo>
                    <a:pt x="77652" y="12418"/>
                    <a:pt x="77652" y="12395"/>
                    <a:pt x="77630" y="12372"/>
                  </a:cubicBezTo>
                  <a:cubicBezTo>
                    <a:pt x="77630" y="12349"/>
                    <a:pt x="77607" y="12326"/>
                    <a:pt x="77607" y="12281"/>
                  </a:cubicBezTo>
                  <a:cubicBezTo>
                    <a:pt x="77561" y="12189"/>
                    <a:pt x="77493" y="12053"/>
                    <a:pt x="77401" y="11870"/>
                  </a:cubicBezTo>
                  <a:cubicBezTo>
                    <a:pt x="77379" y="11710"/>
                    <a:pt x="77356" y="11550"/>
                    <a:pt x="77310" y="11413"/>
                  </a:cubicBezTo>
                  <a:cubicBezTo>
                    <a:pt x="77242" y="11254"/>
                    <a:pt x="77173" y="11094"/>
                    <a:pt x="77105" y="10934"/>
                  </a:cubicBezTo>
                  <a:cubicBezTo>
                    <a:pt x="77926" y="10067"/>
                    <a:pt x="78725" y="8880"/>
                    <a:pt x="79433" y="7647"/>
                  </a:cubicBezTo>
                  <a:cubicBezTo>
                    <a:pt x="79501" y="7533"/>
                    <a:pt x="79593" y="7419"/>
                    <a:pt x="79661" y="7305"/>
                  </a:cubicBezTo>
                  <a:cubicBezTo>
                    <a:pt x="79752" y="7168"/>
                    <a:pt x="79844" y="7031"/>
                    <a:pt x="79935" y="6894"/>
                  </a:cubicBezTo>
                  <a:cubicBezTo>
                    <a:pt x="76876" y="5776"/>
                    <a:pt x="73544" y="4748"/>
                    <a:pt x="70074" y="3972"/>
                  </a:cubicBezTo>
                  <a:cubicBezTo>
                    <a:pt x="70074" y="3995"/>
                    <a:pt x="70052" y="4018"/>
                    <a:pt x="70052" y="4041"/>
                  </a:cubicBezTo>
                  <a:cubicBezTo>
                    <a:pt x="70006" y="4087"/>
                    <a:pt x="69983" y="4132"/>
                    <a:pt x="69960" y="4178"/>
                  </a:cubicBezTo>
                  <a:cubicBezTo>
                    <a:pt x="69937" y="4223"/>
                    <a:pt x="69915" y="4246"/>
                    <a:pt x="69892" y="4292"/>
                  </a:cubicBezTo>
                  <a:cubicBezTo>
                    <a:pt x="69846" y="4338"/>
                    <a:pt x="69823" y="4383"/>
                    <a:pt x="69801" y="4429"/>
                  </a:cubicBezTo>
                  <a:cubicBezTo>
                    <a:pt x="69778" y="4452"/>
                    <a:pt x="69755" y="4497"/>
                    <a:pt x="69732" y="4520"/>
                  </a:cubicBezTo>
                  <a:cubicBezTo>
                    <a:pt x="69686" y="4589"/>
                    <a:pt x="69664" y="4634"/>
                    <a:pt x="69618" y="4680"/>
                  </a:cubicBezTo>
                  <a:cubicBezTo>
                    <a:pt x="69618" y="4703"/>
                    <a:pt x="69595" y="4726"/>
                    <a:pt x="69572" y="4748"/>
                  </a:cubicBezTo>
                  <a:cubicBezTo>
                    <a:pt x="69572" y="4748"/>
                    <a:pt x="69572" y="4771"/>
                    <a:pt x="69549" y="4771"/>
                  </a:cubicBezTo>
                  <a:cubicBezTo>
                    <a:pt x="69458" y="4748"/>
                    <a:pt x="69367" y="4726"/>
                    <a:pt x="69276" y="4703"/>
                  </a:cubicBezTo>
                  <a:cubicBezTo>
                    <a:pt x="68895" y="4608"/>
                    <a:pt x="68657" y="4560"/>
                    <a:pt x="68575" y="4560"/>
                  </a:cubicBezTo>
                  <a:cubicBezTo>
                    <a:pt x="68559" y="4560"/>
                    <a:pt x="68549" y="4562"/>
                    <a:pt x="68545" y="4566"/>
                  </a:cubicBezTo>
                  <a:cubicBezTo>
                    <a:pt x="68545" y="4589"/>
                    <a:pt x="68842" y="4657"/>
                    <a:pt x="69321" y="4817"/>
                  </a:cubicBezTo>
                  <a:cubicBezTo>
                    <a:pt x="69047" y="4794"/>
                    <a:pt x="68796" y="4771"/>
                    <a:pt x="68522" y="4748"/>
                  </a:cubicBezTo>
                  <a:cubicBezTo>
                    <a:pt x="68522" y="4748"/>
                    <a:pt x="66537" y="6095"/>
                    <a:pt x="65144" y="7031"/>
                  </a:cubicBezTo>
                  <a:cubicBezTo>
                    <a:pt x="65030" y="7077"/>
                    <a:pt x="64825" y="7145"/>
                    <a:pt x="64551" y="7236"/>
                  </a:cubicBezTo>
                  <a:cubicBezTo>
                    <a:pt x="64459" y="7282"/>
                    <a:pt x="64345" y="7328"/>
                    <a:pt x="64208" y="7351"/>
                  </a:cubicBezTo>
                  <a:cubicBezTo>
                    <a:pt x="64277" y="7259"/>
                    <a:pt x="64368" y="7168"/>
                    <a:pt x="64437" y="7054"/>
                  </a:cubicBezTo>
                  <a:cubicBezTo>
                    <a:pt x="64574" y="6871"/>
                    <a:pt x="64710" y="6689"/>
                    <a:pt x="64870" y="6506"/>
                  </a:cubicBezTo>
                  <a:cubicBezTo>
                    <a:pt x="64893" y="6483"/>
                    <a:pt x="64916" y="6438"/>
                    <a:pt x="64939" y="6415"/>
                  </a:cubicBezTo>
                  <a:cubicBezTo>
                    <a:pt x="64984" y="6346"/>
                    <a:pt x="65030" y="6301"/>
                    <a:pt x="65053" y="6232"/>
                  </a:cubicBezTo>
                  <a:cubicBezTo>
                    <a:pt x="65144" y="6141"/>
                    <a:pt x="65213" y="6027"/>
                    <a:pt x="65281" y="5935"/>
                  </a:cubicBezTo>
                  <a:cubicBezTo>
                    <a:pt x="65304" y="5890"/>
                    <a:pt x="65327" y="5867"/>
                    <a:pt x="65350" y="5844"/>
                  </a:cubicBezTo>
                  <a:cubicBezTo>
                    <a:pt x="65418" y="5753"/>
                    <a:pt x="65487" y="5661"/>
                    <a:pt x="65532" y="5570"/>
                  </a:cubicBezTo>
                  <a:cubicBezTo>
                    <a:pt x="65555" y="5525"/>
                    <a:pt x="65578" y="5502"/>
                    <a:pt x="65601" y="5456"/>
                  </a:cubicBezTo>
                  <a:cubicBezTo>
                    <a:pt x="65669" y="5342"/>
                    <a:pt x="65738" y="5228"/>
                    <a:pt x="65806" y="5114"/>
                  </a:cubicBezTo>
                  <a:cubicBezTo>
                    <a:pt x="65806" y="5091"/>
                    <a:pt x="65829" y="5068"/>
                    <a:pt x="65852" y="5022"/>
                  </a:cubicBezTo>
                  <a:cubicBezTo>
                    <a:pt x="65897" y="4931"/>
                    <a:pt x="65943" y="4817"/>
                    <a:pt x="65989" y="4703"/>
                  </a:cubicBezTo>
                  <a:cubicBezTo>
                    <a:pt x="66012" y="4680"/>
                    <a:pt x="66012" y="4657"/>
                    <a:pt x="66034" y="4634"/>
                  </a:cubicBezTo>
                  <a:cubicBezTo>
                    <a:pt x="66080" y="4520"/>
                    <a:pt x="66126" y="4383"/>
                    <a:pt x="66148" y="4269"/>
                  </a:cubicBezTo>
                  <a:cubicBezTo>
                    <a:pt x="66171" y="4246"/>
                    <a:pt x="66171" y="4201"/>
                    <a:pt x="66171" y="4178"/>
                  </a:cubicBezTo>
                  <a:cubicBezTo>
                    <a:pt x="66217" y="4041"/>
                    <a:pt x="66240" y="3904"/>
                    <a:pt x="66263" y="3767"/>
                  </a:cubicBezTo>
                  <a:cubicBezTo>
                    <a:pt x="66057" y="3699"/>
                    <a:pt x="65875" y="3630"/>
                    <a:pt x="65692" y="3584"/>
                  </a:cubicBezTo>
                  <a:cubicBezTo>
                    <a:pt x="65760" y="3447"/>
                    <a:pt x="65829" y="3333"/>
                    <a:pt x="65897" y="3196"/>
                  </a:cubicBezTo>
                  <a:cubicBezTo>
                    <a:pt x="63546" y="2854"/>
                    <a:pt x="61173" y="2671"/>
                    <a:pt x="58776" y="2671"/>
                  </a:cubicBezTo>
                  <a:cubicBezTo>
                    <a:pt x="56699" y="2671"/>
                    <a:pt x="54713" y="2763"/>
                    <a:pt x="52818" y="2945"/>
                  </a:cubicBezTo>
                  <a:cubicBezTo>
                    <a:pt x="52202" y="3333"/>
                    <a:pt x="51654" y="3790"/>
                    <a:pt x="51244" y="4178"/>
                  </a:cubicBezTo>
                  <a:cubicBezTo>
                    <a:pt x="51107" y="4315"/>
                    <a:pt x="50992" y="4429"/>
                    <a:pt x="50878" y="4543"/>
                  </a:cubicBezTo>
                  <a:cubicBezTo>
                    <a:pt x="50856" y="4566"/>
                    <a:pt x="50856" y="4589"/>
                    <a:pt x="50833" y="4612"/>
                  </a:cubicBezTo>
                  <a:cubicBezTo>
                    <a:pt x="50650" y="4771"/>
                    <a:pt x="50490" y="4908"/>
                    <a:pt x="50353" y="5045"/>
                  </a:cubicBezTo>
                  <a:cubicBezTo>
                    <a:pt x="50331" y="5000"/>
                    <a:pt x="50331" y="4977"/>
                    <a:pt x="50331" y="4931"/>
                  </a:cubicBezTo>
                  <a:cubicBezTo>
                    <a:pt x="50262" y="4703"/>
                    <a:pt x="50216" y="4452"/>
                    <a:pt x="50125" y="4269"/>
                  </a:cubicBezTo>
                  <a:cubicBezTo>
                    <a:pt x="50057" y="4064"/>
                    <a:pt x="49988" y="3858"/>
                    <a:pt x="49897" y="3699"/>
                  </a:cubicBezTo>
                  <a:cubicBezTo>
                    <a:pt x="49828" y="3562"/>
                    <a:pt x="49737" y="3425"/>
                    <a:pt x="49691" y="3333"/>
                  </a:cubicBezTo>
                  <a:cubicBezTo>
                    <a:pt x="36133" y="5296"/>
                    <a:pt x="27779" y="11025"/>
                    <a:pt x="27779" y="11025"/>
                  </a:cubicBezTo>
                  <a:cubicBezTo>
                    <a:pt x="27779" y="11025"/>
                    <a:pt x="19904" y="3904"/>
                    <a:pt x="6757"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3"/>
            <p:cNvSpPr/>
            <p:nvPr/>
          </p:nvSpPr>
          <p:spPr>
            <a:xfrm>
              <a:off x="5276550" y="3319375"/>
              <a:ext cx="554975" cy="635900"/>
            </a:xfrm>
            <a:custGeom>
              <a:avLst/>
              <a:gdLst/>
              <a:ahLst/>
              <a:cxnLst/>
              <a:rect l="l" t="t" r="r" b="b"/>
              <a:pathLst>
                <a:path w="22199" h="25436" extrusionOk="0">
                  <a:moveTo>
                    <a:pt x="18925" y="0"/>
                  </a:moveTo>
                  <a:cubicBezTo>
                    <a:pt x="17560" y="0"/>
                    <a:pt x="16079" y="731"/>
                    <a:pt x="15191" y="2079"/>
                  </a:cubicBezTo>
                  <a:cubicBezTo>
                    <a:pt x="15008" y="2353"/>
                    <a:pt x="8275" y="11711"/>
                    <a:pt x="6358" y="13104"/>
                  </a:cubicBezTo>
                  <a:cubicBezTo>
                    <a:pt x="4920" y="14154"/>
                    <a:pt x="3504" y="15341"/>
                    <a:pt x="2409" y="16756"/>
                  </a:cubicBezTo>
                  <a:cubicBezTo>
                    <a:pt x="1405" y="18057"/>
                    <a:pt x="240" y="19860"/>
                    <a:pt x="58" y="21503"/>
                  </a:cubicBezTo>
                  <a:cubicBezTo>
                    <a:pt x="0" y="21921"/>
                    <a:pt x="142" y="22129"/>
                    <a:pt x="387" y="22129"/>
                  </a:cubicBezTo>
                  <a:cubicBezTo>
                    <a:pt x="530" y="22129"/>
                    <a:pt x="708" y="22058"/>
                    <a:pt x="902" y="21914"/>
                  </a:cubicBezTo>
                  <a:cubicBezTo>
                    <a:pt x="1268" y="21640"/>
                    <a:pt x="1473" y="21138"/>
                    <a:pt x="1747" y="20773"/>
                  </a:cubicBezTo>
                  <a:lnTo>
                    <a:pt x="1747" y="20773"/>
                  </a:lnTo>
                  <a:cubicBezTo>
                    <a:pt x="1131" y="21595"/>
                    <a:pt x="1519" y="23603"/>
                    <a:pt x="1975" y="24402"/>
                  </a:cubicBezTo>
                  <a:cubicBezTo>
                    <a:pt x="2368" y="25085"/>
                    <a:pt x="2964" y="25436"/>
                    <a:pt x="3670" y="25436"/>
                  </a:cubicBezTo>
                  <a:cubicBezTo>
                    <a:pt x="3908" y="25436"/>
                    <a:pt x="4158" y="25396"/>
                    <a:pt x="4417" y="25315"/>
                  </a:cubicBezTo>
                  <a:cubicBezTo>
                    <a:pt x="6289" y="24745"/>
                    <a:pt x="5262" y="22257"/>
                    <a:pt x="6038" y="21070"/>
                  </a:cubicBezTo>
                  <a:lnTo>
                    <a:pt x="6038" y="21070"/>
                  </a:lnTo>
                  <a:cubicBezTo>
                    <a:pt x="5764" y="21503"/>
                    <a:pt x="6586" y="22485"/>
                    <a:pt x="6951" y="22645"/>
                  </a:cubicBezTo>
                  <a:cubicBezTo>
                    <a:pt x="7205" y="22755"/>
                    <a:pt x="7565" y="22833"/>
                    <a:pt x="7911" y="22833"/>
                  </a:cubicBezTo>
                  <a:cubicBezTo>
                    <a:pt x="8281" y="22833"/>
                    <a:pt x="8634" y="22744"/>
                    <a:pt x="8823" y="22508"/>
                  </a:cubicBezTo>
                  <a:cubicBezTo>
                    <a:pt x="9302" y="21891"/>
                    <a:pt x="8549" y="21184"/>
                    <a:pt x="8275" y="20705"/>
                  </a:cubicBezTo>
                  <a:cubicBezTo>
                    <a:pt x="7887" y="20020"/>
                    <a:pt x="8343" y="20043"/>
                    <a:pt x="8617" y="19426"/>
                  </a:cubicBezTo>
                  <a:cubicBezTo>
                    <a:pt x="9051" y="18536"/>
                    <a:pt x="8914" y="17258"/>
                    <a:pt x="8663" y="16345"/>
                  </a:cubicBezTo>
                  <a:cubicBezTo>
                    <a:pt x="9028" y="16322"/>
                    <a:pt x="9325" y="16003"/>
                    <a:pt x="9644" y="15820"/>
                  </a:cubicBezTo>
                  <a:cubicBezTo>
                    <a:pt x="12178" y="14291"/>
                    <a:pt x="14369" y="12442"/>
                    <a:pt x="16446" y="10319"/>
                  </a:cubicBezTo>
                  <a:cubicBezTo>
                    <a:pt x="17839" y="8904"/>
                    <a:pt x="22198" y="5457"/>
                    <a:pt x="22107" y="3266"/>
                  </a:cubicBezTo>
                  <a:cubicBezTo>
                    <a:pt x="21996" y="1026"/>
                    <a:pt x="20542" y="0"/>
                    <a:pt x="18925"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3"/>
            <p:cNvSpPr/>
            <p:nvPr/>
          </p:nvSpPr>
          <p:spPr>
            <a:xfrm>
              <a:off x="5303650" y="3815875"/>
              <a:ext cx="131850" cy="141700"/>
            </a:xfrm>
            <a:custGeom>
              <a:avLst/>
              <a:gdLst/>
              <a:ahLst/>
              <a:cxnLst/>
              <a:rect l="l" t="t" r="r" b="b"/>
              <a:pathLst>
                <a:path w="5274" h="5668" extrusionOk="0">
                  <a:moveTo>
                    <a:pt x="617" y="0"/>
                  </a:moveTo>
                  <a:cubicBezTo>
                    <a:pt x="572" y="0"/>
                    <a:pt x="412" y="365"/>
                    <a:pt x="252" y="982"/>
                  </a:cubicBezTo>
                  <a:cubicBezTo>
                    <a:pt x="115" y="1575"/>
                    <a:pt x="1" y="2420"/>
                    <a:pt x="138" y="3264"/>
                  </a:cubicBezTo>
                  <a:cubicBezTo>
                    <a:pt x="252" y="4109"/>
                    <a:pt x="800" y="4930"/>
                    <a:pt x="1393" y="5250"/>
                  </a:cubicBezTo>
                  <a:cubicBezTo>
                    <a:pt x="1530" y="5341"/>
                    <a:pt x="1667" y="5410"/>
                    <a:pt x="1781" y="5455"/>
                  </a:cubicBezTo>
                  <a:cubicBezTo>
                    <a:pt x="1918" y="5501"/>
                    <a:pt x="2032" y="5569"/>
                    <a:pt x="2124" y="5592"/>
                  </a:cubicBezTo>
                  <a:cubicBezTo>
                    <a:pt x="2215" y="5615"/>
                    <a:pt x="2283" y="5638"/>
                    <a:pt x="2352" y="5638"/>
                  </a:cubicBezTo>
                  <a:cubicBezTo>
                    <a:pt x="2398" y="5661"/>
                    <a:pt x="2420" y="5661"/>
                    <a:pt x="2420" y="5661"/>
                  </a:cubicBezTo>
                  <a:cubicBezTo>
                    <a:pt x="2420" y="5656"/>
                    <a:pt x="2427" y="5654"/>
                    <a:pt x="2438" y="5654"/>
                  </a:cubicBezTo>
                  <a:cubicBezTo>
                    <a:pt x="2470" y="5654"/>
                    <a:pt x="2542" y="5667"/>
                    <a:pt x="2642" y="5667"/>
                  </a:cubicBezTo>
                  <a:cubicBezTo>
                    <a:pt x="2679" y="5667"/>
                    <a:pt x="2719" y="5666"/>
                    <a:pt x="2763" y="5661"/>
                  </a:cubicBezTo>
                  <a:cubicBezTo>
                    <a:pt x="2968" y="5661"/>
                    <a:pt x="3265" y="5592"/>
                    <a:pt x="3585" y="5410"/>
                  </a:cubicBezTo>
                  <a:cubicBezTo>
                    <a:pt x="4201" y="5067"/>
                    <a:pt x="4680" y="4246"/>
                    <a:pt x="4794" y="3378"/>
                  </a:cubicBezTo>
                  <a:cubicBezTo>
                    <a:pt x="4886" y="2534"/>
                    <a:pt x="4817" y="1735"/>
                    <a:pt x="4931" y="1141"/>
                  </a:cubicBezTo>
                  <a:cubicBezTo>
                    <a:pt x="5023" y="548"/>
                    <a:pt x="5274" y="205"/>
                    <a:pt x="5228" y="183"/>
                  </a:cubicBezTo>
                  <a:cubicBezTo>
                    <a:pt x="5227" y="182"/>
                    <a:pt x="5226" y="181"/>
                    <a:pt x="5225" y="181"/>
                  </a:cubicBezTo>
                  <a:cubicBezTo>
                    <a:pt x="5184" y="181"/>
                    <a:pt x="4880" y="500"/>
                    <a:pt x="4726" y="1096"/>
                  </a:cubicBezTo>
                  <a:cubicBezTo>
                    <a:pt x="4543" y="1712"/>
                    <a:pt x="4543" y="2556"/>
                    <a:pt x="4429" y="3333"/>
                  </a:cubicBezTo>
                  <a:cubicBezTo>
                    <a:pt x="4338" y="3698"/>
                    <a:pt x="4201" y="4063"/>
                    <a:pt x="3995" y="4360"/>
                  </a:cubicBezTo>
                  <a:cubicBezTo>
                    <a:pt x="3813" y="4656"/>
                    <a:pt x="3562" y="4862"/>
                    <a:pt x="3333" y="4999"/>
                  </a:cubicBezTo>
                  <a:cubicBezTo>
                    <a:pt x="3105" y="5113"/>
                    <a:pt x="2877" y="5136"/>
                    <a:pt x="2740" y="5136"/>
                  </a:cubicBezTo>
                  <a:cubicBezTo>
                    <a:pt x="2708" y="5140"/>
                    <a:pt x="2679" y="5142"/>
                    <a:pt x="2653" y="5142"/>
                  </a:cubicBezTo>
                  <a:cubicBezTo>
                    <a:pt x="2548" y="5142"/>
                    <a:pt x="2493" y="5113"/>
                    <a:pt x="2512" y="5113"/>
                  </a:cubicBezTo>
                  <a:lnTo>
                    <a:pt x="2443" y="5113"/>
                  </a:lnTo>
                  <a:cubicBezTo>
                    <a:pt x="2398" y="5113"/>
                    <a:pt x="2329" y="5090"/>
                    <a:pt x="2261" y="5090"/>
                  </a:cubicBezTo>
                  <a:cubicBezTo>
                    <a:pt x="2124" y="5022"/>
                    <a:pt x="1873" y="4976"/>
                    <a:pt x="1644" y="4816"/>
                  </a:cubicBezTo>
                  <a:cubicBezTo>
                    <a:pt x="1142" y="4588"/>
                    <a:pt x="663" y="3949"/>
                    <a:pt x="503" y="3196"/>
                  </a:cubicBezTo>
                  <a:cubicBezTo>
                    <a:pt x="321" y="2420"/>
                    <a:pt x="389" y="1598"/>
                    <a:pt x="457" y="1004"/>
                  </a:cubicBezTo>
                  <a:cubicBezTo>
                    <a:pt x="549" y="411"/>
                    <a:pt x="640" y="23"/>
                    <a:pt x="6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3"/>
            <p:cNvSpPr/>
            <p:nvPr/>
          </p:nvSpPr>
          <p:spPr>
            <a:xfrm>
              <a:off x="5423075" y="3713150"/>
              <a:ext cx="84325" cy="183425"/>
            </a:xfrm>
            <a:custGeom>
              <a:avLst/>
              <a:gdLst/>
              <a:ahLst/>
              <a:cxnLst/>
              <a:rect l="l" t="t" r="r" b="b"/>
              <a:pathLst>
                <a:path w="3373" h="7337" extrusionOk="0">
                  <a:moveTo>
                    <a:pt x="2665" y="0"/>
                  </a:moveTo>
                  <a:cubicBezTo>
                    <a:pt x="2619" y="0"/>
                    <a:pt x="2665" y="366"/>
                    <a:pt x="2733" y="891"/>
                  </a:cubicBezTo>
                  <a:cubicBezTo>
                    <a:pt x="2779" y="1142"/>
                    <a:pt x="2802" y="1461"/>
                    <a:pt x="2848" y="1781"/>
                  </a:cubicBezTo>
                  <a:cubicBezTo>
                    <a:pt x="2848" y="2100"/>
                    <a:pt x="2848" y="2443"/>
                    <a:pt x="2779" y="2762"/>
                  </a:cubicBezTo>
                  <a:cubicBezTo>
                    <a:pt x="2733" y="2922"/>
                    <a:pt x="2665" y="3082"/>
                    <a:pt x="2619" y="3242"/>
                  </a:cubicBezTo>
                  <a:cubicBezTo>
                    <a:pt x="2574" y="3401"/>
                    <a:pt x="2505" y="3561"/>
                    <a:pt x="2437" y="3698"/>
                  </a:cubicBezTo>
                  <a:cubicBezTo>
                    <a:pt x="2391" y="3881"/>
                    <a:pt x="2323" y="4018"/>
                    <a:pt x="2300" y="4178"/>
                  </a:cubicBezTo>
                  <a:cubicBezTo>
                    <a:pt x="2277" y="4269"/>
                    <a:pt x="2254" y="4360"/>
                    <a:pt x="2231" y="4429"/>
                  </a:cubicBezTo>
                  <a:cubicBezTo>
                    <a:pt x="2231" y="4520"/>
                    <a:pt x="2231" y="4611"/>
                    <a:pt x="2254" y="4702"/>
                  </a:cubicBezTo>
                  <a:cubicBezTo>
                    <a:pt x="2254" y="4794"/>
                    <a:pt x="2277" y="4862"/>
                    <a:pt x="2300" y="4931"/>
                  </a:cubicBezTo>
                  <a:cubicBezTo>
                    <a:pt x="2323" y="5022"/>
                    <a:pt x="2368" y="5068"/>
                    <a:pt x="2391" y="5136"/>
                  </a:cubicBezTo>
                  <a:cubicBezTo>
                    <a:pt x="2460" y="5227"/>
                    <a:pt x="2528" y="5319"/>
                    <a:pt x="2574" y="5387"/>
                  </a:cubicBezTo>
                  <a:cubicBezTo>
                    <a:pt x="2642" y="5501"/>
                    <a:pt x="2688" y="5570"/>
                    <a:pt x="2688" y="5570"/>
                  </a:cubicBezTo>
                  <a:cubicBezTo>
                    <a:pt x="2665" y="5570"/>
                    <a:pt x="2733" y="5615"/>
                    <a:pt x="2779" y="5730"/>
                  </a:cubicBezTo>
                  <a:cubicBezTo>
                    <a:pt x="2779" y="5775"/>
                    <a:pt x="2802" y="5798"/>
                    <a:pt x="2802" y="5844"/>
                  </a:cubicBezTo>
                  <a:cubicBezTo>
                    <a:pt x="2825" y="5867"/>
                    <a:pt x="2825" y="5912"/>
                    <a:pt x="2825" y="5958"/>
                  </a:cubicBezTo>
                  <a:cubicBezTo>
                    <a:pt x="2848" y="6004"/>
                    <a:pt x="2848" y="6049"/>
                    <a:pt x="2870" y="6095"/>
                  </a:cubicBezTo>
                  <a:cubicBezTo>
                    <a:pt x="2848" y="6140"/>
                    <a:pt x="2848" y="6186"/>
                    <a:pt x="2848" y="6232"/>
                  </a:cubicBezTo>
                  <a:cubicBezTo>
                    <a:pt x="2848" y="6437"/>
                    <a:pt x="2733" y="6665"/>
                    <a:pt x="2528" y="6802"/>
                  </a:cubicBezTo>
                  <a:cubicBezTo>
                    <a:pt x="2411" y="6880"/>
                    <a:pt x="2251" y="6921"/>
                    <a:pt x="2083" y="6921"/>
                  </a:cubicBezTo>
                  <a:cubicBezTo>
                    <a:pt x="1956" y="6921"/>
                    <a:pt x="1825" y="6897"/>
                    <a:pt x="1706" y="6848"/>
                  </a:cubicBezTo>
                  <a:cubicBezTo>
                    <a:pt x="1615" y="6825"/>
                    <a:pt x="1547" y="6780"/>
                    <a:pt x="1478" y="6757"/>
                  </a:cubicBezTo>
                  <a:cubicBezTo>
                    <a:pt x="1410" y="6711"/>
                    <a:pt x="1341" y="6665"/>
                    <a:pt x="1273" y="6620"/>
                  </a:cubicBezTo>
                  <a:cubicBezTo>
                    <a:pt x="1159" y="6529"/>
                    <a:pt x="1022" y="6437"/>
                    <a:pt x="907" y="6323"/>
                  </a:cubicBezTo>
                  <a:cubicBezTo>
                    <a:pt x="862" y="6255"/>
                    <a:pt x="793" y="6209"/>
                    <a:pt x="748" y="6163"/>
                  </a:cubicBezTo>
                  <a:cubicBezTo>
                    <a:pt x="702" y="6095"/>
                    <a:pt x="656" y="6026"/>
                    <a:pt x="611" y="5981"/>
                  </a:cubicBezTo>
                  <a:cubicBezTo>
                    <a:pt x="519" y="5867"/>
                    <a:pt x="451" y="5752"/>
                    <a:pt x="382" y="5638"/>
                  </a:cubicBezTo>
                  <a:cubicBezTo>
                    <a:pt x="131" y="5182"/>
                    <a:pt x="154" y="4839"/>
                    <a:pt x="109" y="4839"/>
                  </a:cubicBezTo>
                  <a:cubicBezTo>
                    <a:pt x="108" y="4839"/>
                    <a:pt x="107" y="4838"/>
                    <a:pt x="107" y="4838"/>
                  </a:cubicBezTo>
                  <a:cubicBezTo>
                    <a:pt x="81" y="4838"/>
                    <a:pt x="0" y="5219"/>
                    <a:pt x="200" y="5730"/>
                  </a:cubicBezTo>
                  <a:cubicBezTo>
                    <a:pt x="246" y="5844"/>
                    <a:pt x="314" y="5981"/>
                    <a:pt x="405" y="6118"/>
                  </a:cubicBezTo>
                  <a:cubicBezTo>
                    <a:pt x="451" y="6186"/>
                    <a:pt x="474" y="6255"/>
                    <a:pt x="519" y="6323"/>
                  </a:cubicBezTo>
                  <a:cubicBezTo>
                    <a:pt x="588" y="6392"/>
                    <a:pt x="634" y="6460"/>
                    <a:pt x="679" y="6529"/>
                  </a:cubicBezTo>
                  <a:cubicBezTo>
                    <a:pt x="907" y="6780"/>
                    <a:pt x="1204" y="7031"/>
                    <a:pt x="1569" y="7190"/>
                  </a:cubicBezTo>
                  <a:cubicBezTo>
                    <a:pt x="1746" y="7284"/>
                    <a:pt x="1952" y="7336"/>
                    <a:pt x="2161" y="7336"/>
                  </a:cubicBezTo>
                  <a:cubicBezTo>
                    <a:pt x="2357" y="7336"/>
                    <a:pt x="2556" y="7290"/>
                    <a:pt x="2733" y="7190"/>
                  </a:cubicBezTo>
                  <a:cubicBezTo>
                    <a:pt x="3122" y="7008"/>
                    <a:pt x="3304" y="6620"/>
                    <a:pt x="3350" y="6300"/>
                  </a:cubicBezTo>
                  <a:cubicBezTo>
                    <a:pt x="3350" y="6209"/>
                    <a:pt x="3350" y="6140"/>
                    <a:pt x="3373" y="6072"/>
                  </a:cubicBezTo>
                  <a:cubicBezTo>
                    <a:pt x="3350" y="6004"/>
                    <a:pt x="3350" y="5935"/>
                    <a:pt x="3350" y="5867"/>
                  </a:cubicBezTo>
                  <a:cubicBezTo>
                    <a:pt x="3327" y="5798"/>
                    <a:pt x="3327" y="5752"/>
                    <a:pt x="3304" y="5684"/>
                  </a:cubicBezTo>
                  <a:cubicBezTo>
                    <a:pt x="3281" y="5638"/>
                    <a:pt x="3281" y="5593"/>
                    <a:pt x="3258" y="5547"/>
                  </a:cubicBezTo>
                  <a:cubicBezTo>
                    <a:pt x="3213" y="5364"/>
                    <a:pt x="3144" y="5296"/>
                    <a:pt x="3144" y="5296"/>
                  </a:cubicBezTo>
                  <a:cubicBezTo>
                    <a:pt x="3144" y="5296"/>
                    <a:pt x="3099" y="5205"/>
                    <a:pt x="2985" y="5068"/>
                  </a:cubicBezTo>
                  <a:cubicBezTo>
                    <a:pt x="2893" y="4931"/>
                    <a:pt x="2756" y="4794"/>
                    <a:pt x="2733" y="4634"/>
                  </a:cubicBezTo>
                  <a:cubicBezTo>
                    <a:pt x="2688" y="4451"/>
                    <a:pt x="2779" y="4178"/>
                    <a:pt x="2870" y="3858"/>
                  </a:cubicBezTo>
                  <a:cubicBezTo>
                    <a:pt x="2916" y="3698"/>
                    <a:pt x="2962" y="3538"/>
                    <a:pt x="3030" y="3356"/>
                  </a:cubicBezTo>
                  <a:cubicBezTo>
                    <a:pt x="3053" y="3196"/>
                    <a:pt x="3122" y="3013"/>
                    <a:pt x="3144" y="2831"/>
                  </a:cubicBezTo>
                  <a:cubicBezTo>
                    <a:pt x="3213" y="2443"/>
                    <a:pt x="3190" y="2078"/>
                    <a:pt x="3144" y="1735"/>
                  </a:cubicBezTo>
                  <a:cubicBezTo>
                    <a:pt x="3076" y="1416"/>
                    <a:pt x="3007" y="1096"/>
                    <a:pt x="2939" y="845"/>
                  </a:cubicBezTo>
                  <a:cubicBezTo>
                    <a:pt x="2802" y="343"/>
                    <a:pt x="2688" y="0"/>
                    <a:pt x="26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3"/>
            <p:cNvSpPr/>
            <p:nvPr/>
          </p:nvSpPr>
          <p:spPr>
            <a:xfrm>
              <a:off x="5272275" y="3658300"/>
              <a:ext cx="157525" cy="217150"/>
            </a:xfrm>
            <a:custGeom>
              <a:avLst/>
              <a:gdLst/>
              <a:ahLst/>
              <a:cxnLst/>
              <a:rect l="l" t="t" r="r" b="b"/>
              <a:pathLst>
                <a:path w="6301" h="8686" extrusionOk="0">
                  <a:moveTo>
                    <a:pt x="6272" y="1"/>
                  </a:moveTo>
                  <a:cubicBezTo>
                    <a:pt x="6224" y="1"/>
                    <a:pt x="5875" y="137"/>
                    <a:pt x="5387" y="391"/>
                  </a:cubicBezTo>
                  <a:cubicBezTo>
                    <a:pt x="5136" y="551"/>
                    <a:pt x="4840" y="711"/>
                    <a:pt x="4543" y="939"/>
                  </a:cubicBezTo>
                  <a:cubicBezTo>
                    <a:pt x="4383" y="1053"/>
                    <a:pt x="4223" y="1145"/>
                    <a:pt x="4063" y="1259"/>
                  </a:cubicBezTo>
                  <a:cubicBezTo>
                    <a:pt x="3927" y="1396"/>
                    <a:pt x="3767" y="1510"/>
                    <a:pt x="3607" y="1647"/>
                  </a:cubicBezTo>
                  <a:cubicBezTo>
                    <a:pt x="3310" y="1875"/>
                    <a:pt x="3036" y="2172"/>
                    <a:pt x="2762" y="2423"/>
                  </a:cubicBezTo>
                  <a:cubicBezTo>
                    <a:pt x="2511" y="2697"/>
                    <a:pt x="2260" y="2948"/>
                    <a:pt x="2101" y="3199"/>
                  </a:cubicBezTo>
                  <a:cubicBezTo>
                    <a:pt x="1918" y="3427"/>
                    <a:pt x="1758" y="3632"/>
                    <a:pt x="1644" y="3769"/>
                  </a:cubicBezTo>
                  <a:cubicBezTo>
                    <a:pt x="1553" y="3929"/>
                    <a:pt x="1507" y="3998"/>
                    <a:pt x="1507" y="3998"/>
                  </a:cubicBezTo>
                  <a:cubicBezTo>
                    <a:pt x="1507" y="3998"/>
                    <a:pt x="1461" y="4089"/>
                    <a:pt x="1370" y="4249"/>
                  </a:cubicBezTo>
                  <a:cubicBezTo>
                    <a:pt x="1279" y="4409"/>
                    <a:pt x="1165" y="4614"/>
                    <a:pt x="1051" y="4865"/>
                  </a:cubicBezTo>
                  <a:cubicBezTo>
                    <a:pt x="777" y="5367"/>
                    <a:pt x="389" y="6075"/>
                    <a:pt x="138" y="6851"/>
                  </a:cubicBezTo>
                  <a:cubicBezTo>
                    <a:pt x="69" y="7033"/>
                    <a:pt x="46" y="7239"/>
                    <a:pt x="1" y="7444"/>
                  </a:cubicBezTo>
                  <a:cubicBezTo>
                    <a:pt x="1" y="7650"/>
                    <a:pt x="1" y="7855"/>
                    <a:pt x="23" y="8038"/>
                  </a:cubicBezTo>
                  <a:cubicBezTo>
                    <a:pt x="46" y="8220"/>
                    <a:pt x="92" y="8449"/>
                    <a:pt x="274" y="8586"/>
                  </a:cubicBezTo>
                  <a:cubicBezTo>
                    <a:pt x="344" y="8655"/>
                    <a:pt x="427" y="8685"/>
                    <a:pt x="514" y="8685"/>
                  </a:cubicBezTo>
                  <a:cubicBezTo>
                    <a:pt x="540" y="8685"/>
                    <a:pt x="567" y="8682"/>
                    <a:pt x="594" y="8677"/>
                  </a:cubicBezTo>
                  <a:cubicBezTo>
                    <a:pt x="685" y="8677"/>
                    <a:pt x="777" y="8654"/>
                    <a:pt x="845" y="8608"/>
                  </a:cubicBezTo>
                  <a:cubicBezTo>
                    <a:pt x="1119" y="8449"/>
                    <a:pt x="1279" y="8243"/>
                    <a:pt x="1393" y="8106"/>
                  </a:cubicBezTo>
                  <a:cubicBezTo>
                    <a:pt x="1484" y="7969"/>
                    <a:pt x="1507" y="7878"/>
                    <a:pt x="1507" y="7855"/>
                  </a:cubicBezTo>
                  <a:cubicBezTo>
                    <a:pt x="1484" y="7855"/>
                    <a:pt x="1416" y="7924"/>
                    <a:pt x="1302" y="8038"/>
                  </a:cubicBezTo>
                  <a:cubicBezTo>
                    <a:pt x="1187" y="8152"/>
                    <a:pt x="1005" y="8334"/>
                    <a:pt x="754" y="8426"/>
                  </a:cubicBezTo>
                  <a:cubicBezTo>
                    <a:pt x="703" y="8446"/>
                    <a:pt x="647" y="8458"/>
                    <a:pt x="594" y="8458"/>
                  </a:cubicBezTo>
                  <a:cubicBezTo>
                    <a:pt x="530" y="8458"/>
                    <a:pt x="472" y="8441"/>
                    <a:pt x="434" y="8403"/>
                  </a:cubicBezTo>
                  <a:cubicBezTo>
                    <a:pt x="366" y="8334"/>
                    <a:pt x="320" y="8175"/>
                    <a:pt x="320" y="7992"/>
                  </a:cubicBezTo>
                  <a:cubicBezTo>
                    <a:pt x="297" y="7832"/>
                    <a:pt x="343" y="7650"/>
                    <a:pt x="343" y="7490"/>
                  </a:cubicBezTo>
                  <a:cubicBezTo>
                    <a:pt x="389" y="7307"/>
                    <a:pt x="434" y="7125"/>
                    <a:pt x="503" y="6965"/>
                  </a:cubicBezTo>
                  <a:cubicBezTo>
                    <a:pt x="754" y="6257"/>
                    <a:pt x="1187" y="5618"/>
                    <a:pt x="1461" y="5116"/>
                  </a:cubicBezTo>
                  <a:cubicBezTo>
                    <a:pt x="1621" y="4842"/>
                    <a:pt x="1735" y="4637"/>
                    <a:pt x="1827" y="4500"/>
                  </a:cubicBezTo>
                  <a:cubicBezTo>
                    <a:pt x="1918" y="4363"/>
                    <a:pt x="1964" y="4272"/>
                    <a:pt x="1964" y="4272"/>
                  </a:cubicBezTo>
                  <a:cubicBezTo>
                    <a:pt x="1964" y="4272"/>
                    <a:pt x="2009" y="4203"/>
                    <a:pt x="2101" y="4066"/>
                  </a:cubicBezTo>
                  <a:cubicBezTo>
                    <a:pt x="2192" y="3929"/>
                    <a:pt x="2329" y="3724"/>
                    <a:pt x="2489" y="3496"/>
                  </a:cubicBezTo>
                  <a:cubicBezTo>
                    <a:pt x="2648" y="3267"/>
                    <a:pt x="2877" y="3016"/>
                    <a:pt x="3082" y="2719"/>
                  </a:cubicBezTo>
                  <a:cubicBezTo>
                    <a:pt x="3333" y="2468"/>
                    <a:pt x="3584" y="2172"/>
                    <a:pt x="3881" y="1921"/>
                  </a:cubicBezTo>
                  <a:cubicBezTo>
                    <a:pt x="4018" y="1784"/>
                    <a:pt x="4155" y="1670"/>
                    <a:pt x="4292" y="1533"/>
                  </a:cubicBezTo>
                  <a:cubicBezTo>
                    <a:pt x="4429" y="1418"/>
                    <a:pt x="4588" y="1281"/>
                    <a:pt x="4725" y="1167"/>
                  </a:cubicBezTo>
                  <a:cubicBezTo>
                    <a:pt x="4999" y="939"/>
                    <a:pt x="5273" y="756"/>
                    <a:pt x="5501" y="574"/>
                  </a:cubicBezTo>
                  <a:cubicBezTo>
                    <a:pt x="5981" y="254"/>
                    <a:pt x="6300" y="49"/>
                    <a:pt x="6278" y="3"/>
                  </a:cubicBezTo>
                  <a:cubicBezTo>
                    <a:pt x="6278" y="2"/>
                    <a:pt x="6276" y="1"/>
                    <a:pt x="6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3"/>
            <p:cNvSpPr/>
            <p:nvPr/>
          </p:nvSpPr>
          <p:spPr>
            <a:xfrm>
              <a:off x="5322500" y="3823275"/>
              <a:ext cx="33675" cy="124125"/>
            </a:xfrm>
            <a:custGeom>
              <a:avLst/>
              <a:gdLst/>
              <a:ahLst/>
              <a:cxnLst/>
              <a:rect l="l" t="t" r="r" b="b"/>
              <a:pathLst>
                <a:path w="1347" h="4965" extrusionOk="0">
                  <a:moveTo>
                    <a:pt x="727" y="0"/>
                  </a:moveTo>
                  <a:cubicBezTo>
                    <a:pt x="652" y="0"/>
                    <a:pt x="385" y="606"/>
                    <a:pt x="206" y="1256"/>
                  </a:cubicBezTo>
                  <a:cubicBezTo>
                    <a:pt x="114" y="1576"/>
                    <a:pt x="46" y="1918"/>
                    <a:pt x="23" y="2192"/>
                  </a:cubicBezTo>
                  <a:cubicBezTo>
                    <a:pt x="23" y="2329"/>
                    <a:pt x="23" y="2443"/>
                    <a:pt x="0" y="2512"/>
                  </a:cubicBezTo>
                  <a:cubicBezTo>
                    <a:pt x="0" y="2603"/>
                    <a:pt x="23" y="2626"/>
                    <a:pt x="23" y="2626"/>
                  </a:cubicBezTo>
                  <a:cubicBezTo>
                    <a:pt x="23" y="2626"/>
                    <a:pt x="23" y="2671"/>
                    <a:pt x="23" y="2763"/>
                  </a:cubicBezTo>
                  <a:cubicBezTo>
                    <a:pt x="46" y="2831"/>
                    <a:pt x="46" y="2945"/>
                    <a:pt x="69" y="3082"/>
                  </a:cubicBezTo>
                  <a:cubicBezTo>
                    <a:pt x="114" y="3333"/>
                    <a:pt x="228" y="3676"/>
                    <a:pt x="365" y="3995"/>
                  </a:cubicBezTo>
                  <a:cubicBezTo>
                    <a:pt x="502" y="4315"/>
                    <a:pt x="708" y="4611"/>
                    <a:pt x="913" y="4794"/>
                  </a:cubicBezTo>
                  <a:cubicBezTo>
                    <a:pt x="1065" y="4929"/>
                    <a:pt x="1217" y="4964"/>
                    <a:pt x="1286" y="4964"/>
                  </a:cubicBezTo>
                  <a:cubicBezTo>
                    <a:pt x="1310" y="4964"/>
                    <a:pt x="1324" y="4960"/>
                    <a:pt x="1324" y="4954"/>
                  </a:cubicBezTo>
                  <a:cubicBezTo>
                    <a:pt x="1347" y="4908"/>
                    <a:pt x="1187" y="4840"/>
                    <a:pt x="1073" y="4657"/>
                  </a:cubicBezTo>
                  <a:cubicBezTo>
                    <a:pt x="936" y="4475"/>
                    <a:pt x="799" y="4178"/>
                    <a:pt x="708" y="3858"/>
                  </a:cubicBezTo>
                  <a:cubicBezTo>
                    <a:pt x="548" y="3242"/>
                    <a:pt x="548" y="2603"/>
                    <a:pt x="548" y="2603"/>
                  </a:cubicBezTo>
                  <a:cubicBezTo>
                    <a:pt x="548" y="2603"/>
                    <a:pt x="548" y="2557"/>
                    <a:pt x="525" y="2489"/>
                  </a:cubicBezTo>
                  <a:cubicBezTo>
                    <a:pt x="525" y="2420"/>
                    <a:pt x="525" y="2329"/>
                    <a:pt x="525" y="2215"/>
                  </a:cubicBezTo>
                  <a:cubicBezTo>
                    <a:pt x="525" y="1964"/>
                    <a:pt x="525" y="1644"/>
                    <a:pt x="571" y="1325"/>
                  </a:cubicBezTo>
                  <a:cubicBezTo>
                    <a:pt x="662" y="686"/>
                    <a:pt x="799" y="24"/>
                    <a:pt x="731" y="1"/>
                  </a:cubicBezTo>
                  <a:cubicBezTo>
                    <a:pt x="729" y="0"/>
                    <a:pt x="728" y="0"/>
                    <a:pt x="7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3"/>
            <p:cNvSpPr/>
            <p:nvPr/>
          </p:nvSpPr>
          <p:spPr>
            <a:xfrm>
              <a:off x="5359575" y="3819850"/>
              <a:ext cx="25150" cy="128500"/>
            </a:xfrm>
            <a:custGeom>
              <a:avLst/>
              <a:gdLst/>
              <a:ahLst/>
              <a:cxnLst/>
              <a:rect l="l" t="t" r="r" b="b"/>
              <a:pathLst>
                <a:path w="1006" h="5140" extrusionOk="0">
                  <a:moveTo>
                    <a:pt x="864" y="0"/>
                  </a:moveTo>
                  <a:cubicBezTo>
                    <a:pt x="789" y="0"/>
                    <a:pt x="499" y="606"/>
                    <a:pt x="298" y="1233"/>
                  </a:cubicBezTo>
                  <a:cubicBezTo>
                    <a:pt x="183" y="1576"/>
                    <a:pt x="115" y="1895"/>
                    <a:pt x="69" y="2169"/>
                  </a:cubicBezTo>
                  <a:cubicBezTo>
                    <a:pt x="24" y="2420"/>
                    <a:pt x="1" y="2603"/>
                    <a:pt x="1" y="2603"/>
                  </a:cubicBezTo>
                  <a:cubicBezTo>
                    <a:pt x="1" y="2603"/>
                    <a:pt x="1" y="2785"/>
                    <a:pt x="24" y="3037"/>
                  </a:cubicBezTo>
                  <a:cubicBezTo>
                    <a:pt x="24" y="3310"/>
                    <a:pt x="92" y="3653"/>
                    <a:pt x="206" y="3995"/>
                  </a:cubicBezTo>
                  <a:cubicBezTo>
                    <a:pt x="320" y="4338"/>
                    <a:pt x="480" y="4634"/>
                    <a:pt x="640" y="4840"/>
                  </a:cubicBezTo>
                  <a:cubicBezTo>
                    <a:pt x="786" y="5028"/>
                    <a:pt x="913" y="5139"/>
                    <a:pt x="951" y="5139"/>
                  </a:cubicBezTo>
                  <a:cubicBezTo>
                    <a:pt x="955" y="5139"/>
                    <a:pt x="958" y="5138"/>
                    <a:pt x="960" y="5136"/>
                  </a:cubicBezTo>
                  <a:cubicBezTo>
                    <a:pt x="1005" y="5114"/>
                    <a:pt x="914" y="4954"/>
                    <a:pt x="823" y="4748"/>
                  </a:cubicBezTo>
                  <a:cubicBezTo>
                    <a:pt x="731" y="4520"/>
                    <a:pt x="617" y="4201"/>
                    <a:pt x="571" y="3904"/>
                  </a:cubicBezTo>
                  <a:cubicBezTo>
                    <a:pt x="526" y="3584"/>
                    <a:pt x="503" y="3265"/>
                    <a:pt x="503" y="3037"/>
                  </a:cubicBezTo>
                  <a:cubicBezTo>
                    <a:pt x="526" y="2785"/>
                    <a:pt x="526" y="2626"/>
                    <a:pt x="526" y="2626"/>
                  </a:cubicBezTo>
                  <a:cubicBezTo>
                    <a:pt x="526" y="2626"/>
                    <a:pt x="549" y="1987"/>
                    <a:pt x="663" y="1325"/>
                  </a:cubicBezTo>
                  <a:cubicBezTo>
                    <a:pt x="777" y="686"/>
                    <a:pt x="937" y="24"/>
                    <a:pt x="868" y="1"/>
                  </a:cubicBezTo>
                  <a:cubicBezTo>
                    <a:pt x="867" y="0"/>
                    <a:pt x="866" y="0"/>
                    <a:pt x="8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3"/>
            <p:cNvSpPr/>
            <p:nvPr/>
          </p:nvSpPr>
          <p:spPr>
            <a:xfrm>
              <a:off x="5305950" y="3319375"/>
              <a:ext cx="525575" cy="635900"/>
            </a:xfrm>
            <a:custGeom>
              <a:avLst/>
              <a:gdLst/>
              <a:ahLst/>
              <a:cxnLst/>
              <a:rect l="l" t="t" r="r" b="b"/>
              <a:pathLst>
                <a:path w="21023" h="25436" extrusionOk="0">
                  <a:moveTo>
                    <a:pt x="17749" y="0"/>
                  </a:moveTo>
                  <a:cubicBezTo>
                    <a:pt x="16384" y="0"/>
                    <a:pt x="14903" y="731"/>
                    <a:pt x="14015" y="2079"/>
                  </a:cubicBezTo>
                  <a:cubicBezTo>
                    <a:pt x="13969" y="2148"/>
                    <a:pt x="13581" y="2695"/>
                    <a:pt x="12965" y="3540"/>
                  </a:cubicBezTo>
                  <a:cubicBezTo>
                    <a:pt x="13334" y="3518"/>
                    <a:pt x="13757" y="3501"/>
                    <a:pt x="14196" y="3501"/>
                  </a:cubicBezTo>
                  <a:cubicBezTo>
                    <a:pt x="15550" y="3501"/>
                    <a:pt x="17064" y="3661"/>
                    <a:pt x="17667" y="4316"/>
                  </a:cubicBezTo>
                  <a:cubicBezTo>
                    <a:pt x="18831" y="5594"/>
                    <a:pt x="11984" y="12168"/>
                    <a:pt x="8651" y="13378"/>
                  </a:cubicBezTo>
                  <a:cubicBezTo>
                    <a:pt x="8316" y="13502"/>
                    <a:pt x="8032" y="13557"/>
                    <a:pt x="7792" y="13557"/>
                  </a:cubicBezTo>
                  <a:cubicBezTo>
                    <a:pt x="6837" y="13557"/>
                    <a:pt x="6579" y="12678"/>
                    <a:pt x="6597" y="11711"/>
                  </a:cubicBezTo>
                  <a:lnTo>
                    <a:pt x="6597" y="11711"/>
                  </a:lnTo>
                  <a:cubicBezTo>
                    <a:pt x="6026" y="12351"/>
                    <a:pt x="5524" y="12853"/>
                    <a:pt x="5182" y="13104"/>
                  </a:cubicBezTo>
                  <a:cubicBezTo>
                    <a:pt x="4816" y="13355"/>
                    <a:pt x="4474" y="13629"/>
                    <a:pt x="4109" y="13925"/>
                  </a:cubicBezTo>
                  <a:cubicBezTo>
                    <a:pt x="4816" y="14040"/>
                    <a:pt x="6140" y="14382"/>
                    <a:pt x="6757" y="15044"/>
                  </a:cubicBezTo>
                  <a:cubicBezTo>
                    <a:pt x="7624" y="16003"/>
                    <a:pt x="6962" y="20362"/>
                    <a:pt x="6163" y="20682"/>
                  </a:cubicBezTo>
                  <a:cubicBezTo>
                    <a:pt x="6098" y="20708"/>
                    <a:pt x="6038" y="20721"/>
                    <a:pt x="5980" y="20721"/>
                  </a:cubicBezTo>
                  <a:cubicBezTo>
                    <a:pt x="5351" y="20721"/>
                    <a:pt x="5159" y="19244"/>
                    <a:pt x="5159" y="19244"/>
                  </a:cubicBezTo>
                  <a:cubicBezTo>
                    <a:pt x="5159" y="19244"/>
                    <a:pt x="4497" y="21481"/>
                    <a:pt x="1803" y="21823"/>
                  </a:cubicBezTo>
                  <a:cubicBezTo>
                    <a:pt x="1749" y="21828"/>
                    <a:pt x="1697" y="21831"/>
                    <a:pt x="1647" y="21831"/>
                  </a:cubicBezTo>
                  <a:cubicBezTo>
                    <a:pt x="1038" y="21831"/>
                    <a:pt x="692" y="21456"/>
                    <a:pt x="502" y="20887"/>
                  </a:cubicBezTo>
                  <a:lnTo>
                    <a:pt x="502" y="20887"/>
                  </a:lnTo>
                  <a:cubicBezTo>
                    <a:pt x="0" y="21777"/>
                    <a:pt x="365" y="23626"/>
                    <a:pt x="799" y="24402"/>
                  </a:cubicBezTo>
                  <a:cubicBezTo>
                    <a:pt x="1192" y="25085"/>
                    <a:pt x="1788" y="25436"/>
                    <a:pt x="2494" y="25436"/>
                  </a:cubicBezTo>
                  <a:cubicBezTo>
                    <a:pt x="2732" y="25436"/>
                    <a:pt x="2982" y="25396"/>
                    <a:pt x="3241" y="25315"/>
                  </a:cubicBezTo>
                  <a:cubicBezTo>
                    <a:pt x="5113" y="24745"/>
                    <a:pt x="4086" y="22257"/>
                    <a:pt x="4862" y="21070"/>
                  </a:cubicBezTo>
                  <a:lnTo>
                    <a:pt x="4862" y="21070"/>
                  </a:lnTo>
                  <a:cubicBezTo>
                    <a:pt x="4588" y="21503"/>
                    <a:pt x="5410" y="22485"/>
                    <a:pt x="5775" y="22645"/>
                  </a:cubicBezTo>
                  <a:cubicBezTo>
                    <a:pt x="6029" y="22755"/>
                    <a:pt x="6389" y="22833"/>
                    <a:pt x="6735" y="22833"/>
                  </a:cubicBezTo>
                  <a:cubicBezTo>
                    <a:pt x="7105" y="22833"/>
                    <a:pt x="7458" y="22744"/>
                    <a:pt x="7647" y="22508"/>
                  </a:cubicBezTo>
                  <a:cubicBezTo>
                    <a:pt x="8126" y="21891"/>
                    <a:pt x="7373" y="21184"/>
                    <a:pt x="7099" y="20705"/>
                  </a:cubicBezTo>
                  <a:cubicBezTo>
                    <a:pt x="6711" y="20020"/>
                    <a:pt x="7167" y="20043"/>
                    <a:pt x="7441" y="19426"/>
                  </a:cubicBezTo>
                  <a:cubicBezTo>
                    <a:pt x="7875" y="18536"/>
                    <a:pt x="7738" y="17258"/>
                    <a:pt x="7487" y="16345"/>
                  </a:cubicBezTo>
                  <a:cubicBezTo>
                    <a:pt x="7852" y="16322"/>
                    <a:pt x="8149" y="16003"/>
                    <a:pt x="8468" y="15820"/>
                  </a:cubicBezTo>
                  <a:cubicBezTo>
                    <a:pt x="11002" y="14291"/>
                    <a:pt x="13193" y="12442"/>
                    <a:pt x="15270" y="10319"/>
                  </a:cubicBezTo>
                  <a:cubicBezTo>
                    <a:pt x="16663" y="8904"/>
                    <a:pt x="21022" y="5457"/>
                    <a:pt x="20931" y="3266"/>
                  </a:cubicBezTo>
                  <a:cubicBezTo>
                    <a:pt x="20820" y="1026"/>
                    <a:pt x="19366" y="0"/>
                    <a:pt x="1774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3"/>
            <p:cNvSpPr/>
            <p:nvPr/>
          </p:nvSpPr>
          <p:spPr>
            <a:xfrm>
              <a:off x="5635775" y="3036250"/>
              <a:ext cx="329850" cy="413875"/>
            </a:xfrm>
            <a:custGeom>
              <a:avLst/>
              <a:gdLst/>
              <a:ahLst/>
              <a:cxnLst/>
              <a:rect l="l" t="t" r="r" b="b"/>
              <a:pathLst>
                <a:path w="13194" h="16555" extrusionOk="0">
                  <a:moveTo>
                    <a:pt x="6952" y="0"/>
                  </a:moveTo>
                  <a:cubicBezTo>
                    <a:pt x="6850" y="0"/>
                    <a:pt x="6754" y="2"/>
                    <a:pt x="6665" y="6"/>
                  </a:cubicBezTo>
                  <a:cubicBezTo>
                    <a:pt x="4953" y="97"/>
                    <a:pt x="0" y="13130"/>
                    <a:pt x="0" y="13130"/>
                  </a:cubicBezTo>
                  <a:cubicBezTo>
                    <a:pt x="0" y="13130"/>
                    <a:pt x="24" y="13130"/>
                    <a:pt x="69" y="13130"/>
                  </a:cubicBezTo>
                  <a:cubicBezTo>
                    <a:pt x="763" y="13130"/>
                    <a:pt x="6562" y="13231"/>
                    <a:pt x="8857" y="16554"/>
                  </a:cubicBezTo>
                  <a:cubicBezTo>
                    <a:pt x="8857" y="16554"/>
                    <a:pt x="13193" y="10094"/>
                    <a:pt x="12942" y="5256"/>
                  </a:cubicBezTo>
                  <a:cubicBezTo>
                    <a:pt x="12704" y="687"/>
                    <a:pt x="8830" y="0"/>
                    <a:pt x="69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3"/>
            <p:cNvSpPr/>
            <p:nvPr/>
          </p:nvSpPr>
          <p:spPr>
            <a:xfrm>
              <a:off x="5685425" y="3331925"/>
              <a:ext cx="158075" cy="74300"/>
            </a:xfrm>
            <a:custGeom>
              <a:avLst/>
              <a:gdLst/>
              <a:ahLst/>
              <a:cxnLst/>
              <a:rect l="l" t="t" r="r" b="b"/>
              <a:pathLst>
                <a:path w="6323" h="2972" extrusionOk="0">
                  <a:moveTo>
                    <a:pt x="115" y="0"/>
                  </a:moveTo>
                  <a:cubicBezTo>
                    <a:pt x="56" y="0"/>
                    <a:pt x="23" y="8"/>
                    <a:pt x="23" y="25"/>
                  </a:cubicBezTo>
                  <a:cubicBezTo>
                    <a:pt x="0" y="48"/>
                    <a:pt x="206" y="139"/>
                    <a:pt x="548" y="230"/>
                  </a:cubicBezTo>
                  <a:cubicBezTo>
                    <a:pt x="867" y="322"/>
                    <a:pt x="1301" y="413"/>
                    <a:pt x="1735" y="504"/>
                  </a:cubicBezTo>
                  <a:cubicBezTo>
                    <a:pt x="2169" y="596"/>
                    <a:pt x="2579" y="687"/>
                    <a:pt x="2876" y="824"/>
                  </a:cubicBezTo>
                  <a:cubicBezTo>
                    <a:pt x="3036" y="870"/>
                    <a:pt x="3150" y="938"/>
                    <a:pt x="3241" y="961"/>
                  </a:cubicBezTo>
                  <a:cubicBezTo>
                    <a:pt x="3333" y="1007"/>
                    <a:pt x="3378" y="1029"/>
                    <a:pt x="3378" y="1029"/>
                  </a:cubicBezTo>
                  <a:cubicBezTo>
                    <a:pt x="3378" y="1029"/>
                    <a:pt x="3561" y="1121"/>
                    <a:pt x="3858" y="1258"/>
                  </a:cubicBezTo>
                  <a:cubicBezTo>
                    <a:pt x="4154" y="1395"/>
                    <a:pt x="4520" y="1646"/>
                    <a:pt x="4885" y="1874"/>
                  </a:cubicBezTo>
                  <a:cubicBezTo>
                    <a:pt x="5568" y="2359"/>
                    <a:pt x="6188" y="2972"/>
                    <a:pt x="6270" y="2972"/>
                  </a:cubicBezTo>
                  <a:cubicBezTo>
                    <a:pt x="6273" y="2972"/>
                    <a:pt x="6276" y="2971"/>
                    <a:pt x="6277" y="2969"/>
                  </a:cubicBezTo>
                  <a:cubicBezTo>
                    <a:pt x="6323" y="2947"/>
                    <a:pt x="5798" y="2216"/>
                    <a:pt x="5090" y="1600"/>
                  </a:cubicBezTo>
                  <a:cubicBezTo>
                    <a:pt x="4748" y="1326"/>
                    <a:pt x="4383" y="1029"/>
                    <a:pt x="4063" y="870"/>
                  </a:cubicBezTo>
                  <a:cubicBezTo>
                    <a:pt x="3766" y="710"/>
                    <a:pt x="3584" y="596"/>
                    <a:pt x="3584" y="596"/>
                  </a:cubicBezTo>
                  <a:cubicBezTo>
                    <a:pt x="3584" y="596"/>
                    <a:pt x="3515" y="573"/>
                    <a:pt x="3424" y="527"/>
                  </a:cubicBezTo>
                  <a:cubicBezTo>
                    <a:pt x="3333" y="504"/>
                    <a:pt x="3196" y="436"/>
                    <a:pt x="3036" y="390"/>
                  </a:cubicBezTo>
                  <a:cubicBezTo>
                    <a:pt x="2693" y="299"/>
                    <a:pt x="2237" y="208"/>
                    <a:pt x="1803" y="162"/>
                  </a:cubicBezTo>
                  <a:cubicBezTo>
                    <a:pt x="1347" y="116"/>
                    <a:pt x="913" y="71"/>
                    <a:pt x="571" y="48"/>
                  </a:cubicBezTo>
                  <a:cubicBezTo>
                    <a:pt x="373" y="20"/>
                    <a:pt x="211" y="0"/>
                    <a:pt x="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3"/>
            <p:cNvSpPr/>
            <p:nvPr/>
          </p:nvSpPr>
          <p:spPr>
            <a:xfrm>
              <a:off x="5635775" y="3036250"/>
              <a:ext cx="329850" cy="413875"/>
            </a:xfrm>
            <a:custGeom>
              <a:avLst/>
              <a:gdLst/>
              <a:ahLst/>
              <a:cxnLst/>
              <a:rect l="l" t="t" r="r" b="b"/>
              <a:pathLst>
                <a:path w="13194" h="16555" extrusionOk="0">
                  <a:moveTo>
                    <a:pt x="6952" y="0"/>
                  </a:moveTo>
                  <a:cubicBezTo>
                    <a:pt x="6850" y="0"/>
                    <a:pt x="6754" y="2"/>
                    <a:pt x="6665" y="6"/>
                  </a:cubicBezTo>
                  <a:cubicBezTo>
                    <a:pt x="6117" y="29"/>
                    <a:pt x="5250" y="1375"/>
                    <a:pt x="4314" y="3178"/>
                  </a:cubicBezTo>
                  <a:cubicBezTo>
                    <a:pt x="4269" y="3361"/>
                    <a:pt x="4246" y="3521"/>
                    <a:pt x="4223" y="3658"/>
                  </a:cubicBezTo>
                  <a:cubicBezTo>
                    <a:pt x="3881" y="5392"/>
                    <a:pt x="7670" y="9615"/>
                    <a:pt x="4725" y="11532"/>
                  </a:cubicBezTo>
                  <a:cubicBezTo>
                    <a:pt x="4315" y="11804"/>
                    <a:pt x="3937" y="11921"/>
                    <a:pt x="3590" y="11921"/>
                  </a:cubicBezTo>
                  <a:cubicBezTo>
                    <a:pt x="2566" y="11921"/>
                    <a:pt x="1813" y="10906"/>
                    <a:pt x="1301" y="9866"/>
                  </a:cubicBezTo>
                  <a:cubicBezTo>
                    <a:pt x="548" y="11738"/>
                    <a:pt x="0" y="13130"/>
                    <a:pt x="0" y="13130"/>
                  </a:cubicBezTo>
                  <a:cubicBezTo>
                    <a:pt x="0" y="13130"/>
                    <a:pt x="24" y="13130"/>
                    <a:pt x="69" y="13130"/>
                  </a:cubicBezTo>
                  <a:cubicBezTo>
                    <a:pt x="763" y="13130"/>
                    <a:pt x="6562" y="13231"/>
                    <a:pt x="8857" y="16554"/>
                  </a:cubicBezTo>
                  <a:cubicBezTo>
                    <a:pt x="8857" y="16554"/>
                    <a:pt x="13193" y="10094"/>
                    <a:pt x="12942" y="5256"/>
                  </a:cubicBezTo>
                  <a:cubicBezTo>
                    <a:pt x="12704" y="687"/>
                    <a:pt x="8830" y="0"/>
                    <a:pt x="695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3"/>
            <p:cNvSpPr/>
            <p:nvPr/>
          </p:nvSpPr>
          <p:spPr>
            <a:xfrm>
              <a:off x="6811275" y="1839650"/>
              <a:ext cx="356100" cy="835400"/>
            </a:xfrm>
            <a:custGeom>
              <a:avLst/>
              <a:gdLst/>
              <a:ahLst/>
              <a:cxnLst/>
              <a:rect l="l" t="t" r="r" b="b"/>
              <a:pathLst>
                <a:path w="14244" h="33416" extrusionOk="0">
                  <a:moveTo>
                    <a:pt x="11853" y="0"/>
                  </a:moveTo>
                  <a:cubicBezTo>
                    <a:pt x="9779" y="0"/>
                    <a:pt x="6725" y="674"/>
                    <a:pt x="4223" y="1580"/>
                  </a:cubicBezTo>
                  <a:cubicBezTo>
                    <a:pt x="0" y="3109"/>
                    <a:pt x="4177" y="17900"/>
                    <a:pt x="4041" y="19954"/>
                  </a:cubicBezTo>
                  <a:cubicBezTo>
                    <a:pt x="3926" y="21986"/>
                    <a:pt x="594" y="27327"/>
                    <a:pt x="594" y="27327"/>
                  </a:cubicBezTo>
                  <a:cubicBezTo>
                    <a:pt x="65" y="27937"/>
                    <a:pt x="3754" y="33415"/>
                    <a:pt x="6390" y="33415"/>
                  </a:cubicBezTo>
                  <a:cubicBezTo>
                    <a:pt x="6714" y="33415"/>
                    <a:pt x="7022" y="33332"/>
                    <a:pt x="7305" y="33147"/>
                  </a:cubicBezTo>
                  <a:cubicBezTo>
                    <a:pt x="9861" y="31458"/>
                    <a:pt x="12623" y="24565"/>
                    <a:pt x="12463" y="22168"/>
                  </a:cubicBezTo>
                  <a:cubicBezTo>
                    <a:pt x="12326" y="19749"/>
                    <a:pt x="7213" y="4570"/>
                    <a:pt x="7213" y="4570"/>
                  </a:cubicBezTo>
                  <a:cubicBezTo>
                    <a:pt x="7213" y="4570"/>
                    <a:pt x="14221" y="2995"/>
                    <a:pt x="14243" y="1101"/>
                  </a:cubicBezTo>
                  <a:cubicBezTo>
                    <a:pt x="14243" y="319"/>
                    <a:pt x="13280" y="0"/>
                    <a:pt x="11853"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3"/>
            <p:cNvSpPr/>
            <p:nvPr/>
          </p:nvSpPr>
          <p:spPr>
            <a:xfrm>
              <a:off x="6909425" y="2304825"/>
              <a:ext cx="25" cy="2325"/>
            </a:xfrm>
            <a:custGeom>
              <a:avLst/>
              <a:gdLst/>
              <a:ahLst/>
              <a:cxnLst/>
              <a:rect l="l" t="t" r="r" b="b"/>
              <a:pathLst>
                <a:path w="1" h="93" extrusionOk="0">
                  <a:moveTo>
                    <a:pt x="0" y="92"/>
                  </a:moveTo>
                  <a:cubicBezTo>
                    <a:pt x="0" y="46"/>
                    <a:pt x="0" y="1"/>
                    <a:pt x="0" y="1"/>
                  </a:cubicBezTo>
                  <a:cubicBezTo>
                    <a:pt x="0" y="24"/>
                    <a:pt x="0" y="24"/>
                    <a:pt x="0" y="24"/>
                  </a:cubicBezTo>
                  <a:cubicBezTo>
                    <a:pt x="0" y="46"/>
                    <a:pt x="0" y="69"/>
                    <a:pt x="0" y="92"/>
                  </a:cubicBezTo>
                  <a:close/>
                </a:path>
              </a:pathLst>
            </a:custGeom>
            <a:solidFill>
              <a:srgbClr val="F17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3"/>
            <p:cNvSpPr/>
            <p:nvPr/>
          </p:nvSpPr>
          <p:spPr>
            <a:xfrm>
              <a:off x="6812900" y="1955025"/>
              <a:ext cx="313950" cy="720025"/>
            </a:xfrm>
            <a:custGeom>
              <a:avLst/>
              <a:gdLst/>
              <a:ahLst/>
              <a:cxnLst/>
              <a:rect l="l" t="t" r="r" b="b"/>
              <a:pathLst>
                <a:path w="12558" h="28801" extrusionOk="0">
                  <a:moveTo>
                    <a:pt x="7148" y="1"/>
                  </a:moveTo>
                  <a:cubicBezTo>
                    <a:pt x="5117" y="845"/>
                    <a:pt x="3291" y="2261"/>
                    <a:pt x="2309" y="3402"/>
                  </a:cubicBezTo>
                  <a:cubicBezTo>
                    <a:pt x="2355" y="4178"/>
                    <a:pt x="2423" y="4977"/>
                    <a:pt x="2515" y="5776"/>
                  </a:cubicBezTo>
                  <a:cubicBezTo>
                    <a:pt x="3472" y="6130"/>
                    <a:pt x="4919" y="6205"/>
                    <a:pt x="5977" y="6205"/>
                  </a:cubicBezTo>
                  <a:cubicBezTo>
                    <a:pt x="6760" y="6205"/>
                    <a:pt x="7331" y="6164"/>
                    <a:pt x="7331" y="6164"/>
                  </a:cubicBezTo>
                  <a:cubicBezTo>
                    <a:pt x="7331" y="6164"/>
                    <a:pt x="8289" y="7373"/>
                    <a:pt x="8929" y="10386"/>
                  </a:cubicBezTo>
                  <a:cubicBezTo>
                    <a:pt x="9545" y="13399"/>
                    <a:pt x="10367" y="18558"/>
                    <a:pt x="6783" y="19151"/>
                  </a:cubicBezTo>
                  <a:cubicBezTo>
                    <a:pt x="6603" y="19182"/>
                    <a:pt x="6433" y="19196"/>
                    <a:pt x="6274" y="19196"/>
                  </a:cubicBezTo>
                  <a:cubicBezTo>
                    <a:pt x="4537" y="19196"/>
                    <a:pt x="4008" y="17463"/>
                    <a:pt x="3861" y="15979"/>
                  </a:cubicBezTo>
                  <a:cubicBezTo>
                    <a:pt x="3245" y="18330"/>
                    <a:pt x="529" y="22712"/>
                    <a:pt x="529" y="22712"/>
                  </a:cubicBezTo>
                  <a:cubicBezTo>
                    <a:pt x="0" y="23322"/>
                    <a:pt x="3689" y="28800"/>
                    <a:pt x="6325" y="28800"/>
                  </a:cubicBezTo>
                  <a:cubicBezTo>
                    <a:pt x="6649" y="28800"/>
                    <a:pt x="6957" y="28717"/>
                    <a:pt x="7240" y="28532"/>
                  </a:cubicBezTo>
                  <a:cubicBezTo>
                    <a:pt x="9796" y="26843"/>
                    <a:pt x="12558" y="19950"/>
                    <a:pt x="12398" y="17553"/>
                  </a:cubicBezTo>
                  <a:cubicBezTo>
                    <a:pt x="12261" y="15202"/>
                    <a:pt x="7445" y="845"/>
                    <a:pt x="71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3"/>
            <p:cNvSpPr/>
            <p:nvPr/>
          </p:nvSpPr>
          <p:spPr>
            <a:xfrm>
              <a:off x="6998450" y="1938475"/>
              <a:ext cx="50225" cy="13725"/>
            </a:xfrm>
            <a:custGeom>
              <a:avLst/>
              <a:gdLst/>
              <a:ahLst/>
              <a:cxnLst/>
              <a:rect l="l" t="t" r="r" b="b"/>
              <a:pathLst>
                <a:path w="2009" h="549" extrusionOk="0">
                  <a:moveTo>
                    <a:pt x="2009" y="1"/>
                  </a:moveTo>
                  <a:lnTo>
                    <a:pt x="2009" y="1"/>
                  </a:lnTo>
                  <a:cubicBezTo>
                    <a:pt x="1347" y="92"/>
                    <a:pt x="662" y="298"/>
                    <a:pt x="0" y="549"/>
                  </a:cubicBezTo>
                  <a:cubicBezTo>
                    <a:pt x="365" y="457"/>
                    <a:pt x="1141" y="275"/>
                    <a:pt x="2009" y="1"/>
                  </a:cubicBezTo>
                  <a:close/>
                </a:path>
              </a:pathLst>
            </a:custGeom>
            <a:solidFill>
              <a:srgbClr val="F17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3"/>
            <p:cNvSpPr/>
            <p:nvPr/>
          </p:nvSpPr>
          <p:spPr>
            <a:xfrm>
              <a:off x="6864350" y="1839650"/>
              <a:ext cx="303025" cy="255600"/>
            </a:xfrm>
            <a:custGeom>
              <a:avLst/>
              <a:gdLst/>
              <a:ahLst/>
              <a:cxnLst/>
              <a:rect l="l" t="t" r="r" b="b"/>
              <a:pathLst>
                <a:path w="12121" h="10224" extrusionOk="0">
                  <a:moveTo>
                    <a:pt x="9730" y="0"/>
                  </a:moveTo>
                  <a:cubicBezTo>
                    <a:pt x="7656" y="0"/>
                    <a:pt x="4602" y="674"/>
                    <a:pt x="2100" y="1580"/>
                  </a:cubicBezTo>
                  <a:cubicBezTo>
                    <a:pt x="160" y="2288"/>
                    <a:pt x="0" y="5803"/>
                    <a:pt x="365" y="9592"/>
                  </a:cubicBezTo>
                  <a:cubicBezTo>
                    <a:pt x="1147" y="9915"/>
                    <a:pt x="2240" y="10223"/>
                    <a:pt x="3597" y="10223"/>
                  </a:cubicBezTo>
                  <a:cubicBezTo>
                    <a:pt x="4536" y="10223"/>
                    <a:pt x="5602" y="10075"/>
                    <a:pt x="6779" y="9683"/>
                  </a:cubicBezTo>
                  <a:cubicBezTo>
                    <a:pt x="5843" y="6784"/>
                    <a:pt x="5090" y="4570"/>
                    <a:pt x="5090" y="4570"/>
                  </a:cubicBezTo>
                  <a:cubicBezTo>
                    <a:pt x="5090" y="4570"/>
                    <a:pt x="12098" y="2995"/>
                    <a:pt x="12120" y="1101"/>
                  </a:cubicBezTo>
                  <a:cubicBezTo>
                    <a:pt x="12120" y="319"/>
                    <a:pt x="11157" y="0"/>
                    <a:pt x="97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3"/>
            <p:cNvSpPr/>
            <p:nvPr/>
          </p:nvSpPr>
          <p:spPr>
            <a:xfrm>
              <a:off x="6870050" y="1899000"/>
              <a:ext cx="215150" cy="196250"/>
            </a:xfrm>
            <a:custGeom>
              <a:avLst/>
              <a:gdLst/>
              <a:ahLst/>
              <a:cxnLst/>
              <a:rect l="l" t="t" r="r" b="b"/>
              <a:pathLst>
                <a:path w="8606" h="7850" extrusionOk="0">
                  <a:moveTo>
                    <a:pt x="998" y="0"/>
                  </a:moveTo>
                  <a:cubicBezTo>
                    <a:pt x="946" y="0"/>
                    <a:pt x="902" y="2"/>
                    <a:pt x="868" y="5"/>
                  </a:cubicBezTo>
                  <a:cubicBezTo>
                    <a:pt x="343" y="758"/>
                    <a:pt x="92" y="1899"/>
                    <a:pt x="0" y="3269"/>
                  </a:cubicBezTo>
                  <a:cubicBezTo>
                    <a:pt x="525" y="3429"/>
                    <a:pt x="1096" y="3543"/>
                    <a:pt x="1507" y="3611"/>
                  </a:cubicBezTo>
                  <a:cubicBezTo>
                    <a:pt x="2420" y="3748"/>
                    <a:pt x="4200" y="4068"/>
                    <a:pt x="4588" y="6145"/>
                  </a:cubicBezTo>
                  <a:cubicBezTo>
                    <a:pt x="4737" y="6944"/>
                    <a:pt x="4018" y="7195"/>
                    <a:pt x="3059" y="7195"/>
                  </a:cubicBezTo>
                  <a:cubicBezTo>
                    <a:pt x="2100" y="7195"/>
                    <a:pt x="902" y="6944"/>
                    <a:pt x="92" y="6738"/>
                  </a:cubicBezTo>
                  <a:lnTo>
                    <a:pt x="92" y="6738"/>
                  </a:lnTo>
                  <a:cubicBezTo>
                    <a:pt x="115" y="6898"/>
                    <a:pt x="137" y="7058"/>
                    <a:pt x="137" y="7218"/>
                  </a:cubicBezTo>
                  <a:cubicBezTo>
                    <a:pt x="919" y="7541"/>
                    <a:pt x="2012" y="7849"/>
                    <a:pt x="3364" y="7849"/>
                  </a:cubicBezTo>
                  <a:cubicBezTo>
                    <a:pt x="4300" y="7849"/>
                    <a:pt x="5361" y="7701"/>
                    <a:pt x="6528" y="7309"/>
                  </a:cubicBezTo>
                  <a:cubicBezTo>
                    <a:pt x="5615" y="4410"/>
                    <a:pt x="4862" y="2196"/>
                    <a:pt x="4862" y="2196"/>
                  </a:cubicBezTo>
                  <a:cubicBezTo>
                    <a:pt x="4862" y="2196"/>
                    <a:pt x="6780" y="1763"/>
                    <a:pt x="8606" y="1078"/>
                  </a:cubicBezTo>
                  <a:cubicBezTo>
                    <a:pt x="7253" y="685"/>
                    <a:pt x="2126" y="0"/>
                    <a:pt x="99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3"/>
            <p:cNvSpPr/>
            <p:nvPr/>
          </p:nvSpPr>
          <p:spPr>
            <a:xfrm>
              <a:off x="6872900" y="1839650"/>
              <a:ext cx="294475" cy="135175"/>
            </a:xfrm>
            <a:custGeom>
              <a:avLst/>
              <a:gdLst/>
              <a:ahLst/>
              <a:cxnLst/>
              <a:rect l="l" t="t" r="r" b="b"/>
              <a:pathLst>
                <a:path w="11779" h="5407" extrusionOk="0">
                  <a:moveTo>
                    <a:pt x="9388" y="0"/>
                  </a:moveTo>
                  <a:cubicBezTo>
                    <a:pt x="7314" y="0"/>
                    <a:pt x="4260" y="674"/>
                    <a:pt x="1758" y="1580"/>
                  </a:cubicBezTo>
                  <a:cubicBezTo>
                    <a:pt x="731" y="1945"/>
                    <a:pt x="206" y="3109"/>
                    <a:pt x="1" y="4662"/>
                  </a:cubicBezTo>
                  <a:cubicBezTo>
                    <a:pt x="447" y="5028"/>
                    <a:pt x="1250" y="5406"/>
                    <a:pt x="2697" y="5406"/>
                  </a:cubicBezTo>
                  <a:cubicBezTo>
                    <a:pt x="3321" y="5406"/>
                    <a:pt x="4066" y="5336"/>
                    <a:pt x="4954" y="5164"/>
                  </a:cubicBezTo>
                  <a:cubicBezTo>
                    <a:pt x="4817" y="4776"/>
                    <a:pt x="4748" y="4570"/>
                    <a:pt x="4748" y="4570"/>
                  </a:cubicBezTo>
                  <a:cubicBezTo>
                    <a:pt x="4748" y="4570"/>
                    <a:pt x="11756" y="2995"/>
                    <a:pt x="11778" y="1101"/>
                  </a:cubicBezTo>
                  <a:cubicBezTo>
                    <a:pt x="11778" y="319"/>
                    <a:pt x="10815" y="0"/>
                    <a:pt x="9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3"/>
            <p:cNvSpPr/>
            <p:nvPr/>
          </p:nvSpPr>
          <p:spPr>
            <a:xfrm>
              <a:off x="6887175" y="1839575"/>
              <a:ext cx="279625" cy="80000"/>
            </a:xfrm>
            <a:custGeom>
              <a:avLst/>
              <a:gdLst/>
              <a:ahLst/>
              <a:cxnLst/>
              <a:rect l="l" t="t" r="r" b="b"/>
              <a:pathLst>
                <a:path w="11185" h="3200" extrusionOk="0">
                  <a:moveTo>
                    <a:pt x="8819" y="0"/>
                  </a:moveTo>
                  <a:cubicBezTo>
                    <a:pt x="6748" y="0"/>
                    <a:pt x="3691" y="670"/>
                    <a:pt x="1187" y="1583"/>
                  </a:cubicBezTo>
                  <a:cubicBezTo>
                    <a:pt x="685" y="1766"/>
                    <a:pt x="297" y="2154"/>
                    <a:pt x="0" y="2679"/>
                  </a:cubicBezTo>
                  <a:cubicBezTo>
                    <a:pt x="923" y="3058"/>
                    <a:pt x="1797" y="3199"/>
                    <a:pt x="2751" y="3199"/>
                  </a:cubicBezTo>
                  <a:cubicBezTo>
                    <a:pt x="3518" y="3199"/>
                    <a:pt x="4336" y="3108"/>
                    <a:pt x="5273" y="2975"/>
                  </a:cubicBezTo>
                  <a:cubicBezTo>
                    <a:pt x="7464" y="2633"/>
                    <a:pt x="9815" y="1880"/>
                    <a:pt x="11185" y="967"/>
                  </a:cubicBezTo>
                  <a:cubicBezTo>
                    <a:pt x="11095" y="283"/>
                    <a:pt x="10165" y="0"/>
                    <a:pt x="8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3"/>
            <p:cNvSpPr/>
            <p:nvPr/>
          </p:nvSpPr>
          <p:spPr>
            <a:xfrm>
              <a:off x="6899150" y="1839425"/>
              <a:ext cx="260225" cy="60850"/>
            </a:xfrm>
            <a:custGeom>
              <a:avLst/>
              <a:gdLst/>
              <a:ahLst/>
              <a:cxnLst/>
              <a:rect l="l" t="t" r="r" b="b"/>
              <a:pathLst>
                <a:path w="10409" h="2434" extrusionOk="0">
                  <a:moveTo>
                    <a:pt x="8348" y="1"/>
                  </a:moveTo>
                  <a:cubicBezTo>
                    <a:pt x="6273" y="1"/>
                    <a:pt x="3213" y="675"/>
                    <a:pt x="708" y="1589"/>
                  </a:cubicBezTo>
                  <a:cubicBezTo>
                    <a:pt x="434" y="1680"/>
                    <a:pt x="206" y="1840"/>
                    <a:pt x="1" y="2046"/>
                  </a:cubicBezTo>
                  <a:cubicBezTo>
                    <a:pt x="775" y="2327"/>
                    <a:pt x="1531" y="2434"/>
                    <a:pt x="2347" y="2434"/>
                  </a:cubicBezTo>
                  <a:cubicBezTo>
                    <a:pt x="3118" y="2434"/>
                    <a:pt x="3942" y="2338"/>
                    <a:pt x="4885" y="2205"/>
                  </a:cubicBezTo>
                  <a:cubicBezTo>
                    <a:pt x="6894" y="1909"/>
                    <a:pt x="8994" y="1247"/>
                    <a:pt x="10409" y="448"/>
                  </a:cubicBezTo>
                  <a:cubicBezTo>
                    <a:pt x="10013" y="137"/>
                    <a:pt x="9280" y="1"/>
                    <a:pt x="8348" y="1"/>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3"/>
            <p:cNvSpPr/>
            <p:nvPr/>
          </p:nvSpPr>
          <p:spPr>
            <a:xfrm>
              <a:off x="6887175" y="1839600"/>
              <a:ext cx="279625" cy="79975"/>
            </a:xfrm>
            <a:custGeom>
              <a:avLst/>
              <a:gdLst/>
              <a:ahLst/>
              <a:cxnLst/>
              <a:rect l="l" t="t" r="r" b="b"/>
              <a:pathLst>
                <a:path w="11185" h="3199" extrusionOk="0">
                  <a:moveTo>
                    <a:pt x="8830" y="1"/>
                  </a:moveTo>
                  <a:cubicBezTo>
                    <a:pt x="6760" y="1"/>
                    <a:pt x="3702" y="675"/>
                    <a:pt x="1187" y="1582"/>
                  </a:cubicBezTo>
                  <a:cubicBezTo>
                    <a:pt x="685" y="1765"/>
                    <a:pt x="297" y="2153"/>
                    <a:pt x="0" y="2678"/>
                  </a:cubicBezTo>
                  <a:cubicBezTo>
                    <a:pt x="923" y="3057"/>
                    <a:pt x="1797" y="3198"/>
                    <a:pt x="2751" y="3198"/>
                  </a:cubicBezTo>
                  <a:cubicBezTo>
                    <a:pt x="3518" y="3198"/>
                    <a:pt x="4336" y="3107"/>
                    <a:pt x="5273" y="2974"/>
                  </a:cubicBezTo>
                  <a:cubicBezTo>
                    <a:pt x="7464" y="2632"/>
                    <a:pt x="9815" y="1879"/>
                    <a:pt x="11185" y="966"/>
                  </a:cubicBezTo>
                  <a:cubicBezTo>
                    <a:pt x="11185" y="875"/>
                    <a:pt x="11139" y="783"/>
                    <a:pt x="11093" y="692"/>
                  </a:cubicBezTo>
                  <a:cubicBezTo>
                    <a:pt x="10842" y="920"/>
                    <a:pt x="10180" y="1377"/>
                    <a:pt x="8514" y="2016"/>
                  </a:cubicBezTo>
                  <a:cubicBezTo>
                    <a:pt x="6661" y="2747"/>
                    <a:pt x="4425" y="3039"/>
                    <a:pt x="3251" y="3039"/>
                  </a:cubicBezTo>
                  <a:cubicBezTo>
                    <a:pt x="2777" y="3039"/>
                    <a:pt x="2475" y="2991"/>
                    <a:pt x="2442" y="2906"/>
                  </a:cubicBezTo>
                  <a:cubicBezTo>
                    <a:pt x="2328" y="2586"/>
                    <a:pt x="4291" y="2564"/>
                    <a:pt x="7213" y="1902"/>
                  </a:cubicBezTo>
                  <a:cubicBezTo>
                    <a:pt x="9130" y="1468"/>
                    <a:pt x="10294" y="897"/>
                    <a:pt x="10842" y="418"/>
                  </a:cubicBezTo>
                  <a:cubicBezTo>
                    <a:pt x="10441" y="128"/>
                    <a:pt x="9729" y="1"/>
                    <a:pt x="8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3"/>
            <p:cNvSpPr/>
            <p:nvPr/>
          </p:nvSpPr>
          <p:spPr>
            <a:xfrm>
              <a:off x="6903150" y="2399275"/>
              <a:ext cx="126700" cy="47725"/>
            </a:xfrm>
            <a:custGeom>
              <a:avLst/>
              <a:gdLst/>
              <a:ahLst/>
              <a:cxnLst/>
              <a:rect l="l" t="t" r="r" b="b"/>
              <a:pathLst>
                <a:path w="5068" h="1909" extrusionOk="0">
                  <a:moveTo>
                    <a:pt x="1883" y="0"/>
                  </a:moveTo>
                  <a:cubicBezTo>
                    <a:pt x="1712" y="0"/>
                    <a:pt x="1530" y="12"/>
                    <a:pt x="1347" y="35"/>
                  </a:cubicBezTo>
                  <a:cubicBezTo>
                    <a:pt x="959" y="80"/>
                    <a:pt x="617" y="194"/>
                    <a:pt x="388" y="354"/>
                  </a:cubicBezTo>
                  <a:cubicBezTo>
                    <a:pt x="137" y="491"/>
                    <a:pt x="0" y="605"/>
                    <a:pt x="23" y="628"/>
                  </a:cubicBezTo>
                  <a:cubicBezTo>
                    <a:pt x="26" y="630"/>
                    <a:pt x="29" y="632"/>
                    <a:pt x="35" y="632"/>
                  </a:cubicBezTo>
                  <a:cubicBezTo>
                    <a:pt x="80" y="632"/>
                    <a:pt x="230" y="550"/>
                    <a:pt x="434" y="468"/>
                  </a:cubicBezTo>
                  <a:cubicBezTo>
                    <a:pt x="685" y="377"/>
                    <a:pt x="1027" y="308"/>
                    <a:pt x="1370" y="286"/>
                  </a:cubicBezTo>
                  <a:cubicBezTo>
                    <a:pt x="1433" y="281"/>
                    <a:pt x="1495" y="280"/>
                    <a:pt x="1558" y="280"/>
                  </a:cubicBezTo>
                  <a:cubicBezTo>
                    <a:pt x="1835" y="280"/>
                    <a:pt x="2101" y="317"/>
                    <a:pt x="2306" y="354"/>
                  </a:cubicBezTo>
                  <a:cubicBezTo>
                    <a:pt x="2420" y="377"/>
                    <a:pt x="2511" y="423"/>
                    <a:pt x="2602" y="445"/>
                  </a:cubicBezTo>
                  <a:cubicBezTo>
                    <a:pt x="2671" y="468"/>
                    <a:pt x="2717" y="468"/>
                    <a:pt x="2717" y="468"/>
                  </a:cubicBezTo>
                  <a:cubicBezTo>
                    <a:pt x="2717" y="468"/>
                    <a:pt x="2876" y="514"/>
                    <a:pt x="3127" y="605"/>
                  </a:cubicBezTo>
                  <a:cubicBezTo>
                    <a:pt x="3356" y="696"/>
                    <a:pt x="3675" y="833"/>
                    <a:pt x="3972" y="1016"/>
                  </a:cubicBezTo>
                  <a:cubicBezTo>
                    <a:pt x="4269" y="1199"/>
                    <a:pt x="4543" y="1427"/>
                    <a:pt x="4725" y="1610"/>
                  </a:cubicBezTo>
                  <a:cubicBezTo>
                    <a:pt x="4894" y="1779"/>
                    <a:pt x="5005" y="1909"/>
                    <a:pt x="5038" y="1909"/>
                  </a:cubicBezTo>
                  <a:cubicBezTo>
                    <a:pt x="5041" y="1909"/>
                    <a:pt x="5043" y="1908"/>
                    <a:pt x="5045" y="1906"/>
                  </a:cubicBezTo>
                  <a:cubicBezTo>
                    <a:pt x="5068" y="1906"/>
                    <a:pt x="4999" y="1724"/>
                    <a:pt x="4839" y="1518"/>
                  </a:cubicBezTo>
                  <a:cubicBezTo>
                    <a:pt x="4679" y="1290"/>
                    <a:pt x="4406" y="1039"/>
                    <a:pt x="4109" y="811"/>
                  </a:cubicBezTo>
                  <a:cubicBezTo>
                    <a:pt x="3812" y="582"/>
                    <a:pt x="3493" y="400"/>
                    <a:pt x="3241" y="286"/>
                  </a:cubicBezTo>
                  <a:cubicBezTo>
                    <a:pt x="2990" y="194"/>
                    <a:pt x="2808" y="126"/>
                    <a:pt x="2808" y="126"/>
                  </a:cubicBezTo>
                  <a:cubicBezTo>
                    <a:pt x="2808" y="126"/>
                    <a:pt x="2762" y="126"/>
                    <a:pt x="2694" y="103"/>
                  </a:cubicBezTo>
                  <a:cubicBezTo>
                    <a:pt x="2602" y="80"/>
                    <a:pt x="2488" y="57"/>
                    <a:pt x="2351" y="35"/>
                  </a:cubicBezTo>
                  <a:cubicBezTo>
                    <a:pt x="2214" y="12"/>
                    <a:pt x="2055" y="0"/>
                    <a:pt x="1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3"/>
            <p:cNvSpPr/>
            <p:nvPr/>
          </p:nvSpPr>
          <p:spPr>
            <a:xfrm>
              <a:off x="6434650" y="1781025"/>
              <a:ext cx="354400" cy="842850"/>
            </a:xfrm>
            <a:custGeom>
              <a:avLst/>
              <a:gdLst/>
              <a:ahLst/>
              <a:cxnLst/>
              <a:rect l="l" t="t" r="r" b="b"/>
              <a:pathLst>
                <a:path w="14176" h="33714" extrusionOk="0">
                  <a:moveTo>
                    <a:pt x="12142" y="0"/>
                  </a:moveTo>
                  <a:cubicBezTo>
                    <a:pt x="10083" y="0"/>
                    <a:pt x="6773" y="909"/>
                    <a:pt x="4132" y="2053"/>
                  </a:cubicBezTo>
                  <a:cubicBezTo>
                    <a:pt x="1" y="3857"/>
                    <a:pt x="5068" y="18373"/>
                    <a:pt x="5068" y="20405"/>
                  </a:cubicBezTo>
                  <a:cubicBezTo>
                    <a:pt x="5068" y="22459"/>
                    <a:pt x="2055" y="28006"/>
                    <a:pt x="2055" y="28006"/>
                  </a:cubicBezTo>
                  <a:cubicBezTo>
                    <a:pt x="1574" y="28607"/>
                    <a:pt x="5493" y="33714"/>
                    <a:pt x="8109" y="33714"/>
                  </a:cubicBezTo>
                  <a:cubicBezTo>
                    <a:pt x="8472" y="33714"/>
                    <a:pt x="8810" y="33615"/>
                    <a:pt x="9108" y="33393"/>
                  </a:cubicBezTo>
                  <a:cubicBezTo>
                    <a:pt x="11573" y="31544"/>
                    <a:pt x="13901" y="24491"/>
                    <a:pt x="13605" y="22117"/>
                  </a:cubicBezTo>
                  <a:cubicBezTo>
                    <a:pt x="13308" y="19720"/>
                    <a:pt x="7282" y="4861"/>
                    <a:pt x="7282" y="4861"/>
                  </a:cubicBezTo>
                  <a:cubicBezTo>
                    <a:pt x="7282" y="4861"/>
                    <a:pt x="14175" y="2875"/>
                    <a:pt x="14084" y="958"/>
                  </a:cubicBezTo>
                  <a:cubicBezTo>
                    <a:pt x="14043" y="281"/>
                    <a:pt x="13286" y="0"/>
                    <a:pt x="12142"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3"/>
            <p:cNvSpPr/>
            <p:nvPr/>
          </p:nvSpPr>
          <p:spPr>
            <a:xfrm>
              <a:off x="6556200" y="2258050"/>
              <a:ext cx="25" cy="2300"/>
            </a:xfrm>
            <a:custGeom>
              <a:avLst/>
              <a:gdLst/>
              <a:ahLst/>
              <a:cxnLst/>
              <a:rect l="l" t="t" r="r" b="b"/>
              <a:pathLst>
                <a:path w="1" h="92" extrusionOk="0">
                  <a:moveTo>
                    <a:pt x="1" y="91"/>
                  </a:moveTo>
                  <a:cubicBezTo>
                    <a:pt x="1" y="46"/>
                    <a:pt x="1" y="0"/>
                    <a:pt x="1" y="0"/>
                  </a:cubicBezTo>
                  <a:cubicBezTo>
                    <a:pt x="1" y="23"/>
                    <a:pt x="1" y="23"/>
                    <a:pt x="1" y="23"/>
                  </a:cubicBezTo>
                  <a:cubicBezTo>
                    <a:pt x="1" y="46"/>
                    <a:pt x="1" y="69"/>
                    <a:pt x="1" y="91"/>
                  </a:cubicBezTo>
                  <a:close/>
                </a:path>
              </a:pathLst>
            </a:custGeom>
            <a:solidFill>
              <a:srgbClr val="F17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3"/>
            <p:cNvSpPr/>
            <p:nvPr/>
          </p:nvSpPr>
          <p:spPr>
            <a:xfrm>
              <a:off x="6473975" y="1903675"/>
              <a:ext cx="308225" cy="720200"/>
            </a:xfrm>
            <a:custGeom>
              <a:avLst/>
              <a:gdLst/>
              <a:ahLst/>
              <a:cxnLst/>
              <a:rect l="l" t="t" r="r" b="b"/>
              <a:pathLst>
                <a:path w="12329" h="28808" extrusionOk="0">
                  <a:moveTo>
                    <a:pt x="5709" y="1"/>
                  </a:moveTo>
                  <a:cubicBezTo>
                    <a:pt x="3723" y="982"/>
                    <a:pt x="2011" y="2511"/>
                    <a:pt x="1098" y="3698"/>
                  </a:cubicBezTo>
                  <a:cubicBezTo>
                    <a:pt x="1167" y="4474"/>
                    <a:pt x="1304" y="5250"/>
                    <a:pt x="1441" y="6049"/>
                  </a:cubicBezTo>
                  <a:cubicBezTo>
                    <a:pt x="2099" y="6254"/>
                    <a:pt x="2980" y="6316"/>
                    <a:pt x="3809" y="6316"/>
                  </a:cubicBezTo>
                  <a:cubicBezTo>
                    <a:pt x="5107" y="6316"/>
                    <a:pt x="6280" y="6163"/>
                    <a:pt x="6280" y="6163"/>
                  </a:cubicBezTo>
                  <a:cubicBezTo>
                    <a:pt x="6280" y="6163"/>
                    <a:pt x="7307" y="7305"/>
                    <a:pt x="8128" y="10272"/>
                  </a:cubicBezTo>
                  <a:cubicBezTo>
                    <a:pt x="8927" y="13239"/>
                    <a:pt x="10069" y="18329"/>
                    <a:pt x="6531" y="19151"/>
                  </a:cubicBezTo>
                  <a:cubicBezTo>
                    <a:pt x="6293" y="19207"/>
                    <a:pt x="6073" y="19233"/>
                    <a:pt x="5869" y="19233"/>
                  </a:cubicBezTo>
                  <a:cubicBezTo>
                    <a:pt x="4246" y="19233"/>
                    <a:pt x="3627" y="17580"/>
                    <a:pt x="3404" y="16161"/>
                  </a:cubicBezTo>
                  <a:cubicBezTo>
                    <a:pt x="2947" y="18535"/>
                    <a:pt x="482" y="23100"/>
                    <a:pt x="482" y="23100"/>
                  </a:cubicBezTo>
                  <a:cubicBezTo>
                    <a:pt x="1" y="23701"/>
                    <a:pt x="3920" y="28808"/>
                    <a:pt x="6536" y="28808"/>
                  </a:cubicBezTo>
                  <a:cubicBezTo>
                    <a:pt x="6899" y="28808"/>
                    <a:pt x="7237" y="28709"/>
                    <a:pt x="7535" y="28487"/>
                  </a:cubicBezTo>
                  <a:cubicBezTo>
                    <a:pt x="10000" y="26660"/>
                    <a:pt x="12328" y="19585"/>
                    <a:pt x="12032" y="17211"/>
                  </a:cubicBezTo>
                  <a:cubicBezTo>
                    <a:pt x="11758" y="14883"/>
                    <a:pt x="6051" y="822"/>
                    <a:pt x="570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3"/>
            <p:cNvSpPr/>
            <p:nvPr/>
          </p:nvSpPr>
          <p:spPr>
            <a:xfrm>
              <a:off x="6622975" y="1883700"/>
              <a:ext cx="50225" cy="17150"/>
            </a:xfrm>
            <a:custGeom>
              <a:avLst/>
              <a:gdLst/>
              <a:ahLst/>
              <a:cxnLst/>
              <a:rect l="l" t="t" r="r" b="b"/>
              <a:pathLst>
                <a:path w="2009" h="686" extrusionOk="0">
                  <a:moveTo>
                    <a:pt x="2009" y="1"/>
                  </a:moveTo>
                  <a:lnTo>
                    <a:pt x="2009" y="1"/>
                  </a:lnTo>
                  <a:cubicBezTo>
                    <a:pt x="1324" y="138"/>
                    <a:pt x="662" y="389"/>
                    <a:pt x="0" y="685"/>
                  </a:cubicBezTo>
                  <a:cubicBezTo>
                    <a:pt x="388" y="571"/>
                    <a:pt x="1141" y="320"/>
                    <a:pt x="2009" y="1"/>
                  </a:cubicBezTo>
                  <a:close/>
                </a:path>
              </a:pathLst>
            </a:custGeom>
            <a:solidFill>
              <a:srgbClr val="F17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3"/>
            <p:cNvSpPr/>
            <p:nvPr/>
          </p:nvSpPr>
          <p:spPr>
            <a:xfrm>
              <a:off x="6490000" y="1781025"/>
              <a:ext cx="299050" cy="265475"/>
            </a:xfrm>
            <a:custGeom>
              <a:avLst/>
              <a:gdLst/>
              <a:ahLst/>
              <a:cxnLst/>
              <a:rect l="l" t="t" r="r" b="b"/>
              <a:pathLst>
                <a:path w="11962" h="10619" extrusionOk="0">
                  <a:moveTo>
                    <a:pt x="9928" y="0"/>
                  </a:moveTo>
                  <a:cubicBezTo>
                    <a:pt x="7869" y="0"/>
                    <a:pt x="4559" y="909"/>
                    <a:pt x="1918" y="2053"/>
                  </a:cubicBezTo>
                  <a:cubicBezTo>
                    <a:pt x="1" y="2875"/>
                    <a:pt x="69" y="6413"/>
                    <a:pt x="663" y="10179"/>
                  </a:cubicBezTo>
                  <a:cubicBezTo>
                    <a:pt x="1346" y="10411"/>
                    <a:pt x="2263" y="10619"/>
                    <a:pt x="3365" y="10619"/>
                  </a:cubicBezTo>
                  <a:cubicBezTo>
                    <a:pt x="4436" y="10619"/>
                    <a:pt x="5681" y="10422"/>
                    <a:pt x="7054" y="9860"/>
                  </a:cubicBezTo>
                  <a:cubicBezTo>
                    <a:pt x="5958" y="7052"/>
                    <a:pt x="5068" y="4861"/>
                    <a:pt x="5068" y="4861"/>
                  </a:cubicBezTo>
                  <a:cubicBezTo>
                    <a:pt x="5068" y="4861"/>
                    <a:pt x="11961" y="2875"/>
                    <a:pt x="11870" y="958"/>
                  </a:cubicBezTo>
                  <a:cubicBezTo>
                    <a:pt x="11829" y="281"/>
                    <a:pt x="11072" y="0"/>
                    <a:pt x="9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3"/>
            <p:cNvSpPr/>
            <p:nvPr/>
          </p:nvSpPr>
          <p:spPr>
            <a:xfrm>
              <a:off x="6497425" y="1853525"/>
              <a:ext cx="211150" cy="192975"/>
            </a:xfrm>
            <a:custGeom>
              <a:avLst/>
              <a:gdLst/>
              <a:ahLst/>
              <a:cxnLst/>
              <a:rect l="l" t="t" r="r" b="b"/>
              <a:pathLst>
                <a:path w="8446" h="7719" extrusionOk="0">
                  <a:moveTo>
                    <a:pt x="1136" y="0"/>
                  </a:moveTo>
                  <a:cubicBezTo>
                    <a:pt x="917" y="0"/>
                    <a:pt x="754" y="7"/>
                    <a:pt x="662" y="21"/>
                  </a:cubicBezTo>
                  <a:cubicBezTo>
                    <a:pt x="183" y="820"/>
                    <a:pt x="1" y="1961"/>
                    <a:pt x="1" y="3330"/>
                  </a:cubicBezTo>
                  <a:cubicBezTo>
                    <a:pt x="503" y="3445"/>
                    <a:pt x="1096" y="3536"/>
                    <a:pt x="1507" y="3582"/>
                  </a:cubicBezTo>
                  <a:cubicBezTo>
                    <a:pt x="2420" y="3673"/>
                    <a:pt x="4223" y="3878"/>
                    <a:pt x="4748" y="5933"/>
                  </a:cubicBezTo>
                  <a:cubicBezTo>
                    <a:pt x="4966" y="6817"/>
                    <a:pt x="4055" y="7075"/>
                    <a:pt x="2922" y="7075"/>
                  </a:cubicBezTo>
                  <a:cubicBezTo>
                    <a:pt x="2038" y="7075"/>
                    <a:pt x="1018" y="6917"/>
                    <a:pt x="297" y="6777"/>
                  </a:cubicBezTo>
                  <a:lnTo>
                    <a:pt x="297" y="6777"/>
                  </a:lnTo>
                  <a:cubicBezTo>
                    <a:pt x="320" y="6937"/>
                    <a:pt x="343" y="7119"/>
                    <a:pt x="366" y="7279"/>
                  </a:cubicBezTo>
                  <a:cubicBezTo>
                    <a:pt x="1049" y="7511"/>
                    <a:pt x="1966" y="7719"/>
                    <a:pt x="3068" y="7719"/>
                  </a:cubicBezTo>
                  <a:cubicBezTo>
                    <a:pt x="4139" y="7719"/>
                    <a:pt x="5384" y="7522"/>
                    <a:pt x="6757" y="6960"/>
                  </a:cubicBezTo>
                  <a:cubicBezTo>
                    <a:pt x="5661" y="4152"/>
                    <a:pt x="4771" y="1961"/>
                    <a:pt x="4771" y="1961"/>
                  </a:cubicBezTo>
                  <a:cubicBezTo>
                    <a:pt x="4771" y="1961"/>
                    <a:pt x="6643" y="1413"/>
                    <a:pt x="8446" y="637"/>
                  </a:cubicBezTo>
                  <a:cubicBezTo>
                    <a:pt x="7183" y="336"/>
                    <a:pt x="2715" y="0"/>
                    <a:pt x="1136"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3"/>
            <p:cNvSpPr/>
            <p:nvPr/>
          </p:nvSpPr>
          <p:spPr>
            <a:xfrm>
              <a:off x="6498000" y="1781025"/>
              <a:ext cx="291050" cy="146075"/>
            </a:xfrm>
            <a:custGeom>
              <a:avLst/>
              <a:gdLst/>
              <a:ahLst/>
              <a:cxnLst/>
              <a:rect l="l" t="t" r="r" b="b"/>
              <a:pathLst>
                <a:path w="11642" h="5843" extrusionOk="0">
                  <a:moveTo>
                    <a:pt x="9608" y="0"/>
                  </a:moveTo>
                  <a:cubicBezTo>
                    <a:pt x="7549" y="0"/>
                    <a:pt x="4239" y="909"/>
                    <a:pt x="1598" y="2053"/>
                  </a:cubicBezTo>
                  <a:cubicBezTo>
                    <a:pt x="594" y="2487"/>
                    <a:pt x="137" y="3674"/>
                    <a:pt x="0" y="5249"/>
                  </a:cubicBezTo>
                  <a:cubicBezTo>
                    <a:pt x="423" y="5559"/>
                    <a:pt x="1124" y="5843"/>
                    <a:pt x="2276" y="5843"/>
                  </a:cubicBezTo>
                  <a:cubicBezTo>
                    <a:pt x="2989" y="5843"/>
                    <a:pt x="3876" y="5734"/>
                    <a:pt x="4976" y="5454"/>
                  </a:cubicBezTo>
                  <a:cubicBezTo>
                    <a:pt x="4839" y="5089"/>
                    <a:pt x="4748" y="4861"/>
                    <a:pt x="4748" y="4861"/>
                  </a:cubicBezTo>
                  <a:cubicBezTo>
                    <a:pt x="4748" y="4861"/>
                    <a:pt x="11641" y="2875"/>
                    <a:pt x="11550" y="958"/>
                  </a:cubicBezTo>
                  <a:cubicBezTo>
                    <a:pt x="11509" y="281"/>
                    <a:pt x="10752" y="0"/>
                    <a:pt x="9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3"/>
            <p:cNvSpPr/>
            <p:nvPr/>
          </p:nvSpPr>
          <p:spPr>
            <a:xfrm>
              <a:off x="6509400" y="1781275"/>
              <a:ext cx="276800" cy="89975"/>
            </a:xfrm>
            <a:custGeom>
              <a:avLst/>
              <a:gdLst/>
              <a:ahLst/>
              <a:cxnLst/>
              <a:rect l="l" t="t" r="r" b="b"/>
              <a:pathLst>
                <a:path w="11072" h="3599" extrusionOk="0">
                  <a:moveTo>
                    <a:pt x="9148" y="0"/>
                  </a:moveTo>
                  <a:cubicBezTo>
                    <a:pt x="7091" y="0"/>
                    <a:pt x="3782" y="904"/>
                    <a:pt x="1142" y="2043"/>
                  </a:cubicBezTo>
                  <a:cubicBezTo>
                    <a:pt x="640" y="2272"/>
                    <a:pt x="275" y="2683"/>
                    <a:pt x="1" y="3230"/>
                  </a:cubicBezTo>
                  <a:cubicBezTo>
                    <a:pt x="756" y="3492"/>
                    <a:pt x="1470" y="3598"/>
                    <a:pt x="2210" y="3598"/>
                  </a:cubicBezTo>
                  <a:cubicBezTo>
                    <a:pt x="3147" y="3598"/>
                    <a:pt x="4125" y="3427"/>
                    <a:pt x="5273" y="3185"/>
                  </a:cubicBezTo>
                  <a:cubicBezTo>
                    <a:pt x="7465" y="2728"/>
                    <a:pt x="9770" y="1815"/>
                    <a:pt x="11071" y="834"/>
                  </a:cubicBezTo>
                  <a:cubicBezTo>
                    <a:pt x="10954" y="247"/>
                    <a:pt x="10221" y="0"/>
                    <a:pt x="9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3"/>
            <p:cNvSpPr/>
            <p:nvPr/>
          </p:nvSpPr>
          <p:spPr>
            <a:xfrm>
              <a:off x="6520250" y="1781225"/>
              <a:ext cx="257375" cy="70500"/>
            </a:xfrm>
            <a:custGeom>
              <a:avLst/>
              <a:gdLst/>
              <a:ahLst/>
              <a:cxnLst/>
              <a:rect l="l" t="t" r="r" b="b"/>
              <a:pathLst>
                <a:path w="10295" h="2820" extrusionOk="0">
                  <a:moveTo>
                    <a:pt x="8718" y="1"/>
                  </a:moveTo>
                  <a:cubicBezTo>
                    <a:pt x="6663" y="1"/>
                    <a:pt x="3354" y="902"/>
                    <a:pt x="708" y="2045"/>
                  </a:cubicBezTo>
                  <a:cubicBezTo>
                    <a:pt x="434" y="2182"/>
                    <a:pt x="206" y="2342"/>
                    <a:pt x="1" y="2570"/>
                  </a:cubicBezTo>
                  <a:cubicBezTo>
                    <a:pt x="626" y="2745"/>
                    <a:pt x="1233" y="2820"/>
                    <a:pt x="1859" y="2820"/>
                  </a:cubicBezTo>
                  <a:cubicBezTo>
                    <a:pt x="2786" y="2820"/>
                    <a:pt x="3754" y="2656"/>
                    <a:pt x="4885" y="2411"/>
                  </a:cubicBezTo>
                  <a:cubicBezTo>
                    <a:pt x="6871" y="2000"/>
                    <a:pt x="8948" y="1224"/>
                    <a:pt x="10295" y="334"/>
                  </a:cubicBezTo>
                  <a:cubicBezTo>
                    <a:pt x="9961" y="103"/>
                    <a:pt x="9411" y="1"/>
                    <a:pt x="8718" y="1"/>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3"/>
            <p:cNvSpPr/>
            <p:nvPr/>
          </p:nvSpPr>
          <p:spPr>
            <a:xfrm>
              <a:off x="6509400" y="1781300"/>
              <a:ext cx="276800" cy="89950"/>
            </a:xfrm>
            <a:custGeom>
              <a:avLst/>
              <a:gdLst/>
              <a:ahLst/>
              <a:cxnLst/>
              <a:rect l="l" t="t" r="r" b="b"/>
              <a:pathLst>
                <a:path w="11072" h="3598" extrusionOk="0">
                  <a:moveTo>
                    <a:pt x="9150" y="1"/>
                  </a:moveTo>
                  <a:cubicBezTo>
                    <a:pt x="7096" y="1"/>
                    <a:pt x="3780" y="904"/>
                    <a:pt x="1142" y="2042"/>
                  </a:cubicBezTo>
                  <a:cubicBezTo>
                    <a:pt x="640" y="2271"/>
                    <a:pt x="275" y="2682"/>
                    <a:pt x="1" y="3229"/>
                  </a:cubicBezTo>
                  <a:cubicBezTo>
                    <a:pt x="756" y="3491"/>
                    <a:pt x="1470" y="3597"/>
                    <a:pt x="2210" y="3597"/>
                  </a:cubicBezTo>
                  <a:cubicBezTo>
                    <a:pt x="3147" y="3597"/>
                    <a:pt x="4125" y="3426"/>
                    <a:pt x="5273" y="3184"/>
                  </a:cubicBezTo>
                  <a:cubicBezTo>
                    <a:pt x="7465" y="2727"/>
                    <a:pt x="9770" y="1814"/>
                    <a:pt x="11071" y="833"/>
                  </a:cubicBezTo>
                  <a:cubicBezTo>
                    <a:pt x="11048" y="741"/>
                    <a:pt x="11003" y="650"/>
                    <a:pt x="10957" y="559"/>
                  </a:cubicBezTo>
                  <a:cubicBezTo>
                    <a:pt x="10706" y="810"/>
                    <a:pt x="10090" y="1289"/>
                    <a:pt x="8469" y="2042"/>
                  </a:cubicBezTo>
                  <a:cubicBezTo>
                    <a:pt x="6489" y="2970"/>
                    <a:pt x="4020" y="3396"/>
                    <a:pt x="2971" y="3396"/>
                  </a:cubicBezTo>
                  <a:cubicBezTo>
                    <a:pt x="2678" y="3396"/>
                    <a:pt x="2496" y="3363"/>
                    <a:pt x="2466" y="3298"/>
                  </a:cubicBezTo>
                  <a:cubicBezTo>
                    <a:pt x="2329" y="3001"/>
                    <a:pt x="4292" y="2841"/>
                    <a:pt x="7168" y="2020"/>
                  </a:cubicBezTo>
                  <a:cubicBezTo>
                    <a:pt x="9062" y="1472"/>
                    <a:pt x="10158" y="833"/>
                    <a:pt x="10683" y="308"/>
                  </a:cubicBezTo>
                  <a:cubicBezTo>
                    <a:pt x="10348" y="96"/>
                    <a:pt x="9815" y="1"/>
                    <a:pt x="9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3"/>
            <p:cNvSpPr/>
            <p:nvPr/>
          </p:nvSpPr>
          <p:spPr>
            <a:xfrm>
              <a:off x="6545350" y="2343075"/>
              <a:ext cx="143250" cy="34875"/>
            </a:xfrm>
            <a:custGeom>
              <a:avLst/>
              <a:gdLst/>
              <a:ahLst/>
              <a:cxnLst/>
              <a:rect l="l" t="t" r="r" b="b"/>
              <a:pathLst>
                <a:path w="5730" h="1395" extrusionOk="0">
                  <a:moveTo>
                    <a:pt x="2854" y="0"/>
                  </a:moveTo>
                  <a:cubicBezTo>
                    <a:pt x="2854" y="0"/>
                    <a:pt x="2808" y="23"/>
                    <a:pt x="2717" y="23"/>
                  </a:cubicBezTo>
                  <a:cubicBezTo>
                    <a:pt x="2626" y="23"/>
                    <a:pt x="2489" y="23"/>
                    <a:pt x="2329" y="69"/>
                  </a:cubicBezTo>
                  <a:cubicBezTo>
                    <a:pt x="2032" y="114"/>
                    <a:pt x="1644" y="228"/>
                    <a:pt x="1256" y="388"/>
                  </a:cubicBezTo>
                  <a:cubicBezTo>
                    <a:pt x="891" y="571"/>
                    <a:pt x="549" y="776"/>
                    <a:pt x="320" y="1004"/>
                  </a:cubicBezTo>
                  <a:cubicBezTo>
                    <a:pt x="115" y="1210"/>
                    <a:pt x="1" y="1392"/>
                    <a:pt x="24" y="1392"/>
                  </a:cubicBezTo>
                  <a:cubicBezTo>
                    <a:pt x="25" y="1394"/>
                    <a:pt x="28" y="1395"/>
                    <a:pt x="31" y="1395"/>
                  </a:cubicBezTo>
                  <a:cubicBezTo>
                    <a:pt x="67" y="1395"/>
                    <a:pt x="200" y="1266"/>
                    <a:pt x="412" y="1118"/>
                  </a:cubicBezTo>
                  <a:cubicBezTo>
                    <a:pt x="640" y="936"/>
                    <a:pt x="1005" y="753"/>
                    <a:pt x="1348" y="616"/>
                  </a:cubicBezTo>
                  <a:cubicBezTo>
                    <a:pt x="1713" y="502"/>
                    <a:pt x="2101" y="411"/>
                    <a:pt x="2375" y="388"/>
                  </a:cubicBezTo>
                  <a:cubicBezTo>
                    <a:pt x="2455" y="377"/>
                    <a:pt x="2523" y="377"/>
                    <a:pt x="2583" y="377"/>
                  </a:cubicBezTo>
                  <a:cubicBezTo>
                    <a:pt x="2643" y="377"/>
                    <a:pt x="2694" y="377"/>
                    <a:pt x="2740" y="365"/>
                  </a:cubicBezTo>
                  <a:lnTo>
                    <a:pt x="3333" y="365"/>
                  </a:lnTo>
                  <a:cubicBezTo>
                    <a:pt x="3630" y="388"/>
                    <a:pt x="4018" y="434"/>
                    <a:pt x="4383" y="548"/>
                  </a:cubicBezTo>
                  <a:cubicBezTo>
                    <a:pt x="4748" y="662"/>
                    <a:pt x="5091" y="845"/>
                    <a:pt x="5319" y="1004"/>
                  </a:cubicBezTo>
                  <a:cubicBezTo>
                    <a:pt x="5552" y="1174"/>
                    <a:pt x="5686" y="1304"/>
                    <a:pt x="5723" y="1304"/>
                  </a:cubicBezTo>
                  <a:cubicBezTo>
                    <a:pt x="5726" y="1304"/>
                    <a:pt x="5728" y="1303"/>
                    <a:pt x="5730" y="1301"/>
                  </a:cubicBezTo>
                  <a:cubicBezTo>
                    <a:pt x="5730" y="1301"/>
                    <a:pt x="5639" y="1118"/>
                    <a:pt x="5410" y="913"/>
                  </a:cubicBezTo>
                  <a:cubicBezTo>
                    <a:pt x="5205" y="685"/>
                    <a:pt x="4840" y="479"/>
                    <a:pt x="4475" y="297"/>
                  </a:cubicBezTo>
                  <a:cubicBezTo>
                    <a:pt x="4087" y="160"/>
                    <a:pt x="3676" y="69"/>
                    <a:pt x="3356" y="46"/>
                  </a:cubicBezTo>
                  <a:cubicBezTo>
                    <a:pt x="3059" y="0"/>
                    <a:pt x="2854" y="0"/>
                    <a:pt x="28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3"/>
            <p:cNvSpPr/>
            <p:nvPr/>
          </p:nvSpPr>
          <p:spPr>
            <a:xfrm>
              <a:off x="5721375" y="2430375"/>
              <a:ext cx="1317025" cy="856875"/>
            </a:xfrm>
            <a:custGeom>
              <a:avLst/>
              <a:gdLst/>
              <a:ahLst/>
              <a:cxnLst/>
              <a:rect l="l" t="t" r="r" b="b"/>
              <a:pathLst>
                <a:path w="52681" h="34275" extrusionOk="0">
                  <a:moveTo>
                    <a:pt x="30906" y="0"/>
                  </a:moveTo>
                  <a:cubicBezTo>
                    <a:pt x="30906" y="0"/>
                    <a:pt x="27664" y="2580"/>
                    <a:pt x="26934" y="3584"/>
                  </a:cubicBezTo>
                  <a:cubicBezTo>
                    <a:pt x="25245" y="5912"/>
                    <a:pt x="24309" y="5958"/>
                    <a:pt x="22985" y="8491"/>
                  </a:cubicBezTo>
                  <a:cubicBezTo>
                    <a:pt x="22369" y="9678"/>
                    <a:pt x="21456" y="10363"/>
                    <a:pt x="20452" y="11230"/>
                  </a:cubicBezTo>
                  <a:cubicBezTo>
                    <a:pt x="18169" y="13170"/>
                    <a:pt x="15909" y="15111"/>
                    <a:pt x="13627" y="17051"/>
                  </a:cubicBezTo>
                  <a:cubicBezTo>
                    <a:pt x="8605" y="21365"/>
                    <a:pt x="5044" y="24834"/>
                    <a:pt x="0" y="29148"/>
                  </a:cubicBezTo>
                  <a:cubicBezTo>
                    <a:pt x="339" y="29228"/>
                    <a:pt x="3491" y="34275"/>
                    <a:pt x="15607" y="34275"/>
                  </a:cubicBezTo>
                  <a:cubicBezTo>
                    <a:pt x="17381" y="34275"/>
                    <a:pt x="19347" y="34166"/>
                    <a:pt x="21524" y="33919"/>
                  </a:cubicBezTo>
                  <a:cubicBezTo>
                    <a:pt x="38552" y="32001"/>
                    <a:pt x="49257" y="15978"/>
                    <a:pt x="52681" y="9792"/>
                  </a:cubicBezTo>
                  <a:cubicBezTo>
                    <a:pt x="52681" y="9792"/>
                    <a:pt x="49714" y="2488"/>
                    <a:pt x="43984" y="2443"/>
                  </a:cubicBezTo>
                  <a:cubicBezTo>
                    <a:pt x="43984" y="2443"/>
                    <a:pt x="39739" y="5752"/>
                    <a:pt x="39739" y="5752"/>
                  </a:cubicBezTo>
                  <a:cubicBezTo>
                    <a:pt x="40447" y="4428"/>
                    <a:pt x="41725" y="3105"/>
                    <a:pt x="41839" y="1552"/>
                  </a:cubicBezTo>
                  <a:cubicBezTo>
                    <a:pt x="40378" y="1027"/>
                    <a:pt x="39077" y="639"/>
                    <a:pt x="37502" y="366"/>
                  </a:cubicBezTo>
                  <a:cubicBezTo>
                    <a:pt x="35630" y="46"/>
                    <a:pt x="30906" y="0"/>
                    <a:pt x="30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3"/>
            <p:cNvSpPr/>
            <p:nvPr/>
          </p:nvSpPr>
          <p:spPr>
            <a:xfrm>
              <a:off x="5986150" y="2540500"/>
              <a:ext cx="1052250" cy="660250"/>
            </a:xfrm>
            <a:custGeom>
              <a:avLst/>
              <a:gdLst/>
              <a:ahLst/>
              <a:cxnLst/>
              <a:rect l="l" t="t" r="r" b="b"/>
              <a:pathLst>
                <a:path w="42090" h="26410" extrusionOk="0">
                  <a:moveTo>
                    <a:pt x="15704" y="1"/>
                  </a:moveTo>
                  <a:lnTo>
                    <a:pt x="15704" y="1"/>
                  </a:lnTo>
                  <a:cubicBezTo>
                    <a:pt x="14403" y="1553"/>
                    <a:pt x="13558" y="1872"/>
                    <a:pt x="12394" y="4086"/>
                  </a:cubicBezTo>
                  <a:cubicBezTo>
                    <a:pt x="11778" y="5273"/>
                    <a:pt x="10865" y="5958"/>
                    <a:pt x="9861" y="6825"/>
                  </a:cubicBezTo>
                  <a:cubicBezTo>
                    <a:pt x="7578" y="8765"/>
                    <a:pt x="5318" y="10706"/>
                    <a:pt x="3036" y="12646"/>
                  </a:cubicBezTo>
                  <a:cubicBezTo>
                    <a:pt x="2488" y="13148"/>
                    <a:pt x="1917" y="13627"/>
                    <a:pt x="1347" y="14107"/>
                  </a:cubicBezTo>
                  <a:cubicBezTo>
                    <a:pt x="1278" y="14335"/>
                    <a:pt x="1233" y="14586"/>
                    <a:pt x="1187" y="14814"/>
                  </a:cubicBezTo>
                  <a:cubicBezTo>
                    <a:pt x="0" y="21753"/>
                    <a:pt x="10614" y="24675"/>
                    <a:pt x="21296" y="26409"/>
                  </a:cubicBezTo>
                  <a:cubicBezTo>
                    <a:pt x="32343" y="20977"/>
                    <a:pt x="39419" y="10203"/>
                    <a:pt x="42090" y="5387"/>
                  </a:cubicBezTo>
                  <a:cubicBezTo>
                    <a:pt x="42090" y="5387"/>
                    <a:pt x="40994" y="2694"/>
                    <a:pt x="38849" y="571"/>
                  </a:cubicBezTo>
                  <a:cubicBezTo>
                    <a:pt x="38429" y="2959"/>
                    <a:pt x="35418" y="10914"/>
                    <a:pt x="23884" y="10914"/>
                  </a:cubicBezTo>
                  <a:cubicBezTo>
                    <a:pt x="23510" y="10914"/>
                    <a:pt x="23127" y="10905"/>
                    <a:pt x="22734" y="10888"/>
                  </a:cubicBezTo>
                  <a:cubicBezTo>
                    <a:pt x="12759" y="10432"/>
                    <a:pt x="14152" y="3721"/>
                    <a:pt x="15704"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3"/>
            <p:cNvSpPr/>
            <p:nvPr/>
          </p:nvSpPr>
          <p:spPr>
            <a:xfrm>
              <a:off x="6537950" y="2439500"/>
              <a:ext cx="229400" cy="153125"/>
            </a:xfrm>
            <a:custGeom>
              <a:avLst/>
              <a:gdLst/>
              <a:ahLst/>
              <a:cxnLst/>
              <a:rect l="l" t="t" r="r" b="b"/>
              <a:pathLst>
                <a:path w="9176" h="6125" extrusionOk="0">
                  <a:moveTo>
                    <a:pt x="4908" y="1"/>
                  </a:moveTo>
                  <a:lnTo>
                    <a:pt x="4908" y="1"/>
                  </a:lnTo>
                  <a:cubicBezTo>
                    <a:pt x="5843" y="434"/>
                    <a:pt x="6642" y="982"/>
                    <a:pt x="6848" y="1712"/>
                  </a:cubicBezTo>
                  <a:cubicBezTo>
                    <a:pt x="7418" y="3789"/>
                    <a:pt x="0" y="6004"/>
                    <a:pt x="0" y="6004"/>
                  </a:cubicBezTo>
                  <a:cubicBezTo>
                    <a:pt x="0" y="6004"/>
                    <a:pt x="881" y="6124"/>
                    <a:pt x="2056" y="6124"/>
                  </a:cubicBezTo>
                  <a:cubicBezTo>
                    <a:pt x="3334" y="6124"/>
                    <a:pt x="4961" y="5982"/>
                    <a:pt x="6186" y="5387"/>
                  </a:cubicBezTo>
                  <a:cubicBezTo>
                    <a:pt x="6665" y="5136"/>
                    <a:pt x="7144" y="4839"/>
                    <a:pt x="7601" y="4520"/>
                  </a:cubicBezTo>
                  <a:cubicBezTo>
                    <a:pt x="8286" y="3470"/>
                    <a:pt x="9085" y="2397"/>
                    <a:pt x="9176" y="1187"/>
                  </a:cubicBezTo>
                  <a:cubicBezTo>
                    <a:pt x="7715" y="685"/>
                    <a:pt x="6437" y="274"/>
                    <a:pt x="4908"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3"/>
            <p:cNvSpPr/>
            <p:nvPr/>
          </p:nvSpPr>
          <p:spPr>
            <a:xfrm>
              <a:off x="6436950" y="2454125"/>
              <a:ext cx="79325" cy="58900"/>
            </a:xfrm>
            <a:custGeom>
              <a:avLst/>
              <a:gdLst/>
              <a:ahLst/>
              <a:cxnLst/>
              <a:rect l="l" t="t" r="r" b="b"/>
              <a:pathLst>
                <a:path w="3173" h="2356" extrusionOk="0">
                  <a:moveTo>
                    <a:pt x="2857" y="0"/>
                  </a:moveTo>
                  <a:cubicBezTo>
                    <a:pt x="2702" y="0"/>
                    <a:pt x="2499" y="82"/>
                    <a:pt x="2328" y="237"/>
                  </a:cubicBezTo>
                  <a:cubicBezTo>
                    <a:pt x="2054" y="465"/>
                    <a:pt x="1940" y="739"/>
                    <a:pt x="2077" y="876"/>
                  </a:cubicBezTo>
                  <a:cubicBezTo>
                    <a:pt x="2121" y="913"/>
                    <a:pt x="2183" y="931"/>
                    <a:pt x="2256" y="931"/>
                  </a:cubicBezTo>
                  <a:cubicBezTo>
                    <a:pt x="2413" y="931"/>
                    <a:pt x="2621" y="849"/>
                    <a:pt x="2808" y="694"/>
                  </a:cubicBezTo>
                  <a:cubicBezTo>
                    <a:pt x="3081" y="465"/>
                    <a:pt x="3173" y="192"/>
                    <a:pt x="3036" y="55"/>
                  </a:cubicBezTo>
                  <a:cubicBezTo>
                    <a:pt x="2992" y="18"/>
                    <a:pt x="2930" y="0"/>
                    <a:pt x="2857" y="0"/>
                  </a:cubicBezTo>
                  <a:close/>
                  <a:moveTo>
                    <a:pt x="1274" y="1062"/>
                  </a:moveTo>
                  <a:cubicBezTo>
                    <a:pt x="1057" y="1062"/>
                    <a:pt x="770" y="1179"/>
                    <a:pt x="525" y="1378"/>
                  </a:cubicBezTo>
                  <a:cubicBezTo>
                    <a:pt x="137" y="1698"/>
                    <a:pt x="0" y="2086"/>
                    <a:pt x="183" y="2269"/>
                  </a:cubicBezTo>
                  <a:cubicBezTo>
                    <a:pt x="242" y="2328"/>
                    <a:pt x="330" y="2356"/>
                    <a:pt x="434" y="2356"/>
                  </a:cubicBezTo>
                  <a:cubicBezTo>
                    <a:pt x="651" y="2356"/>
                    <a:pt x="940" y="2234"/>
                    <a:pt x="1187" y="2018"/>
                  </a:cubicBezTo>
                  <a:cubicBezTo>
                    <a:pt x="1575" y="1721"/>
                    <a:pt x="1712" y="1333"/>
                    <a:pt x="1529" y="1150"/>
                  </a:cubicBezTo>
                  <a:cubicBezTo>
                    <a:pt x="1469" y="1090"/>
                    <a:pt x="1380" y="1062"/>
                    <a:pt x="1274" y="106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3"/>
            <p:cNvSpPr/>
            <p:nvPr/>
          </p:nvSpPr>
          <p:spPr>
            <a:xfrm>
              <a:off x="5706525" y="2820725"/>
              <a:ext cx="997500" cy="469725"/>
            </a:xfrm>
            <a:custGeom>
              <a:avLst/>
              <a:gdLst/>
              <a:ahLst/>
              <a:cxnLst/>
              <a:rect l="l" t="t" r="r" b="b"/>
              <a:pathLst>
                <a:path w="39900" h="18789" extrusionOk="0">
                  <a:moveTo>
                    <a:pt x="23623" y="0"/>
                  </a:moveTo>
                  <a:cubicBezTo>
                    <a:pt x="20150" y="0"/>
                    <a:pt x="16950" y="529"/>
                    <a:pt x="14997" y="798"/>
                  </a:cubicBezTo>
                  <a:lnTo>
                    <a:pt x="1" y="13192"/>
                  </a:lnTo>
                  <a:cubicBezTo>
                    <a:pt x="334" y="13270"/>
                    <a:pt x="3405" y="18788"/>
                    <a:pt x="15490" y="18788"/>
                  </a:cubicBezTo>
                  <a:cubicBezTo>
                    <a:pt x="17453" y="18788"/>
                    <a:pt x="19653" y="18643"/>
                    <a:pt x="22118" y="18305"/>
                  </a:cubicBezTo>
                  <a:cubicBezTo>
                    <a:pt x="28441" y="17437"/>
                    <a:pt x="35357" y="15543"/>
                    <a:pt x="39899" y="12142"/>
                  </a:cubicBezTo>
                  <a:cubicBezTo>
                    <a:pt x="38355" y="2047"/>
                    <a:pt x="30459" y="0"/>
                    <a:pt x="236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3"/>
            <p:cNvSpPr/>
            <p:nvPr/>
          </p:nvSpPr>
          <p:spPr>
            <a:xfrm>
              <a:off x="6078000" y="3081875"/>
              <a:ext cx="47400" cy="90900"/>
            </a:xfrm>
            <a:custGeom>
              <a:avLst/>
              <a:gdLst/>
              <a:ahLst/>
              <a:cxnLst/>
              <a:rect l="l" t="t" r="r" b="b"/>
              <a:pathLst>
                <a:path w="1896" h="3636" extrusionOk="0">
                  <a:moveTo>
                    <a:pt x="64" y="0"/>
                  </a:moveTo>
                  <a:cubicBezTo>
                    <a:pt x="55" y="0"/>
                    <a:pt x="49" y="3"/>
                    <a:pt x="47" y="7"/>
                  </a:cubicBezTo>
                  <a:cubicBezTo>
                    <a:pt x="1" y="98"/>
                    <a:pt x="412" y="418"/>
                    <a:pt x="686" y="806"/>
                  </a:cubicBezTo>
                  <a:cubicBezTo>
                    <a:pt x="800" y="1034"/>
                    <a:pt x="960" y="1239"/>
                    <a:pt x="1005" y="1399"/>
                  </a:cubicBezTo>
                  <a:cubicBezTo>
                    <a:pt x="1097" y="1582"/>
                    <a:pt x="1142" y="1696"/>
                    <a:pt x="1142" y="1696"/>
                  </a:cubicBezTo>
                  <a:cubicBezTo>
                    <a:pt x="1142" y="1696"/>
                    <a:pt x="1188" y="1810"/>
                    <a:pt x="1256" y="1970"/>
                  </a:cubicBezTo>
                  <a:cubicBezTo>
                    <a:pt x="1348" y="2129"/>
                    <a:pt x="1416" y="2381"/>
                    <a:pt x="1485" y="2609"/>
                  </a:cubicBezTo>
                  <a:cubicBezTo>
                    <a:pt x="1622" y="3111"/>
                    <a:pt x="1599" y="3613"/>
                    <a:pt x="1690" y="3636"/>
                  </a:cubicBezTo>
                  <a:cubicBezTo>
                    <a:pt x="1758" y="3636"/>
                    <a:pt x="1895" y="3111"/>
                    <a:pt x="1873" y="2563"/>
                  </a:cubicBezTo>
                  <a:cubicBezTo>
                    <a:pt x="1827" y="2289"/>
                    <a:pt x="1804" y="1993"/>
                    <a:pt x="1736" y="1810"/>
                  </a:cubicBezTo>
                  <a:cubicBezTo>
                    <a:pt x="1667" y="1605"/>
                    <a:pt x="1622" y="1468"/>
                    <a:pt x="1622" y="1468"/>
                  </a:cubicBezTo>
                  <a:cubicBezTo>
                    <a:pt x="1622" y="1468"/>
                    <a:pt x="1553" y="1353"/>
                    <a:pt x="1439" y="1171"/>
                  </a:cubicBezTo>
                  <a:cubicBezTo>
                    <a:pt x="1348" y="988"/>
                    <a:pt x="1165" y="783"/>
                    <a:pt x="982" y="577"/>
                  </a:cubicBezTo>
                  <a:cubicBezTo>
                    <a:pt x="609" y="204"/>
                    <a:pt x="161"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3"/>
            <p:cNvSpPr/>
            <p:nvPr/>
          </p:nvSpPr>
          <p:spPr>
            <a:xfrm>
              <a:off x="5862875" y="3188175"/>
              <a:ext cx="138700" cy="78875"/>
            </a:xfrm>
            <a:custGeom>
              <a:avLst/>
              <a:gdLst/>
              <a:ahLst/>
              <a:cxnLst/>
              <a:rect l="l" t="t" r="r" b="b"/>
              <a:pathLst>
                <a:path w="5548" h="3155" extrusionOk="0">
                  <a:moveTo>
                    <a:pt x="46" y="0"/>
                  </a:moveTo>
                  <a:lnTo>
                    <a:pt x="46" y="0"/>
                  </a:lnTo>
                  <a:cubicBezTo>
                    <a:pt x="1" y="23"/>
                    <a:pt x="46" y="228"/>
                    <a:pt x="138" y="548"/>
                  </a:cubicBezTo>
                  <a:cubicBezTo>
                    <a:pt x="229" y="868"/>
                    <a:pt x="434" y="1256"/>
                    <a:pt x="708" y="1621"/>
                  </a:cubicBezTo>
                  <a:cubicBezTo>
                    <a:pt x="982" y="1963"/>
                    <a:pt x="1325" y="2283"/>
                    <a:pt x="1599" y="2465"/>
                  </a:cubicBezTo>
                  <a:cubicBezTo>
                    <a:pt x="1872" y="2671"/>
                    <a:pt x="2078" y="2762"/>
                    <a:pt x="2078" y="2762"/>
                  </a:cubicBezTo>
                  <a:cubicBezTo>
                    <a:pt x="2078" y="2762"/>
                    <a:pt x="2146" y="2785"/>
                    <a:pt x="2238" y="2831"/>
                  </a:cubicBezTo>
                  <a:cubicBezTo>
                    <a:pt x="2329" y="2853"/>
                    <a:pt x="2443" y="2922"/>
                    <a:pt x="2626" y="2968"/>
                  </a:cubicBezTo>
                  <a:cubicBezTo>
                    <a:pt x="2945" y="3082"/>
                    <a:pt x="3379" y="3150"/>
                    <a:pt x="3835" y="3150"/>
                  </a:cubicBezTo>
                  <a:cubicBezTo>
                    <a:pt x="3894" y="3153"/>
                    <a:pt x="3952" y="3155"/>
                    <a:pt x="4011" y="3155"/>
                  </a:cubicBezTo>
                  <a:cubicBezTo>
                    <a:pt x="4389" y="3155"/>
                    <a:pt x="4768" y="3095"/>
                    <a:pt x="5045" y="3036"/>
                  </a:cubicBezTo>
                  <a:cubicBezTo>
                    <a:pt x="5365" y="2945"/>
                    <a:pt x="5547" y="2853"/>
                    <a:pt x="5547" y="2808"/>
                  </a:cubicBezTo>
                  <a:cubicBezTo>
                    <a:pt x="5547" y="2800"/>
                    <a:pt x="5522" y="2798"/>
                    <a:pt x="5476" y="2798"/>
                  </a:cubicBezTo>
                  <a:cubicBezTo>
                    <a:pt x="5385" y="2798"/>
                    <a:pt x="5213" y="2808"/>
                    <a:pt x="5000" y="2808"/>
                  </a:cubicBezTo>
                  <a:cubicBezTo>
                    <a:pt x="4867" y="2817"/>
                    <a:pt x="4719" y="2823"/>
                    <a:pt x="4562" y="2823"/>
                  </a:cubicBezTo>
                  <a:cubicBezTo>
                    <a:pt x="4340" y="2823"/>
                    <a:pt x="4099" y="2812"/>
                    <a:pt x="3858" y="2785"/>
                  </a:cubicBezTo>
                  <a:cubicBezTo>
                    <a:pt x="3447" y="2716"/>
                    <a:pt x="3059" y="2625"/>
                    <a:pt x="2785" y="2488"/>
                  </a:cubicBezTo>
                  <a:cubicBezTo>
                    <a:pt x="2626" y="2443"/>
                    <a:pt x="2534" y="2374"/>
                    <a:pt x="2443" y="2351"/>
                  </a:cubicBezTo>
                  <a:cubicBezTo>
                    <a:pt x="2375" y="2306"/>
                    <a:pt x="2329" y="2283"/>
                    <a:pt x="2329" y="2283"/>
                  </a:cubicBezTo>
                  <a:cubicBezTo>
                    <a:pt x="2329" y="2283"/>
                    <a:pt x="2146" y="2214"/>
                    <a:pt x="1872" y="2055"/>
                  </a:cubicBezTo>
                  <a:cubicBezTo>
                    <a:pt x="1599" y="1918"/>
                    <a:pt x="1279" y="1666"/>
                    <a:pt x="1005" y="1370"/>
                  </a:cubicBezTo>
                  <a:cubicBezTo>
                    <a:pt x="708" y="1073"/>
                    <a:pt x="480" y="731"/>
                    <a:pt x="320" y="457"/>
                  </a:cubicBezTo>
                  <a:cubicBezTo>
                    <a:pt x="183" y="183"/>
                    <a:pt x="69" y="0"/>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3"/>
            <p:cNvSpPr/>
            <p:nvPr/>
          </p:nvSpPr>
          <p:spPr>
            <a:xfrm>
              <a:off x="5706525" y="2880125"/>
              <a:ext cx="997500" cy="410325"/>
            </a:xfrm>
            <a:custGeom>
              <a:avLst/>
              <a:gdLst/>
              <a:ahLst/>
              <a:cxnLst/>
              <a:rect l="l" t="t" r="r" b="b"/>
              <a:pathLst>
                <a:path w="39900" h="16413" extrusionOk="0">
                  <a:moveTo>
                    <a:pt x="30383" y="0"/>
                  </a:moveTo>
                  <a:cubicBezTo>
                    <a:pt x="30373" y="0"/>
                    <a:pt x="30484" y="51"/>
                    <a:pt x="30746" y="156"/>
                  </a:cubicBezTo>
                  <a:cubicBezTo>
                    <a:pt x="32504" y="887"/>
                    <a:pt x="35722" y="3808"/>
                    <a:pt x="34124" y="6639"/>
                  </a:cubicBezTo>
                  <a:cubicBezTo>
                    <a:pt x="33491" y="7737"/>
                    <a:pt x="31907" y="8032"/>
                    <a:pt x="30057" y="8032"/>
                  </a:cubicBezTo>
                  <a:cubicBezTo>
                    <a:pt x="27907" y="8032"/>
                    <a:pt x="25397" y="7633"/>
                    <a:pt x="23597" y="7633"/>
                  </a:cubicBezTo>
                  <a:cubicBezTo>
                    <a:pt x="22985" y="7633"/>
                    <a:pt x="22455" y="7679"/>
                    <a:pt x="22050" y="7803"/>
                  </a:cubicBezTo>
                  <a:cubicBezTo>
                    <a:pt x="19448" y="8602"/>
                    <a:pt x="16846" y="11934"/>
                    <a:pt x="12646" y="12710"/>
                  </a:cubicBezTo>
                  <a:cubicBezTo>
                    <a:pt x="12189" y="12792"/>
                    <a:pt x="11745" y="12828"/>
                    <a:pt x="11317" y="12828"/>
                  </a:cubicBezTo>
                  <a:cubicBezTo>
                    <a:pt x="7788" y="12828"/>
                    <a:pt x="5319" y="10359"/>
                    <a:pt x="5319" y="10359"/>
                  </a:cubicBezTo>
                  <a:cubicBezTo>
                    <a:pt x="5319" y="10359"/>
                    <a:pt x="3767" y="9811"/>
                    <a:pt x="1735" y="9378"/>
                  </a:cubicBezTo>
                  <a:lnTo>
                    <a:pt x="1" y="10816"/>
                  </a:lnTo>
                  <a:cubicBezTo>
                    <a:pt x="334" y="10894"/>
                    <a:pt x="3405" y="16412"/>
                    <a:pt x="15490" y="16412"/>
                  </a:cubicBezTo>
                  <a:cubicBezTo>
                    <a:pt x="17453" y="16412"/>
                    <a:pt x="19653" y="16267"/>
                    <a:pt x="22118" y="15929"/>
                  </a:cubicBezTo>
                  <a:cubicBezTo>
                    <a:pt x="28441" y="15061"/>
                    <a:pt x="35357" y="13167"/>
                    <a:pt x="39899" y="9766"/>
                  </a:cubicBezTo>
                  <a:cubicBezTo>
                    <a:pt x="39854" y="9492"/>
                    <a:pt x="39808" y="9241"/>
                    <a:pt x="39762" y="8967"/>
                  </a:cubicBezTo>
                  <a:cubicBezTo>
                    <a:pt x="39739" y="8898"/>
                    <a:pt x="39717" y="8807"/>
                    <a:pt x="39717" y="8716"/>
                  </a:cubicBezTo>
                  <a:cubicBezTo>
                    <a:pt x="39671" y="8556"/>
                    <a:pt x="39625" y="8373"/>
                    <a:pt x="39603" y="8191"/>
                  </a:cubicBezTo>
                  <a:cubicBezTo>
                    <a:pt x="39580" y="8100"/>
                    <a:pt x="39557" y="8031"/>
                    <a:pt x="39534" y="7940"/>
                  </a:cubicBezTo>
                  <a:cubicBezTo>
                    <a:pt x="39488" y="7757"/>
                    <a:pt x="39443" y="7597"/>
                    <a:pt x="39397" y="7438"/>
                  </a:cubicBezTo>
                  <a:cubicBezTo>
                    <a:pt x="39374" y="7346"/>
                    <a:pt x="39351" y="7278"/>
                    <a:pt x="39329" y="7209"/>
                  </a:cubicBezTo>
                  <a:cubicBezTo>
                    <a:pt x="39260" y="6981"/>
                    <a:pt x="39169" y="6753"/>
                    <a:pt x="39100" y="6525"/>
                  </a:cubicBezTo>
                  <a:cubicBezTo>
                    <a:pt x="39009" y="6296"/>
                    <a:pt x="38941" y="6091"/>
                    <a:pt x="38849" y="5863"/>
                  </a:cubicBezTo>
                  <a:cubicBezTo>
                    <a:pt x="38826" y="5794"/>
                    <a:pt x="38804" y="5749"/>
                    <a:pt x="38758" y="5680"/>
                  </a:cubicBezTo>
                  <a:cubicBezTo>
                    <a:pt x="38712" y="5520"/>
                    <a:pt x="38644" y="5383"/>
                    <a:pt x="38575" y="5246"/>
                  </a:cubicBezTo>
                  <a:cubicBezTo>
                    <a:pt x="38530" y="5178"/>
                    <a:pt x="38507" y="5109"/>
                    <a:pt x="38484" y="5041"/>
                  </a:cubicBezTo>
                  <a:cubicBezTo>
                    <a:pt x="38416" y="4881"/>
                    <a:pt x="38324" y="4744"/>
                    <a:pt x="38256" y="4607"/>
                  </a:cubicBezTo>
                  <a:cubicBezTo>
                    <a:pt x="38233" y="4562"/>
                    <a:pt x="38210" y="4493"/>
                    <a:pt x="38165" y="4448"/>
                  </a:cubicBezTo>
                  <a:cubicBezTo>
                    <a:pt x="38073" y="4265"/>
                    <a:pt x="37959" y="4059"/>
                    <a:pt x="37845" y="3900"/>
                  </a:cubicBezTo>
                  <a:cubicBezTo>
                    <a:pt x="37797" y="4238"/>
                    <a:pt x="37671" y="4455"/>
                    <a:pt x="37439" y="4455"/>
                  </a:cubicBezTo>
                  <a:cubicBezTo>
                    <a:pt x="37232" y="4455"/>
                    <a:pt x="36941" y="4285"/>
                    <a:pt x="36544" y="3877"/>
                  </a:cubicBezTo>
                  <a:cubicBezTo>
                    <a:pt x="34408" y="1625"/>
                    <a:pt x="30440" y="0"/>
                    <a:pt x="3038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3"/>
            <p:cNvSpPr/>
            <p:nvPr/>
          </p:nvSpPr>
          <p:spPr>
            <a:xfrm>
              <a:off x="5864600" y="3093975"/>
              <a:ext cx="277350" cy="144500"/>
            </a:xfrm>
            <a:custGeom>
              <a:avLst/>
              <a:gdLst/>
              <a:ahLst/>
              <a:cxnLst/>
              <a:rect l="l" t="t" r="r" b="b"/>
              <a:pathLst>
                <a:path w="11094" h="5780" extrusionOk="0">
                  <a:moveTo>
                    <a:pt x="7720" y="0"/>
                  </a:moveTo>
                  <a:cubicBezTo>
                    <a:pt x="5524" y="0"/>
                    <a:pt x="0" y="3745"/>
                    <a:pt x="0" y="3745"/>
                  </a:cubicBezTo>
                  <a:cubicBezTo>
                    <a:pt x="0" y="3745"/>
                    <a:pt x="2066" y="5780"/>
                    <a:pt x="4630" y="5780"/>
                  </a:cubicBezTo>
                  <a:cubicBezTo>
                    <a:pt x="5162" y="5780"/>
                    <a:pt x="5716" y="5692"/>
                    <a:pt x="6277" y="5480"/>
                  </a:cubicBezTo>
                  <a:cubicBezTo>
                    <a:pt x="11093" y="3654"/>
                    <a:pt x="9861" y="1006"/>
                    <a:pt x="8263" y="116"/>
                  </a:cubicBezTo>
                  <a:cubicBezTo>
                    <a:pt x="8120" y="36"/>
                    <a:pt x="7936" y="0"/>
                    <a:pt x="7720"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3"/>
            <p:cNvSpPr/>
            <p:nvPr/>
          </p:nvSpPr>
          <p:spPr>
            <a:xfrm>
              <a:off x="5864600" y="3094050"/>
              <a:ext cx="277350" cy="143225"/>
            </a:xfrm>
            <a:custGeom>
              <a:avLst/>
              <a:gdLst/>
              <a:ahLst/>
              <a:cxnLst/>
              <a:rect l="l" t="t" r="r" b="b"/>
              <a:pathLst>
                <a:path w="11094" h="5729" extrusionOk="0">
                  <a:moveTo>
                    <a:pt x="7729" y="0"/>
                  </a:moveTo>
                  <a:cubicBezTo>
                    <a:pt x="5570" y="0"/>
                    <a:pt x="146" y="3659"/>
                    <a:pt x="0" y="3742"/>
                  </a:cubicBezTo>
                  <a:cubicBezTo>
                    <a:pt x="23" y="3742"/>
                    <a:pt x="23" y="3765"/>
                    <a:pt x="23" y="3765"/>
                  </a:cubicBezTo>
                  <a:cubicBezTo>
                    <a:pt x="92" y="3834"/>
                    <a:pt x="434" y="4153"/>
                    <a:pt x="959" y="4496"/>
                  </a:cubicBezTo>
                  <a:cubicBezTo>
                    <a:pt x="1926" y="4142"/>
                    <a:pt x="5511" y="2881"/>
                    <a:pt x="7314" y="2881"/>
                  </a:cubicBezTo>
                  <a:cubicBezTo>
                    <a:pt x="7725" y="2881"/>
                    <a:pt x="8044" y="2947"/>
                    <a:pt x="8217" y="3103"/>
                  </a:cubicBezTo>
                  <a:cubicBezTo>
                    <a:pt x="8925" y="3765"/>
                    <a:pt x="6802" y="4975"/>
                    <a:pt x="5273" y="5728"/>
                  </a:cubicBezTo>
                  <a:cubicBezTo>
                    <a:pt x="5592" y="5683"/>
                    <a:pt x="5935" y="5591"/>
                    <a:pt x="6277" y="5477"/>
                  </a:cubicBezTo>
                  <a:cubicBezTo>
                    <a:pt x="11093" y="3651"/>
                    <a:pt x="9861" y="1003"/>
                    <a:pt x="8263" y="113"/>
                  </a:cubicBezTo>
                  <a:cubicBezTo>
                    <a:pt x="8122" y="36"/>
                    <a:pt x="7941" y="0"/>
                    <a:pt x="772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3"/>
            <p:cNvSpPr/>
            <p:nvPr/>
          </p:nvSpPr>
          <p:spPr>
            <a:xfrm>
              <a:off x="5877625" y="3368200"/>
              <a:ext cx="542800" cy="775225"/>
            </a:xfrm>
            <a:custGeom>
              <a:avLst/>
              <a:gdLst/>
              <a:ahLst/>
              <a:cxnLst/>
              <a:rect l="l" t="t" r="r" b="b"/>
              <a:pathLst>
                <a:path w="21712" h="31009" extrusionOk="0">
                  <a:moveTo>
                    <a:pt x="17766" y="1"/>
                  </a:moveTo>
                  <a:cubicBezTo>
                    <a:pt x="15753" y="1"/>
                    <a:pt x="13304" y="2026"/>
                    <a:pt x="12512" y="4372"/>
                  </a:cubicBezTo>
                  <a:cubicBezTo>
                    <a:pt x="12398" y="4737"/>
                    <a:pt x="9340" y="15259"/>
                    <a:pt x="7696" y="17245"/>
                  </a:cubicBezTo>
                  <a:cubicBezTo>
                    <a:pt x="6076" y="19254"/>
                    <a:pt x="4615" y="22198"/>
                    <a:pt x="4615" y="22198"/>
                  </a:cubicBezTo>
                  <a:cubicBezTo>
                    <a:pt x="4588" y="22199"/>
                    <a:pt x="4560" y="22199"/>
                    <a:pt x="4531" y="22199"/>
                  </a:cubicBezTo>
                  <a:cubicBezTo>
                    <a:pt x="4153" y="22199"/>
                    <a:pt x="3593" y="22161"/>
                    <a:pt x="3016" y="22161"/>
                  </a:cubicBezTo>
                  <a:cubicBezTo>
                    <a:pt x="1561" y="22161"/>
                    <a:pt x="1" y="22404"/>
                    <a:pt x="1009" y="24116"/>
                  </a:cubicBezTo>
                  <a:cubicBezTo>
                    <a:pt x="1445" y="24889"/>
                    <a:pt x="2278" y="25111"/>
                    <a:pt x="3132" y="25111"/>
                  </a:cubicBezTo>
                  <a:cubicBezTo>
                    <a:pt x="3261" y="25111"/>
                    <a:pt x="3391" y="25106"/>
                    <a:pt x="3519" y="25097"/>
                  </a:cubicBezTo>
                  <a:cubicBezTo>
                    <a:pt x="3519" y="25097"/>
                    <a:pt x="3542" y="30986"/>
                    <a:pt x="7719" y="31009"/>
                  </a:cubicBezTo>
                  <a:cubicBezTo>
                    <a:pt x="7729" y="31009"/>
                    <a:pt x="7740" y="31009"/>
                    <a:pt x="7750" y="31009"/>
                  </a:cubicBezTo>
                  <a:cubicBezTo>
                    <a:pt x="11884" y="31009"/>
                    <a:pt x="9386" y="26422"/>
                    <a:pt x="9385" y="26421"/>
                  </a:cubicBezTo>
                  <a:lnTo>
                    <a:pt x="9385" y="26421"/>
                  </a:lnTo>
                  <a:cubicBezTo>
                    <a:pt x="9386" y="26421"/>
                    <a:pt x="10525" y="27886"/>
                    <a:pt x="11145" y="27886"/>
                  </a:cubicBezTo>
                  <a:cubicBezTo>
                    <a:pt x="11222" y="27886"/>
                    <a:pt x="11291" y="27863"/>
                    <a:pt x="11348" y="27813"/>
                  </a:cubicBezTo>
                  <a:cubicBezTo>
                    <a:pt x="11896" y="27357"/>
                    <a:pt x="10253" y="24184"/>
                    <a:pt x="10253" y="24184"/>
                  </a:cubicBezTo>
                  <a:cubicBezTo>
                    <a:pt x="10253" y="24184"/>
                    <a:pt x="12421" y="23317"/>
                    <a:pt x="11029" y="20851"/>
                  </a:cubicBezTo>
                  <a:cubicBezTo>
                    <a:pt x="11029" y="20851"/>
                    <a:pt x="21711" y="6494"/>
                    <a:pt x="20364" y="2180"/>
                  </a:cubicBezTo>
                  <a:cubicBezTo>
                    <a:pt x="19874" y="629"/>
                    <a:pt x="18888" y="1"/>
                    <a:pt x="17766"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3"/>
            <p:cNvSpPr/>
            <p:nvPr/>
          </p:nvSpPr>
          <p:spPr>
            <a:xfrm>
              <a:off x="5961025" y="3751375"/>
              <a:ext cx="138125" cy="394525"/>
            </a:xfrm>
            <a:custGeom>
              <a:avLst/>
              <a:gdLst/>
              <a:ahLst/>
              <a:cxnLst/>
              <a:rect l="l" t="t" r="r" b="b"/>
              <a:pathLst>
                <a:path w="5525" h="15781" extrusionOk="0">
                  <a:moveTo>
                    <a:pt x="5502" y="1"/>
                  </a:moveTo>
                  <a:cubicBezTo>
                    <a:pt x="5456" y="1"/>
                    <a:pt x="5273" y="571"/>
                    <a:pt x="4703" y="1279"/>
                  </a:cubicBezTo>
                  <a:cubicBezTo>
                    <a:pt x="4429" y="1644"/>
                    <a:pt x="4086" y="2032"/>
                    <a:pt x="3721" y="2466"/>
                  </a:cubicBezTo>
                  <a:cubicBezTo>
                    <a:pt x="3333" y="2900"/>
                    <a:pt x="2968" y="3425"/>
                    <a:pt x="2648" y="3904"/>
                  </a:cubicBezTo>
                  <a:cubicBezTo>
                    <a:pt x="2283" y="4406"/>
                    <a:pt x="1941" y="4885"/>
                    <a:pt x="1598" y="5365"/>
                  </a:cubicBezTo>
                  <a:cubicBezTo>
                    <a:pt x="1279" y="5821"/>
                    <a:pt x="982" y="6301"/>
                    <a:pt x="777" y="6711"/>
                  </a:cubicBezTo>
                  <a:cubicBezTo>
                    <a:pt x="571" y="7145"/>
                    <a:pt x="434" y="7510"/>
                    <a:pt x="343" y="7761"/>
                  </a:cubicBezTo>
                  <a:cubicBezTo>
                    <a:pt x="320" y="7898"/>
                    <a:pt x="275" y="8012"/>
                    <a:pt x="252" y="8081"/>
                  </a:cubicBezTo>
                  <a:cubicBezTo>
                    <a:pt x="229" y="8149"/>
                    <a:pt x="229" y="8172"/>
                    <a:pt x="229" y="8172"/>
                  </a:cubicBezTo>
                  <a:cubicBezTo>
                    <a:pt x="229" y="8172"/>
                    <a:pt x="206" y="8332"/>
                    <a:pt x="138" y="8606"/>
                  </a:cubicBezTo>
                  <a:cubicBezTo>
                    <a:pt x="115" y="8743"/>
                    <a:pt x="92" y="8903"/>
                    <a:pt x="69" y="9108"/>
                  </a:cubicBezTo>
                  <a:cubicBezTo>
                    <a:pt x="69" y="9199"/>
                    <a:pt x="46" y="9291"/>
                    <a:pt x="46" y="9405"/>
                  </a:cubicBezTo>
                  <a:cubicBezTo>
                    <a:pt x="46" y="9519"/>
                    <a:pt x="24" y="9633"/>
                    <a:pt x="24" y="9747"/>
                  </a:cubicBezTo>
                  <a:cubicBezTo>
                    <a:pt x="1" y="10204"/>
                    <a:pt x="46" y="10751"/>
                    <a:pt x="138" y="11345"/>
                  </a:cubicBezTo>
                  <a:cubicBezTo>
                    <a:pt x="275" y="11916"/>
                    <a:pt x="412" y="12509"/>
                    <a:pt x="663" y="13102"/>
                  </a:cubicBezTo>
                  <a:cubicBezTo>
                    <a:pt x="1119" y="14267"/>
                    <a:pt x="2009" y="15271"/>
                    <a:pt x="2922" y="15590"/>
                  </a:cubicBezTo>
                  <a:cubicBezTo>
                    <a:pt x="3269" y="15737"/>
                    <a:pt x="3602" y="15780"/>
                    <a:pt x="3861" y="15780"/>
                  </a:cubicBezTo>
                  <a:cubicBezTo>
                    <a:pt x="3926" y="15780"/>
                    <a:pt x="3986" y="15778"/>
                    <a:pt x="4041" y="15773"/>
                  </a:cubicBezTo>
                  <a:cubicBezTo>
                    <a:pt x="4315" y="15750"/>
                    <a:pt x="4452" y="15705"/>
                    <a:pt x="4452" y="15682"/>
                  </a:cubicBezTo>
                  <a:cubicBezTo>
                    <a:pt x="4452" y="15663"/>
                    <a:pt x="4404" y="15661"/>
                    <a:pt x="4319" y="15661"/>
                  </a:cubicBezTo>
                  <a:cubicBezTo>
                    <a:pt x="4300" y="15661"/>
                    <a:pt x="4279" y="15661"/>
                    <a:pt x="4256" y="15661"/>
                  </a:cubicBezTo>
                  <a:cubicBezTo>
                    <a:pt x="4008" y="15661"/>
                    <a:pt x="3546" y="15651"/>
                    <a:pt x="3014" y="15408"/>
                  </a:cubicBezTo>
                  <a:cubicBezTo>
                    <a:pt x="2192" y="15043"/>
                    <a:pt x="1393" y="14061"/>
                    <a:pt x="1005" y="12966"/>
                  </a:cubicBezTo>
                  <a:cubicBezTo>
                    <a:pt x="800" y="12418"/>
                    <a:pt x="685" y="11824"/>
                    <a:pt x="594" y="11276"/>
                  </a:cubicBezTo>
                  <a:cubicBezTo>
                    <a:pt x="526" y="10729"/>
                    <a:pt x="480" y="10204"/>
                    <a:pt x="526" y="9770"/>
                  </a:cubicBezTo>
                  <a:cubicBezTo>
                    <a:pt x="526" y="9656"/>
                    <a:pt x="526" y="9542"/>
                    <a:pt x="549" y="9450"/>
                  </a:cubicBezTo>
                  <a:cubicBezTo>
                    <a:pt x="549" y="9336"/>
                    <a:pt x="571" y="9245"/>
                    <a:pt x="571" y="9154"/>
                  </a:cubicBezTo>
                  <a:cubicBezTo>
                    <a:pt x="617" y="8994"/>
                    <a:pt x="617" y="8834"/>
                    <a:pt x="663" y="8697"/>
                  </a:cubicBezTo>
                  <a:cubicBezTo>
                    <a:pt x="708" y="8446"/>
                    <a:pt x="754" y="8309"/>
                    <a:pt x="754" y="8309"/>
                  </a:cubicBezTo>
                  <a:cubicBezTo>
                    <a:pt x="754" y="8309"/>
                    <a:pt x="754" y="8286"/>
                    <a:pt x="777" y="8218"/>
                  </a:cubicBezTo>
                  <a:cubicBezTo>
                    <a:pt x="800" y="8149"/>
                    <a:pt x="822" y="8058"/>
                    <a:pt x="845" y="7921"/>
                  </a:cubicBezTo>
                  <a:cubicBezTo>
                    <a:pt x="914" y="7670"/>
                    <a:pt x="1051" y="7328"/>
                    <a:pt x="1233" y="6940"/>
                  </a:cubicBezTo>
                  <a:cubicBezTo>
                    <a:pt x="1416" y="6529"/>
                    <a:pt x="1667" y="6072"/>
                    <a:pt x="1964" y="5616"/>
                  </a:cubicBezTo>
                  <a:cubicBezTo>
                    <a:pt x="2283" y="5136"/>
                    <a:pt x="2626" y="4634"/>
                    <a:pt x="2968" y="4132"/>
                  </a:cubicBezTo>
                  <a:cubicBezTo>
                    <a:pt x="3288" y="3584"/>
                    <a:pt x="3584" y="3105"/>
                    <a:pt x="3949" y="2649"/>
                  </a:cubicBezTo>
                  <a:cubicBezTo>
                    <a:pt x="4292" y="2215"/>
                    <a:pt x="4634" y="1781"/>
                    <a:pt x="4885" y="1393"/>
                  </a:cubicBezTo>
                  <a:cubicBezTo>
                    <a:pt x="5136" y="1005"/>
                    <a:pt x="5319" y="663"/>
                    <a:pt x="5410" y="412"/>
                  </a:cubicBezTo>
                  <a:cubicBezTo>
                    <a:pt x="5479" y="161"/>
                    <a:pt x="5524" y="1"/>
                    <a:pt x="55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3"/>
            <p:cNvSpPr/>
            <p:nvPr/>
          </p:nvSpPr>
          <p:spPr>
            <a:xfrm>
              <a:off x="5985575" y="4032700"/>
              <a:ext cx="118700" cy="114100"/>
            </a:xfrm>
            <a:custGeom>
              <a:avLst/>
              <a:gdLst/>
              <a:ahLst/>
              <a:cxnLst/>
              <a:rect l="l" t="t" r="r" b="b"/>
              <a:pathLst>
                <a:path w="4748" h="4564" extrusionOk="0">
                  <a:moveTo>
                    <a:pt x="73" y="0"/>
                  </a:moveTo>
                  <a:cubicBezTo>
                    <a:pt x="71" y="0"/>
                    <a:pt x="70" y="0"/>
                    <a:pt x="69" y="1"/>
                  </a:cubicBezTo>
                  <a:cubicBezTo>
                    <a:pt x="0" y="23"/>
                    <a:pt x="183" y="891"/>
                    <a:pt x="525" y="1735"/>
                  </a:cubicBezTo>
                  <a:cubicBezTo>
                    <a:pt x="685" y="2146"/>
                    <a:pt x="890" y="2557"/>
                    <a:pt x="1073" y="2854"/>
                  </a:cubicBezTo>
                  <a:cubicBezTo>
                    <a:pt x="1164" y="3014"/>
                    <a:pt x="1256" y="3128"/>
                    <a:pt x="1301" y="3196"/>
                  </a:cubicBezTo>
                  <a:cubicBezTo>
                    <a:pt x="1370" y="3287"/>
                    <a:pt x="1393" y="3333"/>
                    <a:pt x="1393" y="3333"/>
                  </a:cubicBezTo>
                  <a:cubicBezTo>
                    <a:pt x="1393" y="3333"/>
                    <a:pt x="1438" y="3379"/>
                    <a:pt x="1507" y="3447"/>
                  </a:cubicBezTo>
                  <a:cubicBezTo>
                    <a:pt x="1598" y="3516"/>
                    <a:pt x="1666" y="3630"/>
                    <a:pt x="1826" y="3744"/>
                  </a:cubicBezTo>
                  <a:cubicBezTo>
                    <a:pt x="2077" y="3995"/>
                    <a:pt x="2488" y="4246"/>
                    <a:pt x="2922" y="4429"/>
                  </a:cubicBezTo>
                  <a:cubicBezTo>
                    <a:pt x="3198" y="4525"/>
                    <a:pt x="3482" y="4563"/>
                    <a:pt x="3739" y="4563"/>
                  </a:cubicBezTo>
                  <a:cubicBezTo>
                    <a:pt x="3908" y="4563"/>
                    <a:pt x="4065" y="4547"/>
                    <a:pt x="4200" y="4520"/>
                  </a:cubicBezTo>
                  <a:cubicBezTo>
                    <a:pt x="4542" y="4452"/>
                    <a:pt x="4748" y="4383"/>
                    <a:pt x="4748" y="4337"/>
                  </a:cubicBezTo>
                  <a:cubicBezTo>
                    <a:pt x="4725" y="4315"/>
                    <a:pt x="4497" y="4315"/>
                    <a:pt x="4177" y="4315"/>
                  </a:cubicBezTo>
                  <a:cubicBezTo>
                    <a:pt x="3858" y="4315"/>
                    <a:pt x="3447" y="4246"/>
                    <a:pt x="3059" y="4064"/>
                  </a:cubicBezTo>
                  <a:cubicBezTo>
                    <a:pt x="2694" y="3881"/>
                    <a:pt x="2374" y="3630"/>
                    <a:pt x="2169" y="3402"/>
                  </a:cubicBezTo>
                  <a:cubicBezTo>
                    <a:pt x="2054" y="3287"/>
                    <a:pt x="1963" y="3173"/>
                    <a:pt x="1918" y="3105"/>
                  </a:cubicBezTo>
                  <a:cubicBezTo>
                    <a:pt x="1849" y="3036"/>
                    <a:pt x="1826" y="2991"/>
                    <a:pt x="1826" y="2991"/>
                  </a:cubicBezTo>
                  <a:cubicBezTo>
                    <a:pt x="1826" y="2991"/>
                    <a:pt x="1781" y="2945"/>
                    <a:pt x="1735" y="2877"/>
                  </a:cubicBezTo>
                  <a:cubicBezTo>
                    <a:pt x="1666" y="2808"/>
                    <a:pt x="1575" y="2717"/>
                    <a:pt x="1484" y="2580"/>
                  </a:cubicBezTo>
                  <a:cubicBezTo>
                    <a:pt x="1301" y="2329"/>
                    <a:pt x="1073" y="1964"/>
                    <a:pt x="868" y="1576"/>
                  </a:cubicBezTo>
                  <a:cubicBezTo>
                    <a:pt x="462" y="810"/>
                    <a:pt x="168" y="0"/>
                    <a:pt x="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3"/>
            <p:cNvSpPr/>
            <p:nvPr/>
          </p:nvSpPr>
          <p:spPr>
            <a:xfrm>
              <a:off x="6033500" y="4015025"/>
              <a:ext cx="101025" cy="123525"/>
            </a:xfrm>
            <a:custGeom>
              <a:avLst/>
              <a:gdLst/>
              <a:ahLst/>
              <a:cxnLst/>
              <a:rect l="l" t="t" r="r" b="b"/>
              <a:pathLst>
                <a:path w="4041" h="4941" extrusionOk="0">
                  <a:moveTo>
                    <a:pt x="2991" y="0"/>
                  </a:moveTo>
                  <a:cubicBezTo>
                    <a:pt x="2945" y="23"/>
                    <a:pt x="2991" y="342"/>
                    <a:pt x="3082" y="799"/>
                  </a:cubicBezTo>
                  <a:cubicBezTo>
                    <a:pt x="3173" y="1255"/>
                    <a:pt x="3310" y="1872"/>
                    <a:pt x="3424" y="2488"/>
                  </a:cubicBezTo>
                  <a:cubicBezTo>
                    <a:pt x="3516" y="3081"/>
                    <a:pt x="3561" y="3721"/>
                    <a:pt x="3424" y="4086"/>
                  </a:cubicBezTo>
                  <a:cubicBezTo>
                    <a:pt x="3356" y="4268"/>
                    <a:pt x="3265" y="4337"/>
                    <a:pt x="3196" y="4360"/>
                  </a:cubicBezTo>
                  <a:cubicBezTo>
                    <a:pt x="3128" y="4405"/>
                    <a:pt x="3082" y="4405"/>
                    <a:pt x="3082" y="4405"/>
                  </a:cubicBezTo>
                  <a:cubicBezTo>
                    <a:pt x="3082" y="4405"/>
                    <a:pt x="3062" y="4415"/>
                    <a:pt x="3014" y="4415"/>
                  </a:cubicBezTo>
                  <a:cubicBezTo>
                    <a:pt x="2991" y="4415"/>
                    <a:pt x="2960" y="4413"/>
                    <a:pt x="2922" y="4405"/>
                  </a:cubicBezTo>
                  <a:cubicBezTo>
                    <a:pt x="2808" y="4405"/>
                    <a:pt x="2671" y="4382"/>
                    <a:pt x="2466" y="4291"/>
                  </a:cubicBezTo>
                  <a:cubicBezTo>
                    <a:pt x="2100" y="4109"/>
                    <a:pt x="1644" y="3698"/>
                    <a:pt x="1279" y="3218"/>
                  </a:cubicBezTo>
                  <a:cubicBezTo>
                    <a:pt x="891" y="2739"/>
                    <a:pt x="571" y="2214"/>
                    <a:pt x="366" y="1803"/>
                  </a:cubicBezTo>
                  <a:cubicBezTo>
                    <a:pt x="168" y="1385"/>
                    <a:pt x="76" y="1094"/>
                    <a:pt x="28" y="1094"/>
                  </a:cubicBezTo>
                  <a:cubicBezTo>
                    <a:pt x="27" y="1094"/>
                    <a:pt x="25" y="1095"/>
                    <a:pt x="23" y="1096"/>
                  </a:cubicBezTo>
                  <a:cubicBezTo>
                    <a:pt x="1" y="1096"/>
                    <a:pt x="23" y="1415"/>
                    <a:pt x="183" y="1872"/>
                  </a:cubicBezTo>
                  <a:cubicBezTo>
                    <a:pt x="343" y="2328"/>
                    <a:pt x="594" y="2922"/>
                    <a:pt x="959" y="3447"/>
                  </a:cubicBezTo>
                  <a:cubicBezTo>
                    <a:pt x="1324" y="3994"/>
                    <a:pt x="1781" y="4474"/>
                    <a:pt x="2237" y="4725"/>
                  </a:cubicBezTo>
                  <a:cubicBezTo>
                    <a:pt x="2488" y="4862"/>
                    <a:pt x="2717" y="4930"/>
                    <a:pt x="2877" y="4930"/>
                  </a:cubicBezTo>
                  <a:cubicBezTo>
                    <a:pt x="2930" y="4938"/>
                    <a:pt x="2978" y="4940"/>
                    <a:pt x="3019" y="4940"/>
                  </a:cubicBezTo>
                  <a:cubicBezTo>
                    <a:pt x="3100" y="4940"/>
                    <a:pt x="3150" y="4930"/>
                    <a:pt x="3150" y="4930"/>
                  </a:cubicBezTo>
                  <a:cubicBezTo>
                    <a:pt x="3150" y="4930"/>
                    <a:pt x="3173" y="4930"/>
                    <a:pt x="3242" y="4907"/>
                  </a:cubicBezTo>
                  <a:cubicBezTo>
                    <a:pt x="3287" y="4907"/>
                    <a:pt x="3356" y="4885"/>
                    <a:pt x="3447" y="4839"/>
                  </a:cubicBezTo>
                  <a:cubicBezTo>
                    <a:pt x="3630" y="4748"/>
                    <a:pt x="3835" y="4519"/>
                    <a:pt x="3904" y="4246"/>
                  </a:cubicBezTo>
                  <a:cubicBezTo>
                    <a:pt x="4041" y="3675"/>
                    <a:pt x="3926" y="3036"/>
                    <a:pt x="3790" y="2420"/>
                  </a:cubicBezTo>
                  <a:cubicBezTo>
                    <a:pt x="3630" y="1780"/>
                    <a:pt x="3447" y="1187"/>
                    <a:pt x="3287" y="753"/>
                  </a:cubicBezTo>
                  <a:cubicBezTo>
                    <a:pt x="3128" y="297"/>
                    <a:pt x="3036" y="0"/>
                    <a:pt x="29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3"/>
            <p:cNvSpPr/>
            <p:nvPr/>
          </p:nvSpPr>
          <p:spPr>
            <a:xfrm>
              <a:off x="6112250" y="3972000"/>
              <a:ext cx="59950" cy="103100"/>
            </a:xfrm>
            <a:custGeom>
              <a:avLst/>
              <a:gdLst/>
              <a:ahLst/>
              <a:cxnLst/>
              <a:rect l="l" t="t" r="r" b="b"/>
              <a:pathLst>
                <a:path w="2398" h="4124" extrusionOk="0">
                  <a:moveTo>
                    <a:pt x="856" y="1"/>
                  </a:moveTo>
                  <a:cubicBezTo>
                    <a:pt x="849" y="1"/>
                    <a:pt x="845" y="4"/>
                    <a:pt x="845" y="9"/>
                  </a:cubicBezTo>
                  <a:cubicBezTo>
                    <a:pt x="822" y="32"/>
                    <a:pt x="913" y="192"/>
                    <a:pt x="1028" y="511"/>
                  </a:cubicBezTo>
                  <a:cubicBezTo>
                    <a:pt x="1119" y="808"/>
                    <a:pt x="1256" y="1219"/>
                    <a:pt x="1393" y="1630"/>
                  </a:cubicBezTo>
                  <a:cubicBezTo>
                    <a:pt x="1530" y="2041"/>
                    <a:pt x="1644" y="2451"/>
                    <a:pt x="1735" y="2748"/>
                  </a:cubicBezTo>
                  <a:cubicBezTo>
                    <a:pt x="1826" y="3045"/>
                    <a:pt x="1826" y="3228"/>
                    <a:pt x="1826" y="3228"/>
                  </a:cubicBezTo>
                  <a:cubicBezTo>
                    <a:pt x="1826" y="3228"/>
                    <a:pt x="1849" y="3273"/>
                    <a:pt x="1849" y="3364"/>
                  </a:cubicBezTo>
                  <a:cubicBezTo>
                    <a:pt x="1872" y="3433"/>
                    <a:pt x="1872" y="3570"/>
                    <a:pt x="1849" y="3616"/>
                  </a:cubicBezTo>
                  <a:cubicBezTo>
                    <a:pt x="1849" y="3638"/>
                    <a:pt x="1849" y="3638"/>
                    <a:pt x="1826" y="3638"/>
                  </a:cubicBezTo>
                  <a:cubicBezTo>
                    <a:pt x="1826" y="3648"/>
                    <a:pt x="1815" y="3653"/>
                    <a:pt x="1796" y="3653"/>
                  </a:cubicBezTo>
                  <a:cubicBezTo>
                    <a:pt x="1770" y="3653"/>
                    <a:pt x="1730" y="3642"/>
                    <a:pt x="1689" y="3616"/>
                  </a:cubicBezTo>
                  <a:cubicBezTo>
                    <a:pt x="1530" y="3570"/>
                    <a:pt x="1347" y="3479"/>
                    <a:pt x="1187" y="3342"/>
                  </a:cubicBezTo>
                  <a:cubicBezTo>
                    <a:pt x="868" y="3113"/>
                    <a:pt x="571" y="2794"/>
                    <a:pt x="366" y="2566"/>
                  </a:cubicBezTo>
                  <a:cubicBezTo>
                    <a:pt x="183" y="2315"/>
                    <a:pt x="69" y="2132"/>
                    <a:pt x="46" y="2132"/>
                  </a:cubicBezTo>
                  <a:lnTo>
                    <a:pt x="46" y="2132"/>
                  </a:lnTo>
                  <a:cubicBezTo>
                    <a:pt x="0" y="2155"/>
                    <a:pt x="46" y="2383"/>
                    <a:pt x="206" y="2680"/>
                  </a:cubicBezTo>
                  <a:cubicBezTo>
                    <a:pt x="343" y="2976"/>
                    <a:pt x="617" y="3342"/>
                    <a:pt x="936" y="3638"/>
                  </a:cubicBezTo>
                  <a:cubicBezTo>
                    <a:pt x="1119" y="3798"/>
                    <a:pt x="1301" y="3935"/>
                    <a:pt x="1507" y="4049"/>
                  </a:cubicBezTo>
                  <a:cubicBezTo>
                    <a:pt x="1600" y="4086"/>
                    <a:pt x="1708" y="4124"/>
                    <a:pt x="1832" y="4124"/>
                  </a:cubicBezTo>
                  <a:cubicBezTo>
                    <a:pt x="1860" y="4124"/>
                    <a:pt x="1888" y="4122"/>
                    <a:pt x="1918" y="4118"/>
                  </a:cubicBezTo>
                  <a:cubicBezTo>
                    <a:pt x="2100" y="4095"/>
                    <a:pt x="2237" y="3958"/>
                    <a:pt x="2306" y="3821"/>
                  </a:cubicBezTo>
                  <a:cubicBezTo>
                    <a:pt x="2397" y="3570"/>
                    <a:pt x="2374" y="3433"/>
                    <a:pt x="2374" y="3319"/>
                  </a:cubicBezTo>
                  <a:cubicBezTo>
                    <a:pt x="2374" y="3205"/>
                    <a:pt x="2374" y="3159"/>
                    <a:pt x="2374" y="3159"/>
                  </a:cubicBezTo>
                  <a:cubicBezTo>
                    <a:pt x="2374" y="3159"/>
                    <a:pt x="2329" y="2908"/>
                    <a:pt x="2214" y="2588"/>
                  </a:cubicBezTo>
                  <a:cubicBezTo>
                    <a:pt x="2100" y="2292"/>
                    <a:pt x="1918" y="1881"/>
                    <a:pt x="1758" y="1493"/>
                  </a:cubicBezTo>
                  <a:cubicBezTo>
                    <a:pt x="1575" y="1105"/>
                    <a:pt x="1370" y="717"/>
                    <a:pt x="1210" y="420"/>
                  </a:cubicBezTo>
                  <a:cubicBezTo>
                    <a:pt x="1119" y="283"/>
                    <a:pt x="1050" y="169"/>
                    <a:pt x="982" y="100"/>
                  </a:cubicBezTo>
                  <a:cubicBezTo>
                    <a:pt x="930" y="31"/>
                    <a:pt x="877" y="1"/>
                    <a:pt x="8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3"/>
            <p:cNvSpPr/>
            <p:nvPr/>
          </p:nvSpPr>
          <p:spPr>
            <a:xfrm>
              <a:off x="6127075" y="3876900"/>
              <a:ext cx="42250" cy="96725"/>
            </a:xfrm>
            <a:custGeom>
              <a:avLst/>
              <a:gdLst/>
              <a:ahLst/>
              <a:cxnLst/>
              <a:rect l="l" t="t" r="r" b="b"/>
              <a:pathLst>
                <a:path w="1690" h="3869" extrusionOk="0">
                  <a:moveTo>
                    <a:pt x="759" y="1"/>
                  </a:moveTo>
                  <a:cubicBezTo>
                    <a:pt x="757" y="1"/>
                    <a:pt x="756" y="1"/>
                    <a:pt x="754" y="1"/>
                  </a:cubicBezTo>
                  <a:cubicBezTo>
                    <a:pt x="686" y="24"/>
                    <a:pt x="823" y="595"/>
                    <a:pt x="982" y="1143"/>
                  </a:cubicBezTo>
                  <a:cubicBezTo>
                    <a:pt x="1051" y="1417"/>
                    <a:pt x="1119" y="1690"/>
                    <a:pt x="1142" y="1873"/>
                  </a:cubicBezTo>
                  <a:cubicBezTo>
                    <a:pt x="1165" y="2078"/>
                    <a:pt x="1165" y="2193"/>
                    <a:pt x="1165" y="2193"/>
                  </a:cubicBezTo>
                  <a:cubicBezTo>
                    <a:pt x="1165" y="2193"/>
                    <a:pt x="1233" y="2695"/>
                    <a:pt x="868" y="3106"/>
                  </a:cubicBezTo>
                  <a:cubicBezTo>
                    <a:pt x="549" y="3516"/>
                    <a:pt x="1" y="3768"/>
                    <a:pt x="47" y="3859"/>
                  </a:cubicBezTo>
                  <a:cubicBezTo>
                    <a:pt x="50" y="3865"/>
                    <a:pt x="63" y="3868"/>
                    <a:pt x="85" y="3868"/>
                  </a:cubicBezTo>
                  <a:cubicBezTo>
                    <a:pt x="226" y="3868"/>
                    <a:pt x="727" y="3732"/>
                    <a:pt x="1142" y="3357"/>
                  </a:cubicBezTo>
                  <a:cubicBezTo>
                    <a:pt x="1393" y="3151"/>
                    <a:pt x="1599" y="2854"/>
                    <a:pt x="1644" y="2603"/>
                  </a:cubicBezTo>
                  <a:cubicBezTo>
                    <a:pt x="1667" y="2466"/>
                    <a:pt x="1667" y="2375"/>
                    <a:pt x="1690" y="2307"/>
                  </a:cubicBezTo>
                  <a:cubicBezTo>
                    <a:pt x="1690" y="2215"/>
                    <a:pt x="1690" y="2193"/>
                    <a:pt x="1690" y="2193"/>
                  </a:cubicBezTo>
                  <a:cubicBezTo>
                    <a:pt x="1690" y="2193"/>
                    <a:pt x="1690" y="2010"/>
                    <a:pt x="1621" y="1782"/>
                  </a:cubicBezTo>
                  <a:cubicBezTo>
                    <a:pt x="1553" y="1553"/>
                    <a:pt x="1462" y="1280"/>
                    <a:pt x="1348" y="1006"/>
                  </a:cubicBezTo>
                  <a:cubicBezTo>
                    <a:pt x="1102" y="492"/>
                    <a:pt x="835" y="1"/>
                    <a:pt x="7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3"/>
            <p:cNvSpPr/>
            <p:nvPr/>
          </p:nvSpPr>
          <p:spPr>
            <a:xfrm>
              <a:off x="5891975" y="3919575"/>
              <a:ext cx="89625" cy="74025"/>
            </a:xfrm>
            <a:custGeom>
              <a:avLst/>
              <a:gdLst/>
              <a:ahLst/>
              <a:cxnLst/>
              <a:rect l="l" t="t" r="r" b="b"/>
              <a:pathLst>
                <a:path w="3585" h="2961" extrusionOk="0">
                  <a:moveTo>
                    <a:pt x="3549" y="1"/>
                  </a:moveTo>
                  <a:cubicBezTo>
                    <a:pt x="3496" y="1"/>
                    <a:pt x="3375" y="215"/>
                    <a:pt x="3082" y="257"/>
                  </a:cubicBezTo>
                  <a:cubicBezTo>
                    <a:pt x="3028" y="265"/>
                    <a:pt x="2970" y="268"/>
                    <a:pt x="2911" y="268"/>
                  </a:cubicBezTo>
                  <a:cubicBezTo>
                    <a:pt x="2594" y="268"/>
                    <a:pt x="2207" y="178"/>
                    <a:pt x="1804" y="120"/>
                  </a:cubicBezTo>
                  <a:cubicBezTo>
                    <a:pt x="1599" y="83"/>
                    <a:pt x="1394" y="46"/>
                    <a:pt x="1189" y="46"/>
                  </a:cubicBezTo>
                  <a:cubicBezTo>
                    <a:pt x="1143" y="46"/>
                    <a:pt x="1097" y="48"/>
                    <a:pt x="1051" y="52"/>
                  </a:cubicBezTo>
                  <a:cubicBezTo>
                    <a:pt x="800" y="52"/>
                    <a:pt x="526" y="166"/>
                    <a:pt x="343" y="349"/>
                  </a:cubicBezTo>
                  <a:cubicBezTo>
                    <a:pt x="252" y="417"/>
                    <a:pt x="206" y="508"/>
                    <a:pt x="161" y="600"/>
                  </a:cubicBezTo>
                  <a:cubicBezTo>
                    <a:pt x="115" y="668"/>
                    <a:pt x="69" y="737"/>
                    <a:pt x="47" y="805"/>
                  </a:cubicBezTo>
                  <a:cubicBezTo>
                    <a:pt x="24" y="942"/>
                    <a:pt x="1" y="1033"/>
                    <a:pt x="1" y="1033"/>
                  </a:cubicBezTo>
                  <a:cubicBezTo>
                    <a:pt x="1" y="1033"/>
                    <a:pt x="1" y="1102"/>
                    <a:pt x="24" y="1239"/>
                  </a:cubicBezTo>
                  <a:cubicBezTo>
                    <a:pt x="24" y="1307"/>
                    <a:pt x="47" y="1399"/>
                    <a:pt x="92" y="1467"/>
                  </a:cubicBezTo>
                  <a:cubicBezTo>
                    <a:pt x="115" y="1558"/>
                    <a:pt x="161" y="1650"/>
                    <a:pt x="229" y="1741"/>
                  </a:cubicBezTo>
                  <a:cubicBezTo>
                    <a:pt x="435" y="2106"/>
                    <a:pt x="868" y="2449"/>
                    <a:pt x="1325" y="2654"/>
                  </a:cubicBezTo>
                  <a:cubicBezTo>
                    <a:pt x="1715" y="2849"/>
                    <a:pt x="2138" y="2961"/>
                    <a:pt x="2495" y="2961"/>
                  </a:cubicBezTo>
                  <a:cubicBezTo>
                    <a:pt x="2556" y="2961"/>
                    <a:pt x="2615" y="2957"/>
                    <a:pt x="2671" y="2951"/>
                  </a:cubicBezTo>
                  <a:cubicBezTo>
                    <a:pt x="3082" y="2905"/>
                    <a:pt x="3265" y="2700"/>
                    <a:pt x="3242" y="2700"/>
                  </a:cubicBezTo>
                  <a:cubicBezTo>
                    <a:pt x="3238" y="2692"/>
                    <a:pt x="3229" y="2689"/>
                    <a:pt x="3215" y="2689"/>
                  </a:cubicBezTo>
                  <a:cubicBezTo>
                    <a:pt x="3153" y="2689"/>
                    <a:pt x="2997" y="2748"/>
                    <a:pt x="2763" y="2748"/>
                  </a:cubicBezTo>
                  <a:cubicBezTo>
                    <a:pt x="2734" y="2748"/>
                    <a:pt x="2703" y="2747"/>
                    <a:pt x="2671" y="2745"/>
                  </a:cubicBezTo>
                  <a:cubicBezTo>
                    <a:pt x="2329" y="2722"/>
                    <a:pt x="1895" y="2563"/>
                    <a:pt x="1507" y="2334"/>
                  </a:cubicBezTo>
                  <a:cubicBezTo>
                    <a:pt x="1119" y="2083"/>
                    <a:pt x="777" y="1764"/>
                    <a:pt x="640" y="1490"/>
                  </a:cubicBezTo>
                  <a:cubicBezTo>
                    <a:pt x="503" y="1216"/>
                    <a:pt x="549" y="1056"/>
                    <a:pt x="549" y="1056"/>
                  </a:cubicBezTo>
                  <a:cubicBezTo>
                    <a:pt x="549" y="1056"/>
                    <a:pt x="549" y="1033"/>
                    <a:pt x="571" y="965"/>
                  </a:cubicBezTo>
                  <a:cubicBezTo>
                    <a:pt x="549" y="919"/>
                    <a:pt x="571" y="874"/>
                    <a:pt x="617" y="828"/>
                  </a:cubicBezTo>
                  <a:cubicBezTo>
                    <a:pt x="640" y="782"/>
                    <a:pt x="663" y="737"/>
                    <a:pt x="708" y="691"/>
                  </a:cubicBezTo>
                  <a:cubicBezTo>
                    <a:pt x="796" y="533"/>
                    <a:pt x="1101" y="469"/>
                    <a:pt x="1444" y="469"/>
                  </a:cubicBezTo>
                  <a:cubicBezTo>
                    <a:pt x="1547" y="469"/>
                    <a:pt x="1653" y="475"/>
                    <a:pt x="1758" y="486"/>
                  </a:cubicBezTo>
                  <a:cubicBezTo>
                    <a:pt x="2034" y="499"/>
                    <a:pt x="2316" y="527"/>
                    <a:pt x="2581" y="527"/>
                  </a:cubicBezTo>
                  <a:cubicBezTo>
                    <a:pt x="2777" y="527"/>
                    <a:pt x="2963" y="511"/>
                    <a:pt x="3128" y="463"/>
                  </a:cubicBezTo>
                  <a:cubicBezTo>
                    <a:pt x="3219" y="417"/>
                    <a:pt x="3311" y="371"/>
                    <a:pt x="3379" y="326"/>
                  </a:cubicBezTo>
                  <a:cubicBezTo>
                    <a:pt x="3425" y="257"/>
                    <a:pt x="3493" y="234"/>
                    <a:pt x="3516" y="166"/>
                  </a:cubicBezTo>
                  <a:cubicBezTo>
                    <a:pt x="3562" y="75"/>
                    <a:pt x="3584" y="6"/>
                    <a:pt x="3562" y="6"/>
                  </a:cubicBezTo>
                  <a:cubicBezTo>
                    <a:pt x="3558" y="2"/>
                    <a:pt x="3554" y="1"/>
                    <a:pt x="35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3"/>
            <p:cNvSpPr/>
            <p:nvPr/>
          </p:nvSpPr>
          <p:spPr>
            <a:xfrm>
              <a:off x="5894825" y="3368200"/>
              <a:ext cx="525600" cy="775225"/>
            </a:xfrm>
            <a:custGeom>
              <a:avLst/>
              <a:gdLst/>
              <a:ahLst/>
              <a:cxnLst/>
              <a:rect l="l" t="t" r="r" b="b"/>
              <a:pathLst>
                <a:path w="21024" h="31009" extrusionOk="0">
                  <a:moveTo>
                    <a:pt x="17078" y="1"/>
                  </a:moveTo>
                  <a:cubicBezTo>
                    <a:pt x="15065" y="1"/>
                    <a:pt x="12616" y="2026"/>
                    <a:pt x="11824" y="4372"/>
                  </a:cubicBezTo>
                  <a:cubicBezTo>
                    <a:pt x="11802" y="4440"/>
                    <a:pt x="11688" y="4874"/>
                    <a:pt x="11482" y="5536"/>
                  </a:cubicBezTo>
                  <a:cubicBezTo>
                    <a:pt x="12043" y="5464"/>
                    <a:pt x="12688" y="5400"/>
                    <a:pt x="13331" y="5400"/>
                  </a:cubicBezTo>
                  <a:cubicBezTo>
                    <a:pt x="14522" y="5400"/>
                    <a:pt x="15707" y="5618"/>
                    <a:pt x="16344" y="6403"/>
                  </a:cubicBezTo>
                  <a:cubicBezTo>
                    <a:pt x="17919" y="8366"/>
                    <a:pt x="14130" y="13821"/>
                    <a:pt x="10638" y="15967"/>
                  </a:cubicBezTo>
                  <a:cubicBezTo>
                    <a:pt x="10199" y="16237"/>
                    <a:pt x="9841" y="16355"/>
                    <a:pt x="9550" y="16355"/>
                  </a:cubicBezTo>
                  <a:cubicBezTo>
                    <a:pt x="8784" y="16355"/>
                    <a:pt x="8490" y="15532"/>
                    <a:pt x="8424" y="14506"/>
                  </a:cubicBezTo>
                  <a:cubicBezTo>
                    <a:pt x="7899" y="15739"/>
                    <a:pt x="7419" y="16766"/>
                    <a:pt x="7008" y="17245"/>
                  </a:cubicBezTo>
                  <a:cubicBezTo>
                    <a:pt x="6689" y="17656"/>
                    <a:pt x="6346" y="18112"/>
                    <a:pt x="6050" y="18569"/>
                  </a:cubicBezTo>
                  <a:cubicBezTo>
                    <a:pt x="7145" y="19048"/>
                    <a:pt x="9656" y="19870"/>
                    <a:pt x="10135" y="21240"/>
                  </a:cubicBezTo>
                  <a:cubicBezTo>
                    <a:pt x="10607" y="22601"/>
                    <a:pt x="9236" y="22761"/>
                    <a:pt x="8565" y="22761"/>
                  </a:cubicBezTo>
                  <a:cubicBezTo>
                    <a:pt x="8358" y="22761"/>
                    <a:pt x="8218" y="22746"/>
                    <a:pt x="8218" y="22746"/>
                  </a:cubicBezTo>
                  <a:cubicBezTo>
                    <a:pt x="8218" y="22746"/>
                    <a:pt x="8140" y="27566"/>
                    <a:pt x="5550" y="27566"/>
                  </a:cubicBezTo>
                  <a:cubicBezTo>
                    <a:pt x="5345" y="27566"/>
                    <a:pt x="5124" y="27536"/>
                    <a:pt x="4886" y="27471"/>
                  </a:cubicBezTo>
                  <a:cubicBezTo>
                    <a:pt x="2945" y="26923"/>
                    <a:pt x="3197" y="24252"/>
                    <a:pt x="3722" y="22198"/>
                  </a:cubicBezTo>
                  <a:cubicBezTo>
                    <a:pt x="3402" y="22198"/>
                    <a:pt x="2968" y="22175"/>
                    <a:pt x="2512" y="22153"/>
                  </a:cubicBezTo>
                  <a:cubicBezTo>
                    <a:pt x="2398" y="22541"/>
                    <a:pt x="2215" y="22929"/>
                    <a:pt x="1941" y="23248"/>
                  </a:cubicBezTo>
                  <a:cubicBezTo>
                    <a:pt x="1745" y="23477"/>
                    <a:pt x="1460" y="23565"/>
                    <a:pt x="1137" y="23565"/>
                  </a:cubicBezTo>
                  <a:cubicBezTo>
                    <a:pt x="783" y="23565"/>
                    <a:pt x="383" y="23460"/>
                    <a:pt x="1" y="23317"/>
                  </a:cubicBezTo>
                  <a:lnTo>
                    <a:pt x="1" y="23317"/>
                  </a:lnTo>
                  <a:cubicBezTo>
                    <a:pt x="47" y="23545"/>
                    <a:pt x="138" y="23796"/>
                    <a:pt x="321" y="24116"/>
                  </a:cubicBezTo>
                  <a:cubicBezTo>
                    <a:pt x="757" y="24889"/>
                    <a:pt x="1590" y="25111"/>
                    <a:pt x="2444" y="25111"/>
                  </a:cubicBezTo>
                  <a:cubicBezTo>
                    <a:pt x="2573" y="25111"/>
                    <a:pt x="2703" y="25106"/>
                    <a:pt x="2831" y="25097"/>
                  </a:cubicBezTo>
                  <a:cubicBezTo>
                    <a:pt x="2831" y="25097"/>
                    <a:pt x="2854" y="30986"/>
                    <a:pt x="7031" y="31009"/>
                  </a:cubicBezTo>
                  <a:cubicBezTo>
                    <a:pt x="7041" y="31009"/>
                    <a:pt x="7052" y="31009"/>
                    <a:pt x="7062" y="31009"/>
                  </a:cubicBezTo>
                  <a:cubicBezTo>
                    <a:pt x="11196" y="31009"/>
                    <a:pt x="8698" y="26422"/>
                    <a:pt x="8697" y="26421"/>
                  </a:cubicBezTo>
                  <a:lnTo>
                    <a:pt x="8697" y="26421"/>
                  </a:lnTo>
                  <a:cubicBezTo>
                    <a:pt x="8698" y="26421"/>
                    <a:pt x="9837" y="27886"/>
                    <a:pt x="10457" y="27886"/>
                  </a:cubicBezTo>
                  <a:cubicBezTo>
                    <a:pt x="10534" y="27886"/>
                    <a:pt x="10603" y="27863"/>
                    <a:pt x="10660" y="27813"/>
                  </a:cubicBezTo>
                  <a:cubicBezTo>
                    <a:pt x="11208" y="27357"/>
                    <a:pt x="9565" y="24184"/>
                    <a:pt x="9565" y="24184"/>
                  </a:cubicBezTo>
                  <a:cubicBezTo>
                    <a:pt x="9565" y="24184"/>
                    <a:pt x="11733" y="23317"/>
                    <a:pt x="10341" y="20851"/>
                  </a:cubicBezTo>
                  <a:cubicBezTo>
                    <a:pt x="10341" y="20851"/>
                    <a:pt x="21023" y="6494"/>
                    <a:pt x="19676" y="2180"/>
                  </a:cubicBezTo>
                  <a:cubicBezTo>
                    <a:pt x="19186" y="629"/>
                    <a:pt x="18200" y="1"/>
                    <a:pt x="1707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3"/>
            <p:cNvSpPr/>
            <p:nvPr/>
          </p:nvSpPr>
          <p:spPr>
            <a:xfrm>
              <a:off x="6153325" y="3063125"/>
              <a:ext cx="353825" cy="444625"/>
            </a:xfrm>
            <a:custGeom>
              <a:avLst/>
              <a:gdLst/>
              <a:ahLst/>
              <a:cxnLst/>
              <a:rect l="l" t="t" r="r" b="b"/>
              <a:pathLst>
                <a:path w="14153" h="17785" extrusionOk="0">
                  <a:moveTo>
                    <a:pt x="7224" y="1"/>
                  </a:moveTo>
                  <a:cubicBezTo>
                    <a:pt x="5810" y="1"/>
                    <a:pt x="4505" y="440"/>
                    <a:pt x="3813" y="917"/>
                  </a:cubicBezTo>
                  <a:cubicBezTo>
                    <a:pt x="1051" y="2788"/>
                    <a:pt x="1" y="16620"/>
                    <a:pt x="1" y="16620"/>
                  </a:cubicBezTo>
                  <a:cubicBezTo>
                    <a:pt x="1" y="16620"/>
                    <a:pt x="2130" y="16012"/>
                    <a:pt x="4643" y="16012"/>
                  </a:cubicBezTo>
                  <a:cubicBezTo>
                    <a:pt x="6645" y="16012"/>
                    <a:pt x="8891" y="16398"/>
                    <a:pt x="10500" y="17784"/>
                  </a:cubicBezTo>
                  <a:cubicBezTo>
                    <a:pt x="10500" y="17784"/>
                    <a:pt x="14153" y="9042"/>
                    <a:pt x="12509" y="3929"/>
                  </a:cubicBezTo>
                  <a:cubicBezTo>
                    <a:pt x="11526" y="911"/>
                    <a:pt x="9262" y="1"/>
                    <a:pt x="7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3"/>
            <p:cNvSpPr/>
            <p:nvPr/>
          </p:nvSpPr>
          <p:spPr>
            <a:xfrm>
              <a:off x="6180725" y="3418700"/>
              <a:ext cx="223150" cy="44600"/>
            </a:xfrm>
            <a:custGeom>
              <a:avLst/>
              <a:gdLst/>
              <a:ahLst/>
              <a:cxnLst/>
              <a:rect l="l" t="t" r="r" b="b"/>
              <a:pathLst>
                <a:path w="8926" h="1784" extrusionOk="0">
                  <a:moveTo>
                    <a:pt x="4566" y="1"/>
                  </a:moveTo>
                  <a:cubicBezTo>
                    <a:pt x="4566" y="1"/>
                    <a:pt x="4269" y="1"/>
                    <a:pt x="3812" y="23"/>
                  </a:cubicBezTo>
                  <a:cubicBezTo>
                    <a:pt x="3356" y="46"/>
                    <a:pt x="2762" y="138"/>
                    <a:pt x="2192" y="275"/>
                  </a:cubicBezTo>
                  <a:cubicBezTo>
                    <a:pt x="1621" y="412"/>
                    <a:pt x="1050" y="594"/>
                    <a:pt x="662" y="800"/>
                  </a:cubicBezTo>
                  <a:cubicBezTo>
                    <a:pt x="252" y="982"/>
                    <a:pt x="0" y="1142"/>
                    <a:pt x="23" y="1165"/>
                  </a:cubicBezTo>
                  <a:cubicBezTo>
                    <a:pt x="23" y="1173"/>
                    <a:pt x="32" y="1177"/>
                    <a:pt x="48" y="1177"/>
                  </a:cubicBezTo>
                  <a:cubicBezTo>
                    <a:pt x="125" y="1177"/>
                    <a:pt x="374" y="1095"/>
                    <a:pt x="731" y="982"/>
                  </a:cubicBezTo>
                  <a:cubicBezTo>
                    <a:pt x="1142" y="868"/>
                    <a:pt x="1712" y="731"/>
                    <a:pt x="2260" y="640"/>
                  </a:cubicBezTo>
                  <a:cubicBezTo>
                    <a:pt x="2831" y="548"/>
                    <a:pt x="3401" y="526"/>
                    <a:pt x="3835" y="526"/>
                  </a:cubicBezTo>
                  <a:lnTo>
                    <a:pt x="4543" y="526"/>
                  </a:lnTo>
                  <a:cubicBezTo>
                    <a:pt x="4543" y="526"/>
                    <a:pt x="4611" y="526"/>
                    <a:pt x="4748" y="548"/>
                  </a:cubicBezTo>
                  <a:cubicBezTo>
                    <a:pt x="4862" y="548"/>
                    <a:pt x="5045" y="548"/>
                    <a:pt x="5250" y="571"/>
                  </a:cubicBezTo>
                  <a:cubicBezTo>
                    <a:pt x="5684" y="594"/>
                    <a:pt x="6255" y="685"/>
                    <a:pt x="6802" y="845"/>
                  </a:cubicBezTo>
                  <a:cubicBezTo>
                    <a:pt x="7350" y="1005"/>
                    <a:pt x="7875" y="1210"/>
                    <a:pt x="8240" y="1439"/>
                  </a:cubicBezTo>
                  <a:cubicBezTo>
                    <a:pt x="8604" y="1631"/>
                    <a:pt x="8847" y="1783"/>
                    <a:pt x="8895" y="1783"/>
                  </a:cubicBezTo>
                  <a:cubicBezTo>
                    <a:pt x="8898" y="1783"/>
                    <a:pt x="8901" y="1782"/>
                    <a:pt x="8902" y="1781"/>
                  </a:cubicBezTo>
                  <a:cubicBezTo>
                    <a:pt x="8925" y="1758"/>
                    <a:pt x="8720" y="1530"/>
                    <a:pt x="8355" y="1256"/>
                  </a:cubicBezTo>
                  <a:cubicBezTo>
                    <a:pt x="8012" y="982"/>
                    <a:pt x="7464" y="708"/>
                    <a:pt x="6917" y="480"/>
                  </a:cubicBezTo>
                  <a:cubicBezTo>
                    <a:pt x="6346" y="275"/>
                    <a:pt x="5752" y="138"/>
                    <a:pt x="5319" y="69"/>
                  </a:cubicBezTo>
                  <a:cubicBezTo>
                    <a:pt x="5091" y="46"/>
                    <a:pt x="4908" y="23"/>
                    <a:pt x="4771" y="23"/>
                  </a:cubicBezTo>
                  <a:cubicBezTo>
                    <a:pt x="4634" y="1"/>
                    <a:pt x="4566" y="1"/>
                    <a:pt x="4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3"/>
            <p:cNvSpPr/>
            <p:nvPr/>
          </p:nvSpPr>
          <p:spPr>
            <a:xfrm>
              <a:off x="6153325" y="3063200"/>
              <a:ext cx="353825" cy="444550"/>
            </a:xfrm>
            <a:custGeom>
              <a:avLst/>
              <a:gdLst/>
              <a:ahLst/>
              <a:cxnLst/>
              <a:rect l="l" t="t" r="r" b="b"/>
              <a:pathLst>
                <a:path w="14153" h="17782" extrusionOk="0">
                  <a:moveTo>
                    <a:pt x="7328" y="1"/>
                  </a:moveTo>
                  <a:lnTo>
                    <a:pt x="7328" y="1"/>
                  </a:lnTo>
                  <a:cubicBezTo>
                    <a:pt x="7351" y="92"/>
                    <a:pt x="7442" y="160"/>
                    <a:pt x="7625" y="183"/>
                  </a:cubicBezTo>
                  <a:cubicBezTo>
                    <a:pt x="10318" y="640"/>
                    <a:pt x="12646" y="8925"/>
                    <a:pt x="6917" y="12669"/>
                  </a:cubicBezTo>
                  <a:cubicBezTo>
                    <a:pt x="5590" y="13534"/>
                    <a:pt x="4504" y="13867"/>
                    <a:pt x="3618" y="13867"/>
                  </a:cubicBezTo>
                  <a:cubicBezTo>
                    <a:pt x="2005" y="13867"/>
                    <a:pt x="1056" y="12765"/>
                    <a:pt x="526" y="11778"/>
                  </a:cubicBezTo>
                  <a:cubicBezTo>
                    <a:pt x="161" y="14472"/>
                    <a:pt x="1" y="16617"/>
                    <a:pt x="1" y="16617"/>
                  </a:cubicBezTo>
                  <a:cubicBezTo>
                    <a:pt x="1" y="16617"/>
                    <a:pt x="2130" y="16009"/>
                    <a:pt x="4643" y="16009"/>
                  </a:cubicBezTo>
                  <a:cubicBezTo>
                    <a:pt x="6645" y="16009"/>
                    <a:pt x="8891" y="16395"/>
                    <a:pt x="10500" y="17781"/>
                  </a:cubicBezTo>
                  <a:cubicBezTo>
                    <a:pt x="10500" y="17781"/>
                    <a:pt x="14153" y="9039"/>
                    <a:pt x="12509" y="3926"/>
                  </a:cubicBezTo>
                  <a:cubicBezTo>
                    <a:pt x="11550" y="936"/>
                    <a:pt x="9336" y="23"/>
                    <a:pt x="732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3"/>
            <p:cNvSpPr/>
            <p:nvPr/>
          </p:nvSpPr>
          <p:spPr>
            <a:xfrm>
              <a:off x="6233800" y="3109825"/>
              <a:ext cx="54225" cy="79950"/>
            </a:xfrm>
            <a:custGeom>
              <a:avLst/>
              <a:gdLst/>
              <a:ahLst/>
              <a:cxnLst/>
              <a:rect l="l" t="t" r="r" b="b"/>
              <a:pathLst>
                <a:path w="2169" h="3198" extrusionOk="0">
                  <a:moveTo>
                    <a:pt x="1911" y="0"/>
                  </a:moveTo>
                  <a:cubicBezTo>
                    <a:pt x="1749" y="0"/>
                    <a:pt x="1513" y="177"/>
                    <a:pt x="1370" y="464"/>
                  </a:cubicBezTo>
                  <a:cubicBezTo>
                    <a:pt x="1233" y="783"/>
                    <a:pt x="1256" y="1080"/>
                    <a:pt x="1415" y="1126"/>
                  </a:cubicBezTo>
                  <a:cubicBezTo>
                    <a:pt x="1439" y="1135"/>
                    <a:pt x="1464" y="1139"/>
                    <a:pt x="1490" y="1139"/>
                  </a:cubicBezTo>
                  <a:cubicBezTo>
                    <a:pt x="1662" y="1139"/>
                    <a:pt x="1870" y="950"/>
                    <a:pt x="2009" y="692"/>
                  </a:cubicBezTo>
                  <a:cubicBezTo>
                    <a:pt x="2169" y="372"/>
                    <a:pt x="2146" y="76"/>
                    <a:pt x="1963" y="7"/>
                  </a:cubicBezTo>
                  <a:cubicBezTo>
                    <a:pt x="1947" y="3"/>
                    <a:pt x="1929" y="0"/>
                    <a:pt x="1911" y="0"/>
                  </a:cubicBezTo>
                  <a:close/>
                  <a:moveTo>
                    <a:pt x="952" y="1594"/>
                  </a:moveTo>
                  <a:cubicBezTo>
                    <a:pt x="721" y="1594"/>
                    <a:pt x="390" y="1855"/>
                    <a:pt x="206" y="2244"/>
                  </a:cubicBezTo>
                  <a:cubicBezTo>
                    <a:pt x="0" y="2678"/>
                    <a:pt x="23" y="3111"/>
                    <a:pt x="274" y="3180"/>
                  </a:cubicBezTo>
                  <a:cubicBezTo>
                    <a:pt x="304" y="3192"/>
                    <a:pt x="336" y="3197"/>
                    <a:pt x="370" y="3197"/>
                  </a:cubicBezTo>
                  <a:cubicBezTo>
                    <a:pt x="600" y="3197"/>
                    <a:pt x="917" y="2941"/>
                    <a:pt x="1096" y="2564"/>
                  </a:cubicBezTo>
                  <a:cubicBezTo>
                    <a:pt x="1301" y="2130"/>
                    <a:pt x="1278" y="1696"/>
                    <a:pt x="1027" y="1605"/>
                  </a:cubicBezTo>
                  <a:cubicBezTo>
                    <a:pt x="1004" y="1598"/>
                    <a:pt x="979" y="1594"/>
                    <a:pt x="952" y="1594"/>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3"/>
            <p:cNvSpPr/>
            <p:nvPr/>
          </p:nvSpPr>
          <p:spPr>
            <a:xfrm>
              <a:off x="5262575" y="2684000"/>
              <a:ext cx="214625" cy="264225"/>
            </a:xfrm>
            <a:custGeom>
              <a:avLst/>
              <a:gdLst/>
              <a:ahLst/>
              <a:cxnLst/>
              <a:rect l="l" t="t" r="r" b="b"/>
              <a:pathLst>
                <a:path w="8585" h="10569" extrusionOk="0">
                  <a:moveTo>
                    <a:pt x="5628" y="0"/>
                  </a:moveTo>
                  <a:cubicBezTo>
                    <a:pt x="5130" y="0"/>
                    <a:pt x="4533" y="154"/>
                    <a:pt x="3835" y="583"/>
                  </a:cubicBezTo>
                  <a:cubicBezTo>
                    <a:pt x="1" y="2934"/>
                    <a:pt x="3949" y="10215"/>
                    <a:pt x="6232" y="10558"/>
                  </a:cubicBezTo>
                  <a:cubicBezTo>
                    <a:pt x="6277" y="10565"/>
                    <a:pt x="6322" y="10569"/>
                    <a:pt x="6365" y="10569"/>
                  </a:cubicBezTo>
                  <a:cubicBezTo>
                    <a:pt x="8496" y="10569"/>
                    <a:pt x="8584" y="2001"/>
                    <a:pt x="7533" y="1017"/>
                  </a:cubicBezTo>
                  <a:cubicBezTo>
                    <a:pt x="7533" y="1017"/>
                    <a:pt x="6906" y="0"/>
                    <a:pt x="5628"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3"/>
            <p:cNvSpPr/>
            <p:nvPr/>
          </p:nvSpPr>
          <p:spPr>
            <a:xfrm>
              <a:off x="5361875" y="2734400"/>
              <a:ext cx="100450" cy="159775"/>
            </a:xfrm>
            <a:custGeom>
              <a:avLst/>
              <a:gdLst/>
              <a:ahLst/>
              <a:cxnLst/>
              <a:rect l="l" t="t" r="r" b="b"/>
              <a:pathLst>
                <a:path w="4018" h="6391" extrusionOk="0">
                  <a:moveTo>
                    <a:pt x="169" y="1"/>
                  </a:moveTo>
                  <a:cubicBezTo>
                    <a:pt x="75" y="1"/>
                    <a:pt x="23" y="11"/>
                    <a:pt x="23" y="28"/>
                  </a:cubicBezTo>
                  <a:cubicBezTo>
                    <a:pt x="0" y="74"/>
                    <a:pt x="365" y="119"/>
                    <a:pt x="822" y="325"/>
                  </a:cubicBezTo>
                  <a:cubicBezTo>
                    <a:pt x="1278" y="530"/>
                    <a:pt x="1826" y="873"/>
                    <a:pt x="2214" y="1329"/>
                  </a:cubicBezTo>
                  <a:cubicBezTo>
                    <a:pt x="2625" y="1763"/>
                    <a:pt x="2876" y="2265"/>
                    <a:pt x="2990" y="2676"/>
                  </a:cubicBezTo>
                  <a:cubicBezTo>
                    <a:pt x="3082" y="2972"/>
                    <a:pt x="3036" y="2904"/>
                    <a:pt x="3036" y="2927"/>
                  </a:cubicBezTo>
                  <a:cubicBezTo>
                    <a:pt x="3013" y="2927"/>
                    <a:pt x="3013" y="2904"/>
                    <a:pt x="2990" y="2904"/>
                  </a:cubicBezTo>
                  <a:cubicBezTo>
                    <a:pt x="2990" y="2904"/>
                    <a:pt x="3036" y="2904"/>
                    <a:pt x="2967" y="2881"/>
                  </a:cubicBezTo>
                  <a:lnTo>
                    <a:pt x="2899" y="2881"/>
                  </a:lnTo>
                  <a:cubicBezTo>
                    <a:pt x="2899" y="2858"/>
                    <a:pt x="2785" y="2858"/>
                    <a:pt x="2762" y="2858"/>
                  </a:cubicBezTo>
                  <a:cubicBezTo>
                    <a:pt x="2557" y="2835"/>
                    <a:pt x="2511" y="2835"/>
                    <a:pt x="2511" y="2835"/>
                  </a:cubicBezTo>
                  <a:lnTo>
                    <a:pt x="2214" y="2835"/>
                  </a:lnTo>
                  <a:cubicBezTo>
                    <a:pt x="2100" y="2835"/>
                    <a:pt x="1917" y="2904"/>
                    <a:pt x="1712" y="2995"/>
                  </a:cubicBezTo>
                  <a:cubicBezTo>
                    <a:pt x="1621" y="3041"/>
                    <a:pt x="1507" y="3109"/>
                    <a:pt x="1415" y="3201"/>
                  </a:cubicBezTo>
                  <a:cubicBezTo>
                    <a:pt x="1374" y="3283"/>
                    <a:pt x="1315" y="3364"/>
                    <a:pt x="1254" y="3463"/>
                  </a:cubicBezTo>
                  <a:lnTo>
                    <a:pt x="1254" y="3463"/>
                  </a:lnTo>
                  <a:cubicBezTo>
                    <a:pt x="1255" y="3459"/>
                    <a:pt x="1256" y="3455"/>
                    <a:pt x="1256" y="3452"/>
                  </a:cubicBezTo>
                  <a:lnTo>
                    <a:pt x="1256" y="3452"/>
                  </a:lnTo>
                  <a:cubicBezTo>
                    <a:pt x="1254" y="3457"/>
                    <a:pt x="1253" y="3462"/>
                    <a:pt x="1251" y="3468"/>
                  </a:cubicBezTo>
                  <a:lnTo>
                    <a:pt x="1251" y="3468"/>
                  </a:lnTo>
                  <a:cubicBezTo>
                    <a:pt x="1245" y="3478"/>
                    <a:pt x="1239" y="3487"/>
                    <a:pt x="1233" y="3497"/>
                  </a:cubicBezTo>
                  <a:cubicBezTo>
                    <a:pt x="1233" y="3497"/>
                    <a:pt x="1240" y="3490"/>
                    <a:pt x="1247" y="3479"/>
                  </a:cubicBezTo>
                  <a:lnTo>
                    <a:pt x="1247" y="3479"/>
                  </a:lnTo>
                  <a:cubicBezTo>
                    <a:pt x="1210" y="3577"/>
                    <a:pt x="1106" y="3753"/>
                    <a:pt x="1210" y="4022"/>
                  </a:cubicBezTo>
                  <a:cubicBezTo>
                    <a:pt x="1347" y="4319"/>
                    <a:pt x="1735" y="4502"/>
                    <a:pt x="2032" y="4616"/>
                  </a:cubicBezTo>
                  <a:cubicBezTo>
                    <a:pt x="2328" y="4730"/>
                    <a:pt x="2625" y="4821"/>
                    <a:pt x="2762" y="4958"/>
                  </a:cubicBezTo>
                  <a:cubicBezTo>
                    <a:pt x="2945" y="5164"/>
                    <a:pt x="3082" y="5369"/>
                    <a:pt x="3059" y="5552"/>
                  </a:cubicBezTo>
                  <a:cubicBezTo>
                    <a:pt x="3059" y="5734"/>
                    <a:pt x="2876" y="5917"/>
                    <a:pt x="2648" y="6031"/>
                  </a:cubicBezTo>
                  <a:cubicBezTo>
                    <a:pt x="2480" y="6092"/>
                    <a:pt x="2303" y="6122"/>
                    <a:pt x="2136" y="6122"/>
                  </a:cubicBezTo>
                  <a:cubicBezTo>
                    <a:pt x="2052" y="6122"/>
                    <a:pt x="1971" y="6115"/>
                    <a:pt x="1895" y="6100"/>
                  </a:cubicBezTo>
                  <a:cubicBezTo>
                    <a:pt x="1476" y="6011"/>
                    <a:pt x="1419" y="5710"/>
                    <a:pt x="1354" y="5710"/>
                  </a:cubicBezTo>
                  <a:cubicBezTo>
                    <a:pt x="1352" y="5710"/>
                    <a:pt x="1349" y="5711"/>
                    <a:pt x="1347" y="5711"/>
                  </a:cubicBezTo>
                  <a:cubicBezTo>
                    <a:pt x="1324" y="5734"/>
                    <a:pt x="1301" y="5780"/>
                    <a:pt x="1324" y="5894"/>
                  </a:cubicBezTo>
                  <a:cubicBezTo>
                    <a:pt x="1370" y="6008"/>
                    <a:pt x="1461" y="6191"/>
                    <a:pt x="1781" y="6305"/>
                  </a:cubicBezTo>
                  <a:cubicBezTo>
                    <a:pt x="1929" y="6362"/>
                    <a:pt x="2106" y="6391"/>
                    <a:pt x="2291" y="6391"/>
                  </a:cubicBezTo>
                  <a:cubicBezTo>
                    <a:pt x="2477" y="6391"/>
                    <a:pt x="2671" y="6362"/>
                    <a:pt x="2853" y="6305"/>
                  </a:cubicBezTo>
                  <a:cubicBezTo>
                    <a:pt x="3241" y="6191"/>
                    <a:pt x="3584" y="5940"/>
                    <a:pt x="3652" y="5620"/>
                  </a:cubicBezTo>
                  <a:cubicBezTo>
                    <a:pt x="3743" y="5301"/>
                    <a:pt x="3584" y="4958"/>
                    <a:pt x="3355" y="4707"/>
                  </a:cubicBezTo>
                  <a:cubicBezTo>
                    <a:pt x="3104" y="4410"/>
                    <a:pt x="2694" y="4273"/>
                    <a:pt x="2442" y="4137"/>
                  </a:cubicBezTo>
                  <a:cubicBezTo>
                    <a:pt x="2169" y="4022"/>
                    <a:pt x="2054" y="3908"/>
                    <a:pt x="2054" y="3863"/>
                  </a:cubicBezTo>
                  <a:cubicBezTo>
                    <a:pt x="2054" y="3840"/>
                    <a:pt x="2100" y="3749"/>
                    <a:pt x="2123" y="3703"/>
                  </a:cubicBezTo>
                  <a:lnTo>
                    <a:pt x="2146" y="3657"/>
                  </a:lnTo>
                  <a:cubicBezTo>
                    <a:pt x="2237" y="3475"/>
                    <a:pt x="2328" y="3520"/>
                    <a:pt x="2397" y="3497"/>
                  </a:cubicBezTo>
                  <a:cubicBezTo>
                    <a:pt x="2465" y="3497"/>
                    <a:pt x="2488" y="3475"/>
                    <a:pt x="2488" y="3475"/>
                  </a:cubicBezTo>
                  <a:cubicBezTo>
                    <a:pt x="2488" y="3475"/>
                    <a:pt x="2511" y="3475"/>
                    <a:pt x="2602" y="3497"/>
                  </a:cubicBezTo>
                  <a:cubicBezTo>
                    <a:pt x="2614" y="3497"/>
                    <a:pt x="2619" y="3492"/>
                    <a:pt x="2634" y="3492"/>
                  </a:cubicBezTo>
                  <a:cubicBezTo>
                    <a:pt x="2648" y="3492"/>
                    <a:pt x="2671" y="3497"/>
                    <a:pt x="2716" y="3520"/>
                  </a:cubicBezTo>
                  <a:cubicBezTo>
                    <a:pt x="2785" y="3543"/>
                    <a:pt x="2876" y="3566"/>
                    <a:pt x="2967" y="3612"/>
                  </a:cubicBezTo>
                  <a:cubicBezTo>
                    <a:pt x="3036" y="3634"/>
                    <a:pt x="3082" y="3634"/>
                    <a:pt x="3150" y="3680"/>
                  </a:cubicBezTo>
                  <a:cubicBezTo>
                    <a:pt x="3241" y="3726"/>
                    <a:pt x="3333" y="3771"/>
                    <a:pt x="3424" y="3817"/>
                  </a:cubicBezTo>
                  <a:cubicBezTo>
                    <a:pt x="3584" y="3908"/>
                    <a:pt x="3789" y="4022"/>
                    <a:pt x="4017" y="4137"/>
                  </a:cubicBezTo>
                  <a:cubicBezTo>
                    <a:pt x="3995" y="4000"/>
                    <a:pt x="3995" y="3771"/>
                    <a:pt x="3995" y="3475"/>
                  </a:cubicBezTo>
                  <a:cubicBezTo>
                    <a:pt x="3972" y="3338"/>
                    <a:pt x="3972" y="3155"/>
                    <a:pt x="3926" y="2995"/>
                  </a:cubicBezTo>
                  <a:cubicBezTo>
                    <a:pt x="3880" y="2767"/>
                    <a:pt x="3858" y="2699"/>
                    <a:pt x="3812" y="2562"/>
                  </a:cubicBezTo>
                  <a:cubicBezTo>
                    <a:pt x="3607" y="2082"/>
                    <a:pt x="3241" y="1534"/>
                    <a:pt x="2716" y="1101"/>
                  </a:cubicBezTo>
                  <a:cubicBezTo>
                    <a:pt x="2214" y="644"/>
                    <a:pt x="1529" y="279"/>
                    <a:pt x="982" y="119"/>
                  </a:cubicBezTo>
                  <a:cubicBezTo>
                    <a:pt x="620" y="32"/>
                    <a:pt x="331" y="1"/>
                    <a:pt x="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3"/>
            <p:cNvSpPr/>
            <p:nvPr/>
          </p:nvSpPr>
          <p:spPr>
            <a:xfrm>
              <a:off x="5332200" y="2736500"/>
              <a:ext cx="155350" cy="156150"/>
            </a:xfrm>
            <a:custGeom>
              <a:avLst/>
              <a:gdLst/>
              <a:ahLst/>
              <a:cxnLst/>
              <a:rect l="l" t="t" r="r" b="b"/>
              <a:pathLst>
                <a:path w="6214" h="6246" extrusionOk="0">
                  <a:moveTo>
                    <a:pt x="1829" y="0"/>
                  </a:moveTo>
                  <a:cubicBezTo>
                    <a:pt x="1643" y="0"/>
                    <a:pt x="1458" y="45"/>
                    <a:pt x="1278" y="149"/>
                  </a:cubicBezTo>
                  <a:cubicBezTo>
                    <a:pt x="0" y="880"/>
                    <a:pt x="936" y="6152"/>
                    <a:pt x="3607" y="6244"/>
                  </a:cubicBezTo>
                  <a:cubicBezTo>
                    <a:pt x="3632" y="6245"/>
                    <a:pt x="3657" y="6245"/>
                    <a:pt x="3681" y="6245"/>
                  </a:cubicBezTo>
                  <a:cubicBezTo>
                    <a:pt x="6213" y="6245"/>
                    <a:pt x="4086" y="1610"/>
                    <a:pt x="4086" y="1610"/>
                  </a:cubicBezTo>
                  <a:cubicBezTo>
                    <a:pt x="4086" y="1610"/>
                    <a:pt x="2946" y="0"/>
                    <a:pt x="182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3"/>
            <p:cNvSpPr/>
            <p:nvPr/>
          </p:nvSpPr>
          <p:spPr>
            <a:xfrm>
              <a:off x="5345025" y="2276050"/>
              <a:ext cx="1121050" cy="939600"/>
            </a:xfrm>
            <a:custGeom>
              <a:avLst/>
              <a:gdLst/>
              <a:ahLst/>
              <a:cxnLst/>
              <a:rect l="l" t="t" r="r" b="b"/>
              <a:pathLst>
                <a:path w="44842" h="37584" extrusionOk="0">
                  <a:moveTo>
                    <a:pt x="21599" y="0"/>
                  </a:moveTo>
                  <a:cubicBezTo>
                    <a:pt x="18647" y="0"/>
                    <a:pt x="14932" y="649"/>
                    <a:pt x="10809" y="2841"/>
                  </a:cubicBezTo>
                  <a:cubicBezTo>
                    <a:pt x="2249" y="7383"/>
                    <a:pt x="4098" y="15532"/>
                    <a:pt x="4395" y="21352"/>
                  </a:cubicBezTo>
                  <a:cubicBezTo>
                    <a:pt x="0" y="32327"/>
                    <a:pt x="8288" y="37583"/>
                    <a:pt x="16275" y="37583"/>
                  </a:cubicBezTo>
                  <a:cubicBezTo>
                    <a:pt x="16378" y="37583"/>
                    <a:pt x="16481" y="37583"/>
                    <a:pt x="16583" y="37581"/>
                  </a:cubicBezTo>
                  <a:cubicBezTo>
                    <a:pt x="25143" y="37444"/>
                    <a:pt x="32630" y="31623"/>
                    <a:pt x="33976" y="27127"/>
                  </a:cubicBezTo>
                  <a:cubicBezTo>
                    <a:pt x="33976" y="27127"/>
                    <a:pt x="34843" y="28958"/>
                    <a:pt x="36894" y="28958"/>
                  </a:cubicBezTo>
                  <a:cubicBezTo>
                    <a:pt x="37629" y="28958"/>
                    <a:pt x="38515" y="28724"/>
                    <a:pt x="39568" y="28086"/>
                  </a:cubicBezTo>
                  <a:cubicBezTo>
                    <a:pt x="42696" y="26191"/>
                    <a:pt x="44841" y="20325"/>
                    <a:pt x="42056" y="18362"/>
                  </a:cubicBezTo>
                  <a:cubicBezTo>
                    <a:pt x="41141" y="17708"/>
                    <a:pt x="40294" y="17471"/>
                    <a:pt x="39546" y="17471"/>
                  </a:cubicBezTo>
                  <a:cubicBezTo>
                    <a:pt x="37551" y="17471"/>
                    <a:pt x="36259" y="19161"/>
                    <a:pt x="36259" y="19161"/>
                  </a:cubicBezTo>
                  <a:cubicBezTo>
                    <a:pt x="36259" y="19161"/>
                    <a:pt x="40504" y="6721"/>
                    <a:pt x="28544" y="1357"/>
                  </a:cubicBezTo>
                  <a:cubicBezTo>
                    <a:pt x="28544" y="1357"/>
                    <a:pt x="25870" y="0"/>
                    <a:pt x="21599"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3"/>
            <p:cNvSpPr/>
            <p:nvPr/>
          </p:nvSpPr>
          <p:spPr>
            <a:xfrm>
              <a:off x="5345025" y="2458900"/>
              <a:ext cx="839725" cy="756750"/>
            </a:xfrm>
            <a:custGeom>
              <a:avLst/>
              <a:gdLst/>
              <a:ahLst/>
              <a:cxnLst/>
              <a:rect l="l" t="t" r="r" b="b"/>
              <a:pathLst>
                <a:path w="33589" h="30270" extrusionOk="0">
                  <a:moveTo>
                    <a:pt x="5833" y="1"/>
                  </a:moveTo>
                  <a:lnTo>
                    <a:pt x="5833" y="1"/>
                  </a:lnTo>
                  <a:cubicBezTo>
                    <a:pt x="3162" y="4406"/>
                    <a:pt x="4189" y="9815"/>
                    <a:pt x="4395" y="14038"/>
                  </a:cubicBezTo>
                  <a:cubicBezTo>
                    <a:pt x="0" y="25013"/>
                    <a:pt x="8288" y="30269"/>
                    <a:pt x="16275" y="30269"/>
                  </a:cubicBezTo>
                  <a:cubicBezTo>
                    <a:pt x="16378" y="30269"/>
                    <a:pt x="16481" y="30269"/>
                    <a:pt x="16583" y="30267"/>
                  </a:cubicBezTo>
                  <a:cubicBezTo>
                    <a:pt x="24527" y="30130"/>
                    <a:pt x="31557" y="25108"/>
                    <a:pt x="33588" y="20794"/>
                  </a:cubicBezTo>
                  <a:lnTo>
                    <a:pt x="33588" y="20794"/>
                  </a:lnTo>
                  <a:cubicBezTo>
                    <a:pt x="31077" y="24880"/>
                    <a:pt x="24481" y="29263"/>
                    <a:pt x="17063" y="29377"/>
                  </a:cubicBezTo>
                  <a:cubicBezTo>
                    <a:pt x="16960" y="29378"/>
                    <a:pt x="16858" y="29379"/>
                    <a:pt x="16755" y="29379"/>
                  </a:cubicBezTo>
                  <a:cubicBezTo>
                    <a:pt x="8789" y="29379"/>
                    <a:pt x="480" y="24123"/>
                    <a:pt x="4874" y="13148"/>
                  </a:cubicBezTo>
                  <a:cubicBezTo>
                    <a:pt x="4669" y="9222"/>
                    <a:pt x="3778" y="4223"/>
                    <a:pt x="5833"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3"/>
            <p:cNvSpPr/>
            <p:nvPr/>
          </p:nvSpPr>
          <p:spPr>
            <a:xfrm>
              <a:off x="6196125" y="2891450"/>
              <a:ext cx="211175" cy="108375"/>
            </a:xfrm>
            <a:custGeom>
              <a:avLst/>
              <a:gdLst/>
              <a:ahLst/>
              <a:cxnLst/>
              <a:rect l="l" t="t" r="r" b="b"/>
              <a:pathLst>
                <a:path w="8447" h="4335" extrusionOk="0">
                  <a:moveTo>
                    <a:pt x="8446" y="0"/>
                  </a:moveTo>
                  <a:cubicBezTo>
                    <a:pt x="7784" y="1073"/>
                    <a:pt x="6940" y="2009"/>
                    <a:pt x="6004" y="2579"/>
                  </a:cubicBezTo>
                  <a:cubicBezTo>
                    <a:pt x="4951" y="3217"/>
                    <a:pt x="4064" y="3452"/>
                    <a:pt x="3329" y="3452"/>
                  </a:cubicBezTo>
                  <a:cubicBezTo>
                    <a:pt x="1278" y="3452"/>
                    <a:pt x="412" y="1621"/>
                    <a:pt x="412" y="1621"/>
                  </a:cubicBezTo>
                  <a:cubicBezTo>
                    <a:pt x="320" y="1963"/>
                    <a:pt x="161" y="2305"/>
                    <a:pt x="1" y="2648"/>
                  </a:cubicBezTo>
                  <a:cubicBezTo>
                    <a:pt x="256" y="3079"/>
                    <a:pt x="1147" y="4335"/>
                    <a:pt x="2853" y="4335"/>
                  </a:cubicBezTo>
                  <a:cubicBezTo>
                    <a:pt x="3587" y="4335"/>
                    <a:pt x="4473" y="4102"/>
                    <a:pt x="5524" y="3470"/>
                  </a:cubicBezTo>
                  <a:cubicBezTo>
                    <a:pt x="6711" y="2739"/>
                    <a:pt x="7761" y="1438"/>
                    <a:pt x="8446"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3"/>
            <p:cNvSpPr/>
            <p:nvPr/>
          </p:nvSpPr>
          <p:spPr>
            <a:xfrm>
              <a:off x="6252625" y="2764425"/>
              <a:ext cx="140975" cy="195300"/>
            </a:xfrm>
            <a:custGeom>
              <a:avLst/>
              <a:gdLst/>
              <a:ahLst/>
              <a:cxnLst/>
              <a:rect l="l" t="t" r="r" b="b"/>
              <a:pathLst>
                <a:path w="5639" h="7812" extrusionOk="0">
                  <a:moveTo>
                    <a:pt x="3861" y="0"/>
                  </a:moveTo>
                  <a:cubicBezTo>
                    <a:pt x="3781" y="0"/>
                    <a:pt x="3696" y="12"/>
                    <a:pt x="3607" y="37"/>
                  </a:cubicBezTo>
                  <a:cubicBezTo>
                    <a:pt x="2351" y="379"/>
                    <a:pt x="229" y="3597"/>
                    <a:pt x="229" y="3597"/>
                  </a:cubicBezTo>
                  <a:cubicBezTo>
                    <a:pt x="229" y="3597"/>
                    <a:pt x="470" y="3531"/>
                    <a:pt x="755" y="3531"/>
                  </a:cubicBezTo>
                  <a:cubicBezTo>
                    <a:pt x="1196" y="3531"/>
                    <a:pt x="1741" y="3691"/>
                    <a:pt x="1644" y="4510"/>
                  </a:cubicBezTo>
                  <a:cubicBezTo>
                    <a:pt x="1507" y="5834"/>
                    <a:pt x="0" y="6747"/>
                    <a:pt x="0" y="6747"/>
                  </a:cubicBezTo>
                  <a:cubicBezTo>
                    <a:pt x="0" y="6747"/>
                    <a:pt x="416" y="7811"/>
                    <a:pt x="1332" y="7811"/>
                  </a:cubicBezTo>
                  <a:cubicBezTo>
                    <a:pt x="1490" y="7811"/>
                    <a:pt x="1662" y="7780"/>
                    <a:pt x="1849" y="7706"/>
                  </a:cubicBezTo>
                  <a:cubicBezTo>
                    <a:pt x="3105" y="7227"/>
                    <a:pt x="5638" y="4008"/>
                    <a:pt x="5182" y="1886"/>
                  </a:cubicBezTo>
                  <a:cubicBezTo>
                    <a:pt x="5182" y="1886"/>
                    <a:pt x="4887" y="0"/>
                    <a:pt x="386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3"/>
            <p:cNvSpPr/>
            <p:nvPr/>
          </p:nvSpPr>
          <p:spPr>
            <a:xfrm>
              <a:off x="6233800" y="2764700"/>
              <a:ext cx="142100" cy="197525"/>
            </a:xfrm>
            <a:custGeom>
              <a:avLst/>
              <a:gdLst/>
              <a:ahLst/>
              <a:cxnLst/>
              <a:rect l="l" t="t" r="r" b="b"/>
              <a:pathLst>
                <a:path w="5684" h="7901" extrusionOk="0">
                  <a:moveTo>
                    <a:pt x="4593" y="1"/>
                  </a:moveTo>
                  <a:cubicBezTo>
                    <a:pt x="4517" y="1"/>
                    <a:pt x="4438" y="8"/>
                    <a:pt x="4360" y="26"/>
                  </a:cubicBezTo>
                  <a:cubicBezTo>
                    <a:pt x="3949" y="94"/>
                    <a:pt x="3584" y="277"/>
                    <a:pt x="3241" y="505"/>
                  </a:cubicBezTo>
                  <a:cubicBezTo>
                    <a:pt x="2534" y="984"/>
                    <a:pt x="1918" y="1601"/>
                    <a:pt x="1393" y="2217"/>
                  </a:cubicBezTo>
                  <a:cubicBezTo>
                    <a:pt x="1256" y="2377"/>
                    <a:pt x="1141" y="2537"/>
                    <a:pt x="1005" y="2696"/>
                  </a:cubicBezTo>
                  <a:cubicBezTo>
                    <a:pt x="959" y="2788"/>
                    <a:pt x="913" y="2833"/>
                    <a:pt x="822" y="2970"/>
                  </a:cubicBezTo>
                  <a:cubicBezTo>
                    <a:pt x="731" y="3107"/>
                    <a:pt x="662" y="3244"/>
                    <a:pt x="571" y="3381"/>
                  </a:cubicBezTo>
                  <a:cubicBezTo>
                    <a:pt x="411" y="3655"/>
                    <a:pt x="320" y="3906"/>
                    <a:pt x="228" y="4134"/>
                  </a:cubicBezTo>
                  <a:cubicBezTo>
                    <a:pt x="92" y="4431"/>
                    <a:pt x="69" y="4545"/>
                    <a:pt x="0" y="4705"/>
                  </a:cubicBezTo>
                  <a:cubicBezTo>
                    <a:pt x="274" y="4545"/>
                    <a:pt x="548" y="4408"/>
                    <a:pt x="799" y="4271"/>
                  </a:cubicBezTo>
                  <a:cubicBezTo>
                    <a:pt x="936" y="4203"/>
                    <a:pt x="1073" y="4134"/>
                    <a:pt x="1210" y="4066"/>
                  </a:cubicBezTo>
                  <a:cubicBezTo>
                    <a:pt x="1324" y="3997"/>
                    <a:pt x="1393" y="3997"/>
                    <a:pt x="1484" y="3974"/>
                  </a:cubicBezTo>
                  <a:cubicBezTo>
                    <a:pt x="1598" y="3952"/>
                    <a:pt x="1575" y="3952"/>
                    <a:pt x="1598" y="3952"/>
                  </a:cubicBezTo>
                  <a:cubicBezTo>
                    <a:pt x="1621" y="3952"/>
                    <a:pt x="1644" y="3952"/>
                    <a:pt x="1644" y="3974"/>
                  </a:cubicBezTo>
                  <a:cubicBezTo>
                    <a:pt x="1689" y="3974"/>
                    <a:pt x="1712" y="3974"/>
                    <a:pt x="1735" y="3997"/>
                  </a:cubicBezTo>
                  <a:cubicBezTo>
                    <a:pt x="1803" y="4043"/>
                    <a:pt x="1849" y="4089"/>
                    <a:pt x="1849" y="4089"/>
                  </a:cubicBezTo>
                  <a:cubicBezTo>
                    <a:pt x="1849" y="4089"/>
                    <a:pt x="1849" y="4111"/>
                    <a:pt x="1872" y="4134"/>
                  </a:cubicBezTo>
                  <a:cubicBezTo>
                    <a:pt x="1895" y="4180"/>
                    <a:pt x="1918" y="4226"/>
                    <a:pt x="1963" y="4294"/>
                  </a:cubicBezTo>
                  <a:cubicBezTo>
                    <a:pt x="1986" y="4454"/>
                    <a:pt x="2009" y="4728"/>
                    <a:pt x="1918" y="5047"/>
                  </a:cubicBezTo>
                  <a:cubicBezTo>
                    <a:pt x="1826" y="5367"/>
                    <a:pt x="1621" y="5732"/>
                    <a:pt x="1256" y="6052"/>
                  </a:cubicBezTo>
                  <a:cubicBezTo>
                    <a:pt x="1187" y="6120"/>
                    <a:pt x="1073" y="6189"/>
                    <a:pt x="982" y="6257"/>
                  </a:cubicBezTo>
                  <a:cubicBezTo>
                    <a:pt x="936" y="6303"/>
                    <a:pt x="890" y="6325"/>
                    <a:pt x="822" y="6348"/>
                  </a:cubicBezTo>
                  <a:lnTo>
                    <a:pt x="525" y="6508"/>
                  </a:lnTo>
                  <a:lnTo>
                    <a:pt x="365" y="6599"/>
                  </a:lnTo>
                  <a:lnTo>
                    <a:pt x="274" y="6622"/>
                  </a:lnTo>
                  <a:cubicBezTo>
                    <a:pt x="274" y="6645"/>
                    <a:pt x="297" y="6691"/>
                    <a:pt x="297" y="6714"/>
                  </a:cubicBezTo>
                  <a:lnTo>
                    <a:pt x="457" y="7010"/>
                  </a:lnTo>
                  <a:cubicBezTo>
                    <a:pt x="525" y="7261"/>
                    <a:pt x="639" y="7353"/>
                    <a:pt x="731" y="7490"/>
                  </a:cubicBezTo>
                  <a:cubicBezTo>
                    <a:pt x="959" y="7718"/>
                    <a:pt x="1324" y="7900"/>
                    <a:pt x="1666" y="7900"/>
                  </a:cubicBezTo>
                  <a:cubicBezTo>
                    <a:pt x="2009" y="7900"/>
                    <a:pt x="2328" y="7832"/>
                    <a:pt x="2602" y="7695"/>
                  </a:cubicBezTo>
                  <a:cubicBezTo>
                    <a:pt x="3127" y="7467"/>
                    <a:pt x="3515" y="7147"/>
                    <a:pt x="3835" y="6873"/>
                  </a:cubicBezTo>
                  <a:cubicBezTo>
                    <a:pt x="4474" y="6280"/>
                    <a:pt x="4702" y="5778"/>
                    <a:pt x="4657" y="5755"/>
                  </a:cubicBezTo>
                  <a:cubicBezTo>
                    <a:pt x="4655" y="5754"/>
                    <a:pt x="4653" y="5754"/>
                    <a:pt x="4651" y="5754"/>
                  </a:cubicBezTo>
                  <a:cubicBezTo>
                    <a:pt x="4573" y="5754"/>
                    <a:pt x="4275" y="6178"/>
                    <a:pt x="3629" y="6668"/>
                  </a:cubicBezTo>
                  <a:cubicBezTo>
                    <a:pt x="3287" y="6896"/>
                    <a:pt x="2876" y="7170"/>
                    <a:pt x="2420" y="7330"/>
                  </a:cubicBezTo>
                  <a:cubicBezTo>
                    <a:pt x="2191" y="7421"/>
                    <a:pt x="1940" y="7444"/>
                    <a:pt x="1712" y="7444"/>
                  </a:cubicBezTo>
                  <a:cubicBezTo>
                    <a:pt x="1484" y="7421"/>
                    <a:pt x="1324" y="7307"/>
                    <a:pt x="1187" y="7147"/>
                  </a:cubicBezTo>
                  <a:cubicBezTo>
                    <a:pt x="1141" y="7079"/>
                    <a:pt x="1050" y="6965"/>
                    <a:pt x="1073" y="6942"/>
                  </a:cubicBezTo>
                  <a:cubicBezTo>
                    <a:pt x="1050" y="6919"/>
                    <a:pt x="1027" y="6873"/>
                    <a:pt x="1096" y="6873"/>
                  </a:cubicBezTo>
                  <a:cubicBezTo>
                    <a:pt x="1107" y="6862"/>
                    <a:pt x="1113" y="6862"/>
                    <a:pt x="1122" y="6862"/>
                  </a:cubicBezTo>
                  <a:cubicBezTo>
                    <a:pt x="1130" y="6862"/>
                    <a:pt x="1141" y="6862"/>
                    <a:pt x="1164" y="6850"/>
                  </a:cubicBezTo>
                  <a:cubicBezTo>
                    <a:pt x="1233" y="6805"/>
                    <a:pt x="1301" y="6782"/>
                    <a:pt x="1370" y="6736"/>
                  </a:cubicBezTo>
                  <a:cubicBezTo>
                    <a:pt x="1484" y="6645"/>
                    <a:pt x="1621" y="6577"/>
                    <a:pt x="1735" y="6485"/>
                  </a:cubicBezTo>
                  <a:cubicBezTo>
                    <a:pt x="2191" y="6120"/>
                    <a:pt x="2488" y="5664"/>
                    <a:pt x="2648" y="5230"/>
                  </a:cubicBezTo>
                  <a:cubicBezTo>
                    <a:pt x="2785" y="4819"/>
                    <a:pt x="2785" y="4408"/>
                    <a:pt x="2739" y="4134"/>
                  </a:cubicBezTo>
                  <a:cubicBezTo>
                    <a:pt x="2694" y="3974"/>
                    <a:pt x="2648" y="3883"/>
                    <a:pt x="2602" y="3792"/>
                  </a:cubicBezTo>
                  <a:cubicBezTo>
                    <a:pt x="2557" y="3723"/>
                    <a:pt x="2534" y="3678"/>
                    <a:pt x="2534" y="3678"/>
                  </a:cubicBezTo>
                  <a:cubicBezTo>
                    <a:pt x="2534" y="3678"/>
                    <a:pt x="2488" y="3655"/>
                    <a:pt x="2443" y="3586"/>
                  </a:cubicBezTo>
                  <a:cubicBezTo>
                    <a:pt x="2397" y="3518"/>
                    <a:pt x="2260" y="3450"/>
                    <a:pt x="2100" y="3335"/>
                  </a:cubicBezTo>
                  <a:cubicBezTo>
                    <a:pt x="2032" y="3313"/>
                    <a:pt x="1918" y="3290"/>
                    <a:pt x="1803" y="3267"/>
                  </a:cubicBezTo>
                  <a:cubicBezTo>
                    <a:pt x="1758" y="3244"/>
                    <a:pt x="1689" y="3244"/>
                    <a:pt x="1644" y="3244"/>
                  </a:cubicBezTo>
                  <a:cubicBezTo>
                    <a:pt x="1598" y="3244"/>
                    <a:pt x="1484" y="3267"/>
                    <a:pt x="1507" y="3267"/>
                  </a:cubicBezTo>
                  <a:cubicBezTo>
                    <a:pt x="1507" y="3267"/>
                    <a:pt x="1484" y="3267"/>
                    <a:pt x="1461" y="3290"/>
                  </a:cubicBezTo>
                  <a:cubicBezTo>
                    <a:pt x="1447" y="3304"/>
                    <a:pt x="1439" y="3309"/>
                    <a:pt x="1436" y="3309"/>
                  </a:cubicBezTo>
                  <a:cubicBezTo>
                    <a:pt x="1427" y="3309"/>
                    <a:pt x="1438" y="3283"/>
                    <a:pt x="1438" y="3267"/>
                  </a:cubicBezTo>
                  <a:lnTo>
                    <a:pt x="1461" y="3221"/>
                  </a:lnTo>
                  <a:cubicBezTo>
                    <a:pt x="1461" y="3198"/>
                    <a:pt x="1530" y="3084"/>
                    <a:pt x="1575" y="3016"/>
                  </a:cubicBezTo>
                  <a:cubicBezTo>
                    <a:pt x="1689" y="2856"/>
                    <a:pt x="1803" y="2719"/>
                    <a:pt x="1918" y="2559"/>
                  </a:cubicBezTo>
                  <a:cubicBezTo>
                    <a:pt x="2374" y="1920"/>
                    <a:pt x="2922" y="1304"/>
                    <a:pt x="3515" y="825"/>
                  </a:cubicBezTo>
                  <a:cubicBezTo>
                    <a:pt x="3812" y="596"/>
                    <a:pt x="4132" y="414"/>
                    <a:pt x="4428" y="345"/>
                  </a:cubicBezTo>
                  <a:cubicBezTo>
                    <a:pt x="4519" y="317"/>
                    <a:pt x="4608" y="304"/>
                    <a:pt x="4691" y="304"/>
                  </a:cubicBezTo>
                  <a:cubicBezTo>
                    <a:pt x="4882" y="304"/>
                    <a:pt x="5048" y="371"/>
                    <a:pt x="5159" y="482"/>
                  </a:cubicBezTo>
                  <a:cubicBezTo>
                    <a:pt x="5512" y="769"/>
                    <a:pt x="5587" y="1077"/>
                    <a:pt x="5654" y="1077"/>
                  </a:cubicBezTo>
                  <a:cubicBezTo>
                    <a:pt x="5656" y="1077"/>
                    <a:pt x="5659" y="1076"/>
                    <a:pt x="5661" y="1076"/>
                  </a:cubicBezTo>
                  <a:cubicBezTo>
                    <a:pt x="5684" y="1076"/>
                    <a:pt x="5661" y="1007"/>
                    <a:pt x="5638" y="870"/>
                  </a:cubicBezTo>
                  <a:cubicBezTo>
                    <a:pt x="5592" y="733"/>
                    <a:pt x="5524" y="528"/>
                    <a:pt x="5341" y="322"/>
                  </a:cubicBezTo>
                  <a:cubicBezTo>
                    <a:pt x="5250" y="208"/>
                    <a:pt x="5113" y="117"/>
                    <a:pt x="4930" y="49"/>
                  </a:cubicBezTo>
                  <a:cubicBezTo>
                    <a:pt x="4832" y="20"/>
                    <a:pt x="4716" y="1"/>
                    <a:pt x="45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3"/>
            <p:cNvSpPr/>
            <p:nvPr/>
          </p:nvSpPr>
          <p:spPr>
            <a:xfrm>
              <a:off x="5485700" y="2635525"/>
              <a:ext cx="505600" cy="50650"/>
            </a:xfrm>
            <a:custGeom>
              <a:avLst/>
              <a:gdLst/>
              <a:ahLst/>
              <a:cxnLst/>
              <a:rect l="l" t="t" r="r" b="b"/>
              <a:pathLst>
                <a:path w="20224" h="2026" extrusionOk="0">
                  <a:moveTo>
                    <a:pt x="17736" y="1335"/>
                  </a:moveTo>
                  <a:cubicBezTo>
                    <a:pt x="17751" y="1335"/>
                    <a:pt x="17764" y="1336"/>
                    <a:pt x="17776" y="1336"/>
                  </a:cubicBezTo>
                  <a:lnTo>
                    <a:pt x="17776" y="1336"/>
                  </a:lnTo>
                  <a:cubicBezTo>
                    <a:pt x="17775" y="1336"/>
                    <a:pt x="17774" y="1336"/>
                    <a:pt x="17773" y="1335"/>
                  </a:cubicBezTo>
                  <a:close/>
                  <a:moveTo>
                    <a:pt x="18077" y="1"/>
                  </a:moveTo>
                  <a:cubicBezTo>
                    <a:pt x="17495" y="1"/>
                    <a:pt x="17062" y="261"/>
                    <a:pt x="16959" y="650"/>
                  </a:cubicBezTo>
                  <a:cubicBezTo>
                    <a:pt x="16869" y="968"/>
                    <a:pt x="17297" y="1331"/>
                    <a:pt x="17773" y="1335"/>
                  </a:cubicBezTo>
                  <a:lnTo>
                    <a:pt x="17773" y="1335"/>
                  </a:lnTo>
                  <a:cubicBezTo>
                    <a:pt x="17773" y="1335"/>
                    <a:pt x="17773" y="1335"/>
                    <a:pt x="17773" y="1335"/>
                  </a:cubicBezTo>
                  <a:lnTo>
                    <a:pt x="17781" y="1335"/>
                  </a:lnTo>
                  <a:cubicBezTo>
                    <a:pt x="17784" y="1336"/>
                    <a:pt x="17786" y="1337"/>
                    <a:pt x="17789" y="1337"/>
                  </a:cubicBezTo>
                  <a:lnTo>
                    <a:pt x="17789" y="1337"/>
                  </a:lnTo>
                  <a:cubicBezTo>
                    <a:pt x="17785" y="1337"/>
                    <a:pt x="17780" y="1337"/>
                    <a:pt x="17776" y="1336"/>
                  </a:cubicBezTo>
                  <a:lnTo>
                    <a:pt x="17776" y="1336"/>
                  </a:lnTo>
                  <a:cubicBezTo>
                    <a:pt x="17814" y="1349"/>
                    <a:pt x="17862" y="1363"/>
                    <a:pt x="17918" y="1381"/>
                  </a:cubicBezTo>
                  <a:cubicBezTo>
                    <a:pt x="17997" y="1397"/>
                    <a:pt x="18076" y="1412"/>
                    <a:pt x="18163" y="1421"/>
                  </a:cubicBezTo>
                  <a:lnTo>
                    <a:pt x="18163" y="1421"/>
                  </a:lnTo>
                  <a:cubicBezTo>
                    <a:pt x="18135" y="1424"/>
                    <a:pt x="18225" y="1441"/>
                    <a:pt x="18278" y="1447"/>
                  </a:cubicBezTo>
                  <a:lnTo>
                    <a:pt x="18278" y="1447"/>
                  </a:lnTo>
                  <a:cubicBezTo>
                    <a:pt x="18279" y="1448"/>
                    <a:pt x="18281" y="1449"/>
                    <a:pt x="18283" y="1449"/>
                  </a:cubicBezTo>
                  <a:cubicBezTo>
                    <a:pt x="18375" y="1472"/>
                    <a:pt x="18443" y="1518"/>
                    <a:pt x="18512" y="1564"/>
                  </a:cubicBezTo>
                  <a:cubicBezTo>
                    <a:pt x="18768" y="1666"/>
                    <a:pt x="19038" y="1718"/>
                    <a:pt x="19301" y="1718"/>
                  </a:cubicBezTo>
                  <a:cubicBezTo>
                    <a:pt x="19389" y="1718"/>
                    <a:pt x="19476" y="1712"/>
                    <a:pt x="19562" y="1700"/>
                  </a:cubicBezTo>
                  <a:cubicBezTo>
                    <a:pt x="20109" y="1655"/>
                    <a:pt x="20223" y="1244"/>
                    <a:pt x="20109" y="902"/>
                  </a:cubicBezTo>
                  <a:cubicBezTo>
                    <a:pt x="19904" y="354"/>
                    <a:pt x="18945" y="80"/>
                    <a:pt x="18283" y="11"/>
                  </a:cubicBezTo>
                  <a:cubicBezTo>
                    <a:pt x="18213" y="4"/>
                    <a:pt x="18144" y="1"/>
                    <a:pt x="18077" y="1"/>
                  </a:cubicBezTo>
                  <a:close/>
                  <a:moveTo>
                    <a:pt x="2168" y="244"/>
                  </a:moveTo>
                  <a:cubicBezTo>
                    <a:pt x="2080" y="244"/>
                    <a:pt x="1989" y="250"/>
                    <a:pt x="1895" y="262"/>
                  </a:cubicBezTo>
                  <a:cubicBezTo>
                    <a:pt x="1210" y="377"/>
                    <a:pt x="274" y="696"/>
                    <a:pt x="114" y="1244"/>
                  </a:cubicBezTo>
                  <a:cubicBezTo>
                    <a:pt x="0" y="1609"/>
                    <a:pt x="137" y="2020"/>
                    <a:pt x="685" y="2020"/>
                  </a:cubicBezTo>
                  <a:cubicBezTo>
                    <a:pt x="743" y="2024"/>
                    <a:pt x="800" y="2026"/>
                    <a:pt x="857" y="2026"/>
                  </a:cubicBezTo>
                  <a:cubicBezTo>
                    <a:pt x="1158" y="2026"/>
                    <a:pt x="1443" y="1972"/>
                    <a:pt x="1712" y="1837"/>
                  </a:cubicBezTo>
                  <a:cubicBezTo>
                    <a:pt x="1803" y="1792"/>
                    <a:pt x="1872" y="1746"/>
                    <a:pt x="1940" y="1700"/>
                  </a:cubicBezTo>
                  <a:cubicBezTo>
                    <a:pt x="1992" y="1680"/>
                    <a:pt x="2020" y="1669"/>
                    <a:pt x="2023" y="1669"/>
                  </a:cubicBezTo>
                  <a:lnTo>
                    <a:pt x="2023" y="1669"/>
                  </a:lnTo>
                  <a:cubicBezTo>
                    <a:pt x="2027" y="1669"/>
                    <a:pt x="1993" y="1686"/>
                    <a:pt x="1918" y="1723"/>
                  </a:cubicBezTo>
                  <a:cubicBezTo>
                    <a:pt x="1965" y="1708"/>
                    <a:pt x="2099" y="1681"/>
                    <a:pt x="2088" y="1681"/>
                  </a:cubicBezTo>
                  <a:cubicBezTo>
                    <a:pt x="2083" y="1681"/>
                    <a:pt x="2048" y="1686"/>
                    <a:pt x="1963" y="1700"/>
                  </a:cubicBezTo>
                  <a:cubicBezTo>
                    <a:pt x="2077" y="1678"/>
                    <a:pt x="2191" y="1655"/>
                    <a:pt x="2306" y="1632"/>
                  </a:cubicBezTo>
                  <a:cubicBezTo>
                    <a:pt x="2351" y="1615"/>
                    <a:pt x="2390" y="1599"/>
                    <a:pt x="2424" y="1586"/>
                  </a:cubicBezTo>
                  <a:lnTo>
                    <a:pt x="2424" y="1586"/>
                  </a:lnTo>
                  <a:cubicBezTo>
                    <a:pt x="2429" y="1586"/>
                    <a:pt x="2435" y="1586"/>
                    <a:pt x="2443" y="1586"/>
                  </a:cubicBezTo>
                  <a:lnTo>
                    <a:pt x="2443" y="1586"/>
                  </a:lnTo>
                  <a:cubicBezTo>
                    <a:pt x="2443" y="1583"/>
                    <a:pt x="2443" y="1581"/>
                    <a:pt x="2444" y="1578"/>
                  </a:cubicBezTo>
                  <a:lnTo>
                    <a:pt x="2444" y="1578"/>
                  </a:lnTo>
                  <a:cubicBezTo>
                    <a:pt x="2455" y="1574"/>
                    <a:pt x="2466" y="1570"/>
                    <a:pt x="2475" y="1566"/>
                  </a:cubicBezTo>
                  <a:lnTo>
                    <a:pt x="2475" y="1566"/>
                  </a:lnTo>
                  <a:cubicBezTo>
                    <a:pt x="2465" y="1568"/>
                    <a:pt x="2456" y="1570"/>
                    <a:pt x="2448" y="1572"/>
                  </a:cubicBezTo>
                  <a:lnTo>
                    <a:pt x="2448" y="1572"/>
                  </a:lnTo>
                  <a:cubicBezTo>
                    <a:pt x="2455" y="1565"/>
                    <a:pt x="2468" y="1564"/>
                    <a:pt x="2482" y="1564"/>
                  </a:cubicBezTo>
                  <a:lnTo>
                    <a:pt x="2482" y="1564"/>
                  </a:lnTo>
                  <a:cubicBezTo>
                    <a:pt x="2480" y="1564"/>
                    <a:pt x="2478" y="1565"/>
                    <a:pt x="2475" y="1566"/>
                  </a:cubicBezTo>
                  <a:lnTo>
                    <a:pt x="2475" y="1566"/>
                  </a:lnTo>
                  <a:cubicBezTo>
                    <a:pt x="2480" y="1565"/>
                    <a:pt x="2484" y="1564"/>
                    <a:pt x="2488" y="1564"/>
                  </a:cubicBezTo>
                  <a:cubicBezTo>
                    <a:pt x="2486" y="1564"/>
                    <a:pt x="2484" y="1564"/>
                    <a:pt x="2482" y="1564"/>
                  </a:cubicBezTo>
                  <a:lnTo>
                    <a:pt x="2482" y="1564"/>
                  </a:lnTo>
                  <a:cubicBezTo>
                    <a:pt x="2538" y="1541"/>
                    <a:pt x="2567" y="1530"/>
                    <a:pt x="2569" y="1530"/>
                  </a:cubicBezTo>
                  <a:lnTo>
                    <a:pt x="2569" y="1530"/>
                  </a:lnTo>
                  <a:cubicBezTo>
                    <a:pt x="2570" y="1530"/>
                    <a:pt x="2528" y="1548"/>
                    <a:pt x="2443" y="1586"/>
                  </a:cubicBezTo>
                  <a:lnTo>
                    <a:pt x="2443" y="1586"/>
                  </a:lnTo>
                  <a:cubicBezTo>
                    <a:pt x="2443" y="1586"/>
                    <a:pt x="2443" y="1586"/>
                    <a:pt x="2443" y="1586"/>
                  </a:cubicBezTo>
                  <a:lnTo>
                    <a:pt x="2443" y="1586"/>
                  </a:lnTo>
                  <a:cubicBezTo>
                    <a:pt x="2443" y="1586"/>
                    <a:pt x="2443" y="1586"/>
                    <a:pt x="2443" y="1586"/>
                  </a:cubicBezTo>
                  <a:cubicBezTo>
                    <a:pt x="2443" y="1586"/>
                    <a:pt x="2443" y="1586"/>
                    <a:pt x="2443" y="1586"/>
                  </a:cubicBezTo>
                  <a:lnTo>
                    <a:pt x="2443" y="1586"/>
                  </a:lnTo>
                  <a:cubicBezTo>
                    <a:pt x="2449" y="1586"/>
                    <a:pt x="2457" y="1586"/>
                    <a:pt x="2465" y="1586"/>
                  </a:cubicBezTo>
                  <a:cubicBezTo>
                    <a:pt x="2922" y="1541"/>
                    <a:pt x="3333" y="1153"/>
                    <a:pt x="3241" y="856"/>
                  </a:cubicBezTo>
                  <a:cubicBezTo>
                    <a:pt x="3123" y="482"/>
                    <a:pt x="2717" y="244"/>
                    <a:pt x="2168" y="2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3"/>
            <p:cNvSpPr/>
            <p:nvPr/>
          </p:nvSpPr>
          <p:spPr>
            <a:xfrm>
              <a:off x="5924225" y="2650350"/>
              <a:ext cx="3175" cy="875"/>
            </a:xfrm>
            <a:custGeom>
              <a:avLst/>
              <a:gdLst/>
              <a:ahLst/>
              <a:cxnLst/>
              <a:rect l="l" t="t" r="r" b="b"/>
              <a:pathLst>
                <a:path w="127" h="35" extrusionOk="0">
                  <a:moveTo>
                    <a:pt x="3" y="0"/>
                  </a:moveTo>
                  <a:lnTo>
                    <a:pt x="3" y="0"/>
                  </a:lnTo>
                  <a:cubicBezTo>
                    <a:pt x="0" y="0"/>
                    <a:pt x="35" y="12"/>
                    <a:pt x="103" y="35"/>
                  </a:cubicBezTo>
                  <a:lnTo>
                    <a:pt x="126" y="35"/>
                  </a:lnTo>
                  <a:cubicBezTo>
                    <a:pt x="46" y="12"/>
                    <a:pt x="6" y="0"/>
                    <a:pt x="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3"/>
            <p:cNvSpPr/>
            <p:nvPr/>
          </p:nvSpPr>
          <p:spPr>
            <a:xfrm>
              <a:off x="5938775" y="2653475"/>
              <a:ext cx="600" cy="600"/>
            </a:xfrm>
            <a:custGeom>
              <a:avLst/>
              <a:gdLst/>
              <a:ahLst/>
              <a:cxnLst/>
              <a:rect l="l" t="t" r="r" b="b"/>
              <a:pathLst>
                <a:path w="24" h="24" extrusionOk="0">
                  <a:moveTo>
                    <a:pt x="1" y="1"/>
                  </a:moveTo>
                  <a:cubicBezTo>
                    <a:pt x="1" y="24"/>
                    <a:pt x="1" y="24"/>
                    <a:pt x="1" y="24"/>
                  </a:cubicBezTo>
                  <a:lnTo>
                    <a:pt x="23" y="24"/>
                  </a:lnTo>
                  <a:cubicBezTo>
                    <a:pt x="23" y="24"/>
                    <a:pt x="1" y="24"/>
                    <a:pt x="1" y="1"/>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3"/>
            <p:cNvSpPr/>
            <p:nvPr/>
          </p:nvSpPr>
          <p:spPr>
            <a:xfrm>
              <a:off x="5531925" y="2660325"/>
              <a:ext cx="1150" cy="25"/>
            </a:xfrm>
            <a:custGeom>
              <a:avLst/>
              <a:gdLst/>
              <a:ahLst/>
              <a:cxnLst/>
              <a:rect l="l" t="t" r="r" b="b"/>
              <a:pathLst>
                <a:path w="46" h="1" extrusionOk="0">
                  <a:moveTo>
                    <a:pt x="0" y="1"/>
                  </a:moveTo>
                  <a:cubicBezTo>
                    <a:pt x="0" y="1"/>
                    <a:pt x="23" y="1"/>
                    <a:pt x="23" y="1"/>
                  </a:cubicBezTo>
                  <a:cubicBezTo>
                    <a:pt x="23" y="1"/>
                    <a:pt x="23" y="1"/>
                    <a:pt x="46" y="1"/>
                  </a:cubicBezTo>
                  <a:cubicBezTo>
                    <a:pt x="23" y="1"/>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3"/>
            <p:cNvSpPr/>
            <p:nvPr/>
          </p:nvSpPr>
          <p:spPr>
            <a:xfrm>
              <a:off x="6011250" y="2929750"/>
              <a:ext cx="35975" cy="19875"/>
            </a:xfrm>
            <a:custGeom>
              <a:avLst/>
              <a:gdLst/>
              <a:ahLst/>
              <a:cxnLst/>
              <a:rect l="l" t="t" r="r" b="b"/>
              <a:pathLst>
                <a:path w="1439" h="795" extrusionOk="0">
                  <a:moveTo>
                    <a:pt x="955" y="1"/>
                  </a:moveTo>
                  <a:cubicBezTo>
                    <a:pt x="823" y="1"/>
                    <a:pt x="672" y="30"/>
                    <a:pt x="525" y="89"/>
                  </a:cubicBezTo>
                  <a:cubicBezTo>
                    <a:pt x="183" y="226"/>
                    <a:pt x="0" y="477"/>
                    <a:pt x="92" y="659"/>
                  </a:cubicBezTo>
                  <a:cubicBezTo>
                    <a:pt x="155" y="748"/>
                    <a:pt x="290" y="795"/>
                    <a:pt x="456" y="795"/>
                  </a:cubicBezTo>
                  <a:cubicBezTo>
                    <a:pt x="587" y="795"/>
                    <a:pt x="739" y="766"/>
                    <a:pt x="891" y="705"/>
                  </a:cubicBezTo>
                  <a:cubicBezTo>
                    <a:pt x="1233" y="568"/>
                    <a:pt x="1438" y="317"/>
                    <a:pt x="1324" y="157"/>
                  </a:cubicBezTo>
                  <a:cubicBezTo>
                    <a:pt x="1272" y="53"/>
                    <a:pt x="1130" y="1"/>
                    <a:pt x="955"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3"/>
            <p:cNvSpPr/>
            <p:nvPr/>
          </p:nvSpPr>
          <p:spPr>
            <a:xfrm>
              <a:off x="5446325" y="2925225"/>
              <a:ext cx="35400" cy="21475"/>
            </a:xfrm>
            <a:custGeom>
              <a:avLst/>
              <a:gdLst/>
              <a:ahLst/>
              <a:cxnLst/>
              <a:rect l="l" t="t" r="r" b="b"/>
              <a:pathLst>
                <a:path w="1416" h="859" extrusionOk="0">
                  <a:moveTo>
                    <a:pt x="406" y="1"/>
                  </a:moveTo>
                  <a:cubicBezTo>
                    <a:pt x="275" y="1"/>
                    <a:pt x="167" y="36"/>
                    <a:pt x="114" y="110"/>
                  </a:cubicBezTo>
                  <a:cubicBezTo>
                    <a:pt x="0" y="270"/>
                    <a:pt x="160" y="544"/>
                    <a:pt x="480" y="726"/>
                  </a:cubicBezTo>
                  <a:cubicBezTo>
                    <a:pt x="663" y="812"/>
                    <a:pt x="846" y="858"/>
                    <a:pt x="995" y="858"/>
                  </a:cubicBezTo>
                  <a:cubicBezTo>
                    <a:pt x="1123" y="858"/>
                    <a:pt x="1226" y="823"/>
                    <a:pt x="1279" y="749"/>
                  </a:cubicBezTo>
                  <a:cubicBezTo>
                    <a:pt x="1415" y="589"/>
                    <a:pt x="1233" y="315"/>
                    <a:pt x="913" y="133"/>
                  </a:cubicBezTo>
                  <a:cubicBezTo>
                    <a:pt x="742" y="47"/>
                    <a:pt x="558" y="1"/>
                    <a:pt x="406"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3"/>
            <p:cNvSpPr/>
            <p:nvPr/>
          </p:nvSpPr>
          <p:spPr>
            <a:xfrm>
              <a:off x="5633725" y="2937075"/>
              <a:ext cx="149875" cy="79100"/>
            </a:xfrm>
            <a:custGeom>
              <a:avLst/>
              <a:gdLst/>
              <a:ahLst/>
              <a:cxnLst/>
              <a:rect l="l" t="t" r="r" b="b"/>
              <a:pathLst>
                <a:path w="5995" h="3164" extrusionOk="0">
                  <a:moveTo>
                    <a:pt x="5076" y="0"/>
                  </a:moveTo>
                  <a:cubicBezTo>
                    <a:pt x="4371" y="0"/>
                    <a:pt x="3162" y="650"/>
                    <a:pt x="2296" y="686"/>
                  </a:cubicBezTo>
                  <a:cubicBezTo>
                    <a:pt x="2254" y="688"/>
                    <a:pt x="2213" y="688"/>
                    <a:pt x="2173" y="688"/>
                  </a:cubicBezTo>
                  <a:cubicBezTo>
                    <a:pt x="1172" y="688"/>
                    <a:pt x="813" y="161"/>
                    <a:pt x="813" y="161"/>
                  </a:cubicBezTo>
                  <a:lnTo>
                    <a:pt x="813" y="161"/>
                  </a:lnTo>
                  <a:cubicBezTo>
                    <a:pt x="1" y="512"/>
                    <a:pt x="1426" y="3164"/>
                    <a:pt x="2754" y="3164"/>
                  </a:cubicBezTo>
                  <a:cubicBezTo>
                    <a:pt x="2807" y="3164"/>
                    <a:pt x="2860" y="3160"/>
                    <a:pt x="2913" y="3151"/>
                  </a:cubicBezTo>
                  <a:cubicBezTo>
                    <a:pt x="4282" y="2923"/>
                    <a:pt x="5994" y="709"/>
                    <a:pt x="5515" y="161"/>
                  </a:cubicBezTo>
                  <a:cubicBezTo>
                    <a:pt x="5414" y="46"/>
                    <a:pt x="5263" y="0"/>
                    <a:pt x="5076"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3"/>
            <p:cNvSpPr/>
            <p:nvPr/>
          </p:nvSpPr>
          <p:spPr>
            <a:xfrm>
              <a:off x="5642625" y="2907875"/>
              <a:ext cx="136400" cy="76175"/>
            </a:xfrm>
            <a:custGeom>
              <a:avLst/>
              <a:gdLst/>
              <a:ahLst/>
              <a:cxnLst/>
              <a:rect l="l" t="t" r="r" b="b"/>
              <a:pathLst>
                <a:path w="5456" h="3047" extrusionOk="0">
                  <a:moveTo>
                    <a:pt x="4555" y="596"/>
                  </a:moveTo>
                  <a:cubicBezTo>
                    <a:pt x="4550" y="596"/>
                    <a:pt x="4546" y="597"/>
                    <a:pt x="4542" y="598"/>
                  </a:cubicBezTo>
                  <a:cubicBezTo>
                    <a:pt x="4497" y="644"/>
                    <a:pt x="4611" y="872"/>
                    <a:pt x="4748" y="1055"/>
                  </a:cubicBezTo>
                  <a:cubicBezTo>
                    <a:pt x="4816" y="1169"/>
                    <a:pt x="4885" y="1260"/>
                    <a:pt x="4930" y="1329"/>
                  </a:cubicBezTo>
                  <a:cubicBezTo>
                    <a:pt x="4953" y="1397"/>
                    <a:pt x="4976" y="1443"/>
                    <a:pt x="4976" y="1443"/>
                  </a:cubicBezTo>
                  <a:cubicBezTo>
                    <a:pt x="4976" y="1443"/>
                    <a:pt x="5022" y="1489"/>
                    <a:pt x="5045" y="1534"/>
                  </a:cubicBezTo>
                  <a:cubicBezTo>
                    <a:pt x="5067" y="1603"/>
                    <a:pt x="5113" y="1671"/>
                    <a:pt x="5113" y="1785"/>
                  </a:cubicBezTo>
                  <a:cubicBezTo>
                    <a:pt x="5113" y="1991"/>
                    <a:pt x="5022" y="2219"/>
                    <a:pt x="5067" y="2242"/>
                  </a:cubicBezTo>
                  <a:cubicBezTo>
                    <a:pt x="5070" y="2243"/>
                    <a:pt x="5074" y="2244"/>
                    <a:pt x="5078" y="2244"/>
                  </a:cubicBezTo>
                  <a:cubicBezTo>
                    <a:pt x="5139" y="2244"/>
                    <a:pt x="5324" y="2088"/>
                    <a:pt x="5410" y="1831"/>
                  </a:cubicBezTo>
                  <a:cubicBezTo>
                    <a:pt x="5455" y="1694"/>
                    <a:pt x="5433" y="1512"/>
                    <a:pt x="5410" y="1420"/>
                  </a:cubicBezTo>
                  <a:cubicBezTo>
                    <a:pt x="5387" y="1352"/>
                    <a:pt x="5364" y="1306"/>
                    <a:pt x="5364" y="1283"/>
                  </a:cubicBezTo>
                  <a:cubicBezTo>
                    <a:pt x="5341" y="1260"/>
                    <a:pt x="5341" y="1238"/>
                    <a:pt x="5341" y="1238"/>
                  </a:cubicBezTo>
                  <a:cubicBezTo>
                    <a:pt x="5341" y="1238"/>
                    <a:pt x="5296" y="1169"/>
                    <a:pt x="5227" y="1101"/>
                  </a:cubicBezTo>
                  <a:cubicBezTo>
                    <a:pt x="5159" y="1032"/>
                    <a:pt x="5067" y="941"/>
                    <a:pt x="4976" y="872"/>
                  </a:cubicBezTo>
                  <a:cubicBezTo>
                    <a:pt x="4786" y="724"/>
                    <a:pt x="4615" y="596"/>
                    <a:pt x="4555" y="596"/>
                  </a:cubicBezTo>
                  <a:close/>
                  <a:moveTo>
                    <a:pt x="3819" y="1845"/>
                  </a:moveTo>
                  <a:cubicBezTo>
                    <a:pt x="3779" y="1845"/>
                    <a:pt x="3738" y="1848"/>
                    <a:pt x="3698" y="1854"/>
                  </a:cubicBezTo>
                  <a:cubicBezTo>
                    <a:pt x="3515" y="1900"/>
                    <a:pt x="3356" y="1991"/>
                    <a:pt x="3356" y="1991"/>
                  </a:cubicBezTo>
                  <a:cubicBezTo>
                    <a:pt x="3356" y="1991"/>
                    <a:pt x="3219" y="2128"/>
                    <a:pt x="3150" y="2288"/>
                  </a:cubicBezTo>
                  <a:cubicBezTo>
                    <a:pt x="3082" y="2470"/>
                    <a:pt x="3104" y="2653"/>
                    <a:pt x="3150" y="2653"/>
                  </a:cubicBezTo>
                  <a:cubicBezTo>
                    <a:pt x="3155" y="2654"/>
                    <a:pt x="3160" y="2655"/>
                    <a:pt x="3166" y="2655"/>
                  </a:cubicBezTo>
                  <a:cubicBezTo>
                    <a:pt x="3229" y="2655"/>
                    <a:pt x="3296" y="2532"/>
                    <a:pt x="3401" y="2447"/>
                  </a:cubicBezTo>
                  <a:cubicBezTo>
                    <a:pt x="3492" y="2379"/>
                    <a:pt x="3607" y="2310"/>
                    <a:pt x="3607" y="2310"/>
                  </a:cubicBezTo>
                  <a:cubicBezTo>
                    <a:pt x="3607" y="2310"/>
                    <a:pt x="3698" y="2219"/>
                    <a:pt x="3812" y="2128"/>
                  </a:cubicBezTo>
                  <a:cubicBezTo>
                    <a:pt x="3926" y="2059"/>
                    <a:pt x="4063" y="1968"/>
                    <a:pt x="4040" y="1922"/>
                  </a:cubicBezTo>
                  <a:cubicBezTo>
                    <a:pt x="4040" y="1871"/>
                    <a:pt x="3938" y="1845"/>
                    <a:pt x="3819" y="1845"/>
                  </a:cubicBezTo>
                  <a:close/>
                  <a:moveTo>
                    <a:pt x="1331" y="0"/>
                  </a:moveTo>
                  <a:cubicBezTo>
                    <a:pt x="1241" y="0"/>
                    <a:pt x="864" y="260"/>
                    <a:pt x="525" y="598"/>
                  </a:cubicBezTo>
                  <a:cubicBezTo>
                    <a:pt x="343" y="758"/>
                    <a:pt x="183" y="987"/>
                    <a:pt x="92" y="1169"/>
                  </a:cubicBezTo>
                  <a:cubicBezTo>
                    <a:pt x="46" y="1283"/>
                    <a:pt x="23" y="1375"/>
                    <a:pt x="23" y="1443"/>
                  </a:cubicBezTo>
                  <a:cubicBezTo>
                    <a:pt x="0" y="1489"/>
                    <a:pt x="0" y="1534"/>
                    <a:pt x="0" y="1534"/>
                  </a:cubicBezTo>
                  <a:cubicBezTo>
                    <a:pt x="0" y="1534"/>
                    <a:pt x="0" y="1580"/>
                    <a:pt x="0" y="1648"/>
                  </a:cubicBezTo>
                  <a:cubicBezTo>
                    <a:pt x="0" y="1717"/>
                    <a:pt x="23" y="1808"/>
                    <a:pt x="69" y="1900"/>
                  </a:cubicBezTo>
                  <a:cubicBezTo>
                    <a:pt x="160" y="2128"/>
                    <a:pt x="320" y="2333"/>
                    <a:pt x="502" y="2516"/>
                  </a:cubicBezTo>
                  <a:cubicBezTo>
                    <a:pt x="857" y="2829"/>
                    <a:pt x="1250" y="3047"/>
                    <a:pt x="1332" y="3047"/>
                  </a:cubicBezTo>
                  <a:cubicBezTo>
                    <a:pt x="1340" y="3047"/>
                    <a:pt x="1345" y="3045"/>
                    <a:pt x="1347" y="3041"/>
                  </a:cubicBezTo>
                  <a:cubicBezTo>
                    <a:pt x="1393" y="2995"/>
                    <a:pt x="1027" y="2676"/>
                    <a:pt x="731" y="2310"/>
                  </a:cubicBezTo>
                  <a:cubicBezTo>
                    <a:pt x="571" y="2128"/>
                    <a:pt x="480" y="1922"/>
                    <a:pt x="434" y="1785"/>
                  </a:cubicBezTo>
                  <a:cubicBezTo>
                    <a:pt x="411" y="1648"/>
                    <a:pt x="434" y="1557"/>
                    <a:pt x="411" y="1557"/>
                  </a:cubicBezTo>
                  <a:cubicBezTo>
                    <a:pt x="411" y="1557"/>
                    <a:pt x="411" y="1534"/>
                    <a:pt x="411" y="1489"/>
                  </a:cubicBezTo>
                  <a:cubicBezTo>
                    <a:pt x="434" y="1443"/>
                    <a:pt x="434" y="1397"/>
                    <a:pt x="457" y="1329"/>
                  </a:cubicBezTo>
                  <a:cubicBezTo>
                    <a:pt x="502" y="1169"/>
                    <a:pt x="616" y="987"/>
                    <a:pt x="753" y="781"/>
                  </a:cubicBezTo>
                  <a:cubicBezTo>
                    <a:pt x="1050" y="416"/>
                    <a:pt x="1393" y="51"/>
                    <a:pt x="1347" y="5"/>
                  </a:cubicBezTo>
                  <a:cubicBezTo>
                    <a:pt x="1344" y="2"/>
                    <a:pt x="1338" y="0"/>
                    <a:pt x="13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3"/>
            <p:cNvSpPr/>
            <p:nvPr/>
          </p:nvSpPr>
          <p:spPr>
            <a:xfrm>
              <a:off x="5612950" y="2995100"/>
              <a:ext cx="208550" cy="115200"/>
            </a:xfrm>
            <a:custGeom>
              <a:avLst/>
              <a:gdLst/>
              <a:ahLst/>
              <a:cxnLst/>
              <a:rect l="l" t="t" r="r" b="b"/>
              <a:pathLst>
                <a:path w="8342" h="4608" extrusionOk="0">
                  <a:moveTo>
                    <a:pt x="6852" y="0"/>
                  </a:moveTo>
                  <a:cubicBezTo>
                    <a:pt x="6621" y="0"/>
                    <a:pt x="6385" y="60"/>
                    <a:pt x="6163" y="191"/>
                  </a:cubicBezTo>
                  <a:cubicBezTo>
                    <a:pt x="5433" y="625"/>
                    <a:pt x="5068" y="1720"/>
                    <a:pt x="4200" y="1903"/>
                  </a:cubicBezTo>
                  <a:cubicBezTo>
                    <a:pt x="4103" y="1923"/>
                    <a:pt x="4008" y="1932"/>
                    <a:pt x="3916" y="1932"/>
                  </a:cubicBezTo>
                  <a:cubicBezTo>
                    <a:pt x="3271" y="1932"/>
                    <a:pt x="2739" y="1480"/>
                    <a:pt x="2260" y="1081"/>
                  </a:cubicBezTo>
                  <a:cubicBezTo>
                    <a:pt x="1916" y="782"/>
                    <a:pt x="1387" y="435"/>
                    <a:pt x="935" y="435"/>
                  </a:cubicBezTo>
                  <a:cubicBezTo>
                    <a:pt x="695" y="435"/>
                    <a:pt x="478" y="532"/>
                    <a:pt x="320" y="784"/>
                  </a:cubicBezTo>
                  <a:cubicBezTo>
                    <a:pt x="274" y="853"/>
                    <a:pt x="251" y="898"/>
                    <a:pt x="229" y="967"/>
                  </a:cubicBezTo>
                  <a:cubicBezTo>
                    <a:pt x="0" y="1492"/>
                    <a:pt x="229" y="2314"/>
                    <a:pt x="525" y="2770"/>
                  </a:cubicBezTo>
                  <a:cubicBezTo>
                    <a:pt x="1142" y="3638"/>
                    <a:pt x="2306" y="4391"/>
                    <a:pt x="3378" y="4551"/>
                  </a:cubicBezTo>
                  <a:cubicBezTo>
                    <a:pt x="3639" y="4589"/>
                    <a:pt x="3904" y="4608"/>
                    <a:pt x="4168" y="4608"/>
                  </a:cubicBezTo>
                  <a:cubicBezTo>
                    <a:pt x="6265" y="4608"/>
                    <a:pt x="8342" y="3420"/>
                    <a:pt x="8240" y="1332"/>
                  </a:cubicBezTo>
                  <a:cubicBezTo>
                    <a:pt x="8189" y="544"/>
                    <a:pt x="7546" y="0"/>
                    <a:pt x="68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3"/>
            <p:cNvSpPr/>
            <p:nvPr/>
          </p:nvSpPr>
          <p:spPr>
            <a:xfrm>
              <a:off x="5683700" y="3059125"/>
              <a:ext cx="127275" cy="51225"/>
            </a:xfrm>
            <a:custGeom>
              <a:avLst/>
              <a:gdLst/>
              <a:ahLst/>
              <a:cxnLst/>
              <a:rect l="l" t="t" r="r" b="b"/>
              <a:pathLst>
                <a:path w="5091" h="2049" extrusionOk="0">
                  <a:moveTo>
                    <a:pt x="3685" y="0"/>
                  </a:moveTo>
                  <a:cubicBezTo>
                    <a:pt x="3508" y="0"/>
                    <a:pt x="3330" y="9"/>
                    <a:pt x="3151" y="27"/>
                  </a:cubicBezTo>
                  <a:cubicBezTo>
                    <a:pt x="1621" y="164"/>
                    <a:pt x="411" y="917"/>
                    <a:pt x="1" y="1853"/>
                  </a:cubicBezTo>
                  <a:cubicBezTo>
                    <a:pt x="183" y="1898"/>
                    <a:pt x="366" y="1967"/>
                    <a:pt x="548" y="1990"/>
                  </a:cubicBezTo>
                  <a:cubicBezTo>
                    <a:pt x="811" y="2029"/>
                    <a:pt x="1078" y="2049"/>
                    <a:pt x="1344" y="2049"/>
                  </a:cubicBezTo>
                  <a:cubicBezTo>
                    <a:pt x="2904" y="2049"/>
                    <a:pt x="4447" y="1376"/>
                    <a:pt x="5091" y="186"/>
                  </a:cubicBezTo>
                  <a:cubicBezTo>
                    <a:pt x="4669" y="68"/>
                    <a:pt x="4185" y="0"/>
                    <a:pt x="3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3"/>
            <p:cNvSpPr/>
            <p:nvPr/>
          </p:nvSpPr>
          <p:spPr>
            <a:xfrm>
              <a:off x="5670575" y="3117375"/>
              <a:ext cx="70775" cy="22575"/>
            </a:xfrm>
            <a:custGeom>
              <a:avLst/>
              <a:gdLst/>
              <a:ahLst/>
              <a:cxnLst/>
              <a:rect l="l" t="t" r="r" b="b"/>
              <a:pathLst>
                <a:path w="2831" h="903" extrusionOk="0">
                  <a:moveTo>
                    <a:pt x="28" y="0"/>
                  </a:moveTo>
                  <a:cubicBezTo>
                    <a:pt x="26" y="0"/>
                    <a:pt x="24" y="1"/>
                    <a:pt x="23" y="2"/>
                  </a:cubicBezTo>
                  <a:cubicBezTo>
                    <a:pt x="1" y="25"/>
                    <a:pt x="252" y="321"/>
                    <a:pt x="571" y="550"/>
                  </a:cubicBezTo>
                  <a:cubicBezTo>
                    <a:pt x="754" y="641"/>
                    <a:pt x="914" y="755"/>
                    <a:pt x="1073" y="778"/>
                  </a:cubicBezTo>
                  <a:cubicBezTo>
                    <a:pt x="1210" y="824"/>
                    <a:pt x="1302" y="869"/>
                    <a:pt x="1302" y="869"/>
                  </a:cubicBezTo>
                  <a:cubicBezTo>
                    <a:pt x="1302" y="869"/>
                    <a:pt x="1393" y="869"/>
                    <a:pt x="1553" y="892"/>
                  </a:cubicBezTo>
                  <a:cubicBezTo>
                    <a:pt x="1598" y="900"/>
                    <a:pt x="1652" y="902"/>
                    <a:pt x="1710" y="902"/>
                  </a:cubicBezTo>
                  <a:cubicBezTo>
                    <a:pt x="1827" y="902"/>
                    <a:pt x="1964" y="892"/>
                    <a:pt x="2101" y="892"/>
                  </a:cubicBezTo>
                  <a:cubicBezTo>
                    <a:pt x="2489" y="824"/>
                    <a:pt x="2831" y="595"/>
                    <a:pt x="2808" y="573"/>
                  </a:cubicBezTo>
                  <a:cubicBezTo>
                    <a:pt x="2805" y="567"/>
                    <a:pt x="2798" y="564"/>
                    <a:pt x="2786" y="564"/>
                  </a:cubicBezTo>
                  <a:cubicBezTo>
                    <a:pt x="2700" y="564"/>
                    <a:pt x="2398" y="689"/>
                    <a:pt x="2078" y="709"/>
                  </a:cubicBezTo>
                  <a:cubicBezTo>
                    <a:pt x="1895" y="687"/>
                    <a:pt x="1713" y="709"/>
                    <a:pt x="1576" y="664"/>
                  </a:cubicBezTo>
                  <a:cubicBezTo>
                    <a:pt x="1439" y="641"/>
                    <a:pt x="1370" y="618"/>
                    <a:pt x="1370" y="618"/>
                  </a:cubicBezTo>
                  <a:cubicBezTo>
                    <a:pt x="1370" y="618"/>
                    <a:pt x="1279" y="595"/>
                    <a:pt x="1142" y="550"/>
                  </a:cubicBezTo>
                  <a:cubicBezTo>
                    <a:pt x="1005" y="527"/>
                    <a:pt x="845" y="458"/>
                    <a:pt x="663" y="390"/>
                  </a:cubicBezTo>
                  <a:cubicBezTo>
                    <a:pt x="357" y="237"/>
                    <a:pt x="72" y="0"/>
                    <a:pt x="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3"/>
            <p:cNvSpPr/>
            <p:nvPr/>
          </p:nvSpPr>
          <p:spPr>
            <a:xfrm>
              <a:off x="5860600" y="2775900"/>
              <a:ext cx="166075" cy="152650"/>
            </a:xfrm>
            <a:custGeom>
              <a:avLst/>
              <a:gdLst/>
              <a:ahLst/>
              <a:cxnLst/>
              <a:rect l="l" t="t" r="r" b="b"/>
              <a:pathLst>
                <a:path w="6643" h="6106" extrusionOk="0">
                  <a:moveTo>
                    <a:pt x="2880" y="0"/>
                  </a:moveTo>
                  <a:cubicBezTo>
                    <a:pt x="2694" y="0"/>
                    <a:pt x="2475" y="35"/>
                    <a:pt x="2237" y="80"/>
                  </a:cubicBezTo>
                  <a:cubicBezTo>
                    <a:pt x="2055" y="148"/>
                    <a:pt x="1849" y="217"/>
                    <a:pt x="1667" y="308"/>
                  </a:cubicBezTo>
                  <a:cubicBezTo>
                    <a:pt x="1484" y="445"/>
                    <a:pt x="1302" y="582"/>
                    <a:pt x="1119" y="765"/>
                  </a:cubicBezTo>
                  <a:cubicBezTo>
                    <a:pt x="982" y="970"/>
                    <a:pt x="799" y="1153"/>
                    <a:pt x="685" y="1381"/>
                  </a:cubicBezTo>
                  <a:cubicBezTo>
                    <a:pt x="571" y="1609"/>
                    <a:pt x="434" y="1860"/>
                    <a:pt x="366" y="2089"/>
                  </a:cubicBezTo>
                  <a:cubicBezTo>
                    <a:pt x="0" y="3093"/>
                    <a:pt x="46" y="4143"/>
                    <a:pt x="69" y="4873"/>
                  </a:cubicBezTo>
                  <a:cubicBezTo>
                    <a:pt x="137" y="5626"/>
                    <a:pt x="252" y="6106"/>
                    <a:pt x="343" y="6106"/>
                  </a:cubicBezTo>
                  <a:cubicBezTo>
                    <a:pt x="457" y="6106"/>
                    <a:pt x="525" y="5626"/>
                    <a:pt x="617" y="4942"/>
                  </a:cubicBezTo>
                  <a:cubicBezTo>
                    <a:pt x="754" y="4303"/>
                    <a:pt x="891" y="3390"/>
                    <a:pt x="1256" y="2728"/>
                  </a:cubicBezTo>
                  <a:cubicBezTo>
                    <a:pt x="1621" y="2020"/>
                    <a:pt x="2123" y="1678"/>
                    <a:pt x="2534" y="1678"/>
                  </a:cubicBezTo>
                  <a:cubicBezTo>
                    <a:pt x="2562" y="1676"/>
                    <a:pt x="2589" y="1675"/>
                    <a:pt x="2615" y="1675"/>
                  </a:cubicBezTo>
                  <a:cubicBezTo>
                    <a:pt x="2954" y="1675"/>
                    <a:pt x="3184" y="1794"/>
                    <a:pt x="3215" y="1794"/>
                  </a:cubicBezTo>
                  <a:cubicBezTo>
                    <a:pt x="3218" y="1794"/>
                    <a:pt x="3219" y="1793"/>
                    <a:pt x="3219" y="1792"/>
                  </a:cubicBezTo>
                  <a:cubicBezTo>
                    <a:pt x="3219" y="1792"/>
                    <a:pt x="3287" y="1792"/>
                    <a:pt x="3401" y="1860"/>
                  </a:cubicBezTo>
                  <a:cubicBezTo>
                    <a:pt x="3470" y="1883"/>
                    <a:pt x="3561" y="1906"/>
                    <a:pt x="3653" y="1952"/>
                  </a:cubicBezTo>
                  <a:cubicBezTo>
                    <a:pt x="3744" y="1974"/>
                    <a:pt x="3835" y="2066"/>
                    <a:pt x="3949" y="2111"/>
                  </a:cubicBezTo>
                  <a:cubicBezTo>
                    <a:pt x="3995" y="2157"/>
                    <a:pt x="4063" y="2180"/>
                    <a:pt x="4109" y="2225"/>
                  </a:cubicBezTo>
                  <a:cubicBezTo>
                    <a:pt x="4177" y="2271"/>
                    <a:pt x="4223" y="2317"/>
                    <a:pt x="4292" y="2385"/>
                  </a:cubicBezTo>
                  <a:cubicBezTo>
                    <a:pt x="4406" y="2477"/>
                    <a:pt x="4543" y="2568"/>
                    <a:pt x="4680" y="2728"/>
                  </a:cubicBezTo>
                  <a:cubicBezTo>
                    <a:pt x="4794" y="2865"/>
                    <a:pt x="4931" y="3002"/>
                    <a:pt x="5045" y="3138"/>
                  </a:cubicBezTo>
                  <a:lnTo>
                    <a:pt x="5227" y="3390"/>
                  </a:lnTo>
                  <a:cubicBezTo>
                    <a:pt x="5273" y="3435"/>
                    <a:pt x="5296" y="3458"/>
                    <a:pt x="5342" y="3526"/>
                  </a:cubicBezTo>
                  <a:cubicBezTo>
                    <a:pt x="5342" y="3526"/>
                    <a:pt x="5479" y="3800"/>
                    <a:pt x="5501" y="3800"/>
                  </a:cubicBezTo>
                  <a:cubicBezTo>
                    <a:pt x="5590" y="3955"/>
                    <a:pt x="6167" y="5152"/>
                    <a:pt x="6392" y="5152"/>
                  </a:cubicBezTo>
                  <a:cubicBezTo>
                    <a:pt x="6400" y="5152"/>
                    <a:pt x="6407" y="5150"/>
                    <a:pt x="6414" y="5147"/>
                  </a:cubicBezTo>
                  <a:cubicBezTo>
                    <a:pt x="6643" y="5056"/>
                    <a:pt x="6437" y="4257"/>
                    <a:pt x="6414" y="4074"/>
                  </a:cubicBezTo>
                  <a:cubicBezTo>
                    <a:pt x="6163" y="2956"/>
                    <a:pt x="5821" y="2043"/>
                    <a:pt x="5022" y="1175"/>
                  </a:cubicBezTo>
                  <a:cubicBezTo>
                    <a:pt x="4954" y="1084"/>
                    <a:pt x="4885" y="1016"/>
                    <a:pt x="4817" y="947"/>
                  </a:cubicBezTo>
                  <a:cubicBezTo>
                    <a:pt x="4725" y="879"/>
                    <a:pt x="4657" y="810"/>
                    <a:pt x="4566" y="742"/>
                  </a:cubicBezTo>
                  <a:cubicBezTo>
                    <a:pt x="4429" y="628"/>
                    <a:pt x="4292" y="514"/>
                    <a:pt x="4155" y="422"/>
                  </a:cubicBezTo>
                  <a:cubicBezTo>
                    <a:pt x="4018" y="354"/>
                    <a:pt x="3904" y="285"/>
                    <a:pt x="3812" y="240"/>
                  </a:cubicBezTo>
                  <a:cubicBezTo>
                    <a:pt x="3698" y="194"/>
                    <a:pt x="3630" y="148"/>
                    <a:pt x="3584" y="126"/>
                  </a:cubicBezTo>
                  <a:cubicBezTo>
                    <a:pt x="3516" y="103"/>
                    <a:pt x="3493" y="80"/>
                    <a:pt x="3493" y="80"/>
                  </a:cubicBezTo>
                  <a:cubicBezTo>
                    <a:pt x="3493" y="80"/>
                    <a:pt x="3356" y="80"/>
                    <a:pt x="3150" y="34"/>
                  </a:cubicBezTo>
                  <a:cubicBezTo>
                    <a:pt x="3071" y="10"/>
                    <a:pt x="2980" y="0"/>
                    <a:pt x="28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3"/>
            <p:cNvSpPr/>
            <p:nvPr/>
          </p:nvSpPr>
          <p:spPr>
            <a:xfrm>
              <a:off x="5458875" y="2791575"/>
              <a:ext cx="163225" cy="134725"/>
            </a:xfrm>
            <a:custGeom>
              <a:avLst/>
              <a:gdLst/>
              <a:ahLst/>
              <a:cxnLst/>
              <a:rect l="l" t="t" r="r" b="b"/>
              <a:pathLst>
                <a:path w="6529" h="5389" extrusionOk="0">
                  <a:moveTo>
                    <a:pt x="3653" y="1"/>
                  </a:moveTo>
                  <a:cubicBezTo>
                    <a:pt x="3287" y="1"/>
                    <a:pt x="2991" y="1"/>
                    <a:pt x="2808" y="69"/>
                  </a:cubicBezTo>
                  <a:cubicBezTo>
                    <a:pt x="2603" y="138"/>
                    <a:pt x="2488" y="160"/>
                    <a:pt x="2488" y="160"/>
                  </a:cubicBezTo>
                  <a:cubicBezTo>
                    <a:pt x="2488" y="160"/>
                    <a:pt x="2466" y="183"/>
                    <a:pt x="2420" y="206"/>
                  </a:cubicBezTo>
                  <a:cubicBezTo>
                    <a:pt x="2374" y="229"/>
                    <a:pt x="2306" y="275"/>
                    <a:pt x="2237" y="343"/>
                  </a:cubicBezTo>
                  <a:cubicBezTo>
                    <a:pt x="2146" y="412"/>
                    <a:pt x="2055" y="480"/>
                    <a:pt x="1941" y="571"/>
                  </a:cubicBezTo>
                  <a:cubicBezTo>
                    <a:pt x="1826" y="663"/>
                    <a:pt x="1735" y="777"/>
                    <a:pt x="1621" y="914"/>
                  </a:cubicBezTo>
                  <a:cubicBezTo>
                    <a:pt x="1553" y="982"/>
                    <a:pt x="1484" y="1051"/>
                    <a:pt x="1438" y="1119"/>
                  </a:cubicBezTo>
                  <a:cubicBezTo>
                    <a:pt x="1370" y="1188"/>
                    <a:pt x="1324" y="1279"/>
                    <a:pt x="1279" y="1370"/>
                  </a:cubicBezTo>
                  <a:cubicBezTo>
                    <a:pt x="685" y="2283"/>
                    <a:pt x="0" y="3949"/>
                    <a:pt x="731" y="4999"/>
                  </a:cubicBezTo>
                  <a:cubicBezTo>
                    <a:pt x="731" y="4999"/>
                    <a:pt x="1279" y="3927"/>
                    <a:pt x="1301" y="3858"/>
                  </a:cubicBezTo>
                  <a:lnTo>
                    <a:pt x="1393" y="3584"/>
                  </a:lnTo>
                  <a:cubicBezTo>
                    <a:pt x="1438" y="3516"/>
                    <a:pt x="1438" y="3493"/>
                    <a:pt x="1461" y="3447"/>
                  </a:cubicBezTo>
                  <a:lnTo>
                    <a:pt x="1598" y="3196"/>
                  </a:lnTo>
                  <a:cubicBezTo>
                    <a:pt x="1690" y="3036"/>
                    <a:pt x="1781" y="2899"/>
                    <a:pt x="1872" y="2763"/>
                  </a:cubicBezTo>
                  <a:cubicBezTo>
                    <a:pt x="2306" y="2078"/>
                    <a:pt x="2854" y="1621"/>
                    <a:pt x="3653" y="1530"/>
                  </a:cubicBezTo>
                  <a:cubicBezTo>
                    <a:pt x="3679" y="1527"/>
                    <a:pt x="3705" y="1525"/>
                    <a:pt x="3733" y="1525"/>
                  </a:cubicBezTo>
                  <a:cubicBezTo>
                    <a:pt x="4092" y="1525"/>
                    <a:pt x="4575" y="1801"/>
                    <a:pt x="4999" y="2352"/>
                  </a:cubicBezTo>
                  <a:cubicBezTo>
                    <a:pt x="5456" y="2922"/>
                    <a:pt x="5730" y="3744"/>
                    <a:pt x="5981" y="4337"/>
                  </a:cubicBezTo>
                  <a:cubicBezTo>
                    <a:pt x="6181" y="4961"/>
                    <a:pt x="6338" y="5388"/>
                    <a:pt x="6430" y="5388"/>
                  </a:cubicBezTo>
                  <a:cubicBezTo>
                    <a:pt x="6433" y="5388"/>
                    <a:pt x="6435" y="5388"/>
                    <a:pt x="6437" y="5387"/>
                  </a:cubicBezTo>
                  <a:cubicBezTo>
                    <a:pt x="6528" y="5387"/>
                    <a:pt x="6528" y="4931"/>
                    <a:pt x="6483" y="4223"/>
                  </a:cubicBezTo>
                  <a:cubicBezTo>
                    <a:pt x="6369" y="3516"/>
                    <a:pt x="6232" y="2557"/>
                    <a:pt x="5730" y="1667"/>
                  </a:cubicBezTo>
                  <a:cubicBezTo>
                    <a:pt x="5593" y="1439"/>
                    <a:pt x="5456" y="1233"/>
                    <a:pt x="5296" y="1028"/>
                  </a:cubicBezTo>
                  <a:cubicBezTo>
                    <a:pt x="5159" y="845"/>
                    <a:pt x="4954" y="685"/>
                    <a:pt x="4794" y="526"/>
                  </a:cubicBezTo>
                  <a:cubicBezTo>
                    <a:pt x="4611" y="366"/>
                    <a:pt x="4406" y="275"/>
                    <a:pt x="4200" y="160"/>
                  </a:cubicBezTo>
                  <a:cubicBezTo>
                    <a:pt x="4018" y="92"/>
                    <a:pt x="3812" y="46"/>
                    <a:pt x="36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3"/>
            <p:cNvSpPr/>
            <p:nvPr/>
          </p:nvSpPr>
          <p:spPr>
            <a:xfrm>
              <a:off x="5441750" y="2276050"/>
              <a:ext cx="915900" cy="600850"/>
            </a:xfrm>
            <a:custGeom>
              <a:avLst/>
              <a:gdLst/>
              <a:ahLst/>
              <a:cxnLst/>
              <a:rect l="l" t="t" r="r" b="b"/>
              <a:pathLst>
                <a:path w="36636" h="24034" extrusionOk="0">
                  <a:moveTo>
                    <a:pt x="17730" y="0"/>
                  </a:moveTo>
                  <a:cubicBezTo>
                    <a:pt x="14778" y="0"/>
                    <a:pt x="11063" y="649"/>
                    <a:pt x="6940" y="2841"/>
                  </a:cubicBezTo>
                  <a:cubicBezTo>
                    <a:pt x="777" y="6105"/>
                    <a:pt x="1" y="11241"/>
                    <a:pt x="183" y="16034"/>
                  </a:cubicBezTo>
                  <a:cubicBezTo>
                    <a:pt x="1279" y="12108"/>
                    <a:pt x="3265" y="10921"/>
                    <a:pt x="3265" y="10921"/>
                  </a:cubicBezTo>
                  <a:cubicBezTo>
                    <a:pt x="3265" y="10921"/>
                    <a:pt x="4360" y="12062"/>
                    <a:pt x="8149" y="12678"/>
                  </a:cubicBezTo>
                  <a:cubicBezTo>
                    <a:pt x="8446" y="12726"/>
                    <a:pt x="8740" y="12748"/>
                    <a:pt x="9032" y="12748"/>
                  </a:cubicBezTo>
                  <a:cubicBezTo>
                    <a:pt x="12367" y="12748"/>
                    <a:pt x="15361" y="9861"/>
                    <a:pt x="18740" y="9483"/>
                  </a:cubicBezTo>
                  <a:cubicBezTo>
                    <a:pt x="19161" y="9433"/>
                    <a:pt x="19592" y="9405"/>
                    <a:pt x="20023" y="9405"/>
                  </a:cubicBezTo>
                  <a:cubicBezTo>
                    <a:pt x="22326" y="9405"/>
                    <a:pt x="24639" y="10196"/>
                    <a:pt x="25542" y="12542"/>
                  </a:cubicBezTo>
                  <a:cubicBezTo>
                    <a:pt x="26455" y="14938"/>
                    <a:pt x="26524" y="16833"/>
                    <a:pt x="28898" y="18453"/>
                  </a:cubicBezTo>
                  <a:cubicBezTo>
                    <a:pt x="28898" y="18453"/>
                    <a:pt x="27642" y="23110"/>
                    <a:pt x="29080" y="23954"/>
                  </a:cubicBezTo>
                  <a:cubicBezTo>
                    <a:pt x="29173" y="24008"/>
                    <a:pt x="29270" y="24033"/>
                    <a:pt x="29368" y="24033"/>
                  </a:cubicBezTo>
                  <a:cubicBezTo>
                    <a:pt x="30642" y="24033"/>
                    <a:pt x="32276" y="19803"/>
                    <a:pt x="32572" y="18955"/>
                  </a:cubicBezTo>
                  <a:lnTo>
                    <a:pt x="32572" y="18955"/>
                  </a:lnTo>
                  <a:cubicBezTo>
                    <a:pt x="32458" y="19070"/>
                    <a:pt x="32390" y="19161"/>
                    <a:pt x="32390" y="19161"/>
                  </a:cubicBezTo>
                  <a:cubicBezTo>
                    <a:pt x="32390" y="19161"/>
                    <a:pt x="36635" y="6721"/>
                    <a:pt x="24675" y="1357"/>
                  </a:cubicBezTo>
                  <a:cubicBezTo>
                    <a:pt x="24675" y="1357"/>
                    <a:pt x="22001" y="0"/>
                    <a:pt x="1773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3"/>
            <p:cNvSpPr/>
            <p:nvPr/>
          </p:nvSpPr>
          <p:spPr>
            <a:xfrm>
              <a:off x="5305375" y="2120975"/>
              <a:ext cx="1136725" cy="738200"/>
            </a:xfrm>
            <a:custGeom>
              <a:avLst/>
              <a:gdLst/>
              <a:ahLst/>
              <a:cxnLst/>
              <a:rect l="l" t="t" r="r" b="b"/>
              <a:pathLst>
                <a:path w="45469" h="29528" extrusionOk="0">
                  <a:moveTo>
                    <a:pt x="27542" y="1"/>
                  </a:moveTo>
                  <a:cubicBezTo>
                    <a:pt x="22056" y="1"/>
                    <a:pt x="17918" y="5323"/>
                    <a:pt x="17918" y="5323"/>
                  </a:cubicBezTo>
                  <a:cubicBezTo>
                    <a:pt x="17918" y="5323"/>
                    <a:pt x="19199" y="2005"/>
                    <a:pt x="15572" y="2005"/>
                  </a:cubicBezTo>
                  <a:cubicBezTo>
                    <a:pt x="15118" y="2005"/>
                    <a:pt x="14588" y="2057"/>
                    <a:pt x="13970" y="2173"/>
                  </a:cubicBezTo>
                  <a:cubicBezTo>
                    <a:pt x="7213" y="3452"/>
                    <a:pt x="6962" y="11418"/>
                    <a:pt x="6962" y="11418"/>
                  </a:cubicBezTo>
                  <a:cubicBezTo>
                    <a:pt x="6962" y="11418"/>
                    <a:pt x="6480" y="10866"/>
                    <a:pt x="5639" y="10866"/>
                  </a:cubicBezTo>
                  <a:cubicBezTo>
                    <a:pt x="4885" y="10866"/>
                    <a:pt x="3843" y="11309"/>
                    <a:pt x="2603" y="12993"/>
                  </a:cubicBezTo>
                  <a:cubicBezTo>
                    <a:pt x="0" y="16553"/>
                    <a:pt x="3858" y="21096"/>
                    <a:pt x="3858" y="21096"/>
                  </a:cubicBezTo>
                  <a:cubicBezTo>
                    <a:pt x="1826" y="24291"/>
                    <a:pt x="5342" y="27555"/>
                    <a:pt x="5342" y="27555"/>
                  </a:cubicBezTo>
                  <a:lnTo>
                    <a:pt x="5615" y="28034"/>
                  </a:lnTo>
                  <a:cubicBezTo>
                    <a:pt x="5433" y="18813"/>
                    <a:pt x="9450" y="16416"/>
                    <a:pt x="9450" y="16416"/>
                  </a:cubicBezTo>
                  <a:cubicBezTo>
                    <a:pt x="9450" y="16416"/>
                    <a:pt x="10546" y="17580"/>
                    <a:pt x="14312" y="18174"/>
                  </a:cubicBezTo>
                  <a:cubicBezTo>
                    <a:pt x="14611" y="18222"/>
                    <a:pt x="14907" y="18244"/>
                    <a:pt x="15200" y="18244"/>
                  </a:cubicBezTo>
                  <a:cubicBezTo>
                    <a:pt x="18536" y="18244"/>
                    <a:pt x="21548" y="15377"/>
                    <a:pt x="24926" y="14978"/>
                  </a:cubicBezTo>
                  <a:cubicBezTo>
                    <a:pt x="25347" y="14928"/>
                    <a:pt x="25777" y="14900"/>
                    <a:pt x="26208" y="14900"/>
                  </a:cubicBezTo>
                  <a:cubicBezTo>
                    <a:pt x="28510" y="14900"/>
                    <a:pt x="30820" y="15691"/>
                    <a:pt x="31705" y="18037"/>
                  </a:cubicBezTo>
                  <a:cubicBezTo>
                    <a:pt x="32641" y="20434"/>
                    <a:pt x="32686" y="22328"/>
                    <a:pt x="35060" y="23949"/>
                  </a:cubicBezTo>
                  <a:cubicBezTo>
                    <a:pt x="35060" y="23949"/>
                    <a:pt x="33805" y="28628"/>
                    <a:pt x="35243" y="29450"/>
                  </a:cubicBezTo>
                  <a:cubicBezTo>
                    <a:pt x="35337" y="29502"/>
                    <a:pt x="35433" y="29527"/>
                    <a:pt x="35532" y="29527"/>
                  </a:cubicBezTo>
                  <a:cubicBezTo>
                    <a:pt x="36965" y="29527"/>
                    <a:pt x="38803" y="24291"/>
                    <a:pt x="38803" y="24291"/>
                  </a:cubicBezTo>
                  <a:cubicBezTo>
                    <a:pt x="38803" y="24291"/>
                    <a:pt x="45468" y="21643"/>
                    <a:pt x="43437" y="14841"/>
                  </a:cubicBezTo>
                  <a:cubicBezTo>
                    <a:pt x="42478" y="11600"/>
                    <a:pt x="37617" y="11326"/>
                    <a:pt x="37617" y="11326"/>
                  </a:cubicBezTo>
                  <a:cubicBezTo>
                    <a:pt x="37617" y="11326"/>
                    <a:pt x="40219" y="8564"/>
                    <a:pt x="37982" y="6921"/>
                  </a:cubicBezTo>
                  <a:cubicBezTo>
                    <a:pt x="36927" y="6149"/>
                    <a:pt x="35447" y="5947"/>
                    <a:pt x="34186" y="5947"/>
                  </a:cubicBezTo>
                  <a:cubicBezTo>
                    <a:pt x="32802" y="5947"/>
                    <a:pt x="31682" y="6191"/>
                    <a:pt x="31682" y="6191"/>
                  </a:cubicBezTo>
                  <a:cubicBezTo>
                    <a:pt x="31682" y="6191"/>
                    <a:pt x="34695" y="850"/>
                    <a:pt x="28646" y="73"/>
                  </a:cubicBezTo>
                  <a:cubicBezTo>
                    <a:pt x="28273" y="24"/>
                    <a:pt x="27905" y="1"/>
                    <a:pt x="27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3"/>
            <p:cNvSpPr/>
            <p:nvPr/>
          </p:nvSpPr>
          <p:spPr>
            <a:xfrm>
              <a:off x="5348175" y="2121000"/>
              <a:ext cx="1045425" cy="738175"/>
            </a:xfrm>
            <a:custGeom>
              <a:avLst/>
              <a:gdLst/>
              <a:ahLst/>
              <a:cxnLst/>
              <a:rect l="l" t="t" r="r" b="b"/>
              <a:pathLst>
                <a:path w="41817" h="29527" extrusionOk="0">
                  <a:moveTo>
                    <a:pt x="25890" y="1"/>
                  </a:moveTo>
                  <a:cubicBezTo>
                    <a:pt x="25594" y="1"/>
                    <a:pt x="25303" y="18"/>
                    <a:pt x="25017" y="50"/>
                  </a:cubicBezTo>
                  <a:cubicBezTo>
                    <a:pt x="25953" y="301"/>
                    <a:pt x="26934" y="712"/>
                    <a:pt x="27847" y="1374"/>
                  </a:cubicBezTo>
                  <a:cubicBezTo>
                    <a:pt x="30198" y="3017"/>
                    <a:pt x="25085" y="8381"/>
                    <a:pt x="25085" y="8381"/>
                  </a:cubicBezTo>
                  <a:cubicBezTo>
                    <a:pt x="26942" y="7270"/>
                    <a:pt x="30090" y="6412"/>
                    <a:pt x="32582" y="6412"/>
                  </a:cubicBezTo>
                  <a:cubicBezTo>
                    <a:pt x="33981" y="6412"/>
                    <a:pt x="35173" y="6682"/>
                    <a:pt x="35813" y="7331"/>
                  </a:cubicBezTo>
                  <a:cubicBezTo>
                    <a:pt x="37069" y="8609"/>
                    <a:pt x="33097" y="10024"/>
                    <a:pt x="32458" y="10253"/>
                  </a:cubicBezTo>
                  <a:cubicBezTo>
                    <a:pt x="30365" y="11068"/>
                    <a:pt x="28314" y="11968"/>
                    <a:pt x="26040" y="11968"/>
                  </a:cubicBezTo>
                  <a:cubicBezTo>
                    <a:pt x="25958" y="11968"/>
                    <a:pt x="25875" y="11967"/>
                    <a:pt x="25793" y="11964"/>
                  </a:cubicBezTo>
                  <a:cubicBezTo>
                    <a:pt x="25734" y="11962"/>
                    <a:pt x="25675" y="11962"/>
                    <a:pt x="25616" y="11962"/>
                  </a:cubicBezTo>
                  <a:cubicBezTo>
                    <a:pt x="24294" y="11962"/>
                    <a:pt x="23090" y="12441"/>
                    <a:pt x="21844" y="12900"/>
                  </a:cubicBezTo>
                  <a:cubicBezTo>
                    <a:pt x="19184" y="13883"/>
                    <a:pt x="16298" y="15042"/>
                    <a:pt x="13409" y="15042"/>
                  </a:cubicBezTo>
                  <a:cubicBezTo>
                    <a:pt x="12406" y="15042"/>
                    <a:pt x="11403" y="14902"/>
                    <a:pt x="10409" y="14567"/>
                  </a:cubicBezTo>
                  <a:cubicBezTo>
                    <a:pt x="6140" y="13106"/>
                    <a:pt x="7556" y="6920"/>
                    <a:pt x="8491" y="3998"/>
                  </a:cubicBezTo>
                  <a:lnTo>
                    <a:pt x="8491" y="3998"/>
                  </a:lnTo>
                  <a:cubicBezTo>
                    <a:pt x="5387" y="6760"/>
                    <a:pt x="5250" y="11417"/>
                    <a:pt x="5250" y="11417"/>
                  </a:cubicBezTo>
                  <a:cubicBezTo>
                    <a:pt x="5250" y="11417"/>
                    <a:pt x="4908" y="11029"/>
                    <a:pt x="4291" y="10892"/>
                  </a:cubicBezTo>
                  <a:lnTo>
                    <a:pt x="4291" y="10892"/>
                  </a:lnTo>
                  <a:cubicBezTo>
                    <a:pt x="4337" y="13882"/>
                    <a:pt x="4109" y="18104"/>
                    <a:pt x="2420" y="18515"/>
                  </a:cubicBezTo>
                  <a:cubicBezTo>
                    <a:pt x="2274" y="18550"/>
                    <a:pt x="2136" y="18566"/>
                    <a:pt x="2005" y="18566"/>
                  </a:cubicBezTo>
                  <a:cubicBezTo>
                    <a:pt x="847" y="18566"/>
                    <a:pt x="267" y="17278"/>
                    <a:pt x="0" y="16027"/>
                  </a:cubicBezTo>
                  <a:lnTo>
                    <a:pt x="0" y="16027"/>
                  </a:lnTo>
                  <a:cubicBezTo>
                    <a:pt x="92" y="18698"/>
                    <a:pt x="2146" y="21095"/>
                    <a:pt x="2146" y="21095"/>
                  </a:cubicBezTo>
                  <a:cubicBezTo>
                    <a:pt x="114" y="24290"/>
                    <a:pt x="3630" y="27554"/>
                    <a:pt x="3630" y="27554"/>
                  </a:cubicBezTo>
                  <a:lnTo>
                    <a:pt x="3903" y="28033"/>
                  </a:lnTo>
                  <a:cubicBezTo>
                    <a:pt x="3721" y="18812"/>
                    <a:pt x="7738" y="16415"/>
                    <a:pt x="7738" y="16415"/>
                  </a:cubicBezTo>
                  <a:cubicBezTo>
                    <a:pt x="7738" y="16415"/>
                    <a:pt x="8834" y="17579"/>
                    <a:pt x="12600" y="18173"/>
                  </a:cubicBezTo>
                  <a:cubicBezTo>
                    <a:pt x="12899" y="18221"/>
                    <a:pt x="13195" y="18243"/>
                    <a:pt x="13488" y="18243"/>
                  </a:cubicBezTo>
                  <a:cubicBezTo>
                    <a:pt x="16824" y="18243"/>
                    <a:pt x="19836" y="15376"/>
                    <a:pt x="23214" y="14977"/>
                  </a:cubicBezTo>
                  <a:cubicBezTo>
                    <a:pt x="23635" y="14927"/>
                    <a:pt x="24065" y="14899"/>
                    <a:pt x="24496" y="14899"/>
                  </a:cubicBezTo>
                  <a:cubicBezTo>
                    <a:pt x="26798" y="14899"/>
                    <a:pt x="29108" y="15690"/>
                    <a:pt x="29993" y="18036"/>
                  </a:cubicBezTo>
                  <a:cubicBezTo>
                    <a:pt x="30929" y="20433"/>
                    <a:pt x="30974" y="22327"/>
                    <a:pt x="33348" y="23948"/>
                  </a:cubicBezTo>
                  <a:cubicBezTo>
                    <a:pt x="33348" y="23948"/>
                    <a:pt x="32093" y="28627"/>
                    <a:pt x="33531" y="29449"/>
                  </a:cubicBezTo>
                  <a:cubicBezTo>
                    <a:pt x="33625" y="29501"/>
                    <a:pt x="33721" y="29526"/>
                    <a:pt x="33820" y="29526"/>
                  </a:cubicBezTo>
                  <a:cubicBezTo>
                    <a:pt x="35253" y="29526"/>
                    <a:pt x="37091" y="24290"/>
                    <a:pt x="37091" y="24290"/>
                  </a:cubicBezTo>
                  <a:cubicBezTo>
                    <a:pt x="37091" y="24290"/>
                    <a:pt x="40744" y="22829"/>
                    <a:pt x="41816" y="19337"/>
                  </a:cubicBezTo>
                  <a:lnTo>
                    <a:pt x="41816" y="19337"/>
                  </a:lnTo>
                  <a:cubicBezTo>
                    <a:pt x="40454" y="20160"/>
                    <a:pt x="38455" y="20759"/>
                    <a:pt x="36793" y="20759"/>
                  </a:cubicBezTo>
                  <a:cubicBezTo>
                    <a:pt x="35641" y="20759"/>
                    <a:pt x="34651" y="20471"/>
                    <a:pt x="34147" y="19771"/>
                  </a:cubicBezTo>
                  <a:cubicBezTo>
                    <a:pt x="32618" y="17648"/>
                    <a:pt x="35859" y="15936"/>
                    <a:pt x="35859" y="15936"/>
                  </a:cubicBezTo>
                  <a:cubicBezTo>
                    <a:pt x="35859" y="15936"/>
                    <a:pt x="31659" y="15388"/>
                    <a:pt x="30655" y="14772"/>
                  </a:cubicBezTo>
                  <a:cubicBezTo>
                    <a:pt x="29650" y="14178"/>
                    <a:pt x="32024" y="13060"/>
                    <a:pt x="34284" y="12741"/>
                  </a:cubicBezTo>
                  <a:cubicBezTo>
                    <a:pt x="34377" y="12728"/>
                    <a:pt x="34478" y="12722"/>
                    <a:pt x="34586" y="12722"/>
                  </a:cubicBezTo>
                  <a:cubicBezTo>
                    <a:pt x="36258" y="12722"/>
                    <a:pt x="39651" y="14152"/>
                    <a:pt x="41816" y="15160"/>
                  </a:cubicBezTo>
                  <a:cubicBezTo>
                    <a:pt x="41793" y="15046"/>
                    <a:pt x="41771" y="14955"/>
                    <a:pt x="41725" y="14840"/>
                  </a:cubicBezTo>
                  <a:cubicBezTo>
                    <a:pt x="40766" y="11599"/>
                    <a:pt x="35905" y="11325"/>
                    <a:pt x="35905" y="11325"/>
                  </a:cubicBezTo>
                  <a:cubicBezTo>
                    <a:pt x="35905" y="11325"/>
                    <a:pt x="38507" y="8563"/>
                    <a:pt x="36270" y="6920"/>
                  </a:cubicBezTo>
                  <a:cubicBezTo>
                    <a:pt x="35215" y="6148"/>
                    <a:pt x="33735" y="5946"/>
                    <a:pt x="32474" y="5946"/>
                  </a:cubicBezTo>
                  <a:cubicBezTo>
                    <a:pt x="31090" y="5946"/>
                    <a:pt x="29970" y="6190"/>
                    <a:pt x="29970" y="6190"/>
                  </a:cubicBezTo>
                  <a:cubicBezTo>
                    <a:pt x="29970" y="6190"/>
                    <a:pt x="32983" y="849"/>
                    <a:pt x="26934" y="72"/>
                  </a:cubicBezTo>
                  <a:cubicBezTo>
                    <a:pt x="26579" y="24"/>
                    <a:pt x="26231" y="1"/>
                    <a:pt x="25890"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3"/>
            <p:cNvSpPr/>
            <p:nvPr/>
          </p:nvSpPr>
          <p:spPr>
            <a:xfrm>
              <a:off x="5683700" y="2171525"/>
              <a:ext cx="88000" cy="159000"/>
            </a:xfrm>
            <a:custGeom>
              <a:avLst/>
              <a:gdLst/>
              <a:ahLst/>
              <a:cxnLst/>
              <a:rect l="l" t="t" r="r" b="b"/>
              <a:pathLst>
                <a:path w="3520" h="6360" extrusionOk="0">
                  <a:moveTo>
                    <a:pt x="429" y="0"/>
                  </a:moveTo>
                  <a:cubicBezTo>
                    <a:pt x="293" y="0"/>
                    <a:pt x="151" y="5"/>
                    <a:pt x="1" y="14"/>
                  </a:cubicBezTo>
                  <a:cubicBezTo>
                    <a:pt x="2489" y="288"/>
                    <a:pt x="69" y="6360"/>
                    <a:pt x="69" y="6360"/>
                  </a:cubicBezTo>
                  <a:cubicBezTo>
                    <a:pt x="69" y="6360"/>
                    <a:pt x="1324" y="4853"/>
                    <a:pt x="2854" y="3096"/>
                  </a:cubicBezTo>
                  <a:cubicBezTo>
                    <a:pt x="3051" y="2396"/>
                    <a:pt x="3520" y="0"/>
                    <a:pt x="429" y="0"/>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3"/>
            <p:cNvSpPr/>
            <p:nvPr/>
          </p:nvSpPr>
          <p:spPr>
            <a:xfrm>
              <a:off x="5513650" y="2459525"/>
              <a:ext cx="524450" cy="124800"/>
            </a:xfrm>
            <a:custGeom>
              <a:avLst/>
              <a:gdLst/>
              <a:ahLst/>
              <a:cxnLst/>
              <a:rect l="l" t="t" r="r" b="b"/>
              <a:pathLst>
                <a:path w="20978" h="4992" extrusionOk="0">
                  <a:moveTo>
                    <a:pt x="19389" y="1"/>
                  </a:moveTo>
                  <a:cubicBezTo>
                    <a:pt x="19298" y="1"/>
                    <a:pt x="19204" y="6"/>
                    <a:pt x="19105" y="21"/>
                  </a:cubicBezTo>
                  <a:cubicBezTo>
                    <a:pt x="17941" y="44"/>
                    <a:pt x="16503" y="637"/>
                    <a:pt x="15157" y="1322"/>
                  </a:cubicBezTo>
                  <a:cubicBezTo>
                    <a:pt x="14495" y="1687"/>
                    <a:pt x="13833" y="2030"/>
                    <a:pt x="13194" y="2349"/>
                  </a:cubicBezTo>
                  <a:cubicBezTo>
                    <a:pt x="12897" y="2509"/>
                    <a:pt x="12577" y="2646"/>
                    <a:pt x="12281" y="2760"/>
                  </a:cubicBezTo>
                  <a:cubicBezTo>
                    <a:pt x="11984" y="2897"/>
                    <a:pt x="11710" y="3034"/>
                    <a:pt x="11459" y="3148"/>
                  </a:cubicBezTo>
                  <a:cubicBezTo>
                    <a:pt x="10957" y="3377"/>
                    <a:pt x="10523" y="3559"/>
                    <a:pt x="10204" y="3673"/>
                  </a:cubicBezTo>
                  <a:cubicBezTo>
                    <a:pt x="9907" y="3787"/>
                    <a:pt x="9747" y="3856"/>
                    <a:pt x="9747" y="3856"/>
                  </a:cubicBezTo>
                  <a:cubicBezTo>
                    <a:pt x="9747" y="3856"/>
                    <a:pt x="9564" y="3924"/>
                    <a:pt x="9268" y="4016"/>
                  </a:cubicBezTo>
                  <a:cubicBezTo>
                    <a:pt x="8948" y="4130"/>
                    <a:pt x="8515" y="4267"/>
                    <a:pt x="7990" y="4381"/>
                  </a:cubicBezTo>
                  <a:cubicBezTo>
                    <a:pt x="7559" y="4471"/>
                    <a:pt x="7072" y="4532"/>
                    <a:pt x="6561" y="4532"/>
                  </a:cubicBezTo>
                  <a:cubicBezTo>
                    <a:pt x="6423" y="4532"/>
                    <a:pt x="6282" y="4528"/>
                    <a:pt x="6141" y="4518"/>
                  </a:cubicBezTo>
                  <a:cubicBezTo>
                    <a:pt x="5456" y="4495"/>
                    <a:pt x="4726" y="4335"/>
                    <a:pt x="4041" y="4107"/>
                  </a:cubicBezTo>
                  <a:cubicBezTo>
                    <a:pt x="2648" y="3628"/>
                    <a:pt x="1370" y="2783"/>
                    <a:pt x="731" y="1870"/>
                  </a:cubicBezTo>
                  <a:cubicBezTo>
                    <a:pt x="412" y="1436"/>
                    <a:pt x="229" y="1003"/>
                    <a:pt x="160" y="683"/>
                  </a:cubicBezTo>
                  <a:cubicBezTo>
                    <a:pt x="69" y="386"/>
                    <a:pt x="46" y="204"/>
                    <a:pt x="24" y="204"/>
                  </a:cubicBezTo>
                  <a:cubicBezTo>
                    <a:pt x="1" y="204"/>
                    <a:pt x="1" y="386"/>
                    <a:pt x="46" y="706"/>
                  </a:cubicBezTo>
                  <a:cubicBezTo>
                    <a:pt x="92" y="1048"/>
                    <a:pt x="252" y="1505"/>
                    <a:pt x="571" y="2007"/>
                  </a:cubicBezTo>
                  <a:cubicBezTo>
                    <a:pt x="1188" y="2988"/>
                    <a:pt x="2466" y="3924"/>
                    <a:pt x="3904" y="4449"/>
                  </a:cubicBezTo>
                  <a:cubicBezTo>
                    <a:pt x="4611" y="4746"/>
                    <a:pt x="5387" y="4906"/>
                    <a:pt x="6095" y="4974"/>
                  </a:cubicBezTo>
                  <a:cubicBezTo>
                    <a:pt x="6284" y="4986"/>
                    <a:pt x="6469" y="4992"/>
                    <a:pt x="6651" y="4992"/>
                  </a:cubicBezTo>
                  <a:cubicBezTo>
                    <a:pt x="7172" y="4992"/>
                    <a:pt x="7658" y="4945"/>
                    <a:pt x="8081" y="4860"/>
                  </a:cubicBezTo>
                  <a:cubicBezTo>
                    <a:pt x="8651" y="4769"/>
                    <a:pt x="9108" y="4632"/>
                    <a:pt x="9428" y="4518"/>
                  </a:cubicBezTo>
                  <a:cubicBezTo>
                    <a:pt x="9747" y="4426"/>
                    <a:pt x="9930" y="4358"/>
                    <a:pt x="9930" y="4358"/>
                  </a:cubicBezTo>
                  <a:cubicBezTo>
                    <a:pt x="9930" y="4358"/>
                    <a:pt x="10112" y="4290"/>
                    <a:pt x="10409" y="4153"/>
                  </a:cubicBezTo>
                  <a:cubicBezTo>
                    <a:pt x="10729" y="4038"/>
                    <a:pt x="11162" y="3833"/>
                    <a:pt x="11664" y="3605"/>
                  </a:cubicBezTo>
                  <a:cubicBezTo>
                    <a:pt x="11915" y="3468"/>
                    <a:pt x="12189" y="3331"/>
                    <a:pt x="12486" y="3194"/>
                  </a:cubicBezTo>
                  <a:cubicBezTo>
                    <a:pt x="12783" y="3057"/>
                    <a:pt x="13102" y="2920"/>
                    <a:pt x="13399" y="2737"/>
                  </a:cubicBezTo>
                  <a:cubicBezTo>
                    <a:pt x="14038" y="2418"/>
                    <a:pt x="14677" y="2030"/>
                    <a:pt x="15339" y="1665"/>
                  </a:cubicBezTo>
                  <a:cubicBezTo>
                    <a:pt x="16640" y="957"/>
                    <a:pt x="18010" y="318"/>
                    <a:pt x="19128" y="227"/>
                  </a:cubicBezTo>
                  <a:cubicBezTo>
                    <a:pt x="19333" y="197"/>
                    <a:pt x="19523" y="186"/>
                    <a:pt x="19698" y="186"/>
                  </a:cubicBezTo>
                  <a:cubicBezTo>
                    <a:pt x="20399" y="186"/>
                    <a:pt x="20853" y="372"/>
                    <a:pt x="20956" y="372"/>
                  </a:cubicBezTo>
                  <a:cubicBezTo>
                    <a:pt x="20968" y="372"/>
                    <a:pt x="20975" y="370"/>
                    <a:pt x="20977" y="364"/>
                  </a:cubicBezTo>
                  <a:cubicBezTo>
                    <a:pt x="20977" y="341"/>
                    <a:pt x="20795" y="272"/>
                    <a:pt x="20498" y="158"/>
                  </a:cubicBezTo>
                  <a:cubicBezTo>
                    <a:pt x="20338" y="113"/>
                    <a:pt x="20133" y="67"/>
                    <a:pt x="19904" y="21"/>
                  </a:cubicBezTo>
                  <a:cubicBezTo>
                    <a:pt x="19737" y="21"/>
                    <a:pt x="19570" y="1"/>
                    <a:pt x="19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3"/>
            <p:cNvSpPr/>
            <p:nvPr/>
          </p:nvSpPr>
          <p:spPr>
            <a:xfrm>
              <a:off x="5899400" y="2489000"/>
              <a:ext cx="295050" cy="40250"/>
            </a:xfrm>
            <a:custGeom>
              <a:avLst/>
              <a:gdLst/>
              <a:ahLst/>
              <a:cxnLst/>
              <a:rect l="l" t="t" r="r" b="b"/>
              <a:pathLst>
                <a:path w="11802" h="1610" extrusionOk="0">
                  <a:moveTo>
                    <a:pt x="2414" y="1"/>
                  </a:moveTo>
                  <a:cubicBezTo>
                    <a:pt x="2226" y="1"/>
                    <a:pt x="2043" y="6"/>
                    <a:pt x="1872" y="29"/>
                  </a:cubicBezTo>
                  <a:cubicBezTo>
                    <a:pt x="1507" y="98"/>
                    <a:pt x="1188" y="98"/>
                    <a:pt x="914" y="189"/>
                  </a:cubicBezTo>
                  <a:cubicBezTo>
                    <a:pt x="366" y="326"/>
                    <a:pt x="1" y="440"/>
                    <a:pt x="1" y="486"/>
                  </a:cubicBezTo>
                  <a:cubicBezTo>
                    <a:pt x="6" y="491"/>
                    <a:pt x="30" y="494"/>
                    <a:pt x="72" y="494"/>
                  </a:cubicBezTo>
                  <a:cubicBezTo>
                    <a:pt x="206" y="494"/>
                    <a:pt x="518" y="464"/>
                    <a:pt x="936" y="394"/>
                  </a:cubicBezTo>
                  <a:cubicBezTo>
                    <a:pt x="1073" y="360"/>
                    <a:pt x="1227" y="354"/>
                    <a:pt x="1390" y="354"/>
                  </a:cubicBezTo>
                  <a:cubicBezTo>
                    <a:pt x="1471" y="354"/>
                    <a:pt x="1555" y="356"/>
                    <a:pt x="1639" y="356"/>
                  </a:cubicBezTo>
                  <a:cubicBezTo>
                    <a:pt x="1724" y="356"/>
                    <a:pt x="1809" y="354"/>
                    <a:pt x="1895" y="349"/>
                  </a:cubicBezTo>
                  <a:cubicBezTo>
                    <a:pt x="1995" y="335"/>
                    <a:pt x="2098" y="330"/>
                    <a:pt x="2201" y="330"/>
                  </a:cubicBezTo>
                  <a:cubicBezTo>
                    <a:pt x="2449" y="330"/>
                    <a:pt x="2703" y="362"/>
                    <a:pt x="2945" y="394"/>
                  </a:cubicBezTo>
                  <a:cubicBezTo>
                    <a:pt x="3310" y="394"/>
                    <a:pt x="3675" y="508"/>
                    <a:pt x="4018" y="577"/>
                  </a:cubicBezTo>
                  <a:cubicBezTo>
                    <a:pt x="4337" y="645"/>
                    <a:pt x="4657" y="737"/>
                    <a:pt x="4908" y="828"/>
                  </a:cubicBezTo>
                  <a:cubicBezTo>
                    <a:pt x="5182" y="896"/>
                    <a:pt x="5387" y="965"/>
                    <a:pt x="5547" y="1033"/>
                  </a:cubicBezTo>
                  <a:cubicBezTo>
                    <a:pt x="5707" y="1079"/>
                    <a:pt x="5798" y="1125"/>
                    <a:pt x="5798" y="1125"/>
                  </a:cubicBezTo>
                  <a:cubicBezTo>
                    <a:pt x="5798" y="1125"/>
                    <a:pt x="5890" y="1148"/>
                    <a:pt x="6026" y="1193"/>
                  </a:cubicBezTo>
                  <a:cubicBezTo>
                    <a:pt x="6186" y="1239"/>
                    <a:pt x="6414" y="1307"/>
                    <a:pt x="6688" y="1399"/>
                  </a:cubicBezTo>
                  <a:cubicBezTo>
                    <a:pt x="6962" y="1467"/>
                    <a:pt x="7328" y="1513"/>
                    <a:pt x="7670" y="1581"/>
                  </a:cubicBezTo>
                  <a:cubicBezTo>
                    <a:pt x="7852" y="1604"/>
                    <a:pt x="8041" y="1610"/>
                    <a:pt x="8232" y="1610"/>
                  </a:cubicBezTo>
                  <a:cubicBezTo>
                    <a:pt x="8423" y="1610"/>
                    <a:pt x="8617" y="1604"/>
                    <a:pt x="8811" y="1604"/>
                  </a:cubicBezTo>
                  <a:cubicBezTo>
                    <a:pt x="9564" y="1558"/>
                    <a:pt x="10295" y="1490"/>
                    <a:pt x="10865" y="1421"/>
                  </a:cubicBezTo>
                  <a:cubicBezTo>
                    <a:pt x="11413" y="1353"/>
                    <a:pt x="11801" y="1307"/>
                    <a:pt x="11801" y="1262"/>
                  </a:cubicBezTo>
                  <a:cubicBezTo>
                    <a:pt x="11801" y="1239"/>
                    <a:pt x="11413" y="1216"/>
                    <a:pt x="10843" y="1193"/>
                  </a:cubicBezTo>
                  <a:cubicBezTo>
                    <a:pt x="10295" y="1216"/>
                    <a:pt x="9542" y="1239"/>
                    <a:pt x="8788" y="1239"/>
                  </a:cubicBezTo>
                  <a:cubicBezTo>
                    <a:pt x="8423" y="1193"/>
                    <a:pt x="8058" y="1193"/>
                    <a:pt x="7738" y="1148"/>
                  </a:cubicBezTo>
                  <a:cubicBezTo>
                    <a:pt x="7396" y="1056"/>
                    <a:pt x="7099" y="1011"/>
                    <a:pt x="6825" y="919"/>
                  </a:cubicBezTo>
                  <a:cubicBezTo>
                    <a:pt x="6574" y="828"/>
                    <a:pt x="6346" y="760"/>
                    <a:pt x="6209" y="691"/>
                  </a:cubicBezTo>
                  <a:cubicBezTo>
                    <a:pt x="6049" y="645"/>
                    <a:pt x="5958" y="600"/>
                    <a:pt x="5958" y="600"/>
                  </a:cubicBezTo>
                  <a:cubicBezTo>
                    <a:pt x="5958" y="600"/>
                    <a:pt x="5867" y="577"/>
                    <a:pt x="5707" y="531"/>
                  </a:cubicBezTo>
                  <a:cubicBezTo>
                    <a:pt x="5547" y="486"/>
                    <a:pt x="5342" y="417"/>
                    <a:pt x="5045" y="349"/>
                  </a:cubicBezTo>
                  <a:cubicBezTo>
                    <a:pt x="4771" y="280"/>
                    <a:pt x="4452" y="189"/>
                    <a:pt x="4086" y="143"/>
                  </a:cubicBezTo>
                  <a:cubicBezTo>
                    <a:pt x="3744" y="98"/>
                    <a:pt x="3379" y="6"/>
                    <a:pt x="2991" y="6"/>
                  </a:cubicBezTo>
                  <a:cubicBezTo>
                    <a:pt x="2797" y="6"/>
                    <a:pt x="2603" y="1"/>
                    <a:pt x="2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3"/>
            <p:cNvSpPr/>
            <p:nvPr/>
          </p:nvSpPr>
          <p:spPr>
            <a:xfrm>
              <a:off x="6071725" y="2525050"/>
              <a:ext cx="171225" cy="192675"/>
            </a:xfrm>
            <a:custGeom>
              <a:avLst/>
              <a:gdLst/>
              <a:ahLst/>
              <a:cxnLst/>
              <a:rect l="l" t="t" r="r" b="b"/>
              <a:pathLst>
                <a:path w="6849" h="7707" extrusionOk="0">
                  <a:moveTo>
                    <a:pt x="51" y="1"/>
                  </a:moveTo>
                  <a:cubicBezTo>
                    <a:pt x="49" y="1"/>
                    <a:pt x="47" y="1"/>
                    <a:pt x="46" y="2"/>
                  </a:cubicBezTo>
                  <a:cubicBezTo>
                    <a:pt x="1" y="48"/>
                    <a:pt x="206" y="322"/>
                    <a:pt x="435" y="778"/>
                  </a:cubicBezTo>
                  <a:cubicBezTo>
                    <a:pt x="663" y="1235"/>
                    <a:pt x="937" y="1874"/>
                    <a:pt x="1165" y="2513"/>
                  </a:cubicBezTo>
                  <a:cubicBezTo>
                    <a:pt x="1416" y="3175"/>
                    <a:pt x="1644" y="3814"/>
                    <a:pt x="1850" y="4316"/>
                  </a:cubicBezTo>
                  <a:cubicBezTo>
                    <a:pt x="2032" y="4796"/>
                    <a:pt x="2192" y="5115"/>
                    <a:pt x="2192" y="5115"/>
                  </a:cubicBezTo>
                  <a:cubicBezTo>
                    <a:pt x="2192" y="5115"/>
                    <a:pt x="2352" y="5435"/>
                    <a:pt x="2649" y="5891"/>
                  </a:cubicBezTo>
                  <a:cubicBezTo>
                    <a:pt x="2945" y="6325"/>
                    <a:pt x="3425" y="6918"/>
                    <a:pt x="4064" y="7284"/>
                  </a:cubicBezTo>
                  <a:cubicBezTo>
                    <a:pt x="4592" y="7604"/>
                    <a:pt x="5214" y="7707"/>
                    <a:pt x="5711" y="7707"/>
                  </a:cubicBezTo>
                  <a:cubicBezTo>
                    <a:pt x="5815" y="7707"/>
                    <a:pt x="5913" y="7702"/>
                    <a:pt x="6004" y="7694"/>
                  </a:cubicBezTo>
                  <a:cubicBezTo>
                    <a:pt x="6529" y="7626"/>
                    <a:pt x="6848" y="7512"/>
                    <a:pt x="6848" y="7466"/>
                  </a:cubicBezTo>
                  <a:cubicBezTo>
                    <a:pt x="6848" y="7455"/>
                    <a:pt x="6827" y="7450"/>
                    <a:pt x="6787" y="7450"/>
                  </a:cubicBezTo>
                  <a:cubicBezTo>
                    <a:pt x="6666" y="7450"/>
                    <a:pt x="6375" y="7489"/>
                    <a:pt x="5981" y="7489"/>
                  </a:cubicBezTo>
                  <a:cubicBezTo>
                    <a:pt x="5479" y="7466"/>
                    <a:pt x="4794" y="7352"/>
                    <a:pt x="4269" y="6964"/>
                  </a:cubicBezTo>
                  <a:cubicBezTo>
                    <a:pt x="3721" y="6599"/>
                    <a:pt x="3333" y="6051"/>
                    <a:pt x="3059" y="5617"/>
                  </a:cubicBezTo>
                  <a:cubicBezTo>
                    <a:pt x="2808" y="5184"/>
                    <a:pt x="2671" y="4887"/>
                    <a:pt x="2671" y="4887"/>
                  </a:cubicBezTo>
                  <a:cubicBezTo>
                    <a:pt x="2671" y="4887"/>
                    <a:pt x="2512" y="4590"/>
                    <a:pt x="2306" y="4111"/>
                  </a:cubicBezTo>
                  <a:cubicBezTo>
                    <a:pt x="2078" y="3654"/>
                    <a:pt x="1804" y="3015"/>
                    <a:pt x="1530" y="2376"/>
                  </a:cubicBezTo>
                  <a:cubicBezTo>
                    <a:pt x="1233" y="1737"/>
                    <a:pt x="914" y="1121"/>
                    <a:pt x="617" y="687"/>
                  </a:cubicBezTo>
                  <a:cubicBezTo>
                    <a:pt x="333" y="250"/>
                    <a:pt x="90" y="1"/>
                    <a:pt x="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3"/>
            <p:cNvSpPr/>
            <p:nvPr/>
          </p:nvSpPr>
          <p:spPr>
            <a:xfrm>
              <a:off x="6164750" y="2716250"/>
              <a:ext cx="115850" cy="145550"/>
            </a:xfrm>
            <a:custGeom>
              <a:avLst/>
              <a:gdLst/>
              <a:ahLst/>
              <a:cxnLst/>
              <a:rect l="l" t="t" r="r" b="b"/>
              <a:pathLst>
                <a:path w="4634" h="5822" extrusionOk="0">
                  <a:moveTo>
                    <a:pt x="868" y="1"/>
                  </a:moveTo>
                  <a:cubicBezTo>
                    <a:pt x="822" y="1"/>
                    <a:pt x="731" y="366"/>
                    <a:pt x="594" y="937"/>
                  </a:cubicBezTo>
                  <a:cubicBezTo>
                    <a:pt x="457" y="1484"/>
                    <a:pt x="274" y="2238"/>
                    <a:pt x="160" y="3037"/>
                  </a:cubicBezTo>
                  <a:cubicBezTo>
                    <a:pt x="69" y="3813"/>
                    <a:pt x="0" y="4611"/>
                    <a:pt x="320" y="5251"/>
                  </a:cubicBezTo>
                  <a:cubicBezTo>
                    <a:pt x="411" y="5410"/>
                    <a:pt x="525" y="5547"/>
                    <a:pt x="662" y="5639"/>
                  </a:cubicBezTo>
                  <a:cubicBezTo>
                    <a:pt x="731" y="5684"/>
                    <a:pt x="799" y="5707"/>
                    <a:pt x="845" y="5753"/>
                  </a:cubicBezTo>
                  <a:cubicBezTo>
                    <a:pt x="913" y="5776"/>
                    <a:pt x="982" y="5776"/>
                    <a:pt x="1027" y="5798"/>
                  </a:cubicBezTo>
                  <a:cubicBezTo>
                    <a:pt x="1142" y="5821"/>
                    <a:pt x="1233" y="5821"/>
                    <a:pt x="1301" y="5821"/>
                  </a:cubicBezTo>
                  <a:cubicBezTo>
                    <a:pt x="1370" y="5821"/>
                    <a:pt x="1393" y="5798"/>
                    <a:pt x="1393" y="5798"/>
                  </a:cubicBezTo>
                  <a:cubicBezTo>
                    <a:pt x="1393" y="5798"/>
                    <a:pt x="1530" y="5776"/>
                    <a:pt x="1712" y="5707"/>
                  </a:cubicBezTo>
                  <a:cubicBezTo>
                    <a:pt x="1895" y="5593"/>
                    <a:pt x="2123" y="5433"/>
                    <a:pt x="2329" y="5205"/>
                  </a:cubicBezTo>
                  <a:cubicBezTo>
                    <a:pt x="2762" y="4748"/>
                    <a:pt x="3150" y="4041"/>
                    <a:pt x="3470" y="3333"/>
                  </a:cubicBezTo>
                  <a:cubicBezTo>
                    <a:pt x="3812" y="2626"/>
                    <a:pt x="4086" y="1895"/>
                    <a:pt x="4292" y="1370"/>
                  </a:cubicBezTo>
                  <a:cubicBezTo>
                    <a:pt x="4497" y="822"/>
                    <a:pt x="4634" y="457"/>
                    <a:pt x="4611" y="434"/>
                  </a:cubicBezTo>
                  <a:cubicBezTo>
                    <a:pt x="4610" y="434"/>
                    <a:pt x="4608" y="433"/>
                    <a:pt x="4606" y="433"/>
                  </a:cubicBezTo>
                  <a:cubicBezTo>
                    <a:pt x="4552" y="433"/>
                    <a:pt x="4352" y="771"/>
                    <a:pt x="4109" y="1279"/>
                  </a:cubicBezTo>
                  <a:cubicBezTo>
                    <a:pt x="3835" y="1804"/>
                    <a:pt x="3515" y="2489"/>
                    <a:pt x="3150" y="3173"/>
                  </a:cubicBezTo>
                  <a:cubicBezTo>
                    <a:pt x="2762" y="3835"/>
                    <a:pt x="2351" y="4475"/>
                    <a:pt x="1963" y="4863"/>
                  </a:cubicBezTo>
                  <a:cubicBezTo>
                    <a:pt x="1781" y="5045"/>
                    <a:pt x="1598" y="5159"/>
                    <a:pt x="1484" y="5228"/>
                  </a:cubicBezTo>
                  <a:cubicBezTo>
                    <a:pt x="1370" y="5273"/>
                    <a:pt x="1301" y="5273"/>
                    <a:pt x="1301" y="5273"/>
                  </a:cubicBezTo>
                  <a:cubicBezTo>
                    <a:pt x="1301" y="5273"/>
                    <a:pt x="1271" y="5284"/>
                    <a:pt x="1217" y="5284"/>
                  </a:cubicBezTo>
                  <a:cubicBezTo>
                    <a:pt x="1190" y="5284"/>
                    <a:pt x="1157" y="5281"/>
                    <a:pt x="1119" y="5273"/>
                  </a:cubicBezTo>
                  <a:cubicBezTo>
                    <a:pt x="1027" y="5251"/>
                    <a:pt x="868" y="5205"/>
                    <a:pt x="754" y="4999"/>
                  </a:cubicBezTo>
                  <a:cubicBezTo>
                    <a:pt x="503" y="4611"/>
                    <a:pt x="480" y="3813"/>
                    <a:pt x="548" y="3059"/>
                  </a:cubicBezTo>
                  <a:cubicBezTo>
                    <a:pt x="594" y="2306"/>
                    <a:pt x="708" y="1553"/>
                    <a:pt x="799" y="959"/>
                  </a:cubicBezTo>
                  <a:cubicBezTo>
                    <a:pt x="891" y="389"/>
                    <a:pt x="891" y="1"/>
                    <a:pt x="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3"/>
            <p:cNvSpPr/>
            <p:nvPr/>
          </p:nvSpPr>
          <p:spPr>
            <a:xfrm>
              <a:off x="5407525" y="2531950"/>
              <a:ext cx="67350" cy="116075"/>
            </a:xfrm>
            <a:custGeom>
              <a:avLst/>
              <a:gdLst/>
              <a:ahLst/>
              <a:cxnLst/>
              <a:rect l="l" t="t" r="r" b="b"/>
              <a:pathLst>
                <a:path w="2694" h="4643" extrusionOk="0">
                  <a:moveTo>
                    <a:pt x="69" y="0"/>
                  </a:moveTo>
                  <a:cubicBezTo>
                    <a:pt x="0" y="23"/>
                    <a:pt x="46" y="708"/>
                    <a:pt x="206" y="1393"/>
                  </a:cubicBezTo>
                  <a:cubicBezTo>
                    <a:pt x="365" y="2077"/>
                    <a:pt x="639" y="2739"/>
                    <a:pt x="639" y="2739"/>
                  </a:cubicBezTo>
                  <a:cubicBezTo>
                    <a:pt x="639" y="2739"/>
                    <a:pt x="753" y="2876"/>
                    <a:pt x="890" y="3104"/>
                  </a:cubicBezTo>
                  <a:cubicBezTo>
                    <a:pt x="1004" y="3333"/>
                    <a:pt x="1256" y="3607"/>
                    <a:pt x="1484" y="3880"/>
                  </a:cubicBezTo>
                  <a:cubicBezTo>
                    <a:pt x="1941" y="4337"/>
                    <a:pt x="2511" y="4643"/>
                    <a:pt x="2644" y="4643"/>
                  </a:cubicBezTo>
                  <a:cubicBezTo>
                    <a:pt x="2658" y="4643"/>
                    <a:pt x="2667" y="4640"/>
                    <a:pt x="2671" y="4634"/>
                  </a:cubicBezTo>
                  <a:cubicBezTo>
                    <a:pt x="2694" y="4565"/>
                    <a:pt x="2169" y="4154"/>
                    <a:pt x="1781" y="3629"/>
                  </a:cubicBezTo>
                  <a:cubicBezTo>
                    <a:pt x="1598" y="3356"/>
                    <a:pt x="1415" y="3082"/>
                    <a:pt x="1324" y="2853"/>
                  </a:cubicBezTo>
                  <a:cubicBezTo>
                    <a:pt x="1210" y="2648"/>
                    <a:pt x="1119" y="2488"/>
                    <a:pt x="1119" y="2488"/>
                  </a:cubicBezTo>
                  <a:cubicBezTo>
                    <a:pt x="1119" y="2488"/>
                    <a:pt x="1050" y="2351"/>
                    <a:pt x="936" y="2123"/>
                  </a:cubicBezTo>
                  <a:cubicBezTo>
                    <a:pt x="822" y="1895"/>
                    <a:pt x="708" y="1598"/>
                    <a:pt x="571" y="1278"/>
                  </a:cubicBezTo>
                  <a:cubicBezTo>
                    <a:pt x="320" y="662"/>
                    <a:pt x="137" y="0"/>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3"/>
            <p:cNvSpPr/>
            <p:nvPr/>
          </p:nvSpPr>
          <p:spPr>
            <a:xfrm>
              <a:off x="5783575" y="2210150"/>
              <a:ext cx="73625" cy="64875"/>
            </a:xfrm>
            <a:custGeom>
              <a:avLst/>
              <a:gdLst/>
              <a:ahLst/>
              <a:cxnLst/>
              <a:rect l="l" t="t" r="r" b="b"/>
              <a:pathLst>
                <a:path w="2945" h="2595" extrusionOk="0">
                  <a:moveTo>
                    <a:pt x="2656" y="0"/>
                  </a:moveTo>
                  <a:cubicBezTo>
                    <a:pt x="2494" y="0"/>
                    <a:pt x="2285" y="111"/>
                    <a:pt x="2100" y="295"/>
                  </a:cubicBezTo>
                  <a:cubicBezTo>
                    <a:pt x="1872" y="547"/>
                    <a:pt x="1780" y="820"/>
                    <a:pt x="1940" y="935"/>
                  </a:cubicBezTo>
                  <a:cubicBezTo>
                    <a:pt x="1977" y="965"/>
                    <a:pt x="2027" y="979"/>
                    <a:pt x="2084" y="979"/>
                  </a:cubicBezTo>
                  <a:cubicBezTo>
                    <a:pt x="2242" y="979"/>
                    <a:pt x="2458" y="873"/>
                    <a:pt x="2625" y="706"/>
                  </a:cubicBezTo>
                  <a:cubicBezTo>
                    <a:pt x="2876" y="455"/>
                    <a:pt x="2945" y="159"/>
                    <a:pt x="2808" y="44"/>
                  </a:cubicBezTo>
                  <a:cubicBezTo>
                    <a:pt x="2765" y="14"/>
                    <a:pt x="2714" y="0"/>
                    <a:pt x="2656" y="0"/>
                  </a:cubicBezTo>
                  <a:close/>
                  <a:moveTo>
                    <a:pt x="1216" y="1224"/>
                  </a:moveTo>
                  <a:cubicBezTo>
                    <a:pt x="992" y="1224"/>
                    <a:pt x="688" y="1365"/>
                    <a:pt x="434" y="1619"/>
                  </a:cubicBezTo>
                  <a:cubicBezTo>
                    <a:pt x="91" y="1985"/>
                    <a:pt x="0" y="2373"/>
                    <a:pt x="205" y="2532"/>
                  </a:cubicBezTo>
                  <a:cubicBezTo>
                    <a:pt x="260" y="2575"/>
                    <a:pt x="330" y="2595"/>
                    <a:pt x="411" y="2595"/>
                  </a:cubicBezTo>
                  <a:cubicBezTo>
                    <a:pt x="634" y="2595"/>
                    <a:pt x="935" y="2442"/>
                    <a:pt x="1187" y="2190"/>
                  </a:cubicBezTo>
                  <a:cubicBezTo>
                    <a:pt x="1529" y="1848"/>
                    <a:pt x="1621" y="1437"/>
                    <a:pt x="1415" y="1277"/>
                  </a:cubicBezTo>
                  <a:cubicBezTo>
                    <a:pt x="1362" y="1242"/>
                    <a:pt x="1294" y="1224"/>
                    <a:pt x="1216" y="1224"/>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3"/>
            <p:cNvSpPr/>
            <p:nvPr/>
          </p:nvSpPr>
          <p:spPr>
            <a:xfrm>
              <a:off x="5378975" y="2442325"/>
              <a:ext cx="39400" cy="87400"/>
            </a:xfrm>
            <a:custGeom>
              <a:avLst/>
              <a:gdLst/>
              <a:ahLst/>
              <a:cxnLst/>
              <a:rect l="l" t="t" r="r" b="b"/>
              <a:pathLst>
                <a:path w="1576" h="3496" extrusionOk="0">
                  <a:moveTo>
                    <a:pt x="1165" y="1"/>
                  </a:moveTo>
                  <a:cubicBezTo>
                    <a:pt x="919" y="1"/>
                    <a:pt x="637" y="358"/>
                    <a:pt x="549" y="823"/>
                  </a:cubicBezTo>
                  <a:cubicBezTo>
                    <a:pt x="435" y="1280"/>
                    <a:pt x="549" y="1691"/>
                    <a:pt x="800" y="1714"/>
                  </a:cubicBezTo>
                  <a:cubicBezTo>
                    <a:pt x="808" y="1714"/>
                    <a:pt x="816" y="1715"/>
                    <a:pt x="824" y="1715"/>
                  </a:cubicBezTo>
                  <a:cubicBezTo>
                    <a:pt x="1091" y="1715"/>
                    <a:pt x="1373" y="1358"/>
                    <a:pt x="1462" y="915"/>
                  </a:cubicBezTo>
                  <a:cubicBezTo>
                    <a:pt x="1576" y="435"/>
                    <a:pt x="1462" y="47"/>
                    <a:pt x="1188" y="2"/>
                  </a:cubicBezTo>
                  <a:cubicBezTo>
                    <a:pt x="1180" y="1"/>
                    <a:pt x="1173" y="1"/>
                    <a:pt x="1165" y="1"/>
                  </a:cubicBezTo>
                  <a:close/>
                  <a:moveTo>
                    <a:pt x="549" y="2261"/>
                  </a:moveTo>
                  <a:cubicBezTo>
                    <a:pt x="366" y="2261"/>
                    <a:pt x="138" y="2512"/>
                    <a:pt x="69" y="2855"/>
                  </a:cubicBezTo>
                  <a:cubicBezTo>
                    <a:pt x="1" y="3197"/>
                    <a:pt x="69" y="3471"/>
                    <a:pt x="252" y="3494"/>
                  </a:cubicBezTo>
                  <a:cubicBezTo>
                    <a:pt x="259" y="3495"/>
                    <a:pt x="266" y="3495"/>
                    <a:pt x="274" y="3495"/>
                  </a:cubicBezTo>
                  <a:cubicBezTo>
                    <a:pt x="452" y="3495"/>
                    <a:pt x="666" y="3230"/>
                    <a:pt x="731" y="2923"/>
                  </a:cubicBezTo>
                  <a:cubicBezTo>
                    <a:pt x="823" y="2581"/>
                    <a:pt x="731" y="2284"/>
                    <a:pt x="549" y="226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8" name="Google Shape;3478;p43"/>
          <p:cNvGrpSpPr/>
          <p:nvPr/>
        </p:nvGrpSpPr>
        <p:grpSpPr>
          <a:xfrm>
            <a:off x="398514" y="1740232"/>
            <a:ext cx="1361596" cy="3323750"/>
            <a:chOff x="2307900" y="1132175"/>
            <a:chExt cx="1409374" cy="3440379"/>
          </a:xfrm>
        </p:grpSpPr>
        <p:sp>
          <p:nvSpPr>
            <p:cNvPr id="3479" name="Google Shape;3479;p43"/>
            <p:cNvSpPr/>
            <p:nvPr/>
          </p:nvSpPr>
          <p:spPr>
            <a:xfrm>
              <a:off x="2376849" y="4244605"/>
              <a:ext cx="1340425" cy="327949"/>
            </a:xfrm>
            <a:custGeom>
              <a:avLst/>
              <a:gdLst/>
              <a:ahLst/>
              <a:cxnLst/>
              <a:rect l="l" t="t" r="r" b="b"/>
              <a:pathLst>
                <a:path w="53617" h="17074" extrusionOk="0">
                  <a:moveTo>
                    <a:pt x="26820" y="0"/>
                  </a:moveTo>
                  <a:cubicBezTo>
                    <a:pt x="12006" y="0"/>
                    <a:pt x="0" y="3835"/>
                    <a:pt x="0" y="8537"/>
                  </a:cubicBezTo>
                  <a:cubicBezTo>
                    <a:pt x="0" y="13239"/>
                    <a:pt x="12006" y="17073"/>
                    <a:pt x="26820" y="17073"/>
                  </a:cubicBezTo>
                  <a:cubicBezTo>
                    <a:pt x="41611" y="17073"/>
                    <a:pt x="53617" y="13239"/>
                    <a:pt x="53617" y="8537"/>
                  </a:cubicBezTo>
                  <a:cubicBezTo>
                    <a:pt x="53617" y="3835"/>
                    <a:pt x="41611" y="0"/>
                    <a:pt x="2682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3"/>
            <p:cNvSpPr/>
            <p:nvPr/>
          </p:nvSpPr>
          <p:spPr>
            <a:xfrm>
              <a:off x="3188850" y="2441200"/>
              <a:ext cx="260800" cy="444550"/>
            </a:xfrm>
            <a:custGeom>
              <a:avLst/>
              <a:gdLst/>
              <a:ahLst/>
              <a:cxnLst/>
              <a:rect l="l" t="t" r="r" b="b"/>
              <a:pathLst>
                <a:path w="10432" h="17782" extrusionOk="0">
                  <a:moveTo>
                    <a:pt x="183" y="1"/>
                  </a:moveTo>
                  <a:lnTo>
                    <a:pt x="1" y="572"/>
                  </a:lnTo>
                  <a:lnTo>
                    <a:pt x="6711" y="17782"/>
                  </a:lnTo>
                  <a:lnTo>
                    <a:pt x="10432" y="15454"/>
                  </a:lnTo>
                  <a:cubicBezTo>
                    <a:pt x="10432" y="15454"/>
                    <a:pt x="6529" y="5502"/>
                    <a:pt x="4748" y="2900"/>
                  </a:cubicBezTo>
                  <a:cubicBezTo>
                    <a:pt x="2991" y="275"/>
                    <a:pt x="183" y="1"/>
                    <a:pt x="183" y="1"/>
                  </a:cubicBezTo>
                  <a:close/>
                </a:path>
              </a:pathLst>
            </a:custGeom>
            <a:solidFill>
              <a:srgbClr val="FF2E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3"/>
            <p:cNvSpPr/>
            <p:nvPr/>
          </p:nvSpPr>
          <p:spPr>
            <a:xfrm>
              <a:off x="3188850" y="2441200"/>
              <a:ext cx="260800" cy="444550"/>
            </a:xfrm>
            <a:custGeom>
              <a:avLst/>
              <a:gdLst/>
              <a:ahLst/>
              <a:cxnLst/>
              <a:rect l="l" t="t" r="r" b="b"/>
              <a:pathLst>
                <a:path w="10432" h="17782" extrusionOk="0">
                  <a:moveTo>
                    <a:pt x="183" y="1"/>
                  </a:moveTo>
                  <a:lnTo>
                    <a:pt x="1" y="572"/>
                  </a:lnTo>
                  <a:lnTo>
                    <a:pt x="6711" y="17782"/>
                  </a:lnTo>
                  <a:lnTo>
                    <a:pt x="10432" y="15454"/>
                  </a:lnTo>
                  <a:cubicBezTo>
                    <a:pt x="10432" y="15454"/>
                    <a:pt x="6529" y="5502"/>
                    <a:pt x="4748" y="2900"/>
                  </a:cubicBezTo>
                  <a:cubicBezTo>
                    <a:pt x="2991" y="275"/>
                    <a:pt x="183" y="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3"/>
            <p:cNvSpPr/>
            <p:nvPr/>
          </p:nvSpPr>
          <p:spPr>
            <a:xfrm>
              <a:off x="2307900" y="2346525"/>
              <a:ext cx="998525" cy="989875"/>
            </a:xfrm>
            <a:custGeom>
              <a:avLst/>
              <a:gdLst/>
              <a:ahLst/>
              <a:cxnLst/>
              <a:rect l="l" t="t" r="r" b="b"/>
              <a:pathLst>
                <a:path w="39941" h="39595" extrusionOk="0">
                  <a:moveTo>
                    <a:pt x="24607" y="1"/>
                  </a:moveTo>
                  <a:cubicBezTo>
                    <a:pt x="23871" y="1"/>
                    <a:pt x="23087" y="36"/>
                    <a:pt x="22251" y="113"/>
                  </a:cubicBezTo>
                  <a:cubicBezTo>
                    <a:pt x="12345" y="1049"/>
                    <a:pt x="9948" y="2510"/>
                    <a:pt x="8213" y="4153"/>
                  </a:cubicBezTo>
                  <a:cubicBezTo>
                    <a:pt x="6456" y="5797"/>
                    <a:pt x="4904" y="12210"/>
                    <a:pt x="3169" y="14242"/>
                  </a:cubicBezTo>
                  <a:cubicBezTo>
                    <a:pt x="1491" y="16160"/>
                    <a:pt x="0" y="18182"/>
                    <a:pt x="4260" y="18182"/>
                  </a:cubicBezTo>
                  <a:cubicBezTo>
                    <a:pt x="4461" y="18182"/>
                    <a:pt x="4676" y="18177"/>
                    <a:pt x="4904" y="18168"/>
                  </a:cubicBezTo>
                  <a:lnTo>
                    <a:pt x="4904" y="18168"/>
                  </a:lnTo>
                  <a:cubicBezTo>
                    <a:pt x="4904" y="18168"/>
                    <a:pt x="2462" y="32388"/>
                    <a:pt x="6798" y="35926"/>
                  </a:cubicBezTo>
                  <a:cubicBezTo>
                    <a:pt x="10017" y="38553"/>
                    <a:pt x="16044" y="39595"/>
                    <a:pt x="21862" y="39595"/>
                  </a:cubicBezTo>
                  <a:cubicBezTo>
                    <a:pt x="28173" y="39595"/>
                    <a:pt x="34237" y="38369"/>
                    <a:pt x="36197" y="36611"/>
                  </a:cubicBezTo>
                  <a:cubicBezTo>
                    <a:pt x="39941" y="33210"/>
                    <a:pt x="37110" y="7189"/>
                    <a:pt x="34805" y="4153"/>
                  </a:cubicBezTo>
                  <a:cubicBezTo>
                    <a:pt x="34805" y="4153"/>
                    <a:pt x="32585" y="1"/>
                    <a:pt x="246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3"/>
            <p:cNvSpPr/>
            <p:nvPr/>
          </p:nvSpPr>
          <p:spPr>
            <a:xfrm>
              <a:off x="2432775" y="2400400"/>
              <a:ext cx="873650" cy="936200"/>
            </a:xfrm>
            <a:custGeom>
              <a:avLst/>
              <a:gdLst/>
              <a:ahLst/>
              <a:cxnLst/>
              <a:rect l="l" t="t" r="r" b="b"/>
              <a:pathLst>
                <a:path w="34946" h="37448" extrusionOk="0">
                  <a:moveTo>
                    <a:pt x="21449" y="1"/>
                  </a:moveTo>
                  <a:cubicBezTo>
                    <a:pt x="18911" y="1"/>
                    <a:pt x="16266" y="203"/>
                    <a:pt x="14038" y="811"/>
                  </a:cubicBezTo>
                  <a:cubicBezTo>
                    <a:pt x="7350" y="2637"/>
                    <a:pt x="5045" y="3276"/>
                    <a:pt x="4314" y="8503"/>
                  </a:cubicBezTo>
                  <a:cubicBezTo>
                    <a:pt x="3652" y="13228"/>
                    <a:pt x="0" y="30005"/>
                    <a:pt x="2922" y="34250"/>
                  </a:cubicBezTo>
                  <a:cubicBezTo>
                    <a:pt x="3059" y="34456"/>
                    <a:pt x="3196" y="34638"/>
                    <a:pt x="3355" y="34798"/>
                  </a:cubicBezTo>
                  <a:cubicBezTo>
                    <a:pt x="6758" y="36680"/>
                    <a:pt x="11892" y="37448"/>
                    <a:pt x="16869" y="37448"/>
                  </a:cubicBezTo>
                  <a:cubicBezTo>
                    <a:pt x="20706" y="37448"/>
                    <a:pt x="24448" y="36991"/>
                    <a:pt x="27231" y="36236"/>
                  </a:cubicBezTo>
                  <a:cubicBezTo>
                    <a:pt x="28075" y="35802"/>
                    <a:pt x="28897" y="35460"/>
                    <a:pt x="29673" y="35277"/>
                  </a:cubicBezTo>
                  <a:cubicBezTo>
                    <a:pt x="30312" y="35049"/>
                    <a:pt x="30837" y="34775"/>
                    <a:pt x="31202" y="34456"/>
                  </a:cubicBezTo>
                  <a:cubicBezTo>
                    <a:pt x="34946" y="31055"/>
                    <a:pt x="32115" y="5034"/>
                    <a:pt x="29810" y="1998"/>
                  </a:cubicBezTo>
                  <a:cubicBezTo>
                    <a:pt x="29810" y="1998"/>
                    <a:pt x="29810" y="1998"/>
                    <a:pt x="29810" y="1975"/>
                  </a:cubicBezTo>
                  <a:lnTo>
                    <a:pt x="29787" y="1975"/>
                  </a:lnTo>
                  <a:cubicBezTo>
                    <a:pt x="29696" y="1816"/>
                    <a:pt x="29285" y="1154"/>
                    <a:pt x="28372" y="423"/>
                  </a:cubicBezTo>
                  <a:cubicBezTo>
                    <a:pt x="26555" y="215"/>
                    <a:pt x="24059" y="1"/>
                    <a:pt x="2144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3"/>
            <p:cNvSpPr/>
            <p:nvPr/>
          </p:nvSpPr>
          <p:spPr>
            <a:xfrm>
              <a:off x="2355150" y="2458675"/>
              <a:ext cx="519300" cy="878025"/>
            </a:xfrm>
            <a:custGeom>
              <a:avLst/>
              <a:gdLst/>
              <a:ahLst/>
              <a:cxnLst/>
              <a:rect l="l" t="t" r="r" b="b"/>
              <a:pathLst>
                <a:path w="20772" h="35121" extrusionOk="0">
                  <a:moveTo>
                    <a:pt x="9842" y="1"/>
                  </a:moveTo>
                  <a:cubicBezTo>
                    <a:pt x="9062" y="1"/>
                    <a:pt x="8250" y="240"/>
                    <a:pt x="7442" y="649"/>
                  </a:cubicBezTo>
                  <a:cubicBezTo>
                    <a:pt x="4087" y="2315"/>
                    <a:pt x="4406" y="6423"/>
                    <a:pt x="3037" y="9322"/>
                  </a:cubicBezTo>
                  <a:cubicBezTo>
                    <a:pt x="2557" y="10372"/>
                    <a:pt x="1827" y="11262"/>
                    <a:pt x="1097" y="12130"/>
                  </a:cubicBezTo>
                  <a:cubicBezTo>
                    <a:pt x="868" y="12404"/>
                    <a:pt x="366" y="12815"/>
                    <a:pt x="1" y="13248"/>
                  </a:cubicBezTo>
                  <a:cubicBezTo>
                    <a:pt x="115" y="13317"/>
                    <a:pt x="252" y="13385"/>
                    <a:pt x="435" y="13454"/>
                  </a:cubicBezTo>
                  <a:cubicBezTo>
                    <a:pt x="435" y="13454"/>
                    <a:pt x="435" y="13454"/>
                    <a:pt x="457" y="13476"/>
                  </a:cubicBezTo>
                  <a:cubicBezTo>
                    <a:pt x="526" y="13499"/>
                    <a:pt x="617" y="13522"/>
                    <a:pt x="708" y="13545"/>
                  </a:cubicBezTo>
                  <a:lnTo>
                    <a:pt x="754" y="13545"/>
                  </a:lnTo>
                  <a:cubicBezTo>
                    <a:pt x="845" y="13568"/>
                    <a:pt x="960" y="13591"/>
                    <a:pt x="1051" y="13613"/>
                  </a:cubicBezTo>
                  <a:lnTo>
                    <a:pt x="1074" y="13613"/>
                  </a:lnTo>
                  <a:cubicBezTo>
                    <a:pt x="1188" y="13636"/>
                    <a:pt x="1325" y="13659"/>
                    <a:pt x="1462" y="13659"/>
                  </a:cubicBezTo>
                  <a:lnTo>
                    <a:pt x="1530" y="13659"/>
                  </a:lnTo>
                  <a:cubicBezTo>
                    <a:pt x="1621" y="13682"/>
                    <a:pt x="1758" y="13682"/>
                    <a:pt x="1873" y="13682"/>
                  </a:cubicBezTo>
                  <a:cubicBezTo>
                    <a:pt x="1918" y="13682"/>
                    <a:pt x="1964" y="13705"/>
                    <a:pt x="2010" y="13705"/>
                  </a:cubicBezTo>
                  <a:lnTo>
                    <a:pt x="2489" y="13705"/>
                  </a:lnTo>
                  <a:cubicBezTo>
                    <a:pt x="2649" y="13705"/>
                    <a:pt x="2831" y="13705"/>
                    <a:pt x="3014" y="13682"/>
                  </a:cubicBezTo>
                  <a:lnTo>
                    <a:pt x="3014" y="13682"/>
                  </a:lnTo>
                  <a:cubicBezTo>
                    <a:pt x="3014" y="13682"/>
                    <a:pt x="2740" y="15325"/>
                    <a:pt x="2534" y="17585"/>
                  </a:cubicBezTo>
                  <a:cubicBezTo>
                    <a:pt x="2534" y="17882"/>
                    <a:pt x="2512" y="18156"/>
                    <a:pt x="2466" y="18452"/>
                  </a:cubicBezTo>
                  <a:cubicBezTo>
                    <a:pt x="2146" y="22926"/>
                    <a:pt x="2215" y="29226"/>
                    <a:pt x="4908" y="31440"/>
                  </a:cubicBezTo>
                  <a:cubicBezTo>
                    <a:pt x="8150" y="34068"/>
                    <a:pt x="14208" y="35120"/>
                    <a:pt x="20037" y="35120"/>
                  </a:cubicBezTo>
                  <a:cubicBezTo>
                    <a:pt x="20283" y="35120"/>
                    <a:pt x="20528" y="35119"/>
                    <a:pt x="20772" y="35115"/>
                  </a:cubicBezTo>
                  <a:cubicBezTo>
                    <a:pt x="20475" y="34179"/>
                    <a:pt x="19653" y="33243"/>
                    <a:pt x="19288" y="32536"/>
                  </a:cubicBezTo>
                  <a:cubicBezTo>
                    <a:pt x="18489" y="30938"/>
                    <a:pt x="17964" y="29157"/>
                    <a:pt x="17394" y="27468"/>
                  </a:cubicBezTo>
                  <a:cubicBezTo>
                    <a:pt x="16389" y="24547"/>
                    <a:pt x="16595" y="21465"/>
                    <a:pt x="16321" y="18452"/>
                  </a:cubicBezTo>
                  <a:cubicBezTo>
                    <a:pt x="16001" y="14960"/>
                    <a:pt x="15499" y="11468"/>
                    <a:pt x="14815" y="8021"/>
                  </a:cubicBezTo>
                  <a:cubicBezTo>
                    <a:pt x="14426" y="6172"/>
                    <a:pt x="14198" y="3684"/>
                    <a:pt x="13148" y="2041"/>
                  </a:cubicBezTo>
                  <a:cubicBezTo>
                    <a:pt x="12214" y="591"/>
                    <a:pt x="11067" y="1"/>
                    <a:pt x="98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3"/>
            <p:cNvSpPr/>
            <p:nvPr/>
          </p:nvSpPr>
          <p:spPr>
            <a:xfrm>
              <a:off x="2355150" y="2489725"/>
              <a:ext cx="163225" cy="311750"/>
            </a:xfrm>
            <a:custGeom>
              <a:avLst/>
              <a:gdLst/>
              <a:ahLst/>
              <a:cxnLst/>
              <a:rect l="l" t="t" r="r" b="b"/>
              <a:pathLst>
                <a:path w="6529" h="12470" extrusionOk="0">
                  <a:moveTo>
                    <a:pt x="6529" y="0"/>
                  </a:moveTo>
                  <a:cubicBezTo>
                    <a:pt x="4132" y="1917"/>
                    <a:pt x="4269" y="5478"/>
                    <a:pt x="3037" y="8080"/>
                  </a:cubicBezTo>
                  <a:cubicBezTo>
                    <a:pt x="2557" y="9130"/>
                    <a:pt x="1827" y="10020"/>
                    <a:pt x="1097" y="10888"/>
                  </a:cubicBezTo>
                  <a:cubicBezTo>
                    <a:pt x="868" y="11162"/>
                    <a:pt x="366" y="11573"/>
                    <a:pt x="1" y="12006"/>
                  </a:cubicBezTo>
                  <a:cubicBezTo>
                    <a:pt x="411" y="12293"/>
                    <a:pt x="1189" y="12470"/>
                    <a:pt x="2467" y="12470"/>
                  </a:cubicBezTo>
                  <a:cubicBezTo>
                    <a:pt x="2612" y="12470"/>
                    <a:pt x="2764" y="12467"/>
                    <a:pt x="2923" y="12463"/>
                  </a:cubicBezTo>
                  <a:cubicBezTo>
                    <a:pt x="3265" y="11641"/>
                    <a:pt x="3721" y="10294"/>
                    <a:pt x="3836" y="8948"/>
                  </a:cubicBezTo>
                  <a:cubicBezTo>
                    <a:pt x="4018" y="6893"/>
                    <a:pt x="5296" y="1644"/>
                    <a:pt x="652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3"/>
            <p:cNvSpPr/>
            <p:nvPr/>
          </p:nvSpPr>
          <p:spPr>
            <a:xfrm>
              <a:off x="2366000" y="2459325"/>
              <a:ext cx="273350" cy="327175"/>
            </a:xfrm>
            <a:custGeom>
              <a:avLst/>
              <a:gdLst/>
              <a:ahLst/>
              <a:cxnLst/>
              <a:rect l="l" t="t" r="r" b="b"/>
              <a:pathLst>
                <a:path w="10934" h="13087" extrusionOk="0">
                  <a:moveTo>
                    <a:pt x="10890" y="1"/>
                  </a:moveTo>
                  <a:cubicBezTo>
                    <a:pt x="10741" y="1"/>
                    <a:pt x="10223" y="51"/>
                    <a:pt x="9496" y="166"/>
                  </a:cubicBezTo>
                  <a:cubicBezTo>
                    <a:pt x="8651" y="280"/>
                    <a:pt x="7487" y="463"/>
                    <a:pt x="6460" y="1102"/>
                  </a:cubicBezTo>
                  <a:cubicBezTo>
                    <a:pt x="5935" y="1399"/>
                    <a:pt x="5501" y="1832"/>
                    <a:pt x="5182" y="2289"/>
                  </a:cubicBezTo>
                  <a:cubicBezTo>
                    <a:pt x="4862" y="2745"/>
                    <a:pt x="4634" y="3225"/>
                    <a:pt x="4497" y="3636"/>
                  </a:cubicBezTo>
                  <a:cubicBezTo>
                    <a:pt x="4178" y="4434"/>
                    <a:pt x="4018" y="4982"/>
                    <a:pt x="4018" y="4982"/>
                  </a:cubicBezTo>
                  <a:cubicBezTo>
                    <a:pt x="4018" y="4982"/>
                    <a:pt x="3972" y="5142"/>
                    <a:pt x="3904" y="5370"/>
                  </a:cubicBezTo>
                  <a:cubicBezTo>
                    <a:pt x="3835" y="5621"/>
                    <a:pt x="3744" y="5964"/>
                    <a:pt x="3630" y="6375"/>
                  </a:cubicBezTo>
                  <a:cubicBezTo>
                    <a:pt x="3402" y="7219"/>
                    <a:pt x="3128" y="8315"/>
                    <a:pt x="2694" y="9365"/>
                  </a:cubicBezTo>
                  <a:cubicBezTo>
                    <a:pt x="1804" y="11465"/>
                    <a:pt x="1" y="13017"/>
                    <a:pt x="115" y="13085"/>
                  </a:cubicBezTo>
                  <a:cubicBezTo>
                    <a:pt x="115" y="13086"/>
                    <a:pt x="116" y="13086"/>
                    <a:pt x="118" y="13086"/>
                  </a:cubicBezTo>
                  <a:cubicBezTo>
                    <a:pt x="161" y="13086"/>
                    <a:pt x="566" y="12703"/>
                    <a:pt x="1165" y="12104"/>
                  </a:cubicBezTo>
                  <a:cubicBezTo>
                    <a:pt x="1302" y="11944"/>
                    <a:pt x="1461" y="11784"/>
                    <a:pt x="1621" y="11579"/>
                  </a:cubicBezTo>
                  <a:cubicBezTo>
                    <a:pt x="1804" y="11396"/>
                    <a:pt x="1941" y="11191"/>
                    <a:pt x="2100" y="10963"/>
                  </a:cubicBezTo>
                  <a:cubicBezTo>
                    <a:pt x="2192" y="10848"/>
                    <a:pt x="2260" y="10734"/>
                    <a:pt x="2352" y="10620"/>
                  </a:cubicBezTo>
                  <a:lnTo>
                    <a:pt x="2466" y="10460"/>
                  </a:lnTo>
                  <a:lnTo>
                    <a:pt x="2580" y="10255"/>
                  </a:lnTo>
                  <a:cubicBezTo>
                    <a:pt x="2717" y="10004"/>
                    <a:pt x="2854" y="9753"/>
                    <a:pt x="2991" y="9502"/>
                  </a:cubicBezTo>
                  <a:cubicBezTo>
                    <a:pt x="3470" y="8429"/>
                    <a:pt x="3790" y="7310"/>
                    <a:pt x="4041" y="6489"/>
                  </a:cubicBezTo>
                  <a:cubicBezTo>
                    <a:pt x="4155" y="6078"/>
                    <a:pt x="4246" y="5736"/>
                    <a:pt x="4315" y="5484"/>
                  </a:cubicBezTo>
                  <a:cubicBezTo>
                    <a:pt x="4406" y="5256"/>
                    <a:pt x="4452" y="5119"/>
                    <a:pt x="4452" y="5119"/>
                  </a:cubicBezTo>
                  <a:cubicBezTo>
                    <a:pt x="4452" y="5119"/>
                    <a:pt x="4588" y="4571"/>
                    <a:pt x="4862" y="3773"/>
                  </a:cubicBezTo>
                  <a:cubicBezTo>
                    <a:pt x="5136" y="2974"/>
                    <a:pt x="5684" y="1969"/>
                    <a:pt x="6620" y="1353"/>
                  </a:cubicBezTo>
                  <a:cubicBezTo>
                    <a:pt x="7556" y="737"/>
                    <a:pt x="8697" y="509"/>
                    <a:pt x="9519" y="326"/>
                  </a:cubicBezTo>
                  <a:cubicBezTo>
                    <a:pt x="10363" y="166"/>
                    <a:pt x="10934" y="52"/>
                    <a:pt x="10934" y="6"/>
                  </a:cubicBezTo>
                  <a:cubicBezTo>
                    <a:pt x="10934" y="3"/>
                    <a:pt x="10919" y="1"/>
                    <a:pt x="108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3"/>
            <p:cNvSpPr/>
            <p:nvPr/>
          </p:nvSpPr>
          <p:spPr>
            <a:xfrm>
              <a:off x="2396825" y="2673450"/>
              <a:ext cx="99300" cy="592350"/>
            </a:xfrm>
            <a:custGeom>
              <a:avLst/>
              <a:gdLst/>
              <a:ahLst/>
              <a:cxnLst/>
              <a:rect l="l" t="t" r="r" b="b"/>
              <a:pathLst>
                <a:path w="3972" h="23694" extrusionOk="0">
                  <a:moveTo>
                    <a:pt x="2054" y="1"/>
                  </a:moveTo>
                  <a:cubicBezTo>
                    <a:pt x="2032" y="1"/>
                    <a:pt x="2054" y="69"/>
                    <a:pt x="2054" y="161"/>
                  </a:cubicBezTo>
                  <a:cubicBezTo>
                    <a:pt x="2077" y="252"/>
                    <a:pt x="2123" y="389"/>
                    <a:pt x="2123" y="571"/>
                  </a:cubicBezTo>
                  <a:cubicBezTo>
                    <a:pt x="2169" y="937"/>
                    <a:pt x="2100" y="1439"/>
                    <a:pt x="1986" y="2055"/>
                  </a:cubicBezTo>
                  <a:cubicBezTo>
                    <a:pt x="1872" y="2671"/>
                    <a:pt x="1666" y="3402"/>
                    <a:pt x="1529" y="4178"/>
                  </a:cubicBezTo>
                  <a:cubicBezTo>
                    <a:pt x="1392" y="4954"/>
                    <a:pt x="1256" y="5776"/>
                    <a:pt x="1050" y="6597"/>
                  </a:cubicBezTo>
                  <a:cubicBezTo>
                    <a:pt x="845" y="7396"/>
                    <a:pt x="685" y="8241"/>
                    <a:pt x="525" y="9017"/>
                  </a:cubicBezTo>
                  <a:cubicBezTo>
                    <a:pt x="434" y="9405"/>
                    <a:pt x="365" y="9793"/>
                    <a:pt x="320" y="10158"/>
                  </a:cubicBezTo>
                  <a:cubicBezTo>
                    <a:pt x="274" y="10523"/>
                    <a:pt x="228" y="10866"/>
                    <a:pt x="183" y="11185"/>
                  </a:cubicBezTo>
                  <a:cubicBezTo>
                    <a:pt x="91" y="11824"/>
                    <a:pt x="91" y="12349"/>
                    <a:pt x="46" y="12715"/>
                  </a:cubicBezTo>
                  <a:cubicBezTo>
                    <a:pt x="23" y="13103"/>
                    <a:pt x="0" y="13308"/>
                    <a:pt x="0" y="13308"/>
                  </a:cubicBezTo>
                  <a:cubicBezTo>
                    <a:pt x="0" y="13308"/>
                    <a:pt x="0" y="13354"/>
                    <a:pt x="0" y="13468"/>
                  </a:cubicBezTo>
                  <a:cubicBezTo>
                    <a:pt x="23" y="13559"/>
                    <a:pt x="23" y="13719"/>
                    <a:pt x="23" y="13901"/>
                  </a:cubicBezTo>
                  <a:cubicBezTo>
                    <a:pt x="46" y="14267"/>
                    <a:pt x="46" y="14814"/>
                    <a:pt x="91" y="15454"/>
                  </a:cubicBezTo>
                  <a:cubicBezTo>
                    <a:pt x="206" y="16709"/>
                    <a:pt x="365" y="18444"/>
                    <a:pt x="1027" y="20064"/>
                  </a:cubicBezTo>
                  <a:cubicBezTo>
                    <a:pt x="1347" y="20886"/>
                    <a:pt x="1826" y="21616"/>
                    <a:pt x="2305" y="22255"/>
                  </a:cubicBezTo>
                  <a:cubicBezTo>
                    <a:pt x="2671" y="22735"/>
                    <a:pt x="3036" y="23146"/>
                    <a:pt x="3378" y="23511"/>
                  </a:cubicBezTo>
                  <a:cubicBezTo>
                    <a:pt x="3584" y="23557"/>
                    <a:pt x="3766" y="23625"/>
                    <a:pt x="3972" y="23693"/>
                  </a:cubicBezTo>
                  <a:cubicBezTo>
                    <a:pt x="3538" y="23237"/>
                    <a:pt x="3059" y="22666"/>
                    <a:pt x="2625" y="22027"/>
                  </a:cubicBezTo>
                  <a:cubicBezTo>
                    <a:pt x="2191" y="21388"/>
                    <a:pt x="1758" y="20681"/>
                    <a:pt x="1484" y="19882"/>
                  </a:cubicBezTo>
                  <a:cubicBezTo>
                    <a:pt x="913" y="18352"/>
                    <a:pt x="822" y="16663"/>
                    <a:pt x="731" y="15408"/>
                  </a:cubicBezTo>
                  <a:cubicBezTo>
                    <a:pt x="708" y="14769"/>
                    <a:pt x="708" y="14267"/>
                    <a:pt x="708" y="13901"/>
                  </a:cubicBezTo>
                  <a:cubicBezTo>
                    <a:pt x="708" y="13719"/>
                    <a:pt x="708" y="13559"/>
                    <a:pt x="685" y="13468"/>
                  </a:cubicBezTo>
                  <a:cubicBezTo>
                    <a:pt x="685" y="13376"/>
                    <a:pt x="708" y="13331"/>
                    <a:pt x="708" y="13331"/>
                  </a:cubicBezTo>
                  <a:cubicBezTo>
                    <a:pt x="708" y="13331"/>
                    <a:pt x="708" y="13103"/>
                    <a:pt x="731" y="12760"/>
                  </a:cubicBezTo>
                  <a:cubicBezTo>
                    <a:pt x="753" y="12395"/>
                    <a:pt x="753" y="11870"/>
                    <a:pt x="799" y="11254"/>
                  </a:cubicBezTo>
                  <a:cubicBezTo>
                    <a:pt x="845" y="10934"/>
                    <a:pt x="890" y="10592"/>
                    <a:pt x="936" y="10249"/>
                  </a:cubicBezTo>
                  <a:cubicBezTo>
                    <a:pt x="959" y="9884"/>
                    <a:pt x="1004" y="9496"/>
                    <a:pt x="1073" y="9131"/>
                  </a:cubicBezTo>
                  <a:cubicBezTo>
                    <a:pt x="1210" y="8355"/>
                    <a:pt x="1347" y="7533"/>
                    <a:pt x="1529" y="6689"/>
                  </a:cubicBezTo>
                  <a:cubicBezTo>
                    <a:pt x="1712" y="5867"/>
                    <a:pt x="1803" y="5022"/>
                    <a:pt x="1917" y="4246"/>
                  </a:cubicBezTo>
                  <a:cubicBezTo>
                    <a:pt x="2009" y="3447"/>
                    <a:pt x="2169" y="2740"/>
                    <a:pt x="2260" y="2101"/>
                  </a:cubicBezTo>
                  <a:cubicBezTo>
                    <a:pt x="2328" y="1462"/>
                    <a:pt x="2351" y="914"/>
                    <a:pt x="2260" y="549"/>
                  </a:cubicBezTo>
                  <a:cubicBezTo>
                    <a:pt x="2237" y="366"/>
                    <a:pt x="2169" y="229"/>
                    <a:pt x="2123" y="138"/>
                  </a:cubicBezTo>
                  <a:cubicBezTo>
                    <a:pt x="2077" y="47"/>
                    <a:pt x="2054" y="1"/>
                    <a:pt x="20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3"/>
            <p:cNvSpPr/>
            <p:nvPr/>
          </p:nvSpPr>
          <p:spPr>
            <a:xfrm>
              <a:off x="2650750" y="3617325"/>
              <a:ext cx="322425" cy="665050"/>
            </a:xfrm>
            <a:custGeom>
              <a:avLst/>
              <a:gdLst/>
              <a:ahLst/>
              <a:cxnLst/>
              <a:rect l="l" t="t" r="r" b="b"/>
              <a:pathLst>
                <a:path w="12897" h="26602" extrusionOk="0">
                  <a:moveTo>
                    <a:pt x="9414" y="0"/>
                  </a:moveTo>
                  <a:cubicBezTo>
                    <a:pt x="6047" y="0"/>
                    <a:pt x="688" y="797"/>
                    <a:pt x="411" y="1756"/>
                  </a:cubicBezTo>
                  <a:cubicBezTo>
                    <a:pt x="0" y="3103"/>
                    <a:pt x="959" y="25677"/>
                    <a:pt x="959" y="25677"/>
                  </a:cubicBezTo>
                  <a:cubicBezTo>
                    <a:pt x="1290" y="26399"/>
                    <a:pt x="2126" y="26601"/>
                    <a:pt x="2961" y="26601"/>
                  </a:cubicBezTo>
                  <a:cubicBezTo>
                    <a:pt x="4027" y="26601"/>
                    <a:pt x="5090" y="26271"/>
                    <a:pt x="5090" y="26271"/>
                  </a:cubicBezTo>
                  <a:cubicBezTo>
                    <a:pt x="7419" y="20975"/>
                    <a:pt x="12897" y="1482"/>
                    <a:pt x="12052" y="433"/>
                  </a:cubicBezTo>
                  <a:cubicBezTo>
                    <a:pt x="11809" y="130"/>
                    <a:pt x="10774" y="0"/>
                    <a:pt x="9414"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3"/>
            <p:cNvSpPr/>
            <p:nvPr/>
          </p:nvSpPr>
          <p:spPr>
            <a:xfrm>
              <a:off x="2830500" y="3852725"/>
              <a:ext cx="12000" cy="34500"/>
            </a:xfrm>
            <a:custGeom>
              <a:avLst/>
              <a:gdLst/>
              <a:ahLst/>
              <a:cxnLst/>
              <a:rect l="l" t="t" r="r" b="b"/>
              <a:pathLst>
                <a:path w="480" h="1380" extrusionOk="0">
                  <a:moveTo>
                    <a:pt x="411" y="1"/>
                  </a:moveTo>
                  <a:cubicBezTo>
                    <a:pt x="348" y="1"/>
                    <a:pt x="217" y="125"/>
                    <a:pt x="137" y="284"/>
                  </a:cubicBezTo>
                  <a:cubicBezTo>
                    <a:pt x="23" y="466"/>
                    <a:pt x="0" y="649"/>
                    <a:pt x="0" y="649"/>
                  </a:cubicBezTo>
                  <a:cubicBezTo>
                    <a:pt x="0" y="649"/>
                    <a:pt x="0" y="854"/>
                    <a:pt x="69" y="1037"/>
                  </a:cubicBezTo>
                  <a:cubicBezTo>
                    <a:pt x="137" y="1219"/>
                    <a:pt x="229" y="1379"/>
                    <a:pt x="297" y="1379"/>
                  </a:cubicBezTo>
                  <a:cubicBezTo>
                    <a:pt x="343" y="1356"/>
                    <a:pt x="366" y="1174"/>
                    <a:pt x="388" y="1014"/>
                  </a:cubicBezTo>
                  <a:cubicBezTo>
                    <a:pt x="411" y="831"/>
                    <a:pt x="457" y="694"/>
                    <a:pt x="457" y="694"/>
                  </a:cubicBezTo>
                  <a:cubicBezTo>
                    <a:pt x="457" y="694"/>
                    <a:pt x="434" y="535"/>
                    <a:pt x="434" y="375"/>
                  </a:cubicBezTo>
                  <a:cubicBezTo>
                    <a:pt x="434" y="215"/>
                    <a:pt x="480" y="55"/>
                    <a:pt x="434" y="10"/>
                  </a:cubicBezTo>
                  <a:cubicBezTo>
                    <a:pt x="428" y="4"/>
                    <a:pt x="420" y="1"/>
                    <a:pt x="411" y="1"/>
                  </a:cubicBezTo>
                  <a:close/>
                </a:path>
              </a:pathLst>
            </a:custGeom>
            <a:solidFill>
              <a:srgbClr val="FF6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3"/>
            <p:cNvSpPr/>
            <p:nvPr/>
          </p:nvSpPr>
          <p:spPr>
            <a:xfrm>
              <a:off x="2860750" y="3742250"/>
              <a:ext cx="74775" cy="182675"/>
            </a:xfrm>
            <a:custGeom>
              <a:avLst/>
              <a:gdLst/>
              <a:ahLst/>
              <a:cxnLst/>
              <a:rect l="l" t="t" r="r" b="b"/>
              <a:pathLst>
                <a:path w="2991" h="7307" extrusionOk="0">
                  <a:moveTo>
                    <a:pt x="2830" y="1"/>
                  </a:moveTo>
                  <a:cubicBezTo>
                    <a:pt x="2808" y="1"/>
                    <a:pt x="2808" y="69"/>
                    <a:pt x="2808" y="183"/>
                  </a:cubicBezTo>
                  <a:cubicBezTo>
                    <a:pt x="2808" y="297"/>
                    <a:pt x="2808" y="434"/>
                    <a:pt x="2785" y="617"/>
                  </a:cubicBezTo>
                  <a:cubicBezTo>
                    <a:pt x="2762" y="982"/>
                    <a:pt x="2648" y="1461"/>
                    <a:pt x="2511" y="1918"/>
                  </a:cubicBezTo>
                  <a:cubicBezTo>
                    <a:pt x="2397" y="2397"/>
                    <a:pt x="2191" y="2854"/>
                    <a:pt x="2054" y="3196"/>
                  </a:cubicBezTo>
                  <a:cubicBezTo>
                    <a:pt x="1917" y="3538"/>
                    <a:pt x="1826" y="3767"/>
                    <a:pt x="1826" y="3767"/>
                  </a:cubicBezTo>
                  <a:cubicBezTo>
                    <a:pt x="1826" y="3767"/>
                    <a:pt x="1461" y="4680"/>
                    <a:pt x="1004" y="5547"/>
                  </a:cubicBezTo>
                  <a:cubicBezTo>
                    <a:pt x="571" y="6437"/>
                    <a:pt x="0" y="7282"/>
                    <a:pt x="69" y="7305"/>
                  </a:cubicBezTo>
                  <a:cubicBezTo>
                    <a:pt x="70" y="7306"/>
                    <a:pt x="72" y="7307"/>
                    <a:pt x="74" y="7307"/>
                  </a:cubicBezTo>
                  <a:cubicBezTo>
                    <a:pt x="150" y="7307"/>
                    <a:pt x="790" y="6528"/>
                    <a:pt x="1278" y="5684"/>
                  </a:cubicBezTo>
                  <a:cubicBezTo>
                    <a:pt x="1826" y="4840"/>
                    <a:pt x="2237" y="3927"/>
                    <a:pt x="2237" y="3927"/>
                  </a:cubicBezTo>
                  <a:cubicBezTo>
                    <a:pt x="2237" y="3927"/>
                    <a:pt x="2328" y="3675"/>
                    <a:pt x="2465" y="3333"/>
                  </a:cubicBezTo>
                  <a:cubicBezTo>
                    <a:pt x="2579" y="2968"/>
                    <a:pt x="2739" y="2489"/>
                    <a:pt x="2830" y="2009"/>
                  </a:cubicBezTo>
                  <a:cubicBezTo>
                    <a:pt x="2945" y="1507"/>
                    <a:pt x="2990" y="1005"/>
                    <a:pt x="2967" y="617"/>
                  </a:cubicBezTo>
                  <a:cubicBezTo>
                    <a:pt x="2945" y="434"/>
                    <a:pt x="2922" y="274"/>
                    <a:pt x="2899" y="183"/>
                  </a:cubicBezTo>
                  <a:cubicBezTo>
                    <a:pt x="2876" y="69"/>
                    <a:pt x="2853" y="1"/>
                    <a:pt x="2830" y="1"/>
                  </a:cubicBezTo>
                  <a:close/>
                </a:path>
              </a:pathLst>
            </a:custGeom>
            <a:solidFill>
              <a:srgbClr val="FF6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3"/>
            <p:cNvSpPr/>
            <p:nvPr/>
          </p:nvSpPr>
          <p:spPr>
            <a:xfrm>
              <a:off x="2873300" y="3817975"/>
              <a:ext cx="25700" cy="36350"/>
            </a:xfrm>
            <a:custGeom>
              <a:avLst/>
              <a:gdLst/>
              <a:ahLst/>
              <a:cxnLst/>
              <a:rect l="l" t="t" r="r" b="b"/>
              <a:pathLst>
                <a:path w="1028" h="1454" extrusionOk="0">
                  <a:moveTo>
                    <a:pt x="730" y="1"/>
                  </a:moveTo>
                  <a:cubicBezTo>
                    <a:pt x="539" y="1"/>
                    <a:pt x="311" y="212"/>
                    <a:pt x="160" y="532"/>
                  </a:cubicBezTo>
                  <a:cubicBezTo>
                    <a:pt x="0" y="920"/>
                    <a:pt x="0" y="1308"/>
                    <a:pt x="206" y="1422"/>
                  </a:cubicBezTo>
                  <a:cubicBezTo>
                    <a:pt x="240" y="1444"/>
                    <a:pt x="278" y="1454"/>
                    <a:pt x="318" y="1454"/>
                  </a:cubicBezTo>
                  <a:cubicBezTo>
                    <a:pt x="495" y="1454"/>
                    <a:pt x="719" y="1259"/>
                    <a:pt x="868" y="943"/>
                  </a:cubicBezTo>
                  <a:cubicBezTo>
                    <a:pt x="1027" y="555"/>
                    <a:pt x="1027" y="144"/>
                    <a:pt x="845" y="30"/>
                  </a:cubicBezTo>
                  <a:cubicBezTo>
                    <a:pt x="809" y="10"/>
                    <a:pt x="770" y="1"/>
                    <a:pt x="730"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3"/>
            <p:cNvSpPr/>
            <p:nvPr/>
          </p:nvSpPr>
          <p:spPr>
            <a:xfrm>
              <a:off x="2650750" y="3617350"/>
              <a:ext cx="293325" cy="665025"/>
            </a:xfrm>
            <a:custGeom>
              <a:avLst/>
              <a:gdLst/>
              <a:ahLst/>
              <a:cxnLst/>
              <a:rect l="l" t="t" r="r" b="b"/>
              <a:pathLst>
                <a:path w="11733" h="26601" extrusionOk="0">
                  <a:moveTo>
                    <a:pt x="9416" y="1"/>
                  </a:moveTo>
                  <a:cubicBezTo>
                    <a:pt x="6059" y="1"/>
                    <a:pt x="686" y="794"/>
                    <a:pt x="411" y="1755"/>
                  </a:cubicBezTo>
                  <a:cubicBezTo>
                    <a:pt x="0" y="3102"/>
                    <a:pt x="959" y="25676"/>
                    <a:pt x="959" y="25676"/>
                  </a:cubicBezTo>
                  <a:cubicBezTo>
                    <a:pt x="1290" y="26398"/>
                    <a:pt x="2126" y="26600"/>
                    <a:pt x="2961" y="26600"/>
                  </a:cubicBezTo>
                  <a:cubicBezTo>
                    <a:pt x="4027" y="26600"/>
                    <a:pt x="5090" y="26270"/>
                    <a:pt x="5090" y="26270"/>
                  </a:cubicBezTo>
                  <a:cubicBezTo>
                    <a:pt x="5684" y="24923"/>
                    <a:pt x="6460" y="22663"/>
                    <a:pt x="7304" y="20038"/>
                  </a:cubicBezTo>
                  <a:lnTo>
                    <a:pt x="7304" y="20038"/>
                  </a:lnTo>
                  <a:cubicBezTo>
                    <a:pt x="6871" y="20312"/>
                    <a:pt x="6414" y="20563"/>
                    <a:pt x="5935" y="20814"/>
                  </a:cubicBezTo>
                  <a:cubicBezTo>
                    <a:pt x="5819" y="20869"/>
                    <a:pt x="5707" y="20895"/>
                    <a:pt x="5600" y="20895"/>
                  </a:cubicBezTo>
                  <a:cubicBezTo>
                    <a:pt x="3406" y="20895"/>
                    <a:pt x="3006" y="10045"/>
                    <a:pt x="3333" y="8261"/>
                  </a:cubicBezTo>
                  <a:cubicBezTo>
                    <a:pt x="3550" y="7129"/>
                    <a:pt x="6421" y="6903"/>
                    <a:pt x="8641" y="6903"/>
                  </a:cubicBezTo>
                  <a:cubicBezTo>
                    <a:pt x="9689" y="6903"/>
                    <a:pt x="10592" y="6953"/>
                    <a:pt x="11002" y="6982"/>
                  </a:cubicBezTo>
                  <a:cubicBezTo>
                    <a:pt x="11299" y="5795"/>
                    <a:pt x="11527" y="4700"/>
                    <a:pt x="11733" y="3787"/>
                  </a:cubicBezTo>
                  <a:cubicBezTo>
                    <a:pt x="11573" y="2600"/>
                    <a:pt x="11253" y="1276"/>
                    <a:pt x="10865" y="66"/>
                  </a:cubicBezTo>
                  <a:cubicBezTo>
                    <a:pt x="10456" y="22"/>
                    <a:pt x="9963" y="1"/>
                    <a:pt x="9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3"/>
            <p:cNvSpPr/>
            <p:nvPr/>
          </p:nvSpPr>
          <p:spPr>
            <a:xfrm>
              <a:off x="2675850" y="4250675"/>
              <a:ext cx="315600" cy="158600"/>
            </a:xfrm>
            <a:custGeom>
              <a:avLst/>
              <a:gdLst/>
              <a:ahLst/>
              <a:cxnLst/>
              <a:rect l="l" t="t" r="r" b="b"/>
              <a:pathLst>
                <a:path w="12624" h="6344" extrusionOk="0">
                  <a:moveTo>
                    <a:pt x="1" y="1"/>
                  </a:moveTo>
                  <a:lnTo>
                    <a:pt x="1" y="1"/>
                  </a:lnTo>
                  <a:cubicBezTo>
                    <a:pt x="46" y="914"/>
                    <a:pt x="115" y="1827"/>
                    <a:pt x="183" y="2740"/>
                  </a:cubicBezTo>
                  <a:cubicBezTo>
                    <a:pt x="1266" y="5131"/>
                    <a:pt x="6036" y="6343"/>
                    <a:pt x="9255" y="6343"/>
                  </a:cubicBezTo>
                  <a:cubicBezTo>
                    <a:pt x="10921" y="6343"/>
                    <a:pt x="12172" y="6019"/>
                    <a:pt x="12281" y="5365"/>
                  </a:cubicBezTo>
                  <a:cubicBezTo>
                    <a:pt x="12623" y="3425"/>
                    <a:pt x="4132" y="617"/>
                    <a:pt x="4132" y="617"/>
                  </a:cubicBezTo>
                  <a:cubicBezTo>
                    <a:pt x="4132" y="617"/>
                    <a:pt x="4132" y="549"/>
                    <a:pt x="4132" y="412"/>
                  </a:cubicBezTo>
                  <a:cubicBezTo>
                    <a:pt x="3638" y="630"/>
                    <a:pt x="2965" y="848"/>
                    <a:pt x="2232" y="848"/>
                  </a:cubicBezTo>
                  <a:cubicBezTo>
                    <a:pt x="1508" y="848"/>
                    <a:pt x="726" y="63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3"/>
            <p:cNvSpPr/>
            <p:nvPr/>
          </p:nvSpPr>
          <p:spPr>
            <a:xfrm>
              <a:off x="2675850" y="4250675"/>
              <a:ext cx="309875" cy="158600"/>
            </a:xfrm>
            <a:custGeom>
              <a:avLst/>
              <a:gdLst/>
              <a:ahLst/>
              <a:cxnLst/>
              <a:rect l="l" t="t" r="r" b="b"/>
              <a:pathLst>
                <a:path w="12395" h="6344" extrusionOk="0">
                  <a:moveTo>
                    <a:pt x="1" y="1"/>
                  </a:moveTo>
                  <a:cubicBezTo>
                    <a:pt x="46" y="914"/>
                    <a:pt x="115" y="1827"/>
                    <a:pt x="183" y="2740"/>
                  </a:cubicBezTo>
                  <a:cubicBezTo>
                    <a:pt x="1266" y="5131"/>
                    <a:pt x="6036" y="6343"/>
                    <a:pt x="9255" y="6343"/>
                  </a:cubicBezTo>
                  <a:cubicBezTo>
                    <a:pt x="10921" y="6343"/>
                    <a:pt x="12172" y="6019"/>
                    <a:pt x="12281" y="5365"/>
                  </a:cubicBezTo>
                  <a:cubicBezTo>
                    <a:pt x="12395" y="4749"/>
                    <a:pt x="11642" y="4064"/>
                    <a:pt x="10546" y="3402"/>
                  </a:cubicBezTo>
                  <a:cubicBezTo>
                    <a:pt x="10256" y="3711"/>
                    <a:pt x="9624" y="4003"/>
                    <a:pt x="8317" y="4003"/>
                  </a:cubicBezTo>
                  <a:cubicBezTo>
                    <a:pt x="8079" y="4003"/>
                    <a:pt x="7818" y="3994"/>
                    <a:pt x="7533" y="3972"/>
                  </a:cubicBezTo>
                  <a:cubicBezTo>
                    <a:pt x="3949" y="3699"/>
                    <a:pt x="1210" y="2055"/>
                    <a:pt x="868" y="572"/>
                  </a:cubicBezTo>
                  <a:cubicBezTo>
                    <a:pt x="571" y="435"/>
                    <a:pt x="275" y="25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3"/>
            <p:cNvSpPr/>
            <p:nvPr/>
          </p:nvSpPr>
          <p:spPr>
            <a:xfrm>
              <a:off x="2679850" y="4310025"/>
              <a:ext cx="304175" cy="99250"/>
            </a:xfrm>
            <a:custGeom>
              <a:avLst/>
              <a:gdLst/>
              <a:ahLst/>
              <a:cxnLst/>
              <a:rect l="l" t="t" r="r" b="b"/>
              <a:pathLst>
                <a:path w="12167" h="3970" extrusionOk="0">
                  <a:moveTo>
                    <a:pt x="0" y="1"/>
                  </a:moveTo>
                  <a:cubicBezTo>
                    <a:pt x="0" y="115"/>
                    <a:pt x="23" y="252"/>
                    <a:pt x="23" y="366"/>
                  </a:cubicBezTo>
                  <a:cubicBezTo>
                    <a:pt x="1106" y="2757"/>
                    <a:pt x="5876" y="3969"/>
                    <a:pt x="9095" y="3969"/>
                  </a:cubicBezTo>
                  <a:cubicBezTo>
                    <a:pt x="10761" y="3969"/>
                    <a:pt x="12012" y="3645"/>
                    <a:pt x="12121" y="2991"/>
                  </a:cubicBezTo>
                  <a:cubicBezTo>
                    <a:pt x="12166" y="2740"/>
                    <a:pt x="12075" y="2466"/>
                    <a:pt x="11847" y="2215"/>
                  </a:cubicBezTo>
                  <a:cubicBezTo>
                    <a:pt x="11450" y="2503"/>
                    <a:pt x="10727" y="2720"/>
                    <a:pt x="9451" y="2720"/>
                  </a:cubicBezTo>
                  <a:cubicBezTo>
                    <a:pt x="9111" y="2720"/>
                    <a:pt x="8732" y="2705"/>
                    <a:pt x="8309" y="2671"/>
                  </a:cubicBezTo>
                  <a:cubicBezTo>
                    <a:pt x="4702" y="2352"/>
                    <a:pt x="1575" y="1279"/>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3"/>
            <p:cNvSpPr/>
            <p:nvPr/>
          </p:nvSpPr>
          <p:spPr>
            <a:xfrm>
              <a:off x="2679850" y="4310025"/>
              <a:ext cx="300750" cy="99200"/>
            </a:xfrm>
            <a:custGeom>
              <a:avLst/>
              <a:gdLst/>
              <a:ahLst/>
              <a:cxnLst/>
              <a:rect l="l" t="t" r="r" b="b"/>
              <a:pathLst>
                <a:path w="12030" h="3968" extrusionOk="0">
                  <a:moveTo>
                    <a:pt x="0" y="1"/>
                  </a:moveTo>
                  <a:cubicBezTo>
                    <a:pt x="0" y="115"/>
                    <a:pt x="23" y="252"/>
                    <a:pt x="23" y="366"/>
                  </a:cubicBezTo>
                  <a:cubicBezTo>
                    <a:pt x="1091" y="2757"/>
                    <a:pt x="5844" y="3968"/>
                    <a:pt x="9065" y="3968"/>
                  </a:cubicBezTo>
                  <a:cubicBezTo>
                    <a:pt x="10456" y="3968"/>
                    <a:pt x="11562" y="3742"/>
                    <a:pt x="11961" y="3288"/>
                  </a:cubicBezTo>
                  <a:lnTo>
                    <a:pt x="11961" y="3288"/>
                  </a:lnTo>
                  <a:cubicBezTo>
                    <a:pt x="11264" y="3543"/>
                    <a:pt x="10417" y="3643"/>
                    <a:pt x="9530" y="3643"/>
                  </a:cubicBezTo>
                  <a:cubicBezTo>
                    <a:pt x="6698" y="3643"/>
                    <a:pt x="3464" y="2623"/>
                    <a:pt x="3447" y="2397"/>
                  </a:cubicBezTo>
                  <a:cubicBezTo>
                    <a:pt x="3442" y="2322"/>
                    <a:pt x="3507" y="2290"/>
                    <a:pt x="3654" y="2290"/>
                  </a:cubicBezTo>
                  <a:cubicBezTo>
                    <a:pt x="4132" y="2290"/>
                    <a:pt x="5474" y="2631"/>
                    <a:pt x="8058" y="2945"/>
                  </a:cubicBezTo>
                  <a:cubicBezTo>
                    <a:pt x="8613" y="3018"/>
                    <a:pt x="9101" y="3048"/>
                    <a:pt x="9526" y="3048"/>
                  </a:cubicBezTo>
                  <a:cubicBezTo>
                    <a:pt x="10972" y="3048"/>
                    <a:pt x="11712" y="2700"/>
                    <a:pt x="12029" y="2489"/>
                  </a:cubicBezTo>
                  <a:cubicBezTo>
                    <a:pt x="11984" y="2397"/>
                    <a:pt x="11938" y="2306"/>
                    <a:pt x="11847" y="2215"/>
                  </a:cubicBezTo>
                  <a:cubicBezTo>
                    <a:pt x="11450" y="2503"/>
                    <a:pt x="10727" y="2720"/>
                    <a:pt x="9451" y="2720"/>
                  </a:cubicBezTo>
                  <a:cubicBezTo>
                    <a:pt x="9111" y="2720"/>
                    <a:pt x="8732" y="2705"/>
                    <a:pt x="8309" y="2671"/>
                  </a:cubicBezTo>
                  <a:cubicBezTo>
                    <a:pt x="4702" y="2352"/>
                    <a:pt x="1575" y="1279"/>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3"/>
            <p:cNvSpPr/>
            <p:nvPr/>
          </p:nvSpPr>
          <p:spPr>
            <a:xfrm>
              <a:off x="3045625" y="3608950"/>
              <a:ext cx="314450" cy="683325"/>
            </a:xfrm>
            <a:custGeom>
              <a:avLst/>
              <a:gdLst/>
              <a:ahLst/>
              <a:cxnLst/>
              <a:rect l="l" t="t" r="r" b="b"/>
              <a:pathLst>
                <a:path w="12578" h="27333" extrusionOk="0">
                  <a:moveTo>
                    <a:pt x="10511" y="1"/>
                  </a:moveTo>
                  <a:cubicBezTo>
                    <a:pt x="7627" y="1"/>
                    <a:pt x="420" y="1789"/>
                    <a:pt x="229" y="2936"/>
                  </a:cubicBezTo>
                  <a:cubicBezTo>
                    <a:pt x="1" y="4351"/>
                    <a:pt x="3675" y="26629"/>
                    <a:pt x="3675" y="26629"/>
                  </a:cubicBezTo>
                  <a:cubicBezTo>
                    <a:pt x="4008" y="27159"/>
                    <a:pt x="4611" y="27333"/>
                    <a:pt x="5255" y="27333"/>
                  </a:cubicBezTo>
                  <a:cubicBezTo>
                    <a:pt x="6468" y="27333"/>
                    <a:pt x="7830" y="26720"/>
                    <a:pt x="7830" y="26720"/>
                  </a:cubicBezTo>
                  <a:cubicBezTo>
                    <a:pt x="9519" y="21173"/>
                    <a:pt x="12577" y="1156"/>
                    <a:pt x="11619" y="220"/>
                  </a:cubicBezTo>
                  <a:cubicBezTo>
                    <a:pt x="11467" y="68"/>
                    <a:pt x="11070" y="1"/>
                    <a:pt x="10511"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3"/>
            <p:cNvSpPr/>
            <p:nvPr/>
          </p:nvSpPr>
          <p:spPr>
            <a:xfrm>
              <a:off x="3244775" y="3851050"/>
              <a:ext cx="11450" cy="34500"/>
            </a:xfrm>
            <a:custGeom>
              <a:avLst/>
              <a:gdLst/>
              <a:ahLst/>
              <a:cxnLst/>
              <a:rect l="l" t="t" r="r" b="b"/>
              <a:pathLst>
                <a:path w="458" h="1380" extrusionOk="0">
                  <a:moveTo>
                    <a:pt x="339" y="0"/>
                  </a:moveTo>
                  <a:cubicBezTo>
                    <a:pt x="266" y="0"/>
                    <a:pt x="152" y="144"/>
                    <a:pt x="92" y="305"/>
                  </a:cubicBezTo>
                  <a:cubicBezTo>
                    <a:pt x="1" y="510"/>
                    <a:pt x="1" y="693"/>
                    <a:pt x="1" y="693"/>
                  </a:cubicBezTo>
                  <a:cubicBezTo>
                    <a:pt x="1" y="693"/>
                    <a:pt x="46" y="898"/>
                    <a:pt x="115" y="1058"/>
                  </a:cubicBezTo>
                  <a:cubicBezTo>
                    <a:pt x="200" y="1229"/>
                    <a:pt x="306" y="1380"/>
                    <a:pt x="356" y="1380"/>
                  </a:cubicBezTo>
                  <a:cubicBezTo>
                    <a:pt x="360" y="1380"/>
                    <a:pt x="363" y="1379"/>
                    <a:pt x="366" y="1378"/>
                  </a:cubicBezTo>
                  <a:cubicBezTo>
                    <a:pt x="434" y="1355"/>
                    <a:pt x="434" y="1172"/>
                    <a:pt x="434" y="1013"/>
                  </a:cubicBezTo>
                  <a:cubicBezTo>
                    <a:pt x="434" y="830"/>
                    <a:pt x="457" y="670"/>
                    <a:pt x="457" y="670"/>
                  </a:cubicBezTo>
                  <a:cubicBezTo>
                    <a:pt x="457" y="670"/>
                    <a:pt x="411" y="510"/>
                    <a:pt x="411" y="351"/>
                  </a:cubicBezTo>
                  <a:cubicBezTo>
                    <a:pt x="389" y="191"/>
                    <a:pt x="411" y="31"/>
                    <a:pt x="366" y="8"/>
                  </a:cubicBezTo>
                  <a:cubicBezTo>
                    <a:pt x="358" y="3"/>
                    <a:pt x="349" y="0"/>
                    <a:pt x="339" y="0"/>
                  </a:cubicBezTo>
                  <a:close/>
                </a:path>
              </a:pathLst>
            </a:custGeom>
            <a:solidFill>
              <a:srgbClr val="FF6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3"/>
            <p:cNvSpPr/>
            <p:nvPr/>
          </p:nvSpPr>
          <p:spPr>
            <a:xfrm>
              <a:off x="3281875" y="3730725"/>
              <a:ext cx="55375" cy="189600"/>
            </a:xfrm>
            <a:custGeom>
              <a:avLst/>
              <a:gdLst/>
              <a:ahLst/>
              <a:cxnLst/>
              <a:rect l="l" t="t" r="r" b="b"/>
              <a:pathLst>
                <a:path w="2215" h="7584" extrusionOk="0">
                  <a:moveTo>
                    <a:pt x="1920" y="1"/>
                  </a:moveTo>
                  <a:cubicBezTo>
                    <a:pt x="1918" y="1"/>
                    <a:pt x="1918" y="2"/>
                    <a:pt x="1918" y="5"/>
                  </a:cubicBezTo>
                  <a:cubicBezTo>
                    <a:pt x="1895" y="5"/>
                    <a:pt x="1895" y="74"/>
                    <a:pt x="1918" y="165"/>
                  </a:cubicBezTo>
                  <a:cubicBezTo>
                    <a:pt x="1918" y="279"/>
                    <a:pt x="1940" y="416"/>
                    <a:pt x="1940" y="599"/>
                  </a:cubicBezTo>
                  <a:cubicBezTo>
                    <a:pt x="1963" y="964"/>
                    <a:pt x="1918" y="1466"/>
                    <a:pt x="1849" y="1945"/>
                  </a:cubicBezTo>
                  <a:cubicBezTo>
                    <a:pt x="1758" y="2425"/>
                    <a:pt x="1644" y="2904"/>
                    <a:pt x="1552" y="3246"/>
                  </a:cubicBezTo>
                  <a:cubicBezTo>
                    <a:pt x="1438" y="3611"/>
                    <a:pt x="1370" y="3840"/>
                    <a:pt x="1370" y="3840"/>
                  </a:cubicBezTo>
                  <a:cubicBezTo>
                    <a:pt x="1370" y="3840"/>
                    <a:pt x="1119" y="4798"/>
                    <a:pt x="776" y="5711"/>
                  </a:cubicBezTo>
                  <a:cubicBezTo>
                    <a:pt x="434" y="6647"/>
                    <a:pt x="0" y="7560"/>
                    <a:pt x="46" y="7583"/>
                  </a:cubicBezTo>
                  <a:cubicBezTo>
                    <a:pt x="47" y="7583"/>
                    <a:pt x="48" y="7583"/>
                    <a:pt x="49" y="7583"/>
                  </a:cubicBezTo>
                  <a:cubicBezTo>
                    <a:pt x="128" y="7583"/>
                    <a:pt x="667" y="6727"/>
                    <a:pt x="1073" y="5826"/>
                  </a:cubicBezTo>
                  <a:cubicBezTo>
                    <a:pt x="1507" y="4912"/>
                    <a:pt x="1803" y="3954"/>
                    <a:pt x="1803" y="3954"/>
                  </a:cubicBezTo>
                  <a:cubicBezTo>
                    <a:pt x="1803" y="3954"/>
                    <a:pt x="1872" y="3703"/>
                    <a:pt x="1963" y="3338"/>
                  </a:cubicBezTo>
                  <a:cubicBezTo>
                    <a:pt x="2032" y="2972"/>
                    <a:pt x="2123" y="2470"/>
                    <a:pt x="2169" y="1968"/>
                  </a:cubicBezTo>
                  <a:cubicBezTo>
                    <a:pt x="2214" y="1466"/>
                    <a:pt x="2191" y="964"/>
                    <a:pt x="2123" y="599"/>
                  </a:cubicBezTo>
                  <a:cubicBezTo>
                    <a:pt x="2100" y="393"/>
                    <a:pt x="2032" y="256"/>
                    <a:pt x="1986" y="142"/>
                  </a:cubicBezTo>
                  <a:cubicBezTo>
                    <a:pt x="1966" y="63"/>
                    <a:pt x="1929" y="1"/>
                    <a:pt x="1920" y="1"/>
                  </a:cubicBezTo>
                  <a:close/>
                </a:path>
              </a:pathLst>
            </a:custGeom>
            <a:solidFill>
              <a:srgbClr val="FF6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3"/>
            <p:cNvSpPr/>
            <p:nvPr/>
          </p:nvSpPr>
          <p:spPr>
            <a:xfrm>
              <a:off x="3283575" y="3810450"/>
              <a:ext cx="25125" cy="37300"/>
            </a:xfrm>
            <a:custGeom>
              <a:avLst/>
              <a:gdLst/>
              <a:ahLst/>
              <a:cxnLst/>
              <a:rect l="l" t="t" r="r" b="b"/>
              <a:pathLst>
                <a:path w="1005" h="1492" extrusionOk="0">
                  <a:moveTo>
                    <a:pt x="661" y="0"/>
                  </a:moveTo>
                  <a:cubicBezTo>
                    <a:pt x="467" y="0"/>
                    <a:pt x="239" y="237"/>
                    <a:pt x="138" y="582"/>
                  </a:cubicBezTo>
                  <a:cubicBezTo>
                    <a:pt x="1" y="993"/>
                    <a:pt x="69" y="1381"/>
                    <a:pt x="275" y="1472"/>
                  </a:cubicBezTo>
                  <a:cubicBezTo>
                    <a:pt x="303" y="1485"/>
                    <a:pt x="333" y="1491"/>
                    <a:pt x="363" y="1491"/>
                  </a:cubicBezTo>
                  <a:cubicBezTo>
                    <a:pt x="553" y="1491"/>
                    <a:pt x="770" y="1256"/>
                    <a:pt x="868" y="902"/>
                  </a:cubicBezTo>
                  <a:cubicBezTo>
                    <a:pt x="1005" y="514"/>
                    <a:pt x="937" y="103"/>
                    <a:pt x="731" y="12"/>
                  </a:cubicBezTo>
                  <a:cubicBezTo>
                    <a:pt x="708" y="4"/>
                    <a:pt x="685" y="0"/>
                    <a:pt x="661"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3"/>
            <p:cNvSpPr/>
            <p:nvPr/>
          </p:nvSpPr>
          <p:spPr>
            <a:xfrm>
              <a:off x="3045625" y="3609300"/>
              <a:ext cx="292750" cy="682975"/>
            </a:xfrm>
            <a:custGeom>
              <a:avLst/>
              <a:gdLst/>
              <a:ahLst/>
              <a:cxnLst/>
              <a:rect l="l" t="t" r="r" b="b"/>
              <a:pathLst>
                <a:path w="11710" h="27319" extrusionOk="0">
                  <a:moveTo>
                    <a:pt x="10409" y="0"/>
                  </a:moveTo>
                  <a:cubicBezTo>
                    <a:pt x="7464" y="23"/>
                    <a:pt x="411" y="1781"/>
                    <a:pt x="229" y="2922"/>
                  </a:cubicBezTo>
                  <a:cubicBezTo>
                    <a:pt x="1" y="4337"/>
                    <a:pt x="3675" y="26615"/>
                    <a:pt x="3675" y="26615"/>
                  </a:cubicBezTo>
                  <a:cubicBezTo>
                    <a:pt x="4008" y="27145"/>
                    <a:pt x="4611" y="27319"/>
                    <a:pt x="5255" y="27319"/>
                  </a:cubicBezTo>
                  <a:cubicBezTo>
                    <a:pt x="6468" y="27319"/>
                    <a:pt x="7830" y="26706"/>
                    <a:pt x="7830" y="26706"/>
                  </a:cubicBezTo>
                  <a:cubicBezTo>
                    <a:pt x="8263" y="25314"/>
                    <a:pt x="8765" y="22962"/>
                    <a:pt x="9290" y="20246"/>
                  </a:cubicBezTo>
                  <a:lnTo>
                    <a:pt x="9290" y="20246"/>
                  </a:lnTo>
                  <a:cubicBezTo>
                    <a:pt x="8902" y="20566"/>
                    <a:pt x="8469" y="20885"/>
                    <a:pt x="8012" y="21182"/>
                  </a:cubicBezTo>
                  <a:cubicBezTo>
                    <a:pt x="7876" y="21267"/>
                    <a:pt x="7742" y="21308"/>
                    <a:pt x="7609" y="21308"/>
                  </a:cubicBezTo>
                  <a:cubicBezTo>
                    <a:pt x="5472" y="21308"/>
                    <a:pt x="3819" y="10823"/>
                    <a:pt x="3926" y="9039"/>
                  </a:cubicBezTo>
                  <a:cubicBezTo>
                    <a:pt x="4018" y="7350"/>
                    <a:pt x="10112" y="6916"/>
                    <a:pt x="11368" y="6848"/>
                  </a:cubicBezTo>
                  <a:cubicBezTo>
                    <a:pt x="11527" y="5638"/>
                    <a:pt x="11641" y="4520"/>
                    <a:pt x="11710" y="3584"/>
                  </a:cubicBezTo>
                  <a:cubicBezTo>
                    <a:pt x="11413" y="2420"/>
                    <a:pt x="10934" y="1164"/>
                    <a:pt x="104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3"/>
            <p:cNvSpPr/>
            <p:nvPr/>
          </p:nvSpPr>
          <p:spPr>
            <a:xfrm>
              <a:off x="3137500" y="4263800"/>
              <a:ext cx="323575" cy="134300"/>
            </a:xfrm>
            <a:custGeom>
              <a:avLst/>
              <a:gdLst/>
              <a:ahLst/>
              <a:cxnLst/>
              <a:rect l="l" t="t" r="r" b="b"/>
              <a:pathLst>
                <a:path w="12943" h="5372" extrusionOk="0">
                  <a:moveTo>
                    <a:pt x="4155" y="1"/>
                  </a:moveTo>
                  <a:cubicBezTo>
                    <a:pt x="3607" y="330"/>
                    <a:pt x="2796" y="691"/>
                    <a:pt x="1890" y="691"/>
                  </a:cubicBezTo>
                  <a:cubicBezTo>
                    <a:pt x="1286" y="691"/>
                    <a:pt x="639" y="530"/>
                    <a:pt x="0" y="92"/>
                  </a:cubicBezTo>
                  <a:lnTo>
                    <a:pt x="0" y="92"/>
                  </a:lnTo>
                  <a:cubicBezTo>
                    <a:pt x="160" y="982"/>
                    <a:pt x="320" y="1895"/>
                    <a:pt x="525" y="2786"/>
                  </a:cubicBezTo>
                  <a:cubicBezTo>
                    <a:pt x="1633" y="4619"/>
                    <a:pt x="5101" y="5371"/>
                    <a:pt x="8078" y="5371"/>
                  </a:cubicBezTo>
                  <a:cubicBezTo>
                    <a:pt x="10623" y="5371"/>
                    <a:pt x="12809" y="4821"/>
                    <a:pt x="12851" y="3927"/>
                  </a:cubicBezTo>
                  <a:cubicBezTo>
                    <a:pt x="12942" y="1964"/>
                    <a:pt x="4155" y="183"/>
                    <a:pt x="4155" y="183"/>
                  </a:cubicBezTo>
                  <a:cubicBezTo>
                    <a:pt x="4155" y="183"/>
                    <a:pt x="4155" y="115"/>
                    <a:pt x="4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3"/>
            <p:cNvSpPr/>
            <p:nvPr/>
          </p:nvSpPr>
          <p:spPr>
            <a:xfrm>
              <a:off x="3137500" y="4266100"/>
              <a:ext cx="321850" cy="132000"/>
            </a:xfrm>
            <a:custGeom>
              <a:avLst/>
              <a:gdLst/>
              <a:ahLst/>
              <a:cxnLst/>
              <a:rect l="l" t="t" r="r" b="b"/>
              <a:pathLst>
                <a:path w="12874" h="5280" extrusionOk="0">
                  <a:moveTo>
                    <a:pt x="0" y="0"/>
                  </a:moveTo>
                  <a:cubicBezTo>
                    <a:pt x="160" y="890"/>
                    <a:pt x="320" y="1803"/>
                    <a:pt x="525" y="2694"/>
                  </a:cubicBezTo>
                  <a:cubicBezTo>
                    <a:pt x="1633" y="4527"/>
                    <a:pt x="5101" y="5279"/>
                    <a:pt x="8078" y="5279"/>
                  </a:cubicBezTo>
                  <a:cubicBezTo>
                    <a:pt x="10623" y="5279"/>
                    <a:pt x="12809" y="4729"/>
                    <a:pt x="12851" y="3835"/>
                  </a:cubicBezTo>
                  <a:cubicBezTo>
                    <a:pt x="12874" y="3219"/>
                    <a:pt x="12052" y="2625"/>
                    <a:pt x="10888" y="2100"/>
                  </a:cubicBezTo>
                  <a:cubicBezTo>
                    <a:pt x="10569" y="2511"/>
                    <a:pt x="9815" y="2922"/>
                    <a:pt x="7966" y="3013"/>
                  </a:cubicBezTo>
                  <a:cubicBezTo>
                    <a:pt x="7738" y="3025"/>
                    <a:pt x="7512" y="3030"/>
                    <a:pt x="7290" y="3030"/>
                  </a:cubicBezTo>
                  <a:cubicBezTo>
                    <a:pt x="4002" y="3030"/>
                    <a:pt x="1428" y="1804"/>
                    <a:pt x="936" y="457"/>
                  </a:cubicBezTo>
                  <a:cubicBezTo>
                    <a:pt x="617" y="365"/>
                    <a:pt x="320" y="206"/>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3"/>
            <p:cNvSpPr/>
            <p:nvPr/>
          </p:nvSpPr>
          <p:spPr>
            <a:xfrm>
              <a:off x="3148350" y="4324300"/>
              <a:ext cx="310450" cy="73800"/>
            </a:xfrm>
            <a:custGeom>
              <a:avLst/>
              <a:gdLst/>
              <a:ahLst/>
              <a:cxnLst/>
              <a:rect l="l" t="t" r="r" b="b"/>
              <a:pathLst>
                <a:path w="12418" h="2952" extrusionOk="0">
                  <a:moveTo>
                    <a:pt x="0" y="0"/>
                  </a:moveTo>
                  <a:cubicBezTo>
                    <a:pt x="23" y="114"/>
                    <a:pt x="46" y="251"/>
                    <a:pt x="91" y="366"/>
                  </a:cubicBezTo>
                  <a:cubicBezTo>
                    <a:pt x="1199" y="2199"/>
                    <a:pt x="4667" y="2951"/>
                    <a:pt x="7644" y="2951"/>
                  </a:cubicBezTo>
                  <a:cubicBezTo>
                    <a:pt x="10189" y="2951"/>
                    <a:pt x="12375" y="2401"/>
                    <a:pt x="12417" y="1507"/>
                  </a:cubicBezTo>
                  <a:cubicBezTo>
                    <a:pt x="12417" y="1256"/>
                    <a:pt x="12280" y="1005"/>
                    <a:pt x="12052" y="754"/>
                  </a:cubicBezTo>
                  <a:cubicBezTo>
                    <a:pt x="11595" y="1187"/>
                    <a:pt x="10614" y="1575"/>
                    <a:pt x="8582" y="1644"/>
                  </a:cubicBezTo>
                  <a:cubicBezTo>
                    <a:pt x="8318" y="1652"/>
                    <a:pt x="8056" y="1656"/>
                    <a:pt x="7797" y="1656"/>
                  </a:cubicBezTo>
                  <a:cubicBezTo>
                    <a:pt x="4492" y="1656"/>
                    <a:pt x="1609" y="99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3"/>
            <p:cNvSpPr/>
            <p:nvPr/>
          </p:nvSpPr>
          <p:spPr>
            <a:xfrm>
              <a:off x="3148350" y="4324300"/>
              <a:ext cx="307575" cy="73875"/>
            </a:xfrm>
            <a:custGeom>
              <a:avLst/>
              <a:gdLst/>
              <a:ahLst/>
              <a:cxnLst/>
              <a:rect l="l" t="t" r="r" b="b"/>
              <a:pathLst>
                <a:path w="12303" h="2955" extrusionOk="0">
                  <a:moveTo>
                    <a:pt x="0" y="0"/>
                  </a:moveTo>
                  <a:cubicBezTo>
                    <a:pt x="23" y="114"/>
                    <a:pt x="69" y="251"/>
                    <a:pt x="91" y="366"/>
                  </a:cubicBezTo>
                  <a:cubicBezTo>
                    <a:pt x="1199" y="2204"/>
                    <a:pt x="4653" y="2955"/>
                    <a:pt x="7624" y="2955"/>
                  </a:cubicBezTo>
                  <a:cubicBezTo>
                    <a:pt x="9855" y="2955"/>
                    <a:pt x="11813" y="2531"/>
                    <a:pt x="12303" y="1826"/>
                  </a:cubicBezTo>
                  <a:lnTo>
                    <a:pt x="12303" y="1826"/>
                  </a:lnTo>
                  <a:cubicBezTo>
                    <a:pt x="11200" y="2387"/>
                    <a:pt x="9635" y="2571"/>
                    <a:pt x="8143" y="2571"/>
                  </a:cubicBezTo>
                  <a:cubicBezTo>
                    <a:pt x="5868" y="2571"/>
                    <a:pt x="3762" y="2143"/>
                    <a:pt x="3721" y="1963"/>
                  </a:cubicBezTo>
                  <a:cubicBezTo>
                    <a:pt x="3697" y="1853"/>
                    <a:pt x="3839" y="1816"/>
                    <a:pt x="4175" y="1816"/>
                  </a:cubicBezTo>
                  <a:cubicBezTo>
                    <a:pt x="4812" y="1816"/>
                    <a:pt x="6143" y="1948"/>
                    <a:pt x="8354" y="1963"/>
                  </a:cubicBezTo>
                  <a:cubicBezTo>
                    <a:pt x="8398" y="1964"/>
                    <a:pt x="8441" y="1964"/>
                    <a:pt x="8483" y="1964"/>
                  </a:cubicBezTo>
                  <a:cubicBezTo>
                    <a:pt x="10878" y="1964"/>
                    <a:pt x="11876" y="1341"/>
                    <a:pt x="12257" y="1027"/>
                  </a:cubicBezTo>
                  <a:cubicBezTo>
                    <a:pt x="12189" y="936"/>
                    <a:pt x="12120" y="845"/>
                    <a:pt x="12052" y="754"/>
                  </a:cubicBezTo>
                  <a:cubicBezTo>
                    <a:pt x="11595" y="1187"/>
                    <a:pt x="10614" y="1575"/>
                    <a:pt x="8582" y="1644"/>
                  </a:cubicBezTo>
                  <a:cubicBezTo>
                    <a:pt x="8318" y="1652"/>
                    <a:pt x="8056" y="1656"/>
                    <a:pt x="7797" y="1656"/>
                  </a:cubicBezTo>
                  <a:cubicBezTo>
                    <a:pt x="4492" y="1656"/>
                    <a:pt x="1609" y="99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3"/>
            <p:cNvSpPr/>
            <p:nvPr/>
          </p:nvSpPr>
          <p:spPr>
            <a:xfrm>
              <a:off x="2624500" y="3152800"/>
              <a:ext cx="724725" cy="1041975"/>
            </a:xfrm>
            <a:custGeom>
              <a:avLst/>
              <a:gdLst/>
              <a:ahLst/>
              <a:cxnLst/>
              <a:rect l="l" t="t" r="r" b="b"/>
              <a:pathLst>
                <a:path w="28989" h="41679" extrusionOk="0">
                  <a:moveTo>
                    <a:pt x="26911" y="0"/>
                  </a:moveTo>
                  <a:lnTo>
                    <a:pt x="0" y="845"/>
                  </a:lnTo>
                  <a:cubicBezTo>
                    <a:pt x="0" y="1461"/>
                    <a:pt x="0" y="12942"/>
                    <a:pt x="366" y="16252"/>
                  </a:cubicBezTo>
                  <a:cubicBezTo>
                    <a:pt x="731" y="19561"/>
                    <a:pt x="617" y="39282"/>
                    <a:pt x="617" y="39282"/>
                  </a:cubicBezTo>
                  <a:cubicBezTo>
                    <a:pt x="617" y="39282"/>
                    <a:pt x="2679" y="40807"/>
                    <a:pt x="5488" y="40807"/>
                  </a:cubicBezTo>
                  <a:cubicBezTo>
                    <a:pt x="6731" y="40807"/>
                    <a:pt x="8120" y="40509"/>
                    <a:pt x="9541" y="39648"/>
                  </a:cubicBezTo>
                  <a:lnTo>
                    <a:pt x="15156" y="15453"/>
                  </a:lnTo>
                  <a:lnTo>
                    <a:pt x="18306" y="40949"/>
                  </a:lnTo>
                  <a:cubicBezTo>
                    <a:pt x="18306" y="40949"/>
                    <a:pt x="20220" y="41678"/>
                    <a:pt x="22554" y="41678"/>
                  </a:cubicBezTo>
                  <a:cubicBezTo>
                    <a:pt x="24136" y="41678"/>
                    <a:pt x="25911" y="41343"/>
                    <a:pt x="27414" y="40218"/>
                  </a:cubicBezTo>
                  <a:cubicBezTo>
                    <a:pt x="27414" y="40218"/>
                    <a:pt x="28989" y="22962"/>
                    <a:pt x="28737" y="18329"/>
                  </a:cubicBezTo>
                  <a:cubicBezTo>
                    <a:pt x="28372" y="11504"/>
                    <a:pt x="26911" y="0"/>
                    <a:pt x="269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3"/>
            <p:cNvSpPr/>
            <p:nvPr/>
          </p:nvSpPr>
          <p:spPr>
            <a:xfrm>
              <a:off x="2624500" y="3228050"/>
              <a:ext cx="724725" cy="966725"/>
            </a:xfrm>
            <a:custGeom>
              <a:avLst/>
              <a:gdLst/>
              <a:ahLst/>
              <a:cxnLst/>
              <a:rect l="l" t="t" r="r" b="b"/>
              <a:pathLst>
                <a:path w="28989" h="38669" extrusionOk="0">
                  <a:moveTo>
                    <a:pt x="208" y="0"/>
                  </a:moveTo>
                  <a:cubicBezTo>
                    <a:pt x="138" y="0"/>
                    <a:pt x="69" y="1"/>
                    <a:pt x="0" y="3"/>
                  </a:cubicBezTo>
                  <a:cubicBezTo>
                    <a:pt x="0" y="1601"/>
                    <a:pt x="23" y="3838"/>
                    <a:pt x="69" y="6075"/>
                  </a:cubicBezTo>
                  <a:cubicBezTo>
                    <a:pt x="69" y="6097"/>
                    <a:pt x="69" y="6120"/>
                    <a:pt x="69" y="6143"/>
                  </a:cubicBezTo>
                  <a:cubicBezTo>
                    <a:pt x="69" y="6600"/>
                    <a:pt x="92" y="7056"/>
                    <a:pt x="92" y="7513"/>
                  </a:cubicBezTo>
                  <a:cubicBezTo>
                    <a:pt x="92" y="7513"/>
                    <a:pt x="92" y="7535"/>
                    <a:pt x="92" y="7535"/>
                  </a:cubicBezTo>
                  <a:cubicBezTo>
                    <a:pt x="92" y="7672"/>
                    <a:pt x="115" y="7809"/>
                    <a:pt x="115" y="7946"/>
                  </a:cubicBezTo>
                  <a:cubicBezTo>
                    <a:pt x="115" y="7992"/>
                    <a:pt x="115" y="8038"/>
                    <a:pt x="115" y="8083"/>
                  </a:cubicBezTo>
                  <a:cubicBezTo>
                    <a:pt x="115" y="8197"/>
                    <a:pt x="115" y="8334"/>
                    <a:pt x="115" y="8448"/>
                  </a:cubicBezTo>
                  <a:cubicBezTo>
                    <a:pt x="115" y="8494"/>
                    <a:pt x="115" y="8517"/>
                    <a:pt x="115" y="8540"/>
                  </a:cubicBezTo>
                  <a:cubicBezTo>
                    <a:pt x="137" y="8768"/>
                    <a:pt x="137" y="8996"/>
                    <a:pt x="137" y="9224"/>
                  </a:cubicBezTo>
                  <a:cubicBezTo>
                    <a:pt x="137" y="9270"/>
                    <a:pt x="137" y="9339"/>
                    <a:pt x="137" y="9407"/>
                  </a:cubicBezTo>
                  <a:cubicBezTo>
                    <a:pt x="160" y="9498"/>
                    <a:pt x="160" y="9590"/>
                    <a:pt x="160" y="9704"/>
                  </a:cubicBezTo>
                  <a:cubicBezTo>
                    <a:pt x="160" y="9772"/>
                    <a:pt x="160" y="9841"/>
                    <a:pt x="160" y="9932"/>
                  </a:cubicBezTo>
                  <a:cubicBezTo>
                    <a:pt x="160" y="10023"/>
                    <a:pt x="183" y="10115"/>
                    <a:pt x="183" y="10183"/>
                  </a:cubicBezTo>
                  <a:cubicBezTo>
                    <a:pt x="183" y="10274"/>
                    <a:pt x="183" y="10366"/>
                    <a:pt x="183" y="10457"/>
                  </a:cubicBezTo>
                  <a:cubicBezTo>
                    <a:pt x="183" y="10571"/>
                    <a:pt x="206" y="10685"/>
                    <a:pt x="206" y="10799"/>
                  </a:cubicBezTo>
                  <a:cubicBezTo>
                    <a:pt x="206" y="10891"/>
                    <a:pt x="206" y="10982"/>
                    <a:pt x="206" y="11073"/>
                  </a:cubicBezTo>
                  <a:cubicBezTo>
                    <a:pt x="229" y="11142"/>
                    <a:pt x="229" y="11210"/>
                    <a:pt x="229" y="11279"/>
                  </a:cubicBezTo>
                  <a:cubicBezTo>
                    <a:pt x="229" y="11370"/>
                    <a:pt x="229" y="11461"/>
                    <a:pt x="229" y="11530"/>
                  </a:cubicBezTo>
                  <a:cubicBezTo>
                    <a:pt x="252" y="11598"/>
                    <a:pt x="252" y="11667"/>
                    <a:pt x="252" y="11712"/>
                  </a:cubicBezTo>
                  <a:cubicBezTo>
                    <a:pt x="252" y="11826"/>
                    <a:pt x="252" y="11941"/>
                    <a:pt x="274" y="12055"/>
                  </a:cubicBezTo>
                  <a:cubicBezTo>
                    <a:pt x="274" y="12100"/>
                    <a:pt x="274" y="12123"/>
                    <a:pt x="274" y="12169"/>
                  </a:cubicBezTo>
                  <a:cubicBezTo>
                    <a:pt x="274" y="12283"/>
                    <a:pt x="297" y="12374"/>
                    <a:pt x="297" y="12488"/>
                  </a:cubicBezTo>
                  <a:cubicBezTo>
                    <a:pt x="297" y="12511"/>
                    <a:pt x="297" y="12557"/>
                    <a:pt x="297" y="12603"/>
                  </a:cubicBezTo>
                  <a:cubicBezTo>
                    <a:pt x="320" y="12694"/>
                    <a:pt x="320" y="12762"/>
                    <a:pt x="320" y="12831"/>
                  </a:cubicBezTo>
                  <a:cubicBezTo>
                    <a:pt x="320" y="12876"/>
                    <a:pt x="343" y="12899"/>
                    <a:pt x="343" y="12945"/>
                  </a:cubicBezTo>
                  <a:cubicBezTo>
                    <a:pt x="343" y="13059"/>
                    <a:pt x="366" y="13150"/>
                    <a:pt x="366" y="13242"/>
                  </a:cubicBezTo>
                  <a:cubicBezTo>
                    <a:pt x="731" y="16551"/>
                    <a:pt x="617" y="36272"/>
                    <a:pt x="617" y="36272"/>
                  </a:cubicBezTo>
                  <a:cubicBezTo>
                    <a:pt x="617" y="36272"/>
                    <a:pt x="2679" y="37797"/>
                    <a:pt x="5488" y="37797"/>
                  </a:cubicBezTo>
                  <a:cubicBezTo>
                    <a:pt x="6731" y="37797"/>
                    <a:pt x="8120" y="37499"/>
                    <a:pt x="9541" y="36638"/>
                  </a:cubicBezTo>
                  <a:lnTo>
                    <a:pt x="15156" y="12443"/>
                  </a:lnTo>
                  <a:lnTo>
                    <a:pt x="18306" y="37939"/>
                  </a:lnTo>
                  <a:cubicBezTo>
                    <a:pt x="18306" y="37939"/>
                    <a:pt x="20220" y="38668"/>
                    <a:pt x="22554" y="38668"/>
                  </a:cubicBezTo>
                  <a:cubicBezTo>
                    <a:pt x="24136" y="38668"/>
                    <a:pt x="25911" y="38333"/>
                    <a:pt x="27414" y="37208"/>
                  </a:cubicBezTo>
                  <a:cubicBezTo>
                    <a:pt x="27414" y="37208"/>
                    <a:pt x="28989" y="19952"/>
                    <a:pt x="28737" y="15319"/>
                  </a:cubicBezTo>
                  <a:cubicBezTo>
                    <a:pt x="28737" y="15045"/>
                    <a:pt x="28715" y="14748"/>
                    <a:pt x="28692" y="14474"/>
                  </a:cubicBezTo>
                  <a:cubicBezTo>
                    <a:pt x="28692" y="14406"/>
                    <a:pt x="28692" y="14360"/>
                    <a:pt x="28692" y="14314"/>
                  </a:cubicBezTo>
                  <a:cubicBezTo>
                    <a:pt x="28669" y="14041"/>
                    <a:pt x="28646" y="13744"/>
                    <a:pt x="28623" y="13470"/>
                  </a:cubicBezTo>
                  <a:cubicBezTo>
                    <a:pt x="28623" y="13447"/>
                    <a:pt x="28623" y="13447"/>
                    <a:pt x="28623" y="13424"/>
                  </a:cubicBezTo>
                  <a:cubicBezTo>
                    <a:pt x="28578" y="12785"/>
                    <a:pt x="28532" y="12100"/>
                    <a:pt x="28464" y="11416"/>
                  </a:cubicBezTo>
                  <a:cubicBezTo>
                    <a:pt x="28441" y="11963"/>
                    <a:pt x="28418" y="12534"/>
                    <a:pt x="28372" y="13128"/>
                  </a:cubicBezTo>
                  <a:cubicBezTo>
                    <a:pt x="28141" y="16384"/>
                    <a:pt x="28954" y="26677"/>
                    <a:pt x="25082" y="26677"/>
                  </a:cubicBezTo>
                  <a:cubicBezTo>
                    <a:pt x="24746" y="26677"/>
                    <a:pt x="24376" y="26600"/>
                    <a:pt x="23967" y="26435"/>
                  </a:cubicBezTo>
                  <a:cubicBezTo>
                    <a:pt x="18831" y="24358"/>
                    <a:pt x="19197" y="10320"/>
                    <a:pt x="19197" y="9453"/>
                  </a:cubicBezTo>
                  <a:cubicBezTo>
                    <a:pt x="19197" y="9225"/>
                    <a:pt x="19046" y="9112"/>
                    <a:pt x="18787" y="9112"/>
                  </a:cubicBezTo>
                  <a:cubicBezTo>
                    <a:pt x="18085" y="9112"/>
                    <a:pt x="16585" y="9947"/>
                    <a:pt x="15134" y="11598"/>
                  </a:cubicBezTo>
                  <a:cubicBezTo>
                    <a:pt x="13148" y="13858"/>
                    <a:pt x="12600" y="25818"/>
                    <a:pt x="8537" y="26366"/>
                  </a:cubicBezTo>
                  <a:cubicBezTo>
                    <a:pt x="8481" y="26373"/>
                    <a:pt x="8426" y="26377"/>
                    <a:pt x="8371" y="26377"/>
                  </a:cubicBezTo>
                  <a:cubicBezTo>
                    <a:pt x="4413" y="26377"/>
                    <a:pt x="3059" y="7992"/>
                    <a:pt x="3059" y="7992"/>
                  </a:cubicBezTo>
                  <a:cubicBezTo>
                    <a:pt x="7213" y="7147"/>
                    <a:pt x="7578" y="2970"/>
                    <a:pt x="7578" y="2605"/>
                  </a:cubicBezTo>
                  <a:lnTo>
                    <a:pt x="7693" y="2126"/>
                  </a:lnTo>
                  <a:cubicBezTo>
                    <a:pt x="7693" y="2126"/>
                    <a:pt x="3573" y="0"/>
                    <a:pt x="208" y="0"/>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3"/>
            <p:cNvSpPr/>
            <p:nvPr/>
          </p:nvSpPr>
          <p:spPr>
            <a:xfrm>
              <a:off x="3186575" y="3152800"/>
              <a:ext cx="136975" cy="225975"/>
            </a:xfrm>
            <a:custGeom>
              <a:avLst/>
              <a:gdLst/>
              <a:ahLst/>
              <a:cxnLst/>
              <a:rect l="l" t="t" r="r" b="b"/>
              <a:pathLst>
                <a:path w="5479" h="9039" extrusionOk="0">
                  <a:moveTo>
                    <a:pt x="4428" y="0"/>
                  </a:moveTo>
                  <a:lnTo>
                    <a:pt x="2077" y="69"/>
                  </a:lnTo>
                  <a:cubicBezTo>
                    <a:pt x="1233" y="1347"/>
                    <a:pt x="662" y="2808"/>
                    <a:pt x="503" y="3903"/>
                  </a:cubicBezTo>
                  <a:cubicBezTo>
                    <a:pt x="0" y="7304"/>
                    <a:pt x="3995" y="8651"/>
                    <a:pt x="5478" y="9039"/>
                  </a:cubicBezTo>
                  <a:cubicBezTo>
                    <a:pt x="4953" y="4200"/>
                    <a:pt x="4428" y="0"/>
                    <a:pt x="4428" y="0"/>
                  </a:cubicBezTo>
                  <a:close/>
                </a:path>
              </a:pathLst>
            </a:custGeom>
            <a:solidFill>
              <a:srgbClr val="00B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3"/>
            <p:cNvSpPr/>
            <p:nvPr/>
          </p:nvSpPr>
          <p:spPr>
            <a:xfrm>
              <a:off x="2984000" y="3451950"/>
              <a:ext cx="94750" cy="137975"/>
            </a:xfrm>
            <a:custGeom>
              <a:avLst/>
              <a:gdLst/>
              <a:ahLst/>
              <a:cxnLst/>
              <a:rect l="l" t="t" r="r" b="b"/>
              <a:pathLst>
                <a:path w="3790" h="5519" extrusionOk="0">
                  <a:moveTo>
                    <a:pt x="3735" y="0"/>
                  </a:moveTo>
                  <a:cubicBezTo>
                    <a:pt x="3709" y="0"/>
                    <a:pt x="3675" y="6"/>
                    <a:pt x="3630" y="17"/>
                  </a:cubicBezTo>
                  <a:cubicBezTo>
                    <a:pt x="3515" y="17"/>
                    <a:pt x="3401" y="86"/>
                    <a:pt x="3242" y="154"/>
                  </a:cubicBezTo>
                  <a:cubicBezTo>
                    <a:pt x="2945" y="291"/>
                    <a:pt x="2557" y="565"/>
                    <a:pt x="2237" y="862"/>
                  </a:cubicBezTo>
                  <a:cubicBezTo>
                    <a:pt x="1895" y="1159"/>
                    <a:pt x="1598" y="1478"/>
                    <a:pt x="1393" y="1729"/>
                  </a:cubicBezTo>
                  <a:cubicBezTo>
                    <a:pt x="1187" y="2003"/>
                    <a:pt x="1050" y="2163"/>
                    <a:pt x="1050" y="2163"/>
                  </a:cubicBezTo>
                  <a:cubicBezTo>
                    <a:pt x="1050" y="2163"/>
                    <a:pt x="936" y="2368"/>
                    <a:pt x="754" y="2642"/>
                  </a:cubicBezTo>
                  <a:cubicBezTo>
                    <a:pt x="594" y="2939"/>
                    <a:pt x="388" y="3327"/>
                    <a:pt x="251" y="3761"/>
                  </a:cubicBezTo>
                  <a:cubicBezTo>
                    <a:pt x="160" y="3966"/>
                    <a:pt x="115" y="4194"/>
                    <a:pt x="69" y="4400"/>
                  </a:cubicBezTo>
                  <a:cubicBezTo>
                    <a:pt x="46" y="4605"/>
                    <a:pt x="0" y="4788"/>
                    <a:pt x="23" y="4970"/>
                  </a:cubicBezTo>
                  <a:cubicBezTo>
                    <a:pt x="23" y="5062"/>
                    <a:pt x="23" y="5130"/>
                    <a:pt x="46" y="5199"/>
                  </a:cubicBezTo>
                  <a:cubicBezTo>
                    <a:pt x="69" y="5267"/>
                    <a:pt x="69" y="5313"/>
                    <a:pt x="92" y="5381"/>
                  </a:cubicBezTo>
                  <a:cubicBezTo>
                    <a:pt x="137" y="5473"/>
                    <a:pt x="160" y="5518"/>
                    <a:pt x="183" y="5518"/>
                  </a:cubicBezTo>
                  <a:cubicBezTo>
                    <a:pt x="183" y="5495"/>
                    <a:pt x="206" y="5450"/>
                    <a:pt x="206" y="5358"/>
                  </a:cubicBezTo>
                  <a:cubicBezTo>
                    <a:pt x="206" y="5313"/>
                    <a:pt x="206" y="5244"/>
                    <a:pt x="206" y="5199"/>
                  </a:cubicBezTo>
                  <a:cubicBezTo>
                    <a:pt x="206" y="5130"/>
                    <a:pt x="206" y="5062"/>
                    <a:pt x="229" y="4970"/>
                  </a:cubicBezTo>
                  <a:cubicBezTo>
                    <a:pt x="229" y="4833"/>
                    <a:pt x="297" y="4651"/>
                    <a:pt x="343" y="4468"/>
                  </a:cubicBezTo>
                  <a:cubicBezTo>
                    <a:pt x="434" y="4286"/>
                    <a:pt x="480" y="4080"/>
                    <a:pt x="594" y="3898"/>
                  </a:cubicBezTo>
                  <a:cubicBezTo>
                    <a:pt x="754" y="3510"/>
                    <a:pt x="982" y="3167"/>
                    <a:pt x="1164" y="2893"/>
                  </a:cubicBezTo>
                  <a:cubicBezTo>
                    <a:pt x="1347" y="2642"/>
                    <a:pt x="1461" y="2460"/>
                    <a:pt x="1461" y="2460"/>
                  </a:cubicBezTo>
                  <a:cubicBezTo>
                    <a:pt x="1461" y="2460"/>
                    <a:pt x="1598" y="2277"/>
                    <a:pt x="1758" y="2026"/>
                  </a:cubicBezTo>
                  <a:cubicBezTo>
                    <a:pt x="1963" y="1775"/>
                    <a:pt x="2214" y="1433"/>
                    <a:pt x="2488" y="1113"/>
                  </a:cubicBezTo>
                  <a:cubicBezTo>
                    <a:pt x="2785" y="793"/>
                    <a:pt x="3082" y="519"/>
                    <a:pt x="3333" y="314"/>
                  </a:cubicBezTo>
                  <a:cubicBezTo>
                    <a:pt x="3470" y="223"/>
                    <a:pt x="3584" y="154"/>
                    <a:pt x="3652" y="109"/>
                  </a:cubicBezTo>
                  <a:cubicBezTo>
                    <a:pt x="3744" y="63"/>
                    <a:pt x="3789" y="17"/>
                    <a:pt x="3789" y="17"/>
                  </a:cubicBezTo>
                  <a:cubicBezTo>
                    <a:pt x="3778" y="6"/>
                    <a:pt x="3761" y="0"/>
                    <a:pt x="37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3"/>
            <p:cNvSpPr/>
            <p:nvPr/>
          </p:nvSpPr>
          <p:spPr>
            <a:xfrm>
              <a:off x="3021100" y="3319400"/>
              <a:ext cx="13125" cy="99350"/>
            </a:xfrm>
            <a:custGeom>
              <a:avLst/>
              <a:gdLst/>
              <a:ahLst/>
              <a:cxnLst/>
              <a:rect l="l" t="t" r="r" b="b"/>
              <a:pathLst>
                <a:path w="525" h="3974" extrusionOk="0">
                  <a:moveTo>
                    <a:pt x="164" y="0"/>
                  </a:moveTo>
                  <a:cubicBezTo>
                    <a:pt x="163" y="0"/>
                    <a:pt x="161" y="1"/>
                    <a:pt x="160" y="1"/>
                  </a:cubicBezTo>
                  <a:cubicBezTo>
                    <a:pt x="91" y="1"/>
                    <a:pt x="114" y="503"/>
                    <a:pt x="68" y="983"/>
                  </a:cubicBezTo>
                  <a:cubicBezTo>
                    <a:pt x="46" y="1485"/>
                    <a:pt x="0" y="1987"/>
                    <a:pt x="0" y="1987"/>
                  </a:cubicBezTo>
                  <a:cubicBezTo>
                    <a:pt x="0" y="1987"/>
                    <a:pt x="23" y="2489"/>
                    <a:pt x="91" y="2991"/>
                  </a:cubicBezTo>
                  <a:cubicBezTo>
                    <a:pt x="158" y="3482"/>
                    <a:pt x="334" y="3973"/>
                    <a:pt x="406" y="3973"/>
                  </a:cubicBezTo>
                  <a:cubicBezTo>
                    <a:pt x="408" y="3973"/>
                    <a:pt x="409" y="3973"/>
                    <a:pt x="411" y="3973"/>
                  </a:cubicBezTo>
                  <a:cubicBezTo>
                    <a:pt x="479" y="3950"/>
                    <a:pt x="434" y="3448"/>
                    <a:pt x="457" y="2968"/>
                  </a:cubicBezTo>
                  <a:cubicBezTo>
                    <a:pt x="479" y="2466"/>
                    <a:pt x="525" y="1987"/>
                    <a:pt x="525" y="1987"/>
                  </a:cubicBezTo>
                  <a:cubicBezTo>
                    <a:pt x="525" y="1987"/>
                    <a:pt x="502" y="1485"/>
                    <a:pt x="434" y="983"/>
                  </a:cubicBezTo>
                  <a:cubicBezTo>
                    <a:pt x="389" y="491"/>
                    <a:pt x="235" y="0"/>
                    <a:pt x="1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3"/>
            <p:cNvSpPr/>
            <p:nvPr/>
          </p:nvSpPr>
          <p:spPr>
            <a:xfrm>
              <a:off x="3023375" y="3302300"/>
              <a:ext cx="38825" cy="130200"/>
            </a:xfrm>
            <a:custGeom>
              <a:avLst/>
              <a:gdLst/>
              <a:ahLst/>
              <a:cxnLst/>
              <a:rect l="l" t="t" r="r" b="b"/>
              <a:pathLst>
                <a:path w="1553" h="5208" extrusionOk="0">
                  <a:moveTo>
                    <a:pt x="1347" y="0"/>
                  </a:moveTo>
                  <a:cubicBezTo>
                    <a:pt x="1279" y="0"/>
                    <a:pt x="1210" y="685"/>
                    <a:pt x="1164" y="1370"/>
                  </a:cubicBezTo>
                  <a:cubicBezTo>
                    <a:pt x="1119" y="1712"/>
                    <a:pt x="1096" y="2055"/>
                    <a:pt x="1027" y="2283"/>
                  </a:cubicBezTo>
                  <a:cubicBezTo>
                    <a:pt x="982" y="2534"/>
                    <a:pt x="959" y="2694"/>
                    <a:pt x="959" y="2694"/>
                  </a:cubicBezTo>
                  <a:cubicBezTo>
                    <a:pt x="959" y="2694"/>
                    <a:pt x="936" y="2853"/>
                    <a:pt x="891" y="3105"/>
                  </a:cubicBezTo>
                  <a:cubicBezTo>
                    <a:pt x="868" y="3219"/>
                    <a:pt x="845" y="3356"/>
                    <a:pt x="799" y="3515"/>
                  </a:cubicBezTo>
                  <a:cubicBezTo>
                    <a:pt x="731" y="3652"/>
                    <a:pt x="708" y="3812"/>
                    <a:pt x="639" y="3972"/>
                  </a:cubicBezTo>
                  <a:cubicBezTo>
                    <a:pt x="411" y="4588"/>
                    <a:pt x="0" y="5136"/>
                    <a:pt x="69" y="5204"/>
                  </a:cubicBezTo>
                  <a:cubicBezTo>
                    <a:pt x="71" y="5206"/>
                    <a:pt x="74" y="5207"/>
                    <a:pt x="78" y="5207"/>
                  </a:cubicBezTo>
                  <a:cubicBezTo>
                    <a:pt x="160" y="5207"/>
                    <a:pt x="655" y="4743"/>
                    <a:pt x="982" y="4132"/>
                  </a:cubicBezTo>
                  <a:cubicBezTo>
                    <a:pt x="1073" y="3972"/>
                    <a:pt x="1119" y="3812"/>
                    <a:pt x="1187" y="3652"/>
                  </a:cubicBezTo>
                  <a:cubicBezTo>
                    <a:pt x="1279" y="3493"/>
                    <a:pt x="1324" y="3356"/>
                    <a:pt x="1347" y="3219"/>
                  </a:cubicBezTo>
                  <a:cubicBezTo>
                    <a:pt x="1415" y="2968"/>
                    <a:pt x="1461" y="2785"/>
                    <a:pt x="1461" y="2785"/>
                  </a:cubicBezTo>
                  <a:cubicBezTo>
                    <a:pt x="1461" y="2785"/>
                    <a:pt x="1552" y="2077"/>
                    <a:pt x="1530" y="1393"/>
                  </a:cubicBezTo>
                  <a:cubicBezTo>
                    <a:pt x="1484" y="685"/>
                    <a:pt x="1415" y="0"/>
                    <a:pt x="1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3"/>
            <p:cNvSpPr/>
            <p:nvPr/>
          </p:nvSpPr>
          <p:spPr>
            <a:xfrm>
              <a:off x="2675275" y="3207000"/>
              <a:ext cx="152925" cy="955825"/>
            </a:xfrm>
            <a:custGeom>
              <a:avLst/>
              <a:gdLst/>
              <a:ahLst/>
              <a:cxnLst/>
              <a:rect l="l" t="t" r="r" b="b"/>
              <a:pathLst>
                <a:path w="6117" h="38233" extrusionOk="0">
                  <a:moveTo>
                    <a:pt x="47" y="0"/>
                  </a:moveTo>
                  <a:cubicBezTo>
                    <a:pt x="24" y="0"/>
                    <a:pt x="24" y="297"/>
                    <a:pt x="1" y="822"/>
                  </a:cubicBezTo>
                  <a:cubicBezTo>
                    <a:pt x="1" y="1347"/>
                    <a:pt x="1" y="2100"/>
                    <a:pt x="1" y="3013"/>
                  </a:cubicBezTo>
                  <a:cubicBezTo>
                    <a:pt x="47" y="4794"/>
                    <a:pt x="161" y="7213"/>
                    <a:pt x="343" y="9587"/>
                  </a:cubicBezTo>
                  <a:cubicBezTo>
                    <a:pt x="503" y="11984"/>
                    <a:pt x="754" y="14358"/>
                    <a:pt x="845" y="16138"/>
                  </a:cubicBezTo>
                  <a:cubicBezTo>
                    <a:pt x="914" y="17028"/>
                    <a:pt x="914" y="17781"/>
                    <a:pt x="937" y="18306"/>
                  </a:cubicBezTo>
                  <a:cubicBezTo>
                    <a:pt x="960" y="18808"/>
                    <a:pt x="960" y="19128"/>
                    <a:pt x="960" y="19128"/>
                  </a:cubicBezTo>
                  <a:cubicBezTo>
                    <a:pt x="960" y="19128"/>
                    <a:pt x="960" y="19425"/>
                    <a:pt x="982" y="19950"/>
                  </a:cubicBezTo>
                  <a:cubicBezTo>
                    <a:pt x="982" y="20452"/>
                    <a:pt x="1005" y="21205"/>
                    <a:pt x="1005" y="22118"/>
                  </a:cubicBezTo>
                  <a:cubicBezTo>
                    <a:pt x="982" y="23899"/>
                    <a:pt x="982" y="26295"/>
                    <a:pt x="960" y="28715"/>
                  </a:cubicBezTo>
                  <a:cubicBezTo>
                    <a:pt x="914" y="29902"/>
                    <a:pt x="891" y="31088"/>
                    <a:pt x="845" y="32230"/>
                  </a:cubicBezTo>
                  <a:cubicBezTo>
                    <a:pt x="845" y="32504"/>
                    <a:pt x="845" y="32778"/>
                    <a:pt x="823" y="33051"/>
                  </a:cubicBezTo>
                  <a:cubicBezTo>
                    <a:pt x="800" y="33325"/>
                    <a:pt x="777" y="33576"/>
                    <a:pt x="731" y="33828"/>
                  </a:cubicBezTo>
                  <a:cubicBezTo>
                    <a:pt x="686" y="34352"/>
                    <a:pt x="640" y="34832"/>
                    <a:pt x="617" y="35266"/>
                  </a:cubicBezTo>
                  <a:cubicBezTo>
                    <a:pt x="572" y="35722"/>
                    <a:pt x="526" y="36133"/>
                    <a:pt x="503" y="36498"/>
                  </a:cubicBezTo>
                  <a:cubicBezTo>
                    <a:pt x="480" y="36863"/>
                    <a:pt x="457" y="37183"/>
                    <a:pt x="435" y="37434"/>
                  </a:cubicBezTo>
                  <a:cubicBezTo>
                    <a:pt x="389" y="37959"/>
                    <a:pt x="275" y="38233"/>
                    <a:pt x="298" y="38233"/>
                  </a:cubicBezTo>
                  <a:cubicBezTo>
                    <a:pt x="298" y="38233"/>
                    <a:pt x="320" y="38187"/>
                    <a:pt x="389" y="38050"/>
                  </a:cubicBezTo>
                  <a:cubicBezTo>
                    <a:pt x="435" y="37913"/>
                    <a:pt x="503" y="37731"/>
                    <a:pt x="549" y="37457"/>
                  </a:cubicBezTo>
                  <a:cubicBezTo>
                    <a:pt x="594" y="37206"/>
                    <a:pt x="617" y="36886"/>
                    <a:pt x="663" y="36521"/>
                  </a:cubicBezTo>
                  <a:cubicBezTo>
                    <a:pt x="686" y="36156"/>
                    <a:pt x="754" y="35768"/>
                    <a:pt x="800" y="35311"/>
                  </a:cubicBezTo>
                  <a:cubicBezTo>
                    <a:pt x="868" y="34855"/>
                    <a:pt x="914" y="34375"/>
                    <a:pt x="982" y="33873"/>
                  </a:cubicBezTo>
                  <a:cubicBezTo>
                    <a:pt x="1028" y="33599"/>
                    <a:pt x="1051" y="33348"/>
                    <a:pt x="1074" y="33074"/>
                  </a:cubicBezTo>
                  <a:cubicBezTo>
                    <a:pt x="1119" y="32800"/>
                    <a:pt x="1119" y="32526"/>
                    <a:pt x="1142" y="32253"/>
                  </a:cubicBezTo>
                  <a:cubicBezTo>
                    <a:pt x="1188" y="31111"/>
                    <a:pt x="1256" y="29924"/>
                    <a:pt x="1325" y="28715"/>
                  </a:cubicBezTo>
                  <a:cubicBezTo>
                    <a:pt x="1393" y="26318"/>
                    <a:pt x="1439" y="23921"/>
                    <a:pt x="1485" y="22118"/>
                  </a:cubicBezTo>
                  <a:cubicBezTo>
                    <a:pt x="1507" y="21205"/>
                    <a:pt x="1485" y="20452"/>
                    <a:pt x="1485" y="19927"/>
                  </a:cubicBezTo>
                  <a:cubicBezTo>
                    <a:pt x="1485" y="19402"/>
                    <a:pt x="1485" y="19105"/>
                    <a:pt x="1485" y="19105"/>
                  </a:cubicBezTo>
                  <a:cubicBezTo>
                    <a:pt x="1485" y="19105"/>
                    <a:pt x="1462" y="18808"/>
                    <a:pt x="1439" y="18284"/>
                  </a:cubicBezTo>
                  <a:cubicBezTo>
                    <a:pt x="1416" y="17736"/>
                    <a:pt x="1393" y="17005"/>
                    <a:pt x="1325" y="16092"/>
                  </a:cubicBezTo>
                  <a:cubicBezTo>
                    <a:pt x="1211" y="14449"/>
                    <a:pt x="960" y="12349"/>
                    <a:pt x="777" y="10203"/>
                  </a:cubicBezTo>
                  <a:lnTo>
                    <a:pt x="777" y="10203"/>
                  </a:lnTo>
                  <a:cubicBezTo>
                    <a:pt x="845" y="10295"/>
                    <a:pt x="960" y="10386"/>
                    <a:pt x="1096" y="10454"/>
                  </a:cubicBezTo>
                  <a:cubicBezTo>
                    <a:pt x="1302" y="10569"/>
                    <a:pt x="1530" y="10637"/>
                    <a:pt x="1804" y="10637"/>
                  </a:cubicBezTo>
                  <a:cubicBezTo>
                    <a:pt x="2055" y="10637"/>
                    <a:pt x="2329" y="10569"/>
                    <a:pt x="2603" y="10454"/>
                  </a:cubicBezTo>
                  <a:cubicBezTo>
                    <a:pt x="3105" y="10249"/>
                    <a:pt x="3584" y="9884"/>
                    <a:pt x="3904" y="9587"/>
                  </a:cubicBezTo>
                  <a:cubicBezTo>
                    <a:pt x="4224" y="9290"/>
                    <a:pt x="4406" y="9062"/>
                    <a:pt x="4406" y="9062"/>
                  </a:cubicBezTo>
                  <a:cubicBezTo>
                    <a:pt x="4406" y="9062"/>
                    <a:pt x="4589" y="8834"/>
                    <a:pt x="4840" y="8446"/>
                  </a:cubicBezTo>
                  <a:cubicBezTo>
                    <a:pt x="5091" y="8081"/>
                    <a:pt x="5410" y="7533"/>
                    <a:pt x="5639" y="6962"/>
                  </a:cubicBezTo>
                  <a:cubicBezTo>
                    <a:pt x="5890" y="6369"/>
                    <a:pt x="6050" y="5752"/>
                    <a:pt x="6072" y="5250"/>
                  </a:cubicBezTo>
                  <a:cubicBezTo>
                    <a:pt x="6117" y="4765"/>
                    <a:pt x="6011" y="4450"/>
                    <a:pt x="5984" y="4450"/>
                  </a:cubicBezTo>
                  <a:cubicBezTo>
                    <a:pt x="5983" y="4450"/>
                    <a:pt x="5982" y="4451"/>
                    <a:pt x="5981" y="4451"/>
                  </a:cubicBezTo>
                  <a:cubicBezTo>
                    <a:pt x="5935" y="4474"/>
                    <a:pt x="5981" y="4771"/>
                    <a:pt x="5890" y="5227"/>
                  </a:cubicBezTo>
                  <a:cubicBezTo>
                    <a:pt x="5799" y="5661"/>
                    <a:pt x="5593" y="6232"/>
                    <a:pt x="5319" y="6734"/>
                  </a:cubicBezTo>
                  <a:cubicBezTo>
                    <a:pt x="5068" y="7259"/>
                    <a:pt x="4749" y="7738"/>
                    <a:pt x="4475" y="8081"/>
                  </a:cubicBezTo>
                  <a:cubicBezTo>
                    <a:pt x="4224" y="8400"/>
                    <a:pt x="4041" y="8606"/>
                    <a:pt x="4041" y="8606"/>
                  </a:cubicBezTo>
                  <a:cubicBezTo>
                    <a:pt x="4041" y="8606"/>
                    <a:pt x="3881" y="8834"/>
                    <a:pt x="3584" y="9131"/>
                  </a:cubicBezTo>
                  <a:cubicBezTo>
                    <a:pt x="3311" y="9427"/>
                    <a:pt x="2900" y="9793"/>
                    <a:pt x="2466" y="10044"/>
                  </a:cubicBezTo>
                  <a:cubicBezTo>
                    <a:pt x="2165" y="10209"/>
                    <a:pt x="1853" y="10296"/>
                    <a:pt x="1571" y="10296"/>
                  </a:cubicBezTo>
                  <a:cubicBezTo>
                    <a:pt x="1426" y="10296"/>
                    <a:pt x="1289" y="10273"/>
                    <a:pt x="1165" y="10226"/>
                  </a:cubicBezTo>
                  <a:cubicBezTo>
                    <a:pt x="982" y="10181"/>
                    <a:pt x="845" y="10089"/>
                    <a:pt x="754" y="10021"/>
                  </a:cubicBezTo>
                  <a:cubicBezTo>
                    <a:pt x="731" y="9861"/>
                    <a:pt x="731" y="9701"/>
                    <a:pt x="708" y="9541"/>
                  </a:cubicBezTo>
                  <a:cubicBezTo>
                    <a:pt x="686" y="9382"/>
                    <a:pt x="686" y="9222"/>
                    <a:pt x="663" y="9085"/>
                  </a:cubicBezTo>
                  <a:lnTo>
                    <a:pt x="663" y="9085"/>
                  </a:lnTo>
                  <a:cubicBezTo>
                    <a:pt x="754" y="9108"/>
                    <a:pt x="868" y="9153"/>
                    <a:pt x="1028" y="9153"/>
                  </a:cubicBezTo>
                  <a:cubicBezTo>
                    <a:pt x="1059" y="9155"/>
                    <a:pt x="1090" y="9156"/>
                    <a:pt x="1123" y="9156"/>
                  </a:cubicBezTo>
                  <a:cubicBezTo>
                    <a:pt x="1470" y="9156"/>
                    <a:pt x="1886" y="9045"/>
                    <a:pt x="2283" y="8857"/>
                  </a:cubicBezTo>
                  <a:cubicBezTo>
                    <a:pt x="2717" y="8651"/>
                    <a:pt x="3105" y="8355"/>
                    <a:pt x="3402" y="8103"/>
                  </a:cubicBezTo>
                  <a:cubicBezTo>
                    <a:pt x="3676" y="7852"/>
                    <a:pt x="3858" y="7693"/>
                    <a:pt x="3858" y="7693"/>
                  </a:cubicBezTo>
                  <a:cubicBezTo>
                    <a:pt x="3858" y="7693"/>
                    <a:pt x="4018" y="7487"/>
                    <a:pt x="4246" y="7168"/>
                  </a:cubicBezTo>
                  <a:cubicBezTo>
                    <a:pt x="4475" y="6848"/>
                    <a:pt x="4749" y="6392"/>
                    <a:pt x="4954" y="5889"/>
                  </a:cubicBezTo>
                  <a:cubicBezTo>
                    <a:pt x="5182" y="5387"/>
                    <a:pt x="5319" y="4839"/>
                    <a:pt x="5296" y="4406"/>
                  </a:cubicBezTo>
                  <a:cubicBezTo>
                    <a:pt x="5319" y="4178"/>
                    <a:pt x="5274" y="4018"/>
                    <a:pt x="5251" y="3881"/>
                  </a:cubicBezTo>
                  <a:cubicBezTo>
                    <a:pt x="5231" y="3781"/>
                    <a:pt x="5211" y="3717"/>
                    <a:pt x="5191" y="3717"/>
                  </a:cubicBezTo>
                  <a:cubicBezTo>
                    <a:pt x="5188" y="3717"/>
                    <a:pt x="5185" y="3718"/>
                    <a:pt x="5182" y="3721"/>
                  </a:cubicBezTo>
                  <a:cubicBezTo>
                    <a:pt x="5159" y="3721"/>
                    <a:pt x="5159" y="3789"/>
                    <a:pt x="5137" y="3904"/>
                  </a:cubicBezTo>
                  <a:cubicBezTo>
                    <a:pt x="5137" y="4018"/>
                    <a:pt x="5137" y="4178"/>
                    <a:pt x="5091" y="4383"/>
                  </a:cubicBezTo>
                  <a:cubicBezTo>
                    <a:pt x="5045" y="4748"/>
                    <a:pt x="4885" y="5227"/>
                    <a:pt x="4634" y="5661"/>
                  </a:cubicBezTo>
                  <a:cubicBezTo>
                    <a:pt x="4429" y="6118"/>
                    <a:pt x="4109" y="6506"/>
                    <a:pt x="3904" y="6780"/>
                  </a:cubicBezTo>
                  <a:cubicBezTo>
                    <a:pt x="3653" y="7053"/>
                    <a:pt x="3493" y="7213"/>
                    <a:pt x="3493" y="7213"/>
                  </a:cubicBezTo>
                  <a:cubicBezTo>
                    <a:pt x="3493" y="7213"/>
                    <a:pt x="3356" y="7396"/>
                    <a:pt x="3105" y="7647"/>
                  </a:cubicBezTo>
                  <a:cubicBezTo>
                    <a:pt x="2854" y="7898"/>
                    <a:pt x="2512" y="8218"/>
                    <a:pt x="2124" y="8446"/>
                  </a:cubicBezTo>
                  <a:cubicBezTo>
                    <a:pt x="1758" y="8674"/>
                    <a:pt x="1348" y="8857"/>
                    <a:pt x="1028" y="8902"/>
                  </a:cubicBezTo>
                  <a:cubicBezTo>
                    <a:pt x="948" y="8925"/>
                    <a:pt x="880" y="8931"/>
                    <a:pt x="817" y="8931"/>
                  </a:cubicBezTo>
                  <a:cubicBezTo>
                    <a:pt x="754" y="8931"/>
                    <a:pt x="697" y="8925"/>
                    <a:pt x="640" y="8925"/>
                  </a:cubicBezTo>
                  <a:cubicBezTo>
                    <a:pt x="457" y="6757"/>
                    <a:pt x="298" y="4634"/>
                    <a:pt x="206" y="2991"/>
                  </a:cubicBezTo>
                  <a:cubicBezTo>
                    <a:pt x="183" y="2100"/>
                    <a:pt x="138" y="1347"/>
                    <a:pt x="115" y="822"/>
                  </a:cubicBezTo>
                  <a:cubicBezTo>
                    <a:pt x="92" y="297"/>
                    <a:pt x="69" y="0"/>
                    <a:pt x="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3"/>
            <p:cNvSpPr/>
            <p:nvPr/>
          </p:nvSpPr>
          <p:spPr>
            <a:xfrm>
              <a:off x="3212250" y="3282325"/>
              <a:ext cx="117575" cy="96075"/>
            </a:xfrm>
            <a:custGeom>
              <a:avLst/>
              <a:gdLst/>
              <a:ahLst/>
              <a:cxnLst/>
              <a:rect l="l" t="t" r="r" b="b"/>
              <a:pathLst>
                <a:path w="4703" h="3843" extrusionOk="0">
                  <a:moveTo>
                    <a:pt x="23" y="0"/>
                  </a:moveTo>
                  <a:cubicBezTo>
                    <a:pt x="23" y="23"/>
                    <a:pt x="0" y="69"/>
                    <a:pt x="0" y="160"/>
                  </a:cubicBezTo>
                  <a:cubicBezTo>
                    <a:pt x="0" y="251"/>
                    <a:pt x="0" y="388"/>
                    <a:pt x="46" y="548"/>
                  </a:cubicBezTo>
                  <a:cubicBezTo>
                    <a:pt x="92" y="868"/>
                    <a:pt x="252" y="1279"/>
                    <a:pt x="457" y="1644"/>
                  </a:cubicBezTo>
                  <a:cubicBezTo>
                    <a:pt x="662" y="2032"/>
                    <a:pt x="914" y="2374"/>
                    <a:pt x="1142" y="2625"/>
                  </a:cubicBezTo>
                  <a:cubicBezTo>
                    <a:pt x="1233" y="2739"/>
                    <a:pt x="1324" y="2831"/>
                    <a:pt x="1393" y="2899"/>
                  </a:cubicBezTo>
                  <a:cubicBezTo>
                    <a:pt x="1461" y="2968"/>
                    <a:pt x="1507" y="3013"/>
                    <a:pt x="1507" y="3013"/>
                  </a:cubicBezTo>
                  <a:cubicBezTo>
                    <a:pt x="1507" y="3013"/>
                    <a:pt x="1553" y="3059"/>
                    <a:pt x="1621" y="3105"/>
                  </a:cubicBezTo>
                  <a:cubicBezTo>
                    <a:pt x="1690" y="3150"/>
                    <a:pt x="1804" y="3242"/>
                    <a:pt x="1941" y="3333"/>
                  </a:cubicBezTo>
                  <a:cubicBezTo>
                    <a:pt x="2237" y="3493"/>
                    <a:pt x="2625" y="3744"/>
                    <a:pt x="3059" y="3812"/>
                  </a:cubicBezTo>
                  <a:cubicBezTo>
                    <a:pt x="3192" y="3832"/>
                    <a:pt x="3325" y="3842"/>
                    <a:pt x="3454" y="3842"/>
                  </a:cubicBezTo>
                  <a:cubicBezTo>
                    <a:pt x="3768" y="3842"/>
                    <a:pt x="4059" y="3782"/>
                    <a:pt x="4269" y="3652"/>
                  </a:cubicBezTo>
                  <a:cubicBezTo>
                    <a:pt x="4337" y="3630"/>
                    <a:pt x="4406" y="3584"/>
                    <a:pt x="4451" y="3538"/>
                  </a:cubicBezTo>
                  <a:cubicBezTo>
                    <a:pt x="4520" y="3493"/>
                    <a:pt x="4543" y="3470"/>
                    <a:pt x="4588" y="3424"/>
                  </a:cubicBezTo>
                  <a:cubicBezTo>
                    <a:pt x="4657" y="3356"/>
                    <a:pt x="4703" y="3333"/>
                    <a:pt x="4680" y="3310"/>
                  </a:cubicBezTo>
                  <a:cubicBezTo>
                    <a:pt x="4680" y="3303"/>
                    <a:pt x="4674" y="3301"/>
                    <a:pt x="4663" y="3301"/>
                  </a:cubicBezTo>
                  <a:cubicBezTo>
                    <a:pt x="4638" y="3301"/>
                    <a:pt x="4584" y="3317"/>
                    <a:pt x="4520" y="3333"/>
                  </a:cubicBezTo>
                  <a:cubicBezTo>
                    <a:pt x="4497" y="3356"/>
                    <a:pt x="4451" y="3379"/>
                    <a:pt x="4383" y="3401"/>
                  </a:cubicBezTo>
                  <a:cubicBezTo>
                    <a:pt x="4337" y="3447"/>
                    <a:pt x="4269" y="3470"/>
                    <a:pt x="4200" y="3470"/>
                  </a:cubicBezTo>
                  <a:cubicBezTo>
                    <a:pt x="4067" y="3521"/>
                    <a:pt x="3914" y="3545"/>
                    <a:pt x="3754" y="3545"/>
                  </a:cubicBezTo>
                  <a:cubicBezTo>
                    <a:pt x="3559" y="3545"/>
                    <a:pt x="3351" y="3510"/>
                    <a:pt x="3150" y="3447"/>
                  </a:cubicBezTo>
                  <a:cubicBezTo>
                    <a:pt x="2785" y="3356"/>
                    <a:pt x="2466" y="3105"/>
                    <a:pt x="2215" y="2945"/>
                  </a:cubicBezTo>
                  <a:cubicBezTo>
                    <a:pt x="2100" y="2854"/>
                    <a:pt x="2009" y="2762"/>
                    <a:pt x="1941" y="2717"/>
                  </a:cubicBezTo>
                  <a:cubicBezTo>
                    <a:pt x="1872" y="2648"/>
                    <a:pt x="1849" y="2625"/>
                    <a:pt x="1849" y="2625"/>
                  </a:cubicBezTo>
                  <a:cubicBezTo>
                    <a:pt x="1849" y="2625"/>
                    <a:pt x="1804" y="2580"/>
                    <a:pt x="1735" y="2534"/>
                  </a:cubicBezTo>
                  <a:cubicBezTo>
                    <a:pt x="1690" y="2466"/>
                    <a:pt x="1575" y="2397"/>
                    <a:pt x="1484" y="2283"/>
                  </a:cubicBezTo>
                  <a:cubicBezTo>
                    <a:pt x="1279" y="2078"/>
                    <a:pt x="1005" y="1781"/>
                    <a:pt x="777" y="1461"/>
                  </a:cubicBezTo>
                  <a:cubicBezTo>
                    <a:pt x="548" y="1119"/>
                    <a:pt x="343" y="776"/>
                    <a:pt x="229" y="480"/>
                  </a:cubicBezTo>
                  <a:cubicBezTo>
                    <a:pt x="160" y="343"/>
                    <a:pt x="137" y="229"/>
                    <a:pt x="115" y="137"/>
                  </a:cubicBezTo>
                  <a:cubicBezTo>
                    <a:pt x="69" y="69"/>
                    <a:pt x="46" y="0"/>
                    <a:pt x="23" y="0"/>
                  </a:cubicBezTo>
                  <a:close/>
                </a:path>
              </a:pathLst>
            </a:custGeom>
            <a:solidFill>
              <a:srgbClr val="00B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3"/>
            <p:cNvSpPr/>
            <p:nvPr/>
          </p:nvSpPr>
          <p:spPr>
            <a:xfrm>
              <a:off x="3194000" y="3284025"/>
              <a:ext cx="121550" cy="117475"/>
            </a:xfrm>
            <a:custGeom>
              <a:avLst/>
              <a:gdLst/>
              <a:ahLst/>
              <a:cxnLst/>
              <a:rect l="l" t="t" r="r" b="b"/>
              <a:pathLst>
                <a:path w="4862" h="4699" extrusionOk="0">
                  <a:moveTo>
                    <a:pt x="91" y="1"/>
                  </a:moveTo>
                  <a:cubicBezTo>
                    <a:pt x="69" y="1"/>
                    <a:pt x="0" y="229"/>
                    <a:pt x="23" y="594"/>
                  </a:cubicBezTo>
                  <a:cubicBezTo>
                    <a:pt x="23" y="960"/>
                    <a:pt x="114" y="1439"/>
                    <a:pt x="274" y="1895"/>
                  </a:cubicBezTo>
                  <a:cubicBezTo>
                    <a:pt x="457" y="2352"/>
                    <a:pt x="685" y="2786"/>
                    <a:pt x="890" y="3082"/>
                  </a:cubicBezTo>
                  <a:cubicBezTo>
                    <a:pt x="1004" y="3242"/>
                    <a:pt x="1096" y="3356"/>
                    <a:pt x="1164" y="3448"/>
                  </a:cubicBezTo>
                  <a:cubicBezTo>
                    <a:pt x="1233" y="3516"/>
                    <a:pt x="1278" y="3562"/>
                    <a:pt x="1278" y="3562"/>
                  </a:cubicBezTo>
                  <a:cubicBezTo>
                    <a:pt x="1278" y="3562"/>
                    <a:pt x="1324" y="3607"/>
                    <a:pt x="1392" y="3676"/>
                  </a:cubicBezTo>
                  <a:cubicBezTo>
                    <a:pt x="1484" y="3744"/>
                    <a:pt x="1598" y="3858"/>
                    <a:pt x="1735" y="3972"/>
                  </a:cubicBezTo>
                  <a:cubicBezTo>
                    <a:pt x="2054" y="4201"/>
                    <a:pt x="2488" y="4452"/>
                    <a:pt x="2967" y="4589"/>
                  </a:cubicBezTo>
                  <a:cubicBezTo>
                    <a:pt x="3231" y="4664"/>
                    <a:pt x="3502" y="4698"/>
                    <a:pt x="3753" y="4698"/>
                  </a:cubicBezTo>
                  <a:cubicBezTo>
                    <a:pt x="3958" y="4698"/>
                    <a:pt x="4150" y="4675"/>
                    <a:pt x="4314" y="4634"/>
                  </a:cubicBezTo>
                  <a:cubicBezTo>
                    <a:pt x="4656" y="4543"/>
                    <a:pt x="4862" y="4429"/>
                    <a:pt x="4862" y="4406"/>
                  </a:cubicBezTo>
                  <a:cubicBezTo>
                    <a:pt x="4855" y="4393"/>
                    <a:pt x="4831" y="4387"/>
                    <a:pt x="4791" y="4387"/>
                  </a:cubicBezTo>
                  <a:cubicBezTo>
                    <a:pt x="4696" y="4387"/>
                    <a:pt x="4511" y="4420"/>
                    <a:pt x="4268" y="4452"/>
                  </a:cubicBezTo>
                  <a:cubicBezTo>
                    <a:pt x="4226" y="4455"/>
                    <a:pt x="4181" y="4456"/>
                    <a:pt x="4136" y="4456"/>
                  </a:cubicBezTo>
                  <a:cubicBezTo>
                    <a:pt x="3818" y="4456"/>
                    <a:pt x="3441" y="4386"/>
                    <a:pt x="3082" y="4246"/>
                  </a:cubicBezTo>
                  <a:cubicBezTo>
                    <a:pt x="2671" y="4087"/>
                    <a:pt x="2305" y="3813"/>
                    <a:pt x="2054" y="3607"/>
                  </a:cubicBezTo>
                  <a:cubicBezTo>
                    <a:pt x="1917" y="3493"/>
                    <a:pt x="1826" y="3379"/>
                    <a:pt x="1758" y="3311"/>
                  </a:cubicBezTo>
                  <a:cubicBezTo>
                    <a:pt x="1689" y="3265"/>
                    <a:pt x="1644" y="3219"/>
                    <a:pt x="1644" y="3219"/>
                  </a:cubicBezTo>
                  <a:cubicBezTo>
                    <a:pt x="1644" y="3219"/>
                    <a:pt x="1621" y="3174"/>
                    <a:pt x="1552" y="3105"/>
                  </a:cubicBezTo>
                  <a:cubicBezTo>
                    <a:pt x="1484" y="3037"/>
                    <a:pt x="1370" y="2945"/>
                    <a:pt x="1278" y="2808"/>
                  </a:cubicBezTo>
                  <a:cubicBezTo>
                    <a:pt x="1073" y="2534"/>
                    <a:pt x="822" y="2169"/>
                    <a:pt x="616" y="1758"/>
                  </a:cubicBezTo>
                  <a:cubicBezTo>
                    <a:pt x="434" y="1348"/>
                    <a:pt x="274" y="914"/>
                    <a:pt x="206" y="572"/>
                  </a:cubicBezTo>
                  <a:cubicBezTo>
                    <a:pt x="137" y="252"/>
                    <a:pt x="137" y="1"/>
                    <a:pt x="91" y="1"/>
                  </a:cubicBezTo>
                  <a:close/>
                </a:path>
              </a:pathLst>
            </a:custGeom>
            <a:solidFill>
              <a:srgbClr val="00B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3"/>
            <p:cNvSpPr/>
            <p:nvPr/>
          </p:nvSpPr>
          <p:spPr>
            <a:xfrm>
              <a:off x="2998825" y="3500400"/>
              <a:ext cx="134125" cy="693250"/>
            </a:xfrm>
            <a:custGeom>
              <a:avLst/>
              <a:gdLst/>
              <a:ahLst/>
              <a:cxnLst/>
              <a:rect l="l" t="t" r="r" b="b"/>
              <a:pathLst>
                <a:path w="5365" h="27730" extrusionOk="0">
                  <a:moveTo>
                    <a:pt x="3253" y="1"/>
                  </a:moveTo>
                  <a:cubicBezTo>
                    <a:pt x="3060" y="1"/>
                    <a:pt x="2829" y="25"/>
                    <a:pt x="2603" y="88"/>
                  </a:cubicBezTo>
                  <a:cubicBezTo>
                    <a:pt x="2329" y="179"/>
                    <a:pt x="2032" y="271"/>
                    <a:pt x="1850" y="408"/>
                  </a:cubicBezTo>
                  <a:cubicBezTo>
                    <a:pt x="1644" y="499"/>
                    <a:pt x="1507" y="590"/>
                    <a:pt x="1507" y="590"/>
                  </a:cubicBezTo>
                  <a:cubicBezTo>
                    <a:pt x="1507" y="590"/>
                    <a:pt x="1393" y="681"/>
                    <a:pt x="1233" y="841"/>
                  </a:cubicBezTo>
                  <a:cubicBezTo>
                    <a:pt x="1051" y="978"/>
                    <a:pt x="845" y="1229"/>
                    <a:pt x="640" y="1480"/>
                  </a:cubicBezTo>
                  <a:cubicBezTo>
                    <a:pt x="275" y="1982"/>
                    <a:pt x="1" y="2576"/>
                    <a:pt x="69" y="2622"/>
                  </a:cubicBezTo>
                  <a:cubicBezTo>
                    <a:pt x="72" y="2624"/>
                    <a:pt x="76" y="2625"/>
                    <a:pt x="80" y="2625"/>
                  </a:cubicBezTo>
                  <a:cubicBezTo>
                    <a:pt x="170" y="2625"/>
                    <a:pt x="521" y="2171"/>
                    <a:pt x="914" y="1800"/>
                  </a:cubicBezTo>
                  <a:cubicBezTo>
                    <a:pt x="1142" y="1617"/>
                    <a:pt x="1348" y="1435"/>
                    <a:pt x="1530" y="1321"/>
                  </a:cubicBezTo>
                  <a:cubicBezTo>
                    <a:pt x="1690" y="1206"/>
                    <a:pt x="1804" y="1115"/>
                    <a:pt x="1804" y="1115"/>
                  </a:cubicBezTo>
                  <a:cubicBezTo>
                    <a:pt x="1804" y="1115"/>
                    <a:pt x="1918" y="1047"/>
                    <a:pt x="2078" y="910"/>
                  </a:cubicBezTo>
                  <a:cubicBezTo>
                    <a:pt x="2101" y="910"/>
                    <a:pt x="2146" y="887"/>
                    <a:pt x="2169" y="864"/>
                  </a:cubicBezTo>
                  <a:cubicBezTo>
                    <a:pt x="2169" y="955"/>
                    <a:pt x="2169" y="1047"/>
                    <a:pt x="2192" y="1161"/>
                  </a:cubicBezTo>
                  <a:cubicBezTo>
                    <a:pt x="2215" y="1526"/>
                    <a:pt x="2329" y="2074"/>
                    <a:pt x="2466" y="2690"/>
                  </a:cubicBezTo>
                  <a:cubicBezTo>
                    <a:pt x="2626" y="3306"/>
                    <a:pt x="2808" y="4014"/>
                    <a:pt x="2877" y="4790"/>
                  </a:cubicBezTo>
                  <a:cubicBezTo>
                    <a:pt x="2945" y="5589"/>
                    <a:pt x="3037" y="6456"/>
                    <a:pt x="3105" y="7301"/>
                  </a:cubicBezTo>
                  <a:cubicBezTo>
                    <a:pt x="3447" y="10702"/>
                    <a:pt x="3767" y="14103"/>
                    <a:pt x="3767" y="14103"/>
                  </a:cubicBezTo>
                  <a:cubicBezTo>
                    <a:pt x="3767" y="14103"/>
                    <a:pt x="3858" y="14970"/>
                    <a:pt x="4041" y="16248"/>
                  </a:cubicBezTo>
                  <a:cubicBezTo>
                    <a:pt x="4201" y="17504"/>
                    <a:pt x="4429" y="19216"/>
                    <a:pt x="4612" y="20905"/>
                  </a:cubicBezTo>
                  <a:cubicBezTo>
                    <a:pt x="4726" y="21749"/>
                    <a:pt x="4817" y="22616"/>
                    <a:pt x="4908" y="23415"/>
                  </a:cubicBezTo>
                  <a:cubicBezTo>
                    <a:pt x="4977" y="24214"/>
                    <a:pt x="5045" y="24945"/>
                    <a:pt x="5091" y="25584"/>
                  </a:cubicBezTo>
                  <a:cubicBezTo>
                    <a:pt x="5205" y="26862"/>
                    <a:pt x="5296" y="27729"/>
                    <a:pt x="5342" y="27729"/>
                  </a:cubicBezTo>
                  <a:cubicBezTo>
                    <a:pt x="5365" y="27729"/>
                    <a:pt x="5365" y="26862"/>
                    <a:pt x="5319" y="25584"/>
                  </a:cubicBezTo>
                  <a:cubicBezTo>
                    <a:pt x="5273" y="24922"/>
                    <a:pt x="5251" y="24169"/>
                    <a:pt x="5228" y="23370"/>
                  </a:cubicBezTo>
                  <a:cubicBezTo>
                    <a:pt x="5159" y="22571"/>
                    <a:pt x="5091" y="21703"/>
                    <a:pt x="5000" y="20859"/>
                  </a:cubicBezTo>
                  <a:cubicBezTo>
                    <a:pt x="4863" y="19147"/>
                    <a:pt x="4680" y="17435"/>
                    <a:pt x="4543" y="16157"/>
                  </a:cubicBezTo>
                  <a:cubicBezTo>
                    <a:pt x="4406" y="14879"/>
                    <a:pt x="4315" y="14034"/>
                    <a:pt x="4315" y="14034"/>
                  </a:cubicBezTo>
                  <a:cubicBezTo>
                    <a:pt x="4315" y="14034"/>
                    <a:pt x="3904" y="10633"/>
                    <a:pt x="3493" y="7255"/>
                  </a:cubicBezTo>
                  <a:cubicBezTo>
                    <a:pt x="3402" y="6388"/>
                    <a:pt x="3288" y="5543"/>
                    <a:pt x="3196" y="4744"/>
                  </a:cubicBezTo>
                  <a:cubicBezTo>
                    <a:pt x="3082" y="3923"/>
                    <a:pt x="2854" y="3215"/>
                    <a:pt x="2671" y="2622"/>
                  </a:cubicBezTo>
                  <a:cubicBezTo>
                    <a:pt x="2489" y="2005"/>
                    <a:pt x="2375" y="1503"/>
                    <a:pt x="2283" y="1138"/>
                  </a:cubicBezTo>
                  <a:cubicBezTo>
                    <a:pt x="2261" y="1001"/>
                    <a:pt x="2261" y="887"/>
                    <a:pt x="2238" y="818"/>
                  </a:cubicBezTo>
                  <a:cubicBezTo>
                    <a:pt x="2375" y="704"/>
                    <a:pt x="2557" y="613"/>
                    <a:pt x="2717" y="522"/>
                  </a:cubicBezTo>
                  <a:cubicBezTo>
                    <a:pt x="3196" y="271"/>
                    <a:pt x="3744" y="202"/>
                    <a:pt x="3744" y="111"/>
                  </a:cubicBezTo>
                  <a:cubicBezTo>
                    <a:pt x="3758" y="56"/>
                    <a:pt x="3548" y="1"/>
                    <a:pt x="32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3"/>
            <p:cNvSpPr/>
            <p:nvPr/>
          </p:nvSpPr>
          <p:spPr>
            <a:xfrm>
              <a:off x="2624500" y="3152800"/>
              <a:ext cx="688775" cy="215925"/>
            </a:xfrm>
            <a:custGeom>
              <a:avLst/>
              <a:gdLst/>
              <a:ahLst/>
              <a:cxnLst/>
              <a:rect l="l" t="t" r="r" b="b"/>
              <a:pathLst>
                <a:path w="27551" h="8637" extrusionOk="0">
                  <a:moveTo>
                    <a:pt x="26911" y="0"/>
                  </a:moveTo>
                  <a:lnTo>
                    <a:pt x="0" y="845"/>
                  </a:lnTo>
                  <a:cubicBezTo>
                    <a:pt x="0" y="1141"/>
                    <a:pt x="0" y="3926"/>
                    <a:pt x="46" y="7099"/>
                  </a:cubicBezTo>
                  <a:cubicBezTo>
                    <a:pt x="4080" y="8221"/>
                    <a:pt x="7877" y="8636"/>
                    <a:pt x="11289" y="8636"/>
                  </a:cubicBezTo>
                  <a:cubicBezTo>
                    <a:pt x="20368" y="8636"/>
                    <a:pt x="26721" y="5694"/>
                    <a:pt x="27551" y="5296"/>
                  </a:cubicBezTo>
                  <a:cubicBezTo>
                    <a:pt x="27185" y="2237"/>
                    <a:pt x="26911" y="0"/>
                    <a:pt x="26911" y="0"/>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3"/>
            <p:cNvSpPr/>
            <p:nvPr/>
          </p:nvSpPr>
          <p:spPr>
            <a:xfrm>
              <a:off x="2867600" y="3669575"/>
              <a:ext cx="46800" cy="100600"/>
            </a:xfrm>
            <a:custGeom>
              <a:avLst/>
              <a:gdLst/>
              <a:ahLst/>
              <a:cxnLst/>
              <a:rect l="l" t="t" r="r" b="b"/>
              <a:pathLst>
                <a:path w="1872" h="4024" extrusionOk="0">
                  <a:moveTo>
                    <a:pt x="1557" y="0"/>
                  </a:moveTo>
                  <a:cubicBezTo>
                    <a:pt x="1393" y="0"/>
                    <a:pt x="1203" y="191"/>
                    <a:pt x="1073" y="488"/>
                  </a:cubicBezTo>
                  <a:cubicBezTo>
                    <a:pt x="936" y="876"/>
                    <a:pt x="959" y="1264"/>
                    <a:pt x="1141" y="1378"/>
                  </a:cubicBezTo>
                  <a:cubicBezTo>
                    <a:pt x="1175" y="1400"/>
                    <a:pt x="1212" y="1410"/>
                    <a:pt x="1251" y="1410"/>
                  </a:cubicBezTo>
                  <a:cubicBezTo>
                    <a:pt x="1421" y="1410"/>
                    <a:pt x="1623" y="1215"/>
                    <a:pt x="1735" y="899"/>
                  </a:cubicBezTo>
                  <a:cubicBezTo>
                    <a:pt x="1872" y="534"/>
                    <a:pt x="1849" y="146"/>
                    <a:pt x="1666" y="32"/>
                  </a:cubicBezTo>
                  <a:cubicBezTo>
                    <a:pt x="1632" y="10"/>
                    <a:pt x="1595" y="0"/>
                    <a:pt x="1557" y="0"/>
                  </a:cubicBezTo>
                  <a:close/>
                  <a:moveTo>
                    <a:pt x="888" y="2051"/>
                  </a:moveTo>
                  <a:cubicBezTo>
                    <a:pt x="655" y="2051"/>
                    <a:pt x="375" y="2313"/>
                    <a:pt x="205" y="2748"/>
                  </a:cubicBezTo>
                  <a:cubicBezTo>
                    <a:pt x="0" y="3273"/>
                    <a:pt x="46" y="3821"/>
                    <a:pt x="297" y="3980"/>
                  </a:cubicBezTo>
                  <a:cubicBezTo>
                    <a:pt x="347" y="4010"/>
                    <a:pt x="400" y="4024"/>
                    <a:pt x="455" y="4024"/>
                  </a:cubicBezTo>
                  <a:cubicBezTo>
                    <a:pt x="699" y="4024"/>
                    <a:pt x="974" y="3747"/>
                    <a:pt x="1141" y="3318"/>
                  </a:cubicBezTo>
                  <a:cubicBezTo>
                    <a:pt x="1324" y="2816"/>
                    <a:pt x="1278" y="2246"/>
                    <a:pt x="1027" y="2086"/>
                  </a:cubicBezTo>
                  <a:cubicBezTo>
                    <a:pt x="984" y="2062"/>
                    <a:pt x="937" y="2051"/>
                    <a:pt x="888" y="205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3"/>
            <p:cNvSpPr/>
            <p:nvPr/>
          </p:nvSpPr>
          <p:spPr>
            <a:xfrm>
              <a:off x="3292700" y="3637575"/>
              <a:ext cx="28575" cy="104900"/>
            </a:xfrm>
            <a:custGeom>
              <a:avLst/>
              <a:gdLst/>
              <a:ahLst/>
              <a:cxnLst/>
              <a:rect l="l" t="t" r="r" b="b"/>
              <a:pathLst>
                <a:path w="1143" h="4196" extrusionOk="0">
                  <a:moveTo>
                    <a:pt x="645" y="0"/>
                  </a:moveTo>
                  <a:cubicBezTo>
                    <a:pt x="463" y="0"/>
                    <a:pt x="295" y="258"/>
                    <a:pt x="275" y="627"/>
                  </a:cubicBezTo>
                  <a:cubicBezTo>
                    <a:pt x="229" y="1015"/>
                    <a:pt x="366" y="1380"/>
                    <a:pt x="572" y="1449"/>
                  </a:cubicBezTo>
                  <a:cubicBezTo>
                    <a:pt x="593" y="1456"/>
                    <a:pt x="614" y="1459"/>
                    <a:pt x="635" y="1459"/>
                  </a:cubicBezTo>
                  <a:cubicBezTo>
                    <a:pt x="817" y="1459"/>
                    <a:pt x="985" y="1201"/>
                    <a:pt x="1005" y="832"/>
                  </a:cubicBezTo>
                  <a:cubicBezTo>
                    <a:pt x="1051" y="444"/>
                    <a:pt x="914" y="79"/>
                    <a:pt x="708" y="11"/>
                  </a:cubicBezTo>
                  <a:cubicBezTo>
                    <a:pt x="687" y="3"/>
                    <a:pt x="666" y="0"/>
                    <a:pt x="645" y="0"/>
                  </a:cubicBezTo>
                  <a:close/>
                  <a:moveTo>
                    <a:pt x="592" y="2148"/>
                  </a:moveTo>
                  <a:cubicBezTo>
                    <a:pt x="323" y="2148"/>
                    <a:pt x="88" y="2499"/>
                    <a:pt x="47" y="3023"/>
                  </a:cubicBezTo>
                  <a:cubicBezTo>
                    <a:pt x="1" y="3571"/>
                    <a:pt x="183" y="4096"/>
                    <a:pt x="457" y="4188"/>
                  </a:cubicBezTo>
                  <a:cubicBezTo>
                    <a:pt x="481" y="4193"/>
                    <a:pt x="505" y="4196"/>
                    <a:pt x="529" y="4196"/>
                  </a:cubicBezTo>
                  <a:cubicBezTo>
                    <a:pt x="797" y="4196"/>
                    <a:pt x="1032" y="3845"/>
                    <a:pt x="1074" y="3320"/>
                  </a:cubicBezTo>
                  <a:cubicBezTo>
                    <a:pt x="1142" y="2772"/>
                    <a:pt x="937" y="2247"/>
                    <a:pt x="663" y="2156"/>
                  </a:cubicBezTo>
                  <a:cubicBezTo>
                    <a:pt x="639" y="2151"/>
                    <a:pt x="615" y="2148"/>
                    <a:pt x="592" y="2148"/>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3"/>
            <p:cNvSpPr/>
            <p:nvPr/>
          </p:nvSpPr>
          <p:spPr>
            <a:xfrm>
              <a:off x="2914950" y="2403375"/>
              <a:ext cx="422875" cy="733125"/>
            </a:xfrm>
            <a:custGeom>
              <a:avLst/>
              <a:gdLst/>
              <a:ahLst/>
              <a:cxnLst/>
              <a:rect l="l" t="t" r="r" b="b"/>
              <a:pathLst>
                <a:path w="16915" h="29325" extrusionOk="0">
                  <a:moveTo>
                    <a:pt x="6554" y="1"/>
                  </a:moveTo>
                  <a:cubicBezTo>
                    <a:pt x="5477" y="1"/>
                    <a:pt x="4357" y="209"/>
                    <a:pt x="3219" y="624"/>
                  </a:cubicBezTo>
                  <a:cubicBezTo>
                    <a:pt x="3926" y="989"/>
                    <a:pt x="4497" y="943"/>
                    <a:pt x="5661" y="1103"/>
                  </a:cubicBezTo>
                  <a:cubicBezTo>
                    <a:pt x="6688" y="1765"/>
                    <a:pt x="8081" y="2107"/>
                    <a:pt x="9815" y="4641"/>
                  </a:cubicBezTo>
                  <a:cubicBezTo>
                    <a:pt x="12212" y="8156"/>
                    <a:pt x="13490" y="17309"/>
                    <a:pt x="10181" y="22422"/>
                  </a:cubicBezTo>
                  <a:cubicBezTo>
                    <a:pt x="10181" y="22422"/>
                    <a:pt x="8146" y="25996"/>
                    <a:pt x="4113" y="25996"/>
                  </a:cubicBezTo>
                  <a:cubicBezTo>
                    <a:pt x="3727" y="25996"/>
                    <a:pt x="3322" y="25963"/>
                    <a:pt x="2899" y="25891"/>
                  </a:cubicBezTo>
                  <a:lnTo>
                    <a:pt x="92" y="26074"/>
                  </a:lnTo>
                  <a:cubicBezTo>
                    <a:pt x="92" y="26074"/>
                    <a:pt x="1" y="28927"/>
                    <a:pt x="4383" y="29292"/>
                  </a:cubicBezTo>
                  <a:cubicBezTo>
                    <a:pt x="4632" y="29314"/>
                    <a:pt x="4879" y="29324"/>
                    <a:pt x="5125" y="29324"/>
                  </a:cubicBezTo>
                  <a:cubicBezTo>
                    <a:pt x="8011" y="29324"/>
                    <a:pt x="10651" y="27870"/>
                    <a:pt x="12417" y="25640"/>
                  </a:cubicBezTo>
                  <a:cubicBezTo>
                    <a:pt x="13011" y="24910"/>
                    <a:pt x="13970" y="24065"/>
                    <a:pt x="14335" y="23198"/>
                  </a:cubicBezTo>
                  <a:cubicBezTo>
                    <a:pt x="16115" y="19158"/>
                    <a:pt x="16914" y="15483"/>
                    <a:pt x="16115" y="11032"/>
                  </a:cubicBezTo>
                  <a:cubicBezTo>
                    <a:pt x="14808" y="3630"/>
                    <a:pt x="11050" y="1"/>
                    <a:pt x="6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3"/>
            <p:cNvSpPr/>
            <p:nvPr/>
          </p:nvSpPr>
          <p:spPr>
            <a:xfrm>
              <a:off x="2916650" y="2431500"/>
              <a:ext cx="346400" cy="669550"/>
            </a:xfrm>
            <a:custGeom>
              <a:avLst/>
              <a:gdLst/>
              <a:ahLst/>
              <a:cxnLst/>
              <a:rect l="l" t="t" r="r" b="b"/>
              <a:pathLst>
                <a:path w="13856" h="26782" extrusionOk="0">
                  <a:moveTo>
                    <a:pt x="5593" y="1"/>
                  </a:moveTo>
                  <a:cubicBezTo>
                    <a:pt x="6643" y="640"/>
                    <a:pt x="8013" y="982"/>
                    <a:pt x="9747" y="3516"/>
                  </a:cubicBezTo>
                  <a:cubicBezTo>
                    <a:pt x="12144" y="7031"/>
                    <a:pt x="13422" y="16184"/>
                    <a:pt x="10113" y="21297"/>
                  </a:cubicBezTo>
                  <a:cubicBezTo>
                    <a:pt x="10113" y="21297"/>
                    <a:pt x="8078" y="24871"/>
                    <a:pt x="4045" y="24871"/>
                  </a:cubicBezTo>
                  <a:cubicBezTo>
                    <a:pt x="3659" y="24871"/>
                    <a:pt x="3254" y="24838"/>
                    <a:pt x="2831" y="24766"/>
                  </a:cubicBezTo>
                  <a:lnTo>
                    <a:pt x="24" y="24949"/>
                  </a:lnTo>
                  <a:cubicBezTo>
                    <a:pt x="24" y="24949"/>
                    <a:pt x="1" y="25520"/>
                    <a:pt x="366" y="26159"/>
                  </a:cubicBezTo>
                  <a:cubicBezTo>
                    <a:pt x="914" y="26455"/>
                    <a:pt x="1667" y="26684"/>
                    <a:pt x="2672" y="26752"/>
                  </a:cubicBezTo>
                  <a:cubicBezTo>
                    <a:pt x="2902" y="26772"/>
                    <a:pt x="3131" y="26782"/>
                    <a:pt x="3359" y="26782"/>
                  </a:cubicBezTo>
                  <a:cubicBezTo>
                    <a:pt x="6009" y="26782"/>
                    <a:pt x="8404" y="25459"/>
                    <a:pt x="10044" y="23420"/>
                  </a:cubicBezTo>
                  <a:cubicBezTo>
                    <a:pt x="10569" y="22758"/>
                    <a:pt x="11026" y="22004"/>
                    <a:pt x="11368" y="21206"/>
                  </a:cubicBezTo>
                  <a:cubicBezTo>
                    <a:pt x="12989" y="17508"/>
                    <a:pt x="13856" y="14107"/>
                    <a:pt x="13126" y="10021"/>
                  </a:cubicBezTo>
                  <a:cubicBezTo>
                    <a:pt x="12030" y="3790"/>
                    <a:pt x="9200" y="480"/>
                    <a:pt x="559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3"/>
            <p:cNvSpPr/>
            <p:nvPr/>
          </p:nvSpPr>
          <p:spPr>
            <a:xfrm>
              <a:off x="3043350" y="2447050"/>
              <a:ext cx="195750" cy="598550"/>
            </a:xfrm>
            <a:custGeom>
              <a:avLst/>
              <a:gdLst/>
              <a:ahLst/>
              <a:cxnLst/>
              <a:rect l="l" t="t" r="r" b="b"/>
              <a:pathLst>
                <a:path w="7830" h="23942" extrusionOk="0">
                  <a:moveTo>
                    <a:pt x="931" y="0"/>
                  </a:moveTo>
                  <a:cubicBezTo>
                    <a:pt x="815" y="0"/>
                    <a:pt x="709" y="7"/>
                    <a:pt x="616" y="18"/>
                  </a:cubicBezTo>
                  <a:cubicBezTo>
                    <a:pt x="206" y="87"/>
                    <a:pt x="0" y="201"/>
                    <a:pt x="0" y="201"/>
                  </a:cubicBezTo>
                  <a:cubicBezTo>
                    <a:pt x="0" y="212"/>
                    <a:pt x="13" y="216"/>
                    <a:pt x="39" y="216"/>
                  </a:cubicBezTo>
                  <a:cubicBezTo>
                    <a:pt x="119" y="216"/>
                    <a:pt x="322" y="172"/>
                    <a:pt x="616" y="155"/>
                  </a:cubicBezTo>
                  <a:cubicBezTo>
                    <a:pt x="1005" y="155"/>
                    <a:pt x="1575" y="223"/>
                    <a:pt x="2169" y="543"/>
                  </a:cubicBezTo>
                  <a:cubicBezTo>
                    <a:pt x="3356" y="1159"/>
                    <a:pt x="4497" y="2620"/>
                    <a:pt x="5319" y="4218"/>
                  </a:cubicBezTo>
                  <a:cubicBezTo>
                    <a:pt x="5729" y="4994"/>
                    <a:pt x="6095" y="5838"/>
                    <a:pt x="6300" y="6637"/>
                  </a:cubicBezTo>
                  <a:cubicBezTo>
                    <a:pt x="6505" y="7436"/>
                    <a:pt x="6665" y="8212"/>
                    <a:pt x="6779" y="8897"/>
                  </a:cubicBezTo>
                  <a:cubicBezTo>
                    <a:pt x="6916" y="9559"/>
                    <a:pt x="6939" y="10107"/>
                    <a:pt x="7008" y="10495"/>
                  </a:cubicBezTo>
                  <a:cubicBezTo>
                    <a:pt x="7030" y="10700"/>
                    <a:pt x="7030" y="10860"/>
                    <a:pt x="7053" y="10951"/>
                  </a:cubicBezTo>
                  <a:cubicBezTo>
                    <a:pt x="7053" y="11065"/>
                    <a:pt x="7053" y="11111"/>
                    <a:pt x="7053" y="11111"/>
                  </a:cubicBezTo>
                  <a:cubicBezTo>
                    <a:pt x="7053" y="11111"/>
                    <a:pt x="7076" y="11339"/>
                    <a:pt x="7099" y="11727"/>
                  </a:cubicBezTo>
                  <a:cubicBezTo>
                    <a:pt x="7145" y="12138"/>
                    <a:pt x="7122" y="12686"/>
                    <a:pt x="7145" y="13348"/>
                  </a:cubicBezTo>
                  <a:cubicBezTo>
                    <a:pt x="7099" y="14033"/>
                    <a:pt x="7053" y="14809"/>
                    <a:pt x="6871" y="15631"/>
                  </a:cubicBezTo>
                  <a:cubicBezTo>
                    <a:pt x="6825" y="15836"/>
                    <a:pt x="6802" y="16041"/>
                    <a:pt x="6756" y="16270"/>
                  </a:cubicBezTo>
                  <a:cubicBezTo>
                    <a:pt x="6688" y="16475"/>
                    <a:pt x="6620" y="16680"/>
                    <a:pt x="6551" y="16886"/>
                  </a:cubicBezTo>
                  <a:cubicBezTo>
                    <a:pt x="6505" y="17091"/>
                    <a:pt x="6437" y="17320"/>
                    <a:pt x="6368" y="17525"/>
                  </a:cubicBezTo>
                  <a:lnTo>
                    <a:pt x="6117" y="18141"/>
                  </a:lnTo>
                  <a:cubicBezTo>
                    <a:pt x="5433" y="19830"/>
                    <a:pt x="4474" y="21382"/>
                    <a:pt x="3584" y="22387"/>
                  </a:cubicBezTo>
                  <a:cubicBezTo>
                    <a:pt x="2671" y="23391"/>
                    <a:pt x="1895" y="23893"/>
                    <a:pt x="1940" y="23939"/>
                  </a:cubicBezTo>
                  <a:cubicBezTo>
                    <a:pt x="1940" y="23941"/>
                    <a:pt x="1942" y="23942"/>
                    <a:pt x="1945" y="23942"/>
                  </a:cubicBezTo>
                  <a:cubicBezTo>
                    <a:pt x="1976" y="23942"/>
                    <a:pt x="2175" y="23830"/>
                    <a:pt x="2488" y="23642"/>
                  </a:cubicBezTo>
                  <a:cubicBezTo>
                    <a:pt x="2557" y="23574"/>
                    <a:pt x="2648" y="23528"/>
                    <a:pt x="2762" y="23460"/>
                  </a:cubicBezTo>
                  <a:cubicBezTo>
                    <a:pt x="2853" y="23391"/>
                    <a:pt x="2967" y="23300"/>
                    <a:pt x="3059" y="23209"/>
                  </a:cubicBezTo>
                  <a:cubicBezTo>
                    <a:pt x="3287" y="23026"/>
                    <a:pt x="3538" y="22843"/>
                    <a:pt x="3766" y="22569"/>
                  </a:cubicBezTo>
                  <a:cubicBezTo>
                    <a:pt x="4771" y="21588"/>
                    <a:pt x="5821" y="20036"/>
                    <a:pt x="6574" y="18347"/>
                  </a:cubicBezTo>
                  <a:lnTo>
                    <a:pt x="6848" y="17708"/>
                  </a:lnTo>
                  <a:cubicBezTo>
                    <a:pt x="6916" y="17479"/>
                    <a:pt x="6985" y="17274"/>
                    <a:pt x="7076" y="17046"/>
                  </a:cubicBezTo>
                  <a:cubicBezTo>
                    <a:pt x="7145" y="16840"/>
                    <a:pt x="7213" y="16612"/>
                    <a:pt x="7281" y="16407"/>
                  </a:cubicBezTo>
                  <a:cubicBezTo>
                    <a:pt x="7350" y="16178"/>
                    <a:pt x="7373" y="15973"/>
                    <a:pt x="7441" y="15745"/>
                  </a:cubicBezTo>
                  <a:cubicBezTo>
                    <a:pt x="7647" y="14900"/>
                    <a:pt x="7715" y="14078"/>
                    <a:pt x="7784" y="13394"/>
                  </a:cubicBezTo>
                  <a:cubicBezTo>
                    <a:pt x="7784" y="12686"/>
                    <a:pt x="7829" y="12115"/>
                    <a:pt x="7784" y="11705"/>
                  </a:cubicBezTo>
                  <a:cubicBezTo>
                    <a:pt x="7761" y="11294"/>
                    <a:pt x="7738" y="11065"/>
                    <a:pt x="7738" y="11065"/>
                  </a:cubicBezTo>
                  <a:cubicBezTo>
                    <a:pt x="7738" y="11065"/>
                    <a:pt x="7738" y="10997"/>
                    <a:pt x="7738" y="10906"/>
                  </a:cubicBezTo>
                  <a:cubicBezTo>
                    <a:pt x="7715" y="10792"/>
                    <a:pt x="7692" y="10632"/>
                    <a:pt x="7670" y="10426"/>
                  </a:cubicBezTo>
                  <a:cubicBezTo>
                    <a:pt x="7601" y="10038"/>
                    <a:pt x="7555" y="9445"/>
                    <a:pt x="7396" y="8783"/>
                  </a:cubicBezTo>
                  <a:cubicBezTo>
                    <a:pt x="7281" y="8098"/>
                    <a:pt x="7076" y="7322"/>
                    <a:pt x="6871" y="6478"/>
                  </a:cubicBezTo>
                  <a:cubicBezTo>
                    <a:pt x="6597" y="5633"/>
                    <a:pt x="6209" y="4789"/>
                    <a:pt x="5752" y="3967"/>
                  </a:cubicBezTo>
                  <a:cubicBezTo>
                    <a:pt x="5296" y="3168"/>
                    <a:pt x="4748" y="2415"/>
                    <a:pt x="4177" y="1753"/>
                  </a:cubicBezTo>
                  <a:cubicBezTo>
                    <a:pt x="3584" y="1114"/>
                    <a:pt x="2922" y="589"/>
                    <a:pt x="2283" y="315"/>
                  </a:cubicBezTo>
                  <a:cubicBezTo>
                    <a:pt x="1779" y="71"/>
                    <a:pt x="1301" y="0"/>
                    <a:pt x="9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3"/>
            <p:cNvSpPr/>
            <p:nvPr/>
          </p:nvSpPr>
          <p:spPr>
            <a:xfrm>
              <a:off x="2956600" y="2404250"/>
              <a:ext cx="379500" cy="737925"/>
            </a:xfrm>
            <a:custGeom>
              <a:avLst/>
              <a:gdLst/>
              <a:ahLst/>
              <a:cxnLst/>
              <a:rect l="l" t="t" r="r" b="b"/>
              <a:pathLst>
                <a:path w="15180" h="29517" extrusionOk="0">
                  <a:moveTo>
                    <a:pt x="5859" y="0"/>
                  </a:moveTo>
                  <a:cubicBezTo>
                    <a:pt x="5520" y="0"/>
                    <a:pt x="5221" y="26"/>
                    <a:pt x="4977" y="64"/>
                  </a:cubicBezTo>
                  <a:cubicBezTo>
                    <a:pt x="4657" y="87"/>
                    <a:pt x="4429" y="178"/>
                    <a:pt x="4269" y="201"/>
                  </a:cubicBezTo>
                  <a:cubicBezTo>
                    <a:pt x="4109" y="224"/>
                    <a:pt x="4018" y="269"/>
                    <a:pt x="4018" y="269"/>
                  </a:cubicBezTo>
                  <a:cubicBezTo>
                    <a:pt x="4018" y="280"/>
                    <a:pt x="4038" y="284"/>
                    <a:pt x="4075" y="284"/>
                  </a:cubicBezTo>
                  <a:cubicBezTo>
                    <a:pt x="4200" y="284"/>
                    <a:pt x="4521" y="236"/>
                    <a:pt x="4977" y="201"/>
                  </a:cubicBezTo>
                  <a:cubicBezTo>
                    <a:pt x="5121" y="190"/>
                    <a:pt x="5284" y="183"/>
                    <a:pt x="5461" y="183"/>
                  </a:cubicBezTo>
                  <a:cubicBezTo>
                    <a:pt x="6010" y="183"/>
                    <a:pt x="6700" y="250"/>
                    <a:pt x="7442" y="475"/>
                  </a:cubicBezTo>
                  <a:cubicBezTo>
                    <a:pt x="7944" y="634"/>
                    <a:pt x="8446" y="840"/>
                    <a:pt x="8948" y="1137"/>
                  </a:cubicBezTo>
                  <a:cubicBezTo>
                    <a:pt x="9450" y="1456"/>
                    <a:pt x="9953" y="1821"/>
                    <a:pt x="10409" y="2278"/>
                  </a:cubicBezTo>
                  <a:cubicBezTo>
                    <a:pt x="10843" y="2734"/>
                    <a:pt x="11276" y="3237"/>
                    <a:pt x="11642" y="3807"/>
                  </a:cubicBezTo>
                  <a:cubicBezTo>
                    <a:pt x="12030" y="4355"/>
                    <a:pt x="12349" y="4948"/>
                    <a:pt x="12646" y="5588"/>
                  </a:cubicBezTo>
                  <a:cubicBezTo>
                    <a:pt x="13833" y="8075"/>
                    <a:pt x="14335" y="10837"/>
                    <a:pt x="14472" y="12892"/>
                  </a:cubicBezTo>
                  <a:cubicBezTo>
                    <a:pt x="14540" y="13919"/>
                    <a:pt x="14518" y="14763"/>
                    <a:pt x="14472" y="15357"/>
                  </a:cubicBezTo>
                  <a:cubicBezTo>
                    <a:pt x="14449" y="15653"/>
                    <a:pt x="14426" y="15905"/>
                    <a:pt x="14404" y="16064"/>
                  </a:cubicBezTo>
                  <a:cubicBezTo>
                    <a:pt x="14381" y="16224"/>
                    <a:pt x="14381" y="16293"/>
                    <a:pt x="14381" y="16293"/>
                  </a:cubicBezTo>
                  <a:cubicBezTo>
                    <a:pt x="14381" y="16293"/>
                    <a:pt x="14358" y="16384"/>
                    <a:pt x="14335" y="16544"/>
                  </a:cubicBezTo>
                  <a:cubicBezTo>
                    <a:pt x="14312" y="16703"/>
                    <a:pt x="14289" y="16932"/>
                    <a:pt x="14244" y="17228"/>
                  </a:cubicBezTo>
                  <a:cubicBezTo>
                    <a:pt x="14152" y="17822"/>
                    <a:pt x="13993" y="18666"/>
                    <a:pt x="13696" y="19671"/>
                  </a:cubicBezTo>
                  <a:cubicBezTo>
                    <a:pt x="13399" y="20652"/>
                    <a:pt x="12988" y="21793"/>
                    <a:pt x="12395" y="22935"/>
                  </a:cubicBezTo>
                  <a:cubicBezTo>
                    <a:pt x="12121" y="23528"/>
                    <a:pt x="11779" y="24099"/>
                    <a:pt x="11391" y="24647"/>
                  </a:cubicBezTo>
                  <a:cubicBezTo>
                    <a:pt x="11003" y="25217"/>
                    <a:pt x="10592" y="25742"/>
                    <a:pt x="10112" y="26244"/>
                  </a:cubicBezTo>
                  <a:cubicBezTo>
                    <a:pt x="9633" y="26747"/>
                    <a:pt x="9131" y="27203"/>
                    <a:pt x="8583" y="27591"/>
                  </a:cubicBezTo>
                  <a:cubicBezTo>
                    <a:pt x="8035" y="27979"/>
                    <a:pt x="7465" y="28321"/>
                    <a:pt x="6871" y="28573"/>
                  </a:cubicBezTo>
                  <a:cubicBezTo>
                    <a:pt x="5684" y="29075"/>
                    <a:pt x="4475" y="29257"/>
                    <a:pt x="3447" y="29257"/>
                  </a:cubicBezTo>
                  <a:cubicBezTo>
                    <a:pt x="1466" y="29214"/>
                    <a:pt x="196" y="28704"/>
                    <a:pt x="40" y="28704"/>
                  </a:cubicBezTo>
                  <a:cubicBezTo>
                    <a:pt x="30" y="28704"/>
                    <a:pt x="25" y="28706"/>
                    <a:pt x="24" y="28710"/>
                  </a:cubicBezTo>
                  <a:cubicBezTo>
                    <a:pt x="1" y="28732"/>
                    <a:pt x="343" y="28869"/>
                    <a:pt x="914" y="29075"/>
                  </a:cubicBezTo>
                  <a:cubicBezTo>
                    <a:pt x="1507" y="29234"/>
                    <a:pt x="2375" y="29463"/>
                    <a:pt x="3425" y="29508"/>
                  </a:cubicBezTo>
                  <a:cubicBezTo>
                    <a:pt x="3551" y="29514"/>
                    <a:pt x="3680" y="29517"/>
                    <a:pt x="3812" y="29517"/>
                  </a:cubicBezTo>
                  <a:cubicBezTo>
                    <a:pt x="4794" y="29517"/>
                    <a:pt x="5901" y="29358"/>
                    <a:pt x="7008" y="28915"/>
                  </a:cubicBezTo>
                  <a:cubicBezTo>
                    <a:pt x="7647" y="28687"/>
                    <a:pt x="8241" y="28344"/>
                    <a:pt x="8834" y="27956"/>
                  </a:cubicBezTo>
                  <a:cubicBezTo>
                    <a:pt x="9428" y="27568"/>
                    <a:pt x="9953" y="27089"/>
                    <a:pt x="10478" y="26587"/>
                  </a:cubicBezTo>
                  <a:cubicBezTo>
                    <a:pt x="10957" y="26085"/>
                    <a:pt x="11413" y="25514"/>
                    <a:pt x="11824" y="24966"/>
                  </a:cubicBezTo>
                  <a:cubicBezTo>
                    <a:pt x="12235" y="24373"/>
                    <a:pt x="12600" y="23802"/>
                    <a:pt x="12920" y="23209"/>
                  </a:cubicBezTo>
                  <a:cubicBezTo>
                    <a:pt x="13559" y="22045"/>
                    <a:pt x="13993" y="20858"/>
                    <a:pt x="14312" y="19853"/>
                  </a:cubicBezTo>
                  <a:cubicBezTo>
                    <a:pt x="14632" y="18826"/>
                    <a:pt x="14814" y="17959"/>
                    <a:pt x="14906" y="17343"/>
                  </a:cubicBezTo>
                  <a:cubicBezTo>
                    <a:pt x="14974" y="17046"/>
                    <a:pt x="14997" y="16795"/>
                    <a:pt x="15020" y="16635"/>
                  </a:cubicBezTo>
                  <a:cubicBezTo>
                    <a:pt x="15043" y="16475"/>
                    <a:pt x="15065" y="16384"/>
                    <a:pt x="15065" y="16384"/>
                  </a:cubicBezTo>
                  <a:cubicBezTo>
                    <a:pt x="15065" y="16384"/>
                    <a:pt x="15065" y="16293"/>
                    <a:pt x="15088" y="16133"/>
                  </a:cubicBezTo>
                  <a:cubicBezTo>
                    <a:pt x="15111" y="15950"/>
                    <a:pt x="15111" y="15722"/>
                    <a:pt x="15134" y="15402"/>
                  </a:cubicBezTo>
                  <a:cubicBezTo>
                    <a:pt x="15180" y="14786"/>
                    <a:pt x="15180" y="13896"/>
                    <a:pt x="15088" y="12846"/>
                  </a:cubicBezTo>
                  <a:cubicBezTo>
                    <a:pt x="14929" y="10723"/>
                    <a:pt x="14358" y="7916"/>
                    <a:pt x="13102" y="5359"/>
                  </a:cubicBezTo>
                  <a:cubicBezTo>
                    <a:pt x="12783" y="4743"/>
                    <a:pt x="12418" y="4127"/>
                    <a:pt x="12007" y="3556"/>
                  </a:cubicBezTo>
                  <a:cubicBezTo>
                    <a:pt x="11596" y="2985"/>
                    <a:pt x="11162" y="2460"/>
                    <a:pt x="10660" y="2004"/>
                  </a:cubicBezTo>
                  <a:cubicBezTo>
                    <a:pt x="10181" y="1525"/>
                    <a:pt x="9656" y="1159"/>
                    <a:pt x="9108" y="863"/>
                  </a:cubicBezTo>
                  <a:cubicBezTo>
                    <a:pt x="8583" y="543"/>
                    <a:pt x="8035" y="361"/>
                    <a:pt x="7510" y="201"/>
                  </a:cubicBezTo>
                  <a:cubicBezTo>
                    <a:pt x="6906" y="53"/>
                    <a:pt x="6342" y="0"/>
                    <a:pt x="58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3"/>
            <p:cNvSpPr/>
            <p:nvPr/>
          </p:nvSpPr>
          <p:spPr>
            <a:xfrm>
              <a:off x="2599950" y="2415250"/>
              <a:ext cx="715600" cy="910625"/>
            </a:xfrm>
            <a:custGeom>
              <a:avLst/>
              <a:gdLst/>
              <a:ahLst/>
              <a:cxnLst/>
              <a:rect l="l" t="t" r="r" b="b"/>
              <a:pathLst>
                <a:path w="28624" h="36425" extrusionOk="0">
                  <a:moveTo>
                    <a:pt x="13835" y="0"/>
                  </a:moveTo>
                  <a:cubicBezTo>
                    <a:pt x="10260" y="0"/>
                    <a:pt x="5251" y="1016"/>
                    <a:pt x="5251" y="1016"/>
                  </a:cubicBezTo>
                  <a:cubicBezTo>
                    <a:pt x="1" y="3093"/>
                    <a:pt x="275" y="34752"/>
                    <a:pt x="275" y="34752"/>
                  </a:cubicBezTo>
                  <a:cubicBezTo>
                    <a:pt x="4590" y="35978"/>
                    <a:pt x="8650" y="36424"/>
                    <a:pt x="12275" y="36424"/>
                  </a:cubicBezTo>
                  <a:cubicBezTo>
                    <a:pt x="22017" y="36424"/>
                    <a:pt x="28624" y="33200"/>
                    <a:pt x="28624" y="33200"/>
                  </a:cubicBezTo>
                  <a:cubicBezTo>
                    <a:pt x="28624" y="33200"/>
                    <a:pt x="25611" y="8503"/>
                    <a:pt x="21274" y="2135"/>
                  </a:cubicBezTo>
                  <a:cubicBezTo>
                    <a:pt x="20430" y="879"/>
                    <a:pt x="18672" y="377"/>
                    <a:pt x="15157" y="57"/>
                  </a:cubicBezTo>
                  <a:cubicBezTo>
                    <a:pt x="14751" y="18"/>
                    <a:pt x="14305" y="0"/>
                    <a:pt x="13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3"/>
            <p:cNvSpPr/>
            <p:nvPr/>
          </p:nvSpPr>
          <p:spPr>
            <a:xfrm>
              <a:off x="2599950" y="2415250"/>
              <a:ext cx="715600" cy="910625"/>
            </a:xfrm>
            <a:custGeom>
              <a:avLst/>
              <a:gdLst/>
              <a:ahLst/>
              <a:cxnLst/>
              <a:rect l="l" t="t" r="r" b="b"/>
              <a:pathLst>
                <a:path w="28624" h="36425" extrusionOk="0">
                  <a:moveTo>
                    <a:pt x="13835" y="0"/>
                  </a:moveTo>
                  <a:cubicBezTo>
                    <a:pt x="10260" y="0"/>
                    <a:pt x="5251" y="1016"/>
                    <a:pt x="5251" y="1016"/>
                  </a:cubicBezTo>
                  <a:cubicBezTo>
                    <a:pt x="1" y="3093"/>
                    <a:pt x="275" y="34752"/>
                    <a:pt x="275" y="34752"/>
                  </a:cubicBezTo>
                  <a:cubicBezTo>
                    <a:pt x="4590" y="35978"/>
                    <a:pt x="8650" y="36424"/>
                    <a:pt x="12275" y="36424"/>
                  </a:cubicBezTo>
                  <a:cubicBezTo>
                    <a:pt x="22017" y="36424"/>
                    <a:pt x="28624" y="33200"/>
                    <a:pt x="28624" y="33200"/>
                  </a:cubicBezTo>
                  <a:cubicBezTo>
                    <a:pt x="28624" y="33200"/>
                    <a:pt x="28236" y="30073"/>
                    <a:pt x="27551" y="25736"/>
                  </a:cubicBezTo>
                  <a:cubicBezTo>
                    <a:pt x="26684" y="28452"/>
                    <a:pt x="24515" y="30963"/>
                    <a:pt x="19699" y="31579"/>
                  </a:cubicBezTo>
                  <a:cubicBezTo>
                    <a:pt x="18927" y="31676"/>
                    <a:pt x="18199" y="31723"/>
                    <a:pt x="17513" y="31723"/>
                  </a:cubicBezTo>
                  <a:cubicBezTo>
                    <a:pt x="7866" y="31723"/>
                    <a:pt x="6442" y="22565"/>
                    <a:pt x="7465" y="16172"/>
                  </a:cubicBezTo>
                  <a:cubicBezTo>
                    <a:pt x="8560" y="9347"/>
                    <a:pt x="10181" y="6677"/>
                    <a:pt x="15956" y="5558"/>
                  </a:cubicBezTo>
                  <a:cubicBezTo>
                    <a:pt x="20635" y="4623"/>
                    <a:pt x="20407" y="2408"/>
                    <a:pt x="20498" y="1336"/>
                  </a:cubicBezTo>
                  <a:cubicBezTo>
                    <a:pt x="19471" y="651"/>
                    <a:pt x="17828" y="309"/>
                    <a:pt x="15157" y="57"/>
                  </a:cubicBezTo>
                  <a:cubicBezTo>
                    <a:pt x="14751" y="18"/>
                    <a:pt x="14305" y="0"/>
                    <a:pt x="1383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3"/>
            <p:cNvSpPr/>
            <p:nvPr/>
          </p:nvSpPr>
          <p:spPr>
            <a:xfrm>
              <a:off x="3185475" y="2773850"/>
              <a:ext cx="37650" cy="103350"/>
            </a:xfrm>
            <a:custGeom>
              <a:avLst/>
              <a:gdLst/>
              <a:ahLst/>
              <a:cxnLst/>
              <a:rect l="l" t="t" r="r" b="b"/>
              <a:pathLst>
                <a:path w="1506" h="4134" extrusionOk="0">
                  <a:moveTo>
                    <a:pt x="321" y="1"/>
                  </a:moveTo>
                  <a:cubicBezTo>
                    <a:pt x="127" y="1"/>
                    <a:pt x="0" y="312"/>
                    <a:pt x="44" y="687"/>
                  </a:cubicBezTo>
                  <a:cubicBezTo>
                    <a:pt x="90" y="1075"/>
                    <a:pt x="318" y="1417"/>
                    <a:pt x="524" y="1440"/>
                  </a:cubicBezTo>
                  <a:cubicBezTo>
                    <a:pt x="752" y="1440"/>
                    <a:pt x="866" y="1143"/>
                    <a:pt x="820" y="733"/>
                  </a:cubicBezTo>
                  <a:cubicBezTo>
                    <a:pt x="775" y="344"/>
                    <a:pt x="569" y="25"/>
                    <a:pt x="341" y="2"/>
                  </a:cubicBezTo>
                  <a:cubicBezTo>
                    <a:pt x="334" y="1"/>
                    <a:pt x="327" y="1"/>
                    <a:pt x="321" y="1"/>
                  </a:cubicBezTo>
                  <a:close/>
                  <a:moveTo>
                    <a:pt x="752" y="2124"/>
                  </a:moveTo>
                  <a:cubicBezTo>
                    <a:pt x="468" y="2124"/>
                    <a:pt x="274" y="2550"/>
                    <a:pt x="341" y="3084"/>
                  </a:cubicBezTo>
                  <a:cubicBezTo>
                    <a:pt x="410" y="3631"/>
                    <a:pt x="706" y="4111"/>
                    <a:pt x="1003" y="4133"/>
                  </a:cubicBezTo>
                  <a:cubicBezTo>
                    <a:pt x="1323" y="4133"/>
                    <a:pt x="1505" y="3700"/>
                    <a:pt x="1437" y="3152"/>
                  </a:cubicBezTo>
                  <a:cubicBezTo>
                    <a:pt x="1368" y="2604"/>
                    <a:pt x="1071" y="2148"/>
                    <a:pt x="775" y="2125"/>
                  </a:cubicBezTo>
                  <a:cubicBezTo>
                    <a:pt x="767" y="2124"/>
                    <a:pt x="760" y="2124"/>
                    <a:pt x="752" y="2124"/>
                  </a:cubicBezTo>
                  <a:close/>
                </a:path>
              </a:pathLst>
            </a:custGeom>
            <a:solidFill>
              <a:srgbClr val="7AE1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3"/>
            <p:cNvSpPr/>
            <p:nvPr/>
          </p:nvSpPr>
          <p:spPr>
            <a:xfrm>
              <a:off x="2685550" y="3247375"/>
              <a:ext cx="510750" cy="51525"/>
            </a:xfrm>
            <a:custGeom>
              <a:avLst/>
              <a:gdLst/>
              <a:ahLst/>
              <a:cxnLst/>
              <a:rect l="l" t="t" r="r" b="b"/>
              <a:pathLst>
                <a:path w="20430" h="2061" extrusionOk="0">
                  <a:moveTo>
                    <a:pt x="15" y="0"/>
                  </a:moveTo>
                  <a:cubicBezTo>
                    <a:pt x="5" y="0"/>
                    <a:pt x="1" y="2"/>
                    <a:pt x="1" y="6"/>
                  </a:cubicBezTo>
                  <a:cubicBezTo>
                    <a:pt x="1" y="6"/>
                    <a:pt x="138" y="75"/>
                    <a:pt x="412" y="189"/>
                  </a:cubicBezTo>
                  <a:cubicBezTo>
                    <a:pt x="685" y="280"/>
                    <a:pt x="1051" y="463"/>
                    <a:pt x="1507" y="600"/>
                  </a:cubicBezTo>
                  <a:cubicBezTo>
                    <a:pt x="2443" y="919"/>
                    <a:pt x="3698" y="1239"/>
                    <a:pt x="4977" y="1490"/>
                  </a:cubicBezTo>
                  <a:cubicBezTo>
                    <a:pt x="6255" y="1741"/>
                    <a:pt x="7533" y="1901"/>
                    <a:pt x="8515" y="1969"/>
                  </a:cubicBezTo>
                  <a:cubicBezTo>
                    <a:pt x="8994" y="2015"/>
                    <a:pt x="9405" y="2015"/>
                    <a:pt x="9679" y="2038"/>
                  </a:cubicBezTo>
                  <a:cubicBezTo>
                    <a:pt x="9975" y="2038"/>
                    <a:pt x="10135" y="2060"/>
                    <a:pt x="10135" y="2060"/>
                  </a:cubicBezTo>
                  <a:cubicBezTo>
                    <a:pt x="10135" y="2060"/>
                    <a:pt x="10774" y="2060"/>
                    <a:pt x="11756" y="2038"/>
                  </a:cubicBezTo>
                  <a:cubicBezTo>
                    <a:pt x="12737" y="2015"/>
                    <a:pt x="14038" y="1923"/>
                    <a:pt x="15339" y="1764"/>
                  </a:cubicBezTo>
                  <a:cubicBezTo>
                    <a:pt x="16618" y="1604"/>
                    <a:pt x="17896" y="1376"/>
                    <a:pt x="18854" y="1147"/>
                  </a:cubicBezTo>
                  <a:cubicBezTo>
                    <a:pt x="19334" y="1056"/>
                    <a:pt x="19722" y="942"/>
                    <a:pt x="19996" y="873"/>
                  </a:cubicBezTo>
                  <a:cubicBezTo>
                    <a:pt x="20270" y="805"/>
                    <a:pt x="20429" y="759"/>
                    <a:pt x="20429" y="736"/>
                  </a:cubicBezTo>
                  <a:lnTo>
                    <a:pt x="20429" y="736"/>
                  </a:lnTo>
                  <a:cubicBezTo>
                    <a:pt x="20429" y="736"/>
                    <a:pt x="20270" y="759"/>
                    <a:pt x="19996" y="805"/>
                  </a:cubicBezTo>
                  <a:cubicBezTo>
                    <a:pt x="19699" y="851"/>
                    <a:pt x="19311" y="942"/>
                    <a:pt x="18832" y="1010"/>
                  </a:cubicBezTo>
                  <a:cubicBezTo>
                    <a:pt x="17873" y="1193"/>
                    <a:pt x="16595" y="1376"/>
                    <a:pt x="15317" y="1513"/>
                  </a:cubicBezTo>
                  <a:cubicBezTo>
                    <a:pt x="14015" y="1649"/>
                    <a:pt x="12714" y="1718"/>
                    <a:pt x="11756" y="1718"/>
                  </a:cubicBezTo>
                  <a:lnTo>
                    <a:pt x="10135" y="1718"/>
                  </a:lnTo>
                  <a:cubicBezTo>
                    <a:pt x="10135" y="1718"/>
                    <a:pt x="9975" y="1695"/>
                    <a:pt x="9701" y="1695"/>
                  </a:cubicBezTo>
                  <a:cubicBezTo>
                    <a:pt x="9428" y="1672"/>
                    <a:pt x="9017" y="1695"/>
                    <a:pt x="8537" y="1649"/>
                  </a:cubicBezTo>
                  <a:cubicBezTo>
                    <a:pt x="7556" y="1604"/>
                    <a:pt x="6278" y="1467"/>
                    <a:pt x="4999" y="1261"/>
                  </a:cubicBezTo>
                  <a:cubicBezTo>
                    <a:pt x="3744" y="1033"/>
                    <a:pt x="2489" y="736"/>
                    <a:pt x="1553" y="463"/>
                  </a:cubicBezTo>
                  <a:cubicBezTo>
                    <a:pt x="1074" y="348"/>
                    <a:pt x="708" y="189"/>
                    <a:pt x="434" y="120"/>
                  </a:cubicBezTo>
                  <a:cubicBezTo>
                    <a:pt x="208" y="45"/>
                    <a:pt x="59"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3"/>
            <p:cNvSpPr/>
            <p:nvPr/>
          </p:nvSpPr>
          <p:spPr>
            <a:xfrm>
              <a:off x="2802525" y="2438350"/>
              <a:ext cx="305900" cy="114975"/>
            </a:xfrm>
            <a:custGeom>
              <a:avLst/>
              <a:gdLst/>
              <a:ahLst/>
              <a:cxnLst/>
              <a:rect l="l" t="t" r="r" b="b"/>
              <a:pathLst>
                <a:path w="12236" h="4599" extrusionOk="0">
                  <a:moveTo>
                    <a:pt x="2192" y="1"/>
                  </a:moveTo>
                  <a:cubicBezTo>
                    <a:pt x="2192" y="1"/>
                    <a:pt x="1" y="571"/>
                    <a:pt x="572" y="1713"/>
                  </a:cubicBezTo>
                  <a:cubicBezTo>
                    <a:pt x="1053" y="2676"/>
                    <a:pt x="2949" y="4599"/>
                    <a:pt x="5903" y="4599"/>
                  </a:cubicBezTo>
                  <a:cubicBezTo>
                    <a:pt x="6449" y="4599"/>
                    <a:pt x="7031" y="4533"/>
                    <a:pt x="7647" y="4383"/>
                  </a:cubicBezTo>
                  <a:cubicBezTo>
                    <a:pt x="12235" y="3288"/>
                    <a:pt x="10113" y="571"/>
                    <a:pt x="8675" y="571"/>
                  </a:cubicBezTo>
                  <a:cubicBezTo>
                    <a:pt x="7259" y="571"/>
                    <a:pt x="2192" y="1"/>
                    <a:pt x="2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3"/>
            <p:cNvSpPr/>
            <p:nvPr/>
          </p:nvSpPr>
          <p:spPr>
            <a:xfrm>
              <a:off x="2818525" y="2438350"/>
              <a:ext cx="233975" cy="82725"/>
            </a:xfrm>
            <a:custGeom>
              <a:avLst/>
              <a:gdLst/>
              <a:ahLst/>
              <a:cxnLst/>
              <a:rect l="l" t="t" r="r" b="b"/>
              <a:pathLst>
                <a:path w="9359" h="3309" extrusionOk="0">
                  <a:moveTo>
                    <a:pt x="1552" y="1"/>
                  </a:moveTo>
                  <a:cubicBezTo>
                    <a:pt x="1552" y="1"/>
                    <a:pt x="411" y="298"/>
                    <a:pt x="0" y="891"/>
                  </a:cubicBezTo>
                  <a:cubicBezTo>
                    <a:pt x="443" y="1718"/>
                    <a:pt x="2199" y="3308"/>
                    <a:pt x="4914" y="3308"/>
                  </a:cubicBezTo>
                  <a:cubicBezTo>
                    <a:pt x="5420" y="3308"/>
                    <a:pt x="5958" y="3253"/>
                    <a:pt x="6528" y="3128"/>
                  </a:cubicBezTo>
                  <a:cubicBezTo>
                    <a:pt x="8925" y="2626"/>
                    <a:pt x="9358" y="1667"/>
                    <a:pt x="9039" y="937"/>
                  </a:cubicBezTo>
                  <a:cubicBezTo>
                    <a:pt x="8719" y="708"/>
                    <a:pt x="8354" y="571"/>
                    <a:pt x="8035" y="571"/>
                  </a:cubicBezTo>
                  <a:cubicBezTo>
                    <a:pt x="6619" y="571"/>
                    <a:pt x="1552" y="1"/>
                    <a:pt x="15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3"/>
            <p:cNvSpPr/>
            <p:nvPr/>
          </p:nvSpPr>
          <p:spPr>
            <a:xfrm>
              <a:off x="2552600" y="2410225"/>
              <a:ext cx="422300" cy="733125"/>
            </a:xfrm>
            <a:custGeom>
              <a:avLst/>
              <a:gdLst/>
              <a:ahLst/>
              <a:cxnLst/>
              <a:rect l="l" t="t" r="r" b="b"/>
              <a:pathLst>
                <a:path w="16892" h="29325" extrusionOk="0">
                  <a:moveTo>
                    <a:pt x="6554" y="1"/>
                  </a:moveTo>
                  <a:cubicBezTo>
                    <a:pt x="5477" y="1"/>
                    <a:pt x="4357" y="209"/>
                    <a:pt x="3219" y="624"/>
                  </a:cubicBezTo>
                  <a:cubicBezTo>
                    <a:pt x="3926" y="1012"/>
                    <a:pt x="4497" y="943"/>
                    <a:pt x="5661" y="1103"/>
                  </a:cubicBezTo>
                  <a:cubicBezTo>
                    <a:pt x="6688" y="1765"/>
                    <a:pt x="8081" y="2107"/>
                    <a:pt x="9815" y="4641"/>
                  </a:cubicBezTo>
                  <a:cubicBezTo>
                    <a:pt x="12212" y="8156"/>
                    <a:pt x="13490" y="17309"/>
                    <a:pt x="10181" y="22422"/>
                  </a:cubicBezTo>
                  <a:cubicBezTo>
                    <a:pt x="10181" y="22422"/>
                    <a:pt x="8146" y="25996"/>
                    <a:pt x="4113" y="25996"/>
                  </a:cubicBezTo>
                  <a:cubicBezTo>
                    <a:pt x="3727" y="25996"/>
                    <a:pt x="3322" y="25963"/>
                    <a:pt x="2899" y="25891"/>
                  </a:cubicBezTo>
                  <a:lnTo>
                    <a:pt x="92" y="26074"/>
                  </a:lnTo>
                  <a:cubicBezTo>
                    <a:pt x="92" y="26074"/>
                    <a:pt x="0" y="28927"/>
                    <a:pt x="4383" y="29292"/>
                  </a:cubicBezTo>
                  <a:cubicBezTo>
                    <a:pt x="4632" y="29314"/>
                    <a:pt x="4879" y="29324"/>
                    <a:pt x="5125" y="29324"/>
                  </a:cubicBezTo>
                  <a:cubicBezTo>
                    <a:pt x="8011" y="29324"/>
                    <a:pt x="10650" y="27870"/>
                    <a:pt x="12417" y="25640"/>
                  </a:cubicBezTo>
                  <a:cubicBezTo>
                    <a:pt x="13011" y="24933"/>
                    <a:pt x="13970" y="24065"/>
                    <a:pt x="14335" y="23198"/>
                  </a:cubicBezTo>
                  <a:cubicBezTo>
                    <a:pt x="16115" y="19158"/>
                    <a:pt x="16891" y="15483"/>
                    <a:pt x="16115" y="11032"/>
                  </a:cubicBezTo>
                  <a:cubicBezTo>
                    <a:pt x="14808" y="3630"/>
                    <a:pt x="11049" y="1"/>
                    <a:pt x="65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3"/>
            <p:cNvSpPr/>
            <p:nvPr/>
          </p:nvSpPr>
          <p:spPr>
            <a:xfrm>
              <a:off x="2554300" y="2438350"/>
              <a:ext cx="346400" cy="669550"/>
            </a:xfrm>
            <a:custGeom>
              <a:avLst/>
              <a:gdLst/>
              <a:ahLst/>
              <a:cxnLst/>
              <a:rect l="l" t="t" r="r" b="b"/>
              <a:pathLst>
                <a:path w="13856" h="26782" extrusionOk="0">
                  <a:moveTo>
                    <a:pt x="5593" y="1"/>
                  </a:moveTo>
                  <a:cubicBezTo>
                    <a:pt x="6643" y="663"/>
                    <a:pt x="8013" y="982"/>
                    <a:pt x="9747" y="3516"/>
                  </a:cubicBezTo>
                  <a:cubicBezTo>
                    <a:pt x="12144" y="7031"/>
                    <a:pt x="13422" y="16207"/>
                    <a:pt x="10113" y="21297"/>
                  </a:cubicBezTo>
                  <a:cubicBezTo>
                    <a:pt x="10113" y="21297"/>
                    <a:pt x="8078" y="24871"/>
                    <a:pt x="4045" y="24871"/>
                  </a:cubicBezTo>
                  <a:cubicBezTo>
                    <a:pt x="3659" y="24871"/>
                    <a:pt x="3254" y="24838"/>
                    <a:pt x="2831" y="24766"/>
                  </a:cubicBezTo>
                  <a:lnTo>
                    <a:pt x="24" y="24949"/>
                  </a:lnTo>
                  <a:cubicBezTo>
                    <a:pt x="24" y="24949"/>
                    <a:pt x="1" y="25519"/>
                    <a:pt x="366" y="26159"/>
                  </a:cubicBezTo>
                  <a:cubicBezTo>
                    <a:pt x="914" y="26455"/>
                    <a:pt x="1667" y="26684"/>
                    <a:pt x="2671" y="26752"/>
                  </a:cubicBezTo>
                  <a:cubicBezTo>
                    <a:pt x="2902" y="26772"/>
                    <a:pt x="3131" y="26782"/>
                    <a:pt x="3359" y="26782"/>
                  </a:cubicBezTo>
                  <a:cubicBezTo>
                    <a:pt x="6009" y="26782"/>
                    <a:pt x="8404" y="25459"/>
                    <a:pt x="10044" y="23420"/>
                  </a:cubicBezTo>
                  <a:cubicBezTo>
                    <a:pt x="10569" y="22758"/>
                    <a:pt x="11026" y="22004"/>
                    <a:pt x="11368" y="21206"/>
                  </a:cubicBezTo>
                  <a:cubicBezTo>
                    <a:pt x="12989" y="17508"/>
                    <a:pt x="13856" y="14107"/>
                    <a:pt x="13125" y="10021"/>
                  </a:cubicBezTo>
                  <a:cubicBezTo>
                    <a:pt x="12030" y="3790"/>
                    <a:pt x="9200" y="480"/>
                    <a:pt x="559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3"/>
            <p:cNvSpPr/>
            <p:nvPr/>
          </p:nvSpPr>
          <p:spPr>
            <a:xfrm>
              <a:off x="2681000" y="2453900"/>
              <a:ext cx="195750" cy="598550"/>
            </a:xfrm>
            <a:custGeom>
              <a:avLst/>
              <a:gdLst/>
              <a:ahLst/>
              <a:cxnLst/>
              <a:rect l="l" t="t" r="r" b="b"/>
              <a:pathLst>
                <a:path w="7830" h="23942" extrusionOk="0">
                  <a:moveTo>
                    <a:pt x="931" y="0"/>
                  </a:moveTo>
                  <a:cubicBezTo>
                    <a:pt x="815" y="0"/>
                    <a:pt x="709" y="7"/>
                    <a:pt x="616" y="18"/>
                  </a:cubicBezTo>
                  <a:cubicBezTo>
                    <a:pt x="206" y="86"/>
                    <a:pt x="0" y="201"/>
                    <a:pt x="0" y="201"/>
                  </a:cubicBezTo>
                  <a:cubicBezTo>
                    <a:pt x="0" y="212"/>
                    <a:pt x="13" y="216"/>
                    <a:pt x="39" y="216"/>
                  </a:cubicBezTo>
                  <a:cubicBezTo>
                    <a:pt x="119" y="216"/>
                    <a:pt x="322" y="172"/>
                    <a:pt x="616" y="155"/>
                  </a:cubicBezTo>
                  <a:cubicBezTo>
                    <a:pt x="1004" y="155"/>
                    <a:pt x="1575" y="223"/>
                    <a:pt x="2146" y="543"/>
                  </a:cubicBezTo>
                  <a:cubicBezTo>
                    <a:pt x="3355" y="1159"/>
                    <a:pt x="4497" y="2620"/>
                    <a:pt x="5318" y="4218"/>
                  </a:cubicBezTo>
                  <a:cubicBezTo>
                    <a:pt x="5729" y="4994"/>
                    <a:pt x="6094" y="5838"/>
                    <a:pt x="6300" y="6637"/>
                  </a:cubicBezTo>
                  <a:cubicBezTo>
                    <a:pt x="6505" y="7459"/>
                    <a:pt x="6665" y="8235"/>
                    <a:pt x="6779" y="8897"/>
                  </a:cubicBezTo>
                  <a:cubicBezTo>
                    <a:pt x="6893" y="9559"/>
                    <a:pt x="6939" y="10107"/>
                    <a:pt x="7008" y="10518"/>
                  </a:cubicBezTo>
                  <a:cubicBezTo>
                    <a:pt x="7030" y="10700"/>
                    <a:pt x="7030" y="10860"/>
                    <a:pt x="7053" y="10951"/>
                  </a:cubicBezTo>
                  <a:cubicBezTo>
                    <a:pt x="7053" y="11065"/>
                    <a:pt x="7053" y="11111"/>
                    <a:pt x="7053" y="11111"/>
                  </a:cubicBezTo>
                  <a:cubicBezTo>
                    <a:pt x="7053" y="11111"/>
                    <a:pt x="7076" y="11339"/>
                    <a:pt x="7099" y="11727"/>
                  </a:cubicBezTo>
                  <a:cubicBezTo>
                    <a:pt x="7144" y="12138"/>
                    <a:pt x="7122" y="12686"/>
                    <a:pt x="7144" y="13371"/>
                  </a:cubicBezTo>
                  <a:cubicBezTo>
                    <a:pt x="7099" y="14033"/>
                    <a:pt x="7053" y="14809"/>
                    <a:pt x="6871" y="15630"/>
                  </a:cubicBezTo>
                  <a:cubicBezTo>
                    <a:pt x="6825" y="15836"/>
                    <a:pt x="6802" y="16064"/>
                    <a:pt x="6756" y="16270"/>
                  </a:cubicBezTo>
                  <a:cubicBezTo>
                    <a:pt x="6688" y="16475"/>
                    <a:pt x="6619" y="16680"/>
                    <a:pt x="6551" y="16886"/>
                  </a:cubicBezTo>
                  <a:cubicBezTo>
                    <a:pt x="6505" y="17091"/>
                    <a:pt x="6437" y="17320"/>
                    <a:pt x="6368" y="17525"/>
                  </a:cubicBezTo>
                  <a:lnTo>
                    <a:pt x="6117" y="18141"/>
                  </a:lnTo>
                  <a:cubicBezTo>
                    <a:pt x="5433" y="19830"/>
                    <a:pt x="4474" y="21382"/>
                    <a:pt x="3584" y="22387"/>
                  </a:cubicBezTo>
                  <a:cubicBezTo>
                    <a:pt x="2671" y="23391"/>
                    <a:pt x="1895" y="23893"/>
                    <a:pt x="1917" y="23939"/>
                  </a:cubicBezTo>
                  <a:cubicBezTo>
                    <a:pt x="1919" y="23941"/>
                    <a:pt x="1923" y="23942"/>
                    <a:pt x="1927" y="23942"/>
                  </a:cubicBezTo>
                  <a:cubicBezTo>
                    <a:pt x="1976" y="23942"/>
                    <a:pt x="2175" y="23830"/>
                    <a:pt x="2488" y="23642"/>
                  </a:cubicBezTo>
                  <a:cubicBezTo>
                    <a:pt x="2557" y="23574"/>
                    <a:pt x="2648" y="23528"/>
                    <a:pt x="2762" y="23459"/>
                  </a:cubicBezTo>
                  <a:cubicBezTo>
                    <a:pt x="2853" y="23391"/>
                    <a:pt x="2967" y="23300"/>
                    <a:pt x="3059" y="23208"/>
                  </a:cubicBezTo>
                  <a:cubicBezTo>
                    <a:pt x="3287" y="23026"/>
                    <a:pt x="3538" y="22843"/>
                    <a:pt x="3766" y="22569"/>
                  </a:cubicBezTo>
                  <a:cubicBezTo>
                    <a:pt x="4771" y="21588"/>
                    <a:pt x="5821" y="20036"/>
                    <a:pt x="6574" y="18347"/>
                  </a:cubicBezTo>
                  <a:lnTo>
                    <a:pt x="6848" y="17708"/>
                  </a:lnTo>
                  <a:cubicBezTo>
                    <a:pt x="6916" y="17479"/>
                    <a:pt x="6985" y="17274"/>
                    <a:pt x="7076" y="17046"/>
                  </a:cubicBezTo>
                  <a:cubicBezTo>
                    <a:pt x="7144" y="16840"/>
                    <a:pt x="7213" y="16612"/>
                    <a:pt x="7281" y="16406"/>
                  </a:cubicBezTo>
                  <a:cubicBezTo>
                    <a:pt x="7350" y="16178"/>
                    <a:pt x="7373" y="15973"/>
                    <a:pt x="7441" y="15745"/>
                  </a:cubicBezTo>
                  <a:cubicBezTo>
                    <a:pt x="7647" y="14900"/>
                    <a:pt x="7715" y="14078"/>
                    <a:pt x="7784" y="13394"/>
                  </a:cubicBezTo>
                  <a:cubicBezTo>
                    <a:pt x="7784" y="12686"/>
                    <a:pt x="7829" y="12115"/>
                    <a:pt x="7784" y="11704"/>
                  </a:cubicBezTo>
                  <a:cubicBezTo>
                    <a:pt x="7761" y="11294"/>
                    <a:pt x="7738" y="11065"/>
                    <a:pt x="7738" y="11065"/>
                  </a:cubicBezTo>
                  <a:cubicBezTo>
                    <a:pt x="7738" y="11065"/>
                    <a:pt x="7738" y="10997"/>
                    <a:pt x="7738" y="10906"/>
                  </a:cubicBezTo>
                  <a:cubicBezTo>
                    <a:pt x="7715" y="10791"/>
                    <a:pt x="7692" y="10632"/>
                    <a:pt x="7669" y="10426"/>
                  </a:cubicBezTo>
                  <a:cubicBezTo>
                    <a:pt x="7601" y="10038"/>
                    <a:pt x="7555" y="9445"/>
                    <a:pt x="7396" y="8783"/>
                  </a:cubicBezTo>
                  <a:cubicBezTo>
                    <a:pt x="7281" y="8098"/>
                    <a:pt x="7076" y="7322"/>
                    <a:pt x="6871" y="6478"/>
                  </a:cubicBezTo>
                  <a:cubicBezTo>
                    <a:pt x="6597" y="5633"/>
                    <a:pt x="6209" y="4788"/>
                    <a:pt x="5752" y="3967"/>
                  </a:cubicBezTo>
                  <a:cubicBezTo>
                    <a:pt x="5296" y="3168"/>
                    <a:pt x="4748" y="2415"/>
                    <a:pt x="4154" y="1753"/>
                  </a:cubicBezTo>
                  <a:cubicBezTo>
                    <a:pt x="3584" y="1114"/>
                    <a:pt x="2922" y="589"/>
                    <a:pt x="2283" y="315"/>
                  </a:cubicBezTo>
                  <a:cubicBezTo>
                    <a:pt x="1779" y="71"/>
                    <a:pt x="1301" y="0"/>
                    <a:pt x="9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3"/>
            <p:cNvSpPr/>
            <p:nvPr/>
          </p:nvSpPr>
          <p:spPr>
            <a:xfrm>
              <a:off x="2594250" y="2411125"/>
              <a:ext cx="379500" cy="737900"/>
            </a:xfrm>
            <a:custGeom>
              <a:avLst/>
              <a:gdLst/>
              <a:ahLst/>
              <a:cxnLst/>
              <a:rect l="l" t="t" r="r" b="b"/>
              <a:pathLst>
                <a:path w="15180" h="29516" extrusionOk="0">
                  <a:moveTo>
                    <a:pt x="5829" y="1"/>
                  </a:moveTo>
                  <a:cubicBezTo>
                    <a:pt x="5503" y="1"/>
                    <a:pt x="5214" y="26"/>
                    <a:pt x="4977" y="63"/>
                  </a:cubicBezTo>
                  <a:cubicBezTo>
                    <a:pt x="4657" y="86"/>
                    <a:pt x="4429" y="177"/>
                    <a:pt x="4269" y="200"/>
                  </a:cubicBezTo>
                  <a:cubicBezTo>
                    <a:pt x="4109" y="245"/>
                    <a:pt x="4018" y="268"/>
                    <a:pt x="4018" y="268"/>
                  </a:cubicBezTo>
                  <a:cubicBezTo>
                    <a:pt x="4018" y="279"/>
                    <a:pt x="4038" y="283"/>
                    <a:pt x="4075" y="283"/>
                  </a:cubicBezTo>
                  <a:cubicBezTo>
                    <a:pt x="4200" y="283"/>
                    <a:pt x="4521" y="235"/>
                    <a:pt x="4977" y="200"/>
                  </a:cubicBezTo>
                  <a:cubicBezTo>
                    <a:pt x="5121" y="189"/>
                    <a:pt x="5284" y="181"/>
                    <a:pt x="5461" y="181"/>
                  </a:cubicBezTo>
                  <a:cubicBezTo>
                    <a:pt x="6010" y="181"/>
                    <a:pt x="6700" y="249"/>
                    <a:pt x="7442" y="474"/>
                  </a:cubicBezTo>
                  <a:cubicBezTo>
                    <a:pt x="7944" y="633"/>
                    <a:pt x="8446" y="839"/>
                    <a:pt x="8948" y="1136"/>
                  </a:cubicBezTo>
                  <a:cubicBezTo>
                    <a:pt x="9450" y="1455"/>
                    <a:pt x="9953" y="1820"/>
                    <a:pt x="10409" y="2277"/>
                  </a:cubicBezTo>
                  <a:cubicBezTo>
                    <a:pt x="10843" y="2733"/>
                    <a:pt x="11276" y="3235"/>
                    <a:pt x="11642" y="3806"/>
                  </a:cubicBezTo>
                  <a:cubicBezTo>
                    <a:pt x="12030" y="4354"/>
                    <a:pt x="12349" y="4970"/>
                    <a:pt x="12646" y="5586"/>
                  </a:cubicBezTo>
                  <a:cubicBezTo>
                    <a:pt x="13833" y="8074"/>
                    <a:pt x="14335" y="10836"/>
                    <a:pt x="14472" y="12891"/>
                  </a:cubicBezTo>
                  <a:cubicBezTo>
                    <a:pt x="14540" y="13918"/>
                    <a:pt x="14518" y="14762"/>
                    <a:pt x="14472" y="15356"/>
                  </a:cubicBezTo>
                  <a:cubicBezTo>
                    <a:pt x="14449" y="15652"/>
                    <a:pt x="14426" y="15903"/>
                    <a:pt x="14403" y="16063"/>
                  </a:cubicBezTo>
                  <a:cubicBezTo>
                    <a:pt x="14381" y="16223"/>
                    <a:pt x="14381" y="16291"/>
                    <a:pt x="14381" y="16291"/>
                  </a:cubicBezTo>
                  <a:cubicBezTo>
                    <a:pt x="14381" y="16291"/>
                    <a:pt x="14358" y="16383"/>
                    <a:pt x="14335" y="16543"/>
                  </a:cubicBezTo>
                  <a:cubicBezTo>
                    <a:pt x="14312" y="16702"/>
                    <a:pt x="14289" y="16931"/>
                    <a:pt x="14244" y="17227"/>
                  </a:cubicBezTo>
                  <a:cubicBezTo>
                    <a:pt x="14152" y="17821"/>
                    <a:pt x="13993" y="18665"/>
                    <a:pt x="13696" y="19670"/>
                  </a:cubicBezTo>
                  <a:cubicBezTo>
                    <a:pt x="13399" y="20651"/>
                    <a:pt x="12988" y="21792"/>
                    <a:pt x="12395" y="22934"/>
                  </a:cubicBezTo>
                  <a:cubicBezTo>
                    <a:pt x="12121" y="23527"/>
                    <a:pt x="11779" y="24098"/>
                    <a:pt x="11391" y="24646"/>
                  </a:cubicBezTo>
                  <a:cubicBezTo>
                    <a:pt x="11002" y="25216"/>
                    <a:pt x="10592" y="25741"/>
                    <a:pt x="10112" y="26243"/>
                  </a:cubicBezTo>
                  <a:cubicBezTo>
                    <a:pt x="9633" y="26745"/>
                    <a:pt x="9131" y="27202"/>
                    <a:pt x="8583" y="27590"/>
                  </a:cubicBezTo>
                  <a:cubicBezTo>
                    <a:pt x="8035" y="27978"/>
                    <a:pt x="7465" y="28320"/>
                    <a:pt x="6871" y="28571"/>
                  </a:cubicBezTo>
                  <a:cubicBezTo>
                    <a:pt x="5684" y="29074"/>
                    <a:pt x="4474" y="29256"/>
                    <a:pt x="3447" y="29256"/>
                  </a:cubicBezTo>
                  <a:cubicBezTo>
                    <a:pt x="1466" y="29213"/>
                    <a:pt x="196" y="28703"/>
                    <a:pt x="40" y="28703"/>
                  </a:cubicBezTo>
                  <a:cubicBezTo>
                    <a:pt x="30" y="28703"/>
                    <a:pt x="25" y="28705"/>
                    <a:pt x="24" y="28708"/>
                  </a:cubicBezTo>
                  <a:cubicBezTo>
                    <a:pt x="1" y="28731"/>
                    <a:pt x="343" y="28868"/>
                    <a:pt x="914" y="29074"/>
                  </a:cubicBezTo>
                  <a:cubicBezTo>
                    <a:pt x="1507" y="29233"/>
                    <a:pt x="2375" y="29462"/>
                    <a:pt x="3424" y="29507"/>
                  </a:cubicBezTo>
                  <a:cubicBezTo>
                    <a:pt x="3551" y="29513"/>
                    <a:pt x="3680" y="29516"/>
                    <a:pt x="3812" y="29516"/>
                  </a:cubicBezTo>
                  <a:cubicBezTo>
                    <a:pt x="4794" y="29516"/>
                    <a:pt x="5901" y="29357"/>
                    <a:pt x="7008" y="28914"/>
                  </a:cubicBezTo>
                  <a:cubicBezTo>
                    <a:pt x="7647" y="28686"/>
                    <a:pt x="8241" y="28343"/>
                    <a:pt x="8834" y="27955"/>
                  </a:cubicBezTo>
                  <a:cubicBezTo>
                    <a:pt x="9428" y="27567"/>
                    <a:pt x="9953" y="27088"/>
                    <a:pt x="10478" y="26586"/>
                  </a:cubicBezTo>
                  <a:cubicBezTo>
                    <a:pt x="10957" y="26084"/>
                    <a:pt x="11413" y="25513"/>
                    <a:pt x="11824" y="24965"/>
                  </a:cubicBezTo>
                  <a:cubicBezTo>
                    <a:pt x="12235" y="24372"/>
                    <a:pt x="12600" y="23801"/>
                    <a:pt x="12920" y="23208"/>
                  </a:cubicBezTo>
                  <a:cubicBezTo>
                    <a:pt x="13559" y="22043"/>
                    <a:pt x="13993" y="20857"/>
                    <a:pt x="14312" y="19852"/>
                  </a:cubicBezTo>
                  <a:cubicBezTo>
                    <a:pt x="14632" y="18825"/>
                    <a:pt x="14814" y="17958"/>
                    <a:pt x="14906" y="17341"/>
                  </a:cubicBezTo>
                  <a:cubicBezTo>
                    <a:pt x="14974" y="17045"/>
                    <a:pt x="14997" y="16794"/>
                    <a:pt x="15020" y="16634"/>
                  </a:cubicBezTo>
                  <a:cubicBezTo>
                    <a:pt x="15043" y="16474"/>
                    <a:pt x="15065" y="16383"/>
                    <a:pt x="15065" y="16383"/>
                  </a:cubicBezTo>
                  <a:cubicBezTo>
                    <a:pt x="15065" y="16383"/>
                    <a:pt x="15065" y="16291"/>
                    <a:pt x="15088" y="16132"/>
                  </a:cubicBezTo>
                  <a:cubicBezTo>
                    <a:pt x="15111" y="15972"/>
                    <a:pt x="15111" y="15721"/>
                    <a:pt x="15134" y="15401"/>
                  </a:cubicBezTo>
                  <a:cubicBezTo>
                    <a:pt x="15180" y="14785"/>
                    <a:pt x="15180" y="13895"/>
                    <a:pt x="15088" y="12845"/>
                  </a:cubicBezTo>
                  <a:cubicBezTo>
                    <a:pt x="14928" y="10722"/>
                    <a:pt x="14358" y="7915"/>
                    <a:pt x="13102" y="5358"/>
                  </a:cubicBezTo>
                  <a:cubicBezTo>
                    <a:pt x="12783" y="4742"/>
                    <a:pt x="12418" y="4126"/>
                    <a:pt x="12007" y="3555"/>
                  </a:cubicBezTo>
                  <a:cubicBezTo>
                    <a:pt x="11596" y="2984"/>
                    <a:pt x="11162" y="2459"/>
                    <a:pt x="10660" y="2003"/>
                  </a:cubicBezTo>
                  <a:cubicBezTo>
                    <a:pt x="10181" y="1524"/>
                    <a:pt x="9656" y="1158"/>
                    <a:pt x="9108" y="862"/>
                  </a:cubicBezTo>
                  <a:cubicBezTo>
                    <a:pt x="8583" y="542"/>
                    <a:pt x="8035" y="359"/>
                    <a:pt x="7510" y="222"/>
                  </a:cubicBezTo>
                  <a:cubicBezTo>
                    <a:pt x="6894" y="58"/>
                    <a:pt x="6319" y="1"/>
                    <a:pt x="58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3"/>
            <p:cNvSpPr/>
            <p:nvPr/>
          </p:nvSpPr>
          <p:spPr>
            <a:xfrm>
              <a:off x="2849325" y="2316250"/>
              <a:ext cx="186050" cy="187075"/>
            </a:xfrm>
            <a:custGeom>
              <a:avLst/>
              <a:gdLst/>
              <a:ahLst/>
              <a:cxnLst/>
              <a:rect l="l" t="t" r="r" b="b"/>
              <a:pathLst>
                <a:path w="7442" h="7483" extrusionOk="0">
                  <a:moveTo>
                    <a:pt x="229" y="0"/>
                  </a:moveTo>
                  <a:lnTo>
                    <a:pt x="1" y="5935"/>
                  </a:lnTo>
                  <a:cubicBezTo>
                    <a:pt x="1291" y="7119"/>
                    <a:pt x="2613" y="7482"/>
                    <a:pt x="3747" y="7482"/>
                  </a:cubicBezTo>
                  <a:cubicBezTo>
                    <a:pt x="5543" y="7482"/>
                    <a:pt x="6871" y="6574"/>
                    <a:pt x="6871" y="6574"/>
                  </a:cubicBezTo>
                  <a:lnTo>
                    <a:pt x="7442" y="2191"/>
                  </a:lnTo>
                  <a:lnTo>
                    <a:pt x="229" y="0"/>
                  </a:ln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3"/>
            <p:cNvSpPr/>
            <p:nvPr/>
          </p:nvSpPr>
          <p:spPr>
            <a:xfrm>
              <a:off x="2849325" y="2316250"/>
              <a:ext cx="186050" cy="176350"/>
            </a:xfrm>
            <a:custGeom>
              <a:avLst/>
              <a:gdLst/>
              <a:ahLst/>
              <a:cxnLst/>
              <a:rect l="l" t="t" r="r" b="b"/>
              <a:pathLst>
                <a:path w="7442" h="7054" extrusionOk="0">
                  <a:moveTo>
                    <a:pt x="229" y="0"/>
                  </a:moveTo>
                  <a:lnTo>
                    <a:pt x="1" y="5935"/>
                  </a:lnTo>
                  <a:cubicBezTo>
                    <a:pt x="571" y="6460"/>
                    <a:pt x="1142" y="6802"/>
                    <a:pt x="1712" y="7053"/>
                  </a:cubicBezTo>
                  <a:cubicBezTo>
                    <a:pt x="1327" y="5351"/>
                    <a:pt x="1121" y="3310"/>
                    <a:pt x="2915" y="3310"/>
                  </a:cubicBezTo>
                  <a:cubicBezTo>
                    <a:pt x="2925" y="3310"/>
                    <a:pt x="2935" y="3310"/>
                    <a:pt x="2945" y="3310"/>
                  </a:cubicBezTo>
                  <a:cubicBezTo>
                    <a:pt x="3744" y="3333"/>
                    <a:pt x="4566" y="3470"/>
                    <a:pt x="5365" y="3561"/>
                  </a:cubicBezTo>
                  <a:cubicBezTo>
                    <a:pt x="6004" y="3607"/>
                    <a:pt x="6620" y="3675"/>
                    <a:pt x="7236" y="3721"/>
                  </a:cubicBezTo>
                  <a:lnTo>
                    <a:pt x="7442" y="2191"/>
                  </a:lnTo>
                  <a:lnTo>
                    <a:pt x="229"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3"/>
            <p:cNvSpPr/>
            <p:nvPr/>
          </p:nvSpPr>
          <p:spPr>
            <a:xfrm>
              <a:off x="3381600" y="1726625"/>
              <a:ext cx="235825" cy="290175"/>
            </a:xfrm>
            <a:custGeom>
              <a:avLst/>
              <a:gdLst/>
              <a:ahLst/>
              <a:cxnLst/>
              <a:rect l="l" t="t" r="r" b="b"/>
              <a:pathLst>
                <a:path w="9433" h="11607" extrusionOk="0">
                  <a:moveTo>
                    <a:pt x="3299" y="0"/>
                  </a:moveTo>
                  <a:cubicBezTo>
                    <a:pt x="1540" y="0"/>
                    <a:pt x="941" y="1490"/>
                    <a:pt x="941" y="1490"/>
                  </a:cubicBezTo>
                  <a:cubicBezTo>
                    <a:pt x="0" y="2716"/>
                    <a:pt x="1578" y="11606"/>
                    <a:pt x="3824" y="11606"/>
                  </a:cubicBezTo>
                  <a:cubicBezTo>
                    <a:pt x="3919" y="11606"/>
                    <a:pt x="4016" y="11590"/>
                    <a:pt x="4114" y="11556"/>
                  </a:cubicBezTo>
                  <a:cubicBezTo>
                    <a:pt x="6511" y="10757"/>
                    <a:pt x="9432" y="2152"/>
                    <a:pt x="4845" y="326"/>
                  </a:cubicBezTo>
                  <a:cubicBezTo>
                    <a:pt x="4251" y="93"/>
                    <a:pt x="3739" y="0"/>
                    <a:pt x="3299"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3"/>
            <p:cNvSpPr/>
            <p:nvPr/>
          </p:nvSpPr>
          <p:spPr>
            <a:xfrm>
              <a:off x="3413125" y="1774950"/>
              <a:ext cx="92450" cy="183300"/>
            </a:xfrm>
            <a:custGeom>
              <a:avLst/>
              <a:gdLst/>
              <a:ahLst/>
              <a:cxnLst/>
              <a:rect l="l" t="t" r="r" b="b"/>
              <a:pathLst>
                <a:path w="3698" h="7332" extrusionOk="0">
                  <a:moveTo>
                    <a:pt x="2984" y="3950"/>
                  </a:moveTo>
                  <a:cubicBezTo>
                    <a:pt x="2994" y="3961"/>
                    <a:pt x="3003" y="3973"/>
                    <a:pt x="3013" y="3985"/>
                  </a:cubicBezTo>
                  <a:cubicBezTo>
                    <a:pt x="3013" y="3985"/>
                    <a:pt x="3013" y="3969"/>
                    <a:pt x="2984" y="3950"/>
                  </a:cubicBezTo>
                  <a:close/>
                  <a:moveTo>
                    <a:pt x="3630" y="1"/>
                  </a:moveTo>
                  <a:cubicBezTo>
                    <a:pt x="3506" y="1"/>
                    <a:pt x="3133" y="84"/>
                    <a:pt x="2671" y="288"/>
                  </a:cubicBezTo>
                  <a:cubicBezTo>
                    <a:pt x="2100" y="562"/>
                    <a:pt x="1438" y="1064"/>
                    <a:pt x="981" y="1657"/>
                  </a:cubicBezTo>
                  <a:cubicBezTo>
                    <a:pt x="479" y="2251"/>
                    <a:pt x="183" y="2890"/>
                    <a:pt x="68" y="3461"/>
                  </a:cubicBezTo>
                  <a:cubicBezTo>
                    <a:pt x="23" y="3597"/>
                    <a:pt x="23" y="3666"/>
                    <a:pt x="0" y="3940"/>
                  </a:cubicBezTo>
                  <a:cubicBezTo>
                    <a:pt x="0" y="4122"/>
                    <a:pt x="23" y="4305"/>
                    <a:pt x="46" y="4488"/>
                  </a:cubicBezTo>
                  <a:cubicBezTo>
                    <a:pt x="68" y="4807"/>
                    <a:pt x="114" y="5035"/>
                    <a:pt x="137" y="5195"/>
                  </a:cubicBezTo>
                  <a:cubicBezTo>
                    <a:pt x="342" y="5013"/>
                    <a:pt x="548" y="4876"/>
                    <a:pt x="708" y="4739"/>
                  </a:cubicBezTo>
                  <a:cubicBezTo>
                    <a:pt x="799" y="4670"/>
                    <a:pt x="890" y="4602"/>
                    <a:pt x="981" y="4533"/>
                  </a:cubicBezTo>
                  <a:cubicBezTo>
                    <a:pt x="1050" y="4465"/>
                    <a:pt x="1096" y="4465"/>
                    <a:pt x="1141" y="4419"/>
                  </a:cubicBezTo>
                  <a:cubicBezTo>
                    <a:pt x="1255" y="4374"/>
                    <a:pt x="1347" y="4305"/>
                    <a:pt x="1438" y="4282"/>
                  </a:cubicBezTo>
                  <a:cubicBezTo>
                    <a:pt x="1472" y="4248"/>
                    <a:pt x="1489" y="4242"/>
                    <a:pt x="1501" y="4242"/>
                  </a:cubicBezTo>
                  <a:cubicBezTo>
                    <a:pt x="1506" y="4242"/>
                    <a:pt x="1511" y="4244"/>
                    <a:pt x="1515" y="4244"/>
                  </a:cubicBezTo>
                  <a:cubicBezTo>
                    <a:pt x="1519" y="4244"/>
                    <a:pt x="1524" y="4242"/>
                    <a:pt x="1529" y="4237"/>
                  </a:cubicBezTo>
                  <a:cubicBezTo>
                    <a:pt x="1621" y="4214"/>
                    <a:pt x="1643" y="4191"/>
                    <a:pt x="1643" y="4191"/>
                  </a:cubicBezTo>
                  <a:lnTo>
                    <a:pt x="1758" y="4191"/>
                  </a:lnTo>
                  <a:cubicBezTo>
                    <a:pt x="1771" y="4195"/>
                    <a:pt x="1786" y="4196"/>
                    <a:pt x="1802" y="4196"/>
                  </a:cubicBezTo>
                  <a:cubicBezTo>
                    <a:pt x="1812" y="4196"/>
                    <a:pt x="1823" y="4196"/>
                    <a:pt x="1834" y="4196"/>
                  </a:cubicBezTo>
                  <a:cubicBezTo>
                    <a:pt x="1892" y="4196"/>
                    <a:pt x="1963" y="4206"/>
                    <a:pt x="2054" y="4328"/>
                  </a:cubicBezTo>
                  <a:lnTo>
                    <a:pt x="2077" y="4374"/>
                  </a:lnTo>
                  <a:lnTo>
                    <a:pt x="2100" y="4374"/>
                  </a:lnTo>
                  <a:cubicBezTo>
                    <a:pt x="2123" y="4419"/>
                    <a:pt x="2214" y="4510"/>
                    <a:pt x="2191" y="4533"/>
                  </a:cubicBezTo>
                  <a:cubicBezTo>
                    <a:pt x="2214" y="4579"/>
                    <a:pt x="2100" y="4716"/>
                    <a:pt x="1826" y="4899"/>
                  </a:cubicBezTo>
                  <a:cubicBezTo>
                    <a:pt x="1575" y="5081"/>
                    <a:pt x="1164" y="5309"/>
                    <a:pt x="936" y="5697"/>
                  </a:cubicBezTo>
                  <a:cubicBezTo>
                    <a:pt x="753" y="6017"/>
                    <a:pt x="639" y="6382"/>
                    <a:pt x="776" y="6725"/>
                  </a:cubicBezTo>
                  <a:cubicBezTo>
                    <a:pt x="936" y="7067"/>
                    <a:pt x="1347" y="7272"/>
                    <a:pt x="1780" y="7318"/>
                  </a:cubicBezTo>
                  <a:cubicBezTo>
                    <a:pt x="1867" y="7327"/>
                    <a:pt x="1954" y="7332"/>
                    <a:pt x="2039" y="7332"/>
                  </a:cubicBezTo>
                  <a:cubicBezTo>
                    <a:pt x="2382" y="7332"/>
                    <a:pt x="2707" y="7259"/>
                    <a:pt x="2944" y="7113"/>
                  </a:cubicBezTo>
                  <a:cubicBezTo>
                    <a:pt x="3264" y="6953"/>
                    <a:pt x="3333" y="6725"/>
                    <a:pt x="3355" y="6610"/>
                  </a:cubicBezTo>
                  <a:cubicBezTo>
                    <a:pt x="3355" y="6473"/>
                    <a:pt x="3333" y="6405"/>
                    <a:pt x="3310" y="6405"/>
                  </a:cubicBezTo>
                  <a:cubicBezTo>
                    <a:pt x="3218" y="6405"/>
                    <a:pt x="3241" y="6747"/>
                    <a:pt x="2785" y="6930"/>
                  </a:cubicBezTo>
                  <a:cubicBezTo>
                    <a:pt x="2636" y="6975"/>
                    <a:pt x="2449" y="7009"/>
                    <a:pt x="2260" y="7009"/>
                  </a:cubicBezTo>
                  <a:cubicBezTo>
                    <a:pt x="2160" y="7009"/>
                    <a:pt x="2058" y="6999"/>
                    <a:pt x="1963" y="6976"/>
                  </a:cubicBezTo>
                  <a:cubicBezTo>
                    <a:pt x="1689" y="6907"/>
                    <a:pt x="1461" y="6747"/>
                    <a:pt x="1415" y="6542"/>
                  </a:cubicBezTo>
                  <a:cubicBezTo>
                    <a:pt x="1370" y="6336"/>
                    <a:pt x="1461" y="6085"/>
                    <a:pt x="1643" y="5857"/>
                  </a:cubicBezTo>
                  <a:cubicBezTo>
                    <a:pt x="1758" y="5675"/>
                    <a:pt x="2054" y="5515"/>
                    <a:pt x="2374" y="5332"/>
                  </a:cubicBezTo>
                  <a:cubicBezTo>
                    <a:pt x="2648" y="5150"/>
                    <a:pt x="3059" y="4899"/>
                    <a:pt x="3150" y="4556"/>
                  </a:cubicBezTo>
                  <a:cubicBezTo>
                    <a:pt x="3218" y="4214"/>
                    <a:pt x="3036" y="4031"/>
                    <a:pt x="2967" y="3940"/>
                  </a:cubicBezTo>
                  <a:lnTo>
                    <a:pt x="2967" y="3940"/>
                  </a:lnTo>
                  <a:cubicBezTo>
                    <a:pt x="2974" y="3943"/>
                    <a:pt x="2980" y="3946"/>
                    <a:pt x="2984" y="3950"/>
                  </a:cubicBezTo>
                  <a:lnTo>
                    <a:pt x="2984" y="3950"/>
                  </a:lnTo>
                  <a:cubicBezTo>
                    <a:pt x="2907" y="3852"/>
                    <a:pt x="2843" y="3770"/>
                    <a:pt x="2762" y="3689"/>
                  </a:cubicBezTo>
                  <a:cubicBezTo>
                    <a:pt x="2648" y="3620"/>
                    <a:pt x="2534" y="3575"/>
                    <a:pt x="2419" y="3529"/>
                  </a:cubicBezTo>
                  <a:cubicBezTo>
                    <a:pt x="2231" y="3478"/>
                    <a:pt x="2069" y="3452"/>
                    <a:pt x="1951" y="3452"/>
                  </a:cubicBezTo>
                  <a:cubicBezTo>
                    <a:pt x="1912" y="3452"/>
                    <a:pt x="1877" y="3455"/>
                    <a:pt x="1849" y="3461"/>
                  </a:cubicBezTo>
                  <a:cubicBezTo>
                    <a:pt x="1575" y="3483"/>
                    <a:pt x="1506" y="3506"/>
                    <a:pt x="1506" y="3506"/>
                  </a:cubicBezTo>
                  <a:cubicBezTo>
                    <a:pt x="1506" y="3506"/>
                    <a:pt x="1461" y="3506"/>
                    <a:pt x="1255" y="3575"/>
                  </a:cubicBezTo>
                  <a:cubicBezTo>
                    <a:pt x="1210" y="3575"/>
                    <a:pt x="1118" y="3597"/>
                    <a:pt x="1096" y="3620"/>
                  </a:cubicBezTo>
                  <a:cubicBezTo>
                    <a:pt x="1073" y="3620"/>
                    <a:pt x="1050" y="3643"/>
                    <a:pt x="1027" y="3643"/>
                  </a:cubicBezTo>
                  <a:cubicBezTo>
                    <a:pt x="959" y="3666"/>
                    <a:pt x="1004" y="3666"/>
                    <a:pt x="1004" y="3666"/>
                  </a:cubicBezTo>
                  <a:cubicBezTo>
                    <a:pt x="981" y="3689"/>
                    <a:pt x="981" y="3689"/>
                    <a:pt x="959" y="3689"/>
                  </a:cubicBezTo>
                  <a:cubicBezTo>
                    <a:pt x="959" y="3685"/>
                    <a:pt x="958" y="3684"/>
                    <a:pt x="957" y="3684"/>
                  </a:cubicBezTo>
                  <a:cubicBezTo>
                    <a:pt x="957" y="3684"/>
                    <a:pt x="956" y="3685"/>
                    <a:pt x="955" y="3685"/>
                  </a:cubicBezTo>
                  <a:cubicBezTo>
                    <a:pt x="949" y="3685"/>
                    <a:pt x="942" y="3668"/>
                    <a:pt x="959" y="3438"/>
                  </a:cubicBezTo>
                  <a:cubicBezTo>
                    <a:pt x="1004" y="2958"/>
                    <a:pt x="1210" y="2365"/>
                    <a:pt x="1552" y="1817"/>
                  </a:cubicBezTo>
                  <a:cubicBezTo>
                    <a:pt x="1895" y="1269"/>
                    <a:pt x="2419" y="790"/>
                    <a:pt x="2876" y="493"/>
                  </a:cubicBezTo>
                  <a:cubicBezTo>
                    <a:pt x="3333" y="174"/>
                    <a:pt x="3698" y="60"/>
                    <a:pt x="3675" y="14"/>
                  </a:cubicBezTo>
                  <a:cubicBezTo>
                    <a:pt x="3675" y="5"/>
                    <a:pt x="3659" y="1"/>
                    <a:pt x="36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3"/>
            <p:cNvSpPr/>
            <p:nvPr/>
          </p:nvSpPr>
          <p:spPr>
            <a:xfrm>
              <a:off x="3401975" y="1779000"/>
              <a:ext cx="140125" cy="178325"/>
            </a:xfrm>
            <a:custGeom>
              <a:avLst/>
              <a:gdLst/>
              <a:ahLst/>
              <a:cxnLst/>
              <a:rect l="l" t="t" r="r" b="b"/>
              <a:pathLst>
                <a:path w="5605" h="7133" extrusionOk="0">
                  <a:moveTo>
                    <a:pt x="3670" y="0"/>
                  </a:moveTo>
                  <a:cubicBezTo>
                    <a:pt x="2361" y="0"/>
                    <a:pt x="1336" y="2180"/>
                    <a:pt x="1336" y="2180"/>
                  </a:cubicBezTo>
                  <a:cubicBezTo>
                    <a:pt x="1336" y="2180"/>
                    <a:pt x="1" y="7132"/>
                    <a:pt x="2301" y="7132"/>
                  </a:cubicBezTo>
                  <a:cubicBezTo>
                    <a:pt x="2425" y="7132"/>
                    <a:pt x="2560" y="7118"/>
                    <a:pt x="2706" y="7088"/>
                  </a:cubicBezTo>
                  <a:cubicBezTo>
                    <a:pt x="5559" y="6494"/>
                    <a:pt x="5605" y="628"/>
                    <a:pt x="4098" y="80"/>
                  </a:cubicBezTo>
                  <a:cubicBezTo>
                    <a:pt x="3953" y="25"/>
                    <a:pt x="3810" y="0"/>
                    <a:pt x="367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3"/>
            <p:cNvSpPr/>
            <p:nvPr/>
          </p:nvSpPr>
          <p:spPr>
            <a:xfrm>
              <a:off x="2320350" y="1367500"/>
              <a:ext cx="1270825" cy="1006900"/>
            </a:xfrm>
            <a:custGeom>
              <a:avLst/>
              <a:gdLst/>
              <a:ahLst/>
              <a:cxnLst/>
              <a:rect l="l" t="t" r="r" b="b"/>
              <a:pathLst>
                <a:path w="50833" h="40276" extrusionOk="0">
                  <a:moveTo>
                    <a:pt x="25273" y="0"/>
                  </a:moveTo>
                  <a:cubicBezTo>
                    <a:pt x="18269" y="0"/>
                    <a:pt x="14129" y="3073"/>
                    <a:pt x="14129" y="3073"/>
                  </a:cubicBezTo>
                  <a:cubicBezTo>
                    <a:pt x="2169" y="11062"/>
                    <a:pt x="9062" y="23730"/>
                    <a:pt x="9062" y="23730"/>
                  </a:cubicBezTo>
                  <a:cubicBezTo>
                    <a:pt x="9062" y="23730"/>
                    <a:pt x="7685" y="22460"/>
                    <a:pt x="5842" y="22460"/>
                  </a:cubicBezTo>
                  <a:cubicBezTo>
                    <a:pt x="4857" y="22460"/>
                    <a:pt x="3738" y="22823"/>
                    <a:pt x="2625" y="23936"/>
                  </a:cubicBezTo>
                  <a:cubicBezTo>
                    <a:pt x="1" y="26560"/>
                    <a:pt x="3402" y="32518"/>
                    <a:pt x="7145" y="34001"/>
                  </a:cubicBezTo>
                  <a:cubicBezTo>
                    <a:pt x="8059" y="34360"/>
                    <a:pt x="8838" y="34505"/>
                    <a:pt x="9500" y="34505"/>
                  </a:cubicBezTo>
                  <a:cubicBezTo>
                    <a:pt x="12295" y="34505"/>
                    <a:pt x="13011" y="31924"/>
                    <a:pt x="13011" y="31924"/>
                  </a:cubicBezTo>
                  <a:cubicBezTo>
                    <a:pt x="15021" y="35985"/>
                    <a:pt x="22377" y="40275"/>
                    <a:pt x="30449" y="40275"/>
                  </a:cubicBezTo>
                  <a:cubicBezTo>
                    <a:pt x="31543" y="40275"/>
                    <a:pt x="32650" y="40196"/>
                    <a:pt x="33759" y="40027"/>
                  </a:cubicBezTo>
                  <a:cubicBezTo>
                    <a:pt x="42524" y="38681"/>
                    <a:pt x="50833" y="31422"/>
                    <a:pt x="43962" y="20215"/>
                  </a:cubicBezTo>
                  <a:cubicBezTo>
                    <a:pt x="43186" y="13870"/>
                    <a:pt x="43688" y="4717"/>
                    <a:pt x="33599" y="1384"/>
                  </a:cubicBezTo>
                  <a:cubicBezTo>
                    <a:pt x="30511" y="374"/>
                    <a:pt x="27718" y="0"/>
                    <a:pt x="25273"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3"/>
            <p:cNvSpPr/>
            <p:nvPr/>
          </p:nvSpPr>
          <p:spPr>
            <a:xfrm>
              <a:off x="2660450" y="1500250"/>
              <a:ext cx="930725" cy="874225"/>
            </a:xfrm>
            <a:custGeom>
              <a:avLst/>
              <a:gdLst/>
              <a:ahLst/>
              <a:cxnLst/>
              <a:rect l="l" t="t" r="r" b="b"/>
              <a:pathLst>
                <a:path w="37229" h="34969" extrusionOk="0">
                  <a:moveTo>
                    <a:pt x="26181" y="0"/>
                  </a:moveTo>
                  <a:lnTo>
                    <a:pt x="26181" y="0"/>
                  </a:lnTo>
                  <a:cubicBezTo>
                    <a:pt x="29194" y="4200"/>
                    <a:pt x="29148" y="9747"/>
                    <a:pt x="29673" y="14038"/>
                  </a:cubicBezTo>
                  <a:cubicBezTo>
                    <a:pt x="36544" y="25245"/>
                    <a:pt x="28235" y="32503"/>
                    <a:pt x="19470" y="33850"/>
                  </a:cubicBezTo>
                  <a:cubicBezTo>
                    <a:pt x="18357" y="34021"/>
                    <a:pt x="17246" y="34100"/>
                    <a:pt x="16147" y="34100"/>
                  </a:cubicBezTo>
                  <a:cubicBezTo>
                    <a:pt x="9315" y="34100"/>
                    <a:pt x="2989" y="31020"/>
                    <a:pt x="0" y="27619"/>
                  </a:cubicBezTo>
                  <a:lnTo>
                    <a:pt x="0" y="27619"/>
                  </a:lnTo>
                  <a:cubicBezTo>
                    <a:pt x="2623" y="31354"/>
                    <a:pt x="9415" y="34969"/>
                    <a:pt x="16821" y="34969"/>
                  </a:cubicBezTo>
                  <a:cubicBezTo>
                    <a:pt x="17923" y="34969"/>
                    <a:pt x="19038" y="34889"/>
                    <a:pt x="20155" y="34717"/>
                  </a:cubicBezTo>
                  <a:cubicBezTo>
                    <a:pt x="28920" y="33371"/>
                    <a:pt x="37229" y="26112"/>
                    <a:pt x="30358" y="14905"/>
                  </a:cubicBezTo>
                  <a:cubicBezTo>
                    <a:pt x="29810" y="10317"/>
                    <a:pt x="29902" y="4268"/>
                    <a:pt x="2618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3"/>
            <p:cNvSpPr/>
            <p:nvPr/>
          </p:nvSpPr>
          <p:spPr>
            <a:xfrm>
              <a:off x="2403675" y="2137075"/>
              <a:ext cx="240825" cy="93175"/>
            </a:xfrm>
            <a:custGeom>
              <a:avLst/>
              <a:gdLst/>
              <a:ahLst/>
              <a:cxnLst/>
              <a:rect l="l" t="t" r="r" b="b"/>
              <a:pathLst>
                <a:path w="9633" h="3727" extrusionOk="0">
                  <a:moveTo>
                    <a:pt x="0" y="0"/>
                  </a:moveTo>
                  <a:cubicBezTo>
                    <a:pt x="1004" y="1438"/>
                    <a:pt x="2374" y="2648"/>
                    <a:pt x="3812" y="3218"/>
                  </a:cubicBezTo>
                  <a:cubicBezTo>
                    <a:pt x="4726" y="3580"/>
                    <a:pt x="5506" y="3726"/>
                    <a:pt x="6169" y="3726"/>
                  </a:cubicBezTo>
                  <a:cubicBezTo>
                    <a:pt x="8517" y="3726"/>
                    <a:pt x="9401" y="1894"/>
                    <a:pt x="9632" y="1324"/>
                  </a:cubicBezTo>
                  <a:cubicBezTo>
                    <a:pt x="9381" y="959"/>
                    <a:pt x="9153" y="616"/>
                    <a:pt x="8993" y="274"/>
                  </a:cubicBezTo>
                  <a:cubicBezTo>
                    <a:pt x="8993" y="274"/>
                    <a:pt x="8281" y="2843"/>
                    <a:pt x="5502" y="2843"/>
                  </a:cubicBezTo>
                  <a:cubicBezTo>
                    <a:pt x="4835" y="2843"/>
                    <a:pt x="4050" y="2695"/>
                    <a:pt x="3127" y="2328"/>
                  </a:cubicBezTo>
                  <a:cubicBezTo>
                    <a:pt x="2009" y="1895"/>
                    <a:pt x="913" y="1050"/>
                    <a:pt x="0"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3"/>
            <p:cNvSpPr/>
            <p:nvPr/>
          </p:nvSpPr>
          <p:spPr>
            <a:xfrm>
              <a:off x="2413375" y="1988550"/>
              <a:ext cx="164925" cy="200775"/>
            </a:xfrm>
            <a:custGeom>
              <a:avLst/>
              <a:gdLst/>
              <a:ahLst/>
              <a:cxnLst/>
              <a:rect l="l" t="t" r="r" b="b"/>
              <a:pathLst>
                <a:path w="6597" h="8031" extrusionOk="0">
                  <a:moveTo>
                    <a:pt x="1350" y="1"/>
                  </a:moveTo>
                  <a:cubicBezTo>
                    <a:pt x="70" y="1"/>
                    <a:pt x="91" y="2312"/>
                    <a:pt x="91" y="2312"/>
                  </a:cubicBezTo>
                  <a:cubicBezTo>
                    <a:pt x="0" y="4686"/>
                    <a:pt x="3333" y="7699"/>
                    <a:pt x="4793" y="7995"/>
                  </a:cubicBezTo>
                  <a:cubicBezTo>
                    <a:pt x="4913" y="8019"/>
                    <a:pt x="5025" y="8030"/>
                    <a:pt x="5130" y="8030"/>
                  </a:cubicBezTo>
                  <a:cubicBezTo>
                    <a:pt x="6327" y="8030"/>
                    <a:pt x="6597" y="6603"/>
                    <a:pt x="6597" y="6603"/>
                  </a:cubicBezTo>
                  <a:cubicBezTo>
                    <a:pt x="6597" y="6603"/>
                    <a:pt x="4816" y="5895"/>
                    <a:pt x="4405" y="4480"/>
                  </a:cubicBezTo>
                  <a:cubicBezTo>
                    <a:pt x="4097" y="3355"/>
                    <a:pt x="5144" y="3240"/>
                    <a:pt x="5587" y="3240"/>
                  </a:cubicBezTo>
                  <a:cubicBezTo>
                    <a:pt x="5701" y="3240"/>
                    <a:pt x="5775" y="3248"/>
                    <a:pt x="5775" y="3248"/>
                  </a:cubicBezTo>
                  <a:cubicBezTo>
                    <a:pt x="5775" y="3248"/>
                    <a:pt x="2876" y="143"/>
                    <a:pt x="1461" y="7"/>
                  </a:cubicBezTo>
                  <a:cubicBezTo>
                    <a:pt x="1423" y="3"/>
                    <a:pt x="1386" y="1"/>
                    <a:pt x="135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3"/>
            <p:cNvSpPr/>
            <p:nvPr/>
          </p:nvSpPr>
          <p:spPr>
            <a:xfrm>
              <a:off x="2419075" y="1988700"/>
              <a:ext cx="172350" cy="201725"/>
            </a:xfrm>
            <a:custGeom>
              <a:avLst/>
              <a:gdLst/>
              <a:ahLst/>
              <a:cxnLst/>
              <a:rect l="l" t="t" r="r" b="b"/>
              <a:pathLst>
                <a:path w="6894" h="8069" extrusionOk="0">
                  <a:moveTo>
                    <a:pt x="1233" y="1"/>
                  </a:moveTo>
                  <a:cubicBezTo>
                    <a:pt x="1027" y="1"/>
                    <a:pt x="799" y="69"/>
                    <a:pt x="617" y="160"/>
                  </a:cubicBezTo>
                  <a:cubicBezTo>
                    <a:pt x="457" y="252"/>
                    <a:pt x="297" y="389"/>
                    <a:pt x="229" y="503"/>
                  </a:cubicBezTo>
                  <a:cubicBezTo>
                    <a:pt x="69" y="777"/>
                    <a:pt x="23" y="1005"/>
                    <a:pt x="23" y="1142"/>
                  </a:cubicBezTo>
                  <a:cubicBezTo>
                    <a:pt x="0" y="1302"/>
                    <a:pt x="0" y="1393"/>
                    <a:pt x="23" y="1393"/>
                  </a:cubicBezTo>
                  <a:cubicBezTo>
                    <a:pt x="25" y="1394"/>
                    <a:pt x="27" y="1394"/>
                    <a:pt x="29" y="1394"/>
                  </a:cubicBezTo>
                  <a:cubicBezTo>
                    <a:pt x="94" y="1394"/>
                    <a:pt x="146" y="1017"/>
                    <a:pt x="457" y="640"/>
                  </a:cubicBezTo>
                  <a:cubicBezTo>
                    <a:pt x="596" y="481"/>
                    <a:pt x="820" y="357"/>
                    <a:pt x="1101" y="357"/>
                  </a:cubicBezTo>
                  <a:cubicBezTo>
                    <a:pt x="1144" y="357"/>
                    <a:pt x="1188" y="360"/>
                    <a:pt x="1233" y="366"/>
                  </a:cubicBezTo>
                  <a:cubicBezTo>
                    <a:pt x="1552" y="389"/>
                    <a:pt x="1940" y="526"/>
                    <a:pt x="2306" y="731"/>
                  </a:cubicBezTo>
                  <a:cubicBezTo>
                    <a:pt x="3036" y="1119"/>
                    <a:pt x="3744" y="1690"/>
                    <a:pt x="4360" y="2283"/>
                  </a:cubicBezTo>
                  <a:cubicBezTo>
                    <a:pt x="4520" y="2443"/>
                    <a:pt x="4657" y="2580"/>
                    <a:pt x="4794" y="2740"/>
                  </a:cubicBezTo>
                  <a:cubicBezTo>
                    <a:pt x="4862" y="2785"/>
                    <a:pt x="4953" y="2899"/>
                    <a:pt x="4976" y="2922"/>
                  </a:cubicBezTo>
                  <a:lnTo>
                    <a:pt x="4999" y="2968"/>
                  </a:lnTo>
                  <a:cubicBezTo>
                    <a:pt x="5013" y="2996"/>
                    <a:pt x="5019" y="3016"/>
                    <a:pt x="5010" y="3016"/>
                  </a:cubicBezTo>
                  <a:cubicBezTo>
                    <a:pt x="5004" y="3016"/>
                    <a:pt x="4994" y="3008"/>
                    <a:pt x="4976" y="2991"/>
                  </a:cubicBezTo>
                  <a:lnTo>
                    <a:pt x="4908" y="2991"/>
                  </a:lnTo>
                  <a:cubicBezTo>
                    <a:pt x="4915" y="2983"/>
                    <a:pt x="4908" y="2981"/>
                    <a:pt x="4893" y="2981"/>
                  </a:cubicBezTo>
                  <a:cubicBezTo>
                    <a:pt x="4862" y="2981"/>
                    <a:pt x="4801" y="2991"/>
                    <a:pt x="4771" y="2991"/>
                  </a:cubicBezTo>
                  <a:cubicBezTo>
                    <a:pt x="4725" y="2991"/>
                    <a:pt x="4657" y="3013"/>
                    <a:pt x="4588" y="3036"/>
                  </a:cubicBezTo>
                  <a:cubicBezTo>
                    <a:pt x="4474" y="3082"/>
                    <a:pt x="4383" y="3128"/>
                    <a:pt x="4291" y="3173"/>
                  </a:cubicBezTo>
                  <a:cubicBezTo>
                    <a:pt x="4155" y="3310"/>
                    <a:pt x="4018" y="3424"/>
                    <a:pt x="3972" y="3493"/>
                  </a:cubicBezTo>
                  <a:cubicBezTo>
                    <a:pt x="3926" y="3584"/>
                    <a:pt x="3903" y="3630"/>
                    <a:pt x="3903" y="3630"/>
                  </a:cubicBezTo>
                  <a:cubicBezTo>
                    <a:pt x="3903" y="3630"/>
                    <a:pt x="3881" y="3675"/>
                    <a:pt x="3835" y="3767"/>
                  </a:cubicBezTo>
                  <a:cubicBezTo>
                    <a:pt x="3812" y="3858"/>
                    <a:pt x="3789" y="3972"/>
                    <a:pt x="3766" y="4155"/>
                  </a:cubicBezTo>
                  <a:cubicBezTo>
                    <a:pt x="3744" y="4474"/>
                    <a:pt x="3835" y="4885"/>
                    <a:pt x="4063" y="5319"/>
                  </a:cubicBezTo>
                  <a:cubicBezTo>
                    <a:pt x="4314" y="5753"/>
                    <a:pt x="4725" y="6209"/>
                    <a:pt x="5296" y="6506"/>
                  </a:cubicBezTo>
                  <a:cubicBezTo>
                    <a:pt x="5433" y="6574"/>
                    <a:pt x="5593" y="6643"/>
                    <a:pt x="5729" y="6711"/>
                  </a:cubicBezTo>
                  <a:cubicBezTo>
                    <a:pt x="5798" y="6757"/>
                    <a:pt x="5889" y="6780"/>
                    <a:pt x="5958" y="6780"/>
                  </a:cubicBezTo>
                  <a:cubicBezTo>
                    <a:pt x="6026" y="6802"/>
                    <a:pt x="6026" y="6802"/>
                    <a:pt x="6049" y="6802"/>
                  </a:cubicBezTo>
                  <a:cubicBezTo>
                    <a:pt x="6095" y="6802"/>
                    <a:pt x="6095" y="6848"/>
                    <a:pt x="6095" y="6894"/>
                  </a:cubicBezTo>
                  <a:cubicBezTo>
                    <a:pt x="6095" y="6894"/>
                    <a:pt x="6026" y="7031"/>
                    <a:pt x="5981" y="7122"/>
                  </a:cubicBezTo>
                  <a:cubicBezTo>
                    <a:pt x="5866" y="7327"/>
                    <a:pt x="5729" y="7487"/>
                    <a:pt x="5478" y="7533"/>
                  </a:cubicBezTo>
                  <a:cubicBezTo>
                    <a:pt x="5364" y="7567"/>
                    <a:pt x="5233" y="7584"/>
                    <a:pt x="5099" y="7584"/>
                  </a:cubicBezTo>
                  <a:cubicBezTo>
                    <a:pt x="4965" y="7584"/>
                    <a:pt x="4828" y="7567"/>
                    <a:pt x="4702" y="7533"/>
                  </a:cubicBezTo>
                  <a:cubicBezTo>
                    <a:pt x="4155" y="7464"/>
                    <a:pt x="3675" y="7236"/>
                    <a:pt x="3264" y="7054"/>
                  </a:cubicBezTo>
                  <a:cubicBezTo>
                    <a:pt x="2487" y="6654"/>
                    <a:pt x="2055" y="6254"/>
                    <a:pt x="1991" y="6254"/>
                  </a:cubicBezTo>
                  <a:cubicBezTo>
                    <a:pt x="1989" y="6254"/>
                    <a:pt x="1987" y="6254"/>
                    <a:pt x="1986" y="6255"/>
                  </a:cubicBezTo>
                  <a:cubicBezTo>
                    <a:pt x="1940" y="6300"/>
                    <a:pt x="2283" y="6802"/>
                    <a:pt x="3082" y="7305"/>
                  </a:cubicBezTo>
                  <a:cubicBezTo>
                    <a:pt x="3470" y="7556"/>
                    <a:pt x="3949" y="7830"/>
                    <a:pt x="4565" y="7989"/>
                  </a:cubicBezTo>
                  <a:cubicBezTo>
                    <a:pt x="4774" y="8034"/>
                    <a:pt x="4991" y="8069"/>
                    <a:pt x="5225" y="8069"/>
                  </a:cubicBezTo>
                  <a:cubicBezTo>
                    <a:pt x="5350" y="8069"/>
                    <a:pt x="5480" y="8059"/>
                    <a:pt x="5615" y="8035"/>
                  </a:cubicBezTo>
                  <a:cubicBezTo>
                    <a:pt x="6003" y="7967"/>
                    <a:pt x="6346" y="7693"/>
                    <a:pt x="6551" y="7396"/>
                  </a:cubicBezTo>
                  <a:cubicBezTo>
                    <a:pt x="6620" y="7236"/>
                    <a:pt x="6711" y="7122"/>
                    <a:pt x="6757" y="6848"/>
                  </a:cubicBezTo>
                  <a:lnTo>
                    <a:pt x="6871" y="6483"/>
                  </a:lnTo>
                  <a:cubicBezTo>
                    <a:pt x="6871" y="6460"/>
                    <a:pt x="6894" y="6414"/>
                    <a:pt x="6871" y="6392"/>
                  </a:cubicBezTo>
                  <a:lnTo>
                    <a:pt x="6779" y="6369"/>
                  </a:lnTo>
                  <a:lnTo>
                    <a:pt x="6597" y="6300"/>
                  </a:lnTo>
                  <a:lnTo>
                    <a:pt x="6232" y="6186"/>
                  </a:lnTo>
                  <a:cubicBezTo>
                    <a:pt x="6163" y="6186"/>
                    <a:pt x="6095" y="6163"/>
                    <a:pt x="6049" y="6118"/>
                  </a:cubicBezTo>
                  <a:cubicBezTo>
                    <a:pt x="5935" y="6049"/>
                    <a:pt x="5798" y="6004"/>
                    <a:pt x="5707" y="5935"/>
                  </a:cubicBezTo>
                  <a:cubicBezTo>
                    <a:pt x="5273" y="5684"/>
                    <a:pt x="4976" y="5319"/>
                    <a:pt x="4816" y="4999"/>
                  </a:cubicBezTo>
                  <a:cubicBezTo>
                    <a:pt x="4657" y="4657"/>
                    <a:pt x="4611" y="4360"/>
                    <a:pt x="4634" y="4178"/>
                  </a:cubicBezTo>
                  <a:cubicBezTo>
                    <a:pt x="4657" y="4109"/>
                    <a:pt x="4680" y="4041"/>
                    <a:pt x="4680" y="3995"/>
                  </a:cubicBezTo>
                  <a:cubicBezTo>
                    <a:pt x="4702" y="3972"/>
                    <a:pt x="4702" y="3949"/>
                    <a:pt x="4702" y="3949"/>
                  </a:cubicBezTo>
                  <a:cubicBezTo>
                    <a:pt x="4702" y="3949"/>
                    <a:pt x="4748" y="3881"/>
                    <a:pt x="4816" y="3812"/>
                  </a:cubicBezTo>
                  <a:cubicBezTo>
                    <a:pt x="4839" y="3790"/>
                    <a:pt x="4862" y="3790"/>
                    <a:pt x="4908" y="3767"/>
                  </a:cubicBezTo>
                  <a:cubicBezTo>
                    <a:pt x="4908" y="3767"/>
                    <a:pt x="4931" y="3744"/>
                    <a:pt x="4953" y="3744"/>
                  </a:cubicBezTo>
                  <a:lnTo>
                    <a:pt x="5090" y="3744"/>
                  </a:lnTo>
                  <a:cubicBezTo>
                    <a:pt x="5204" y="3767"/>
                    <a:pt x="5273" y="3744"/>
                    <a:pt x="5410" y="3790"/>
                  </a:cubicBezTo>
                  <a:cubicBezTo>
                    <a:pt x="5570" y="3835"/>
                    <a:pt x="5707" y="3881"/>
                    <a:pt x="5889" y="3949"/>
                  </a:cubicBezTo>
                  <a:cubicBezTo>
                    <a:pt x="6186" y="4041"/>
                    <a:pt x="6506" y="4155"/>
                    <a:pt x="6825" y="4269"/>
                  </a:cubicBezTo>
                  <a:cubicBezTo>
                    <a:pt x="6734" y="4109"/>
                    <a:pt x="6665" y="3995"/>
                    <a:pt x="6483" y="3698"/>
                  </a:cubicBezTo>
                  <a:cubicBezTo>
                    <a:pt x="6323" y="3447"/>
                    <a:pt x="6186" y="3219"/>
                    <a:pt x="5981" y="2945"/>
                  </a:cubicBezTo>
                  <a:cubicBezTo>
                    <a:pt x="5844" y="2808"/>
                    <a:pt x="5729" y="2671"/>
                    <a:pt x="5615" y="2534"/>
                  </a:cubicBezTo>
                  <a:cubicBezTo>
                    <a:pt x="5501" y="2420"/>
                    <a:pt x="5456" y="2374"/>
                    <a:pt x="5364" y="2283"/>
                  </a:cubicBezTo>
                  <a:cubicBezTo>
                    <a:pt x="5204" y="2123"/>
                    <a:pt x="5022" y="1986"/>
                    <a:pt x="4862" y="1849"/>
                  </a:cubicBezTo>
                  <a:cubicBezTo>
                    <a:pt x="4177" y="1256"/>
                    <a:pt x="3378" y="708"/>
                    <a:pt x="2557" y="320"/>
                  </a:cubicBezTo>
                  <a:cubicBezTo>
                    <a:pt x="2123" y="137"/>
                    <a:pt x="1689" y="1"/>
                    <a:pt x="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3"/>
            <p:cNvSpPr/>
            <p:nvPr/>
          </p:nvSpPr>
          <p:spPr>
            <a:xfrm>
              <a:off x="2811825" y="1706250"/>
              <a:ext cx="549375" cy="120600"/>
            </a:xfrm>
            <a:custGeom>
              <a:avLst/>
              <a:gdLst/>
              <a:ahLst/>
              <a:cxnLst/>
              <a:rect l="l" t="t" r="r" b="b"/>
              <a:pathLst>
                <a:path w="21975" h="4824" extrusionOk="0">
                  <a:moveTo>
                    <a:pt x="19263" y="1507"/>
                  </a:moveTo>
                  <a:lnTo>
                    <a:pt x="19263" y="1507"/>
                  </a:lnTo>
                  <a:cubicBezTo>
                    <a:pt x="19263" y="1507"/>
                    <a:pt x="19263" y="1507"/>
                    <a:pt x="19263" y="1507"/>
                  </a:cubicBezTo>
                  <a:lnTo>
                    <a:pt x="19263" y="1507"/>
                  </a:lnTo>
                  <a:cubicBezTo>
                    <a:pt x="19261" y="1507"/>
                    <a:pt x="19260" y="1507"/>
                    <a:pt x="19259" y="1507"/>
                  </a:cubicBezTo>
                  <a:close/>
                  <a:moveTo>
                    <a:pt x="19784" y="1549"/>
                  </a:moveTo>
                  <a:cubicBezTo>
                    <a:pt x="19785" y="1549"/>
                    <a:pt x="19791" y="1550"/>
                    <a:pt x="19801" y="1552"/>
                  </a:cubicBezTo>
                  <a:lnTo>
                    <a:pt x="19801" y="1552"/>
                  </a:lnTo>
                  <a:cubicBezTo>
                    <a:pt x="19798" y="1552"/>
                    <a:pt x="19796" y="1553"/>
                    <a:pt x="19793" y="1553"/>
                  </a:cubicBezTo>
                  <a:lnTo>
                    <a:pt x="19793" y="1553"/>
                  </a:lnTo>
                  <a:cubicBezTo>
                    <a:pt x="19785" y="1550"/>
                    <a:pt x="19782" y="1549"/>
                    <a:pt x="19784" y="1549"/>
                  </a:cubicBezTo>
                  <a:close/>
                  <a:moveTo>
                    <a:pt x="19819" y="1557"/>
                  </a:moveTo>
                  <a:cubicBezTo>
                    <a:pt x="19826" y="1560"/>
                    <a:pt x="19835" y="1562"/>
                    <a:pt x="19844" y="1565"/>
                  </a:cubicBezTo>
                  <a:lnTo>
                    <a:pt x="19844" y="1565"/>
                  </a:lnTo>
                  <a:cubicBezTo>
                    <a:pt x="19832" y="1562"/>
                    <a:pt x="19822" y="1560"/>
                    <a:pt x="19814" y="1558"/>
                  </a:cubicBezTo>
                  <a:lnTo>
                    <a:pt x="19814" y="1558"/>
                  </a:lnTo>
                  <a:cubicBezTo>
                    <a:pt x="19816" y="1558"/>
                    <a:pt x="19817" y="1558"/>
                    <a:pt x="19819" y="1557"/>
                  </a:cubicBezTo>
                  <a:close/>
                  <a:moveTo>
                    <a:pt x="19670" y="0"/>
                  </a:moveTo>
                  <a:cubicBezTo>
                    <a:pt x="18916" y="23"/>
                    <a:pt x="18391" y="388"/>
                    <a:pt x="18323" y="890"/>
                  </a:cubicBezTo>
                  <a:cubicBezTo>
                    <a:pt x="18280" y="1212"/>
                    <a:pt x="18720" y="1533"/>
                    <a:pt x="19209" y="1533"/>
                  </a:cubicBezTo>
                  <a:cubicBezTo>
                    <a:pt x="19241" y="1533"/>
                    <a:pt x="19272" y="1532"/>
                    <a:pt x="19304" y="1529"/>
                  </a:cubicBezTo>
                  <a:cubicBezTo>
                    <a:pt x="19314" y="1527"/>
                    <a:pt x="19323" y="1525"/>
                    <a:pt x="19331" y="1523"/>
                  </a:cubicBezTo>
                  <a:lnTo>
                    <a:pt x="19331" y="1523"/>
                  </a:lnTo>
                  <a:cubicBezTo>
                    <a:pt x="19368" y="1531"/>
                    <a:pt x="19413" y="1541"/>
                    <a:pt x="19464" y="1552"/>
                  </a:cubicBezTo>
                  <a:cubicBezTo>
                    <a:pt x="19555" y="1552"/>
                    <a:pt x="19646" y="1562"/>
                    <a:pt x="19730" y="1562"/>
                  </a:cubicBezTo>
                  <a:lnTo>
                    <a:pt x="19730" y="1562"/>
                  </a:lnTo>
                  <a:cubicBezTo>
                    <a:pt x="19759" y="1567"/>
                    <a:pt x="19829" y="1573"/>
                    <a:pt x="19873" y="1574"/>
                  </a:cubicBezTo>
                  <a:lnTo>
                    <a:pt x="19873" y="1574"/>
                  </a:lnTo>
                  <a:cubicBezTo>
                    <a:pt x="19874" y="1575"/>
                    <a:pt x="19874" y="1575"/>
                    <a:pt x="19875" y="1575"/>
                  </a:cubicBezTo>
                  <a:cubicBezTo>
                    <a:pt x="19966" y="1598"/>
                    <a:pt x="20058" y="1621"/>
                    <a:pt x="20149" y="1643"/>
                  </a:cubicBezTo>
                  <a:cubicBezTo>
                    <a:pt x="20354" y="1716"/>
                    <a:pt x="20559" y="1744"/>
                    <a:pt x="20760" y="1744"/>
                  </a:cubicBezTo>
                  <a:cubicBezTo>
                    <a:pt x="20940" y="1744"/>
                    <a:pt x="21118" y="1721"/>
                    <a:pt x="21290" y="1689"/>
                  </a:cubicBezTo>
                  <a:cubicBezTo>
                    <a:pt x="21884" y="1552"/>
                    <a:pt x="21975" y="1096"/>
                    <a:pt x="21792" y="730"/>
                  </a:cubicBezTo>
                  <a:cubicBezTo>
                    <a:pt x="21496" y="160"/>
                    <a:pt x="20423" y="0"/>
                    <a:pt x="19670" y="0"/>
                  </a:cubicBezTo>
                  <a:close/>
                  <a:moveTo>
                    <a:pt x="2758" y="4048"/>
                  </a:moveTo>
                  <a:cubicBezTo>
                    <a:pt x="2750" y="4052"/>
                    <a:pt x="2741" y="4058"/>
                    <a:pt x="2731" y="4065"/>
                  </a:cubicBezTo>
                  <a:lnTo>
                    <a:pt x="2731" y="4065"/>
                  </a:lnTo>
                  <a:cubicBezTo>
                    <a:pt x="2732" y="4064"/>
                    <a:pt x="2733" y="4064"/>
                    <a:pt x="2733" y="4063"/>
                  </a:cubicBezTo>
                  <a:lnTo>
                    <a:pt x="2733" y="4063"/>
                  </a:lnTo>
                  <a:cubicBezTo>
                    <a:pt x="2732" y="4063"/>
                    <a:pt x="2732" y="4063"/>
                    <a:pt x="2731" y="4064"/>
                  </a:cubicBezTo>
                  <a:lnTo>
                    <a:pt x="2731" y="4064"/>
                  </a:lnTo>
                  <a:cubicBezTo>
                    <a:pt x="2741" y="4058"/>
                    <a:pt x="2750" y="4052"/>
                    <a:pt x="2758" y="4048"/>
                  </a:cubicBezTo>
                  <a:close/>
                  <a:moveTo>
                    <a:pt x="2700" y="4085"/>
                  </a:moveTo>
                  <a:lnTo>
                    <a:pt x="2700" y="4085"/>
                  </a:lnTo>
                  <a:cubicBezTo>
                    <a:pt x="2688" y="4091"/>
                    <a:pt x="2676" y="4097"/>
                    <a:pt x="2665" y="4109"/>
                  </a:cubicBezTo>
                  <a:cubicBezTo>
                    <a:pt x="2677" y="4100"/>
                    <a:pt x="2689" y="4092"/>
                    <a:pt x="2700" y="4085"/>
                  </a:cubicBezTo>
                  <a:close/>
                  <a:moveTo>
                    <a:pt x="2468" y="2668"/>
                  </a:moveTo>
                  <a:cubicBezTo>
                    <a:pt x="2288" y="2668"/>
                    <a:pt x="2093" y="2698"/>
                    <a:pt x="1889" y="2762"/>
                  </a:cubicBezTo>
                  <a:cubicBezTo>
                    <a:pt x="1181" y="2967"/>
                    <a:pt x="200" y="3424"/>
                    <a:pt x="85" y="4040"/>
                  </a:cubicBezTo>
                  <a:cubicBezTo>
                    <a:pt x="1" y="4422"/>
                    <a:pt x="192" y="4823"/>
                    <a:pt x="695" y="4823"/>
                  </a:cubicBezTo>
                  <a:cubicBezTo>
                    <a:pt x="734" y="4823"/>
                    <a:pt x="774" y="4821"/>
                    <a:pt x="816" y="4816"/>
                  </a:cubicBezTo>
                  <a:cubicBezTo>
                    <a:pt x="1204" y="4793"/>
                    <a:pt x="1569" y="4702"/>
                    <a:pt x="1911" y="4474"/>
                  </a:cubicBezTo>
                  <a:cubicBezTo>
                    <a:pt x="2003" y="4405"/>
                    <a:pt x="2071" y="4360"/>
                    <a:pt x="2163" y="4314"/>
                  </a:cubicBezTo>
                  <a:cubicBezTo>
                    <a:pt x="2188" y="4299"/>
                    <a:pt x="2206" y="4287"/>
                    <a:pt x="2218" y="4279"/>
                  </a:cubicBezTo>
                  <a:lnTo>
                    <a:pt x="2218" y="4279"/>
                  </a:lnTo>
                  <a:cubicBezTo>
                    <a:pt x="2319" y="4254"/>
                    <a:pt x="2432" y="4215"/>
                    <a:pt x="2528" y="4177"/>
                  </a:cubicBezTo>
                  <a:cubicBezTo>
                    <a:pt x="2597" y="4140"/>
                    <a:pt x="2653" y="4108"/>
                    <a:pt x="2695" y="4084"/>
                  </a:cubicBezTo>
                  <a:lnTo>
                    <a:pt x="2695" y="4084"/>
                  </a:lnTo>
                  <a:cubicBezTo>
                    <a:pt x="2698" y="4084"/>
                    <a:pt x="2701" y="4083"/>
                    <a:pt x="2704" y="4083"/>
                  </a:cubicBezTo>
                  <a:lnTo>
                    <a:pt x="2704" y="4083"/>
                  </a:lnTo>
                  <a:cubicBezTo>
                    <a:pt x="2703" y="4084"/>
                    <a:pt x="2701" y="4084"/>
                    <a:pt x="2700" y="4085"/>
                  </a:cubicBezTo>
                  <a:lnTo>
                    <a:pt x="2700" y="4085"/>
                  </a:lnTo>
                  <a:cubicBezTo>
                    <a:pt x="2702" y="4084"/>
                    <a:pt x="2704" y="4083"/>
                    <a:pt x="2706" y="4082"/>
                  </a:cubicBezTo>
                  <a:lnTo>
                    <a:pt x="2706" y="4082"/>
                  </a:lnTo>
                  <a:cubicBezTo>
                    <a:pt x="3199" y="3983"/>
                    <a:pt x="3576" y="3511"/>
                    <a:pt x="3441" y="3196"/>
                  </a:cubicBezTo>
                  <a:cubicBezTo>
                    <a:pt x="3293" y="2867"/>
                    <a:pt x="2932" y="2668"/>
                    <a:pt x="2468" y="26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3"/>
            <p:cNvSpPr/>
            <p:nvPr/>
          </p:nvSpPr>
          <p:spPr>
            <a:xfrm>
              <a:off x="3290425" y="1723925"/>
              <a:ext cx="4025" cy="600"/>
            </a:xfrm>
            <a:custGeom>
              <a:avLst/>
              <a:gdLst/>
              <a:ahLst/>
              <a:cxnLst/>
              <a:rect l="l" t="t" r="r" b="b"/>
              <a:pathLst>
                <a:path w="161" h="24" extrusionOk="0">
                  <a:moveTo>
                    <a:pt x="160" y="23"/>
                  </a:moveTo>
                  <a:lnTo>
                    <a:pt x="160" y="23"/>
                  </a:lnTo>
                  <a:cubicBezTo>
                    <a:pt x="1" y="1"/>
                    <a:pt x="1" y="1"/>
                    <a:pt x="160" y="23"/>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3"/>
            <p:cNvSpPr/>
            <p:nvPr/>
          </p:nvSpPr>
          <p:spPr>
            <a:xfrm>
              <a:off x="2878425" y="1787475"/>
              <a:ext cx="3125" cy="1525"/>
            </a:xfrm>
            <a:custGeom>
              <a:avLst/>
              <a:gdLst/>
              <a:ahLst/>
              <a:cxnLst/>
              <a:rect l="l" t="t" r="r" b="b"/>
              <a:pathLst>
                <a:path w="125" h="61" extrusionOk="0">
                  <a:moveTo>
                    <a:pt x="123" y="0"/>
                  </a:moveTo>
                  <a:lnTo>
                    <a:pt x="123" y="0"/>
                  </a:lnTo>
                  <a:cubicBezTo>
                    <a:pt x="122" y="0"/>
                    <a:pt x="108" y="8"/>
                    <a:pt x="81" y="24"/>
                  </a:cubicBezTo>
                  <a:lnTo>
                    <a:pt x="81" y="24"/>
                  </a:lnTo>
                  <a:cubicBezTo>
                    <a:pt x="111" y="9"/>
                    <a:pt x="125" y="0"/>
                    <a:pt x="123" y="0"/>
                  </a:cubicBezTo>
                  <a:close/>
                  <a:moveTo>
                    <a:pt x="81" y="24"/>
                  </a:moveTo>
                  <a:cubicBezTo>
                    <a:pt x="61" y="34"/>
                    <a:pt x="34" y="46"/>
                    <a:pt x="1" y="61"/>
                  </a:cubicBezTo>
                  <a:lnTo>
                    <a:pt x="24" y="61"/>
                  </a:lnTo>
                  <a:cubicBezTo>
                    <a:pt x="46" y="45"/>
                    <a:pt x="66" y="33"/>
                    <a:pt x="81" y="24"/>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3"/>
            <p:cNvSpPr/>
            <p:nvPr/>
          </p:nvSpPr>
          <p:spPr>
            <a:xfrm>
              <a:off x="2865875" y="1793550"/>
              <a:ext cx="1175" cy="600"/>
            </a:xfrm>
            <a:custGeom>
              <a:avLst/>
              <a:gdLst/>
              <a:ahLst/>
              <a:cxnLst/>
              <a:rect l="l" t="t" r="r" b="b"/>
              <a:pathLst>
                <a:path w="47" h="24" extrusionOk="0">
                  <a:moveTo>
                    <a:pt x="23" y="0"/>
                  </a:moveTo>
                  <a:cubicBezTo>
                    <a:pt x="23" y="5"/>
                    <a:pt x="23" y="9"/>
                    <a:pt x="23" y="12"/>
                  </a:cubicBezTo>
                  <a:lnTo>
                    <a:pt x="23" y="12"/>
                  </a:lnTo>
                  <a:cubicBezTo>
                    <a:pt x="29" y="6"/>
                    <a:pt x="35" y="0"/>
                    <a:pt x="46" y="0"/>
                  </a:cubicBezTo>
                  <a:close/>
                  <a:moveTo>
                    <a:pt x="23" y="12"/>
                  </a:moveTo>
                  <a:cubicBezTo>
                    <a:pt x="18" y="18"/>
                    <a:pt x="12" y="23"/>
                    <a:pt x="1" y="23"/>
                  </a:cubicBezTo>
                  <a:cubicBezTo>
                    <a:pt x="19" y="23"/>
                    <a:pt x="22" y="23"/>
                    <a:pt x="23" y="12"/>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3"/>
            <p:cNvSpPr/>
            <p:nvPr/>
          </p:nvSpPr>
          <p:spPr>
            <a:xfrm>
              <a:off x="3094125" y="2019925"/>
              <a:ext cx="147825" cy="82450"/>
            </a:xfrm>
            <a:custGeom>
              <a:avLst/>
              <a:gdLst/>
              <a:ahLst/>
              <a:cxnLst/>
              <a:rect l="l" t="t" r="r" b="b"/>
              <a:pathLst>
                <a:path w="5913" h="3298" extrusionOk="0">
                  <a:moveTo>
                    <a:pt x="787" y="1238"/>
                  </a:moveTo>
                  <a:cubicBezTo>
                    <a:pt x="713" y="1238"/>
                    <a:pt x="561" y="1411"/>
                    <a:pt x="389" y="1605"/>
                  </a:cubicBezTo>
                  <a:cubicBezTo>
                    <a:pt x="297" y="1696"/>
                    <a:pt x="206" y="1810"/>
                    <a:pt x="138" y="1901"/>
                  </a:cubicBezTo>
                  <a:cubicBezTo>
                    <a:pt x="69" y="1993"/>
                    <a:pt x="46" y="2084"/>
                    <a:pt x="46" y="2084"/>
                  </a:cubicBezTo>
                  <a:cubicBezTo>
                    <a:pt x="46" y="2084"/>
                    <a:pt x="46" y="2084"/>
                    <a:pt x="23" y="2130"/>
                  </a:cubicBezTo>
                  <a:cubicBezTo>
                    <a:pt x="23" y="2153"/>
                    <a:pt x="23" y="2221"/>
                    <a:pt x="1" y="2267"/>
                  </a:cubicBezTo>
                  <a:cubicBezTo>
                    <a:pt x="1" y="2404"/>
                    <a:pt x="23" y="2586"/>
                    <a:pt x="92" y="2723"/>
                  </a:cubicBezTo>
                  <a:cubicBezTo>
                    <a:pt x="212" y="2982"/>
                    <a:pt x="419" y="3120"/>
                    <a:pt x="499" y="3120"/>
                  </a:cubicBezTo>
                  <a:cubicBezTo>
                    <a:pt x="511" y="3120"/>
                    <a:pt x="520" y="3117"/>
                    <a:pt x="526" y="3111"/>
                  </a:cubicBezTo>
                  <a:cubicBezTo>
                    <a:pt x="571" y="3066"/>
                    <a:pt x="412" y="2837"/>
                    <a:pt x="389" y="2632"/>
                  </a:cubicBezTo>
                  <a:cubicBezTo>
                    <a:pt x="389" y="2518"/>
                    <a:pt x="412" y="2426"/>
                    <a:pt x="434" y="2358"/>
                  </a:cubicBezTo>
                  <a:cubicBezTo>
                    <a:pt x="457" y="2289"/>
                    <a:pt x="480" y="2244"/>
                    <a:pt x="480" y="2244"/>
                  </a:cubicBezTo>
                  <a:cubicBezTo>
                    <a:pt x="480" y="2244"/>
                    <a:pt x="480" y="2175"/>
                    <a:pt x="526" y="2107"/>
                  </a:cubicBezTo>
                  <a:cubicBezTo>
                    <a:pt x="548" y="2016"/>
                    <a:pt x="594" y="1901"/>
                    <a:pt x="663" y="1787"/>
                  </a:cubicBezTo>
                  <a:cubicBezTo>
                    <a:pt x="777" y="1536"/>
                    <a:pt x="845" y="1262"/>
                    <a:pt x="800" y="1239"/>
                  </a:cubicBezTo>
                  <a:cubicBezTo>
                    <a:pt x="796" y="1238"/>
                    <a:pt x="791" y="1238"/>
                    <a:pt x="787" y="1238"/>
                  </a:cubicBezTo>
                  <a:close/>
                  <a:moveTo>
                    <a:pt x="1941" y="2449"/>
                  </a:moveTo>
                  <a:cubicBezTo>
                    <a:pt x="1758" y="2449"/>
                    <a:pt x="1576" y="2518"/>
                    <a:pt x="1576" y="2563"/>
                  </a:cubicBezTo>
                  <a:cubicBezTo>
                    <a:pt x="1576" y="2632"/>
                    <a:pt x="1735" y="2700"/>
                    <a:pt x="1872" y="2769"/>
                  </a:cubicBezTo>
                  <a:cubicBezTo>
                    <a:pt x="2009" y="2837"/>
                    <a:pt x="2123" y="2929"/>
                    <a:pt x="2123" y="2929"/>
                  </a:cubicBezTo>
                  <a:cubicBezTo>
                    <a:pt x="2123" y="2929"/>
                    <a:pt x="2260" y="2951"/>
                    <a:pt x="2374" y="3043"/>
                  </a:cubicBezTo>
                  <a:cubicBezTo>
                    <a:pt x="2499" y="3105"/>
                    <a:pt x="2586" y="3205"/>
                    <a:pt x="2652" y="3205"/>
                  </a:cubicBezTo>
                  <a:cubicBezTo>
                    <a:pt x="2659" y="3205"/>
                    <a:pt x="2665" y="3204"/>
                    <a:pt x="2671" y="3202"/>
                  </a:cubicBezTo>
                  <a:cubicBezTo>
                    <a:pt x="2740" y="3202"/>
                    <a:pt x="2717" y="2997"/>
                    <a:pt x="2626" y="2814"/>
                  </a:cubicBezTo>
                  <a:cubicBezTo>
                    <a:pt x="2511" y="2632"/>
                    <a:pt x="2329" y="2518"/>
                    <a:pt x="2329" y="2518"/>
                  </a:cubicBezTo>
                  <a:cubicBezTo>
                    <a:pt x="2329" y="2518"/>
                    <a:pt x="2146" y="2449"/>
                    <a:pt x="1941" y="2449"/>
                  </a:cubicBezTo>
                  <a:close/>
                  <a:moveTo>
                    <a:pt x="4156" y="1"/>
                  </a:moveTo>
                  <a:cubicBezTo>
                    <a:pt x="4145" y="1"/>
                    <a:pt x="4136" y="3"/>
                    <a:pt x="4132" y="7"/>
                  </a:cubicBezTo>
                  <a:cubicBezTo>
                    <a:pt x="4109" y="53"/>
                    <a:pt x="4543" y="395"/>
                    <a:pt x="4931" y="737"/>
                  </a:cubicBezTo>
                  <a:cubicBezTo>
                    <a:pt x="5114" y="920"/>
                    <a:pt x="5273" y="1125"/>
                    <a:pt x="5342" y="1262"/>
                  </a:cubicBezTo>
                  <a:cubicBezTo>
                    <a:pt x="5387" y="1331"/>
                    <a:pt x="5410" y="1399"/>
                    <a:pt x="5410" y="1445"/>
                  </a:cubicBezTo>
                  <a:cubicBezTo>
                    <a:pt x="5433" y="1491"/>
                    <a:pt x="5433" y="1513"/>
                    <a:pt x="5433" y="1513"/>
                  </a:cubicBezTo>
                  <a:cubicBezTo>
                    <a:pt x="5433" y="1513"/>
                    <a:pt x="5479" y="1605"/>
                    <a:pt x="5456" y="1764"/>
                  </a:cubicBezTo>
                  <a:cubicBezTo>
                    <a:pt x="5433" y="1924"/>
                    <a:pt x="5365" y="2153"/>
                    <a:pt x="5250" y="2381"/>
                  </a:cubicBezTo>
                  <a:cubicBezTo>
                    <a:pt x="4999" y="2837"/>
                    <a:pt x="4634" y="3248"/>
                    <a:pt x="4703" y="3294"/>
                  </a:cubicBezTo>
                  <a:cubicBezTo>
                    <a:pt x="4704" y="3297"/>
                    <a:pt x="4707" y="3298"/>
                    <a:pt x="4711" y="3298"/>
                  </a:cubicBezTo>
                  <a:cubicBezTo>
                    <a:pt x="4777" y="3298"/>
                    <a:pt x="5180" y="2971"/>
                    <a:pt x="5502" y="2563"/>
                  </a:cubicBezTo>
                  <a:cubicBezTo>
                    <a:pt x="5684" y="2335"/>
                    <a:pt x="5821" y="2061"/>
                    <a:pt x="5867" y="1833"/>
                  </a:cubicBezTo>
                  <a:cubicBezTo>
                    <a:pt x="5890" y="1719"/>
                    <a:pt x="5912" y="1605"/>
                    <a:pt x="5890" y="1536"/>
                  </a:cubicBezTo>
                  <a:cubicBezTo>
                    <a:pt x="5890" y="1468"/>
                    <a:pt x="5890" y="1422"/>
                    <a:pt x="5890" y="1422"/>
                  </a:cubicBezTo>
                  <a:cubicBezTo>
                    <a:pt x="5890" y="1422"/>
                    <a:pt x="5867" y="1376"/>
                    <a:pt x="5844" y="1308"/>
                  </a:cubicBezTo>
                  <a:cubicBezTo>
                    <a:pt x="5821" y="1239"/>
                    <a:pt x="5775" y="1148"/>
                    <a:pt x="5707" y="1057"/>
                  </a:cubicBezTo>
                  <a:cubicBezTo>
                    <a:pt x="5570" y="851"/>
                    <a:pt x="5365" y="646"/>
                    <a:pt x="5136" y="486"/>
                  </a:cubicBezTo>
                  <a:cubicBezTo>
                    <a:pt x="4722" y="197"/>
                    <a:pt x="4271" y="1"/>
                    <a:pt x="41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3"/>
            <p:cNvSpPr/>
            <p:nvPr/>
          </p:nvSpPr>
          <p:spPr>
            <a:xfrm>
              <a:off x="3237350" y="1809850"/>
              <a:ext cx="140400" cy="28300"/>
            </a:xfrm>
            <a:custGeom>
              <a:avLst/>
              <a:gdLst/>
              <a:ahLst/>
              <a:cxnLst/>
              <a:rect l="l" t="t" r="r" b="b"/>
              <a:pathLst>
                <a:path w="5616" h="1132" extrusionOk="0">
                  <a:moveTo>
                    <a:pt x="2618" y="0"/>
                  </a:moveTo>
                  <a:cubicBezTo>
                    <a:pt x="2547" y="0"/>
                    <a:pt x="2466" y="10"/>
                    <a:pt x="2375" y="10"/>
                  </a:cubicBezTo>
                  <a:cubicBezTo>
                    <a:pt x="2306" y="33"/>
                    <a:pt x="2215" y="33"/>
                    <a:pt x="2146" y="33"/>
                  </a:cubicBezTo>
                  <a:cubicBezTo>
                    <a:pt x="2055" y="56"/>
                    <a:pt x="1964" y="79"/>
                    <a:pt x="1895" y="79"/>
                  </a:cubicBezTo>
                  <a:cubicBezTo>
                    <a:pt x="1713" y="124"/>
                    <a:pt x="1530" y="170"/>
                    <a:pt x="1348" y="238"/>
                  </a:cubicBezTo>
                  <a:cubicBezTo>
                    <a:pt x="1165" y="284"/>
                    <a:pt x="1005" y="375"/>
                    <a:pt x="845" y="444"/>
                  </a:cubicBezTo>
                  <a:cubicBezTo>
                    <a:pt x="686" y="535"/>
                    <a:pt x="526" y="604"/>
                    <a:pt x="412" y="672"/>
                  </a:cubicBezTo>
                  <a:cubicBezTo>
                    <a:pt x="161" y="809"/>
                    <a:pt x="1" y="923"/>
                    <a:pt x="1" y="946"/>
                  </a:cubicBezTo>
                  <a:cubicBezTo>
                    <a:pt x="1" y="947"/>
                    <a:pt x="3" y="947"/>
                    <a:pt x="4" y="947"/>
                  </a:cubicBezTo>
                  <a:cubicBezTo>
                    <a:pt x="61" y="947"/>
                    <a:pt x="706" y="576"/>
                    <a:pt x="1393" y="398"/>
                  </a:cubicBezTo>
                  <a:cubicBezTo>
                    <a:pt x="1576" y="353"/>
                    <a:pt x="1736" y="284"/>
                    <a:pt x="1918" y="284"/>
                  </a:cubicBezTo>
                  <a:cubicBezTo>
                    <a:pt x="2009" y="261"/>
                    <a:pt x="2078" y="238"/>
                    <a:pt x="2169" y="238"/>
                  </a:cubicBezTo>
                  <a:cubicBezTo>
                    <a:pt x="2238" y="238"/>
                    <a:pt x="2306" y="238"/>
                    <a:pt x="2375" y="216"/>
                  </a:cubicBezTo>
                  <a:lnTo>
                    <a:pt x="2694" y="216"/>
                  </a:lnTo>
                  <a:cubicBezTo>
                    <a:pt x="2786" y="238"/>
                    <a:pt x="2831" y="238"/>
                    <a:pt x="2831" y="238"/>
                  </a:cubicBezTo>
                  <a:lnTo>
                    <a:pt x="2945" y="238"/>
                  </a:lnTo>
                  <a:cubicBezTo>
                    <a:pt x="3037" y="238"/>
                    <a:pt x="3151" y="261"/>
                    <a:pt x="3288" y="284"/>
                  </a:cubicBezTo>
                  <a:cubicBezTo>
                    <a:pt x="3402" y="307"/>
                    <a:pt x="3562" y="330"/>
                    <a:pt x="3744" y="375"/>
                  </a:cubicBezTo>
                  <a:cubicBezTo>
                    <a:pt x="3904" y="421"/>
                    <a:pt x="4087" y="444"/>
                    <a:pt x="4269" y="512"/>
                  </a:cubicBezTo>
                  <a:cubicBezTo>
                    <a:pt x="4612" y="627"/>
                    <a:pt x="4954" y="763"/>
                    <a:pt x="5205" y="900"/>
                  </a:cubicBezTo>
                  <a:cubicBezTo>
                    <a:pt x="5414" y="1026"/>
                    <a:pt x="5565" y="1132"/>
                    <a:pt x="5607" y="1132"/>
                  </a:cubicBezTo>
                  <a:cubicBezTo>
                    <a:pt x="5611" y="1132"/>
                    <a:pt x="5614" y="1131"/>
                    <a:pt x="5616" y="1129"/>
                  </a:cubicBezTo>
                  <a:cubicBezTo>
                    <a:pt x="5616" y="1106"/>
                    <a:pt x="5479" y="992"/>
                    <a:pt x="5251" y="809"/>
                  </a:cubicBezTo>
                  <a:cubicBezTo>
                    <a:pt x="5000" y="672"/>
                    <a:pt x="4657" y="490"/>
                    <a:pt x="4315" y="353"/>
                  </a:cubicBezTo>
                  <a:cubicBezTo>
                    <a:pt x="4132" y="284"/>
                    <a:pt x="3950" y="238"/>
                    <a:pt x="3790" y="193"/>
                  </a:cubicBezTo>
                  <a:cubicBezTo>
                    <a:pt x="3607" y="124"/>
                    <a:pt x="3447" y="102"/>
                    <a:pt x="3310" y="79"/>
                  </a:cubicBezTo>
                  <a:cubicBezTo>
                    <a:pt x="3174" y="33"/>
                    <a:pt x="3059" y="10"/>
                    <a:pt x="2968" y="10"/>
                  </a:cubicBezTo>
                  <a:lnTo>
                    <a:pt x="2717" y="10"/>
                  </a:lnTo>
                  <a:cubicBezTo>
                    <a:pt x="2687" y="3"/>
                    <a:pt x="2654" y="0"/>
                    <a:pt x="26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3"/>
            <p:cNvSpPr/>
            <p:nvPr/>
          </p:nvSpPr>
          <p:spPr>
            <a:xfrm>
              <a:off x="3261325" y="1854650"/>
              <a:ext cx="129550" cy="131925"/>
            </a:xfrm>
            <a:custGeom>
              <a:avLst/>
              <a:gdLst/>
              <a:ahLst/>
              <a:cxnLst/>
              <a:rect l="l" t="t" r="r" b="b"/>
              <a:pathLst>
                <a:path w="5182" h="5277" extrusionOk="0">
                  <a:moveTo>
                    <a:pt x="2533" y="1"/>
                  </a:moveTo>
                  <a:cubicBezTo>
                    <a:pt x="2360" y="1"/>
                    <a:pt x="2185" y="22"/>
                    <a:pt x="2009" y="67"/>
                  </a:cubicBezTo>
                  <a:cubicBezTo>
                    <a:pt x="754" y="409"/>
                    <a:pt x="0" y="1825"/>
                    <a:pt x="343" y="3240"/>
                  </a:cubicBezTo>
                  <a:cubicBezTo>
                    <a:pt x="616" y="4450"/>
                    <a:pt x="1590" y="5276"/>
                    <a:pt x="2638" y="5276"/>
                  </a:cubicBezTo>
                  <a:cubicBezTo>
                    <a:pt x="2815" y="5276"/>
                    <a:pt x="2995" y="5252"/>
                    <a:pt x="3173" y="5203"/>
                  </a:cubicBezTo>
                  <a:cubicBezTo>
                    <a:pt x="4429" y="4860"/>
                    <a:pt x="5182" y="3445"/>
                    <a:pt x="4839" y="2030"/>
                  </a:cubicBezTo>
                  <a:cubicBezTo>
                    <a:pt x="4565" y="813"/>
                    <a:pt x="3597" y="1"/>
                    <a:pt x="2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3"/>
            <p:cNvSpPr/>
            <p:nvPr/>
          </p:nvSpPr>
          <p:spPr>
            <a:xfrm>
              <a:off x="3206550" y="1818875"/>
              <a:ext cx="219700" cy="217025"/>
            </a:xfrm>
            <a:custGeom>
              <a:avLst/>
              <a:gdLst/>
              <a:ahLst/>
              <a:cxnLst/>
              <a:rect l="l" t="t" r="r" b="b"/>
              <a:pathLst>
                <a:path w="8788" h="8681" extrusionOk="0">
                  <a:moveTo>
                    <a:pt x="4853" y="0"/>
                  </a:moveTo>
                  <a:cubicBezTo>
                    <a:pt x="4329" y="0"/>
                    <a:pt x="3813" y="96"/>
                    <a:pt x="3333" y="311"/>
                  </a:cubicBezTo>
                  <a:cubicBezTo>
                    <a:pt x="548" y="1521"/>
                    <a:pt x="0" y="4602"/>
                    <a:pt x="617" y="6474"/>
                  </a:cubicBezTo>
                  <a:cubicBezTo>
                    <a:pt x="1132" y="8005"/>
                    <a:pt x="2352" y="8680"/>
                    <a:pt x="3749" y="8680"/>
                  </a:cubicBezTo>
                  <a:cubicBezTo>
                    <a:pt x="4455" y="8680"/>
                    <a:pt x="5207" y="8508"/>
                    <a:pt x="5935" y="8186"/>
                  </a:cubicBezTo>
                  <a:cubicBezTo>
                    <a:pt x="7510" y="7478"/>
                    <a:pt x="8605" y="5903"/>
                    <a:pt x="8742" y="4191"/>
                  </a:cubicBezTo>
                  <a:cubicBezTo>
                    <a:pt x="8788" y="3666"/>
                    <a:pt x="8697" y="3050"/>
                    <a:pt x="8491" y="2457"/>
                  </a:cubicBezTo>
                  <a:cubicBezTo>
                    <a:pt x="8103" y="1361"/>
                    <a:pt x="7145" y="425"/>
                    <a:pt x="6117" y="174"/>
                  </a:cubicBezTo>
                  <a:cubicBezTo>
                    <a:pt x="5700" y="62"/>
                    <a:pt x="5274" y="0"/>
                    <a:pt x="48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3"/>
            <p:cNvSpPr/>
            <p:nvPr/>
          </p:nvSpPr>
          <p:spPr>
            <a:xfrm>
              <a:off x="3212825" y="1841850"/>
              <a:ext cx="214000" cy="198400"/>
            </a:xfrm>
            <a:custGeom>
              <a:avLst/>
              <a:gdLst/>
              <a:ahLst/>
              <a:cxnLst/>
              <a:rect l="l" t="t" r="r" b="b"/>
              <a:pathLst>
                <a:path w="8560" h="7936" extrusionOk="0">
                  <a:moveTo>
                    <a:pt x="4326" y="0"/>
                  </a:moveTo>
                  <a:cubicBezTo>
                    <a:pt x="4021" y="0"/>
                    <a:pt x="3711" y="40"/>
                    <a:pt x="3401" y="123"/>
                  </a:cubicBezTo>
                  <a:cubicBezTo>
                    <a:pt x="1758" y="556"/>
                    <a:pt x="571" y="2519"/>
                    <a:pt x="251" y="4300"/>
                  </a:cubicBezTo>
                  <a:cubicBezTo>
                    <a:pt x="0" y="5623"/>
                    <a:pt x="754" y="6719"/>
                    <a:pt x="1712" y="7381"/>
                  </a:cubicBezTo>
                  <a:cubicBezTo>
                    <a:pt x="2339" y="7782"/>
                    <a:pt x="2959" y="7935"/>
                    <a:pt x="3594" y="7935"/>
                  </a:cubicBezTo>
                  <a:cubicBezTo>
                    <a:pt x="4116" y="7935"/>
                    <a:pt x="4649" y="7832"/>
                    <a:pt x="5204" y="7678"/>
                  </a:cubicBezTo>
                  <a:cubicBezTo>
                    <a:pt x="7259" y="7130"/>
                    <a:pt x="8560" y="5372"/>
                    <a:pt x="8058" y="3136"/>
                  </a:cubicBezTo>
                  <a:cubicBezTo>
                    <a:pt x="7612" y="1255"/>
                    <a:pt x="6047" y="0"/>
                    <a:pt x="4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3"/>
            <p:cNvSpPr/>
            <p:nvPr/>
          </p:nvSpPr>
          <p:spPr>
            <a:xfrm>
              <a:off x="3222525" y="1852350"/>
              <a:ext cx="160375" cy="164875"/>
            </a:xfrm>
            <a:custGeom>
              <a:avLst/>
              <a:gdLst/>
              <a:ahLst/>
              <a:cxnLst/>
              <a:rect l="l" t="t" r="r" b="b"/>
              <a:pathLst>
                <a:path w="6415" h="6595" extrusionOk="0">
                  <a:moveTo>
                    <a:pt x="3272" y="1"/>
                  </a:moveTo>
                  <a:cubicBezTo>
                    <a:pt x="3157" y="1"/>
                    <a:pt x="3040" y="8"/>
                    <a:pt x="2922" y="22"/>
                  </a:cubicBezTo>
                  <a:cubicBezTo>
                    <a:pt x="1233" y="228"/>
                    <a:pt x="0" y="1848"/>
                    <a:pt x="160" y="3674"/>
                  </a:cubicBezTo>
                  <a:cubicBezTo>
                    <a:pt x="309" y="5351"/>
                    <a:pt x="1603" y="6594"/>
                    <a:pt x="3142" y="6594"/>
                  </a:cubicBezTo>
                  <a:cubicBezTo>
                    <a:pt x="3258" y="6594"/>
                    <a:pt x="3375" y="6587"/>
                    <a:pt x="3493" y="6573"/>
                  </a:cubicBezTo>
                  <a:cubicBezTo>
                    <a:pt x="5182" y="6368"/>
                    <a:pt x="6414" y="4724"/>
                    <a:pt x="6254" y="2921"/>
                  </a:cubicBezTo>
                  <a:cubicBezTo>
                    <a:pt x="6106" y="1244"/>
                    <a:pt x="4812" y="1"/>
                    <a:pt x="32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3"/>
            <p:cNvSpPr/>
            <p:nvPr/>
          </p:nvSpPr>
          <p:spPr>
            <a:xfrm>
              <a:off x="3251050" y="1882725"/>
              <a:ext cx="89625" cy="92600"/>
            </a:xfrm>
            <a:custGeom>
              <a:avLst/>
              <a:gdLst/>
              <a:ahLst/>
              <a:cxnLst/>
              <a:rect l="l" t="t" r="r" b="b"/>
              <a:pathLst>
                <a:path w="3585" h="3704" extrusionOk="0">
                  <a:moveTo>
                    <a:pt x="1852" y="0"/>
                  </a:moveTo>
                  <a:cubicBezTo>
                    <a:pt x="1776" y="0"/>
                    <a:pt x="1699" y="6"/>
                    <a:pt x="1621" y="17"/>
                  </a:cubicBezTo>
                  <a:cubicBezTo>
                    <a:pt x="685" y="131"/>
                    <a:pt x="1" y="1044"/>
                    <a:pt x="69" y="2048"/>
                  </a:cubicBezTo>
                  <a:cubicBezTo>
                    <a:pt x="154" y="3004"/>
                    <a:pt x="892" y="3703"/>
                    <a:pt x="1767" y="3703"/>
                  </a:cubicBezTo>
                  <a:cubicBezTo>
                    <a:pt x="1832" y="3703"/>
                    <a:pt x="1897" y="3700"/>
                    <a:pt x="1964" y="3692"/>
                  </a:cubicBezTo>
                  <a:cubicBezTo>
                    <a:pt x="2899" y="3578"/>
                    <a:pt x="3584" y="2665"/>
                    <a:pt x="3516" y="1637"/>
                  </a:cubicBezTo>
                  <a:cubicBezTo>
                    <a:pt x="3432" y="694"/>
                    <a:pt x="2712" y="0"/>
                    <a:pt x="18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3"/>
            <p:cNvSpPr/>
            <p:nvPr/>
          </p:nvSpPr>
          <p:spPr>
            <a:xfrm>
              <a:off x="3233925" y="1872875"/>
              <a:ext cx="148975" cy="144350"/>
            </a:xfrm>
            <a:custGeom>
              <a:avLst/>
              <a:gdLst/>
              <a:ahLst/>
              <a:cxnLst/>
              <a:rect l="l" t="t" r="r" b="b"/>
              <a:pathLst>
                <a:path w="5959" h="5774" extrusionOk="0">
                  <a:moveTo>
                    <a:pt x="4794" y="0"/>
                  </a:moveTo>
                  <a:cubicBezTo>
                    <a:pt x="4954" y="342"/>
                    <a:pt x="5068" y="730"/>
                    <a:pt x="5091" y="1118"/>
                  </a:cubicBezTo>
                  <a:cubicBezTo>
                    <a:pt x="5251" y="2944"/>
                    <a:pt x="4018" y="4565"/>
                    <a:pt x="2329" y="4770"/>
                  </a:cubicBezTo>
                  <a:cubicBezTo>
                    <a:pt x="2212" y="4786"/>
                    <a:pt x="2095" y="4793"/>
                    <a:pt x="1978" y="4793"/>
                  </a:cubicBezTo>
                  <a:cubicBezTo>
                    <a:pt x="1237" y="4793"/>
                    <a:pt x="534" y="4488"/>
                    <a:pt x="1" y="3994"/>
                  </a:cubicBezTo>
                  <a:lnTo>
                    <a:pt x="1" y="3994"/>
                  </a:lnTo>
                  <a:cubicBezTo>
                    <a:pt x="500" y="5054"/>
                    <a:pt x="1528" y="5773"/>
                    <a:pt x="2690" y="5773"/>
                  </a:cubicBezTo>
                  <a:cubicBezTo>
                    <a:pt x="2804" y="5773"/>
                    <a:pt x="2920" y="5766"/>
                    <a:pt x="3037" y="5752"/>
                  </a:cubicBezTo>
                  <a:cubicBezTo>
                    <a:pt x="4726" y="5547"/>
                    <a:pt x="5958" y="3903"/>
                    <a:pt x="5798" y="2100"/>
                  </a:cubicBezTo>
                  <a:cubicBezTo>
                    <a:pt x="5730" y="1255"/>
                    <a:pt x="5342" y="502"/>
                    <a:pt x="47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3"/>
            <p:cNvSpPr/>
            <p:nvPr/>
          </p:nvSpPr>
          <p:spPr>
            <a:xfrm>
              <a:off x="3339403" y="1892182"/>
              <a:ext cx="46451" cy="47561"/>
            </a:xfrm>
            <a:custGeom>
              <a:avLst/>
              <a:gdLst/>
              <a:ahLst/>
              <a:cxnLst/>
              <a:rect l="l" t="t" r="r" b="b"/>
              <a:pathLst>
                <a:path w="2718" h="2783" extrusionOk="0">
                  <a:moveTo>
                    <a:pt x="1410" y="0"/>
                  </a:moveTo>
                  <a:cubicBezTo>
                    <a:pt x="1359" y="0"/>
                    <a:pt x="1308" y="4"/>
                    <a:pt x="1256" y="10"/>
                  </a:cubicBezTo>
                  <a:cubicBezTo>
                    <a:pt x="526" y="79"/>
                    <a:pt x="1" y="786"/>
                    <a:pt x="69" y="1540"/>
                  </a:cubicBezTo>
                  <a:cubicBezTo>
                    <a:pt x="133" y="2259"/>
                    <a:pt x="686" y="2782"/>
                    <a:pt x="1331" y="2782"/>
                  </a:cubicBezTo>
                  <a:cubicBezTo>
                    <a:pt x="1381" y="2782"/>
                    <a:pt x="1433" y="2779"/>
                    <a:pt x="1485" y="2772"/>
                  </a:cubicBezTo>
                  <a:cubicBezTo>
                    <a:pt x="2192" y="2681"/>
                    <a:pt x="2717" y="1996"/>
                    <a:pt x="2649" y="1220"/>
                  </a:cubicBezTo>
                  <a:cubicBezTo>
                    <a:pt x="2585" y="522"/>
                    <a:pt x="2051" y="0"/>
                    <a:pt x="14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3"/>
            <p:cNvSpPr/>
            <p:nvPr/>
          </p:nvSpPr>
          <p:spPr>
            <a:xfrm>
              <a:off x="2783125" y="1859675"/>
              <a:ext cx="184925" cy="108500"/>
            </a:xfrm>
            <a:custGeom>
              <a:avLst/>
              <a:gdLst/>
              <a:ahLst/>
              <a:cxnLst/>
              <a:rect l="l" t="t" r="r" b="b"/>
              <a:pathLst>
                <a:path w="7397" h="4340" extrusionOk="0">
                  <a:moveTo>
                    <a:pt x="5249" y="0"/>
                  </a:moveTo>
                  <a:cubicBezTo>
                    <a:pt x="5196" y="0"/>
                    <a:pt x="5144" y="1"/>
                    <a:pt x="5091" y="3"/>
                  </a:cubicBezTo>
                  <a:cubicBezTo>
                    <a:pt x="4497" y="26"/>
                    <a:pt x="3904" y="140"/>
                    <a:pt x="3470" y="300"/>
                  </a:cubicBezTo>
                  <a:cubicBezTo>
                    <a:pt x="3265" y="368"/>
                    <a:pt x="3082" y="437"/>
                    <a:pt x="2968" y="505"/>
                  </a:cubicBezTo>
                  <a:cubicBezTo>
                    <a:pt x="2854" y="551"/>
                    <a:pt x="2786" y="596"/>
                    <a:pt x="2786" y="596"/>
                  </a:cubicBezTo>
                  <a:cubicBezTo>
                    <a:pt x="2786" y="596"/>
                    <a:pt x="2717" y="619"/>
                    <a:pt x="2603" y="688"/>
                  </a:cubicBezTo>
                  <a:cubicBezTo>
                    <a:pt x="2489" y="756"/>
                    <a:pt x="2329" y="848"/>
                    <a:pt x="2124" y="985"/>
                  </a:cubicBezTo>
                  <a:cubicBezTo>
                    <a:pt x="1758" y="1258"/>
                    <a:pt x="1279" y="1624"/>
                    <a:pt x="914" y="2103"/>
                  </a:cubicBezTo>
                  <a:cubicBezTo>
                    <a:pt x="526" y="2605"/>
                    <a:pt x="229" y="3130"/>
                    <a:pt x="138" y="3587"/>
                  </a:cubicBezTo>
                  <a:cubicBezTo>
                    <a:pt x="47" y="3815"/>
                    <a:pt x="47" y="3997"/>
                    <a:pt x="24" y="4134"/>
                  </a:cubicBezTo>
                  <a:cubicBezTo>
                    <a:pt x="1" y="4271"/>
                    <a:pt x="1" y="4340"/>
                    <a:pt x="24" y="4340"/>
                  </a:cubicBezTo>
                  <a:cubicBezTo>
                    <a:pt x="24" y="4340"/>
                    <a:pt x="47" y="4271"/>
                    <a:pt x="69" y="4134"/>
                  </a:cubicBezTo>
                  <a:cubicBezTo>
                    <a:pt x="115" y="4020"/>
                    <a:pt x="115" y="3838"/>
                    <a:pt x="206" y="3609"/>
                  </a:cubicBezTo>
                  <a:cubicBezTo>
                    <a:pt x="343" y="3199"/>
                    <a:pt x="663" y="2674"/>
                    <a:pt x="1028" y="2217"/>
                  </a:cubicBezTo>
                  <a:cubicBezTo>
                    <a:pt x="1416" y="1761"/>
                    <a:pt x="1895" y="1418"/>
                    <a:pt x="2238" y="1167"/>
                  </a:cubicBezTo>
                  <a:cubicBezTo>
                    <a:pt x="2443" y="1053"/>
                    <a:pt x="2603" y="962"/>
                    <a:pt x="2694" y="893"/>
                  </a:cubicBezTo>
                  <a:cubicBezTo>
                    <a:pt x="2808" y="825"/>
                    <a:pt x="2877" y="802"/>
                    <a:pt x="2877" y="802"/>
                  </a:cubicBezTo>
                  <a:cubicBezTo>
                    <a:pt x="2877" y="802"/>
                    <a:pt x="2945" y="779"/>
                    <a:pt x="3059" y="711"/>
                  </a:cubicBezTo>
                  <a:cubicBezTo>
                    <a:pt x="3174" y="665"/>
                    <a:pt x="3333" y="574"/>
                    <a:pt x="3539" y="505"/>
                  </a:cubicBezTo>
                  <a:cubicBezTo>
                    <a:pt x="3950" y="345"/>
                    <a:pt x="4520" y="208"/>
                    <a:pt x="5114" y="163"/>
                  </a:cubicBezTo>
                  <a:cubicBezTo>
                    <a:pt x="5186" y="160"/>
                    <a:pt x="5259" y="158"/>
                    <a:pt x="5332" y="158"/>
                  </a:cubicBezTo>
                  <a:cubicBezTo>
                    <a:pt x="5832" y="158"/>
                    <a:pt x="6330" y="226"/>
                    <a:pt x="6689" y="345"/>
                  </a:cubicBezTo>
                  <a:cubicBezTo>
                    <a:pt x="7069" y="472"/>
                    <a:pt x="7332" y="599"/>
                    <a:pt x="7369" y="599"/>
                  </a:cubicBezTo>
                  <a:cubicBezTo>
                    <a:pt x="7372" y="599"/>
                    <a:pt x="7373" y="598"/>
                    <a:pt x="7373" y="596"/>
                  </a:cubicBezTo>
                  <a:cubicBezTo>
                    <a:pt x="7396" y="596"/>
                    <a:pt x="7328" y="551"/>
                    <a:pt x="7214" y="482"/>
                  </a:cubicBezTo>
                  <a:cubicBezTo>
                    <a:pt x="7100" y="437"/>
                    <a:pt x="6940" y="323"/>
                    <a:pt x="6712" y="254"/>
                  </a:cubicBezTo>
                  <a:cubicBezTo>
                    <a:pt x="6336" y="108"/>
                    <a:pt x="5808" y="0"/>
                    <a:pt x="52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3"/>
            <p:cNvSpPr/>
            <p:nvPr/>
          </p:nvSpPr>
          <p:spPr>
            <a:xfrm>
              <a:off x="2772875" y="1876750"/>
              <a:ext cx="254525" cy="219525"/>
            </a:xfrm>
            <a:custGeom>
              <a:avLst/>
              <a:gdLst/>
              <a:ahLst/>
              <a:cxnLst/>
              <a:rect l="l" t="t" r="r" b="b"/>
              <a:pathLst>
                <a:path w="10181" h="8781" extrusionOk="0">
                  <a:moveTo>
                    <a:pt x="4659" y="0"/>
                  </a:moveTo>
                  <a:cubicBezTo>
                    <a:pt x="3753" y="0"/>
                    <a:pt x="2885" y="234"/>
                    <a:pt x="2146" y="667"/>
                  </a:cubicBezTo>
                  <a:cubicBezTo>
                    <a:pt x="1278" y="1192"/>
                    <a:pt x="593" y="1991"/>
                    <a:pt x="251" y="3063"/>
                  </a:cubicBezTo>
                  <a:cubicBezTo>
                    <a:pt x="0" y="3839"/>
                    <a:pt x="68" y="4707"/>
                    <a:pt x="320" y="5460"/>
                  </a:cubicBezTo>
                  <a:cubicBezTo>
                    <a:pt x="959" y="7240"/>
                    <a:pt x="2648" y="8450"/>
                    <a:pt x="4497" y="8701"/>
                  </a:cubicBezTo>
                  <a:cubicBezTo>
                    <a:pt x="4858" y="8754"/>
                    <a:pt x="5218" y="8781"/>
                    <a:pt x="5571" y="8781"/>
                  </a:cubicBezTo>
                  <a:cubicBezTo>
                    <a:pt x="7800" y="8781"/>
                    <a:pt x="9738" y="7719"/>
                    <a:pt x="9975" y="5551"/>
                  </a:cubicBezTo>
                  <a:cubicBezTo>
                    <a:pt x="10180" y="3497"/>
                    <a:pt x="8788" y="530"/>
                    <a:pt x="5387" y="50"/>
                  </a:cubicBezTo>
                  <a:cubicBezTo>
                    <a:pt x="5143" y="17"/>
                    <a:pt x="4899" y="0"/>
                    <a:pt x="46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3"/>
            <p:cNvSpPr/>
            <p:nvPr/>
          </p:nvSpPr>
          <p:spPr>
            <a:xfrm>
              <a:off x="2792275" y="1899100"/>
              <a:ext cx="240825" cy="202600"/>
            </a:xfrm>
            <a:custGeom>
              <a:avLst/>
              <a:gdLst/>
              <a:ahLst/>
              <a:cxnLst/>
              <a:rect l="l" t="t" r="r" b="b"/>
              <a:pathLst>
                <a:path w="9633" h="8104" extrusionOk="0">
                  <a:moveTo>
                    <a:pt x="4428" y="1"/>
                  </a:moveTo>
                  <a:cubicBezTo>
                    <a:pt x="1986" y="1"/>
                    <a:pt x="0" y="1918"/>
                    <a:pt x="0" y="4292"/>
                  </a:cubicBezTo>
                  <a:cubicBezTo>
                    <a:pt x="0" y="6666"/>
                    <a:pt x="1917" y="8104"/>
                    <a:pt x="4360" y="8104"/>
                  </a:cubicBezTo>
                  <a:cubicBezTo>
                    <a:pt x="5798" y="8104"/>
                    <a:pt x="7099" y="7899"/>
                    <a:pt x="8149" y="6849"/>
                  </a:cubicBezTo>
                  <a:cubicBezTo>
                    <a:pt x="9085" y="5936"/>
                    <a:pt x="9632" y="4612"/>
                    <a:pt x="9016" y="3356"/>
                  </a:cubicBezTo>
                  <a:cubicBezTo>
                    <a:pt x="8194" y="1644"/>
                    <a:pt x="6391" y="1"/>
                    <a:pt x="44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3"/>
            <p:cNvSpPr/>
            <p:nvPr/>
          </p:nvSpPr>
          <p:spPr>
            <a:xfrm>
              <a:off x="2796250" y="1903725"/>
              <a:ext cx="175800" cy="171125"/>
            </a:xfrm>
            <a:custGeom>
              <a:avLst/>
              <a:gdLst/>
              <a:ahLst/>
              <a:cxnLst/>
              <a:rect l="l" t="t" r="r" b="b"/>
              <a:pathLst>
                <a:path w="7032" h="6845" extrusionOk="0">
                  <a:moveTo>
                    <a:pt x="3569" y="1"/>
                  </a:moveTo>
                  <a:cubicBezTo>
                    <a:pt x="3446" y="1"/>
                    <a:pt x="3322" y="8"/>
                    <a:pt x="3196" y="21"/>
                  </a:cubicBezTo>
                  <a:cubicBezTo>
                    <a:pt x="1348" y="227"/>
                    <a:pt x="1" y="1939"/>
                    <a:pt x="161" y="3810"/>
                  </a:cubicBezTo>
                  <a:cubicBezTo>
                    <a:pt x="331" y="5555"/>
                    <a:pt x="1771" y="6844"/>
                    <a:pt x="3463" y="6844"/>
                  </a:cubicBezTo>
                  <a:cubicBezTo>
                    <a:pt x="3586" y="6844"/>
                    <a:pt x="3710" y="6837"/>
                    <a:pt x="3835" y="6823"/>
                  </a:cubicBezTo>
                  <a:cubicBezTo>
                    <a:pt x="5684" y="6595"/>
                    <a:pt x="7031" y="4906"/>
                    <a:pt x="6871" y="3034"/>
                  </a:cubicBezTo>
                  <a:cubicBezTo>
                    <a:pt x="6701" y="1289"/>
                    <a:pt x="5261" y="1"/>
                    <a:pt x="35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3"/>
            <p:cNvSpPr/>
            <p:nvPr/>
          </p:nvSpPr>
          <p:spPr>
            <a:xfrm>
              <a:off x="2827075" y="1934775"/>
              <a:ext cx="99325" cy="96475"/>
            </a:xfrm>
            <a:custGeom>
              <a:avLst/>
              <a:gdLst/>
              <a:ahLst/>
              <a:cxnLst/>
              <a:rect l="l" t="t" r="r" b="b"/>
              <a:pathLst>
                <a:path w="3973" h="3859" extrusionOk="0">
                  <a:moveTo>
                    <a:pt x="2013" y="1"/>
                  </a:moveTo>
                  <a:cubicBezTo>
                    <a:pt x="1944" y="1"/>
                    <a:pt x="1874" y="4"/>
                    <a:pt x="1804" y="12"/>
                  </a:cubicBezTo>
                  <a:cubicBezTo>
                    <a:pt x="776" y="149"/>
                    <a:pt x="0" y="1085"/>
                    <a:pt x="92" y="2158"/>
                  </a:cubicBezTo>
                  <a:cubicBezTo>
                    <a:pt x="198" y="3137"/>
                    <a:pt x="1000" y="3858"/>
                    <a:pt x="1959" y="3858"/>
                  </a:cubicBezTo>
                  <a:cubicBezTo>
                    <a:pt x="2028" y="3858"/>
                    <a:pt x="2098" y="3854"/>
                    <a:pt x="2169" y="3847"/>
                  </a:cubicBezTo>
                  <a:cubicBezTo>
                    <a:pt x="3196" y="3732"/>
                    <a:pt x="3972" y="2774"/>
                    <a:pt x="3858" y="1724"/>
                  </a:cubicBezTo>
                  <a:cubicBezTo>
                    <a:pt x="3773" y="723"/>
                    <a:pt x="2973" y="1"/>
                    <a:pt x="20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3"/>
            <p:cNvSpPr/>
            <p:nvPr/>
          </p:nvSpPr>
          <p:spPr>
            <a:xfrm>
              <a:off x="2808825" y="1924800"/>
              <a:ext cx="163225" cy="150050"/>
            </a:xfrm>
            <a:custGeom>
              <a:avLst/>
              <a:gdLst/>
              <a:ahLst/>
              <a:cxnLst/>
              <a:rect l="l" t="t" r="r" b="b"/>
              <a:pathLst>
                <a:path w="6529" h="6002" extrusionOk="0">
                  <a:moveTo>
                    <a:pt x="5250" y="0"/>
                  </a:moveTo>
                  <a:lnTo>
                    <a:pt x="5250" y="0"/>
                  </a:lnTo>
                  <a:cubicBezTo>
                    <a:pt x="5432" y="365"/>
                    <a:pt x="5547" y="753"/>
                    <a:pt x="5592" y="1187"/>
                  </a:cubicBezTo>
                  <a:cubicBezTo>
                    <a:pt x="5775" y="3059"/>
                    <a:pt x="4405" y="4748"/>
                    <a:pt x="2556" y="4953"/>
                  </a:cubicBezTo>
                  <a:cubicBezTo>
                    <a:pt x="2428" y="4969"/>
                    <a:pt x="2300" y="4976"/>
                    <a:pt x="2173" y="4976"/>
                  </a:cubicBezTo>
                  <a:cubicBezTo>
                    <a:pt x="1356" y="4976"/>
                    <a:pt x="593" y="4665"/>
                    <a:pt x="0" y="4131"/>
                  </a:cubicBezTo>
                  <a:lnTo>
                    <a:pt x="0" y="4131"/>
                  </a:lnTo>
                  <a:cubicBezTo>
                    <a:pt x="542" y="5256"/>
                    <a:pt x="1673" y="6001"/>
                    <a:pt x="2959" y="6001"/>
                  </a:cubicBezTo>
                  <a:cubicBezTo>
                    <a:pt x="3082" y="6001"/>
                    <a:pt x="3207" y="5994"/>
                    <a:pt x="3332" y="5980"/>
                  </a:cubicBezTo>
                  <a:cubicBezTo>
                    <a:pt x="5181" y="5752"/>
                    <a:pt x="6528" y="4063"/>
                    <a:pt x="6368" y="2191"/>
                  </a:cubicBezTo>
                  <a:cubicBezTo>
                    <a:pt x="6277" y="1301"/>
                    <a:pt x="5866" y="548"/>
                    <a:pt x="52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3"/>
            <p:cNvSpPr/>
            <p:nvPr/>
          </p:nvSpPr>
          <p:spPr>
            <a:xfrm>
              <a:off x="2925212" y="1944843"/>
              <a:ext cx="50278" cy="49036"/>
            </a:xfrm>
            <a:custGeom>
              <a:avLst/>
              <a:gdLst/>
              <a:ahLst/>
              <a:cxnLst/>
              <a:rect l="l" t="t" r="r" b="b"/>
              <a:pathLst>
                <a:path w="2968" h="2893" extrusionOk="0">
                  <a:moveTo>
                    <a:pt x="1473" y="1"/>
                  </a:moveTo>
                  <a:cubicBezTo>
                    <a:pt x="1431" y="1"/>
                    <a:pt x="1389" y="3"/>
                    <a:pt x="1347" y="6"/>
                  </a:cubicBezTo>
                  <a:cubicBezTo>
                    <a:pt x="571" y="98"/>
                    <a:pt x="0" y="828"/>
                    <a:pt x="69" y="1604"/>
                  </a:cubicBezTo>
                  <a:cubicBezTo>
                    <a:pt x="132" y="2347"/>
                    <a:pt x="728" y="2892"/>
                    <a:pt x="1453" y="2892"/>
                  </a:cubicBezTo>
                  <a:cubicBezTo>
                    <a:pt x="1508" y="2892"/>
                    <a:pt x="1564" y="2889"/>
                    <a:pt x="1621" y="2882"/>
                  </a:cubicBezTo>
                  <a:cubicBezTo>
                    <a:pt x="2397" y="2791"/>
                    <a:pt x="2967" y="2084"/>
                    <a:pt x="2899" y="1285"/>
                  </a:cubicBezTo>
                  <a:cubicBezTo>
                    <a:pt x="2834" y="551"/>
                    <a:pt x="2198" y="1"/>
                    <a:pt x="1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3"/>
            <p:cNvSpPr/>
            <p:nvPr/>
          </p:nvSpPr>
          <p:spPr>
            <a:xfrm>
              <a:off x="3051900" y="2105075"/>
              <a:ext cx="217450" cy="97650"/>
            </a:xfrm>
            <a:custGeom>
              <a:avLst/>
              <a:gdLst/>
              <a:ahLst/>
              <a:cxnLst/>
              <a:rect l="l" t="t" r="r" b="b"/>
              <a:pathLst>
                <a:path w="8698" h="3906" extrusionOk="0">
                  <a:moveTo>
                    <a:pt x="7273" y="0"/>
                  </a:moveTo>
                  <a:cubicBezTo>
                    <a:pt x="7269" y="0"/>
                    <a:pt x="7264" y="1"/>
                    <a:pt x="7259" y="2"/>
                  </a:cubicBezTo>
                  <a:cubicBezTo>
                    <a:pt x="7168" y="25"/>
                    <a:pt x="7145" y="276"/>
                    <a:pt x="7213" y="573"/>
                  </a:cubicBezTo>
                  <a:cubicBezTo>
                    <a:pt x="7259" y="709"/>
                    <a:pt x="7328" y="846"/>
                    <a:pt x="7419" y="938"/>
                  </a:cubicBezTo>
                  <a:cubicBezTo>
                    <a:pt x="7510" y="1029"/>
                    <a:pt x="7579" y="1098"/>
                    <a:pt x="7579" y="1098"/>
                  </a:cubicBezTo>
                  <a:lnTo>
                    <a:pt x="7624" y="1098"/>
                  </a:lnTo>
                  <a:cubicBezTo>
                    <a:pt x="7579" y="1189"/>
                    <a:pt x="7533" y="1303"/>
                    <a:pt x="7464" y="1417"/>
                  </a:cubicBezTo>
                  <a:cubicBezTo>
                    <a:pt x="7282" y="1805"/>
                    <a:pt x="6962" y="2262"/>
                    <a:pt x="6529" y="2604"/>
                  </a:cubicBezTo>
                  <a:cubicBezTo>
                    <a:pt x="6095" y="2946"/>
                    <a:pt x="5616" y="3152"/>
                    <a:pt x="5205" y="3220"/>
                  </a:cubicBezTo>
                  <a:cubicBezTo>
                    <a:pt x="4999" y="3266"/>
                    <a:pt x="4840" y="3266"/>
                    <a:pt x="4725" y="3266"/>
                  </a:cubicBezTo>
                  <a:lnTo>
                    <a:pt x="4383" y="3266"/>
                  </a:lnTo>
                  <a:cubicBezTo>
                    <a:pt x="4315" y="3266"/>
                    <a:pt x="4246" y="3243"/>
                    <a:pt x="4178" y="3243"/>
                  </a:cubicBezTo>
                  <a:cubicBezTo>
                    <a:pt x="4109" y="3220"/>
                    <a:pt x="4018" y="3220"/>
                    <a:pt x="3904" y="3197"/>
                  </a:cubicBezTo>
                  <a:cubicBezTo>
                    <a:pt x="3539" y="3106"/>
                    <a:pt x="3036" y="2855"/>
                    <a:pt x="2580" y="2536"/>
                  </a:cubicBezTo>
                  <a:cubicBezTo>
                    <a:pt x="1941" y="2056"/>
                    <a:pt x="1416" y="1417"/>
                    <a:pt x="1142" y="1120"/>
                  </a:cubicBezTo>
                  <a:cubicBezTo>
                    <a:pt x="1165" y="1075"/>
                    <a:pt x="1188" y="1052"/>
                    <a:pt x="1210" y="1006"/>
                  </a:cubicBezTo>
                  <a:cubicBezTo>
                    <a:pt x="1324" y="778"/>
                    <a:pt x="1256" y="550"/>
                    <a:pt x="1188" y="550"/>
                  </a:cubicBezTo>
                  <a:cubicBezTo>
                    <a:pt x="1181" y="548"/>
                    <a:pt x="1173" y="547"/>
                    <a:pt x="1166" y="547"/>
                  </a:cubicBezTo>
                  <a:cubicBezTo>
                    <a:pt x="1079" y="547"/>
                    <a:pt x="973" y="667"/>
                    <a:pt x="868" y="709"/>
                  </a:cubicBezTo>
                  <a:cubicBezTo>
                    <a:pt x="799" y="732"/>
                    <a:pt x="754" y="755"/>
                    <a:pt x="708" y="755"/>
                  </a:cubicBezTo>
                  <a:lnTo>
                    <a:pt x="640" y="755"/>
                  </a:lnTo>
                  <a:cubicBezTo>
                    <a:pt x="640" y="755"/>
                    <a:pt x="617" y="778"/>
                    <a:pt x="571" y="801"/>
                  </a:cubicBezTo>
                  <a:cubicBezTo>
                    <a:pt x="548" y="846"/>
                    <a:pt x="480" y="846"/>
                    <a:pt x="411" y="869"/>
                  </a:cubicBezTo>
                  <a:cubicBezTo>
                    <a:pt x="274" y="915"/>
                    <a:pt x="92" y="915"/>
                    <a:pt x="46" y="1006"/>
                  </a:cubicBezTo>
                  <a:cubicBezTo>
                    <a:pt x="1" y="1075"/>
                    <a:pt x="138" y="1257"/>
                    <a:pt x="366" y="1326"/>
                  </a:cubicBezTo>
                  <a:cubicBezTo>
                    <a:pt x="480" y="1371"/>
                    <a:pt x="600" y="1383"/>
                    <a:pt x="691" y="1383"/>
                  </a:cubicBezTo>
                  <a:cubicBezTo>
                    <a:pt x="782" y="1383"/>
                    <a:pt x="845" y="1371"/>
                    <a:pt x="845" y="1371"/>
                  </a:cubicBezTo>
                  <a:cubicBezTo>
                    <a:pt x="845" y="1371"/>
                    <a:pt x="936" y="1326"/>
                    <a:pt x="1051" y="1234"/>
                  </a:cubicBezTo>
                  <a:cubicBezTo>
                    <a:pt x="1233" y="1622"/>
                    <a:pt x="1667" y="2330"/>
                    <a:pt x="2283" y="2878"/>
                  </a:cubicBezTo>
                  <a:cubicBezTo>
                    <a:pt x="2740" y="3289"/>
                    <a:pt x="3287" y="3631"/>
                    <a:pt x="3744" y="3768"/>
                  </a:cubicBezTo>
                  <a:cubicBezTo>
                    <a:pt x="3858" y="3791"/>
                    <a:pt x="3972" y="3837"/>
                    <a:pt x="4063" y="3859"/>
                  </a:cubicBezTo>
                  <a:cubicBezTo>
                    <a:pt x="4155" y="3859"/>
                    <a:pt x="4246" y="3882"/>
                    <a:pt x="4315" y="3905"/>
                  </a:cubicBezTo>
                  <a:lnTo>
                    <a:pt x="4771" y="3905"/>
                  </a:lnTo>
                  <a:cubicBezTo>
                    <a:pt x="4908" y="3882"/>
                    <a:pt x="5113" y="3882"/>
                    <a:pt x="5342" y="3791"/>
                  </a:cubicBezTo>
                  <a:cubicBezTo>
                    <a:pt x="5798" y="3700"/>
                    <a:pt x="6392" y="3380"/>
                    <a:pt x="6825" y="2946"/>
                  </a:cubicBezTo>
                  <a:cubicBezTo>
                    <a:pt x="7282" y="2513"/>
                    <a:pt x="7579" y="1942"/>
                    <a:pt x="7693" y="1508"/>
                  </a:cubicBezTo>
                  <a:cubicBezTo>
                    <a:pt x="7738" y="1371"/>
                    <a:pt x="7761" y="1257"/>
                    <a:pt x="7784" y="1143"/>
                  </a:cubicBezTo>
                  <a:lnTo>
                    <a:pt x="7807" y="1143"/>
                  </a:lnTo>
                  <a:cubicBezTo>
                    <a:pt x="7841" y="1149"/>
                    <a:pt x="7878" y="1152"/>
                    <a:pt x="7917" y="1152"/>
                  </a:cubicBezTo>
                  <a:cubicBezTo>
                    <a:pt x="8032" y="1152"/>
                    <a:pt x="8161" y="1126"/>
                    <a:pt x="8263" y="1075"/>
                  </a:cubicBezTo>
                  <a:cubicBezTo>
                    <a:pt x="8537" y="961"/>
                    <a:pt x="8697" y="732"/>
                    <a:pt x="8651" y="664"/>
                  </a:cubicBezTo>
                  <a:cubicBezTo>
                    <a:pt x="8632" y="634"/>
                    <a:pt x="8575" y="626"/>
                    <a:pt x="8501" y="626"/>
                  </a:cubicBezTo>
                  <a:cubicBezTo>
                    <a:pt x="8403" y="626"/>
                    <a:pt x="8276" y="641"/>
                    <a:pt x="8172" y="641"/>
                  </a:cubicBezTo>
                  <a:cubicBezTo>
                    <a:pt x="7967" y="618"/>
                    <a:pt x="7898" y="527"/>
                    <a:pt x="7898" y="527"/>
                  </a:cubicBezTo>
                  <a:cubicBezTo>
                    <a:pt x="7898" y="527"/>
                    <a:pt x="7875" y="527"/>
                    <a:pt x="7830" y="504"/>
                  </a:cubicBezTo>
                  <a:cubicBezTo>
                    <a:pt x="7761" y="481"/>
                    <a:pt x="7693" y="413"/>
                    <a:pt x="7624" y="344"/>
                  </a:cubicBezTo>
                  <a:cubicBezTo>
                    <a:pt x="7473" y="193"/>
                    <a:pt x="7362" y="0"/>
                    <a:pt x="72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3"/>
            <p:cNvSpPr/>
            <p:nvPr/>
          </p:nvSpPr>
          <p:spPr>
            <a:xfrm>
              <a:off x="3164325" y="2196950"/>
              <a:ext cx="58225" cy="31450"/>
            </a:xfrm>
            <a:custGeom>
              <a:avLst/>
              <a:gdLst/>
              <a:ahLst/>
              <a:cxnLst/>
              <a:rect l="l" t="t" r="r" b="b"/>
              <a:pathLst>
                <a:path w="2329" h="1258" extrusionOk="0">
                  <a:moveTo>
                    <a:pt x="2254" y="1"/>
                  </a:moveTo>
                  <a:cubicBezTo>
                    <a:pt x="2201" y="1"/>
                    <a:pt x="2022" y="282"/>
                    <a:pt x="1781" y="458"/>
                  </a:cubicBezTo>
                  <a:cubicBezTo>
                    <a:pt x="1644" y="550"/>
                    <a:pt x="1529" y="641"/>
                    <a:pt x="1415" y="664"/>
                  </a:cubicBezTo>
                  <a:cubicBezTo>
                    <a:pt x="1324" y="709"/>
                    <a:pt x="1256" y="755"/>
                    <a:pt x="1256" y="755"/>
                  </a:cubicBezTo>
                  <a:cubicBezTo>
                    <a:pt x="1256" y="755"/>
                    <a:pt x="1187" y="778"/>
                    <a:pt x="1073" y="823"/>
                  </a:cubicBezTo>
                  <a:cubicBezTo>
                    <a:pt x="982" y="892"/>
                    <a:pt x="822" y="915"/>
                    <a:pt x="685" y="960"/>
                  </a:cubicBezTo>
                  <a:cubicBezTo>
                    <a:pt x="365" y="1029"/>
                    <a:pt x="46" y="983"/>
                    <a:pt x="23" y="1052"/>
                  </a:cubicBezTo>
                  <a:cubicBezTo>
                    <a:pt x="0" y="1097"/>
                    <a:pt x="320" y="1257"/>
                    <a:pt x="708" y="1257"/>
                  </a:cubicBezTo>
                  <a:cubicBezTo>
                    <a:pt x="890" y="1257"/>
                    <a:pt x="1073" y="1257"/>
                    <a:pt x="1210" y="1212"/>
                  </a:cubicBezTo>
                  <a:cubicBezTo>
                    <a:pt x="1347" y="1166"/>
                    <a:pt x="1438" y="1143"/>
                    <a:pt x="1438" y="1143"/>
                  </a:cubicBezTo>
                  <a:cubicBezTo>
                    <a:pt x="1438" y="1143"/>
                    <a:pt x="1507" y="1097"/>
                    <a:pt x="1621" y="1006"/>
                  </a:cubicBezTo>
                  <a:cubicBezTo>
                    <a:pt x="1758" y="938"/>
                    <a:pt x="1872" y="801"/>
                    <a:pt x="2009" y="664"/>
                  </a:cubicBezTo>
                  <a:cubicBezTo>
                    <a:pt x="2237" y="390"/>
                    <a:pt x="2328" y="25"/>
                    <a:pt x="2260" y="2"/>
                  </a:cubicBezTo>
                  <a:cubicBezTo>
                    <a:pt x="2258" y="1"/>
                    <a:pt x="2256" y="1"/>
                    <a:pt x="22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3"/>
            <p:cNvSpPr/>
            <p:nvPr/>
          </p:nvSpPr>
          <p:spPr>
            <a:xfrm>
              <a:off x="2374550" y="1367500"/>
              <a:ext cx="982675" cy="714275"/>
            </a:xfrm>
            <a:custGeom>
              <a:avLst/>
              <a:gdLst/>
              <a:ahLst/>
              <a:cxnLst/>
              <a:rect l="l" t="t" r="r" b="b"/>
              <a:pathLst>
                <a:path w="39307" h="28571" extrusionOk="0">
                  <a:moveTo>
                    <a:pt x="23105" y="0"/>
                  </a:moveTo>
                  <a:cubicBezTo>
                    <a:pt x="16101" y="0"/>
                    <a:pt x="11961" y="3073"/>
                    <a:pt x="11961" y="3073"/>
                  </a:cubicBezTo>
                  <a:cubicBezTo>
                    <a:pt x="1" y="11062"/>
                    <a:pt x="6894" y="23730"/>
                    <a:pt x="6894" y="23730"/>
                  </a:cubicBezTo>
                  <a:cubicBezTo>
                    <a:pt x="6894" y="23730"/>
                    <a:pt x="6095" y="23000"/>
                    <a:pt x="4886" y="22657"/>
                  </a:cubicBezTo>
                  <a:lnTo>
                    <a:pt x="4886" y="22657"/>
                  </a:lnTo>
                  <a:cubicBezTo>
                    <a:pt x="5091" y="22771"/>
                    <a:pt x="5274" y="22908"/>
                    <a:pt x="5456" y="23023"/>
                  </a:cubicBezTo>
                  <a:cubicBezTo>
                    <a:pt x="5707" y="23182"/>
                    <a:pt x="6575" y="23479"/>
                    <a:pt x="6712" y="23730"/>
                  </a:cubicBezTo>
                  <a:cubicBezTo>
                    <a:pt x="6712" y="23730"/>
                    <a:pt x="9366" y="28571"/>
                    <a:pt x="10993" y="28571"/>
                  </a:cubicBezTo>
                  <a:cubicBezTo>
                    <a:pt x="11011" y="28571"/>
                    <a:pt x="11030" y="28570"/>
                    <a:pt x="11048" y="28569"/>
                  </a:cubicBezTo>
                  <a:cubicBezTo>
                    <a:pt x="12669" y="28432"/>
                    <a:pt x="12783" y="27063"/>
                    <a:pt x="12783" y="27063"/>
                  </a:cubicBezTo>
                  <a:lnTo>
                    <a:pt x="10250" y="21448"/>
                  </a:lnTo>
                  <a:cubicBezTo>
                    <a:pt x="10250" y="21448"/>
                    <a:pt x="14837" y="20808"/>
                    <a:pt x="16321" y="10628"/>
                  </a:cubicBezTo>
                  <a:cubicBezTo>
                    <a:pt x="16321" y="10628"/>
                    <a:pt x="17412" y="11533"/>
                    <a:pt x="19187" y="11533"/>
                  </a:cubicBezTo>
                  <a:cubicBezTo>
                    <a:pt x="20525" y="11533"/>
                    <a:pt x="22253" y="11019"/>
                    <a:pt x="24196" y="9213"/>
                  </a:cubicBezTo>
                  <a:cubicBezTo>
                    <a:pt x="24196" y="9213"/>
                    <a:pt x="27255" y="10991"/>
                    <a:pt x="31603" y="10991"/>
                  </a:cubicBezTo>
                  <a:cubicBezTo>
                    <a:pt x="32445" y="10991"/>
                    <a:pt x="33336" y="10925"/>
                    <a:pt x="34262" y="10765"/>
                  </a:cubicBezTo>
                  <a:cubicBezTo>
                    <a:pt x="38119" y="10081"/>
                    <a:pt x="39078" y="8643"/>
                    <a:pt x="39306" y="7798"/>
                  </a:cubicBezTo>
                  <a:cubicBezTo>
                    <a:pt x="37891" y="5082"/>
                    <a:pt x="35540" y="2754"/>
                    <a:pt x="31431" y="1384"/>
                  </a:cubicBezTo>
                  <a:cubicBezTo>
                    <a:pt x="28343" y="374"/>
                    <a:pt x="25550" y="0"/>
                    <a:pt x="2310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3"/>
            <p:cNvSpPr/>
            <p:nvPr/>
          </p:nvSpPr>
          <p:spPr>
            <a:xfrm>
              <a:off x="2327200" y="1132175"/>
              <a:ext cx="1232600" cy="930775"/>
            </a:xfrm>
            <a:custGeom>
              <a:avLst/>
              <a:gdLst/>
              <a:ahLst/>
              <a:cxnLst/>
              <a:rect l="l" t="t" r="r" b="b"/>
              <a:pathLst>
                <a:path w="49304" h="37231" extrusionOk="0">
                  <a:moveTo>
                    <a:pt x="32298" y="1"/>
                  </a:moveTo>
                  <a:lnTo>
                    <a:pt x="32298" y="2854"/>
                  </a:lnTo>
                  <a:lnTo>
                    <a:pt x="30198" y="754"/>
                  </a:lnTo>
                  <a:cubicBezTo>
                    <a:pt x="30198" y="754"/>
                    <a:pt x="30198" y="754"/>
                    <a:pt x="30198" y="754"/>
                  </a:cubicBezTo>
                  <a:cubicBezTo>
                    <a:pt x="30145" y="754"/>
                    <a:pt x="26705" y="3289"/>
                    <a:pt x="26409" y="3493"/>
                  </a:cubicBezTo>
                  <a:cubicBezTo>
                    <a:pt x="25451" y="4155"/>
                    <a:pt x="24720" y="4657"/>
                    <a:pt x="23533" y="4977"/>
                  </a:cubicBezTo>
                  <a:cubicBezTo>
                    <a:pt x="22255" y="5319"/>
                    <a:pt x="20954" y="5502"/>
                    <a:pt x="19653" y="5707"/>
                  </a:cubicBezTo>
                  <a:cubicBezTo>
                    <a:pt x="18877" y="5844"/>
                    <a:pt x="18078" y="6004"/>
                    <a:pt x="17279" y="6141"/>
                  </a:cubicBezTo>
                  <a:cubicBezTo>
                    <a:pt x="14403" y="6666"/>
                    <a:pt x="11504" y="7944"/>
                    <a:pt x="9108" y="9633"/>
                  </a:cubicBezTo>
                  <a:cubicBezTo>
                    <a:pt x="7464" y="10820"/>
                    <a:pt x="6300" y="12281"/>
                    <a:pt x="5364" y="14038"/>
                  </a:cubicBezTo>
                  <a:cubicBezTo>
                    <a:pt x="5182" y="14381"/>
                    <a:pt x="3995" y="16846"/>
                    <a:pt x="4383" y="17051"/>
                  </a:cubicBezTo>
                  <a:cubicBezTo>
                    <a:pt x="3767" y="16732"/>
                    <a:pt x="3698" y="15887"/>
                    <a:pt x="3401" y="15362"/>
                  </a:cubicBezTo>
                  <a:cubicBezTo>
                    <a:pt x="2739" y="16389"/>
                    <a:pt x="2603" y="17485"/>
                    <a:pt x="3150" y="18603"/>
                  </a:cubicBezTo>
                  <a:cubicBezTo>
                    <a:pt x="2757" y="18522"/>
                    <a:pt x="2458" y="18346"/>
                    <a:pt x="2101" y="18346"/>
                  </a:cubicBezTo>
                  <a:cubicBezTo>
                    <a:pt x="1961" y="18346"/>
                    <a:pt x="1811" y="18373"/>
                    <a:pt x="1644" y="18444"/>
                  </a:cubicBezTo>
                  <a:cubicBezTo>
                    <a:pt x="1279" y="18603"/>
                    <a:pt x="685" y="19060"/>
                    <a:pt x="662" y="19494"/>
                  </a:cubicBezTo>
                  <a:cubicBezTo>
                    <a:pt x="1251" y="19153"/>
                    <a:pt x="1650" y="19054"/>
                    <a:pt x="2145" y="19054"/>
                  </a:cubicBezTo>
                  <a:cubicBezTo>
                    <a:pt x="2380" y="19054"/>
                    <a:pt x="2637" y="19076"/>
                    <a:pt x="2945" y="19106"/>
                  </a:cubicBezTo>
                  <a:cubicBezTo>
                    <a:pt x="2351" y="19631"/>
                    <a:pt x="1621" y="20064"/>
                    <a:pt x="1279" y="20795"/>
                  </a:cubicBezTo>
                  <a:cubicBezTo>
                    <a:pt x="0" y="23602"/>
                    <a:pt x="1918" y="27482"/>
                    <a:pt x="3858" y="29491"/>
                  </a:cubicBezTo>
                  <a:cubicBezTo>
                    <a:pt x="4680" y="30336"/>
                    <a:pt x="5615" y="31066"/>
                    <a:pt x="6620" y="31705"/>
                  </a:cubicBezTo>
                  <a:cubicBezTo>
                    <a:pt x="6848" y="31842"/>
                    <a:pt x="7715" y="32139"/>
                    <a:pt x="7852" y="32390"/>
                  </a:cubicBezTo>
                  <a:cubicBezTo>
                    <a:pt x="7852" y="32390"/>
                    <a:pt x="10529" y="37231"/>
                    <a:pt x="12134" y="37231"/>
                  </a:cubicBezTo>
                  <a:cubicBezTo>
                    <a:pt x="12153" y="37231"/>
                    <a:pt x="12171" y="37230"/>
                    <a:pt x="12189" y="37229"/>
                  </a:cubicBezTo>
                  <a:cubicBezTo>
                    <a:pt x="13810" y="37115"/>
                    <a:pt x="13947" y="35745"/>
                    <a:pt x="13947" y="35745"/>
                  </a:cubicBezTo>
                  <a:lnTo>
                    <a:pt x="11390" y="30130"/>
                  </a:lnTo>
                  <a:cubicBezTo>
                    <a:pt x="11390" y="30130"/>
                    <a:pt x="15978" y="29468"/>
                    <a:pt x="17462" y="19311"/>
                  </a:cubicBezTo>
                  <a:cubicBezTo>
                    <a:pt x="17462" y="19311"/>
                    <a:pt x="18540" y="20226"/>
                    <a:pt x="20306" y="20226"/>
                  </a:cubicBezTo>
                  <a:cubicBezTo>
                    <a:pt x="21634" y="20226"/>
                    <a:pt x="23351" y="19708"/>
                    <a:pt x="25291" y="17896"/>
                  </a:cubicBezTo>
                  <a:cubicBezTo>
                    <a:pt x="25291" y="17896"/>
                    <a:pt x="28346" y="19668"/>
                    <a:pt x="32662" y="19668"/>
                  </a:cubicBezTo>
                  <a:cubicBezTo>
                    <a:pt x="33530" y="19668"/>
                    <a:pt x="34448" y="19597"/>
                    <a:pt x="35402" y="19425"/>
                  </a:cubicBezTo>
                  <a:cubicBezTo>
                    <a:pt x="40241" y="18558"/>
                    <a:pt x="40675" y="16298"/>
                    <a:pt x="40675" y="16298"/>
                  </a:cubicBezTo>
                  <a:cubicBezTo>
                    <a:pt x="40675" y="16298"/>
                    <a:pt x="42592" y="21479"/>
                    <a:pt x="42958" y="23328"/>
                  </a:cubicBezTo>
                  <a:cubicBezTo>
                    <a:pt x="43346" y="25200"/>
                    <a:pt x="43460" y="28167"/>
                    <a:pt x="43460" y="28167"/>
                  </a:cubicBezTo>
                  <a:lnTo>
                    <a:pt x="44852" y="32253"/>
                  </a:lnTo>
                  <a:lnTo>
                    <a:pt x="44943" y="27049"/>
                  </a:lnTo>
                  <a:cubicBezTo>
                    <a:pt x="44943" y="27049"/>
                    <a:pt x="49303" y="18238"/>
                    <a:pt x="42592" y="13399"/>
                  </a:cubicBezTo>
                  <a:cubicBezTo>
                    <a:pt x="42592" y="13399"/>
                    <a:pt x="45195" y="6346"/>
                    <a:pt x="38370" y="3858"/>
                  </a:cubicBezTo>
                  <a:cubicBezTo>
                    <a:pt x="38370" y="3858"/>
                    <a:pt x="37890" y="640"/>
                    <a:pt x="32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3"/>
            <p:cNvSpPr/>
            <p:nvPr/>
          </p:nvSpPr>
          <p:spPr>
            <a:xfrm>
              <a:off x="2343750" y="1132175"/>
              <a:ext cx="1140150" cy="930775"/>
            </a:xfrm>
            <a:custGeom>
              <a:avLst/>
              <a:gdLst/>
              <a:ahLst/>
              <a:cxnLst/>
              <a:rect l="l" t="t" r="r" b="b"/>
              <a:pathLst>
                <a:path w="45606" h="37231" extrusionOk="0">
                  <a:moveTo>
                    <a:pt x="31636" y="1"/>
                  </a:moveTo>
                  <a:lnTo>
                    <a:pt x="31636" y="2854"/>
                  </a:lnTo>
                  <a:lnTo>
                    <a:pt x="29536" y="754"/>
                  </a:lnTo>
                  <a:cubicBezTo>
                    <a:pt x="29514" y="754"/>
                    <a:pt x="29331" y="891"/>
                    <a:pt x="29034" y="1096"/>
                  </a:cubicBezTo>
                  <a:cubicBezTo>
                    <a:pt x="29308" y="2786"/>
                    <a:pt x="29399" y="4885"/>
                    <a:pt x="28783" y="6826"/>
                  </a:cubicBezTo>
                  <a:cubicBezTo>
                    <a:pt x="27630" y="10468"/>
                    <a:pt x="20860" y="15654"/>
                    <a:pt x="17097" y="15654"/>
                  </a:cubicBezTo>
                  <a:cubicBezTo>
                    <a:pt x="16616" y="15654"/>
                    <a:pt x="16183" y="15569"/>
                    <a:pt x="15818" y="15385"/>
                  </a:cubicBezTo>
                  <a:cubicBezTo>
                    <a:pt x="12600" y="13787"/>
                    <a:pt x="14175" y="10296"/>
                    <a:pt x="14175" y="10295"/>
                  </a:cubicBezTo>
                  <a:lnTo>
                    <a:pt x="14175" y="10295"/>
                  </a:lnTo>
                  <a:cubicBezTo>
                    <a:pt x="14174" y="10296"/>
                    <a:pt x="11634" y="14770"/>
                    <a:pt x="10503" y="14770"/>
                  </a:cubicBezTo>
                  <a:cubicBezTo>
                    <a:pt x="10494" y="14770"/>
                    <a:pt x="10486" y="14769"/>
                    <a:pt x="10477" y="14769"/>
                  </a:cubicBezTo>
                  <a:cubicBezTo>
                    <a:pt x="9359" y="14700"/>
                    <a:pt x="9929" y="11482"/>
                    <a:pt x="9929" y="11482"/>
                  </a:cubicBezTo>
                  <a:lnTo>
                    <a:pt x="9929" y="11482"/>
                  </a:lnTo>
                  <a:cubicBezTo>
                    <a:pt x="9929" y="11482"/>
                    <a:pt x="7302" y="14971"/>
                    <a:pt x="5658" y="14971"/>
                  </a:cubicBezTo>
                  <a:cubicBezTo>
                    <a:pt x="5589" y="14971"/>
                    <a:pt x="5521" y="14964"/>
                    <a:pt x="5456" y="14951"/>
                  </a:cubicBezTo>
                  <a:cubicBezTo>
                    <a:pt x="5045" y="14883"/>
                    <a:pt x="4862" y="14426"/>
                    <a:pt x="4817" y="13810"/>
                  </a:cubicBezTo>
                  <a:cubicBezTo>
                    <a:pt x="4794" y="13901"/>
                    <a:pt x="4748" y="13970"/>
                    <a:pt x="4702" y="14038"/>
                  </a:cubicBezTo>
                  <a:cubicBezTo>
                    <a:pt x="4520" y="14380"/>
                    <a:pt x="3336" y="16840"/>
                    <a:pt x="3719" y="17051"/>
                  </a:cubicBezTo>
                  <a:lnTo>
                    <a:pt x="3719" y="17051"/>
                  </a:lnTo>
                  <a:cubicBezTo>
                    <a:pt x="3127" y="16730"/>
                    <a:pt x="3036" y="15887"/>
                    <a:pt x="2739" y="15362"/>
                  </a:cubicBezTo>
                  <a:cubicBezTo>
                    <a:pt x="2077" y="16389"/>
                    <a:pt x="1941" y="17485"/>
                    <a:pt x="2488" y="18603"/>
                  </a:cubicBezTo>
                  <a:cubicBezTo>
                    <a:pt x="2095" y="18522"/>
                    <a:pt x="1796" y="18346"/>
                    <a:pt x="1439" y="18346"/>
                  </a:cubicBezTo>
                  <a:cubicBezTo>
                    <a:pt x="1299" y="18346"/>
                    <a:pt x="1149" y="18373"/>
                    <a:pt x="982" y="18444"/>
                  </a:cubicBezTo>
                  <a:cubicBezTo>
                    <a:pt x="617" y="18603"/>
                    <a:pt x="23" y="19060"/>
                    <a:pt x="0" y="19494"/>
                  </a:cubicBezTo>
                  <a:cubicBezTo>
                    <a:pt x="589" y="19153"/>
                    <a:pt x="988" y="19054"/>
                    <a:pt x="1483" y="19054"/>
                  </a:cubicBezTo>
                  <a:cubicBezTo>
                    <a:pt x="1718" y="19054"/>
                    <a:pt x="1975" y="19076"/>
                    <a:pt x="2283" y="19106"/>
                  </a:cubicBezTo>
                  <a:cubicBezTo>
                    <a:pt x="1963" y="19379"/>
                    <a:pt x="1644" y="19608"/>
                    <a:pt x="1347" y="19882"/>
                  </a:cubicBezTo>
                  <a:cubicBezTo>
                    <a:pt x="2210" y="19483"/>
                    <a:pt x="3844" y="18807"/>
                    <a:pt x="4983" y="18807"/>
                  </a:cubicBezTo>
                  <a:cubicBezTo>
                    <a:pt x="5019" y="18807"/>
                    <a:pt x="5055" y="18807"/>
                    <a:pt x="5090" y="18809"/>
                  </a:cubicBezTo>
                  <a:cubicBezTo>
                    <a:pt x="6711" y="18877"/>
                    <a:pt x="6506" y="21091"/>
                    <a:pt x="6506" y="21091"/>
                  </a:cubicBezTo>
                  <a:cubicBezTo>
                    <a:pt x="6506" y="21091"/>
                    <a:pt x="10632" y="19480"/>
                    <a:pt x="12938" y="19480"/>
                  </a:cubicBezTo>
                  <a:cubicBezTo>
                    <a:pt x="13377" y="19480"/>
                    <a:pt x="13749" y="19538"/>
                    <a:pt x="14015" y="19676"/>
                  </a:cubicBezTo>
                  <a:cubicBezTo>
                    <a:pt x="15704" y="20544"/>
                    <a:pt x="14403" y="26752"/>
                    <a:pt x="9747" y="28350"/>
                  </a:cubicBezTo>
                  <a:cubicBezTo>
                    <a:pt x="9310" y="28502"/>
                    <a:pt x="8919" y="28571"/>
                    <a:pt x="8568" y="28571"/>
                  </a:cubicBezTo>
                  <a:cubicBezTo>
                    <a:pt x="5176" y="28571"/>
                    <a:pt x="5570" y="22142"/>
                    <a:pt x="5570" y="22141"/>
                  </a:cubicBezTo>
                  <a:lnTo>
                    <a:pt x="5570" y="22141"/>
                  </a:lnTo>
                  <a:cubicBezTo>
                    <a:pt x="5570" y="22142"/>
                    <a:pt x="4761" y="25225"/>
                    <a:pt x="2680" y="25225"/>
                  </a:cubicBezTo>
                  <a:cubicBezTo>
                    <a:pt x="2339" y="25225"/>
                    <a:pt x="1964" y="25142"/>
                    <a:pt x="1553" y="24949"/>
                  </a:cubicBezTo>
                  <a:cubicBezTo>
                    <a:pt x="1005" y="24675"/>
                    <a:pt x="594" y="24333"/>
                    <a:pt x="320" y="23967"/>
                  </a:cubicBezTo>
                  <a:lnTo>
                    <a:pt x="320" y="23967"/>
                  </a:lnTo>
                  <a:cubicBezTo>
                    <a:pt x="662" y="26044"/>
                    <a:pt x="1941" y="28167"/>
                    <a:pt x="3196" y="29491"/>
                  </a:cubicBezTo>
                  <a:cubicBezTo>
                    <a:pt x="4018" y="30336"/>
                    <a:pt x="4953" y="31066"/>
                    <a:pt x="5958" y="31705"/>
                  </a:cubicBezTo>
                  <a:cubicBezTo>
                    <a:pt x="6186" y="31842"/>
                    <a:pt x="7053" y="32139"/>
                    <a:pt x="7190" y="32390"/>
                  </a:cubicBezTo>
                  <a:cubicBezTo>
                    <a:pt x="7190" y="32390"/>
                    <a:pt x="9867" y="37231"/>
                    <a:pt x="11472" y="37231"/>
                  </a:cubicBezTo>
                  <a:cubicBezTo>
                    <a:pt x="11491" y="37231"/>
                    <a:pt x="11509" y="37230"/>
                    <a:pt x="11527" y="37229"/>
                  </a:cubicBezTo>
                  <a:cubicBezTo>
                    <a:pt x="13148" y="37115"/>
                    <a:pt x="13285" y="35745"/>
                    <a:pt x="13285" y="35745"/>
                  </a:cubicBezTo>
                  <a:lnTo>
                    <a:pt x="10728" y="30130"/>
                  </a:lnTo>
                  <a:cubicBezTo>
                    <a:pt x="10728" y="30130"/>
                    <a:pt x="15316" y="29468"/>
                    <a:pt x="16800" y="19311"/>
                  </a:cubicBezTo>
                  <a:cubicBezTo>
                    <a:pt x="16800" y="19311"/>
                    <a:pt x="17878" y="20226"/>
                    <a:pt x="19644" y="20226"/>
                  </a:cubicBezTo>
                  <a:cubicBezTo>
                    <a:pt x="20972" y="20226"/>
                    <a:pt x="22689" y="19708"/>
                    <a:pt x="24629" y="17896"/>
                  </a:cubicBezTo>
                  <a:cubicBezTo>
                    <a:pt x="24629" y="17896"/>
                    <a:pt x="27684" y="19668"/>
                    <a:pt x="32000" y="19668"/>
                  </a:cubicBezTo>
                  <a:cubicBezTo>
                    <a:pt x="32868" y="19668"/>
                    <a:pt x="33786" y="19597"/>
                    <a:pt x="34740" y="19425"/>
                  </a:cubicBezTo>
                  <a:cubicBezTo>
                    <a:pt x="39579" y="18558"/>
                    <a:pt x="40013" y="16298"/>
                    <a:pt x="40013" y="16298"/>
                  </a:cubicBezTo>
                  <a:cubicBezTo>
                    <a:pt x="40013" y="16298"/>
                    <a:pt x="41930" y="21479"/>
                    <a:pt x="42296" y="23328"/>
                  </a:cubicBezTo>
                  <a:cubicBezTo>
                    <a:pt x="42684" y="25200"/>
                    <a:pt x="42798" y="28167"/>
                    <a:pt x="42798" y="28167"/>
                  </a:cubicBezTo>
                  <a:lnTo>
                    <a:pt x="44190" y="32253"/>
                  </a:lnTo>
                  <a:lnTo>
                    <a:pt x="44281" y="27049"/>
                  </a:lnTo>
                  <a:cubicBezTo>
                    <a:pt x="44281" y="27049"/>
                    <a:pt x="45354" y="24903"/>
                    <a:pt x="45605" y="22141"/>
                  </a:cubicBezTo>
                  <a:lnTo>
                    <a:pt x="45605" y="22141"/>
                  </a:lnTo>
                  <a:cubicBezTo>
                    <a:pt x="45113" y="22951"/>
                    <a:pt x="44679" y="23300"/>
                    <a:pt x="44309" y="23300"/>
                  </a:cubicBezTo>
                  <a:cubicBezTo>
                    <a:pt x="43614" y="23300"/>
                    <a:pt x="43143" y="22073"/>
                    <a:pt x="42935" y="20361"/>
                  </a:cubicBezTo>
                  <a:cubicBezTo>
                    <a:pt x="42775" y="19106"/>
                    <a:pt x="43232" y="17257"/>
                    <a:pt x="43848" y="15248"/>
                  </a:cubicBezTo>
                  <a:cubicBezTo>
                    <a:pt x="43346" y="14586"/>
                    <a:pt x="42707" y="13970"/>
                    <a:pt x="41930" y="13399"/>
                  </a:cubicBezTo>
                  <a:cubicBezTo>
                    <a:pt x="41930" y="13399"/>
                    <a:pt x="42707" y="11322"/>
                    <a:pt x="42319" y="9017"/>
                  </a:cubicBezTo>
                  <a:lnTo>
                    <a:pt x="42319" y="9017"/>
                  </a:lnTo>
                  <a:cubicBezTo>
                    <a:pt x="42136" y="11277"/>
                    <a:pt x="41063" y="14038"/>
                    <a:pt x="39648" y="14906"/>
                  </a:cubicBezTo>
                  <a:cubicBezTo>
                    <a:pt x="39124" y="15220"/>
                    <a:pt x="38733" y="15389"/>
                    <a:pt x="38467" y="15389"/>
                  </a:cubicBezTo>
                  <a:cubicBezTo>
                    <a:pt x="37690" y="15389"/>
                    <a:pt x="37972" y="13951"/>
                    <a:pt x="39077" y="10500"/>
                  </a:cubicBezTo>
                  <a:cubicBezTo>
                    <a:pt x="39671" y="8652"/>
                    <a:pt x="39534" y="6483"/>
                    <a:pt x="39146" y="4520"/>
                  </a:cubicBezTo>
                  <a:cubicBezTo>
                    <a:pt x="38712" y="4269"/>
                    <a:pt x="38256" y="4041"/>
                    <a:pt x="37708" y="3858"/>
                  </a:cubicBezTo>
                  <a:cubicBezTo>
                    <a:pt x="37708" y="3858"/>
                    <a:pt x="37685" y="3584"/>
                    <a:pt x="37480" y="3196"/>
                  </a:cubicBezTo>
                  <a:lnTo>
                    <a:pt x="37480" y="3196"/>
                  </a:lnTo>
                  <a:cubicBezTo>
                    <a:pt x="37822" y="4429"/>
                    <a:pt x="37982" y="6232"/>
                    <a:pt x="37594" y="8697"/>
                  </a:cubicBezTo>
                  <a:cubicBezTo>
                    <a:pt x="36810" y="13569"/>
                    <a:pt x="32381" y="15978"/>
                    <a:pt x="30556" y="15978"/>
                  </a:cubicBezTo>
                  <a:cubicBezTo>
                    <a:pt x="30201" y="15978"/>
                    <a:pt x="29945" y="15887"/>
                    <a:pt x="29833" y="15705"/>
                  </a:cubicBezTo>
                  <a:cubicBezTo>
                    <a:pt x="29148" y="14586"/>
                    <a:pt x="34124" y="10249"/>
                    <a:pt x="33622" y="4840"/>
                  </a:cubicBezTo>
                  <a:cubicBezTo>
                    <a:pt x="33439" y="2831"/>
                    <a:pt x="32937" y="1279"/>
                    <a:pt x="32367" y="115"/>
                  </a:cubicBezTo>
                  <a:cubicBezTo>
                    <a:pt x="32116" y="69"/>
                    <a:pt x="31887" y="46"/>
                    <a:pt x="31636"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3"/>
            <p:cNvSpPr/>
            <p:nvPr/>
          </p:nvSpPr>
          <p:spPr>
            <a:xfrm>
              <a:off x="2598825" y="1878550"/>
              <a:ext cx="25700" cy="123325"/>
            </a:xfrm>
            <a:custGeom>
              <a:avLst/>
              <a:gdLst/>
              <a:ahLst/>
              <a:cxnLst/>
              <a:rect l="l" t="t" r="r" b="b"/>
              <a:pathLst>
                <a:path w="1028" h="4933" extrusionOk="0">
                  <a:moveTo>
                    <a:pt x="712" y="1"/>
                  </a:moveTo>
                  <a:cubicBezTo>
                    <a:pt x="710" y="1"/>
                    <a:pt x="709" y="1"/>
                    <a:pt x="708" y="1"/>
                  </a:cubicBezTo>
                  <a:cubicBezTo>
                    <a:pt x="639" y="1"/>
                    <a:pt x="662" y="640"/>
                    <a:pt x="617" y="1234"/>
                  </a:cubicBezTo>
                  <a:cubicBezTo>
                    <a:pt x="594" y="1553"/>
                    <a:pt x="571" y="1850"/>
                    <a:pt x="502" y="2078"/>
                  </a:cubicBezTo>
                  <a:cubicBezTo>
                    <a:pt x="480" y="2307"/>
                    <a:pt x="434" y="2444"/>
                    <a:pt x="434" y="2444"/>
                  </a:cubicBezTo>
                  <a:cubicBezTo>
                    <a:pt x="434" y="2444"/>
                    <a:pt x="365" y="3060"/>
                    <a:pt x="251" y="3676"/>
                  </a:cubicBezTo>
                  <a:cubicBezTo>
                    <a:pt x="137" y="4292"/>
                    <a:pt x="0" y="4909"/>
                    <a:pt x="69" y="4932"/>
                  </a:cubicBezTo>
                  <a:cubicBezTo>
                    <a:pt x="70" y="4932"/>
                    <a:pt x="71" y="4932"/>
                    <a:pt x="73" y="4932"/>
                  </a:cubicBezTo>
                  <a:cubicBezTo>
                    <a:pt x="147" y="4932"/>
                    <a:pt x="393" y="4350"/>
                    <a:pt x="617" y="3767"/>
                  </a:cubicBezTo>
                  <a:cubicBezTo>
                    <a:pt x="822" y="3174"/>
                    <a:pt x="959" y="2535"/>
                    <a:pt x="959" y="2535"/>
                  </a:cubicBezTo>
                  <a:cubicBezTo>
                    <a:pt x="959" y="2535"/>
                    <a:pt x="982" y="2375"/>
                    <a:pt x="982" y="2124"/>
                  </a:cubicBezTo>
                  <a:cubicBezTo>
                    <a:pt x="1027" y="1896"/>
                    <a:pt x="1005" y="1553"/>
                    <a:pt x="1005" y="1234"/>
                  </a:cubicBezTo>
                  <a:cubicBezTo>
                    <a:pt x="960" y="606"/>
                    <a:pt x="783" y="1"/>
                    <a:pt x="7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3"/>
            <p:cNvSpPr/>
            <p:nvPr/>
          </p:nvSpPr>
          <p:spPr>
            <a:xfrm>
              <a:off x="2754600" y="1522500"/>
              <a:ext cx="230000" cy="115925"/>
            </a:xfrm>
            <a:custGeom>
              <a:avLst/>
              <a:gdLst/>
              <a:ahLst/>
              <a:cxnLst/>
              <a:rect l="l" t="t" r="r" b="b"/>
              <a:pathLst>
                <a:path w="9200" h="4637" extrusionOk="0">
                  <a:moveTo>
                    <a:pt x="9176" y="0"/>
                  </a:moveTo>
                  <a:cubicBezTo>
                    <a:pt x="9176" y="0"/>
                    <a:pt x="9131" y="92"/>
                    <a:pt x="9085" y="229"/>
                  </a:cubicBezTo>
                  <a:cubicBezTo>
                    <a:pt x="9062" y="297"/>
                    <a:pt x="9039" y="388"/>
                    <a:pt x="8994" y="502"/>
                  </a:cubicBezTo>
                  <a:cubicBezTo>
                    <a:pt x="8971" y="594"/>
                    <a:pt x="8902" y="708"/>
                    <a:pt x="8857" y="822"/>
                  </a:cubicBezTo>
                  <a:cubicBezTo>
                    <a:pt x="8651" y="1301"/>
                    <a:pt x="8263" y="1895"/>
                    <a:pt x="7738" y="2374"/>
                  </a:cubicBezTo>
                  <a:cubicBezTo>
                    <a:pt x="7236" y="2831"/>
                    <a:pt x="6666" y="3241"/>
                    <a:pt x="6186" y="3470"/>
                  </a:cubicBezTo>
                  <a:cubicBezTo>
                    <a:pt x="5958" y="3584"/>
                    <a:pt x="5753" y="3652"/>
                    <a:pt x="5616" y="3721"/>
                  </a:cubicBezTo>
                  <a:cubicBezTo>
                    <a:pt x="5479" y="3766"/>
                    <a:pt x="5387" y="3789"/>
                    <a:pt x="5387" y="3789"/>
                  </a:cubicBezTo>
                  <a:cubicBezTo>
                    <a:pt x="5387" y="3789"/>
                    <a:pt x="5365" y="3812"/>
                    <a:pt x="5342" y="3835"/>
                  </a:cubicBezTo>
                  <a:cubicBezTo>
                    <a:pt x="5296" y="3835"/>
                    <a:pt x="5250" y="3858"/>
                    <a:pt x="5159" y="3881"/>
                  </a:cubicBezTo>
                  <a:cubicBezTo>
                    <a:pt x="5022" y="3926"/>
                    <a:pt x="4817" y="3995"/>
                    <a:pt x="4566" y="4063"/>
                  </a:cubicBezTo>
                  <a:cubicBezTo>
                    <a:pt x="4199" y="4130"/>
                    <a:pt x="3736" y="4221"/>
                    <a:pt x="3246" y="4221"/>
                  </a:cubicBezTo>
                  <a:cubicBezTo>
                    <a:pt x="3064" y="4221"/>
                    <a:pt x="2879" y="4208"/>
                    <a:pt x="2694" y="4177"/>
                  </a:cubicBezTo>
                  <a:lnTo>
                    <a:pt x="2420" y="4177"/>
                  </a:lnTo>
                  <a:cubicBezTo>
                    <a:pt x="2352" y="4155"/>
                    <a:pt x="2260" y="4132"/>
                    <a:pt x="2169" y="4109"/>
                  </a:cubicBezTo>
                  <a:cubicBezTo>
                    <a:pt x="2009" y="4086"/>
                    <a:pt x="1849" y="4040"/>
                    <a:pt x="1690" y="4018"/>
                  </a:cubicBezTo>
                  <a:cubicBezTo>
                    <a:pt x="1370" y="3903"/>
                    <a:pt x="1096" y="3789"/>
                    <a:pt x="845" y="3721"/>
                  </a:cubicBezTo>
                  <a:cubicBezTo>
                    <a:pt x="421" y="3499"/>
                    <a:pt x="122" y="3348"/>
                    <a:pt x="43" y="3348"/>
                  </a:cubicBezTo>
                  <a:cubicBezTo>
                    <a:pt x="33" y="3348"/>
                    <a:pt x="26" y="3350"/>
                    <a:pt x="23" y="3356"/>
                  </a:cubicBezTo>
                  <a:cubicBezTo>
                    <a:pt x="1" y="3378"/>
                    <a:pt x="297" y="3584"/>
                    <a:pt x="754" y="3903"/>
                  </a:cubicBezTo>
                  <a:cubicBezTo>
                    <a:pt x="982" y="4018"/>
                    <a:pt x="1279" y="4155"/>
                    <a:pt x="1598" y="4291"/>
                  </a:cubicBezTo>
                  <a:cubicBezTo>
                    <a:pt x="1758" y="4337"/>
                    <a:pt x="1941" y="4383"/>
                    <a:pt x="2101" y="4451"/>
                  </a:cubicBezTo>
                  <a:cubicBezTo>
                    <a:pt x="2192" y="4474"/>
                    <a:pt x="2283" y="4497"/>
                    <a:pt x="2374" y="4520"/>
                  </a:cubicBezTo>
                  <a:lnTo>
                    <a:pt x="2648" y="4565"/>
                  </a:lnTo>
                  <a:cubicBezTo>
                    <a:pt x="2925" y="4617"/>
                    <a:pt x="3205" y="4636"/>
                    <a:pt x="3476" y="4636"/>
                  </a:cubicBezTo>
                  <a:cubicBezTo>
                    <a:pt x="3920" y="4636"/>
                    <a:pt x="4340" y="4585"/>
                    <a:pt x="4680" y="4543"/>
                  </a:cubicBezTo>
                  <a:cubicBezTo>
                    <a:pt x="4954" y="4474"/>
                    <a:pt x="5182" y="4406"/>
                    <a:pt x="5319" y="4383"/>
                  </a:cubicBezTo>
                  <a:cubicBezTo>
                    <a:pt x="5410" y="4360"/>
                    <a:pt x="5479" y="4337"/>
                    <a:pt x="5501" y="4314"/>
                  </a:cubicBezTo>
                  <a:cubicBezTo>
                    <a:pt x="5547" y="4291"/>
                    <a:pt x="5570" y="4291"/>
                    <a:pt x="5570" y="4291"/>
                  </a:cubicBezTo>
                  <a:cubicBezTo>
                    <a:pt x="5570" y="4291"/>
                    <a:pt x="5661" y="4246"/>
                    <a:pt x="5798" y="4200"/>
                  </a:cubicBezTo>
                  <a:cubicBezTo>
                    <a:pt x="5958" y="4132"/>
                    <a:pt x="6163" y="4040"/>
                    <a:pt x="6415" y="3881"/>
                  </a:cubicBezTo>
                  <a:cubicBezTo>
                    <a:pt x="6917" y="3630"/>
                    <a:pt x="7487" y="3173"/>
                    <a:pt x="8012" y="2625"/>
                  </a:cubicBezTo>
                  <a:cubicBezTo>
                    <a:pt x="8514" y="2077"/>
                    <a:pt x="8880" y="1415"/>
                    <a:pt x="9039" y="890"/>
                  </a:cubicBezTo>
                  <a:cubicBezTo>
                    <a:pt x="9085" y="776"/>
                    <a:pt x="9131" y="639"/>
                    <a:pt x="9154" y="548"/>
                  </a:cubicBezTo>
                  <a:cubicBezTo>
                    <a:pt x="9176" y="434"/>
                    <a:pt x="9176" y="320"/>
                    <a:pt x="9199" y="251"/>
                  </a:cubicBezTo>
                  <a:cubicBezTo>
                    <a:pt x="9199" y="92"/>
                    <a:pt x="9199" y="0"/>
                    <a:pt x="91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3"/>
            <p:cNvSpPr/>
            <p:nvPr/>
          </p:nvSpPr>
          <p:spPr>
            <a:xfrm>
              <a:off x="2958325" y="1365575"/>
              <a:ext cx="334400" cy="243725"/>
            </a:xfrm>
            <a:custGeom>
              <a:avLst/>
              <a:gdLst/>
              <a:ahLst/>
              <a:cxnLst/>
              <a:rect l="l" t="t" r="r" b="b"/>
              <a:pathLst>
                <a:path w="13376" h="9749" extrusionOk="0">
                  <a:moveTo>
                    <a:pt x="13330" y="0"/>
                  </a:moveTo>
                  <a:cubicBezTo>
                    <a:pt x="13307" y="0"/>
                    <a:pt x="13285" y="137"/>
                    <a:pt x="13262" y="388"/>
                  </a:cubicBezTo>
                  <a:cubicBezTo>
                    <a:pt x="13239" y="525"/>
                    <a:pt x="13239" y="685"/>
                    <a:pt x="13216" y="868"/>
                  </a:cubicBezTo>
                  <a:cubicBezTo>
                    <a:pt x="13193" y="1027"/>
                    <a:pt x="13148" y="1233"/>
                    <a:pt x="13125" y="1461"/>
                  </a:cubicBezTo>
                  <a:cubicBezTo>
                    <a:pt x="12965" y="2306"/>
                    <a:pt x="12577" y="3424"/>
                    <a:pt x="11961" y="4406"/>
                  </a:cubicBezTo>
                  <a:cubicBezTo>
                    <a:pt x="11367" y="5410"/>
                    <a:pt x="10568" y="6254"/>
                    <a:pt x="9906" y="6825"/>
                  </a:cubicBezTo>
                  <a:cubicBezTo>
                    <a:pt x="9747" y="6962"/>
                    <a:pt x="9587" y="7076"/>
                    <a:pt x="9427" y="7190"/>
                  </a:cubicBezTo>
                  <a:cubicBezTo>
                    <a:pt x="9290" y="7282"/>
                    <a:pt x="9176" y="7396"/>
                    <a:pt x="9062" y="7464"/>
                  </a:cubicBezTo>
                  <a:cubicBezTo>
                    <a:pt x="8856" y="7601"/>
                    <a:pt x="8742" y="7670"/>
                    <a:pt x="8742" y="7670"/>
                  </a:cubicBezTo>
                  <a:cubicBezTo>
                    <a:pt x="8742" y="7670"/>
                    <a:pt x="8263" y="8012"/>
                    <a:pt x="7487" y="8400"/>
                  </a:cubicBezTo>
                  <a:cubicBezTo>
                    <a:pt x="7304" y="8491"/>
                    <a:pt x="7099" y="8583"/>
                    <a:pt x="6871" y="8674"/>
                  </a:cubicBezTo>
                  <a:cubicBezTo>
                    <a:pt x="6642" y="8788"/>
                    <a:pt x="6391" y="8857"/>
                    <a:pt x="6140" y="8948"/>
                  </a:cubicBezTo>
                  <a:cubicBezTo>
                    <a:pt x="5615" y="9085"/>
                    <a:pt x="5045" y="9222"/>
                    <a:pt x="4474" y="9313"/>
                  </a:cubicBezTo>
                  <a:cubicBezTo>
                    <a:pt x="4024" y="9394"/>
                    <a:pt x="3567" y="9433"/>
                    <a:pt x="3127" y="9433"/>
                  </a:cubicBezTo>
                  <a:cubicBezTo>
                    <a:pt x="2453" y="9433"/>
                    <a:pt x="1822" y="9342"/>
                    <a:pt x="1324" y="9176"/>
                  </a:cubicBezTo>
                  <a:cubicBezTo>
                    <a:pt x="523" y="8938"/>
                    <a:pt x="92" y="8556"/>
                    <a:pt x="30" y="8556"/>
                  </a:cubicBezTo>
                  <a:cubicBezTo>
                    <a:pt x="27" y="8556"/>
                    <a:pt x="24" y="8557"/>
                    <a:pt x="23" y="8560"/>
                  </a:cubicBezTo>
                  <a:cubicBezTo>
                    <a:pt x="0" y="8560"/>
                    <a:pt x="114" y="8674"/>
                    <a:pt x="297" y="8834"/>
                  </a:cubicBezTo>
                  <a:cubicBezTo>
                    <a:pt x="411" y="8925"/>
                    <a:pt x="548" y="9016"/>
                    <a:pt x="708" y="9108"/>
                  </a:cubicBezTo>
                  <a:cubicBezTo>
                    <a:pt x="868" y="9176"/>
                    <a:pt x="1050" y="9290"/>
                    <a:pt x="1256" y="9359"/>
                  </a:cubicBezTo>
                  <a:cubicBezTo>
                    <a:pt x="1851" y="9616"/>
                    <a:pt x="2639" y="9749"/>
                    <a:pt x="3467" y="9749"/>
                  </a:cubicBezTo>
                  <a:cubicBezTo>
                    <a:pt x="3815" y="9749"/>
                    <a:pt x="4169" y="9725"/>
                    <a:pt x="4520" y="9678"/>
                  </a:cubicBezTo>
                  <a:cubicBezTo>
                    <a:pt x="5113" y="9633"/>
                    <a:pt x="5707" y="9496"/>
                    <a:pt x="6254" y="9359"/>
                  </a:cubicBezTo>
                  <a:cubicBezTo>
                    <a:pt x="6528" y="9290"/>
                    <a:pt x="6779" y="9199"/>
                    <a:pt x="7030" y="9108"/>
                  </a:cubicBezTo>
                  <a:cubicBezTo>
                    <a:pt x="7282" y="9016"/>
                    <a:pt x="7510" y="8925"/>
                    <a:pt x="7692" y="8834"/>
                  </a:cubicBezTo>
                  <a:cubicBezTo>
                    <a:pt x="8537" y="8469"/>
                    <a:pt x="9016" y="8103"/>
                    <a:pt x="9016" y="8103"/>
                  </a:cubicBezTo>
                  <a:cubicBezTo>
                    <a:pt x="9016" y="8103"/>
                    <a:pt x="9153" y="8035"/>
                    <a:pt x="9381" y="7875"/>
                  </a:cubicBezTo>
                  <a:cubicBezTo>
                    <a:pt x="9473" y="7807"/>
                    <a:pt x="9610" y="7692"/>
                    <a:pt x="9747" y="7578"/>
                  </a:cubicBezTo>
                  <a:cubicBezTo>
                    <a:pt x="9884" y="7464"/>
                    <a:pt x="10043" y="7327"/>
                    <a:pt x="10226" y="7190"/>
                  </a:cubicBezTo>
                  <a:cubicBezTo>
                    <a:pt x="10888" y="6574"/>
                    <a:pt x="11710" y="5661"/>
                    <a:pt x="12280" y="4611"/>
                  </a:cubicBezTo>
                  <a:cubicBezTo>
                    <a:pt x="12897" y="3561"/>
                    <a:pt x="13216" y="2374"/>
                    <a:pt x="13330" y="1484"/>
                  </a:cubicBezTo>
                  <a:cubicBezTo>
                    <a:pt x="13330" y="1256"/>
                    <a:pt x="13353" y="1050"/>
                    <a:pt x="13376" y="868"/>
                  </a:cubicBezTo>
                  <a:cubicBezTo>
                    <a:pt x="13376" y="685"/>
                    <a:pt x="13353" y="525"/>
                    <a:pt x="13353" y="411"/>
                  </a:cubicBezTo>
                  <a:cubicBezTo>
                    <a:pt x="13353" y="137"/>
                    <a:pt x="13330" y="0"/>
                    <a:pt x="133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3"/>
            <p:cNvSpPr/>
            <p:nvPr/>
          </p:nvSpPr>
          <p:spPr>
            <a:xfrm>
              <a:off x="3039925" y="1262850"/>
              <a:ext cx="370350" cy="363525"/>
            </a:xfrm>
            <a:custGeom>
              <a:avLst/>
              <a:gdLst/>
              <a:ahLst/>
              <a:cxnLst/>
              <a:rect l="l" t="t" r="r" b="b"/>
              <a:pathLst>
                <a:path w="14814" h="14541" extrusionOk="0">
                  <a:moveTo>
                    <a:pt x="12326" y="1"/>
                  </a:moveTo>
                  <a:cubicBezTo>
                    <a:pt x="12326" y="1"/>
                    <a:pt x="12326" y="46"/>
                    <a:pt x="12372" y="138"/>
                  </a:cubicBezTo>
                  <a:cubicBezTo>
                    <a:pt x="12394" y="183"/>
                    <a:pt x="12440" y="229"/>
                    <a:pt x="12463" y="275"/>
                  </a:cubicBezTo>
                  <a:cubicBezTo>
                    <a:pt x="12509" y="343"/>
                    <a:pt x="12554" y="389"/>
                    <a:pt x="12623" y="457"/>
                  </a:cubicBezTo>
                  <a:cubicBezTo>
                    <a:pt x="12737" y="594"/>
                    <a:pt x="12897" y="754"/>
                    <a:pt x="13056" y="937"/>
                  </a:cubicBezTo>
                  <a:cubicBezTo>
                    <a:pt x="13193" y="1119"/>
                    <a:pt x="13376" y="1325"/>
                    <a:pt x="13513" y="1576"/>
                  </a:cubicBezTo>
                  <a:cubicBezTo>
                    <a:pt x="13832" y="2078"/>
                    <a:pt x="14061" y="2740"/>
                    <a:pt x="14243" y="3447"/>
                  </a:cubicBezTo>
                  <a:cubicBezTo>
                    <a:pt x="14403" y="4178"/>
                    <a:pt x="14472" y="4954"/>
                    <a:pt x="14426" y="5753"/>
                  </a:cubicBezTo>
                  <a:cubicBezTo>
                    <a:pt x="14403" y="7328"/>
                    <a:pt x="13718" y="8789"/>
                    <a:pt x="13056" y="9747"/>
                  </a:cubicBezTo>
                  <a:cubicBezTo>
                    <a:pt x="12897" y="9998"/>
                    <a:pt x="12714" y="10204"/>
                    <a:pt x="12577" y="10386"/>
                  </a:cubicBezTo>
                  <a:cubicBezTo>
                    <a:pt x="12440" y="10569"/>
                    <a:pt x="12280" y="10706"/>
                    <a:pt x="12166" y="10843"/>
                  </a:cubicBezTo>
                  <a:cubicBezTo>
                    <a:pt x="12075" y="10980"/>
                    <a:pt x="11961" y="11048"/>
                    <a:pt x="11892" y="11117"/>
                  </a:cubicBezTo>
                  <a:cubicBezTo>
                    <a:pt x="11824" y="11185"/>
                    <a:pt x="11778" y="11208"/>
                    <a:pt x="11778" y="11208"/>
                  </a:cubicBezTo>
                  <a:cubicBezTo>
                    <a:pt x="11778" y="11208"/>
                    <a:pt x="11641" y="11345"/>
                    <a:pt x="11413" y="11596"/>
                  </a:cubicBezTo>
                  <a:cubicBezTo>
                    <a:pt x="11276" y="11710"/>
                    <a:pt x="11116" y="11824"/>
                    <a:pt x="10934" y="11984"/>
                  </a:cubicBezTo>
                  <a:cubicBezTo>
                    <a:pt x="10751" y="12144"/>
                    <a:pt x="10523" y="12304"/>
                    <a:pt x="10294" y="12463"/>
                  </a:cubicBezTo>
                  <a:cubicBezTo>
                    <a:pt x="9359" y="13171"/>
                    <a:pt x="7852" y="13719"/>
                    <a:pt x="6323" y="13993"/>
                  </a:cubicBezTo>
                  <a:cubicBezTo>
                    <a:pt x="5524" y="14152"/>
                    <a:pt x="4748" y="14221"/>
                    <a:pt x="3995" y="14244"/>
                  </a:cubicBezTo>
                  <a:cubicBezTo>
                    <a:pt x="3736" y="14260"/>
                    <a:pt x="3483" y="14268"/>
                    <a:pt x="3238" y="14268"/>
                  </a:cubicBezTo>
                  <a:cubicBezTo>
                    <a:pt x="2791" y="14268"/>
                    <a:pt x="2369" y="14242"/>
                    <a:pt x="1986" y="14198"/>
                  </a:cubicBezTo>
                  <a:cubicBezTo>
                    <a:pt x="884" y="14115"/>
                    <a:pt x="161" y="13918"/>
                    <a:pt x="24" y="13918"/>
                  </a:cubicBezTo>
                  <a:cubicBezTo>
                    <a:pt x="10" y="13918"/>
                    <a:pt x="2" y="13920"/>
                    <a:pt x="0" y="13924"/>
                  </a:cubicBezTo>
                  <a:cubicBezTo>
                    <a:pt x="0" y="13947"/>
                    <a:pt x="183" y="14016"/>
                    <a:pt x="525" y="14130"/>
                  </a:cubicBezTo>
                  <a:cubicBezTo>
                    <a:pt x="868" y="14221"/>
                    <a:pt x="1347" y="14335"/>
                    <a:pt x="1963" y="14404"/>
                  </a:cubicBezTo>
                  <a:cubicBezTo>
                    <a:pt x="2557" y="14495"/>
                    <a:pt x="3264" y="14541"/>
                    <a:pt x="4018" y="14541"/>
                  </a:cubicBezTo>
                  <a:cubicBezTo>
                    <a:pt x="4771" y="14541"/>
                    <a:pt x="5570" y="14495"/>
                    <a:pt x="6369" y="14381"/>
                  </a:cubicBezTo>
                  <a:cubicBezTo>
                    <a:pt x="7966" y="14130"/>
                    <a:pt x="9541" y="13582"/>
                    <a:pt x="10568" y="12874"/>
                  </a:cubicBezTo>
                  <a:cubicBezTo>
                    <a:pt x="10819" y="12692"/>
                    <a:pt x="11048" y="12532"/>
                    <a:pt x="11230" y="12372"/>
                  </a:cubicBezTo>
                  <a:cubicBezTo>
                    <a:pt x="11436" y="12212"/>
                    <a:pt x="11618" y="12098"/>
                    <a:pt x="11755" y="11984"/>
                  </a:cubicBezTo>
                  <a:cubicBezTo>
                    <a:pt x="12006" y="11733"/>
                    <a:pt x="12166" y="11596"/>
                    <a:pt x="12166" y="11596"/>
                  </a:cubicBezTo>
                  <a:cubicBezTo>
                    <a:pt x="12166" y="11596"/>
                    <a:pt x="12189" y="11550"/>
                    <a:pt x="12257" y="11482"/>
                  </a:cubicBezTo>
                  <a:cubicBezTo>
                    <a:pt x="12326" y="11413"/>
                    <a:pt x="12440" y="11322"/>
                    <a:pt x="12554" y="11185"/>
                  </a:cubicBezTo>
                  <a:cubicBezTo>
                    <a:pt x="12668" y="11048"/>
                    <a:pt x="12805" y="10888"/>
                    <a:pt x="12965" y="10706"/>
                  </a:cubicBezTo>
                  <a:cubicBezTo>
                    <a:pt x="13125" y="10500"/>
                    <a:pt x="13307" y="10272"/>
                    <a:pt x="13467" y="10021"/>
                  </a:cubicBezTo>
                  <a:cubicBezTo>
                    <a:pt x="13810" y="9496"/>
                    <a:pt x="14129" y="8857"/>
                    <a:pt x="14380" y="8127"/>
                  </a:cubicBezTo>
                  <a:cubicBezTo>
                    <a:pt x="14654" y="7396"/>
                    <a:pt x="14791" y="6574"/>
                    <a:pt x="14791" y="5753"/>
                  </a:cubicBezTo>
                  <a:cubicBezTo>
                    <a:pt x="14814" y="4931"/>
                    <a:pt x="14700" y="4132"/>
                    <a:pt x="14517" y="3379"/>
                  </a:cubicBezTo>
                  <a:cubicBezTo>
                    <a:pt x="14312" y="2649"/>
                    <a:pt x="14038" y="1987"/>
                    <a:pt x="13695" y="1462"/>
                  </a:cubicBezTo>
                  <a:cubicBezTo>
                    <a:pt x="13513" y="1211"/>
                    <a:pt x="13330" y="1005"/>
                    <a:pt x="13170" y="823"/>
                  </a:cubicBezTo>
                  <a:cubicBezTo>
                    <a:pt x="12988" y="663"/>
                    <a:pt x="12828" y="503"/>
                    <a:pt x="12691" y="389"/>
                  </a:cubicBezTo>
                  <a:cubicBezTo>
                    <a:pt x="12645" y="343"/>
                    <a:pt x="12577" y="275"/>
                    <a:pt x="12531" y="229"/>
                  </a:cubicBezTo>
                  <a:cubicBezTo>
                    <a:pt x="12486" y="183"/>
                    <a:pt x="12463" y="138"/>
                    <a:pt x="12417" y="92"/>
                  </a:cubicBezTo>
                  <a:cubicBezTo>
                    <a:pt x="12372" y="24"/>
                    <a:pt x="12326" y="1"/>
                    <a:pt x="123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3"/>
            <p:cNvSpPr/>
            <p:nvPr/>
          </p:nvSpPr>
          <p:spPr>
            <a:xfrm>
              <a:off x="3031350" y="1141875"/>
              <a:ext cx="118150" cy="294500"/>
            </a:xfrm>
            <a:custGeom>
              <a:avLst/>
              <a:gdLst/>
              <a:ahLst/>
              <a:cxnLst/>
              <a:rect l="l" t="t" r="r" b="b"/>
              <a:pathLst>
                <a:path w="4726" h="11780" extrusionOk="0">
                  <a:moveTo>
                    <a:pt x="4018" y="1"/>
                  </a:moveTo>
                  <a:cubicBezTo>
                    <a:pt x="3995" y="24"/>
                    <a:pt x="4064" y="412"/>
                    <a:pt x="4155" y="1028"/>
                  </a:cubicBezTo>
                  <a:cubicBezTo>
                    <a:pt x="4246" y="1621"/>
                    <a:pt x="4361" y="2443"/>
                    <a:pt x="4338" y="3219"/>
                  </a:cubicBezTo>
                  <a:cubicBezTo>
                    <a:pt x="4315" y="4018"/>
                    <a:pt x="4087" y="4794"/>
                    <a:pt x="3881" y="5342"/>
                  </a:cubicBezTo>
                  <a:cubicBezTo>
                    <a:pt x="3676" y="5913"/>
                    <a:pt x="3493" y="6255"/>
                    <a:pt x="3493" y="6255"/>
                  </a:cubicBezTo>
                  <a:cubicBezTo>
                    <a:pt x="3493" y="6255"/>
                    <a:pt x="3447" y="6346"/>
                    <a:pt x="3379" y="6506"/>
                  </a:cubicBezTo>
                  <a:cubicBezTo>
                    <a:pt x="3311" y="6666"/>
                    <a:pt x="3196" y="6894"/>
                    <a:pt x="3059" y="7168"/>
                  </a:cubicBezTo>
                  <a:cubicBezTo>
                    <a:pt x="2786" y="7716"/>
                    <a:pt x="2375" y="8401"/>
                    <a:pt x="1918" y="9085"/>
                  </a:cubicBezTo>
                  <a:cubicBezTo>
                    <a:pt x="1028" y="10455"/>
                    <a:pt x="1" y="11733"/>
                    <a:pt x="69" y="11779"/>
                  </a:cubicBezTo>
                  <a:cubicBezTo>
                    <a:pt x="70" y="11780"/>
                    <a:pt x="71" y="11780"/>
                    <a:pt x="73" y="11780"/>
                  </a:cubicBezTo>
                  <a:cubicBezTo>
                    <a:pt x="156" y="11780"/>
                    <a:pt x="1252" y="10590"/>
                    <a:pt x="2238" y="9291"/>
                  </a:cubicBezTo>
                  <a:cubicBezTo>
                    <a:pt x="2717" y="8629"/>
                    <a:pt x="3174" y="7944"/>
                    <a:pt x="3493" y="7396"/>
                  </a:cubicBezTo>
                  <a:cubicBezTo>
                    <a:pt x="3653" y="7122"/>
                    <a:pt x="3767" y="6894"/>
                    <a:pt x="3836" y="6734"/>
                  </a:cubicBezTo>
                  <a:cubicBezTo>
                    <a:pt x="3927" y="6575"/>
                    <a:pt x="3972" y="6483"/>
                    <a:pt x="3972" y="6483"/>
                  </a:cubicBezTo>
                  <a:cubicBezTo>
                    <a:pt x="3972" y="6483"/>
                    <a:pt x="4155" y="6095"/>
                    <a:pt x="4338" y="5502"/>
                  </a:cubicBezTo>
                  <a:cubicBezTo>
                    <a:pt x="4543" y="4908"/>
                    <a:pt x="4726" y="4087"/>
                    <a:pt x="4726" y="3219"/>
                  </a:cubicBezTo>
                  <a:cubicBezTo>
                    <a:pt x="4680" y="2398"/>
                    <a:pt x="4520" y="1576"/>
                    <a:pt x="4338" y="982"/>
                  </a:cubicBezTo>
                  <a:cubicBezTo>
                    <a:pt x="4201" y="389"/>
                    <a:pt x="4064" y="1"/>
                    <a:pt x="4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3"/>
            <p:cNvSpPr/>
            <p:nvPr/>
          </p:nvSpPr>
          <p:spPr>
            <a:xfrm>
              <a:off x="2553750" y="1374650"/>
              <a:ext cx="71350" cy="172400"/>
            </a:xfrm>
            <a:custGeom>
              <a:avLst/>
              <a:gdLst/>
              <a:ahLst/>
              <a:cxnLst/>
              <a:rect l="l" t="t" r="r" b="b"/>
              <a:pathLst>
                <a:path w="2854" h="6896" extrusionOk="0">
                  <a:moveTo>
                    <a:pt x="2800" y="1"/>
                  </a:moveTo>
                  <a:cubicBezTo>
                    <a:pt x="2702" y="1"/>
                    <a:pt x="2107" y="710"/>
                    <a:pt x="1575" y="1463"/>
                  </a:cubicBezTo>
                  <a:cubicBezTo>
                    <a:pt x="1301" y="1874"/>
                    <a:pt x="1050" y="2285"/>
                    <a:pt x="867" y="2582"/>
                  </a:cubicBezTo>
                  <a:cubicBezTo>
                    <a:pt x="708" y="2901"/>
                    <a:pt x="594" y="3130"/>
                    <a:pt x="594" y="3130"/>
                  </a:cubicBezTo>
                  <a:cubicBezTo>
                    <a:pt x="594" y="3130"/>
                    <a:pt x="502" y="3358"/>
                    <a:pt x="388" y="3700"/>
                  </a:cubicBezTo>
                  <a:cubicBezTo>
                    <a:pt x="274" y="4043"/>
                    <a:pt x="137" y="4499"/>
                    <a:pt x="69" y="4978"/>
                  </a:cubicBezTo>
                  <a:cubicBezTo>
                    <a:pt x="23" y="5481"/>
                    <a:pt x="0" y="5960"/>
                    <a:pt x="114" y="6325"/>
                  </a:cubicBezTo>
                  <a:cubicBezTo>
                    <a:pt x="183" y="6690"/>
                    <a:pt x="297" y="6896"/>
                    <a:pt x="320" y="6896"/>
                  </a:cubicBezTo>
                  <a:cubicBezTo>
                    <a:pt x="365" y="6873"/>
                    <a:pt x="320" y="6645"/>
                    <a:pt x="297" y="6302"/>
                  </a:cubicBezTo>
                  <a:cubicBezTo>
                    <a:pt x="274" y="5960"/>
                    <a:pt x="342" y="5503"/>
                    <a:pt x="434" y="5047"/>
                  </a:cubicBezTo>
                  <a:cubicBezTo>
                    <a:pt x="525" y="4613"/>
                    <a:pt x="708" y="4180"/>
                    <a:pt x="822" y="3860"/>
                  </a:cubicBezTo>
                  <a:cubicBezTo>
                    <a:pt x="982" y="3540"/>
                    <a:pt x="1073" y="3335"/>
                    <a:pt x="1073" y="3335"/>
                  </a:cubicBezTo>
                  <a:cubicBezTo>
                    <a:pt x="1073" y="3335"/>
                    <a:pt x="1438" y="2491"/>
                    <a:pt x="1895" y="1669"/>
                  </a:cubicBezTo>
                  <a:cubicBezTo>
                    <a:pt x="2351" y="847"/>
                    <a:pt x="2853" y="48"/>
                    <a:pt x="2808" y="3"/>
                  </a:cubicBezTo>
                  <a:cubicBezTo>
                    <a:pt x="2806" y="1"/>
                    <a:pt x="2803" y="1"/>
                    <a:pt x="28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3"/>
            <p:cNvSpPr/>
            <p:nvPr/>
          </p:nvSpPr>
          <p:spPr>
            <a:xfrm>
              <a:off x="2639900" y="1255925"/>
              <a:ext cx="360675" cy="295700"/>
            </a:xfrm>
            <a:custGeom>
              <a:avLst/>
              <a:gdLst/>
              <a:ahLst/>
              <a:cxnLst/>
              <a:rect l="l" t="t" r="r" b="b"/>
              <a:pathLst>
                <a:path w="14427" h="11828" extrusionOk="0">
                  <a:moveTo>
                    <a:pt x="14416" y="0"/>
                  </a:moveTo>
                  <a:cubicBezTo>
                    <a:pt x="14374" y="0"/>
                    <a:pt x="14243" y="87"/>
                    <a:pt x="14038" y="209"/>
                  </a:cubicBezTo>
                  <a:cubicBezTo>
                    <a:pt x="13810" y="369"/>
                    <a:pt x="13445" y="529"/>
                    <a:pt x="13011" y="711"/>
                  </a:cubicBezTo>
                  <a:cubicBezTo>
                    <a:pt x="12144" y="1054"/>
                    <a:pt x="10888" y="1236"/>
                    <a:pt x="9610" y="1465"/>
                  </a:cubicBezTo>
                  <a:cubicBezTo>
                    <a:pt x="8355" y="1693"/>
                    <a:pt x="7122" y="2035"/>
                    <a:pt x="6209" y="2423"/>
                  </a:cubicBezTo>
                  <a:cubicBezTo>
                    <a:pt x="5981" y="2515"/>
                    <a:pt x="5776" y="2583"/>
                    <a:pt x="5593" y="2652"/>
                  </a:cubicBezTo>
                  <a:cubicBezTo>
                    <a:pt x="5410" y="2743"/>
                    <a:pt x="5251" y="2834"/>
                    <a:pt x="5136" y="2903"/>
                  </a:cubicBezTo>
                  <a:cubicBezTo>
                    <a:pt x="4885" y="3040"/>
                    <a:pt x="4726" y="3108"/>
                    <a:pt x="4726" y="3108"/>
                  </a:cubicBezTo>
                  <a:cubicBezTo>
                    <a:pt x="4726" y="3108"/>
                    <a:pt x="4589" y="3177"/>
                    <a:pt x="4360" y="3359"/>
                  </a:cubicBezTo>
                  <a:cubicBezTo>
                    <a:pt x="4109" y="3519"/>
                    <a:pt x="3790" y="3770"/>
                    <a:pt x="3447" y="4112"/>
                  </a:cubicBezTo>
                  <a:cubicBezTo>
                    <a:pt x="3082" y="4432"/>
                    <a:pt x="2694" y="4866"/>
                    <a:pt x="2329" y="5345"/>
                  </a:cubicBezTo>
                  <a:cubicBezTo>
                    <a:pt x="1964" y="5824"/>
                    <a:pt x="1576" y="6349"/>
                    <a:pt x="1256" y="6920"/>
                  </a:cubicBezTo>
                  <a:cubicBezTo>
                    <a:pt x="617" y="8016"/>
                    <a:pt x="160" y="9248"/>
                    <a:pt x="46" y="10230"/>
                  </a:cubicBezTo>
                  <a:cubicBezTo>
                    <a:pt x="1" y="10709"/>
                    <a:pt x="1" y="11120"/>
                    <a:pt x="46" y="11394"/>
                  </a:cubicBezTo>
                  <a:cubicBezTo>
                    <a:pt x="92" y="11668"/>
                    <a:pt x="115" y="11827"/>
                    <a:pt x="138" y="11827"/>
                  </a:cubicBezTo>
                  <a:cubicBezTo>
                    <a:pt x="183" y="11827"/>
                    <a:pt x="69" y="11188"/>
                    <a:pt x="252" y="10252"/>
                  </a:cubicBezTo>
                  <a:cubicBezTo>
                    <a:pt x="412" y="9339"/>
                    <a:pt x="914" y="8153"/>
                    <a:pt x="1576" y="7103"/>
                  </a:cubicBezTo>
                  <a:cubicBezTo>
                    <a:pt x="1918" y="6578"/>
                    <a:pt x="2283" y="6075"/>
                    <a:pt x="2648" y="5619"/>
                  </a:cubicBezTo>
                  <a:cubicBezTo>
                    <a:pt x="3036" y="5162"/>
                    <a:pt x="3425" y="4774"/>
                    <a:pt x="3767" y="4478"/>
                  </a:cubicBezTo>
                  <a:cubicBezTo>
                    <a:pt x="4109" y="4158"/>
                    <a:pt x="4429" y="3930"/>
                    <a:pt x="4634" y="3770"/>
                  </a:cubicBezTo>
                  <a:cubicBezTo>
                    <a:pt x="4863" y="3610"/>
                    <a:pt x="4999" y="3565"/>
                    <a:pt x="4999" y="3565"/>
                  </a:cubicBezTo>
                  <a:cubicBezTo>
                    <a:pt x="4999" y="3565"/>
                    <a:pt x="5136" y="3473"/>
                    <a:pt x="5365" y="3359"/>
                  </a:cubicBezTo>
                  <a:cubicBezTo>
                    <a:pt x="5502" y="3291"/>
                    <a:pt x="5639" y="3199"/>
                    <a:pt x="5798" y="3108"/>
                  </a:cubicBezTo>
                  <a:cubicBezTo>
                    <a:pt x="5981" y="3040"/>
                    <a:pt x="6164" y="2948"/>
                    <a:pt x="6392" y="2857"/>
                  </a:cubicBezTo>
                  <a:cubicBezTo>
                    <a:pt x="7236" y="2492"/>
                    <a:pt x="8469" y="2104"/>
                    <a:pt x="9701" y="1830"/>
                  </a:cubicBezTo>
                  <a:cubicBezTo>
                    <a:pt x="10934" y="1556"/>
                    <a:pt x="12212" y="1328"/>
                    <a:pt x="13080" y="894"/>
                  </a:cubicBezTo>
                  <a:cubicBezTo>
                    <a:pt x="13536" y="689"/>
                    <a:pt x="13879" y="483"/>
                    <a:pt x="14084" y="301"/>
                  </a:cubicBezTo>
                  <a:cubicBezTo>
                    <a:pt x="14312" y="118"/>
                    <a:pt x="14426" y="27"/>
                    <a:pt x="14426" y="4"/>
                  </a:cubicBezTo>
                  <a:cubicBezTo>
                    <a:pt x="14424" y="2"/>
                    <a:pt x="14420" y="0"/>
                    <a:pt x="144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3"/>
            <p:cNvSpPr/>
            <p:nvPr/>
          </p:nvSpPr>
          <p:spPr>
            <a:xfrm>
              <a:off x="3054750" y="1164075"/>
              <a:ext cx="44550" cy="155925"/>
            </a:xfrm>
            <a:custGeom>
              <a:avLst/>
              <a:gdLst/>
              <a:ahLst/>
              <a:cxnLst/>
              <a:rect l="l" t="t" r="r" b="b"/>
              <a:pathLst>
                <a:path w="1782" h="6237" extrusionOk="0">
                  <a:moveTo>
                    <a:pt x="901" y="1"/>
                  </a:moveTo>
                  <a:cubicBezTo>
                    <a:pt x="897" y="1"/>
                    <a:pt x="894" y="2"/>
                    <a:pt x="891" y="3"/>
                  </a:cubicBezTo>
                  <a:cubicBezTo>
                    <a:pt x="868" y="26"/>
                    <a:pt x="937" y="231"/>
                    <a:pt x="1051" y="505"/>
                  </a:cubicBezTo>
                  <a:cubicBezTo>
                    <a:pt x="1142" y="802"/>
                    <a:pt x="1256" y="1190"/>
                    <a:pt x="1302" y="1601"/>
                  </a:cubicBezTo>
                  <a:cubicBezTo>
                    <a:pt x="1325" y="1989"/>
                    <a:pt x="1325" y="2400"/>
                    <a:pt x="1279" y="2696"/>
                  </a:cubicBezTo>
                  <a:cubicBezTo>
                    <a:pt x="1279" y="2833"/>
                    <a:pt x="1233" y="2948"/>
                    <a:pt x="1233" y="3039"/>
                  </a:cubicBezTo>
                  <a:cubicBezTo>
                    <a:pt x="1210" y="3130"/>
                    <a:pt x="1210" y="3176"/>
                    <a:pt x="1210" y="3176"/>
                  </a:cubicBezTo>
                  <a:cubicBezTo>
                    <a:pt x="1210" y="3176"/>
                    <a:pt x="1188" y="3221"/>
                    <a:pt x="1188" y="3313"/>
                  </a:cubicBezTo>
                  <a:cubicBezTo>
                    <a:pt x="1165" y="3404"/>
                    <a:pt x="1142" y="3518"/>
                    <a:pt x="1096" y="3678"/>
                  </a:cubicBezTo>
                  <a:cubicBezTo>
                    <a:pt x="1051" y="3952"/>
                    <a:pt x="914" y="4340"/>
                    <a:pt x="777" y="4728"/>
                  </a:cubicBezTo>
                  <a:cubicBezTo>
                    <a:pt x="457" y="5481"/>
                    <a:pt x="1" y="6189"/>
                    <a:pt x="69" y="6234"/>
                  </a:cubicBezTo>
                  <a:cubicBezTo>
                    <a:pt x="71" y="6236"/>
                    <a:pt x="73" y="6237"/>
                    <a:pt x="76" y="6237"/>
                  </a:cubicBezTo>
                  <a:cubicBezTo>
                    <a:pt x="153" y="6237"/>
                    <a:pt x="699" y="5615"/>
                    <a:pt x="1096" y="4888"/>
                  </a:cubicBezTo>
                  <a:cubicBezTo>
                    <a:pt x="1302" y="4500"/>
                    <a:pt x="1484" y="4112"/>
                    <a:pt x="1576" y="3792"/>
                  </a:cubicBezTo>
                  <a:cubicBezTo>
                    <a:pt x="1621" y="3655"/>
                    <a:pt x="1644" y="3518"/>
                    <a:pt x="1690" y="3427"/>
                  </a:cubicBezTo>
                  <a:cubicBezTo>
                    <a:pt x="1713" y="3336"/>
                    <a:pt x="1713" y="3267"/>
                    <a:pt x="1713" y="3267"/>
                  </a:cubicBezTo>
                  <a:cubicBezTo>
                    <a:pt x="1713" y="3267"/>
                    <a:pt x="1735" y="3221"/>
                    <a:pt x="1735" y="3130"/>
                  </a:cubicBezTo>
                  <a:cubicBezTo>
                    <a:pt x="1735" y="3016"/>
                    <a:pt x="1758" y="2902"/>
                    <a:pt x="1758" y="2719"/>
                  </a:cubicBezTo>
                  <a:cubicBezTo>
                    <a:pt x="1781" y="2400"/>
                    <a:pt x="1758" y="1966"/>
                    <a:pt x="1667" y="1532"/>
                  </a:cubicBezTo>
                  <a:cubicBezTo>
                    <a:pt x="1576" y="1099"/>
                    <a:pt x="1393" y="711"/>
                    <a:pt x="1233" y="414"/>
                  </a:cubicBezTo>
                  <a:cubicBezTo>
                    <a:pt x="1084" y="157"/>
                    <a:pt x="954" y="1"/>
                    <a:pt x="9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3"/>
            <p:cNvSpPr/>
            <p:nvPr/>
          </p:nvSpPr>
          <p:spPr>
            <a:xfrm>
              <a:off x="2454450" y="1584700"/>
              <a:ext cx="85625" cy="85625"/>
            </a:xfrm>
            <a:custGeom>
              <a:avLst/>
              <a:gdLst/>
              <a:ahLst/>
              <a:cxnLst/>
              <a:rect l="l" t="t" r="r" b="b"/>
              <a:pathLst>
                <a:path w="3425" h="3425" extrusionOk="0">
                  <a:moveTo>
                    <a:pt x="3304" y="0"/>
                  </a:moveTo>
                  <a:cubicBezTo>
                    <a:pt x="3230" y="0"/>
                    <a:pt x="3128" y="12"/>
                    <a:pt x="3013" y="46"/>
                  </a:cubicBezTo>
                  <a:cubicBezTo>
                    <a:pt x="2785" y="92"/>
                    <a:pt x="2488" y="229"/>
                    <a:pt x="2215" y="388"/>
                  </a:cubicBezTo>
                  <a:cubicBezTo>
                    <a:pt x="1918" y="548"/>
                    <a:pt x="1690" y="753"/>
                    <a:pt x="1507" y="913"/>
                  </a:cubicBezTo>
                  <a:cubicBezTo>
                    <a:pt x="1324" y="1073"/>
                    <a:pt x="1210" y="1187"/>
                    <a:pt x="1210" y="1187"/>
                  </a:cubicBezTo>
                  <a:cubicBezTo>
                    <a:pt x="1210" y="1187"/>
                    <a:pt x="799" y="1689"/>
                    <a:pt x="503" y="2237"/>
                  </a:cubicBezTo>
                  <a:cubicBezTo>
                    <a:pt x="183" y="2785"/>
                    <a:pt x="0" y="3401"/>
                    <a:pt x="69" y="3424"/>
                  </a:cubicBezTo>
                  <a:cubicBezTo>
                    <a:pt x="70" y="3425"/>
                    <a:pt x="72" y="3425"/>
                    <a:pt x="74" y="3425"/>
                  </a:cubicBezTo>
                  <a:cubicBezTo>
                    <a:pt x="150" y="3425"/>
                    <a:pt x="442" y="2912"/>
                    <a:pt x="822" y="2443"/>
                  </a:cubicBezTo>
                  <a:cubicBezTo>
                    <a:pt x="1187" y="1963"/>
                    <a:pt x="1598" y="1530"/>
                    <a:pt x="1598" y="1530"/>
                  </a:cubicBezTo>
                  <a:cubicBezTo>
                    <a:pt x="1598" y="1530"/>
                    <a:pt x="1690" y="1415"/>
                    <a:pt x="1849" y="1256"/>
                  </a:cubicBezTo>
                  <a:cubicBezTo>
                    <a:pt x="1986" y="1096"/>
                    <a:pt x="2192" y="868"/>
                    <a:pt x="2420" y="685"/>
                  </a:cubicBezTo>
                  <a:cubicBezTo>
                    <a:pt x="2648" y="502"/>
                    <a:pt x="2899" y="320"/>
                    <a:pt x="3082" y="229"/>
                  </a:cubicBezTo>
                  <a:cubicBezTo>
                    <a:pt x="3287" y="114"/>
                    <a:pt x="3424" y="69"/>
                    <a:pt x="3424" y="23"/>
                  </a:cubicBezTo>
                  <a:cubicBezTo>
                    <a:pt x="3424" y="12"/>
                    <a:pt x="3379" y="0"/>
                    <a:pt x="33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3"/>
            <p:cNvSpPr/>
            <p:nvPr/>
          </p:nvSpPr>
          <p:spPr>
            <a:xfrm>
              <a:off x="2468725" y="1610800"/>
              <a:ext cx="107300" cy="238700"/>
            </a:xfrm>
            <a:custGeom>
              <a:avLst/>
              <a:gdLst/>
              <a:ahLst/>
              <a:cxnLst/>
              <a:rect l="l" t="t" r="r" b="b"/>
              <a:pathLst>
                <a:path w="4292" h="9548" extrusionOk="0">
                  <a:moveTo>
                    <a:pt x="4265" y="1"/>
                  </a:moveTo>
                  <a:cubicBezTo>
                    <a:pt x="4172" y="1"/>
                    <a:pt x="3843" y="54"/>
                    <a:pt x="3401" y="189"/>
                  </a:cubicBezTo>
                  <a:cubicBezTo>
                    <a:pt x="2876" y="394"/>
                    <a:pt x="2237" y="782"/>
                    <a:pt x="1712" y="1307"/>
                  </a:cubicBezTo>
                  <a:cubicBezTo>
                    <a:pt x="1187" y="1855"/>
                    <a:pt x="776" y="2494"/>
                    <a:pt x="571" y="2996"/>
                  </a:cubicBezTo>
                  <a:cubicBezTo>
                    <a:pt x="434" y="3247"/>
                    <a:pt x="388" y="3476"/>
                    <a:pt x="320" y="3635"/>
                  </a:cubicBezTo>
                  <a:cubicBezTo>
                    <a:pt x="274" y="3772"/>
                    <a:pt x="228" y="3864"/>
                    <a:pt x="228" y="3864"/>
                  </a:cubicBezTo>
                  <a:cubicBezTo>
                    <a:pt x="228" y="3864"/>
                    <a:pt x="228" y="3955"/>
                    <a:pt x="183" y="4115"/>
                  </a:cubicBezTo>
                  <a:cubicBezTo>
                    <a:pt x="160" y="4275"/>
                    <a:pt x="91" y="4503"/>
                    <a:pt x="69" y="4800"/>
                  </a:cubicBezTo>
                  <a:cubicBezTo>
                    <a:pt x="0" y="5347"/>
                    <a:pt x="0" y="6078"/>
                    <a:pt x="91" y="6831"/>
                  </a:cubicBezTo>
                  <a:cubicBezTo>
                    <a:pt x="206" y="7561"/>
                    <a:pt x="411" y="8269"/>
                    <a:pt x="662" y="8748"/>
                  </a:cubicBezTo>
                  <a:cubicBezTo>
                    <a:pt x="890" y="9250"/>
                    <a:pt x="1096" y="9547"/>
                    <a:pt x="1119" y="9547"/>
                  </a:cubicBezTo>
                  <a:cubicBezTo>
                    <a:pt x="1164" y="9524"/>
                    <a:pt x="1004" y="9182"/>
                    <a:pt x="845" y="8680"/>
                  </a:cubicBezTo>
                  <a:cubicBezTo>
                    <a:pt x="662" y="8178"/>
                    <a:pt x="525" y="7493"/>
                    <a:pt x="457" y="6785"/>
                  </a:cubicBezTo>
                  <a:cubicBezTo>
                    <a:pt x="411" y="6078"/>
                    <a:pt x="457" y="5370"/>
                    <a:pt x="548" y="4868"/>
                  </a:cubicBezTo>
                  <a:cubicBezTo>
                    <a:pt x="594" y="4594"/>
                    <a:pt x="662" y="4389"/>
                    <a:pt x="685" y="4252"/>
                  </a:cubicBezTo>
                  <a:cubicBezTo>
                    <a:pt x="731" y="4092"/>
                    <a:pt x="753" y="4001"/>
                    <a:pt x="753" y="4001"/>
                  </a:cubicBezTo>
                  <a:cubicBezTo>
                    <a:pt x="753" y="4001"/>
                    <a:pt x="776" y="3932"/>
                    <a:pt x="822" y="3772"/>
                  </a:cubicBezTo>
                  <a:cubicBezTo>
                    <a:pt x="867" y="3635"/>
                    <a:pt x="913" y="3430"/>
                    <a:pt x="1004" y="3179"/>
                  </a:cubicBezTo>
                  <a:cubicBezTo>
                    <a:pt x="1187" y="2700"/>
                    <a:pt x="1529" y="2083"/>
                    <a:pt x="1963" y="1558"/>
                  </a:cubicBezTo>
                  <a:cubicBezTo>
                    <a:pt x="2442" y="1033"/>
                    <a:pt x="3013" y="623"/>
                    <a:pt x="3492" y="394"/>
                  </a:cubicBezTo>
                  <a:cubicBezTo>
                    <a:pt x="3949" y="166"/>
                    <a:pt x="4291" y="52"/>
                    <a:pt x="4291" y="6"/>
                  </a:cubicBezTo>
                  <a:cubicBezTo>
                    <a:pt x="4291" y="3"/>
                    <a:pt x="4282" y="1"/>
                    <a:pt x="4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3"/>
            <p:cNvSpPr/>
            <p:nvPr/>
          </p:nvSpPr>
          <p:spPr>
            <a:xfrm>
              <a:off x="3381150" y="1485400"/>
              <a:ext cx="20575" cy="167275"/>
            </a:xfrm>
            <a:custGeom>
              <a:avLst/>
              <a:gdLst/>
              <a:ahLst/>
              <a:cxnLst/>
              <a:rect l="l" t="t" r="r" b="b"/>
              <a:pathLst>
                <a:path w="823" h="6691" extrusionOk="0">
                  <a:moveTo>
                    <a:pt x="229" y="1"/>
                  </a:moveTo>
                  <a:cubicBezTo>
                    <a:pt x="138" y="1"/>
                    <a:pt x="138" y="845"/>
                    <a:pt x="183" y="1713"/>
                  </a:cubicBezTo>
                  <a:cubicBezTo>
                    <a:pt x="229" y="2123"/>
                    <a:pt x="252" y="2534"/>
                    <a:pt x="275" y="2854"/>
                  </a:cubicBezTo>
                  <a:cubicBezTo>
                    <a:pt x="275" y="3173"/>
                    <a:pt x="298" y="3379"/>
                    <a:pt x="298" y="3379"/>
                  </a:cubicBezTo>
                  <a:cubicBezTo>
                    <a:pt x="298" y="3379"/>
                    <a:pt x="298" y="3584"/>
                    <a:pt x="320" y="3904"/>
                  </a:cubicBezTo>
                  <a:cubicBezTo>
                    <a:pt x="343" y="4223"/>
                    <a:pt x="343" y="4634"/>
                    <a:pt x="320" y="5045"/>
                  </a:cubicBezTo>
                  <a:cubicBezTo>
                    <a:pt x="298" y="5456"/>
                    <a:pt x="206" y="5867"/>
                    <a:pt x="138" y="6163"/>
                  </a:cubicBezTo>
                  <a:cubicBezTo>
                    <a:pt x="46" y="6460"/>
                    <a:pt x="1" y="6666"/>
                    <a:pt x="46" y="6688"/>
                  </a:cubicBezTo>
                  <a:cubicBezTo>
                    <a:pt x="48" y="6690"/>
                    <a:pt x="49" y="6690"/>
                    <a:pt x="51" y="6690"/>
                  </a:cubicBezTo>
                  <a:cubicBezTo>
                    <a:pt x="82" y="6690"/>
                    <a:pt x="191" y="6512"/>
                    <a:pt x="320" y="6232"/>
                  </a:cubicBezTo>
                  <a:cubicBezTo>
                    <a:pt x="457" y="5935"/>
                    <a:pt x="594" y="5524"/>
                    <a:pt x="686" y="5091"/>
                  </a:cubicBezTo>
                  <a:cubicBezTo>
                    <a:pt x="754" y="4657"/>
                    <a:pt x="800" y="4223"/>
                    <a:pt x="800" y="3904"/>
                  </a:cubicBezTo>
                  <a:cubicBezTo>
                    <a:pt x="823" y="3561"/>
                    <a:pt x="800" y="3356"/>
                    <a:pt x="800" y="3356"/>
                  </a:cubicBezTo>
                  <a:cubicBezTo>
                    <a:pt x="800" y="3356"/>
                    <a:pt x="777" y="3128"/>
                    <a:pt x="754" y="2808"/>
                  </a:cubicBezTo>
                  <a:cubicBezTo>
                    <a:pt x="708" y="2489"/>
                    <a:pt x="640" y="2078"/>
                    <a:pt x="571" y="1667"/>
                  </a:cubicBezTo>
                  <a:cubicBezTo>
                    <a:pt x="412" y="822"/>
                    <a:pt x="298" y="1"/>
                    <a:pt x="2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3"/>
            <p:cNvSpPr/>
            <p:nvPr/>
          </p:nvSpPr>
          <p:spPr>
            <a:xfrm>
              <a:off x="2775150" y="1328925"/>
              <a:ext cx="95875" cy="58550"/>
            </a:xfrm>
            <a:custGeom>
              <a:avLst/>
              <a:gdLst/>
              <a:ahLst/>
              <a:cxnLst/>
              <a:rect l="l" t="t" r="r" b="b"/>
              <a:pathLst>
                <a:path w="3835" h="2342" extrusionOk="0">
                  <a:moveTo>
                    <a:pt x="3452" y="1"/>
                  </a:moveTo>
                  <a:cubicBezTo>
                    <a:pt x="3330" y="1"/>
                    <a:pt x="3185" y="32"/>
                    <a:pt x="3036" y="97"/>
                  </a:cubicBezTo>
                  <a:cubicBezTo>
                    <a:pt x="2671" y="279"/>
                    <a:pt x="2420" y="576"/>
                    <a:pt x="2488" y="782"/>
                  </a:cubicBezTo>
                  <a:cubicBezTo>
                    <a:pt x="2514" y="899"/>
                    <a:pt x="2638" y="964"/>
                    <a:pt x="2803" y="964"/>
                  </a:cubicBezTo>
                  <a:cubicBezTo>
                    <a:pt x="2926" y="964"/>
                    <a:pt x="3072" y="928"/>
                    <a:pt x="3219" y="850"/>
                  </a:cubicBezTo>
                  <a:cubicBezTo>
                    <a:pt x="3584" y="690"/>
                    <a:pt x="3835" y="394"/>
                    <a:pt x="3789" y="188"/>
                  </a:cubicBezTo>
                  <a:cubicBezTo>
                    <a:pt x="3762" y="66"/>
                    <a:pt x="3631" y="1"/>
                    <a:pt x="3452" y="1"/>
                  </a:cubicBezTo>
                  <a:close/>
                  <a:moveTo>
                    <a:pt x="1452" y="980"/>
                  </a:moveTo>
                  <a:cubicBezTo>
                    <a:pt x="1278" y="980"/>
                    <a:pt x="1068" y="1027"/>
                    <a:pt x="845" y="1124"/>
                  </a:cubicBezTo>
                  <a:cubicBezTo>
                    <a:pt x="343" y="1375"/>
                    <a:pt x="0" y="1809"/>
                    <a:pt x="69" y="2083"/>
                  </a:cubicBezTo>
                  <a:cubicBezTo>
                    <a:pt x="108" y="2254"/>
                    <a:pt x="284" y="2341"/>
                    <a:pt x="522" y="2341"/>
                  </a:cubicBezTo>
                  <a:cubicBezTo>
                    <a:pt x="697" y="2341"/>
                    <a:pt x="906" y="2294"/>
                    <a:pt x="1119" y="2197"/>
                  </a:cubicBezTo>
                  <a:cubicBezTo>
                    <a:pt x="1621" y="1946"/>
                    <a:pt x="1963" y="1512"/>
                    <a:pt x="1895" y="1238"/>
                  </a:cubicBezTo>
                  <a:cubicBezTo>
                    <a:pt x="1855" y="1067"/>
                    <a:pt x="1687" y="980"/>
                    <a:pt x="1452" y="9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3"/>
            <p:cNvSpPr/>
            <p:nvPr/>
          </p:nvSpPr>
          <p:spPr>
            <a:xfrm>
              <a:off x="2618800" y="1696800"/>
              <a:ext cx="70775" cy="88300"/>
            </a:xfrm>
            <a:custGeom>
              <a:avLst/>
              <a:gdLst/>
              <a:ahLst/>
              <a:cxnLst/>
              <a:rect l="l" t="t" r="r" b="b"/>
              <a:pathLst>
                <a:path w="2831" h="3532" extrusionOk="0">
                  <a:moveTo>
                    <a:pt x="2402" y="0"/>
                  </a:moveTo>
                  <a:cubicBezTo>
                    <a:pt x="2182" y="0"/>
                    <a:pt x="1896" y="169"/>
                    <a:pt x="1644" y="469"/>
                  </a:cubicBezTo>
                  <a:cubicBezTo>
                    <a:pt x="1301" y="903"/>
                    <a:pt x="1164" y="1451"/>
                    <a:pt x="1370" y="1679"/>
                  </a:cubicBezTo>
                  <a:cubicBezTo>
                    <a:pt x="1426" y="1749"/>
                    <a:pt x="1508" y="1783"/>
                    <a:pt x="1605" y="1783"/>
                  </a:cubicBezTo>
                  <a:cubicBezTo>
                    <a:pt x="1823" y="1783"/>
                    <a:pt x="2114" y="1614"/>
                    <a:pt x="2351" y="1314"/>
                  </a:cubicBezTo>
                  <a:cubicBezTo>
                    <a:pt x="2694" y="880"/>
                    <a:pt x="2831" y="332"/>
                    <a:pt x="2648" y="104"/>
                  </a:cubicBezTo>
                  <a:cubicBezTo>
                    <a:pt x="2585" y="34"/>
                    <a:pt x="2500" y="0"/>
                    <a:pt x="2402" y="0"/>
                  </a:cubicBezTo>
                  <a:close/>
                  <a:moveTo>
                    <a:pt x="872" y="2246"/>
                  </a:moveTo>
                  <a:cubicBezTo>
                    <a:pt x="715" y="2246"/>
                    <a:pt x="518" y="2369"/>
                    <a:pt x="343" y="2592"/>
                  </a:cubicBezTo>
                  <a:cubicBezTo>
                    <a:pt x="91" y="2889"/>
                    <a:pt x="0" y="3277"/>
                    <a:pt x="114" y="3459"/>
                  </a:cubicBezTo>
                  <a:cubicBezTo>
                    <a:pt x="163" y="3508"/>
                    <a:pt x="224" y="3531"/>
                    <a:pt x="293" y="3531"/>
                  </a:cubicBezTo>
                  <a:cubicBezTo>
                    <a:pt x="452" y="3531"/>
                    <a:pt x="654" y="3408"/>
                    <a:pt x="845" y="3186"/>
                  </a:cubicBezTo>
                  <a:cubicBezTo>
                    <a:pt x="1073" y="2866"/>
                    <a:pt x="1187" y="2501"/>
                    <a:pt x="1050" y="2318"/>
                  </a:cubicBezTo>
                  <a:cubicBezTo>
                    <a:pt x="1002" y="2270"/>
                    <a:pt x="941" y="2246"/>
                    <a:pt x="872" y="224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3"/>
            <p:cNvSpPr/>
            <p:nvPr/>
          </p:nvSpPr>
          <p:spPr>
            <a:xfrm>
              <a:off x="3320675" y="2664900"/>
              <a:ext cx="90750" cy="101850"/>
            </a:xfrm>
            <a:custGeom>
              <a:avLst/>
              <a:gdLst/>
              <a:ahLst/>
              <a:cxnLst/>
              <a:rect l="l" t="t" r="r" b="b"/>
              <a:pathLst>
                <a:path w="3630" h="4074" extrusionOk="0">
                  <a:moveTo>
                    <a:pt x="2260" y="0"/>
                  </a:moveTo>
                  <a:lnTo>
                    <a:pt x="0" y="2945"/>
                  </a:lnTo>
                  <a:cubicBezTo>
                    <a:pt x="0" y="2945"/>
                    <a:pt x="1088" y="4074"/>
                    <a:pt x="1317" y="4074"/>
                  </a:cubicBezTo>
                  <a:cubicBezTo>
                    <a:pt x="1330" y="4074"/>
                    <a:pt x="1340" y="4070"/>
                    <a:pt x="1347" y="4063"/>
                  </a:cubicBezTo>
                  <a:cubicBezTo>
                    <a:pt x="1461" y="3904"/>
                    <a:pt x="3630" y="1781"/>
                    <a:pt x="3630" y="1781"/>
                  </a:cubicBezTo>
                  <a:lnTo>
                    <a:pt x="2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3"/>
            <p:cNvSpPr/>
            <p:nvPr/>
          </p:nvSpPr>
          <p:spPr>
            <a:xfrm>
              <a:off x="3258475" y="2680875"/>
              <a:ext cx="321275" cy="307775"/>
            </a:xfrm>
            <a:custGeom>
              <a:avLst/>
              <a:gdLst/>
              <a:ahLst/>
              <a:cxnLst/>
              <a:rect l="l" t="t" r="r" b="b"/>
              <a:pathLst>
                <a:path w="12851" h="12311" extrusionOk="0">
                  <a:moveTo>
                    <a:pt x="5227" y="1"/>
                  </a:moveTo>
                  <a:lnTo>
                    <a:pt x="3447" y="2420"/>
                  </a:lnTo>
                  <a:lnTo>
                    <a:pt x="2192" y="1279"/>
                  </a:lnTo>
                  <a:lnTo>
                    <a:pt x="0" y="2237"/>
                  </a:lnTo>
                  <a:cubicBezTo>
                    <a:pt x="0" y="2237"/>
                    <a:pt x="10073" y="12310"/>
                    <a:pt x="11615" y="12310"/>
                  </a:cubicBezTo>
                  <a:cubicBezTo>
                    <a:pt x="11662" y="12310"/>
                    <a:pt x="11702" y="12300"/>
                    <a:pt x="11733" y="12281"/>
                  </a:cubicBezTo>
                  <a:cubicBezTo>
                    <a:pt x="12760" y="11641"/>
                    <a:pt x="12851" y="10044"/>
                    <a:pt x="12668" y="9907"/>
                  </a:cubicBezTo>
                  <a:cubicBezTo>
                    <a:pt x="12486" y="9770"/>
                    <a:pt x="5227" y="1"/>
                    <a:pt x="5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3"/>
            <p:cNvSpPr/>
            <p:nvPr/>
          </p:nvSpPr>
          <p:spPr>
            <a:xfrm>
              <a:off x="2953750" y="2659775"/>
              <a:ext cx="649400" cy="741625"/>
            </a:xfrm>
            <a:custGeom>
              <a:avLst/>
              <a:gdLst/>
              <a:ahLst/>
              <a:cxnLst/>
              <a:rect l="l" t="t" r="r" b="b"/>
              <a:pathLst>
                <a:path w="25976" h="29665" extrusionOk="0">
                  <a:moveTo>
                    <a:pt x="17599" y="0"/>
                  </a:moveTo>
                  <a:lnTo>
                    <a:pt x="16937" y="205"/>
                  </a:lnTo>
                  <a:lnTo>
                    <a:pt x="24857" y="10751"/>
                  </a:lnTo>
                  <a:cubicBezTo>
                    <a:pt x="24625" y="11598"/>
                    <a:pt x="24161" y="11835"/>
                    <a:pt x="23716" y="11835"/>
                  </a:cubicBezTo>
                  <a:cubicBezTo>
                    <a:pt x="23153" y="11835"/>
                    <a:pt x="22621" y="11458"/>
                    <a:pt x="22621" y="11458"/>
                  </a:cubicBezTo>
                  <a:lnTo>
                    <a:pt x="11276" y="2054"/>
                  </a:lnTo>
                  <a:lnTo>
                    <a:pt x="9975" y="2511"/>
                  </a:lnTo>
                  <a:lnTo>
                    <a:pt x="1" y="20246"/>
                  </a:lnTo>
                  <a:lnTo>
                    <a:pt x="12395" y="29513"/>
                  </a:lnTo>
                  <a:cubicBezTo>
                    <a:pt x="12803" y="29621"/>
                    <a:pt x="13180" y="29664"/>
                    <a:pt x="13522" y="29664"/>
                  </a:cubicBezTo>
                  <a:cubicBezTo>
                    <a:pt x="14917" y="29664"/>
                    <a:pt x="15727" y="28942"/>
                    <a:pt x="15727" y="28942"/>
                  </a:cubicBezTo>
                  <a:cubicBezTo>
                    <a:pt x="15978" y="28532"/>
                    <a:pt x="16207" y="28121"/>
                    <a:pt x="16435" y="27710"/>
                  </a:cubicBezTo>
                  <a:cubicBezTo>
                    <a:pt x="18261" y="24469"/>
                    <a:pt x="20110" y="21205"/>
                    <a:pt x="21936" y="17964"/>
                  </a:cubicBezTo>
                  <a:cubicBezTo>
                    <a:pt x="22849" y="16366"/>
                    <a:pt x="23739" y="14768"/>
                    <a:pt x="24652" y="13170"/>
                  </a:cubicBezTo>
                  <a:cubicBezTo>
                    <a:pt x="24926" y="12668"/>
                    <a:pt x="25291" y="12166"/>
                    <a:pt x="25519" y="11641"/>
                  </a:cubicBezTo>
                  <a:cubicBezTo>
                    <a:pt x="25976" y="10522"/>
                    <a:pt x="24538" y="9221"/>
                    <a:pt x="23922" y="8400"/>
                  </a:cubicBezTo>
                  <a:cubicBezTo>
                    <a:pt x="21822" y="5592"/>
                    <a:pt x="19699" y="2808"/>
                    <a:pt x="17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3"/>
            <p:cNvSpPr/>
            <p:nvPr/>
          </p:nvSpPr>
          <p:spPr>
            <a:xfrm>
              <a:off x="3203125" y="2659775"/>
              <a:ext cx="400025" cy="315375"/>
            </a:xfrm>
            <a:custGeom>
              <a:avLst/>
              <a:gdLst/>
              <a:ahLst/>
              <a:cxnLst/>
              <a:rect l="l" t="t" r="r" b="b"/>
              <a:pathLst>
                <a:path w="16001" h="12615" extrusionOk="0">
                  <a:moveTo>
                    <a:pt x="7624" y="0"/>
                  </a:moveTo>
                  <a:lnTo>
                    <a:pt x="6962" y="205"/>
                  </a:lnTo>
                  <a:lnTo>
                    <a:pt x="14882" y="10751"/>
                  </a:lnTo>
                  <a:cubicBezTo>
                    <a:pt x="14650" y="11598"/>
                    <a:pt x="14186" y="11835"/>
                    <a:pt x="13741" y="11835"/>
                  </a:cubicBezTo>
                  <a:cubicBezTo>
                    <a:pt x="13178" y="11835"/>
                    <a:pt x="12646" y="11458"/>
                    <a:pt x="12646" y="11458"/>
                  </a:cubicBezTo>
                  <a:lnTo>
                    <a:pt x="1301" y="2054"/>
                  </a:lnTo>
                  <a:lnTo>
                    <a:pt x="0" y="2511"/>
                  </a:lnTo>
                  <a:lnTo>
                    <a:pt x="12600" y="12143"/>
                  </a:lnTo>
                  <a:cubicBezTo>
                    <a:pt x="12600" y="12143"/>
                    <a:pt x="13289" y="12615"/>
                    <a:pt x="14062" y="12615"/>
                  </a:cubicBezTo>
                  <a:cubicBezTo>
                    <a:pt x="14515" y="12615"/>
                    <a:pt x="14996" y="12452"/>
                    <a:pt x="15385" y="11938"/>
                  </a:cubicBezTo>
                  <a:cubicBezTo>
                    <a:pt x="15453" y="11846"/>
                    <a:pt x="15499" y="11732"/>
                    <a:pt x="15544" y="11641"/>
                  </a:cubicBezTo>
                  <a:cubicBezTo>
                    <a:pt x="16001" y="10522"/>
                    <a:pt x="14563" y="9221"/>
                    <a:pt x="13947" y="8400"/>
                  </a:cubicBezTo>
                  <a:cubicBezTo>
                    <a:pt x="11847" y="5592"/>
                    <a:pt x="9724" y="2808"/>
                    <a:pt x="76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3"/>
            <p:cNvSpPr/>
            <p:nvPr/>
          </p:nvSpPr>
          <p:spPr>
            <a:xfrm>
              <a:off x="3259600" y="2936525"/>
              <a:ext cx="334425" cy="464875"/>
            </a:xfrm>
            <a:custGeom>
              <a:avLst/>
              <a:gdLst/>
              <a:ahLst/>
              <a:cxnLst/>
              <a:rect l="l" t="t" r="r" b="b"/>
              <a:pathLst>
                <a:path w="13377" h="18595" extrusionOk="0">
                  <a:moveTo>
                    <a:pt x="13354" y="0"/>
                  </a:moveTo>
                  <a:lnTo>
                    <a:pt x="12327" y="343"/>
                  </a:lnTo>
                  <a:cubicBezTo>
                    <a:pt x="12091" y="657"/>
                    <a:pt x="11790" y="766"/>
                    <a:pt x="11499" y="766"/>
                  </a:cubicBezTo>
                  <a:cubicBezTo>
                    <a:pt x="11368" y="766"/>
                    <a:pt x="11238" y="743"/>
                    <a:pt x="11117" y="708"/>
                  </a:cubicBezTo>
                  <a:lnTo>
                    <a:pt x="10660" y="845"/>
                  </a:lnTo>
                  <a:lnTo>
                    <a:pt x="1" y="18306"/>
                  </a:lnTo>
                  <a:lnTo>
                    <a:pt x="161" y="18443"/>
                  </a:lnTo>
                  <a:cubicBezTo>
                    <a:pt x="569" y="18551"/>
                    <a:pt x="946" y="18594"/>
                    <a:pt x="1288" y="18594"/>
                  </a:cubicBezTo>
                  <a:cubicBezTo>
                    <a:pt x="2683" y="18594"/>
                    <a:pt x="3493" y="17872"/>
                    <a:pt x="3493" y="17872"/>
                  </a:cubicBezTo>
                  <a:cubicBezTo>
                    <a:pt x="3744" y="17462"/>
                    <a:pt x="3973" y="17051"/>
                    <a:pt x="4201" y="16640"/>
                  </a:cubicBezTo>
                  <a:cubicBezTo>
                    <a:pt x="6027" y="13399"/>
                    <a:pt x="7876" y="10135"/>
                    <a:pt x="9702" y="6894"/>
                  </a:cubicBezTo>
                  <a:cubicBezTo>
                    <a:pt x="10615" y="5296"/>
                    <a:pt x="11505" y="3698"/>
                    <a:pt x="12418" y="2100"/>
                  </a:cubicBezTo>
                  <a:cubicBezTo>
                    <a:pt x="12692" y="1598"/>
                    <a:pt x="13057" y="1096"/>
                    <a:pt x="13285" y="571"/>
                  </a:cubicBezTo>
                  <a:cubicBezTo>
                    <a:pt x="13354" y="388"/>
                    <a:pt x="13377" y="206"/>
                    <a:pt x="133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3"/>
            <p:cNvSpPr/>
            <p:nvPr/>
          </p:nvSpPr>
          <p:spPr>
            <a:xfrm>
              <a:off x="3344625" y="2687150"/>
              <a:ext cx="207175" cy="233425"/>
            </a:xfrm>
            <a:custGeom>
              <a:avLst/>
              <a:gdLst/>
              <a:ahLst/>
              <a:cxnLst/>
              <a:rect l="l" t="t" r="r" b="b"/>
              <a:pathLst>
                <a:path w="8287" h="9337" extrusionOk="0">
                  <a:moveTo>
                    <a:pt x="1576" y="1"/>
                  </a:moveTo>
                  <a:lnTo>
                    <a:pt x="1" y="2169"/>
                  </a:lnTo>
                  <a:lnTo>
                    <a:pt x="8287" y="9336"/>
                  </a:lnTo>
                  <a:lnTo>
                    <a:pt x="1576"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3"/>
            <p:cNvSpPr/>
            <p:nvPr/>
          </p:nvSpPr>
          <p:spPr>
            <a:xfrm>
              <a:off x="3344625" y="2700850"/>
              <a:ext cx="156400" cy="175775"/>
            </a:xfrm>
            <a:custGeom>
              <a:avLst/>
              <a:gdLst/>
              <a:ahLst/>
              <a:cxnLst/>
              <a:rect l="l" t="t" r="r" b="b"/>
              <a:pathLst>
                <a:path w="6256" h="7031" extrusionOk="0">
                  <a:moveTo>
                    <a:pt x="1211" y="0"/>
                  </a:moveTo>
                  <a:lnTo>
                    <a:pt x="1" y="1621"/>
                  </a:lnTo>
                  <a:lnTo>
                    <a:pt x="6255" y="7031"/>
                  </a:lnTo>
                  <a:lnTo>
                    <a:pt x="1211"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3"/>
            <p:cNvSpPr/>
            <p:nvPr/>
          </p:nvSpPr>
          <p:spPr>
            <a:xfrm>
              <a:off x="3282450" y="2719100"/>
              <a:ext cx="241400" cy="186050"/>
            </a:xfrm>
            <a:custGeom>
              <a:avLst/>
              <a:gdLst/>
              <a:ahLst/>
              <a:cxnLst/>
              <a:rect l="l" t="t" r="r" b="b"/>
              <a:pathLst>
                <a:path w="9656" h="7442" extrusionOk="0">
                  <a:moveTo>
                    <a:pt x="616" y="1"/>
                  </a:moveTo>
                  <a:lnTo>
                    <a:pt x="0" y="298"/>
                  </a:lnTo>
                  <a:lnTo>
                    <a:pt x="9655" y="7442"/>
                  </a:lnTo>
                  <a:lnTo>
                    <a:pt x="616"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3"/>
            <p:cNvSpPr/>
            <p:nvPr/>
          </p:nvSpPr>
          <p:spPr>
            <a:xfrm>
              <a:off x="3269325" y="2726525"/>
              <a:ext cx="66200" cy="51950"/>
            </a:xfrm>
            <a:custGeom>
              <a:avLst/>
              <a:gdLst/>
              <a:ahLst/>
              <a:cxnLst/>
              <a:rect l="l" t="t" r="r" b="b"/>
              <a:pathLst>
                <a:path w="2648" h="2078" extrusionOk="0">
                  <a:moveTo>
                    <a:pt x="479" y="1"/>
                  </a:moveTo>
                  <a:lnTo>
                    <a:pt x="0" y="229"/>
                  </a:lnTo>
                  <a:lnTo>
                    <a:pt x="2648" y="2078"/>
                  </a:lnTo>
                  <a:lnTo>
                    <a:pt x="2648" y="2078"/>
                  </a:lnTo>
                  <a:lnTo>
                    <a:pt x="479"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3"/>
            <p:cNvSpPr/>
            <p:nvPr/>
          </p:nvSpPr>
          <p:spPr>
            <a:xfrm>
              <a:off x="2969150" y="2748200"/>
              <a:ext cx="523300" cy="415450"/>
            </a:xfrm>
            <a:custGeom>
              <a:avLst/>
              <a:gdLst/>
              <a:ahLst/>
              <a:cxnLst/>
              <a:rect l="l" t="t" r="r" b="b"/>
              <a:pathLst>
                <a:path w="20932" h="16618" extrusionOk="0">
                  <a:moveTo>
                    <a:pt x="9770" y="1"/>
                  </a:moveTo>
                  <a:lnTo>
                    <a:pt x="1" y="16618"/>
                  </a:lnTo>
                  <a:lnTo>
                    <a:pt x="9953" y="1439"/>
                  </a:lnTo>
                  <a:lnTo>
                    <a:pt x="20932" y="8606"/>
                  </a:lnTo>
                  <a:lnTo>
                    <a:pt x="9770" y="1"/>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3"/>
            <p:cNvSpPr/>
            <p:nvPr/>
          </p:nvSpPr>
          <p:spPr>
            <a:xfrm>
              <a:off x="2979425" y="2985600"/>
              <a:ext cx="514175" cy="382350"/>
            </a:xfrm>
            <a:custGeom>
              <a:avLst/>
              <a:gdLst/>
              <a:ahLst/>
              <a:cxnLst/>
              <a:rect l="l" t="t" r="r" b="b"/>
              <a:pathLst>
                <a:path w="20567" h="15294" extrusionOk="0">
                  <a:moveTo>
                    <a:pt x="20566" y="0"/>
                  </a:moveTo>
                  <a:lnTo>
                    <a:pt x="1" y="7350"/>
                  </a:lnTo>
                  <a:lnTo>
                    <a:pt x="389" y="7441"/>
                  </a:lnTo>
                  <a:lnTo>
                    <a:pt x="11254" y="15293"/>
                  </a:lnTo>
                  <a:lnTo>
                    <a:pt x="20566"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3"/>
            <p:cNvSpPr/>
            <p:nvPr/>
          </p:nvSpPr>
          <p:spPr>
            <a:xfrm>
              <a:off x="2839275" y="3043225"/>
              <a:ext cx="281700" cy="210675"/>
            </a:xfrm>
            <a:custGeom>
              <a:avLst/>
              <a:gdLst/>
              <a:ahLst/>
              <a:cxnLst/>
              <a:rect l="l" t="t" r="r" b="b"/>
              <a:pathLst>
                <a:path w="11268" h="8427" extrusionOk="0">
                  <a:moveTo>
                    <a:pt x="6996" y="1"/>
                  </a:moveTo>
                  <a:cubicBezTo>
                    <a:pt x="5236" y="1"/>
                    <a:pt x="1932" y="2215"/>
                    <a:pt x="1932" y="2215"/>
                  </a:cubicBezTo>
                  <a:cubicBezTo>
                    <a:pt x="0" y="4326"/>
                    <a:pt x="1561" y="8426"/>
                    <a:pt x="5526" y="8426"/>
                  </a:cubicBezTo>
                  <a:cubicBezTo>
                    <a:pt x="5590" y="8426"/>
                    <a:pt x="5655" y="8425"/>
                    <a:pt x="5721" y="8423"/>
                  </a:cubicBezTo>
                  <a:cubicBezTo>
                    <a:pt x="6063" y="8400"/>
                    <a:pt x="6406" y="8355"/>
                    <a:pt x="6748" y="8286"/>
                  </a:cubicBezTo>
                  <a:cubicBezTo>
                    <a:pt x="9008" y="7830"/>
                    <a:pt x="10788" y="5844"/>
                    <a:pt x="11062" y="3584"/>
                  </a:cubicBezTo>
                  <a:cubicBezTo>
                    <a:pt x="11108" y="3265"/>
                    <a:pt x="11130" y="2945"/>
                    <a:pt x="11153" y="2626"/>
                  </a:cubicBezTo>
                  <a:cubicBezTo>
                    <a:pt x="11199" y="2101"/>
                    <a:pt x="11267" y="1210"/>
                    <a:pt x="10811" y="845"/>
                  </a:cubicBezTo>
                  <a:cubicBezTo>
                    <a:pt x="10263" y="1393"/>
                    <a:pt x="10012" y="2146"/>
                    <a:pt x="9168" y="2534"/>
                  </a:cubicBezTo>
                  <a:cubicBezTo>
                    <a:pt x="8791" y="2697"/>
                    <a:pt x="8214" y="2861"/>
                    <a:pt x="7677" y="2861"/>
                  </a:cubicBezTo>
                  <a:cubicBezTo>
                    <a:pt x="7236" y="2861"/>
                    <a:pt x="6822" y="2751"/>
                    <a:pt x="6565" y="2443"/>
                  </a:cubicBezTo>
                  <a:cubicBezTo>
                    <a:pt x="6771" y="2192"/>
                    <a:pt x="7068" y="2192"/>
                    <a:pt x="7296" y="2055"/>
                  </a:cubicBezTo>
                  <a:cubicBezTo>
                    <a:pt x="7524" y="1941"/>
                    <a:pt x="7730" y="1690"/>
                    <a:pt x="7866" y="1507"/>
                  </a:cubicBezTo>
                  <a:cubicBezTo>
                    <a:pt x="8186" y="1051"/>
                    <a:pt x="8186" y="594"/>
                    <a:pt x="7752" y="229"/>
                  </a:cubicBezTo>
                  <a:cubicBezTo>
                    <a:pt x="7565" y="69"/>
                    <a:pt x="7304" y="1"/>
                    <a:pt x="6996" y="1"/>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3"/>
            <p:cNvSpPr/>
            <p:nvPr/>
          </p:nvSpPr>
          <p:spPr>
            <a:xfrm>
              <a:off x="2839275" y="3077475"/>
              <a:ext cx="276000" cy="176425"/>
            </a:xfrm>
            <a:custGeom>
              <a:avLst/>
              <a:gdLst/>
              <a:ahLst/>
              <a:cxnLst/>
              <a:rect l="l" t="t" r="r" b="b"/>
              <a:pathLst>
                <a:path w="11040" h="7057" extrusionOk="0">
                  <a:moveTo>
                    <a:pt x="3324" y="0"/>
                  </a:moveTo>
                  <a:lnTo>
                    <a:pt x="3324" y="0"/>
                  </a:lnTo>
                  <a:cubicBezTo>
                    <a:pt x="2525" y="457"/>
                    <a:pt x="1932" y="845"/>
                    <a:pt x="1932" y="845"/>
                  </a:cubicBezTo>
                  <a:cubicBezTo>
                    <a:pt x="0" y="2956"/>
                    <a:pt x="1561" y="7056"/>
                    <a:pt x="5526" y="7056"/>
                  </a:cubicBezTo>
                  <a:cubicBezTo>
                    <a:pt x="5590" y="7056"/>
                    <a:pt x="5655" y="7055"/>
                    <a:pt x="5721" y="7053"/>
                  </a:cubicBezTo>
                  <a:cubicBezTo>
                    <a:pt x="6063" y="7030"/>
                    <a:pt x="6406" y="6985"/>
                    <a:pt x="6748" y="6916"/>
                  </a:cubicBezTo>
                  <a:cubicBezTo>
                    <a:pt x="8962" y="6483"/>
                    <a:pt x="10720" y="4542"/>
                    <a:pt x="11039" y="2351"/>
                  </a:cubicBezTo>
                  <a:lnTo>
                    <a:pt x="11039" y="2351"/>
                  </a:lnTo>
                  <a:cubicBezTo>
                    <a:pt x="10354" y="3463"/>
                    <a:pt x="9139" y="4179"/>
                    <a:pt x="7525" y="4179"/>
                  </a:cubicBezTo>
                  <a:cubicBezTo>
                    <a:pt x="6721" y="4179"/>
                    <a:pt x="5817" y="4001"/>
                    <a:pt x="4831" y="3607"/>
                  </a:cubicBezTo>
                  <a:cubicBezTo>
                    <a:pt x="2754" y="2762"/>
                    <a:pt x="2822" y="1233"/>
                    <a:pt x="332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3"/>
            <p:cNvSpPr/>
            <p:nvPr/>
          </p:nvSpPr>
          <p:spPr>
            <a:xfrm>
              <a:off x="3062175" y="3064350"/>
              <a:ext cx="61075" cy="89850"/>
            </a:xfrm>
            <a:custGeom>
              <a:avLst/>
              <a:gdLst/>
              <a:ahLst/>
              <a:cxnLst/>
              <a:rect l="l" t="t" r="r" b="b"/>
              <a:pathLst>
                <a:path w="2443" h="3594" extrusionOk="0">
                  <a:moveTo>
                    <a:pt x="1918" y="0"/>
                  </a:moveTo>
                  <a:cubicBezTo>
                    <a:pt x="1872" y="23"/>
                    <a:pt x="2078" y="594"/>
                    <a:pt x="2123" y="1164"/>
                  </a:cubicBezTo>
                  <a:cubicBezTo>
                    <a:pt x="2123" y="1438"/>
                    <a:pt x="2055" y="1712"/>
                    <a:pt x="1963" y="1872"/>
                  </a:cubicBezTo>
                  <a:cubicBezTo>
                    <a:pt x="1918" y="1963"/>
                    <a:pt x="1872" y="2054"/>
                    <a:pt x="1826" y="2100"/>
                  </a:cubicBezTo>
                  <a:cubicBezTo>
                    <a:pt x="1804" y="2146"/>
                    <a:pt x="1781" y="2169"/>
                    <a:pt x="1781" y="2169"/>
                  </a:cubicBezTo>
                  <a:cubicBezTo>
                    <a:pt x="1781" y="2169"/>
                    <a:pt x="1712" y="2306"/>
                    <a:pt x="1575" y="2465"/>
                  </a:cubicBezTo>
                  <a:cubicBezTo>
                    <a:pt x="1530" y="2557"/>
                    <a:pt x="1438" y="2648"/>
                    <a:pt x="1347" y="2739"/>
                  </a:cubicBezTo>
                  <a:cubicBezTo>
                    <a:pt x="1256" y="2853"/>
                    <a:pt x="1142" y="2945"/>
                    <a:pt x="1028" y="3036"/>
                  </a:cubicBezTo>
                  <a:cubicBezTo>
                    <a:pt x="822" y="3219"/>
                    <a:pt x="548" y="3355"/>
                    <a:pt x="366" y="3447"/>
                  </a:cubicBezTo>
                  <a:cubicBezTo>
                    <a:pt x="160" y="3492"/>
                    <a:pt x="0" y="3538"/>
                    <a:pt x="0" y="3561"/>
                  </a:cubicBezTo>
                  <a:cubicBezTo>
                    <a:pt x="0" y="3577"/>
                    <a:pt x="80" y="3593"/>
                    <a:pt x="208" y="3593"/>
                  </a:cubicBezTo>
                  <a:cubicBezTo>
                    <a:pt x="261" y="3593"/>
                    <a:pt x="322" y="3590"/>
                    <a:pt x="388" y="3584"/>
                  </a:cubicBezTo>
                  <a:cubicBezTo>
                    <a:pt x="640" y="3538"/>
                    <a:pt x="936" y="3424"/>
                    <a:pt x="1187" y="3241"/>
                  </a:cubicBezTo>
                  <a:cubicBezTo>
                    <a:pt x="1324" y="3173"/>
                    <a:pt x="1461" y="3082"/>
                    <a:pt x="1575" y="2967"/>
                  </a:cubicBezTo>
                  <a:cubicBezTo>
                    <a:pt x="1690" y="2876"/>
                    <a:pt x="1781" y="2785"/>
                    <a:pt x="1849" y="2694"/>
                  </a:cubicBezTo>
                  <a:cubicBezTo>
                    <a:pt x="2032" y="2511"/>
                    <a:pt x="2100" y="2374"/>
                    <a:pt x="2100" y="2374"/>
                  </a:cubicBezTo>
                  <a:cubicBezTo>
                    <a:pt x="2100" y="2374"/>
                    <a:pt x="2123" y="2351"/>
                    <a:pt x="2169" y="2283"/>
                  </a:cubicBezTo>
                  <a:cubicBezTo>
                    <a:pt x="2192" y="2237"/>
                    <a:pt x="2237" y="2123"/>
                    <a:pt x="2283" y="2009"/>
                  </a:cubicBezTo>
                  <a:cubicBezTo>
                    <a:pt x="2397" y="1803"/>
                    <a:pt x="2443" y="1461"/>
                    <a:pt x="2374" y="1141"/>
                  </a:cubicBezTo>
                  <a:cubicBezTo>
                    <a:pt x="2329" y="822"/>
                    <a:pt x="2214" y="525"/>
                    <a:pt x="2123" y="320"/>
                  </a:cubicBezTo>
                  <a:cubicBezTo>
                    <a:pt x="2032" y="114"/>
                    <a:pt x="1963" y="0"/>
                    <a:pt x="1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3"/>
            <p:cNvSpPr/>
            <p:nvPr/>
          </p:nvSpPr>
          <p:spPr>
            <a:xfrm>
              <a:off x="3031925" y="3116825"/>
              <a:ext cx="86100" cy="92350"/>
            </a:xfrm>
            <a:custGeom>
              <a:avLst/>
              <a:gdLst/>
              <a:ahLst/>
              <a:cxnLst/>
              <a:rect l="l" t="t" r="r" b="b"/>
              <a:pathLst>
                <a:path w="3444" h="3694" extrusionOk="0">
                  <a:moveTo>
                    <a:pt x="3244" y="1"/>
                  </a:moveTo>
                  <a:cubicBezTo>
                    <a:pt x="3243" y="1"/>
                    <a:pt x="3243" y="1"/>
                    <a:pt x="3242" y="1"/>
                  </a:cubicBezTo>
                  <a:cubicBezTo>
                    <a:pt x="3173" y="1"/>
                    <a:pt x="3242" y="686"/>
                    <a:pt x="2991" y="1279"/>
                  </a:cubicBezTo>
                  <a:cubicBezTo>
                    <a:pt x="2877" y="1576"/>
                    <a:pt x="2717" y="1850"/>
                    <a:pt x="2557" y="2033"/>
                  </a:cubicBezTo>
                  <a:cubicBezTo>
                    <a:pt x="2397" y="2215"/>
                    <a:pt x="2283" y="2329"/>
                    <a:pt x="2283" y="2329"/>
                  </a:cubicBezTo>
                  <a:cubicBezTo>
                    <a:pt x="2283" y="2329"/>
                    <a:pt x="2260" y="2352"/>
                    <a:pt x="2192" y="2398"/>
                  </a:cubicBezTo>
                  <a:cubicBezTo>
                    <a:pt x="2146" y="2443"/>
                    <a:pt x="2078" y="2512"/>
                    <a:pt x="1987" y="2603"/>
                  </a:cubicBezTo>
                  <a:cubicBezTo>
                    <a:pt x="1804" y="2763"/>
                    <a:pt x="1530" y="2923"/>
                    <a:pt x="1233" y="3105"/>
                  </a:cubicBezTo>
                  <a:cubicBezTo>
                    <a:pt x="663" y="3425"/>
                    <a:pt x="1" y="3630"/>
                    <a:pt x="24" y="3676"/>
                  </a:cubicBezTo>
                  <a:cubicBezTo>
                    <a:pt x="27" y="3688"/>
                    <a:pt x="50" y="3693"/>
                    <a:pt x="88" y="3693"/>
                  </a:cubicBezTo>
                  <a:cubicBezTo>
                    <a:pt x="273" y="3693"/>
                    <a:pt x="822" y="3560"/>
                    <a:pt x="1370" y="3334"/>
                  </a:cubicBezTo>
                  <a:cubicBezTo>
                    <a:pt x="1690" y="3197"/>
                    <a:pt x="1987" y="3037"/>
                    <a:pt x="2215" y="2877"/>
                  </a:cubicBezTo>
                  <a:cubicBezTo>
                    <a:pt x="2306" y="2786"/>
                    <a:pt x="2397" y="2717"/>
                    <a:pt x="2466" y="2672"/>
                  </a:cubicBezTo>
                  <a:cubicBezTo>
                    <a:pt x="2511" y="2626"/>
                    <a:pt x="2557" y="2580"/>
                    <a:pt x="2557" y="2580"/>
                  </a:cubicBezTo>
                  <a:cubicBezTo>
                    <a:pt x="2557" y="2580"/>
                    <a:pt x="2671" y="2466"/>
                    <a:pt x="2831" y="2238"/>
                  </a:cubicBezTo>
                  <a:cubicBezTo>
                    <a:pt x="2991" y="2033"/>
                    <a:pt x="3151" y="1690"/>
                    <a:pt x="3242" y="1371"/>
                  </a:cubicBezTo>
                  <a:cubicBezTo>
                    <a:pt x="3444" y="675"/>
                    <a:pt x="3293" y="1"/>
                    <a:pt x="32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3"/>
            <p:cNvSpPr/>
            <p:nvPr/>
          </p:nvSpPr>
          <p:spPr>
            <a:xfrm>
              <a:off x="3002250" y="3156725"/>
              <a:ext cx="105025" cy="94400"/>
            </a:xfrm>
            <a:custGeom>
              <a:avLst/>
              <a:gdLst/>
              <a:ahLst/>
              <a:cxnLst/>
              <a:rect l="l" t="t" r="r" b="b"/>
              <a:pathLst>
                <a:path w="4201" h="3776" extrusionOk="0">
                  <a:moveTo>
                    <a:pt x="4174" y="1"/>
                  </a:moveTo>
                  <a:cubicBezTo>
                    <a:pt x="4150" y="1"/>
                    <a:pt x="4104" y="178"/>
                    <a:pt x="4018" y="437"/>
                  </a:cubicBezTo>
                  <a:cubicBezTo>
                    <a:pt x="3927" y="688"/>
                    <a:pt x="3767" y="1007"/>
                    <a:pt x="3584" y="1327"/>
                  </a:cubicBezTo>
                  <a:cubicBezTo>
                    <a:pt x="3379" y="1623"/>
                    <a:pt x="3128" y="1875"/>
                    <a:pt x="2922" y="2057"/>
                  </a:cubicBezTo>
                  <a:cubicBezTo>
                    <a:pt x="2831" y="2126"/>
                    <a:pt x="2740" y="2194"/>
                    <a:pt x="2671" y="2263"/>
                  </a:cubicBezTo>
                  <a:cubicBezTo>
                    <a:pt x="2626" y="2308"/>
                    <a:pt x="2580" y="2331"/>
                    <a:pt x="2580" y="2331"/>
                  </a:cubicBezTo>
                  <a:cubicBezTo>
                    <a:pt x="2580" y="2331"/>
                    <a:pt x="2534" y="2354"/>
                    <a:pt x="2489" y="2400"/>
                  </a:cubicBezTo>
                  <a:cubicBezTo>
                    <a:pt x="2420" y="2445"/>
                    <a:pt x="2329" y="2514"/>
                    <a:pt x="2215" y="2582"/>
                  </a:cubicBezTo>
                  <a:cubicBezTo>
                    <a:pt x="1987" y="2742"/>
                    <a:pt x="1690" y="2924"/>
                    <a:pt x="1347" y="3107"/>
                  </a:cubicBezTo>
                  <a:cubicBezTo>
                    <a:pt x="686" y="3449"/>
                    <a:pt x="1" y="3723"/>
                    <a:pt x="24" y="3769"/>
                  </a:cubicBezTo>
                  <a:cubicBezTo>
                    <a:pt x="24" y="3774"/>
                    <a:pt x="31" y="3776"/>
                    <a:pt x="46" y="3776"/>
                  </a:cubicBezTo>
                  <a:cubicBezTo>
                    <a:pt x="173" y="3776"/>
                    <a:pt x="827" y="3602"/>
                    <a:pt x="1462" y="3335"/>
                  </a:cubicBezTo>
                  <a:cubicBezTo>
                    <a:pt x="1827" y="3198"/>
                    <a:pt x="2169" y="3039"/>
                    <a:pt x="2420" y="2879"/>
                  </a:cubicBezTo>
                  <a:cubicBezTo>
                    <a:pt x="2534" y="2810"/>
                    <a:pt x="2649" y="2742"/>
                    <a:pt x="2717" y="2696"/>
                  </a:cubicBezTo>
                  <a:cubicBezTo>
                    <a:pt x="2785" y="2651"/>
                    <a:pt x="2808" y="2628"/>
                    <a:pt x="2808" y="2628"/>
                  </a:cubicBezTo>
                  <a:cubicBezTo>
                    <a:pt x="2808" y="2628"/>
                    <a:pt x="2854" y="2582"/>
                    <a:pt x="2922" y="2536"/>
                  </a:cubicBezTo>
                  <a:cubicBezTo>
                    <a:pt x="2991" y="2491"/>
                    <a:pt x="3082" y="2400"/>
                    <a:pt x="3174" y="2308"/>
                  </a:cubicBezTo>
                  <a:cubicBezTo>
                    <a:pt x="3379" y="2103"/>
                    <a:pt x="3630" y="1783"/>
                    <a:pt x="3813" y="1464"/>
                  </a:cubicBezTo>
                  <a:cubicBezTo>
                    <a:pt x="3995" y="1121"/>
                    <a:pt x="4109" y="756"/>
                    <a:pt x="4155" y="459"/>
                  </a:cubicBezTo>
                  <a:cubicBezTo>
                    <a:pt x="4201" y="185"/>
                    <a:pt x="4201" y="3"/>
                    <a:pt x="4178" y="3"/>
                  </a:cubicBezTo>
                  <a:cubicBezTo>
                    <a:pt x="4177" y="2"/>
                    <a:pt x="4175" y="1"/>
                    <a:pt x="41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3"/>
            <p:cNvSpPr/>
            <p:nvPr/>
          </p:nvSpPr>
          <p:spPr>
            <a:xfrm>
              <a:off x="2880700" y="3038675"/>
              <a:ext cx="166100" cy="70775"/>
            </a:xfrm>
            <a:custGeom>
              <a:avLst/>
              <a:gdLst/>
              <a:ahLst/>
              <a:cxnLst/>
              <a:rect l="l" t="t" r="r" b="b"/>
              <a:pathLst>
                <a:path w="6644" h="2831" extrusionOk="0">
                  <a:moveTo>
                    <a:pt x="5228" y="0"/>
                  </a:moveTo>
                  <a:cubicBezTo>
                    <a:pt x="4977" y="0"/>
                    <a:pt x="4749" y="23"/>
                    <a:pt x="4612" y="68"/>
                  </a:cubicBezTo>
                  <a:cubicBezTo>
                    <a:pt x="4452" y="91"/>
                    <a:pt x="4383" y="114"/>
                    <a:pt x="4383" y="114"/>
                  </a:cubicBezTo>
                  <a:cubicBezTo>
                    <a:pt x="4383" y="114"/>
                    <a:pt x="4041" y="205"/>
                    <a:pt x="3585" y="411"/>
                  </a:cubicBezTo>
                  <a:cubicBezTo>
                    <a:pt x="3128" y="593"/>
                    <a:pt x="2557" y="959"/>
                    <a:pt x="2010" y="1255"/>
                  </a:cubicBezTo>
                  <a:cubicBezTo>
                    <a:pt x="1439" y="1552"/>
                    <a:pt x="846" y="1826"/>
                    <a:pt x="457" y="2146"/>
                  </a:cubicBezTo>
                  <a:cubicBezTo>
                    <a:pt x="275" y="2305"/>
                    <a:pt x="138" y="2488"/>
                    <a:pt x="69" y="2625"/>
                  </a:cubicBezTo>
                  <a:cubicBezTo>
                    <a:pt x="1" y="2739"/>
                    <a:pt x="1" y="2830"/>
                    <a:pt x="24" y="2830"/>
                  </a:cubicBezTo>
                  <a:cubicBezTo>
                    <a:pt x="24" y="2830"/>
                    <a:pt x="47" y="2762"/>
                    <a:pt x="138" y="2648"/>
                  </a:cubicBezTo>
                  <a:cubicBezTo>
                    <a:pt x="206" y="2534"/>
                    <a:pt x="343" y="2397"/>
                    <a:pt x="549" y="2283"/>
                  </a:cubicBezTo>
                  <a:cubicBezTo>
                    <a:pt x="937" y="2009"/>
                    <a:pt x="1530" y="1758"/>
                    <a:pt x="2147" y="1506"/>
                  </a:cubicBezTo>
                  <a:cubicBezTo>
                    <a:pt x="2740" y="1210"/>
                    <a:pt x="3288" y="890"/>
                    <a:pt x="3722" y="730"/>
                  </a:cubicBezTo>
                  <a:cubicBezTo>
                    <a:pt x="4178" y="548"/>
                    <a:pt x="4475" y="479"/>
                    <a:pt x="4475" y="479"/>
                  </a:cubicBezTo>
                  <a:cubicBezTo>
                    <a:pt x="4475" y="479"/>
                    <a:pt x="4543" y="457"/>
                    <a:pt x="4680" y="434"/>
                  </a:cubicBezTo>
                  <a:cubicBezTo>
                    <a:pt x="4817" y="388"/>
                    <a:pt x="5000" y="365"/>
                    <a:pt x="5228" y="342"/>
                  </a:cubicBezTo>
                  <a:cubicBezTo>
                    <a:pt x="5456" y="342"/>
                    <a:pt x="5730" y="342"/>
                    <a:pt x="5981" y="457"/>
                  </a:cubicBezTo>
                  <a:cubicBezTo>
                    <a:pt x="6209" y="548"/>
                    <a:pt x="6369" y="753"/>
                    <a:pt x="6369" y="1050"/>
                  </a:cubicBezTo>
                  <a:cubicBezTo>
                    <a:pt x="6369" y="1347"/>
                    <a:pt x="6232" y="1598"/>
                    <a:pt x="6004" y="1780"/>
                  </a:cubicBezTo>
                  <a:cubicBezTo>
                    <a:pt x="5799" y="1986"/>
                    <a:pt x="5548" y="2100"/>
                    <a:pt x="5342" y="2214"/>
                  </a:cubicBezTo>
                  <a:cubicBezTo>
                    <a:pt x="4908" y="2465"/>
                    <a:pt x="4635" y="2625"/>
                    <a:pt x="4635" y="2648"/>
                  </a:cubicBezTo>
                  <a:cubicBezTo>
                    <a:pt x="4636" y="2650"/>
                    <a:pt x="4640" y="2651"/>
                    <a:pt x="4646" y="2651"/>
                  </a:cubicBezTo>
                  <a:cubicBezTo>
                    <a:pt x="4709" y="2651"/>
                    <a:pt x="4993" y="2539"/>
                    <a:pt x="5411" y="2351"/>
                  </a:cubicBezTo>
                  <a:cubicBezTo>
                    <a:pt x="5616" y="2260"/>
                    <a:pt x="5890" y="2146"/>
                    <a:pt x="6141" y="1940"/>
                  </a:cubicBezTo>
                  <a:cubicBezTo>
                    <a:pt x="6415" y="1758"/>
                    <a:pt x="6620" y="1438"/>
                    <a:pt x="6643" y="1050"/>
                  </a:cubicBezTo>
                  <a:cubicBezTo>
                    <a:pt x="6643" y="959"/>
                    <a:pt x="6643" y="890"/>
                    <a:pt x="6620" y="799"/>
                  </a:cubicBezTo>
                  <a:cubicBezTo>
                    <a:pt x="6598" y="708"/>
                    <a:pt x="6575" y="593"/>
                    <a:pt x="6529" y="525"/>
                  </a:cubicBezTo>
                  <a:cubicBezTo>
                    <a:pt x="6461" y="434"/>
                    <a:pt x="6415" y="365"/>
                    <a:pt x="6346" y="320"/>
                  </a:cubicBezTo>
                  <a:lnTo>
                    <a:pt x="6232" y="228"/>
                  </a:lnTo>
                  <a:lnTo>
                    <a:pt x="6118" y="160"/>
                  </a:lnTo>
                  <a:cubicBezTo>
                    <a:pt x="5799" y="23"/>
                    <a:pt x="5479" y="0"/>
                    <a:pt x="52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3"/>
            <p:cNvSpPr/>
            <p:nvPr/>
          </p:nvSpPr>
          <p:spPr>
            <a:xfrm>
              <a:off x="2985700" y="3079750"/>
              <a:ext cx="112450" cy="37125"/>
            </a:xfrm>
            <a:custGeom>
              <a:avLst/>
              <a:gdLst/>
              <a:ahLst/>
              <a:cxnLst/>
              <a:rect l="l" t="t" r="r" b="b"/>
              <a:pathLst>
                <a:path w="4498" h="1485" extrusionOk="0">
                  <a:moveTo>
                    <a:pt x="4475" y="0"/>
                  </a:moveTo>
                  <a:cubicBezTo>
                    <a:pt x="4452" y="0"/>
                    <a:pt x="4383" y="137"/>
                    <a:pt x="4246" y="320"/>
                  </a:cubicBezTo>
                  <a:cubicBezTo>
                    <a:pt x="4087" y="480"/>
                    <a:pt x="3836" y="640"/>
                    <a:pt x="3539" y="777"/>
                  </a:cubicBezTo>
                  <a:cubicBezTo>
                    <a:pt x="2968" y="1028"/>
                    <a:pt x="2352" y="1073"/>
                    <a:pt x="2352" y="1073"/>
                  </a:cubicBezTo>
                  <a:cubicBezTo>
                    <a:pt x="2352" y="1073"/>
                    <a:pt x="2192" y="1119"/>
                    <a:pt x="1964" y="1142"/>
                  </a:cubicBezTo>
                  <a:cubicBezTo>
                    <a:pt x="1888" y="1142"/>
                    <a:pt x="1802" y="1152"/>
                    <a:pt x="1712" y="1152"/>
                  </a:cubicBezTo>
                  <a:cubicBezTo>
                    <a:pt x="1667" y="1152"/>
                    <a:pt x="1621" y="1149"/>
                    <a:pt x="1576" y="1142"/>
                  </a:cubicBezTo>
                  <a:cubicBezTo>
                    <a:pt x="1439" y="1119"/>
                    <a:pt x="1279" y="1142"/>
                    <a:pt x="1142" y="1073"/>
                  </a:cubicBezTo>
                  <a:cubicBezTo>
                    <a:pt x="845" y="1005"/>
                    <a:pt x="571" y="868"/>
                    <a:pt x="366" y="731"/>
                  </a:cubicBezTo>
                  <a:cubicBezTo>
                    <a:pt x="202" y="608"/>
                    <a:pt x="75" y="522"/>
                    <a:pt x="34" y="522"/>
                  </a:cubicBezTo>
                  <a:cubicBezTo>
                    <a:pt x="30" y="522"/>
                    <a:pt x="26" y="523"/>
                    <a:pt x="24" y="525"/>
                  </a:cubicBezTo>
                  <a:cubicBezTo>
                    <a:pt x="1" y="548"/>
                    <a:pt x="115" y="662"/>
                    <a:pt x="275" y="845"/>
                  </a:cubicBezTo>
                  <a:cubicBezTo>
                    <a:pt x="457" y="1028"/>
                    <a:pt x="731" y="1233"/>
                    <a:pt x="1051" y="1324"/>
                  </a:cubicBezTo>
                  <a:cubicBezTo>
                    <a:pt x="1211" y="1416"/>
                    <a:pt x="1393" y="1416"/>
                    <a:pt x="1553" y="1461"/>
                  </a:cubicBezTo>
                  <a:cubicBezTo>
                    <a:pt x="1713" y="1484"/>
                    <a:pt x="1850" y="1484"/>
                    <a:pt x="1987" y="1484"/>
                  </a:cubicBezTo>
                  <a:cubicBezTo>
                    <a:pt x="2238" y="1484"/>
                    <a:pt x="2398" y="1461"/>
                    <a:pt x="2398" y="1461"/>
                  </a:cubicBezTo>
                  <a:cubicBezTo>
                    <a:pt x="2398" y="1461"/>
                    <a:pt x="3082" y="1347"/>
                    <a:pt x="3676" y="1005"/>
                  </a:cubicBezTo>
                  <a:cubicBezTo>
                    <a:pt x="3950" y="845"/>
                    <a:pt x="4224" y="617"/>
                    <a:pt x="4360" y="388"/>
                  </a:cubicBezTo>
                  <a:cubicBezTo>
                    <a:pt x="4497" y="183"/>
                    <a:pt x="4497" y="0"/>
                    <a:pt x="44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3"/>
            <p:cNvSpPr/>
            <p:nvPr/>
          </p:nvSpPr>
          <p:spPr>
            <a:xfrm>
              <a:off x="2463575" y="2470225"/>
              <a:ext cx="458825" cy="755075"/>
            </a:xfrm>
            <a:custGeom>
              <a:avLst/>
              <a:gdLst/>
              <a:ahLst/>
              <a:cxnLst/>
              <a:rect l="l" t="t" r="r" b="b"/>
              <a:pathLst>
                <a:path w="18353" h="30203" extrusionOk="0">
                  <a:moveTo>
                    <a:pt x="10425" y="1"/>
                  </a:moveTo>
                  <a:cubicBezTo>
                    <a:pt x="10161" y="1"/>
                    <a:pt x="9875" y="59"/>
                    <a:pt x="9564" y="187"/>
                  </a:cubicBezTo>
                  <a:cubicBezTo>
                    <a:pt x="8515" y="620"/>
                    <a:pt x="7624" y="1282"/>
                    <a:pt x="6871" y="2081"/>
                  </a:cubicBezTo>
                  <a:cubicBezTo>
                    <a:pt x="5707" y="3314"/>
                    <a:pt x="4885" y="4843"/>
                    <a:pt x="4246" y="6349"/>
                  </a:cubicBezTo>
                  <a:cubicBezTo>
                    <a:pt x="2648" y="10138"/>
                    <a:pt x="1507" y="14110"/>
                    <a:pt x="959" y="18082"/>
                  </a:cubicBezTo>
                  <a:cubicBezTo>
                    <a:pt x="663" y="20250"/>
                    <a:pt x="1" y="25682"/>
                    <a:pt x="2831" y="26801"/>
                  </a:cubicBezTo>
                  <a:lnTo>
                    <a:pt x="2808" y="26801"/>
                  </a:lnTo>
                  <a:cubicBezTo>
                    <a:pt x="8227" y="29454"/>
                    <a:pt x="12715" y="30202"/>
                    <a:pt x="16077" y="30202"/>
                  </a:cubicBezTo>
                  <a:cubicBezTo>
                    <a:pt x="16128" y="30202"/>
                    <a:pt x="16179" y="30202"/>
                    <a:pt x="16229" y="30202"/>
                  </a:cubicBezTo>
                  <a:cubicBezTo>
                    <a:pt x="16435" y="29905"/>
                    <a:pt x="16618" y="29631"/>
                    <a:pt x="16800" y="29335"/>
                  </a:cubicBezTo>
                  <a:cubicBezTo>
                    <a:pt x="17553" y="28102"/>
                    <a:pt x="18352" y="26710"/>
                    <a:pt x="18170" y="25180"/>
                  </a:cubicBezTo>
                  <a:cubicBezTo>
                    <a:pt x="18147" y="24975"/>
                    <a:pt x="18101" y="24769"/>
                    <a:pt x="18056" y="24541"/>
                  </a:cubicBezTo>
                  <a:cubicBezTo>
                    <a:pt x="17667" y="24518"/>
                    <a:pt x="17279" y="24473"/>
                    <a:pt x="16891" y="24427"/>
                  </a:cubicBezTo>
                  <a:cubicBezTo>
                    <a:pt x="14426" y="24130"/>
                    <a:pt x="9473" y="21254"/>
                    <a:pt x="8537" y="20707"/>
                  </a:cubicBezTo>
                  <a:cubicBezTo>
                    <a:pt x="8537" y="20661"/>
                    <a:pt x="8560" y="20615"/>
                    <a:pt x="8560" y="20592"/>
                  </a:cubicBezTo>
                  <a:cubicBezTo>
                    <a:pt x="9085" y="17716"/>
                    <a:pt x="10592" y="15251"/>
                    <a:pt x="11436" y="12467"/>
                  </a:cubicBezTo>
                  <a:cubicBezTo>
                    <a:pt x="12075" y="10298"/>
                    <a:pt x="13034" y="8198"/>
                    <a:pt x="13194" y="5916"/>
                  </a:cubicBezTo>
                  <a:cubicBezTo>
                    <a:pt x="13316" y="4361"/>
                    <a:pt x="12706" y="1"/>
                    <a:pt x="10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3"/>
            <p:cNvSpPr/>
            <p:nvPr/>
          </p:nvSpPr>
          <p:spPr>
            <a:xfrm>
              <a:off x="2463575" y="2470150"/>
              <a:ext cx="438275" cy="755150"/>
            </a:xfrm>
            <a:custGeom>
              <a:avLst/>
              <a:gdLst/>
              <a:ahLst/>
              <a:cxnLst/>
              <a:rect l="l" t="t" r="r" b="b"/>
              <a:pathLst>
                <a:path w="17531" h="30206" extrusionOk="0">
                  <a:moveTo>
                    <a:pt x="10430" y="1"/>
                  </a:moveTo>
                  <a:cubicBezTo>
                    <a:pt x="10164" y="1"/>
                    <a:pt x="9876" y="60"/>
                    <a:pt x="9564" y="190"/>
                  </a:cubicBezTo>
                  <a:cubicBezTo>
                    <a:pt x="8515" y="623"/>
                    <a:pt x="7624" y="1285"/>
                    <a:pt x="6871" y="2084"/>
                  </a:cubicBezTo>
                  <a:cubicBezTo>
                    <a:pt x="5707" y="3317"/>
                    <a:pt x="4885" y="4846"/>
                    <a:pt x="4246" y="6352"/>
                  </a:cubicBezTo>
                  <a:cubicBezTo>
                    <a:pt x="2648" y="10141"/>
                    <a:pt x="1507" y="14113"/>
                    <a:pt x="959" y="18085"/>
                  </a:cubicBezTo>
                  <a:cubicBezTo>
                    <a:pt x="663" y="20253"/>
                    <a:pt x="1" y="25685"/>
                    <a:pt x="2831" y="26804"/>
                  </a:cubicBezTo>
                  <a:lnTo>
                    <a:pt x="2808" y="26804"/>
                  </a:lnTo>
                  <a:cubicBezTo>
                    <a:pt x="8227" y="29457"/>
                    <a:pt x="12715" y="30205"/>
                    <a:pt x="16077" y="30205"/>
                  </a:cubicBezTo>
                  <a:cubicBezTo>
                    <a:pt x="16128" y="30205"/>
                    <a:pt x="16179" y="30205"/>
                    <a:pt x="16229" y="30205"/>
                  </a:cubicBezTo>
                  <a:cubicBezTo>
                    <a:pt x="16435" y="29908"/>
                    <a:pt x="16618" y="29634"/>
                    <a:pt x="16800" y="29338"/>
                  </a:cubicBezTo>
                  <a:cubicBezTo>
                    <a:pt x="17051" y="28927"/>
                    <a:pt x="17302" y="28493"/>
                    <a:pt x="17531" y="28036"/>
                  </a:cubicBezTo>
                  <a:cubicBezTo>
                    <a:pt x="13536" y="27831"/>
                    <a:pt x="8195" y="26553"/>
                    <a:pt x="6962" y="24636"/>
                  </a:cubicBezTo>
                  <a:cubicBezTo>
                    <a:pt x="5639" y="22650"/>
                    <a:pt x="8286" y="21919"/>
                    <a:pt x="10204" y="21645"/>
                  </a:cubicBezTo>
                  <a:cubicBezTo>
                    <a:pt x="9428" y="21212"/>
                    <a:pt x="8811" y="20869"/>
                    <a:pt x="8537" y="20710"/>
                  </a:cubicBezTo>
                  <a:cubicBezTo>
                    <a:pt x="8537" y="20664"/>
                    <a:pt x="8560" y="20618"/>
                    <a:pt x="8560" y="20595"/>
                  </a:cubicBezTo>
                  <a:cubicBezTo>
                    <a:pt x="8788" y="19340"/>
                    <a:pt x="9199" y="18176"/>
                    <a:pt x="9679" y="17012"/>
                  </a:cubicBezTo>
                  <a:lnTo>
                    <a:pt x="9679" y="17012"/>
                  </a:lnTo>
                  <a:cubicBezTo>
                    <a:pt x="8993" y="17569"/>
                    <a:pt x="8067" y="18045"/>
                    <a:pt x="6880" y="18045"/>
                  </a:cubicBezTo>
                  <a:cubicBezTo>
                    <a:pt x="6802" y="18045"/>
                    <a:pt x="6723" y="18043"/>
                    <a:pt x="6643" y="18039"/>
                  </a:cubicBezTo>
                  <a:cubicBezTo>
                    <a:pt x="3424" y="17902"/>
                    <a:pt x="6027" y="4800"/>
                    <a:pt x="9838" y="2495"/>
                  </a:cubicBezTo>
                  <a:cubicBezTo>
                    <a:pt x="10517" y="2088"/>
                    <a:pt x="11079" y="1921"/>
                    <a:pt x="11547" y="1921"/>
                  </a:cubicBezTo>
                  <a:cubicBezTo>
                    <a:pt x="12023" y="1921"/>
                    <a:pt x="12404" y="2093"/>
                    <a:pt x="12714" y="2358"/>
                  </a:cubicBezTo>
                  <a:cubicBezTo>
                    <a:pt x="12289" y="1082"/>
                    <a:pt x="11564" y="1"/>
                    <a:pt x="1043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3"/>
            <p:cNvSpPr/>
            <p:nvPr/>
          </p:nvSpPr>
          <p:spPr>
            <a:xfrm>
              <a:off x="2584550" y="2975900"/>
              <a:ext cx="105600" cy="24800"/>
            </a:xfrm>
            <a:custGeom>
              <a:avLst/>
              <a:gdLst/>
              <a:ahLst/>
              <a:cxnLst/>
              <a:rect l="l" t="t" r="r" b="b"/>
              <a:pathLst>
                <a:path w="4224" h="992" extrusionOk="0">
                  <a:moveTo>
                    <a:pt x="2169" y="0"/>
                  </a:moveTo>
                  <a:cubicBezTo>
                    <a:pt x="2169" y="0"/>
                    <a:pt x="2009" y="23"/>
                    <a:pt x="1804" y="46"/>
                  </a:cubicBezTo>
                  <a:cubicBezTo>
                    <a:pt x="1576" y="69"/>
                    <a:pt x="1302" y="160"/>
                    <a:pt x="1028" y="228"/>
                  </a:cubicBezTo>
                  <a:cubicBezTo>
                    <a:pt x="503" y="411"/>
                    <a:pt x="1" y="639"/>
                    <a:pt x="23" y="708"/>
                  </a:cubicBezTo>
                  <a:cubicBezTo>
                    <a:pt x="28" y="722"/>
                    <a:pt x="57" y="729"/>
                    <a:pt x="104" y="729"/>
                  </a:cubicBezTo>
                  <a:cubicBezTo>
                    <a:pt x="279" y="729"/>
                    <a:pt x="706" y="643"/>
                    <a:pt x="1119" y="571"/>
                  </a:cubicBezTo>
                  <a:cubicBezTo>
                    <a:pt x="1393" y="548"/>
                    <a:pt x="1644" y="502"/>
                    <a:pt x="1850" y="502"/>
                  </a:cubicBezTo>
                  <a:lnTo>
                    <a:pt x="2489" y="502"/>
                  </a:lnTo>
                  <a:cubicBezTo>
                    <a:pt x="2580" y="502"/>
                    <a:pt x="2694" y="502"/>
                    <a:pt x="2808" y="525"/>
                  </a:cubicBezTo>
                  <a:cubicBezTo>
                    <a:pt x="2922" y="548"/>
                    <a:pt x="3059" y="571"/>
                    <a:pt x="3173" y="594"/>
                  </a:cubicBezTo>
                  <a:cubicBezTo>
                    <a:pt x="3628" y="718"/>
                    <a:pt x="4026" y="991"/>
                    <a:pt x="4149" y="991"/>
                  </a:cubicBezTo>
                  <a:cubicBezTo>
                    <a:pt x="4161" y="991"/>
                    <a:pt x="4171" y="988"/>
                    <a:pt x="4178" y="982"/>
                  </a:cubicBezTo>
                  <a:cubicBezTo>
                    <a:pt x="4223" y="959"/>
                    <a:pt x="3858" y="502"/>
                    <a:pt x="3310" y="251"/>
                  </a:cubicBezTo>
                  <a:cubicBezTo>
                    <a:pt x="3173" y="206"/>
                    <a:pt x="3036" y="160"/>
                    <a:pt x="2899" y="114"/>
                  </a:cubicBezTo>
                  <a:cubicBezTo>
                    <a:pt x="2785" y="69"/>
                    <a:pt x="2648" y="46"/>
                    <a:pt x="2534" y="46"/>
                  </a:cubicBezTo>
                  <a:cubicBezTo>
                    <a:pt x="2306" y="23"/>
                    <a:pt x="2169" y="0"/>
                    <a:pt x="2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3"/>
            <p:cNvSpPr/>
            <p:nvPr/>
          </p:nvSpPr>
          <p:spPr>
            <a:xfrm>
              <a:off x="2610225" y="2957750"/>
              <a:ext cx="70225" cy="33900"/>
            </a:xfrm>
            <a:custGeom>
              <a:avLst/>
              <a:gdLst/>
              <a:ahLst/>
              <a:cxnLst/>
              <a:rect l="l" t="t" r="r" b="b"/>
              <a:pathLst>
                <a:path w="2809" h="1356" extrusionOk="0">
                  <a:moveTo>
                    <a:pt x="336" y="0"/>
                  </a:moveTo>
                  <a:cubicBezTo>
                    <a:pt x="140" y="0"/>
                    <a:pt x="1" y="25"/>
                    <a:pt x="1" y="64"/>
                  </a:cubicBezTo>
                  <a:cubicBezTo>
                    <a:pt x="1" y="133"/>
                    <a:pt x="366" y="247"/>
                    <a:pt x="708" y="384"/>
                  </a:cubicBezTo>
                  <a:cubicBezTo>
                    <a:pt x="1074" y="521"/>
                    <a:pt x="1370" y="703"/>
                    <a:pt x="1370" y="703"/>
                  </a:cubicBezTo>
                  <a:cubicBezTo>
                    <a:pt x="1370" y="703"/>
                    <a:pt x="1713" y="840"/>
                    <a:pt x="2055" y="1023"/>
                  </a:cubicBezTo>
                  <a:cubicBezTo>
                    <a:pt x="2335" y="1163"/>
                    <a:pt x="2632" y="1355"/>
                    <a:pt x="2732" y="1355"/>
                  </a:cubicBezTo>
                  <a:cubicBezTo>
                    <a:pt x="2747" y="1355"/>
                    <a:pt x="2757" y="1351"/>
                    <a:pt x="2763" y="1343"/>
                  </a:cubicBezTo>
                  <a:cubicBezTo>
                    <a:pt x="2808" y="1297"/>
                    <a:pt x="2580" y="1000"/>
                    <a:pt x="2283" y="726"/>
                  </a:cubicBezTo>
                  <a:cubicBezTo>
                    <a:pt x="1964" y="475"/>
                    <a:pt x="1621" y="270"/>
                    <a:pt x="1621" y="270"/>
                  </a:cubicBezTo>
                  <a:cubicBezTo>
                    <a:pt x="1621" y="270"/>
                    <a:pt x="1233" y="110"/>
                    <a:pt x="823" y="41"/>
                  </a:cubicBezTo>
                  <a:cubicBezTo>
                    <a:pt x="650" y="13"/>
                    <a:pt x="478" y="0"/>
                    <a:pt x="3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43"/>
          <p:cNvGrpSpPr/>
          <p:nvPr/>
        </p:nvGrpSpPr>
        <p:grpSpPr>
          <a:xfrm>
            <a:off x="6369372" y="2636935"/>
            <a:ext cx="2375857" cy="2521198"/>
            <a:chOff x="6280422" y="2636935"/>
            <a:chExt cx="2375857" cy="2521198"/>
          </a:xfrm>
        </p:grpSpPr>
        <p:sp>
          <p:nvSpPr>
            <p:cNvPr id="3604" name="Google Shape;3604;p43"/>
            <p:cNvSpPr/>
            <p:nvPr/>
          </p:nvSpPr>
          <p:spPr>
            <a:xfrm>
              <a:off x="6445650" y="4366118"/>
              <a:ext cx="27" cy="619"/>
            </a:xfrm>
            <a:custGeom>
              <a:avLst/>
              <a:gdLst/>
              <a:ahLst/>
              <a:cxnLst/>
              <a:rect l="l" t="t" r="r" b="b"/>
              <a:pathLst>
                <a:path w="1" h="23" extrusionOk="0">
                  <a:moveTo>
                    <a:pt x="0" y="23"/>
                  </a:moveTo>
                  <a:cubicBezTo>
                    <a:pt x="0" y="23"/>
                    <a:pt x="0" y="23"/>
                    <a:pt x="0" y="23"/>
                  </a:cubicBezTo>
                  <a:cubicBezTo>
                    <a:pt x="0" y="23"/>
                    <a:pt x="0" y="23"/>
                    <a:pt x="0"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3"/>
            <p:cNvSpPr/>
            <p:nvPr/>
          </p:nvSpPr>
          <p:spPr>
            <a:xfrm>
              <a:off x="8342374" y="4566355"/>
              <a:ext cx="27" cy="619"/>
            </a:xfrm>
            <a:custGeom>
              <a:avLst/>
              <a:gdLst/>
              <a:ahLst/>
              <a:cxnLst/>
              <a:rect l="l" t="t" r="r" b="b"/>
              <a:pathLst>
                <a:path w="1" h="23" extrusionOk="0">
                  <a:moveTo>
                    <a:pt x="1" y="0"/>
                  </a:moveTo>
                  <a:cubicBezTo>
                    <a:pt x="1" y="0"/>
                    <a:pt x="1" y="0"/>
                    <a:pt x="1" y="0"/>
                  </a:cubicBezTo>
                  <a:cubicBezTo>
                    <a:pt x="1" y="0"/>
                    <a:pt x="1" y="0"/>
                    <a:pt x="1" y="23"/>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3"/>
            <p:cNvSpPr/>
            <p:nvPr/>
          </p:nvSpPr>
          <p:spPr>
            <a:xfrm>
              <a:off x="6494168" y="4150353"/>
              <a:ext cx="1948365" cy="1007779"/>
            </a:xfrm>
            <a:custGeom>
              <a:avLst/>
              <a:gdLst/>
              <a:ahLst/>
              <a:cxnLst/>
              <a:rect l="l" t="t" r="r" b="b"/>
              <a:pathLst>
                <a:path w="72403" h="37450" extrusionOk="0">
                  <a:moveTo>
                    <a:pt x="54370" y="5850"/>
                  </a:moveTo>
                  <a:cubicBezTo>
                    <a:pt x="54736" y="6146"/>
                    <a:pt x="55101" y="6489"/>
                    <a:pt x="55466" y="6854"/>
                  </a:cubicBezTo>
                  <a:cubicBezTo>
                    <a:pt x="55626" y="6991"/>
                    <a:pt x="55763" y="7128"/>
                    <a:pt x="55900" y="7265"/>
                  </a:cubicBezTo>
                  <a:cubicBezTo>
                    <a:pt x="55398" y="6785"/>
                    <a:pt x="54873" y="6329"/>
                    <a:pt x="54370" y="5850"/>
                  </a:cubicBezTo>
                  <a:close/>
                  <a:moveTo>
                    <a:pt x="20041" y="3864"/>
                  </a:moveTo>
                  <a:cubicBezTo>
                    <a:pt x="19859" y="4686"/>
                    <a:pt x="19653" y="5553"/>
                    <a:pt x="19516" y="6169"/>
                  </a:cubicBezTo>
                  <a:lnTo>
                    <a:pt x="19699" y="6169"/>
                  </a:lnTo>
                  <a:cubicBezTo>
                    <a:pt x="19699" y="6192"/>
                    <a:pt x="19699" y="6215"/>
                    <a:pt x="19676" y="6238"/>
                  </a:cubicBezTo>
                  <a:cubicBezTo>
                    <a:pt x="19676" y="6283"/>
                    <a:pt x="19676" y="6329"/>
                    <a:pt x="19653" y="6375"/>
                  </a:cubicBezTo>
                  <a:cubicBezTo>
                    <a:pt x="19630" y="6489"/>
                    <a:pt x="19630" y="6580"/>
                    <a:pt x="19608" y="6671"/>
                  </a:cubicBezTo>
                  <a:cubicBezTo>
                    <a:pt x="19608" y="6717"/>
                    <a:pt x="19585" y="6763"/>
                    <a:pt x="19585" y="6808"/>
                  </a:cubicBezTo>
                  <a:cubicBezTo>
                    <a:pt x="19562" y="6922"/>
                    <a:pt x="19539" y="7059"/>
                    <a:pt x="19516" y="7174"/>
                  </a:cubicBezTo>
                  <a:cubicBezTo>
                    <a:pt x="19516" y="7196"/>
                    <a:pt x="19516" y="7242"/>
                    <a:pt x="19493" y="7288"/>
                  </a:cubicBezTo>
                  <a:cubicBezTo>
                    <a:pt x="19493" y="7356"/>
                    <a:pt x="19471" y="7447"/>
                    <a:pt x="19448" y="7516"/>
                  </a:cubicBezTo>
                  <a:cubicBezTo>
                    <a:pt x="19448" y="7562"/>
                    <a:pt x="19448" y="7607"/>
                    <a:pt x="19448" y="7630"/>
                  </a:cubicBezTo>
                  <a:cubicBezTo>
                    <a:pt x="19425" y="7744"/>
                    <a:pt x="19402" y="7835"/>
                    <a:pt x="19402" y="7927"/>
                  </a:cubicBezTo>
                  <a:cubicBezTo>
                    <a:pt x="19379" y="7950"/>
                    <a:pt x="19379" y="7972"/>
                    <a:pt x="19379" y="7995"/>
                  </a:cubicBezTo>
                  <a:cubicBezTo>
                    <a:pt x="19379" y="8064"/>
                    <a:pt x="19356" y="8109"/>
                    <a:pt x="19356" y="8178"/>
                  </a:cubicBezTo>
                  <a:cubicBezTo>
                    <a:pt x="19356" y="8201"/>
                    <a:pt x="19334" y="8223"/>
                    <a:pt x="19334" y="8246"/>
                  </a:cubicBezTo>
                  <a:cubicBezTo>
                    <a:pt x="19334" y="8315"/>
                    <a:pt x="19311" y="8383"/>
                    <a:pt x="19311" y="8429"/>
                  </a:cubicBezTo>
                  <a:cubicBezTo>
                    <a:pt x="19311" y="8429"/>
                    <a:pt x="19311" y="8429"/>
                    <a:pt x="19311" y="8452"/>
                  </a:cubicBezTo>
                  <a:cubicBezTo>
                    <a:pt x="19311" y="8475"/>
                    <a:pt x="19311" y="8520"/>
                    <a:pt x="19311" y="8543"/>
                  </a:cubicBezTo>
                  <a:cubicBezTo>
                    <a:pt x="19311" y="8543"/>
                    <a:pt x="19311" y="8566"/>
                    <a:pt x="19311" y="8566"/>
                  </a:cubicBezTo>
                  <a:cubicBezTo>
                    <a:pt x="19288" y="8589"/>
                    <a:pt x="19311" y="8612"/>
                    <a:pt x="19311" y="8612"/>
                  </a:cubicBezTo>
                  <a:cubicBezTo>
                    <a:pt x="18923" y="8566"/>
                    <a:pt x="18558" y="8497"/>
                    <a:pt x="18192" y="8452"/>
                  </a:cubicBezTo>
                  <a:cubicBezTo>
                    <a:pt x="18101" y="8452"/>
                    <a:pt x="18010" y="8429"/>
                    <a:pt x="17918" y="8429"/>
                  </a:cubicBezTo>
                  <a:cubicBezTo>
                    <a:pt x="17645" y="8383"/>
                    <a:pt x="17371" y="8338"/>
                    <a:pt x="17097" y="8315"/>
                  </a:cubicBezTo>
                  <a:cubicBezTo>
                    <a:pt x="17051" y="8315"/>
                    <a:pt x="17028" y="8292"/>
                    <a:pt x="16983" y="8292"/>
                  </a:cubicBezTo>
                  <a:cubicBezTo>
                    <a:pt x="16663" y="8246"/>
                    <a:pt x="16344" y="8223"/>
                    <a:pt x="16024" y="8178"/>
                  </a:cubicBezTo>
                  <a:lnTo>
                    <a:pt x="15978" y="8178"/>
                  </a:lnTo>
                  <a:cubicBezTo>
                    <a:pt x="15659" y="8132"/>
                    <a:pt x="15339" y="8087"/>
                    <a:pt x="15020" y="8064"/>
                  </a:cubicBezTo>
                  <a:lnTo>
                    <a:pt x="14997" y="8064"/>
                  </a:lnTo>
                  <a:cubicBezTo>
                    <a:pt x="14540" y="8018"/>
                    <a:pt x="14107" y="7972"/>
                    <a:pt x="13673" y="7927"/>
                  </a:cubicBezTo>
                  <a:cubicBezTo>
                    <a:pt x="14038" y="7790"/>
                    <a:pt x="14403" y="7653"/>
                    <a:pt x="14769" y="7516"/>
                  </a:cubicBezTo>
                  <a:cubicBezTo>
                    <a:pt x="16138" y="6968"/>
                    <a:pt x="17667" y="6352"/>
                    <a:pt x="18763" y="5279"/>
                  </a:cubicBezTo>
                  <a:cubicBezTo>
                    <a:pt x="19151" y="4891"/>
                    <a:pt x="19585" y="4412"/>
                    <a:pt x="20041" y="3864"/>
                  </a:cubicBezTo>
                  <a:close/>
                  <a:moveTo>
                    <a:pt x="44282" y="714"/>
                  </a:moveTo>
                  <a:cubicBezTo>
                    <a:pt x="45309" y="3476"/>
                    <a:pt x="47249" y="7402"/>
                    <a:pt x="48778" y="9433"/>
                  </a:cubicBezTo>
                  <a:cubicBezTo>
                    <a:pt x="49691" y="10666"/>
                    <a:pt x="51106" y="11510"/>
                    <a:pt x="52385" y="12264"/>
                  </a:cubicBezTo>
                  <a:cubicBezTo>
                    <a:pt x="52522" y="12355"/>
                    <a:pt x="52659" y="12423"/>
                    <a:pt x="52796" y="12515"/>
                  </a:cubicBezTo>
                  <a:cubicBezTo>
                    <a:pt x="52773" y="12515"/>
                    <a:pt x="52750" y="12492"/>
                    <a:pt x="52727" y="12492"/>
                  </a:cubicBezTo>
                  <a:cubicBezTo>
                    <a:pt x="52590" y="12469"/>
                    <a:pt x="52453" y="12446"/>
                    <a:pt x="52316" y="12423"/>
                  </a:cubicBezTo>
                  <a:cubicBezTo>
                    <a:pt x="52248" y="12401"/>
                    <a:pt x="52179" y="12401"/>
                    <a:pt x="52111" y="12378"/>
                  </a:cubicBezTo>
                  <a:cubicBezTo>
                    <a:pt x="51974" y="12355"/>
                    <a:pt x="51837" y="12355"/>
                    <a:pt x="51677" y="12332"/>
                  </a:cubicBezTo>
                  <a:cubicBezTo>
                    <a:pt x="51631" y="12309"/>
                    <a:pt x="51563" y="12309"/>
                    <a:pt x="51494" y="12286"/>
                  </a:cubicBezTo>
                  <a:cubicBezTo>
                    <a:pt x="51358" y="12286"/>
                    <a:pt x="51198" y="12264"/>
                    <a:pt x="51061" y="12241"/>
                  </a:cubicBezTo>
                  <a:cubicBezTo>
                    <a:pt x="50992" y="12241"/>
                    <a:pt x="50924" y="12218"/>
                    <a:pt x="50855" y="12218"/>
                  </a:cubicBezTo>
                  <a:cubicBezTo>
                    <a:pt x="50718" y="12195"/>
                    <a:pt x="50581" y="12195"/>
                    <a:pt x="50445" y="12172"/>
                  </a:cubicBezTo>
                  <a:cubicBezTo>
                    <a:pt x="50376" y="12172"/>
                    <a:pt x="50308" y="12172"/>
                    <a:pt x="50239" y="12149"/>
                  </a:cubicBezTo>
                  <a:cubicBezTo>
                    <a:pt x="50102" y="12149"/>
                    <a:pt x="49965" y="12127"/>
                    <a:pt x="49805" y="12127"/>
                  </a:cubicBezTo>
                  <a:cubicBezTo>
                    <a:pt x="49737" y="12127"/>
                    <a:pt x="49691" y="12104"/>
                    <a:pt x="49623" y="12104"/>
                  </a:cubicBezTo>
                  <a:cubicBezTo>
                    <a:pt x="49486" y="12104"/>
                    <a:pt x="49326" y="12081"/>
                    <a:pt x="49189" y="12081"/>
                  </a:cubicBezTo>
                  <a:lnTo>
                    <a:pt x="49007" y="12081"/>
                  </a:lnTo>
                  <a:cubicBezTo>
                    <a:pt x="48870" y="12058"/>
                    <a:pt x="48733" y="12058"/>
                    <a:pt x="48596" y="12058"/>
                  </a:cubicBezTo>
                  <a:cubicBezTo>
                    <a:pt x="48527" y="12058"/>
                    <a:pt x="48459" y="12058"/>
                    <a:pt x="48390" y="12035"/>
                  </a:cubicBezTo>
                  <a:lnTo>
                    <a:pt x="47820" y="12035"/>
                  </a:lnTo>
                  <a:cubicBezTo>
                    <a:pt x="47683" y="12035"/>
                    <a:pt x="47546" y="12035"/>
                    <a:pt x="47432" y="12012"/>
                  </a:cubicBezTo>
                  <a:lnTo>
                    <a:pt x="46701" y="12012"/>
                  </a:lnTo>
                  <a:cubicBezTo>
                    <a:pt x="46587" y="12012"/>
                    <a:pt x="46473" y="12012"/>
                    <a:pt x="46359" y="12035"/>
                  </a:cubicBezTo>
                  <a:lnTo>
                    <a:pt x="45720" y="12035"/>
                  </a:lnTo>
                  <a:cubicBezTo>
                    <a:pt x="45606" y="12035"/>
                    <a:pt x="45514" y="12035"/>
                    <a:pt x="45400" y="12058"/>
                  </a:cubicBezTo>
                  <a:lnTo>
                    <a:pt x="44989" y="12058"/>
                  </a:lnTo>
                  <a:cubicBezTo>
                    <a:pt x="44944" y="12058"/>
                    <a:pt x="44898" y="12058"/>
                    <a:pt x="44852" y="12081"/>
                  </a:cubicBezTo>
                  <a:lnTo>
                    <a:pt x="44510" y="12081"/>
                  </a:lnTo>
                  <a:cubicBezTo>
                    <a:pt x="44441" y="12081"/>
                    <a:pt x="44350" y="12104"/>
                    <a:pt x="44282" y="12104"/>
                  </a:cubicBezTo>
                  <a:lnTo>
                    <a:pt x="44190" y="12104"/>
                  </a:lnTo>
                  <a:cubicBezTo>
                    <a:pt x="44122" y="12104"/>
                    <a:pt x="44053" y="12104"/>
                    <a:pt x="44008" y="12127"/>
                  </a:cubicBezTo>
                  <a:lnTo>
                    <a:pt x="43780" y="12127"/>
                  </a:lnTo>
                  <a:cubicBezTo>
                    <a:pt x="43757" y="12127"/>
                    <a:pt x="43734" y="12149"/>
                    <a:pt x="43711" y="12149"/>
                  </a:cubicBezTo>
                  <a:lnTo>
                    <a:pt x="43528" y="12149"/>
                  </a:lnTo>
                  <a:cubicBezTo>
                    <a:pt x="43665" y="12127"/>
                    <a:pt x="43734" y="12104"/>
                    <a:pt x="43734" y="12081"/>
                  </a:cubicBezTo>
                  <a:cubicBezTo>
                    <a:pt x="43734" y="12058"/>
                    <a:pt x="43643" y="12035"/>
                    <a:pt x="43506" y="12035"/>
                  </a:cubicBezTo>
                  <a:cubicBezTo>
                    <a:pt x="43894" y="10095"/>
                    <a:pt x="44168" y="7721"/>
                    <a:pt x="44259" y="5188"/>
                  </a:cubicBezTo>
                  <a:lnTo>
                    <a:pt x="44259" y="5188"/>
                  </a:lnTo>
                  <a:cubicBezTo>
                    <a:pt x="44236" y="5211"/>
                    <a:pt x="44213" y="5233"/>
                    <a:pt x="44190" y="5256"/>
                  </a:cubicBezTo>
                  <a:cubicBezTo>
                    <a:pt x="44282" y="3750"/>
                    <a:pt x="44327" y="2220"/>
                    <a:pt x="44282" y="714"/>
                  </a:cubicBezTo>
                  <a:close/>
                  <a:moveTo>
                    <a:pt x="63021" y="13702"/>
                  </a:moveTo>
                  <a:lnTo>
                    <a:pt x="63021" y="13702"/>
                  </a:lnTo>
                  <a:cubicBezTo>
                    <a:pt x="63204" y="13838"/>
                    <a:pt x="63386" y="13975"/>
                    <a:pt x="63569" y="14090"/>
                  </a:cubicBezTo>
                  <a:cubicBezTo>
                    <a:pt x="63911" y="14318"/>
                    <a:pt x="64208" y="14478"/>
                    <a:pt x="64391" y="14592"/>
                  </a:cubicBezTo>
                  <a:lnTo>
                    <a:pt x="64368" y="14592"/>
                  </a:lnTo>
                  <a:cubicBezTo>
                    <a:pt x="64254" y="14546"/>
                    <a:pt x="64163" y="14523"/>
                    <a:pt x="64071" y="14478"/>
                  </a:cubicBezTo>
                  <a:cubicBezTo>
                    <a:pt x="63957" y="14432"/>
                    <a:pt x="63866" y="14386"/>
                    <a:pt x="63774" y="14341"/>
                  </a:cubicBezTo>
                  <a:cubicBezTo>
                    <a:pt x="63752" y="14318"/>
                    <a:pt x="63706" y="14295"/>
                    <a:pt x="63683" y="14272"/>
                  </a:cubicBezTo>
                  <a:cubicBezTo>
                    <a:pt x="63615" y="14227"/>
                    <a:pt x="63569" y="14204"/>
                    <a:pt x="63523" y="14158"/>
                  </a:cubicBezTo>
                  <a:cubicBezTo>
                    <a:pt x="63432" y="14112"/>
                    <a:pt x="63341" y="14021"/>
                    <a:pt x="63272" y="13953"/>
                  </a:cubicBezTo>
                  <a:cubicBezTo>
                    <a:pt x="63181" y="13861"/>
                    <a:pt x="63090" y="13793"/>
                    <a:pt x="63021" y="13702"/>
                  </a:cubicBezTo>
                  <a:close/>
                  <a:moveTo>
                    <a:pt x="68271" y="15870"/>
                  </a:moveTo>
                  <a:lnTo>
                    <a:pt x="68271" y="15870"/>
                  </a:lnTo>
                  <a:cubicBezTo>
                    <a:pt x="68225" y="15938"/>
                    <a:pt x="68180" y="15984"/>
                    <a:pt x="68134" y="16007"/>
                  </a:cubicBezTo>
                  <a:cubicBezTo>
                    <a:pt x="68088" y="16007"/>
                    <a:pt x="68043" y="15984"/>
                    <a:pt x="67997" y="15984"/>
                  </a:cubicBezTo>
                  <a:cubicBezTo>
                    <a:pt x="68088" y="15938"/>
                    <a:pt x="68180" y="15916"/>
                    <a:pt x="68271" y="15870"/>
                  </a:cubicBezTo>
                  <a:close/>
                  <a:moveTo>
                    <a:pt x="69932" y="17340"/>
                  </a:moveTo>
                  <a:cubicBezTo>
                    <a:pt x="70133" y="17454"/>
                    <a:pt x="70354" y="17610"/>
                    <a:pt x="70554" y="17787"/>
                  </a:cubicBezTo>
                  <a:cubicBezTo>
                    <a:pt x="70829" y="18041"/>
                    <a:pt x="71064" y="18354"/>
                    <a:pt x="71243" y="18598"/>
                  </a:cubicBezTo>
                  <a:lnTo>
                    <a:pt x="71243" y="18598"/>
                  </a:lnTo>
                  <a:cubicBezTo>
                    <a:pt x="71087" y="18407"/>
                    <a:pt x="70954" y="18253"/>
                    <a:pt x="70873" y="18152"/>
                  </a:cubicBezTo>
                  <a:cubicBezTo>
                    <a:pt x="70622" y="17901"/>
                    <a:pt x="70325" y="17673"/>
                    <a:pt x="70051" y="17445"/>
                  </a:cubicBezTo>
                  <a:cubicBezTo>
                    <a:pt x="70012" y="17405"/>
                    <a:pt x="69972" y="17365"/>
                    <a:pt x="69932" y="17340"/>
                  </a:cubicBezTo>
                  <a:close/>
                  <a:moveTo>
                    <a:pt x="19790" y="22010"/>
                  </a:moveTo>
                  <a:cubicBezTo>
                    <a:pt x="19813" y="22033"/>
                    <a:pt x="19836" y="22056"/>
                    <a:pt x="19859" y="22078"/>
                  </a:cubicBezTo>
                  <a:cubicBezTo>
                    <a:pt x="19813" y="22056"/>
                    <a:pt x="19767" y="22033"/>
                    <a:pt x="19744" y="22010"/>
                  </a:cubicBezTo>
                  <a:close/>
                  <a:moveTo>
                    <a:pt x="20914" y="22002"/>
                  </a:moveTo>
                  <a:cubicBezTo>
                    <a:pt x="21671" y="22002"/>
                    <a:pt x="22434" y="22039"/>
                    <a:pt x="23168" y="22147"/>
                  </a:cubicBezTo>
                  <a:cubicBezTo>
                    <a:pt x="23397" y="22193"/>
                    <a:pt x="23648" y="22261"/>
                    <a:pt x="23899" y="22329"/>
                  </a:cubicBezTo>
                  <a:cubicBezTo>
                    <a:pt x="24994" y="22626"/>
                    <a:pt x="26090" y="22923"/>
                    <a:pt x="26957" y="23037"/>
                  </a:cubicBezTo>
                  <a:cubicBezTo>
                    <a:pt x="27391" y="23106"/>
                    <a:pt x="27756" y="23151"/>
                    <a:pt x="28007" y="23174"/>
                  </a:cubicBezTo>
                  <a:lnTo>
                    <a:pt x="28395" y="23174"/>
                  </a:lnTo>
                  <a:cubicBezTo>
                    <a:pt x="28395" y="23174"/>
                    <a:pt x="28532" y="23197"/>
                    <a:pt x="28783" y="23197"/>
                  </a:cubicBezTo>
                  <a:cubicBezTo>
                    <a:pt x="29057" y="23197"/>
                    <a:pt x="29400" y="23197"/>
                    <a:pt x="29833" y="23174"/>
                  </a:cubicBezTo>
                  <a:cubicBezTo>
                    <a:pt x="30077" y="23174"/>
                    <a:pt x="30351" y="23164"/>
                    <a:pt x="30648" y="23164"/>
                  </a:cubicBezTo>
                  <a:cubicBezTo>
                    <a:pt x="30797" y="23164"/>
                    <a:pt x="30952" y="23166"/>
                    <a:pt x="31111" y="23174"/>
                  </a:cubicBezTo>
                  <a:cubicBezTo>
                    <a:pt x="31888" y="23288"/>
                    <a:pt x="32641" y="23471"/>
                    <a:pt x="33417" y="23562"/>
                  </a:cubicBezTo>
                  <a:cubicBezTo>
                    <a:pt x="34239" y="23676"/>
                    <a:pt x="35083" y="23973"/>
                    <a:pt x="35905" y="24019"/>
                  </a:cubicBezTo>
                  <a:lnTo>
                    <a:pt x="35950" y="24019"/>
                  </a:lnTo>
                  <a:cubicBezTo>
                    <a:pt x="36065" y="24041"/>
                    <a:pt x="36179" y="24064"/>
                    <a:pt x="36293" y="24087"/>
                  </a:cubicBezTo>
                  <a:cubicBezTo>
                    <a:pt x="36202" y="24133"/>
                    <a:pt x="36110" y="24178"/>
                    <a:pt x="35996" y="24224"/>
                  </a:cubicBezTo>
                  <a:cubicBezTo>
                    <a:pt x="35448" y="24475"/>
                    <a:pt x="34969" y="24749"/>
                    <a:pt x="34604" y="25069"/>
                  </a:cubicBezTo>
                  <a:cubicBezTo>
                    <a:pt x="34398" y="25183"/>
                    <a:pt x="34261" y="25342"/>
                    <a:pt x="34124" y="25479"/>
                  </a:cubicBezTo>
                  <a:cubicBezTo>
                    <a:pt x="34094" y="25479"/>
                    <a:pt x="34074" y="25469"/>
                    <a:pt x="34064" y="25469"/>
                  </a:cubicBezTo>
                  <a:cubicBezTo>
                    <a:pt x="34058" y="25469"/>
                    <a:pt x="34056" y="25472"/>
                    <a:pt x="34056" y="25479"/>
                  </a:cubicBezTo>
                  <a:cubicBezTo>
                    <a:pt x="34033" y="25479"/>
                    <a:pt x="34056" y="25502"/>
                    <a:pt x="34079" y="25525"/>
                  </a:cubicBezTo>
                  <a:cubicBezTo>
                    <a:pt x="33736" y="25799"/>
                    <a:pt x="33417" y="26096"/>
                    <a:pt x="33166" y="26529"/>
                  </a:cubicBezTo>
                  <a:cubicBezTo>
                    <a:pt x="33554" y="26758"/>
                    <a:pt x="33965" y="26986"/>
                    <a:pt x="34421" y="27237"/>
                  </a:cubicBezTo>
                  <a:cubicBezTo>
                    <a:pt x="33371" y="27922"/>
                    <a:pt x="31956" y="28858"/>
                    <a:pt x="30586" y="29839"/>
                  </a:cubicBezTo>
                  <a:cubicBezTo>
                    <a:pt x="30472" y="29930"/>
                    <a:pt x="30358" y="29999"/>
                    <a:pt x="30244" y="30090"/>
                  </a:cubicBezTo>
                  <a:cubicBezTo>
                    <a:pt x="29902" y="30341"/>
                    <a:pt x="29582" y="30592"/>
                    <a:pt x="29263" y="30820"/>
                  </a:cubicBezTo>
                  <a:cubicBezTo>
                    <a:pt x="29263" y="30820"/>
                    <a:pt x="29263" y="30843"/>
                    <a:pt x="29240" y="30843"/>
                  </a:cubicBezTo>
                  <a:cubicBezTo>
                    <a:pt x="29194" y="30889"/>
                    <a:pt x="29126" y="30935"/>
                    <a:pt x="29080" y="30980"/>
                  </a:cubicBezTo>
                  <a:cubicBezTo>
                    <a:pt x="29080" y="30957"/>
                    <a:pt x="29057" y="30957"/>
                    <a:pt x="29057" y="30935"/>
                  </a:cubicBezTo>
                  <a:cubicBezTo>
                    <a:pt x="29034" y="30912"/>
                    <a:pt x="29012" y="30889"/>
                    <a:pt x="28989" y="30866"/>
                  </a:cubicBezTo>
                  <a:cubicBezTo>
                    <a:pt x="28966" y="30843"/>
                    <a:pt x="28920" y="30820"/>
                    <a:pt x="28897" y="30775"/>
                  </a:cubicBezTo>
                  <a:cubicBezTo>
                    <a:pt x="28875" y="30752"/>
                    <a:pt x="28829" y="30729"/>
                    <a:pt x="28806" y="30706"/>
                  </a:cubicBezTo>
                  <a:cubicBezTo>
                    <a:pt x="28783" y="30684"/>
                    <a:pt x="28738" y="30638"/>
                    <a:pt x="28715" y="30615"/>
                  </a:cubicBezTo>
                  <a:cubicBezTo>
                    <a:pt x="28646" y="30547"/>
                    <a:pt x="28601" y="30501"/>
                    <a:pt x="28532" y="30432"/>
                  </a:cubicBezTo>
                  <a:cubicBezTo>
                    <a:pt x="28509" y="30410"/>
                    <a:pt x="28464" y="30387"/>
                    <a:pt x="28441" y="30341"/>
                  </a:cubicBezTo>
                  <a:cubicBezTo>
                    <a:pt x="28418" y="30341"/>
                    <a:pt x="28418" y="30318"/>
                    <a:pt x="28395" y="30318"/>
                  </a:cubicBezTo>
                  <a:cubicBezTo>
                    <a:pt x="28327" y="30250"/>
                    <a:pt x="28281" y="30204"/>
                    <a:pt x="28213" y="30136"/>
                  </a:cubicBezTo>
                  <a:cubicBezTo>
                    <a:pt x="28190" y="30136"/>
                    <a:pt x="28167" y="30113"/>
                    <a:pt x="28144" y="30090"/>
                  </a:cubicBezTo>
                  <a:cubicBezTo>
                    <a:pt x="28144" y="30067"/>
                    <a:pt x="28144" y="30067"/>
                    <a:pt x="28121" y="30067"/>
                  </a:cubicBezTo>
                  <a:cubicBezTo>
                    <a:pt x="27756" y="29725"/>
                    <a:pt x="27368" y="29383"/>
                    <a:pt x="26957" y="29040"/>
                  </a:cubicBezTo>
                  <a:lnTo>
                    <a:pt x="26934" y="29040"/>
                  </a:lnTo>
                  <a:cubicBezTo>
                    <a:pt x="26843" y="28949"/>
                    <a:pt x="26729" y="28858"/>
                    <a:pt x="26638" y="28766"/>
                  </a:cubicBezTo>
                  <a:lnTo>
                    <a:pt x="26615" y="28766"/>
                  </a:lnTo>
                  <a:cubicBezTo>
                    <a:pt x="25314" y="27671"/>
                    <a:pt x="23922" y="26598"/>
                    <a:pt x="22917" y="25867"/>
                  </a:cubicBezTo>
                  <a:cubicBezTo>
                    <a:pt x="22826" y="25799"/>
                    <a:pt x="22757" y="25753"/>
                    <a:pt x="22689" y="25685"/>
                  </a:cubicBezTo>
                  <a:cubicBezTo>
                    <a:pt x="22689" y="25685"/>
                    <a:pt x="22666" y="25685"/>
                    <a:pt x="22666" y="25662"/>
                  </a:cubicBezTo>
                  <a:cubicBezTo>
                    <a:pt x="22598" y="25616"/>
                    <a:pt x="22529" y="25571"/>
                    <a:pt x="22461" y="25525"/>
                  </a:cubicBezTo>
                  <a:cubicBezTo>
                    <a:pt x="22461" y="25525"/>
                    <a:pt x="22438" y="25502"/>
                    <a:pt x="22438" y="25502"/>
                  </a:cubicBezTo>
                  <a:cubicBezTo>
                    <a:pt x="22164" y="25320"/>
                    <a:pt x="21959" y="25160"/>
                    <a:pt x="21799" y="25046"/>
                  </a:cubicBezTo>
                  <a:cubicBezTo>
                    <a:pt x="21799" y="25046"/>
                    <a:pt x="21799" y="25023"/>
                    <a:pt x="21799" y="25023"/>
                  </a:cubicBezTo>
                  <a:cubicBezTo>
                    <a:pt x="22164" y="24817"/>
                    <a:pt x="22552" y="24680"/>
                    <a:pt x="22986" y="24635"/>
                  </a:cubicBezTo>
                  <a:cubicBezTo>
                    <a:pt x="22438" y="23790"/>
                    <a:pt x="21548" y="23128"/>
                    <a:pt x="20749" y="22603"/>
                  </a:cubicBezTo>
                  <a:cubicBezTo>
                    <a:pt x="20612" y="22421"/>
                    <a:pt x="20452" y="22215"/>
                    <a:pt x="20292" y="22010"/>
                  </a:cubicBezTo>
                  <a:cubicBezTo>
                    <a:pt x="20499" y="22005"/>
                    <a:pt x="20706" y="22002"/>
                    <a:pt x="20914" y="22002"/>
                  </a:cubicBezTo>
                  <a:close/>
                  <a:moveTo>
                    <a:pt x="38807" y="1"/>
                  </a:moveTo>
                  <a:cubicBezTo>
                    <a:pt x="36532" y="1"/>
                    <a:pt x="34178" y="131"/>
                    <a:pt x="31751" y="417"/>
                  </a:cubicBezTo>
                  <a:cubicBezTo>
                    <a:pt x="31157" y="509"/>
                    <a:pt x="30564" y="623"/>
                    <a:pt x="29947" y="737"/>
                  </a:cubicBezTo>
                  <a:cubicBezTo>
                    <a:pt x="20155" y="2700"/>
                    <a:pt x="9770" y="7288"/>
                    <a:pt x="138" y="12652"/>
                  </a:cubicBezTo>
                  <a:cubicBezTo>
                    <a:pt x="69" y="12880"/>
                    <a:pt x="1" y="13131"/>
                    <a:pt x="23" y="13405"/>
                  </a:cubicBezTo>
                  <a:cubicBezTo>
                    <a:pt x="46" y="13770"/>
                    <a:pt x="183" y="14135"/>
                    <a:pt x="411" y="14432"/>
                  </a:cubicBezTo>
                  <a:cubicBezTo>
                    <a:pt x="640" y="14729"/>
                    <a:pt x="959" y="14934"/>
                    <a:pt x="1279" y="15048"/>
                  </a:cubicBezTo>
                  <a:cubicBezTo>
                    <a:pt x="1279" y="15094"/>
                    <a:pt x="1279" y="15140"/>
                    <a:pt x="1279" y="15208"/>
                  </a:cubicBezTo>
                  <a:cubicBezTo>
                    <a:pt x="1279" y="18289"/>
                    <a:pt x="3539" y="21371"/>
                    <a:pt x="6392" y="24019"/>
                  </a:cubicBezTo>
                  <a:cubicBezTo>
                    <a:pt x="6392" y="24019"/>
                    <a:pt x="6392" y="24041"/>
                    <a:pt x="6414" y="24041"/>
                  </a:cubicBezTo>
                  <a:cubicBezTo>
                    <a:pt x="6529" y="24156"/>
                    <a:pt x="6666" y="24270"/>
                    <a:pt x="6780" y="24384"/>
                  </a:cubicBezTo>
                  <a:cubicBezTo>
                    <a:pt x="6825" y="24429"/>
                    <a:pt x="6871" y="24475"/>
                    <a:pt x="6917" y="24521"/>
                  </a:cubicBezTo>
                  <a:cubicBezTo>
                    <a:pt x="7008" y="24589"/>
                    <a:pt x="7122" y="24680"/>
                    <a:pt x="7213" y="24772"/>
                  </a:cubicBezTo>
                  <a:cubicBezTo>
                    <a:pt x="7259" y="24817"/>
                    <a:pt x="7305" y="24863"/>
                    <a:pt x="7350" y="24886"/>
                  </a:cubicBezTo>
                  <a:cubicBezTo>
                    <a:pt x="7464" y="24977"/>
                    <a:pt x="7556" y="25069"/>
                    <a:pt x="7670" y="25160"/>
                  </a:cubicBezTo>
                  <a:cubicBezTo>
                    <a:pt x="7693" y="25183"/>
                    <a:pt x="7738" y="25228"/>
                    <a:pt x="7784" y="25251"/>
                  </a:cubicBezTo>
                  <a:cubicBezTo>
                    <a:pt x="7921" y="25388"/>
                    <a:pt x="8081" y="25502"/>
                    <a:pt x="8218" y="25616"/>
                  </a:cubicBezTo>
                  <a:cubicBezTo>
                    <a:pt x="8218" y="25616"/>
                    <a:pt x="8241" y="25639"/>
                    <a:pt x="8241" y="25639"/>
                  </a:cubicBezTo>
                  <a:cubicBezTo>
                    <a:pt x="8377" y="25753"/>
                    <a:pt x="8514" y="25845"/>
                    <a:pt x="8651" y="25959"/>
                  </a:cubicBezTo>
                  <a:cubicBezTo>
                    <a:pt x="8697" y="26004"/>
                    <a:pt x="8743" y="26027"/>
                    <a:pt x="8788" y="26073"/>
                  </a:cubicBezTo>
                  <a:cubicBezTo>
                    <a:pt x="8880" y="26141"/>
                    <a:pt x="8994" y="26233"/>
                    <a:pt x="9085" y="26301"/>
                  </a:cubicBezTo>
                  <a:cubicBezTo>
                    <a:pt x="9131" y="26347"/>
                    <a:pt x="9176" y="26392"/>
                    <a:pt x="9222" y="26415"/>
                  </a:cubicBezTo>
                  <a:cubicBezTo>
                    <a:pt x="9336" y="26507"/>
                    <a:pt x="9450" y="26575"/>
                    <a:pt x="9564" y="26666"/>
                  </a:cubicBezTo>
                  <a:cubicBezTo>
                    <a:pt x="9587" y="26689"/>
                    <a:pt x="9633" y="26735"/>
                    <a:pt x="9679" y="26758"/>
                  </a:cubicBezTo>
                  <a:cubicBezTo>
                    <a:pt x="9975" y="26963"/>
                    <a:pt x="10249" y="27191"/>
                    <a:pt x="10546" y="27397"/>
                  </a:cubicBezTo>
                  <a:cubicBezTo>
                    <a:pt x="10592" y="27420"/>
                    <a:pt x="10637" y="27465"/>
                    <a:pt x="10660" y="27488"/>
                  </a:cubicBezTo>
                  <a:cubicBezTo>
                    <a:pt x="10774" y="27556"/>
                    <a:pt x="10888" y="27625"/>
                    <a:pt x="10980" y="27716"/>
                  </a:cubicBezTo>
                  <a:cubicBezTo>
                    <a:pt x="11025" y="27739"/>
                    <a:pt x="11071" y="27762"/>
                    <a:pt x="11117" y="27808"/>
                  </a:cubicBezTo>
                  <a:cubicBezTo>
                    <a:pt x="11231" y="27876"/>
                    <a:pt x="11345" y="27945"/>
                    <a:pt x="11436" y="28036"/>
                  </a:cubicBezTo>
                  <a:cubicBezTo>
                    <a:pt x="11482" y="28059"/>
                    <a:pt x="11505" y="28081"/>
                    <a:pt x="11550" y="28104"/>
                  </a:cubicBezTo>
                  <a:cubicBezTo>
                    <a:pt x="11824" y="28287"/>
                    <a:pt x="12121" y="28492"/>
                    <a:pt x="12395" y="28675"/>
                  </a:cubicBezTo>
                  <a:cubicBezTo>
                    <a:pt x="12440" y="28698"/>
                    <a:pt x="12463" y="28721"/>
                    <a:pt x="12486" y="28743"/>
                  </a:cubicBezTo>
                  <a:cubicBezTo>
                    <a:pt x="12600" y="28812"/>
                    <a:pt x="12714" y="28880"/>
                    <a:pt x="12806" y="28949"/>
                  </a:cubicBezTo>
                  <a:cubicBezTo>
                    <a:pt x="12851" y="28972"/>
                    <a:pt x="12897" y="28994"/>
                    <a:pt x="12920" y="29017"/>
                  </a:cubicBezTo>
                  <a:cubicBezTo>
                    <a:pt x="13034" y="29086"/>
                    <a:pt x="13125" y="29154"/>
                    <a:pt x="13239" y="29200"/>
                  </a:cubicBezTo>
                  <a:cubicBezTo>
                    <a:pt x="13262" y="29223"/>
                    <a:pt x="13285" y="29246"/>
                    <a:pt x="13331" y="29268"/>
                  </a:cubicBezTo>
                  <a:cubicBezTo>
                    <a:pt x="13582" y="29428"/>
                    <a:pt x="13856" y="29588"/>
                    <a:pt x="14107" y="29748"/>
                  </a:cubicBezTo>
                  <a:cubicBezTo>
                    <a:pt x="14129" y="29771"/>
                    <a:pt x="14152" y="29793"/>
                    <a:pt x="14175" y="29793"/>
                  </a:cubicBezTo>
                  <a:cubicBezTo>
                    <a:pt x="14266" y="29862"/>
                    <a:pt x="14381" y="29907"/>
                    <a:pt x="14472" y="29976"/>
                  </a:cubicBezTo>
                  <a:cubicBezTo>
                    <a:pt x="14495" y="29999"/>
                    <a:pt x="14517" y="30022"/>
                    <a:pt x="14563" y="30022"/>
                  </a:cubicBezTo>
                  <a:cubicBezTo>
                    <a:pt x="14654" y="30090"/>
                    <a:pt x="14746" y="30136"/>
                    <a:pt x="14837" y="30204"/>
                  </a:cubicBezTo>
                  <a:cubicBezTo>
                    <a:pt x="14860" y="30204"/>
                    <a:pt x="14883" y="30227"/>
                    <a:pt x="14906" y="30250"/>
                  </a:cubicBezTo>
                  <a:cubicBezTo>
                    <a:pt x="15134" y="30387"/>
                    <a:pt x="15362" y="30501"/>
                    <a:pt x="15567" y="30615"/>
                  </a:cubicBezTo>
                  <a:cubicBezTo>
                    <a:pt x="15590" y="30638"/>
                    <a:pt x="15590" y="30638"/>
                    <a:pt x="15613" y="30661"/>
                  </a:cubicBezTo>
                  <a:cubicBezTo>
                    <a:pt x="15704" y="30706"/>
                    <a:pt x="15773" y="30752"/>
                    <a:pt x="15864" y="30798"/>
                  </a:cubicBezTo>
                  <a:cubicBezTo>
                    <a:pt x="15887" y="30820"/>
                    <a:pt x="15910" y="30820"/>
                    <a:pt x="15933" y="30843"/>
                  </a:cubicBezTo>
                  <a:cubicBezTo>
                    <a:pt x="16001" y="30889"/>
                    <a:pt x="16092" y="30935"/>
                    <a:pt x="16161" y="30957"/>
                  </a:cubicBezTo>
                  <a:cubicBezTo>
                    <a:pt x="16184" y="30980"/>
                    <a:pt x="16184" y="30980"/>
                    <a:pt x="16207" y="30980"/>
                  </a:cubicBezTo>
                  <a:cubicBezTo>
                    <a:pt x="16389" y="31094"/>
                    <a:pt x="16549" y="31186"/>
                    <a:pt x="16709" y="31277"/>
                  </a:cubicBezTo>
                  <a:lnTo>
                    <a:pt x="16732" y="31277"/>
                  </a:lnTo>
                  <a:cubicBezTo>
                    <a:pt x="16800" y="31323"/>
                    <a:pt x="16846" y="31345"/>
                    <a:pt x="16914" y="31391"/>
                  </a:cubicBezTo>
                  <a:lnTo>
                    <a:pt x="16937" y="31391"/>
                  </a:lnTo>
                  <a:cubicBezTo>
                    <a:pt x="17005" y="31437"/>
                    <a:pt x="17051" y="31460"/>
                    <a:pt x="17120" y="31482"/>
                  </a:cubicBezTo>
                  <a:cubicBezTo>
                    <a:pt x="17120" y="31482"/>
                    <a:pt x="17120" y="31505"/>
                    <a:pt x="17120" y="31505"/>
                  </a:cubicBezTo>
                  <a:cubicBezTo>
                    <a:pt x="17234" y="31551"/>
                    <a:pt x="17348" y="31619"/>
                    <a:pt x="17416" y="31642"/>
                  </a:cubicBezTo>
                  <a:cubicBezTo>
                    <a:pt x="17416" y="31665"/>
                    <a:pt x="17416" y="31665"/>
                    <a:pt x="17439" y="31665"/>
                  </a:cubicBezTo>
                  <a:cubicBezTo>
                    <a:pt x="17462" y="31665"/>
                    <a:pt x="17485" y="31688"/>
                    <a:pt x="17508" y="31711"/>
                  </a:cubicBezTo>
                  <a:lnTo>
                    <a:pt x="17530" y="31711"/>
                  </a:lnTo>
                  <a:cubicBezTo>
                    <a:pt x="17576" y="31734"/>
                    <a:pt x="17622" y="31756"/>
                    <a:pt x="17622" y="31756"/>
                  </a:cubicBezTo>
                  <a:cubicBezTo>
                    <a:pt x="17576" y="31734"/>
                    <a:pt x="17781" y="31209"/>
                    <a:pt x="18055" y="30569"/>
                  </a:cubicBezTo>
                  <a:lnTo>
                    <a:pt x="18306" y="30638"/>
                  </a:lnTo>
                  <a:lnTo>
                    <a:pt x="20292" y="31209"/>
                  </a:lnTo>
                  <a:lnTo>
                    <a:pt x="21936" y="31688"/>
                  </a:lnTo>
                  <a:cubicBezTo>
                    <a:pt x="21753" y="31779"/>
                    <a:pt x="21616" y="31893"/>
                    <a:pt x="21639" y="31939"/>
                  </a:cubicBezTo>
                  <a:cubicBezTo>
                    <a:pt x="21644" y="31948"/>
                    <a:pt x="21656" y="31952"/>
                    <a:pt x="21676" y="31952"/>
                  </a:cubicBezTo>
                  <a:cubicBezTo>
                    <a:pt x="21753" y="31952"/>
                    <a:pt x="21936" y="31893"/>
                    <a:pt x="22118" y="31893"/>
                  </a:cubicBezTo>
                  <a:lnTo>
                    <a:pt x="22164" y="31893"/>
                  </a:lnTo>
                  <a:cubicBezTo>
                    <a:pt x="22050" y="31916"/>
                    <a:pt x="21913" y="31962"/>
                    <a:pt x="21730" y="32007"/>
                  </a:cubicBezTo>
                  <a:cubicBezTo>
                    <a:pt x="21571" y="31962"/>
                    <a:pt x="21411" y="31962"/>
                    <a:pt x="21411" y="31962"/>
                  </a:cubicBezTo>
                  <a:cubicBezTo>
                    <a:pt x="21411" y="31962"/>
                    <a:pt x="21182" y="32007"/>
                    <a:pt x="20954" y="32099"/>
                  </a:cubicBezTo>
                  <a:cubicBezTo>
                    <a:pt x="20817" y="32167"/>
                    <a:pt x="20680" y="32236"/>
                    <a:pt x="20612" y="32304"/>
                  </a:cubicBezTo>
                  <a:cubicBezTo>
                    <a:pt x="19356" y="32647"/>
                    <a:pt x="17736" y="33171"/>
                    <a:pt x="16754" y="33719"/>
                  </a:cubicBezTo>
                  <a:cubicBezTo>
                    <a:pt x="16732" y="33719"/>
                    <a:pt x="16709" y="33742"/>
                    <a:pt x="16709" y="33742"/>
                  </a:cubicBezTo>
                  <a:cubicBezTo>
                    <a:pt x="16640" y="33788"/>
                    <a:pt x="16595" y="33811"/>
                    <a:pt x="16526" y="33856"/>
                  </a:cubicBezTo>
                  <a:lnTo>
                    <a:pt x="16503" y="33856"/>
                  </a:lnTo>
                  <a:cubicBezTo>
                    <a:pt x="16412" y="33925"/>
                    <a:pt x="16321" y="33993"/>
                    <a:pt x="16229" y="34062"/>
                  </a:cubicBezTo>
                  <a:cubicBezTo>
                    <a:pt x="16229" y="34062"/>
                    <a:pt x="16207" y="34085"/>
                    <a:pt x="16207" y="34085"/>
                  </a:cubicBezTo>
                  <a:cubicBezTo>
                    <a:pt x="16161" y="34107"/>
                    <a:pt x="16138" y="34130"/>
                    <a:pt x="16115" y="34176"/>
                  </a:cubicBezTo>
                  <a:cubicBezTo>
                    <a:pt x="16092" y="34176"/>
                    <a:pt x="16070" y="34199"/>
                    <a:pt x="16047" y="34221"/>
                  </a:cubicBezTo>
                  <a:cubicBezTo>
                    <a:pt x="16024" y="34244"/>
                    <a:pt x="16001" y="34267"/>
                    <a:pt x="15978" y="34290"/>
                  </a:cubicBezTo>
                  <a:cubicBezTo>
                    <a:pt x="15978" y="34313"/>
                    <a:pt x="15955" y="34336"/>
                    <a:pt x="15933" y="34358"/>
                  </a:cubicBezTo>
                  <a:cubicBezTo>
                    <a:pt x="15933" y="34381"/>
                    <a:pt x="15910" y="34404"/>
                    <a:pt x="15910" y="34427"/>
                  </a:cubicBezTo>
                  <a:cubicBezTo>
                    <a:pt x="15887" y="34473"/>
                    <a:pt x="15864" y="34518"/>
                    <a:pt x="15841" y="34564"/>
                  </a:cubicBezTo>
                  <a:cubicBezTo>
                    <a:pt x="15841" y="34564"/>
                    <a:pt x="15841" y="34587"/>
                    <a:pt x="15841" y="34609"/>
                  </a:cubicBezTo>
                  <a:cubicBezTo>
                    <a:pt x="15841" y="34632"/>
                    <a:pt x="15841" y="34655"/>
                    <a:pt x="15841" y="34701"/>
                  </a:cubicBezTo>
                  <a:cubicBezTo>
                    <a:pt x="15841" y="34701"/>
                    <a:pt x="15841" y="34724"/>
                    <a:pt x="15841" y="34746"/>
                  </a:cubicBezTo>
                  <a:cubicBezTo>
                    <a:pt x="15864" y="34769"/>
                    <a:pt x="15864" y="34815"/>
                    <a:pt x="15887" y="34838"/>
                  </a:cubicBezTo>
                  <a:cubicBezTo>
                    <a:pt x="15887" y="34861"/>
                    <a:pt x="15887" y="34861"/>
                    <a:pt x="15910" y="34883"/>
                  </a:cubicBezTo>
                  <a:cubicBezTo>
                    <a:pt x="15933" y="34929"/>
                    <a:pt x="15955" y="34975"/>
                    <a:pt x="16001" y="34998"/>
                  </a:cubicBezTo>
                  <a:cubicBezTo>
                    <a:pt x="16001" y="35020"/>
                    <a:pt x="16024" y="35020"/>
                    <a:pt x="16024" y="35043"/>
                  </a:cubicBezTo>
                  <a:cubicBezTo>
                    <a:pt x="16070" y="35066"/>
                    <a:pt x="16115" y="35112"/>
                    <a:pt x="16161" y="35134"/>
                  </a:cubicBezTo>
                  <a:cubicBezTo>
                    <a:pt x="16184" y="35157"/>
                    <a:pt x="16207" y="35157"/>
                    <a:pt x="16229" y="35180"/>
                  </a:cubicBezTo>
                  <a:cubicBezTo>
                    <a:pt x="16275" y="35226"/>
                    <a:pt x="16344" y="35249"/>
                    <a:pt x="16389" y="35271"/>
                  </a:cubicBezTo>
                  <a:cubicBezTo>
                    <a:pt x="16412" y="35294"/>
                    <a:pt x="16435" y="35294"/>
                    <a:pt x="16458" y="35317"/>
                  </a:cubicBezTo>
                  <a:lnTo>
                    <a:pt x="16480" y="35317"/>
                  </a:lnTo>
                  <a:cubicBezTo>
                    <a:pt x="16572" y="35363"/>
                    <a:pt x="16663" y="35408"/>
                    <a:pt x="16754" y="35431"/>
                  </a:cubicBezTo>
                  <a:cubicBezTo>
                    <a:pt x="16891" y="35477"/>
                    <a:pt x="17005" y="35522"/>
                    <a:pt x="17142" y="35568"/>
                  </a:cubicBezTo>
                  <a:cubicBezTo>
                    <a:pt x="17188" y="35568"/>
                    <a:pt x="17234" y="35591"/>
                    <a:pt x="17279" y="35591"/>
                  </a:cubicBezTo>
                  <a:cubicBezTo>
                    <a:pt x="17371" y="35614"/>
                    <a:pt x="17462" y="35637"/>
                    <a:pt x="17553" y="35659"/>
                  </a:cubicBezTo>
                  <a:cubicBezTo>
                    <a:pt x="17622" y="35682"/>
                    <a:pt x="17667" y="35682"/>
                    <a:pt x="17736" y="35705"/>
                  </a:cubicBezTo>
                  <a:cubicBezTo>
                    <a:pt x="17827" y="35705"/>
                    <a:pt x="17918" y="35728"/>
                    <a:pt x="18010" y="35751"/>
                  </a:cubicBezTo>
                  <a:cubicBezTo>
                    <a:pt x="18078" y="35751"/>
                    <a:pt x="18124" y="35751"/>
                    <a:pt x="18192" y="35774"/>
                  </a:cubicBezTo>
                  <a:cubicBezTo>
                    <a:pt x="18284" y="35774"/>
                    <a:pt x="18375" y="35796"/>
                    <a:pt x="18489" y="35796"/>
                  </a:cubicBezTo>
                  <a:cubicBezTo>
                    <a:pt x="18558" y="35819"/>
                    <a:pt x="18626" y="35819"/>
                    <a:pt x="18695" y="35819"/>
                  </a:cubicBezTo>
                  <a:cubicBezTo>
                    <a:pt x="18786" y="35842"/>
                    <a:pt x="18877" y="35842"/>
                    <a:pt x="18991" y="35842"/>
                  </a:cubicBezTo>
                  <a:cubicBezTo>
                    <a:pt x="19060" y="35842"/>
                    <a:pt x="19128" y="35865"/>
                    <a:pt x="19197" y="35865"/>
                  </a:cubicBezTo>
                  <a:lnTo>
                    <a:pt x="19722" y="35865"/>
                  </a:lnTo>
                  <a:cubicBezTo>
                    <a:pt x="19836" y="35865"/>
                    <a:pt x="19950" y="35888"/>
                    <a:pt x="20041" y="35888"/>
                  </a:cubicBezTo>
                  <a:cubicBezTo>
                    <a:pt x="20133" y="35888"/>
                    <a:pt x="20201" y="35865"/>
                    <a:pt x="20269" y="35865"/>
                  </a:cubicBezTo>
                  <a:lnTo>
                    <a:pt x="20612" y="35865"/>
                  </a:lnTo>
                  <a:cubicBezTo>
                    <a:pt x="20680" y="35865"/>
                    <a:pt x="20772" y="35865"/>
                    <a:pt x="20863" y="35842"/>
                  </a:cubicBezTo>
                  <a:lnTo>
                    <a:pt x="21160" y="35842"/>
                  </a:lnTo>
                  <a:cubicBezTo>
                    <a:pt x="21274" y="35842"/>
                    <a:pt x="21365" y="35819"/>
                    <a:pt x="21456" y="35819"/>
                  </a:cubicBezTo>
                  <a:cubicBezTo>
                    <a:pt x="21548" y="35819"/>
                    <a:pt x="21639" y="35796"/>
                    <a:pt x="21753" y="35796"/>
                  </a:cubicBezTo>
                  <a:cubicBezTo>
                    <a:pt x="21844" y="35796"/>
                    <a:pt x="21959" y="35774"/>
                    <a:pt x="22050" y="35774"/>
                  </a:cubicBezTo>
                  <a:cubicBezTo>
                    <a:pt x="22141" y="35751"/>
                    <a:pt x="22232" y="35751"/>
                    <a:pt x="22324" y="35728"/>
                  </a:cubicBezTo>
                  <a:cubicBezTo>
                    <a:pt x="22438" y="35728"/>
                    <a:pt x="22552" y="35705"/>
                    <a:pt x="22666" y="35705"/>
                  </a:cubicBezTo>
                  <a:cubicBezTo>
                    <a:pt x="22757" y="35682"/>
                    <a:pt x="22826" y="35682"/>
                    <a:pt x="22917" y="35659"/>
                  </a:cubicBezTo>
                  <a:cubicBezTo>
                    <a:pt x="23031" y="35659"/>
                    <a:pt x="23168" y="35637"/>
                    <a:pt x="23282" y="35614"/>
                  </a:cubicBezTo>
                  <a:cubicBezTo>
                    <a:pt x="23351" y="35614"/>
                    <a:pt x="23419" y="35591"/>
                    <a:pt x="23488" y="35591"/>
                  </a:cubicBezTo>
                  <a:cubicBezTo>
                    <a:pt x="23625" y="35568"/>
                    <a:pt x="23762" y="35545"/>
                    <a:pt x="23899" y="35522"/>
                  </a:cubicBezTo>
                  <a:cubicBezTo>
                    <a:pt x="23944" y="35500"/>
                    <a:pt x="24013" y="35500"/>
                    <a:pt x="24081" y="35500"/>
                  </a:cubicBezTo>
                  <a:cubicBezTo>
                    <a:pt x="24218" y="35454"/>
                    <a:pt x="24355" y="35431"/>
                    <a:pt x="24492" y="35408"/>
                  </a:cubicBezTo>
                  <a:cubicBezTo>
                    <a:pt x="24538" y="35408"/>
                    <a:pt x="24606" y="35386"/>
                    <a:pt x="24652" y="35386"/>
                  </a:cubicBezTo>
                  <a:cubicBezTo>
                    <a:pt x="24789" y="35363"/>
                    <a:pt x="24949" y="35317"/>
                    <a:pt x="25108" y="35294"/>
                  </a:cubicBezTo>
                  <a:cubicBezTo>
                    <a:pt x="25131" y="35271"/>
                    <a:pt x="25177" y="35271"/>
                    <a:pt x="25200" y="35271"/>
                  </a:cubicBezTo>
                  <a:cubicBezTo>
                    <a:pt x="25360" y="35226"/>
                    <a:pt x="25519" y="35203"/>
                    <a:pt x="25679" y="35157"/>
                  </a:cubicBezTo>
                  <a:cubicBezTo>
                    <a:pt x="25702" y="35157"/>
                    <a:pt x="25725" y="35134"/>
                    <a:pt x="25748" y="35134"/>
                  </a:cubicBezTo>
                  <a:cubicBezTo>
                    <a:pt x="25930" y="35089"/>
                    <a:pt x="26090" y="35066"/>
                    <a:pt x="26250" y="35020"/>
                  </a:cubicBezTo>
                  <a:cubicBezTo>
                    <a:pt x="26250" y="35020"/>
                    <a:pt x="26273" y="34998"/>
                    <a:pt x="26295" y="34998"/>
                  </a:cubicBezTo>
                  <a:cubicBezTo>
                    <a:pt x="26455" y="34952"/>
                    <a:pt x="26638" y="34906"/>
                    <a:pt x="26797" y="34861"/>
                  </a:cubicBezTo>
                  <a:cubicBezTo>
                    <a:pt x="27026" y="34792"/>
                    <a:pt x="27231" y="34724"/>
                    <a:pt x="27459" y="34655"/>
                  </a:cubicBezTo>
                  <a:cubicBezTo>
                    <a:pt x="28350" y="35294"/>
                    <a:pt x="29856" y="35933"/>
                    <a:pt x="31591" y="36436"/>
                  </a:cubicBezTo>
                  <a:lnTo>
                    <a:pt x="31614" y="36436"/>
                  </a:lnTo>
                  <a:cubicBezTo>
                    <a:pt x="31796" y="36481"/>
                    <a:pt x="31956" y="36550"/>
                    <a:pt x="32139" y="36595"/>
                  </a:cubicBezTo>
                  <a:lnTo>
                    <a:pt x="32207" y="36595"/>
                  </a:lnTo>
                  <a:cubicBezTo>
                    <a:pt x="32367" y="36641"/>
                    <a:pt x="32527" y="36687"/>
                    <a:pt x="32709" y="36732"/>
                  </a:cubicBezTo>
                  <a:cubicBezTo>
                    <a:pt x="32732" y="36755"/>
                    <a:pt x="32778" y="36755"/>
                    <a:pt x="32823" y="36755"/>
                  </a:cubicBezTo>
                  <a:cubicBezTo>
                    <a:pt x="32960" y="36801"/>
                    <a:pt x="33120" y="36846"/>
                    <a:pt x="33280" y="36869"/>
                  </a:cubicBezTo>
                  <a:cubicBezTo>
                    <a:pt x="33326" y="36892"/>
                    <a:pt x="33371" y="36892"/>
                    <a:pt x="33417" y="36915"/>
                  </a:cubicBezTo>
                  <a:lnTo>
                    <a:pt x="33508" y="36915"/>
                  </a:lnTo>
                  <a:cubicBezTo>
                    <a:pt x="33622" y="36938"/>
                    <a:pt x="33736" y="36983"/>
                    <a:pt x="33851" y="36983"/>
                  </a:cubicBezTo>
                  <a:cubicBezTo>
                    <a:pt x="33919" y="37006"/>
                    <a:pt x="33965" y="37029"/>
                    <a:pt x="34033" y="37029"/>
                  </a:cubicBezTo>
                  <a:cubicBezTo>
                    <a:pt x="34170" y="37052"/>
                    <a:pt x="34307" y="37075"/>
                    <a:pt x="34421" y="37097"/>
                  </a:cubicBezTo>
                  <a:cubicBezTo>
                    <a:pt x="34512" y="37120"/>
                    <a:pt x="34581" y="37143"/>
                    <a:pt x="34649" y="37143"/>
                  </a:cubicBezTo>
                  <a:cubicBezTo>
                    <a:pt x="34764" y="37166"/>
                    <a:pt x="34878" y="37189"/>
                    <a:pt x="34992" y="37212"/>
                  </a:cubicBezTo>
                  <a:cubicBezTo>
                    <a:pt x="35083" y="37212"/>
                    <a:pt x="35174" y="37234"/>
                    <a:pt x="35266" y="37234"/>
                  </a:cubicBezTo>
                  <a:cubicBezTo>
                    <a:pt x="35357" y="37257"/>
                    <a:pt x="35471" y="37280"/>
                    <a:pt x="35562" y="37280"/>
                  </a:cubicBezTo>
                  <a:cubicBezTo>
                    <a:pt x="35677" y="37303"/>
                    <a:pt x="35768" y="37303"/>
                    <a:pt x="35859" y="37326"/>
                  </a:cubicBezTo>
                  <a:cubicBezTo>
                    <a:pt x="35950" y="37326"/>
                    <a:pt x="36042" y="37349"/>
                    <a:pt x="36133" y="37349"/>
                  </a:cubicBezTo>
                  <a:cubicBezTo>
                    <a:pt x="36247" y="37371"/>
                    <a:pt x="36338" y="37371"/>
                    <a:pt x="36430" y="37371"/>
                  </a:cubicBezTo>
                  <a:cubicBezTo>
                    <a:pt x="36521" y="37394"/>
                    <a:pt x="36612" y="37394"/>
                    <a:pt x="36681" y="37394"/>
                  </a:cubicBezTo>
                  <a:cubicBezTo>
                    <a:pt x="36795" y="37417"/>
                    <a:pt x="36886" y="37417"/>
                    <a:pt x="36978" y="37417"/>
                  </a:cubicBezTo>
                  <a:lnTo>
                    <a:pt x="37000" y="37417"/>
                  </a:lnTo>
                  <a:cubicBezTo>
                    <a:pt x="37092" y="37417"/>
                    <a:pt x="37160" y="37440"/>
                    <a:pt x="37229" y="37440"/>
                  </a:cubicBezTo>
                  <a:lnTo>
                    <a:pt x="37754" y="37440"/>
                  </a:lnTo>
                  <a:cubicBezTo>
                    <a:pt x="37792" y="37447"/>
                    <a:pt x="37827" y="37450"/>
                    <a:pt x="37862" y="37450"/>
                  </a:cubicBezTo>
                  <a:cubicBezTo>
                    <a:pt x="37931" y="37450"/>
                    <a:pt x="37997" y="37440"/>
                    <a:pt x="38073" y="37440"/>
                  </a:cubicBezTo>
                  <a:lnTo>
                    <a:pt x="38256" y="37440"/>
                  </a:lnTo>
                  <a:cubicBezTo>
                    <a:pt x="38347" y="37440"/>
                    <a:pt x="38461" y="37440"/>
                    <a:pt x="38553" y="37417"/>
                  </a:cubicBezTo>
                  <a:lnTo>
                    <a:pt x="38735" y="37417"/>
                  </a:lnTo>
                  <a:cubicBezTo>
                    <a:pt x="38826" y="37417"/>
                    <a:pt x="38941" y="37394"/>
                    <a:pt x="39032" y="37394"/>
                  </a:cubicBezTo>
                  <a:cubicBezTo>
                    <a:pt x="39078" y="37371"/>
                    <a:pt x="39123" y="37371"/>
                    <a:pt x="39192" y="37371"/>
                  </a:cubicBezTo>
                  <a:cubicBezTo>
                    <a:pt x="39283" y="37349"/>
                    <a:pt x="39397" y="37326"/>
                    <a:pt x="39488" y="37303"/>
                  </a:cubicBezTo>
                  <a:lnTo>
                    <a:pt x="39602" y="37303"/>
                  </a:lnTo>
                  <a:cubicBezTo>
                    <a:pt x="39694" y="37280"/>
                    <a:pt x="39785" y="37257"/>
                    <a:pt x="39876" y="37234"/>
                  </a:cubicBezTo>
                  <a:cubicBezTo>
                    <a:pt x="39899" y="37212"/>
                    <a:pt x="39945" y="37212"/>
                    <a:pt x="39991" y="37189"/>
                  </a:cubicBezTo>
                  <a:cubicBezTo>
                    <a:pt x="40105" y="37166"/>
                    <a:pt x="40196" y="37143"/>
                    <a:pt x="40287" y="37097"/>
                  </a:cubicBezTo>
                  <a:lnTo>
                    <a:pt x="40310" y="37097"/>
                  </a:lnTo>
                  <a:cubicBezTo>
                    <a:pt x="40333" y="37075"/>
                    <a:pt x="40356" y="37075"/>
                    <a:pt x="40379" y="37052"/>
                  </a:cubicBezTo>
                  <a:cubicBezTo>
                    <a:pt x="40424" y="37029"/>
                    <a:pt x="40493" y="37006"/>
                    <a:pt x="40538" y="36983"/>
                  </a:cubicBezTo>
                  <a:cubicBezTo>
                    <a:pt x="40561" y="36960"/>
                    <a:pt x="40584" y="36960"/>
                    <a:pt x="40607" y="36938"/>
                  </a:cubicBezTo>
                  <a:cubicBezTo>
                    <a:pt x="40652" y="36915"/>
                    <a:pt x="40698" y="36892"/>
                    <a:pt x="40744" y="36846"/>
                  </a:cubicBezTo>
                  <a:cubicBezTo>
                    <a:pt x="40767" y="36846"/>
                    <a:pt x="40767" y="36824"/>
                    <a:pt x="40789" y="36824"/>
                  </a:cubicBezTo>
                  <a:cubicBezTo>
                    <a:pt x="40812" y="36778"/>
                    <a:pt x="40858" y="36755"/>
                    <a:pt x="40881" y="36709"/>
                  </a:cubicBezTo>
                  <a:cubicBezTo>
                    <a:pt x="40904" y="36687"/>
                    <a:pt x="40904" y="36664"/>
                    <a:pt x="40904" y="36664"/>
                  </a:cubicBezTo>
                  <a:cubicBezTo>
                    <a:pt x="40926" y="36641"/>
                    <a:pt x="40949" y="36595"/>
                    <a:pt x="40949" y="36572"/>
                  </a:cubicBezTo>
                  <a:cubicBezTo>
                    <a:pt x="40949" y="36550"/>
                    <a:pt x="40949" y="36527"/>
                    <a:pt x="40949" y="36527"/>
                  </a:cubicBezTo>
                  <a:cubicBezTo>
                    <a:pt x="40972" y="36481"/>
                    <a:pt x="40972" y="36458"/>
                    <a:pt x="40972" y="36436"/>
                  </a:cubicBezTo>
                  <a:cubicBezTo>
                    <a:pt x="40972" y="36413"/>
                    <a:pt x="40972" y="36390"/>
                    <a:pt x="40949" y="36390"/>
                  </a:cubicBezTo>
                  <a:cubicBezTo>
                    <a:pt x="40949" y="36344"/>
                    <a:pt x="40949" y="36299"/>
                    <a:pt x="40926" y="36253"/>
                  </a:cubicBezTo>
                  <a:cubicBezTo>
                    <a:pt x="40904" y="36230"/>
                    <a:pt x="40904" y="36207"/>
                    <a:pt x="40881" y="36184"/>
                  </a:cubicBezTo>
                  <a:cubicBezTo>
                    <a:pt x="40858" y="36162"/>
                    <a:pt x="40858" y="36139"/>
                    <a:pt x="40835" y="36116"/>
                  </a:cubicBezTo>
                  <a:cubicBezTo>
                    <a:pt x="40812" y="36093"/>
                    <a:pt x="40789" y="36070"/>
                    <a:pt x="40767" y="36025"/>
                  </a:cubicBezTo>
                  <a:cubicBezTo>
                    <a:pt x="40767" y="36025"/>
                    <a:pt x="40744" y="36002"/>
                    <a:pt x="40721" y="35979"/>
                  </a:cubicBezTo>
                  <a:cubicBezTo>
                    <a:pt x="40698" y="35956"/>
                    <a:pt x="40675" y="35911"/>
                    <a:pt x="40652" y="35888"/>
                  </a:cubicBezTo>
                  <a:cubicBezTo>
                    <a:pt x="40630" y="35888"/>
                    <a:pt x="40607" y="35865"/>
                    <a:pt x="40607" y="35865"/>
                  </a:cubicBezTo>
                  <a:cubicBezTo>
                    <a:pt x="40538" y="35796"/>
                    <a:pt x="40447" y="35728"/>
                    <a:pt x="40356" y="35659"/>
                  </a:cubicBezTo>
                  <a:cubicBezTo>
                    <a:pt x="40356" y="35637"/>
                    <a:pt x="40333" y="35637"/>
                    <a:pt x="40310" y="35637"/>
                  </a:cubicBezTo>
                  <a:cubicBezTo>
                    <a:pt x="40264" y="35591"/>
                    <a:pt x="40219" y="35545"/>
                    <a:pt x="40173" y="35522"/>
                  </a:cubicBezTo>
                  <a:cubicBezTo>
                    <a:pt x="40150" y="35500"/>
                    <a:pt x="40127" y="35500"/>
                    <a:pt x="40127" y="35477"/>
                  </a:cubicBezTo>
                  <a:cubicBezTo>
                    <a:pt x="40059" y="35454"/>
                    <a:pt x="40013" y="35408"/>
                    <a:pt x="39945" y="35386"/>
                  </a:cubicBezTo>
                  <a:cubicBezTo>
                    <a:pt x="38986" y="34792"/>
                    <a:pt x="37503" y="34199"/>
                    <a:pt x="36361" y="33788"/>
                  </a:cubicBezTo>
                  <a:cubicBezTo>
                    <a:pt x="36293" y="33719"/>
                    <a:pt x="36156" y="33651"/>
                    <a:pt x="36042" y="33560"/>
                  </a:cubicBezTo>
                  <a:cubicBezTo>
                    <a:pt x="35813" y="33468"/>
                    <a:pt x="35562" y="33400"/>
                    <a:pt x="35562" y="33400"/>
                  </a:cubicBezTo>
                  <a:cubicBezTo>
                    <a:pt x="35562" y="33400"/>
                    <a:pt x="35425" y="33400"/>
                    <a:pt x="35266" y="33423"/>
                  </a:cubicBezTo>
                  <a:cubicBezTo>
                    <a:pt x="35083" y="33354"/>
                    <a:pt x="34946" y="33308"/>
                    <a:pt x="34832" y="33286"/>
                  </a:cubicBezTo>
                  <a:lnTo>
                    <a:pt x="34878" y="33286"/>
                  </a:lnTo>
                  <a:cubicBezTo>
                    <a:pt x="35061" y="33304"/>
                    <a:pt x="35230" y="33367"/>
                    <a:pt x="35313" y="33367"/>
                  </a:cubicBezTo>
                  <a:cubicBezTo>
                    <a:pt x="35333" y="33367"/>
                    <a:pt x="35348" y="33363"/>
                    <a:pt x="35357" y="33354"/>
                  </a:cubicBezTo>
                  <a:cubicBezTo>
                    <a:pt x="35380" y="33331"/>
                    <a:pt x="35266" y="33194"/>
                    <a:pt x="35083" y="33080"/>
                  </a:cubicBezTo>
                  <a:lnTo>
                    <a:pt x="36749" y="32738"/>
                  </a:lnTo>
                  <a:lnTo>
                    <a:pt x="38735" y="32304"/>
                  </a:lnTo>
                  <a:cubicBezTo>
                    <a:pt x="38781" y="32464"/>
                    <a:pt x="38781" y="32578"/>
                    <a:pt x="38735" y="32601"/>
                  </a:cubicBezTo>
                  <a:lnTo>
                    <a:pt x="38758" y="32601"/>
                  </a:lnTo>
                  <a:cubicBezTo>
                    <a:pt x="38826" y="32578"/>
                    <a:pt x="39055" y="32487"/>
                    <a:pt x="39397" y="32373"/>
                  </a:cubicBezTo>
                  <a:cubicBezTo>
                    <a:pt x="39420" y="32350"/>
                    <a:pt x="39420" y="32350"/>
                    <a:pt x="39420" y="32350"/>
                  </a:cubicBezTo>
                  <a:cubicBezTo>
                    <a:pt x="39808" y="32213"/>
                    <a:pt x="40310" y="32030"/>
                    <a:pt x="40949" y="31802"/>
                  </a:cubicBezTo>
                  <a:cubicBezTo>
                    <a:pt x="40949" y="31802"/>
                    <a:pt x="40949" y="31779"/>
                    <a:pt x="40972" y="31779"/>
                  </a:cubicBezTo>
                  <a:cubicBezTo>
                    <a:pt x="41040" y="31756"/>
                    <a:pt x="41109" y="31734"/>
                    <a:pt x="41200" y="31711"/>
                  </a:cubicBezTo>
                  <a:cubicBezTo>
                    <a:pt x="41223" y="31688"/>
                    <a:pt x="41246" y="31688"/>
                    <a:pt x="41292" y="31665"/>
                  </a:cubicBezTo>
                  <a:cubicBezTo>
                    <a:pt x="41360" y="31642"/>
                    <a:pt x="41429" y="31619"/>
                    <a:pt x="41497" y="31574"/>
                  </a:cubicBezTo>
                  <a:cubicBezTo>
                    <a:pt x="41565" y="31574"/>
                    <a:pt x="41611" y="31551"/>
                    <a:pt x="41657" y="31528"/>
                  </a:cubicBezTo>
                  <a:cubicBezTo>
                    <a:pt x="41702" y="31505"/>
                    <a:pt x="41748" y="31505"/>
                    <a:pt x="41794" y="31482"/>
                  </a:cubicBezTo>
                  <a:cubicBezTo>
                    <a:pt x="41885" y="31437"/>
                    <a:pt x="41999" y="31414"/>
                    <a:pt x="42090" y="31368"/>
                  </a:cubicBezTo>
                  <a:cubicBezTo>
                    <a:pt x="42182" y="31345"/>
                    <a:pt x="42273" y="31300"/>
                    <a:pt x="42342" y="31277"/>
                  </a:cubicBezTo>
                  <a:cubicBezTo>
                    <a:pt x="42387" y="31254"/>
                    <a:pt x="42433" y="31231"/>
                    <a:pt x="42478" y="31231"/>
                  </a:cubicBezTo>
                  <a:cubicBezTo>
                    <a:pt x="42524" y="31209"/>
                    <a:pt x="42593" y="31186"/>
                    <a:pt x="42661" y="31163"/>
                  </a:cubicBezTo>
                  <a:cubicBezTo>
                    <a:pt x="42730" y="31140"/>
                    <a:pt x="42798" y="31094"/>
                    <a:pt x="42867" y="31072"/>
                  </a:cubicBezTo>
                  <a:cubicBezTo>
                    <a:pt x="42912" y="31049"/>
                    <a:pt x="42958" y="31049"/>
                    <a:pt x="43026" y="31026"/>
                  </a:cubicBezTo>
                  <a:cubicBezTo>
                    <a:pt x="43095" y="31003"/>
                    <a:pt x="43186" y="30957"/>
                    <a:pt x="43255" y="30935"/>
                  </a:cubicBezTo>
                  <a:cubicBezTo>
                    <a:pt x="43300" y="30912"/>
                    <a:pt x="43369" y="30889"/>
                    <a:pt x="43414" y="30866"/>
                  </a:cubicBezTo>
                  <a:cubicBezTo>
                    <a:pt x="43483" y="30843"/>
                    <a:pt x="43551" y="30820"/>
                    <a:pt x="43620" y="30798"/>
                  </a:cubicBezTo>
                  <a:cubicBezTo>
                    <a:pt x="43688" y="30775"/>
                    <a:pt x="43757" y="30752"/>
                    <a:pt x="43802" y="30729"/>
                  </a:cubicBezTo>
                  <a:cubicBezTo>
                    <a:pt x="43939" y="30684"/>
                    <a:pt x="44076" y="30638"/>
                    <a:pt x="44190" y="30569"/>
                  </a:cubicBezTo>
                  <a:cubicBezTo>
                    <a:pt x="44236" y="30569"/>
                    <a:pt x="44259" y="30547"/>
                    <a:pt x="44282" y="30547"/>
                  </a:cubicBezTo>
                  <a:cubicBezTo>
                    <a:pt x="44396" y="30501"/>
                    <a:pt x="44487" y="30478"/>
                    <a:pt x="44601" y="30432"/>
                  </a:cubicBezTo>
                  <a:cubicBezTo>
                    <a:pt x="44647" y="30410"/>
                    <a:pt x="44715" y="30387"/>
                    <a:pt x="44784" y="30364"/>
                  </a:cubicBezTo>
                  <a:cubicBezTo>
                    <a:pt x="44852" y="30318"/>
                    <a:pt x="44944" y="30296"/>
                    <a:pt x="45012" y="30273"/>
                  </a:cubicBezTo>
                  <a:cubicBezTo>
                    <a:pt x="45081" y="30250"/>
                    <a:pt x="45126" y="30227"/>
                    <a:pt x="45195" y="30204"/>
                  </a:cubicBezTo>
                  <a:cubicBezTo>
                    <a:pt x="45263" y="30181"/>
                    <a:pt x="45354" y="30136"/>
                    <a:pt x="45423" y="30113"/>
                  </a:cubicBezTo>
                  <a:cubicBezTo>
                    <a:pt x="45491" y="30090"/>
                    <a:pt x="45560" y="30067"/>
                    <a:pt x="45606" y="30044"/>
                  </a:cubicBezTo>
                  <a:cubicBezTo>
                    <a:pt x="45697" y="29999"/>
                    <a:pt x="45788" y="29976"/>
                    <a:pt x="45879" y="29953"/>
                  </a:cubicBezTo>
                  <a:cubicBezTo>
                    <a:pt x="45925" y="29930"/>
                    <a:pt x="45994" y="29907"/>
                    <a:pt x="46062" y="29885"/>
                  </a:cubicBezTo>
                  <a:cubicBezTo>
                    <a:pt x="46131" y="29839"/>
                    <a:pt x="46199" y="29816"/>
                    <a:pt x="46290" y="29793"/>
                  </a:cubicBezTo>
                  <a:cubicBezTo>
                    <a:pt x="46404" y="29748"/>
                    <a:pt x="46519" y="29702"/>
                    <a:pt x="46633" y="29656"/>
                  </a:cubicBezTo>
                  <a:cubicBezTo>
                    <a:pt x="46724" y="29611"/>
                    <a:pt x="46792" y="29588"/>
                    <a:pt x="46884" y="29542"/>
                  </a:cubicBezTo>
                  <a:cubicBezTo>
                    <a:pt x="46952" y="29519"/>
                    <a:pt x="47021" y="29497"/>
                    <a:pt x="47089" y="29474"/>
                  </a:cubicBezTo>
                  <a:cubicBezTo>
                    <a:pt x="47158" y="29451"/>
                    <a:pt x="47226" y="29428"/>
                    <a:pt x="47317" y="29383"/>
                  </a:cubicBezTo>
                  <a:cubicBezTo>
                    <a:pt x="47386" y="29360"/>
                    <a:pt x="47454" y="29337"/>
                    <a:pt x="47523" y="29314"/>
                  </a:cubicBezTo>
                  <a:cubicBezTo>
                    <a:pt x="47614" y="29268"/>
                    <a:pt x="47683" y="29246"/>
                    <a:pt x="47751" y="29223"/>
                  </a:cubicBezTo>
                  <a:cubicBezTo>
                    <a:pt x="47820" y="29200"/>
                    <a:pt x="47888" y="29177"/>
                    <a:pt x="47957" y="29131"/>
                  </a:cubicBezTo>
                  <a:cubicBezTo>
                    <a:pt x="48048" y="29109"/>
                    <a:pt x="48116" y="29086"/>
                    <a:pt x="48208" y="29040"/>
                  </a:cubicBezTo>
                  <a:cubicBezTo>
                    <a:pt x="48276" y="29017"/>
                    <a:pt x="48322" y="28994"/>
                    <a:pt x="48390" y="28972"/>
                  </a:cubicBezTo>
                  <a:cubicBezTo>
                    <a:pt x="48482" y="28949"/>
                    <a:pt x="48550" y="28903"/>
                    <a:pt x="48641" y="28880"/>
                  </a:cubicBezTo>
                  <a:cubicBezTo>
                    <a:pt x="48778" y="28812"/>
                    <a:pt x="48938" y="28766"/>
                    <a:pt x="49075" y="28698"/>
                  </a:cubicBezTo>
                  <a:cubicBezTo>
                    <a:pt x="49121" y="28675"/>
                    <a:pt x="49166" y="28675"/>
                    <a:pt x="49212" y="28652"/>
                  </a:cubicBezTo>
                  <a:cubicBezTo>
                    <a:pt x="49235" y="28652"/>
                    <a:pt x="49258" y="28629"/>
                    <a:pt x="49258" y="28629"/>
                  </a:cubicBezTo>
                  <a:cubicBezTo>
                    <a:pt x="52590" y="27328"/>
                    <a:pt x="55603" y="26050"/>
                    <a:pt x="56356" y="25502"/>
                  </a:cubicBezTo>
                  <a:cubicBezTo>
                    <a:pt x="58159" y="24156"/>
                    <a:pt x="59985" y="20093"/>
                    <a:pt x="58023" y="15528"/>
                  </a:cubicBezTo>
                  <a:cubicBezTo>
                    <a:pt x="57954" y="15345"/>
                    <a:pt x="57840" y="15185"/>
                    <a:pt x="57726" y="15025"/>
                  </a:cubicBezTo>
                  <a:lnTo>
                    <a:pt x="57726" y="15025"/>
                  </a:lnTo>
                  <a:cubicBezTo>
                    <a:pt x="58388" y="15322"/>
                    <a:pt x="59050" y="15619"/>
                    <a:pt x="59712" y="15916"/>
                  </a:cubicBezTo>
                  <a:cubicBezTo>
                    <a:pt x="60008" y="16030"/>
                    <a:pt x="60556" y="16144"/>
                    <a:pt x="60784" y="16349"/>
                  </a:cubicBezTo>
                  <a:cubicBezTo>
                    <a:pt x="60899" y="16463"/>
                    <a:pt x="60990" y="16600"/>
                    <a:pt x="61058" y="16783"/>
                  </a:cubicBezTo>
                  <a:cubicBezTo>
                    <a:pt x="61058" y="16829"/>
                    <a:pt x="61081" y="16851"/>
                    <a:pt x="61081" y="16897"/>
                  </a:cubicBezTo>
                  <a:cubicBezTo>
                    <a:pt x="61172" y="17422"/>
                    <a:pt x="61469" y="18107"/>
                    <a:pt x="61994" y="18632"/>
                  </a:cubicBezTo>
                  <a:cubicBezTo>
                    <a:pt x="62268" y="18883"/>
                    <a:pt x="62588" y="19043"/>
                    <a:pt x="62816" y="19225"/>
                  </a:cubicBezTo>
                  <a:cubicBezTo>
                    <a:pt x="63067" y="19385"/>
                    <a:pt x="63204" y="19568"/>
                    <a:pt x="63295" y="19750"/>
                  </a:cubicBezTo>
                  <a:cubicBezTo>
                    <a:pt x="63386" y="19956"/>
                    <a:pt x="63409" y="20138"/>
                    <a:pt x="63409" y="20275"/>
                  </a:cubicBezTo>
                  <a:cubicBezTo>
                    <a:pt x="63432" y="20389"/>
                    <a:pt x="63432" y="20481"/>
                    <a:pt x="63432" y="20481"/>
                  </a:cubicBezTo>
                  <a:cubicBezTo>
                    <a:pt x="63432" y="20481"/>
                    <a:pt x="63432" y="20572"/>
                    <a:pt x="63432" y="20732"/>
                  </a:cubicBezTo>
                  <a:cubicBezTo>
                    <a:pt x="63455" y="20846"/>
                    <a:pt x="63455" y="21028"/>
                    <a:pt x="63523" y="21257"/>
                  </a:cubicBezTo>
                  <a:cubicBezTo>
                    <a:pt x="63523" y="21416"/>
                    <a:pt x="63592" y="21553"/>
                    <a:pt x="63729" y="21668"/>
                  </a:cubicBezTo>
                  <a:cubicBezTo>
                    <a:pt x="63820" y="21736"/>
                    <a:pt x="63911" y="21805"/>
                    <a:pt x="64003" y="21850"/>
                  </a:cubicBezTo>
                  <a:cubicBezTo>
                    <a:pt x="64119" y="21894"/>
                    <a:pt x="64243" y="21909"/>
                    <a:pt x="64360" y="21909"/>
                  </a:cubicBezTo>
                  <a:cubicBezTo>
                    <a:pt x="64427" y="21909"/>
                    <a:pt x="64492" y="21904"/>
                    <a:pt x="64551" y="21896"/>
                  </a:cubicBezTo>
                  <a:cubicBezTo>
                    <a:pt x="64916" y="21850"/>
                    <a:pt x="65258" y="21690"/>
                    <a:pt x="65532" y="21439"/>
                  </a:cubicBezTo>
                  <a:cubicBezTo>
                    <a:pt x="65829" y="21165"/>
                    <a:pt x="66011" y="20823"/>
                    <a:pt x="66080" y="20481"/>
                  </a:cubicBezTo>
                  <a:cubicBezTo>
                    <a:pt x="66148" y="20115"/>
                    <a:pt x="66126" y="19773"/>
                    <a:pt x="66011" y="19522"/>
                  </a:cubicBezTo>
                  <a:cubicBezTo>
                    <a:pt x="65966" y="19408"/>
                    <a:pt x="65920" y="19317"/>
                    <a:pt x="65874" y="19225"/>
                  </a:cubicBezTo>
                  <a:cubicBezTo>
                    <a:pt x="65874" y="19202"/>
                    <a:pt x="65874" y="19202"/>
                    <a:pt x="65874" y="19180"/>
                  </a:cubicBezTo>
                  <a:cubicBezTo>
                    <a:pt x="66240" y="19362"/>
                    <a:pt x="66582" y="19590"/>
                    <a:pt x="66947" y="19819"/>
                  </a:cubicBezTo>
                  <a:cubicBezTo>
                    <a:pt x="66584" y="19637"/>
                    <a:pt x="66310" y="19491"/>
                    <a:pt x="66236" y="19491"/>
                  </a:cubicBezTo>
                  <a:cubicBezTo>
                    <a:pt x="66226" y="19491"/>
                    <a:pt x="66219" y="19494"/>
                    <a:pt x="66217" y="19499"/>
                  </a:cubicBezTo>
                  <a:cubicBezTo>
                    <a:pt x="66171" y="19545"/>
                    <a:pt x="67061" y="20321"/>
                    <a:pt x="68111" y="20823"/>
                  </a:cubicBezTo>
                  <a:cubicBezTo>
                    <a:pt x="68659" y="21097"/>
                    <a:pt x="69230" y="21280"/>
                    <a:pt x="69686" y="21325"/>
                  </a:cubicBezTo>
                  <a:cubicBezTo>
                    <a:pt x="69804" y="21350"/>
                    <a:pt x="69918" y="21360"/>
                    <a:pt x="70023" y="21360"/>
                  </a:cubicBezTo>
                  <a:cubicBezTo>
                    <a:pt x="70304" y="21360"/>
                    <a:pt x="70514" y="21290"/>
                    <a:pt x="70531" y="21257"/>
                  </a:cubicBezTo>
                  <a:cubicBezTo>
                    <a:pt x="70531" y="21257"/>
                    <a:pt x="70554" y="21257"/>
                    <a:pt x="70599" y="21234"/>
                  </a:cubicBezTo>
                  <a:cubicBezTo>
                    <a:pt x="70599" y="21211"/>
                    <a:pt x="70622" y="21188"/>
                    <a:pt x="70645" y="21188"/>
                  </a:cubicBezTo>
                  <a:lnTo>
                    <a:pt x="70668" y="21188"/>
                  </a:lnTo>
                  <a:cubicBezTo>
                    <a:pt x="70896" y="21074"/>
                    <a:pt x="70896" y="20937"/>
                    <a:pt x="71124" y="20869"/>
                  </a:cubicBezTo>
                  <a:cubicBezTo>
                    <a:pt x="71216" y="20937"/>
                    <a:pt x="71330" y="20983"/>
                    <a:pt x="71512" y="21028"/>
                  </a:cubicBezTo>
                  <a:cubicBezTo>
                    <a:pt x="71569" y="21057"/>
                    <a:pt x="71643" y="21076"/>
                    <a:pt x="71723" y="21076"/>
                  </a:cubicBezTo>
                  <a:cubicBezTo>
                    <a:pt x="71773" y="21076"/>
                    <a:pt x="71825" y="21069"/>
                    <a:pt x="71877" y="21051"/>
                  </a:cubicBezTo>
                  <a:cubicBezTo>
                    <a:pt x="71992" y="21006"/>
                    <a:pt x="72129" y="20960"/>
                    <a:pt x="72243" y="20823"/>
                  </a:cubicBezTo>
                  <a:cubicBezTo>
                    <a:pt x="72357" y="20686"/>
                    <a:pt x="72402" y="20481"/>
                    <a:pt x="72380" y="20321"/>
                  </a:cubicBezTo>
                  <a:cubicBezTo>
                    <a:pt x="72357" y="20138"/>
                    <a:pt x="72288" y="20001"/>
                    <a:pt x="72220" y="19864"/>
                  </a:cubicBezTo>
                  <a:cubicBezTo>
                    <a:pt x="72083" y="19613"/>
                    <a:pt x="71923" y="19385"/>
                    <a:pt x="71763" y="19180"/>
                  </a:cubicBezTo>
                  <a:cubicBezTo>
                    <a:pt x="71718" y="19134"/>
                    <a:pt x="71695" y="19088"/>
                    <a:pt x="71649" y="19043"/>
                  </a:cubicBezTo>
                  <a:lnTo>
                    <a:pt x="71604" y="18974"/>
                  </a:lnTo>
                  <a:cubicBezTo>
                    <a:pt x="71581" y="18883"/>
                    <a:pt x="71558" y="18746"/>
                    <a:pt x="71489" y="18541"/>
                  </a:cubicBezTo>
                  <a:cubicBezTo>
                    <a:pt x="71352" y="18244"/>
                    <a:pt x="71124" y="17833"/>
                    <a:pt x="70828" y="17491"/>
                  </a:cubicBezTo>
                  <a:cubicBezTo>
                    <a:pt x="70531" y="17148"/>
                    <a:pt x="70166" y="16851"/>
                    <a:pt x="69869" y="16692"/>
                  </a:cubicBezTo>
                  <a:cubicBezTo>
                    <a:pt x="69732" y="16578"/>
                    <a:pt x="69618" y="16532"/>
                    <a:pt x="69526" y="16486"/>
                  </a:cubicBezTo>
                  <a:lnTo>
                    <a:pt x="69390" y="16418"/>
                  </a:lnTo>
                  <a:cubicBezTo>
                    <a:pt x="69390" y="16418"/>
                    <a:pt x="69184" y="16326"/>
                    <a:pt x="68865" y="16212"/>
                  </a:cubicBezTo>
                  <a:cubicBezTo>
                    <a:pt x="68728" y="16167"/>
                    <a:pt x="68568" y="16121"/>
                    <a:pt x="68385" y="16075"/>
                  </a:cubicBezTo>
                  <a:cubicBezTo>
                    <a:pt x="68431" y="16053"/>
                    <a:pt x="68477" y="16030"/>
                    <a:pt x="68499" y="15984"/>
                  </a:cubicBezTo>
                  <a:cubicBezTo>
                    <a:pt x="68613" y="15870"/>
                    <a:pt x="68705" y="15687"/>
                    <a:pt x="68682" y="15459"/>
                  </a:cubicBezTo>
                  <a:cubicBezTo>
                    <a:pt x="68659" y="15254"/>
                    <a:pt x="68499" y="15140"/>
                    <a:pt x="68408" y="15071"/>
                  </a:cubicBezTo>
                  <a:cubicBezTo>
                    <a:pt x="68294" y="14980"/>
                    <a:pt x="68157" y="14934"/>
                    <a:pt x="68043" y="14888"/>
                  </a:cubicBezTo>
                  <a:cubicBezTo>
                    <a:pt x="67815" y="14797"/>
                    <a:pt x="67586" y="14752"/>
                    <a:pt x="67404" y="14706"/>
                  </a:cubicBezTo>
                  <a:cubicBezTo>
                    <a:pt x="67244" y="14637"/>
                    <a:pt x="67061" y="14592"/>
                    <a:pt x="66924" y="14546"/>
                  </a:cubicBezTo>
                  <a:cubicBezTo>
                    <a:pt x="66810" y="14523"/>
                    <a:pt x="66742" y="14500"/>
                    <a:pt x="66742" y="14500"/>
                  </a:cubicBezTo>
                  <a:lnTo>
                    <a:pt x="66582" y="14500"/>
                  </a:lnTo>
                  <a:cubicBezTo>
                    <a:pt x="66514" y="14500"/>
                    <a:pt x="66377" y="14478"/>
                    <a:pt x="66217" y="14478"/>
                  </a:cubicBezTo>
                  <a:cubicBezTo>
                    <a:pt x="65920" y="14478"/>
                    <a:pt x="65532" y="14500"/>
                    <a:pt x="65144" y="14523"/>
                  </a:cubicBezTo>
                  <a:cubicBezTo>
                    <a:pt x="64939" y="14546"/>
                    <a:pt x="64733" y="14569"/>
                    <a:pt x="64551" y="14569"/>
                  </a:cubicBezTo>
                  <a:cubicBezTo>
                    <a:pt x="64391" y="14432"/>
                    <a:pt x="64094" y="14204"/>
                    <a:pt x="63706" y="13907"/>
                  </a:cubicBezTo>
                  <a:cubicBezTo>
                    <a:pt x="63409" y="13679"/>
                    <a:pt x="63067" y="13382"/>
                    <a:pt x="62702" y="13085"/>
                  </a:cubicBezTo>
                  <a:cubicBezTo>
                    <a:pt x="62359" y="12789"/>
                    <a:pt x="61994" y="12423"/>
                    <a:pt x="61629" y="12081"/>
                  </a:cubicBezTo>
                  <a:cubicBezTo>
                    <a:pt x="60899" y="11396"/>
                    <a:pt x="60191" y="10689"/>
                    <a:pt x="59666" y="10141"/>
                  </a:cubicBezTo>
                  <a:cubicBezTo>
                    <a:pt x="59118" y="9593"/>
                    <a:pt x="58776" y="9228"/>
                    <a:pt x="58776" y="9228"/>
                  </a:cubicBezTo>
                  <a:cubicBezTo>
                    <a:pt x="58776" y="9228"/>
                    <a:pt x="58388" y="8885"/>
                    <a:pt x="57840" y="8360"/>
                  </a:cubicBezTo>
                  <a:cubicBezTo>
                    <a:pt x="57269" y="7835"/>
                    <a:pt x="56493" y="7174"/>
                    <a:pt x="55740" y="6534"/>
                  </a:cubicBezTo>
                  <a:cubicBezTo>
                    <a:pt x="55032" y="5941"/>
                    <a:pt x="54302" y="5348"/>
                    <a:pt x="53640" y="5005"/>
                  </a:cubicBezTo>
                  <a:cubicBezTo>
                    <a:pt x="53617" y="4959"/>
                    <a:pt x="53572" y="4914"/>
                    <a:pt x="53549" y="4845"/>
                  </a:cubicBezTo>
                  <a:lnTo>
                    <a:pt x="53549" y="4845"/>
                  </a:lnTo>
                  <a:cubicBezTo>
                    <a:pt x="53640" y="4937"/>
                    <a:pt x="53731" y="4959"/>
                    <a:pt x="53731" y="4959"/>
                  </a:cubicBezTo>
                  <a:cubicBezTo>
                    <a:pt x="53754" y="4914"/>
                    <a:pt x="53572" y="4731"/>
                    <a:pt x="53389" y="4389"/>
                  </a:cubicBezTo>
                  <a:cubicBezTo>
                    <a:pt x="53206" y="4046"/>
                    <a:pt x="53001" y="3567"/>
                    <a:pt x="52773" y="3065"/>
                  </a:cubicBezTo>
                  <a:cubicBezTo>
                    <a:pt x="52544" y="2563"/>
                    <a:pt x="52339" y="2106"/>
                    <a:pt x="52202" y="1718"/>
                  </a:cubicBezTo>
                  <a:cubicBezTo>
                    <a:pt x="52156" y="1650"/>
                    <a:pt x="52134" y="1581"/>
                    <a:pt x="52111" y="1513"/>
                  </a:cubicBezTo>
                  <a:cubicBezTo>
                    <a:pt x="48067" y="583"/>
                    <a:pt x="43614" y="1"/>
                    <a:pt x="38807"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3"/>
            <p:cNvSpPr/>
            <p:nvPr/>
          </p:nvSpPr>
          <p:spPr>
            <a:xfrm>
              <a:off x="6785927" y="4807738"/>
              <a:ext cx="461803" cy="270768"/>
            </a:xfrm>
            <a:custGeom>
              <a:avLst/>
              <a:gdLst/>
              <a:ahLst/>
              <a:cxnLst/>
              <a:rect l="l" t="t" r="r" b="b"/>
              <a:pathLst>
                <a:path w="17161" h="10062" extrusionOk="0">
                  <a:moveTo>
                    <a:pt x="8263" y="0"/>
                  </a:moveTo>
                  <a:cubicBezTo>
                    <a:pt x="6369" y="548"/>
                    <a:pt x="4748" y="5159"/>
                    <a:pt x="4748" y="5159"/>
                  </a:cubicBezTo>
                  <a:lnTo>
                    <a:pt x="9131" y="6369"/>
                  </a:lnTo>
                  <a:cubicBezTo>
                    <a:pt x="9131" y="6369"/>
                    <a:pt x="1" y="8332"/>
                    <a:pt x="3698" y="9656"/>
                  </a:cubicBezTo>
                  <a:cubicBezTo>
                    <a:pt x="4495" y="9939"/>
                    <a:pt x="5573" y="10061"/>
                    <a:pt x="6771" y="10061"/>
                  </a:cubicBezTo>
                  <a:cubicBezTo>
                    <a:pt x="11167" y="10061"/>
                    <a:pt x="17161" y="8412"/>
                    <a:pt x="16640" y="7031"/>
                  </a:cubicBezTo>
                  <a:cubicBezTo>
                    <a:pt x="15978" y="5273"/>
                    <a:pt x="8263" y="0"/>
                    <a:pt x="8263" y="0"/>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3"/>
            <p:cNvSpPr/>
            <p:nvPr/>
          </p:nvSpPr>
          <p:spPr>
            <a:xfrm>
              <a:off x="6913695" y="4807738"/>
              <a:ext cx="297302" cy="207960"/>
            </a:xfrm>
            <a:custGeom>
              <a:avLst/>
              <a:gdLst/>
              <a:ahLst/>
              <a:cxnLst/>
              <a:rect l="l" t="t" r="r" b="b"/>
              <a:pathLst>
                <a:path w="11048" h="7728" extrusionOk="0">
                  <a:moveTo>
                    <a:pt x="3515" y="0"/>
                  </a:moveTo>
                  <a:cubicBezTo>
                    <a:pt x="1621" y="548"/>
                    <a:pt x="0" y="5159"/>
                    <a:pt x="0" y="5159"/>
                  </a:cubicBezTo>
                  <a:lnTo>
                    <a:pt x="434" y="5273"/>
                  </a:lnTo>
                  <a:cubicBezTo>
                    <a:pt x="1094" y="4139"/>
                    <a:pt x="2481" y="2072"/>
                    <a:pt x="3955" y="2072"/>
                  </a:cubicBezTo>
                  <a:cubicBezTo>
                    <a:pt x="4112" y="2072"/>
                    <a:pt x="4270" y="2095"/>
                    <a:pt x="4428" y="2146"/>
                  </a:cubicBezTo>
                  <a:cubicBezTo>
                    <a:pt x="6620" y="2854"/>
                    <a:pt x="7464" y="4292"/>
                    <a:pt x="7236" y="4680"/>
                  </a:cubicBezTo>
                  <a:cubicBezTo>
                    <a:pt x="7030" y="4976"/>
                    <a:pt x="4383" y="5752"/>
                    <a:pt x="3241" y="6049"/>
                  </a:cubicBezTo>
                  <a:lnTo>
                    <a:pt x="4383" y="6369"/>
                  </a:lnTo>
                  <a:cubicBezTo>
                    <a:pt x="4383" y="6369"/>
                    <a:pt x="3881" y="6460"/>
                    <a:pt x="3196" y="6643"/>
                  </a:cubicBezTo>
                  <a:cubicBezTo>
                    <a:pt x="3639" y="7107"/>
                    <a:pt x="4317" y="7728"/>
                    <a:pt x="4633" y="7728"/>
                  </a:cubicBezTo>
                  <a:cubicBezTo>
                    <a:pt x="4659" y="7728"/>
                    <a:pt x="4682" y="7724"/>
                    <a:pt x="4702" y="7715"/>
                  </a:cubicBezTo>
                  <a:cubicBezTo>
                    <a:pt x="5022" y="7578"/>
                    <a:pt x="9062" y="6460"/>
                    <a:pt x="11048" y="5912"/>
                  </a:cubicBezTo>
                  <a:cubicBezTo>
                    <a:pt x="8902" y="3675"/>
                    <a:pt x="3515" y="0"/>
                    <a:pt x="3515" y="0"/>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3"/>
            <p:cNvSpPr/>
            <p:nvPr/>
          </p:nvSpPr>
          <p:spPr>
            <a:xfrm>
              <a:off x="6785927" y="4903564"/>
              <a:ext cx="461803" cy="174942"/>
            </a:xfrm>
            <a:custGeom>
              <a:avLst/>
              <a:gdLst/>
              <a:ahLst/>
              <a:cxnLst/>
              <a:rect l="l" t="t" r="r" b="b"/>
              <a:pathLst>
                <a:path w="17161" h="6501" extrusionOk="0">
                  <a:moveTo>
                    <a:pt x="13125" y="0"/>
                  </a:moveTo>
                  <a:cubicBezTo>
                    <a:pt x="10181" y="160"/>
                    <a:pt x="7556" y="1895"/>
                    <a:pt x="7076" y="2237"/>
                  </a:cubicBezTo>
                  <a:lnTo>
                    <a:pt x="9131" y="2808"/>
                  </a:lnTo>
                  <a:cubicBezTo>
                    <a:pt x="9131" y="2808"/>
                    <a:pt x="1" y="4771"/>
                    <a:pt x="3698" y="6095"/>
                  </a:cubicBezTo>
                  <a:cubicBezTo>
                    <a:pt x="4495" y="6378"/>
                    <a:pt x="5573" y="6500"/>
                    <a:pt x="6771" y="6500"/>
                  </a:cubicBezTo>
                  <a:cubicBezTo>
                    <a:pt x="11167" y="6500"/>
                    <a:pt x="17161" y="4851"/>
                    <a:pt x="16640" y="3470"/>
                  </a:cubicBezTo>
                  <a:cubicBezTo>
                    <a:pt x="16344" y="2716"/>
                    <a:pt x="14814" y="1347"/>
                    <a:pt x="13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3"/>
            <p:cNvSpPr/>
            <p:nvPr/>
          </p:nvSpPr>
          <p:spPr>
            <a:xfrm>
              <a:off x="6847362" y="4919522"/>
              <a:ext cx="400367" cy="158984"/>
            </a:xfrm>
            <a:custGeom>
              <a:avLst/>
              <a:gdLst/>
              <a:ahLst/>
              <a:cxnLst/>
              <a:rect l="l" t="t" r="r" b="b"/>
              <a:pathLst>
                <a:path w="14878" h="5908" extrusionOk="0">
                  <a:moveTo>
                    <a:pt x="11550" y="1"/>
                  </a:moveTo>
                  <a:cubicBezTo>
                    <a:pt x="9267" y="457"/>
                    <a:pt x="6094" y="1188"/>
                    <a:pt x="6094" y="1188"/>
                  </a:cubicBezTo>
                  <a:cubicBezTo>
                    <a:pt x="6094" y="1188"/>
                    <a:pt x="5798" y="1735"/>
                    <a:pt x="5980" y="1964"/>
                  </a:cubicBezTo>
                  <a:lnTo>
                    <a:pt x="6323" y="2078"/>
                  </a:lnTo>
                  <a:cubicBezTo>
                    <a:pt x="6346" y="2055"/>
                    <a:pt x="6368" y="2055"/>
                    <a:pt x="6391" y="2055"/>
                  </a:cubicBezTo>
                  <a:cubicBezTo>
                    <a:pt x="6470" y="2042"/>
                    <a:pt x="6564" y="2036"/>
                    <a:pt x="6669" y="2036"/>
                  </a:cubicBezTo>
                  <a:cubicBezTo>
                    <a:pt x="7687" y="2036"/>
                    <a:pt x="9701" y="2584"/>
                    <a:pt x="8377" y="2626"/>
                  </a:cubicBezTo>
                  <a:cubicBezTo>
                    <a:pt x="6939" y="2694"/>
                    <a:pt x="2260" y="4018"/>
                    <a:pt x="1712" y="4132"/>
                  </a:cubicBezTo>
                  <a:cubicBezTo>
                    <a:pt x="1679" y="4138"/>
                    <a:pt x="1651" y="4141"/>
                    <a:pt x="1627" y="4141"/>
                  </a:cubicBezTo>
                  <a:cubicBezTo>
                    <a:pt x="1468" y="4141"/>
                    <a:pt x="1496" y="4017"/>
                    <a:pt x="1575" y="3858"/>
                  </a:cubicBezTo>
                  <a:lnTo>
                    <a:pt x="1575" y="3858"/>
                  </a:lnTo>
                  <a:cubicBezTo>
                    <a:pt x="457" y="4406"/>
                    <a:pt x="0" y="4999"/>
                    <a:pt x="1415" y="5502"/>
                  </a:cubicBezTo>
                  <a:cubicBezTo>
                    <a:pt x="2212" y="5785"/>
                    <a:pt x="3290" y="5907"/>
                    <a:pt x="4488" y="5907"/>
                  </a:cubicBezTo>
                  <a:cubicBezTo>
                    <a:pt x="8884" y="5907"/>
                    <a:pt x="14878" y="4258"/>
                    <a:pt x="14357" y="2877"/>
                  </a:cubicBezTo>
                  <a:cubicBezTo>
                    <a:pt x="14106" y="2237"/>
                    <a:pt x="12942" y="1142"/>
                    <a:pt x="11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3"/>
            <p:cNvSpPr/>
            <p:nvPr/>
          </p:nvSpPr>
          <p:spPr>
            <a:xfrm>
              <a:off x="6888508" y="5010720"/>
              <a:ext cx="340304" cy="67894"/>
            </a:xfrm>
            <a:custGeom>
              <a:avLst/>
              <a:gdLst/>
              <a:ahLst/>
              <a:cxnLst/>
              <a:rect l="l" t="t" r="r" b="b"/>
              <a:pathLst>
                <a:path w="12646" h="2523" extrusionOk="0">
                  <a:moveTo>
                    <a:pt x="11188" y="1"/>
                  </a:moveTo>
                  <a:cubicBezTo>
                    <a:pt x="10174" y="1"/>
                    <a:pt x="8841" y="109"/>
                    <a:pt x="7076" y="355"/>
                  </a:cubicBezTo>
                  <a:cubicBezTo>
                    <a:pt x="3059" y="926"/>
                    <a:pt x="1005" y="1656"/>
                    <a:pt x="0" y="2158"/>
                  </a:cubicBezTo>
                  <a:cubicBezTo>
                    <a:pt x="779" y="2412"/>
                    <a:pt x="1802" y="2523"/>
                    <a:pt x="2932" y="2523"/>
                  </a:cubicBezTo>
                  <a:cubicBezTo>
                    <a:pt x="6671" y="2523"/>
                    <a:pt x="11576" y="1313"/>
                    <a:pt x="12646" y="104"/>
                  </a:cubicBezTo>
                  <a:cubicBezTo>
                    <a:pt x="12253" y="37"/>
                    <a:pt x="11774" y="1"/>
                    <a:pt x="11188" y="1"/>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3"/>
            <p:cNvSpPr/>
            <p:nvPr/>
          </p:nvSpPr>
          <p:spPr>
            <a:xfrm>
              <a:off x="6976342" y="4903564"/>
              <a:ext cx="215011" cy="73114"/>
            </a:xfrm>
            <a:custGeom>
              <a:avLst/>
              <a:gdLst/>
              <a:ahLst/>
              <a:cxnLst/>
              <a:rect l="l" t="t" r="r" b="b"/>
              <a:pathLst>
                <a:path w="7990" h="2717" extrusionOk="0">
                  <a:moveTo>
                    <a:pt x="6049" y="0"/>
                  </a:moveTo>
                  <a:cubicBezTo>
                    <a:pt x="3105" y="160"/>
                    <a:pt x="480" y="1895"/>
                    <a:pt x="0" y="2237"/>
                  </a:cubicBezTo>
                  <a:lnTo>
                    <a:pt x="1712" y="2716"/>
                  </a:lnTo>
                  <a:cubicBezTo>
                    <a:pt x="2922" y="2420"/>
                    <a:pt x="5730" y="1758"/>
                    <a:pt x="7989" y="1644"/>
                  </a:cubicBezTo>
                  <a:cubicBezTo>
                    <a:pt x="7419" y="1119"/>
                    <a:pt x="6734" y="571"/>
                    <a:pt x="60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3"/>
            <p:cNvSpPr/>
            <p:nvPr/>
          </p:nvSpPr>
          <p:spPr>
            <a:xfrm>
              <a:off x="6863939" y="4990457"/>
              <a:ext cx="381369" cy="88103"/>
            </a:xfrm>
            <a:custGeom>
              <a:avLst/>
              <a:gdLst/>
              <a:ahLst/>
              <a:cxnLst/>
              <a:rect l="l" t="t" r="r" b="b"/>
              <a:pathLst>
                <a:path w="14172" h="3274" extrusionOk="0">
                  <a:moveTo>
                    <a:pt x="11656" y="1"/>
                  </a:moveTo>
                  <a:cubicBezTo>
                    <a:pt x="10647" y="1"/>
                    <a:pt x="9315" y="108"/>
                    <a:pt x="7556" y="355"/>
                  </a:cubicBezTo>
                  <a:cubicBezTo>
                    <a:pt x="2762" y="1039"/>
                    <a:pt x="754" y="1952"/>
                    <a:pt x="0" y="2386"/>
                  </a:cubicBezTo>
                  <a:cubicBezTo>
                    <a:pt x="23" y="2409"/>
                    <a:pt x="46" y="2432"/>
                    <a:pt x="69" y="2455"/>
                  </a:cubicBezTo>
                  <a:cubicBezTo>
                    <a:pt x="2817" y="905"/>
                    <a:pt x="8503" y="384"/>
                    <a:pt x="9741" y="384"/>
                  </a:cubicBezTo>
                  <a:cubicBezTo>
                    <a:pt x="9871" y="384"/>
                    <a:pt x="9951" y="390"/>
                    <a:pt x="9975" y="400"/>
                  </a:cubicBezTo>
                  <a:cubicBezTo>
                    <a:pt x="10249" y="515"/>
                    <a:pt x="9541" y="629"/>
                    <a:pt x="6186" y="1154"/>
                  </a:cubicBezTo>
                  <a:cubicBezTo>
                    <a:pt x="3630" y="1564"/>
                    <a:pt x="1598" y="2432"/>
                    <a:pt x="731" y="2843"/>
                  </a:cubicBezTo>
                  <a:cubicBezTo>
                    <a:pt x="754" y="2843"/>
                    <a:pt x="776" y="2866"/>
                    <a:pt x="799" y="2866"/>
                  </a:cubicBezTo>
                  <a:cubicBezTo>
                    <a:pt x="1596" y="3151"/>
                    <a:pt x="2676" y="3274"/>
                    <a:pt x="3874" y="3274"/>
                  </a:cubicBezTo>
                  <a:cubicBezTo>
                    <a:pt x="8237" y="3274"/>
                    <a:pt x="14171" y="1642"/>
                    <a:pt x="13741" y="263"/>
                  </a:cubicBezTo>
                  <a:cubicBezTo>
                    <a:pt x="13275" y="97"/>
                    <a:pt x="12610" y="1"/>
                    <a:pt x="116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3"/>
            <p:cNvSpPr/>
            <p:nvPr/>
          </p:nvSpPr>
          <p:spPr>
            <a:xfrm>
              <a:off x="7122571" y="4843367"/>
              <a:ext cx="462502" cy="273917"/>
            </a:xfrm>
            <a:custGeom>
              <a:avLst/>
              <a:gdLst/>
              <a:ahLst/>
              <a:cxnLst/>
              <a:rect l="l" t="t" r="r" b="b"/>
              <a:pathLst>
                <a:path w="17187" h="10179" extrusionOk="0">
                  <a:moveTo>
                    <a:pt x="9494" y="0"/>
                  </a:moveTo>
                  <a:cubicBezTo>
                    <a:pt x="9494" y="0"/>
                    <a:pt x="1437" y="4725"/>
                    <a:pt x="661" y="6437"/>
                  </a:cubicBezTo>
                  <a:cubicBezTo>
                    <a:pt x="0" y="7894"/>
                    <a:pt x="6947" y="10178"/>
                    <a:pt x="11366" y="10178"/>
                  </a:cubicBezTo>
                  <a:cubicBezTo>
                    <a:pt x="12138" y="10178"/>
                    <a:pt x="12833" y="10108"/>
                    <a:pt x="13397" y="9952"/>
                  </a:cubicBezTo>
                  <a:cubicBezTo>
                    <a:pt x="17186" y="8879"/>
                    <a:pt x="8193" y="6300"/>
                    <a:pt x="8193" y="6300"/>
                  </a:cubicBezTo>
                  <a:lnTo>
                    <a:pt x="12644" y="5387"/>
                  </a:lnTo>
                  <a:cubicBezTo>
                    <a:pt x="12644" y="5387"/>
                    <a:pt x="11343" y="662"/>
                    <a:pt x="9494" y="0"/>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3"/>
            <p:cNvSpPr/>
            <p:nvPr/>
          </p:nvSpPr>
          <p:spPr>
            <a:xfrm>
              <a:off x="7164900" y="4843367"/>
              <a:ext cx="297948" cy="205673"/>
            </a:xfrm>
            <a:custGeom>
              <a:avLst/>
              <a:gdLst/>
              <a:ahLst/>
              <a:cxnLst/>
              <a:rect l="l" t="t" r="r" b="b"/>
              <a:pathLst>
                <a:path w="11072" h="7643" extrusionOk="0">
                  <a:moveTo>
                    <a:pt x="7921" y="0"/>
                  </a:moveTo>
                  <a:cubicBezTo>
                    <a:pt x="7921" y="0"/>
                    <a:pt x="2306" y="3310"/>
                    <a:pt x="1" y="5387"/>
                  </a:cubicBezTo>
                  <a:cubicBezTo>
                    <a:pt x="1941" y="6049"/>
                    <a:pt x="5890" y="7441"/>
                    <a:pt x="6209" y="7624"/>
                  </a:cubicBezTo>
                  <a:cubicBezTo>
                    <a:pt x="6235" y="7637"/>
                    <a:pt x="6265" y="7643"/>
                    <a:pt x="6299" y="7643"/>
                  </a:cubicBezTo>
                  <a:cubicBezTo>
                    <a:pt x="6630" y="7643"/>
                    <a:pt x="7329" y="7077"/>
                    <a:pt x="7784" y="6642"/>
                  </a:cubicBezTo>
                  <a:cubicBezTo>
                    <a:pt x="7099" y="6437"/>
                    <a:pt x="6620" y="6300"/>
                    <a:pt x="6620" y="6300"/>
                  </a:cubicBezTo>
                  <a:lnTo>
                    <a:pt x="7761" y="6049"/>
                  </a:lnTo>
                  <a:cubicBezTo>
                    <a:pt x="6666" y="5661"/>
                    <a:pt x="4064" y="4725"/>
                    <a:pt x="3904" y="4406"/>
                  </a:cubicBezTo>
                  <a:cubicBezTo>
                    <a:pt x="3676" y="4018"/>
                    <a:pt x="4634" y="2648"/>
                    <a:pt x="6871" y="2077"/>
                  </a:cubicBezTo>
                  <a:cubicBezTo>
                    <a:pt x="6995" y="2047"/>
                    <a:pt x="7117" y="2032"/>
                    <a:pt x="7239" y="2032"/>
                  </a:cubicBezTo>
                  <a:cubicBezTo>
                    <a:pt x="8750" y="2032"/>
                    <a:pt x="10046" y="4274"/>
                    <a:pt x="10637" y="5478"/>
                  </a:cubicBezTo>
                  <a:lnTo>
                    <a:pt x="11071" y="5387"/>
                  </a:lnTo>
                  <a:cubicBezTo>
                    <a:pt x="11071" y="5387"/>
                    <a:pt x="9770" y="662"/>
                    <a:pt x="7921" y="0"/>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3"/>
            <p:cNvSpPr/>
            <p:nvPr/>
          </p:nvSpPr>
          <p:spPr>
            <a:xfrm>
              <a:off x="7122571" y="4929963"/>
              <a:ext cx="462502" cy="187321"/>
            </a:xfrm>
            <a:custGeom>
              <a:avLst/>
              <a:gdLst/>
              <a:ahLst/>
              <a:cxnLst/>
              <a:rect l="l" t="t" r="r" b="b"/>
              <a:pathLst>
                <a:path w="17187" h="6961" extrusionOk="0">
                  <a:moveTo>
                    <a:pt x="4404" y="1"/>
                  </a:moveTo>
                  <a:cubicBezTo>
                    <a:pt x="2624" y="1233"/>
                    <a:pt x="1003" y="2489"/>
                    <a:pt x="661" y="3219"/>
                  </a:cubicBezTo>
                  <a:cubicBezTo>
                    <a:pt x="0" y="4676"/>
                    <a:pt x="6947" y="6960"/>
                    <a:pt x="11366" y="6960"/>
                  </a:cubicBezTo>
                  <a:cubicBezTo>
                    <a:pt x="12138" y="6960"/>
                    <a:pt x="12833" y="6890"/>
                    <a:pt x="13397" y="6734"/>
                  </a:cubicBezTo>
                  <a:cubicBezTo>
                    <a:pt x="17186" y="5661"/>
                    <a:pt x="8193" y="3082"/>
                    <a:pt x="8193" y="3082"/>
                  </a:cubicBezTo>
                  <a:lnTo>
                    <a:pt x="10293" y="2648"/>
                  </a:lnTo>
                  <a:cubicBezTo>
                    <a:pt x="9814" y="2260"/>
                    <a:pt x="7326" y="366"/>
                    <a:pt x="4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3"/>
            <p:cNvSpPr/>
            <p:nvPr/>
          </p:nvSpPr>
          <p:spPr>
            <a:xfrm>
              <a:off x="7122571" y="4944710"/>
              <a:ext cx="399237" cy="172574"/>
            </a:xfrm>
            <a:custGeom>
              <a:avLst/>
              <a:gdLst/>
              <a:ahLst/>
              <a:cxnLst/>
              <a:rect l="l" t="t" r="r" b="b"/>
              <a:pathLst>
                <a:path w="14836" h="6413" extrusionOk="0">
                  <a:moveTo>
                    <a:pt x="3651" y="0"/>
                  </a:moveTo>
                  <a:cubicBezTo>
                    <a:pt x="2190" y="1028"/>
                    <a:pt x="935" y="2055"/>
                    <a:pt x="661" y="2671"/>
                  </a:cubicBezTo>
                  <a:cubicBezTo>
                    <a:pt x="0" y="4128"/>
                    <a:pt x="6947" y="6412"/>
                    <a:pt x="11366" y="6412"/>
                  </a:cubicBezTo>
                  <a:cubicBezTo>
                    <a:pt x="12138" y="6412"/>
                    <a:pt x="12833" y="6342"/>
                    <a:pt x="13397" y="6186"/>
                  </a:cubicBezTo>
                  <a:cubicBezTo>
                    <a:pt x="14835" y="5775"/>
                    <a:pt x="14424" y="5136"/>
                    <a:pt x="13329" y="4520"/>
                  </a:cubicBezTo>
                  <a:lnTo>
                    <a:pt x="13329" y="4520"/>
                  </a:lnTo>
                  <a:cubicBezTo>
                    <a:pt x="13405" y="4673"/>
                    <a:pt x="13418" y="4810"/>
                    <a:pt x="13285" y="4810"/>
                  </a:cubicBezTo>
                  <a:cubicBezTo>
                    <a:pt x="13260" y="4810"/>
                    <a:pt x="13229" y="4805"/>
                    <a:pt x="13192" y="4794"/>
                  </a:cubicBezTo>
                  <a:cubicBezTo>
                    <a:pt x="12644" y="4634"/>
                    <a:pt x="8079" y="2991"/>
                    <a:pt x="6641" y="2831"/>
                  </a:cubicBezTo>
                  <a:cubicBezTo>
                    <a:pt x="5417" y="2697"/>
                    <a:pt x="7078" y="2355"/>
                    <a:pt x="8145" y="2355"/>
                  </a:cubicBezTo>
                  <a:cubicBezTo>
                    <a:pt x="8351" y="2355"/>
                    <a:pt x="8536" y="2368"/>
                    <a:pt x="8672" y="2397"/>
                  </a:cubicBezTo>
                  <a:cubicBezTo>
                    <a:pt x="8695" y="2420"/>
                    <a:pt x="8718" y="2420"/>
                    <a:pt x="8741" y="2420"/>
                  </a:cubicBezTo>
                  <a:lnTo>
                    <a:pt x="9083" y="2351"/>
                  </a:lnTo>
                  <a:cubicBezTo>
                    <a:pt x="9289" y="2123"/>
                    <a:pt x="9015" y="1575"/>
                    <a:pt x="9015" y="1575"/>
                  </a:cubicBezTo>
                  <a:cubicBezTo>
                    <a:pt x="9015" y="1575"/>
                    <a:pt x="5888" y="617"/>
                    <a:pt x="3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3"/>
            <p:cNvSpPr/>
            <p:nvPr/>
          </p:nvSpPr>
          <p:spPr>
            <a:xfrm>
              <a:off x="7144018" y="5033082"/>
              <a:ext cx="335406" cy="84174"/>
            </a:xfrm>
            <a:custGeom>
              <a:avLst/>
              <a:gdLst/>
              <a:ahLst/>
              <a:cxnLst/>
              <a:rect l="l" t="t" r="r" b="b"/>
              <a:pathLst>
                <a:path w="12464" h="3128" extrusionOk="0">
                  <a:moveTo>
                    <a:pt x="657" y="0"/>
                  </a:moveTo>
                  <a:cubicBezTo>
                    <a:pt x="415" y="0"/>
                    <a:pt x="197" y="9"/>
                    <a:pt x="1" y="26"/>
                  </a:cubicBezTo>
                  <a:cubicBezTo>
                    <a:pt x="1073" y="1424"/>
                    <a:pt x="6725" y="3127"/>
                    <a:pt x="10525" y="3127"/>
                  </a:cubicBezTo>
                  <a:cubicBezTo>
                    <a:pt x="11255" y="3127"/>
                    <a:pt x="11916" y="3065"/>
                    <a:pt x="12463" y="2925"/>
                  </a:cubicBezTo>
                  <a:cubicBezTo>
                    <a:pt x="11505" y="2377"/>
                    <a:pt x="9496" y="1510"/>
                    <a:pt x="5524" y="665"/>
                  </a:cubicBezTo>
                  <a:cubicBezTo>
                    <a:pt x="3287" y="180"/>
                    <a:pt x="1735" y="0"/>
                    <a:pt x="657"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3"/>
            <p:cNvSpPr/>
            <p:nvPr/>
          </p:nvSpPr>
          <p:spPr>
            <a:xfrm>
              <a:off x="7185782" y="4929963"/>
              <a:ext cx="213800" cy="81107"/>
            </a:xfrm>
            <a:custGeom>
              <a:avLst/>
              <a:gdLst/>
              <a:ahLst/>
              <a:cxnLst/>
              <a:rect l="l" t="t" r="r" b="b"/>
              <a:pathLst>
                <a:path w="7945" h="3014" extrusionOk="0">
                  <a:moveTo>
                    <a:pt x="2055" y="1"/>
                  </a:moveTo>
                  <a:cubicBezTo>
                    <a:pt x="1325" y="526"/>
                    <a:pt x="594" y="1028"/>
                    <a:pt x="1" y="1507"/>
                  </a:cubicBezTo>
                  <a:cubicBezTo>
                    <a:pt x="2238" y="1758"/>
                    <a:pt x="5000" y="2626"/>
                    <a:pt x="6187" y="3014"/>
                  </a:cubicBezTo>
                  <a:lnTo>
                    <a:pt x="7944" y="2648"/>
                  </a:lnTo>
                  <a:cubicBezTo>
                    <a:pt x="7465" y="2260"/>
                    <a:pt x="4977" y="36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3"/>
            <p:cNvSpPr/>
            <p:nvPr/>
          </p:nvSpPr>
          <p:spPr>
            <a:xfrm>
              <a:off x="7125181" y="5013465"/>
              <a:ext cx="380050" cy="103846"/>
            </a:xfrm>
            <a:custGeom>
              <a:avLst/>
              <a:gdLst/>
              <a:ahLst/>
              <a:cxnLst/>
              <a:rect l="l" t="t" r="r" b="b"/>
              <a:pathLst>
                <a:path w="14123" h="3859" extrusionOk="0">
                  <a:moveTo>
                    <a:pt x="1905" y="1"/>
                  </a:moveTo>
                  <a:cubicBezTo>
                    <a:pt x="1339" y="1"/>
                    <a:pt x="903" y="52"/>
                    <a:pt x="564" y="139"/>
                  </a:cubicBezTo>
                  <a:cubicBezTo>
                    <a:pt x="1" y="1594"/>
                    <a:pt x="6864" y="3859"/>
                    <a:pt x="11261" y="3859"/>
                  </a:cubicBezTo>
                  <a:cubicBezTo>
                    <a:pt x="12035" y="3859"/>
                    <a:pt x="12733" y="3788"/>
                    <a:pt x="13300" y="3631"/>
                  </a:cubicBezTo>
                  <a:cubicBezTo>
                    <a:pt x="13323" y="3608"/>
                    <a:pt x="13346" y="3608"/>
                    <a:pt x="13369" y="3608"/>
                  </a:cubicBezTo>
                  <a:cubicBezTo>
                    <a:pt x="12524" y="3129"/>
                    <a:pt x="10561" y="2125"/>
                    <a:pt x="8051" y="1554"/>
                  </a:cubicBezTo>
                  <a:cubicBezTo>
                    <a:pt x="4718" y="801"/>
                    <a:pt x="4033" y="641"/>
                    <a:pt x="4307" y="550"/>
                  </a:cubicBezTo>
                  <a:cubicBezTo>
                    <a:pt x="4321" y="543"/>
                    <a:pt x="4355" y="540"/>
                    <a:pt x="4406" y="540"/>
                  </a:cubicBezTo>
                  <a:cubicBezTo>
                    <a:pt x="5278" y="540"/>
                    <a:pt x="11294" y="1454"/>
                    <a:pt x="14054" y="3243"/>
                  </a:cubicBezTo>
                  <a:cubicBezTo>
                    <a:pt x="14076" y="3243"/>
                    <a:pt x="14099" y="3220"/>
                    <a:pt x="14122" y="3197"/>
                  </a:cubicBezTo>
                  <a:cubicBezTo>
                    <a:pt x="13392" y="2695"/>
                    <a:pt x="11451" y="1668"/>
                    <a:pt x="6727" y="664"/>
                  </a:cubicBezTo>
                  <a:cubicBezTo>
                    <a:pt x="4515" y="186"/>
                    <a:pt x="2978" y="1"/>
                    <a:pt x="1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3"/>
            <p:cNvSpPr/>
            <p:nvPr/>
          </p:nvSpPr>
          <p:spPr>
            <a:xfrm>
              <a:off x="6280422" y="4026137"/>
              <a:ext cx="832918" cy="540837"/>
            </a:xfrm>
            <a:custGeom>
              <a:avLst/>
              <a:gdLst/>
              <a:ahLst/>
              <a:cxnLst/>
              <a:rect l="l" t="t" r="r" b="b"/>
              <a:pathLst>
                <a:path w="30952" h="20098" extrusionOk="0">
                  <a:moveTo>
                    <a:pt x="26124" y="0"/>
                  </a:moveTo>
                  <a:cubicBezTo>
                    <a:pt x="25352" y="0"/>
                    <a:pt x="24738" y="92"/>
                    <a:pt x="24538" y="286"/>
                  </a:cubicBezTo>
                  <a:cubicBezTo>
                    <a:pt x="24538" y="286"/>
                    <a:pt x="21068" y="6175"/>
                    <a:pt x="19927" y="6928"/>
                  </a:cubicBezTo>
                  <a:cubicBezTo>
                    <a:pt x="16663" y="9050"/>
                    <a:pt x="13239" y="10899"/>
                    <a:pt x="10066" y="13136"/>
                  </a:cubicBezTo>
                  <a:cubicBezTo>
                    <a:pt x="9556" y="13491"/>
                    <a:pt x="8918" y="13580"/>
                    <a:pt x="8240" y="13580"/>
                  </a:cubicBezTo>
                  <a:cubicBezTo>
                    <a:pt x="7555" y="13580"/>
                    <a:pt x="6830" y="13489"/>
                    <a:pt x="6155" y="13489"/>
                  </a:cubicBezTo>
                  <a:cubicBezTo>
                    <a:pt x="5735" y="13489"/>
                    <a:pt x="5335" y="13524"/>
                    <a:pt x="4976" y="13638"/>
                  </a:cubicBezTo>
                  <a:cubicBezTo>
                    <a:pt x="4314" y="13867"/>
                    <a:pt x="5387" y="14255"/>
                    <a:pt x="5707" y="14460"/>
                  </a:cubicBezTo>
                  <a:cubicBezTo>
                    <a:pt x="5603" y="14452"/>
                    <a:pt x="5504" y="14449"/>
                    <a:pt x="5410" y="14449"/>
                  </a:cubicBezTo>
                  <a:cubicBezTo>
                    <a:pt x="4377" y="14449"/>
                    <a:pt x="3842" y="14883"/>
                    <a:pt x="3173" y="15259"/>
                  </a:cubicBezTo>
                  <a:cubicBezTo>
                    <a:pt x="2876" y="15442"/>
                    <a:pt x="2580" y="15601"/>
                    <a:pt x="2306" y="15807"/>
                  </a:cubicBezTo>
                  <a:cubicBezTo>
                    <a:pt x="1849" y="16126"/>
                    <a:pt x="0" y="17793"/>
                    <a:pt x="982" y="18112"/>
                  </a:cubicBezTo>
                  <a:cubicBezTo>
                    <a:pt x="1187" y="18158"/>
                    <a:pt x="1438" y="18112"/>
                    <a:pt x="1621" y="18181"/>
                  </a:cubicBezTo>
                  <a:cubicBezTo>
                    <a:pt x="1872" y="18295"/>
                    <a:pt x="1849" y="18409"/>
                    <a:pt x="2077" y="18569"/>
                  </a:cubicBezTo>
                  <a:cubicBezTo>
                    <a:pt x="2260" y="18683"/>
                    <a:pt x="2488" y="18683"/>
                    <a:pt x="2694" y="18683"/>
                  </a:cubicBezTo>
                  <a:cubicBezTo>
                    <a:pt x="2751" y="18685"/>
                    <a:pt x="2806" y="18686"/>
                    <a:pt x="2860" y="18686"/>
                  </a:cubicBezTo>
                  <a:cubicBezTo>
                    <a:pt x="3324" y="18686"/>
                    <a:pt x="3682" y="18602"/>
                    <a:pt x="4132" y="18500"/>
                  </a:cubicBezTo>
                  <a:cubicBezTo>
                    <a:pt x="5113" y="18249"/>
                    <a:pt x="5981" y="17724"/>
                    <a:pt x="6871" y="17450"/>
                  </a:cubicBezTo>
                  <a:lnTo>
                    <a:pt x="6871" y="17450"/>
                  </a:lnTo>
                  <a:cubicBezTo>
                    <a:pt x="6734" y="18066"/>
                    <a:pt x="6460" y="18728"/>
                    <a:pt x="6848" y="19299"/>
                  </a:cubicBezTo>
                  <a:cubicBezTo>
                    <a:pt x="7112" y="19644"/>
                    <a:pt x="7773" y="20097"/>
                    <a:pt x="8237" y="20097"/>
                  </a:cubicBezTo>
                  <a:cubicBezTo>
                    <a:pt x="8295" y="20097"/>
                    <a:pt x="8349" y="20090"/>
                    <a:pt x="8400" y="20075"/>
                  </a:cubicBezTo>
                  <a:cubicBezTo>
                    <a:pt x="9016" y="19892"/>
                    <a:pt x="8788" y="19231"/>
                    <a:pt x="8834" y="18774"/>
                  </a:cubicBezTo>
                  <a:cubicBezTo>
                    <a:pt x="8925" y="17975"/>
                    <a:pt x="9473" y="17952"/>
                    <a:pt x="10112" y="17701"/>
                  </a:cubicBezTo>
                  <a:cubicBezTo>
                    <a:pt x="10614" y="17496"/>
                    <a:pt x="10911" y="17222"/>
                    <a:pt x="11230" y="16811"/>
                  </a:cubicBezTo>
                  <a:cubicBezTo>
                    <a:pt x="11482" y="16492"/>
                    <a:pt x="11755" y="15875"/>
                    <a:pt x="12075" y="15647"/>
                  </a:cubicBezTo>
                  <a:cubicBezTo>
                    <a:pt x="12326" y="15487"/>
                    <a:pt x="12851" y="15487"/>
                    <a:pt x="13148" y="15419"/>
                  </a:cubicBezTo>
                  <a:cubicBezTo>
                    <a:pt x="13992" y="15213"/>
                    <a:pt x="14837" y="14985"/>
                    <a:pt x="15681" y="14757"/>
                  </a:cubicBezTo>
                  <a:cubicBezTo>
                    <a:pt x="17325" y="14323"/>
                    <a:pt x="18991" y="13821"/>
                    <a:pt x="20589" y="13205"/>
                  </a:cubicBezTo>
                  <a:cubicBezTo>
                    <a:pt x="21890" y="12703"/>
                    <a:pt x="23351" y="12155"/>
                    <a:pt x="24401" y="11173"/>
                  </a:cubicBezTo>
                  <a:cubicBezTo>
                    <a:pt x="26934" y="8777"/>
                    <a:pt x="30951" y="2819"/>
                    <a:pt x="30860" y="1495"/>
                  </a:cubicBezTo>
                  <a:cubicBezTo>
                    <a:pt x="30796" y="542"/>
                    <a:pt x="27996" y="0"/>
                    <a:pt x="26124" y="0"/>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3"/>
            <p:cNvSpPr/>
            <p:nvPr/>
          </p:nvSpPr>
          <p:spPr>
            <a:xfrm>
              <a:off x="6294550" y="4026137"/>
              <a:ext cx="818791" cy="540837"/>
            </a:xfrm>
            <a:custGeom>
              <a:avLst/>
              <a:gdLst/>
              <a:ahLst/>
              <a:cxnLst/>
              <a:rect l="l" t="t" r="r" b="b"/>
              <a:pathLst>
                <a:path w="30427" h="20098" extrusionOk="0">
                  <a:moveTo>
                    <a:pt x="25599" y="0"/>
                  </a:moveTo>
                  <a:cubicBezTo>
                    <a:pt x="24827" y="0"/>
                    <a:pt x="24213" y="92"/>
                    <a:pt x="24013" y="286"/>
                  </a:cubicBezTo>
                  <a:cubicBezTo>
                    <a:pt x="24013" y="286"/>
                    <a:pt x="20543" y="6175"/>
                    <a:pt x="19402" y="6928"/>
                  </a:cubicBezTo>
                  <a:cubicBezTo>
                    <a:pt x="19379" y="6928"/>
                    <a:pt x="19356" y="6951"/>
                    <a:pt x="19333" y="6973"/>
                  </a:cubicBezTo>
                  <a:cubicBezTo>
                    <a:pt x="19394" y="6972"/>
                    <a:pt x="19455" y="6972"/>
                    <a:pt x="19517" y="6972"/>
                  </a:cubicBezTo>
                  <a:cubicBezTo>
                    <a:pt x="20909" y="6972"/>
                    <a:pt x="22688" y="7233"/>
                    <a:pt x="23191" y="8457"/>
                  </a:cubicBezTo>
                  <a:cubicBezTo>
                    <a:pt x="24021" y="10468"/>
                    <a:pt x="16858" y="14048"/>
                    <a:pt x="13442" y="14048"/>
                  </a:cubicBezTo>
                  <a:cubicBezTo>
                    <a:pt x="13291" y="14048"/>
                    <a:pt x="13147" y="14041"/>
                    <a:pt x="13011" y="14026"/>
                  </a:cubicBezTo>
                  <a:cubicBezTo>
                    <a:pt x="11436" y="13867"/>
                    <a:pt x="11093" y="12931"/>
                    <a:pt x="11139" y="12063"/>
                  </a:cubicBezTo>
                  <a:lnTo>
                    <a:pt x="11139" y="12063"/>
                  </a:lnTo>
                  <a:cubicBezTo>
                    <a:pt x="10591" y="12406"/>
                    <a:pt x="10066" y="12748"/>
                    <a:pt x="9541" y="13136"/>
                  </a:cubicBezTo>
                  <a:cubicBezTo>
                    <a:pt x="9199" y="13364"/>
                    <a:pt x="8811" y="13479"/>
                    <a:pt x="8400" y="13547"/>
                  </a:cubicBezTo>
                  <a:cubicBezTo>
                    <a:pt x="8765" y="13775"/>
                    <a:pt x="9176" y="14072"/>
                    <a:pt x="9496" y="14506"/>
                  </a:cubicBezTo>
                  <a:cubicBezTo>
                    <a:pt x="10311" y="15535"/>
                    <a:pt x="8506" y="18539"/>
                    <a:pt x="7339" y="18539"/>
                  </a:cubicBezTo>
                  <a:cubicBezTo>
                    <a:pt x="7263" y="18539"/>
                    <a:pt x="7191" y="18526"/>
                    <a:pt x="7122" y="18500"/>
                  </a:cubicBezTo>
                  <a:cubicBezTo>
                    <a:pt x="5981" y="18066"/>
                    <a:pt x="7259" y="16355"/>
                    <a:pt x="7259" y="16355"/>
                  </a:cubicBezTo>
                  <a:lnTo>
                    <a:pt x="7259" y="16355"/>
                  </a:lnTo>
                  <a:cubicBezTo>
                    <a:pt x="7259" y="16355"/>
                    <a:pt x="4091" y="17685"/>
                    <a:pt x="3057" y="17685"/>
                  </a:cubicBezTo>
                  <a:cubicBezTo>
                    <a:pt x="3016" y="17685"/>
                    <a:pt x="2979" y="17683"/>
                    <a:pt x="2945" y="17678"/>
                  </a:cubicBezTo>
                  <a:cubicBezTo>
                    <a:pt x="2032" y="17587"/>
                    <a:pt x="3721" y="16537"/>
                    <a:pt x="3721" y="16537"/>
                  </a:cubicBezTo>
                  <a:lnTo>
                    <a:pt x="3721" y="16537"/>
                  </a:lnTo>
                  <a:cubicBezTo>
                    <a:pt x="3721" y="16537"/>
                    <a:pt x="1712" y="17450"/>
                    <a:pt x="982" y="17450"/>
                  </a:cubicBezTo>
                  <a:cubicBezTo>
                    <a:pt x="754" y="17450"/>
                    <a:pt x="617" y="17268"/>
                    <a:pt x="525" y="17039"/>
                  </a:cubicBezTo>
                  <a:cubicBezTo>
                    <a:pt x="160" y="17496"/>
                    <a:pt x="0" y="17952"/>
                    <a:pt x="457" y="18112"/>
                  </a:cubicBezTo>
                  <a:cubicBezTo>
                    <a:pt x="662" y="18158"/>
                    <a:pt x="913" y="18112"/>
                    <a:pt x="1096" y="18181"/>
                  </a:cubicBezTo>
                  <a:cubicBezTo>
                    <a:pt x="1347" y="18295"/>
                    <a:pt x="1324" y="18409"/>
                    <a:pt x="1552" y="18569"/>
                  </a:cubicBezTo>
                  <a:cubicBezTo>
                    <a:pt x="1735" y="18683"/>
                    <a:pt x="1963" y="18683"/>
                    <a:pt x="2169" y="18683"/>
                  </a:cubicBezTo>
                  <a:cubicBezTo>
                    <a:pt x="2226" y="18685"/>
                    <a:pt x="2281" y="18686"/>
                    <a:pt x="2335" y="18686"/>
                  </a:cubicBezTo>
                  <a:cubicBezTo>
                    <a:pt x="2799" y="18686"/>
                    <a:pt x="3157" y="18602"/>
                    <a:pt x="3607" y="18500"/>
                  </a:cubicBezTo>
                  <a:cubicBezTo>
                    <a:pt x="4588" y="18249"/>
                    <a:pt x="5456" y="17724"/>
                    <a:pt x="6346" y="17450"/>
                  </a:cubicBezTo>
                  <a:lnTo>
                    <a:pt x="6346" y="17450"/>
                  </a:lnTo>
                  <a:cubicBezTo>
                    <a:pt x="6209" y="18066"/>
                    <a:pt x="5935" y="18728"/>
                    <a:pt x="6323" y="19299"/>
                  </a:cubicBezTo>
                  <a:cubicBezTo>
                    <a:pt x="6587" y="19644"/>
                    <a:pt x="7248" y="20097"/>
                    <a:pt x="7712" y="20097"/>
                  </a:cubicBezTo>
                  <a:cubicBezTo>
                    <a:pt x="7770" y="20097"/>
                    <a:pt x="7824" y="20090"/>
                    <a:pt x="7875" y="20075"/>
                  </a:cubicBezTo>
                  <a:cubicBezTo>
                    <a:pt x="8491" y="19892"/>
                    <a:pt x="8263" y="19231"/>
                    <a:pt x="8309" y="18774"/>
                  </a:cubicBezTo>
                  <a:cubicBezTo>
                    <a:pt x="8400" y="17975"/>
                    <a:pt x="8948" y="17952"/>
                    <a:pt x="9587" y="17701"/>
                  </a:cubicBezTo>
                  <a:cubicBezTo>
                    <a:pt x="10089" y="17496"/>
                    <a:pt x="10386" y="17222"/>
                    <a:pt x="10705" y="16811"/>
                  </a:cubicBezTo>
                  <a:cubicBezTo>
                    <a:pt x="10957" y="16492"/>
                    <a:pt x="11230" y="15875"/>
                    <a:pt x="11550" y="15647"/>
                  </a:cubicBezTo>
                  <a:cubicBezTo>
                    <a:pt x="11801" y="15487"/>
                    <a:pt x="12326" y="15487"/>
                    <a:pt x="12623" y="15419"/>
                  </a:cubicBezTo>
                  <a:cubicBezTo>
                    <a:pt x="13467" y="15213"/>
                    <a:pt x="14312" y="14985"/>
                    <a:pt x="15156" y="14757"/>
                  </a:cubicBezTo>
                  <a:cubicBezTo>
                    <a:pt x="16800" y="14323"/>
                    <a:pt x="18466" y="13821"/>
                    <a:pt x="20064" y="13205"/>
                  </a:cubicBezTo>
                  <a:cubicBezTo>
                    <a:pt x="21365" y="12703"/>
                    <a:pt x="22826" y="12155"/>
                    <a:pt x="23876" y="11173"/>
                  </a:cubicBezTo>
                  <a:cubicBezTo>
                    <a:pt x="26409" y="8777"/>
                    <a:pt x="30426" y="2819"/>
                    <a:pt x="30335" y="1495"/>
                  </a:cubicBezTo>
                  <a:cubicBezTo>
                    <a:pt x="30271" y="542"/>
                    <a:pt x="27471" y="0"/>
                    <a:pt x="25599" y="0"/>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3"/>
            <p:cNvSpPr/>
            <p:nvPr/>
          </p:nvSpPr>
          <p:spPr>
            <a:xfrm>
              <a:off x="6332628" y="4458473"/>
              <a:ext cx="123490" cy="74810"/>
            </a:xfrm>
            <a:custGeom>
              <a:avLst/>
              <a:gdLst/>
              <a:ahLst/>
              <a:cxnLst/>
              <a:rect l="l" t="t" r="r" b="b"/>
              <a:pathLst>
                <a:path w="4589" h="2780" extrusionOk="0">
                  <a:moveTo>
                    <a:pt x="3573" y="1"/>
                  </a:moveTo>
                  <a:cubicBezTo>
                    <a:pt x="3488" y="1"/>
                    <a:pt x="3252" y="66"/>
                    <a:pt x="2945" y="174"/>
                  </a:cubicBezTo>
                  <a:cubicBezTo>
                    <a:pt x="2762" y="266"/>
                    <a:pt x="2534" y="380"/>
                    <a:pt x="2306" y="471"/>
                  </a:cubicBezTo>
                  <a:cubicBezTo>
                    <a:pt x="2078" y="585"/>
                    <a:pt x="1849" y="722"/>
                    <a:pt x="1598" y="836"/>
                  </a:cubicBezTo>
                  <a:cubicBezTo>
                    <a:pt x="1347" y="951"/>
                    <a:pt x="1119" y="1042"/>
                    <a:pt x="868" y="1179"/>
                  </a:cubicBezTo>
                  <a:cubicBezTo>
                    <a:pt x="617" y="1293"/>
                    <a:pt x="411" y="1453"/>
                    <a:pt x="229" y="1635"/>
                  </a:cubicBezTo>
                  <a:cubicBezTo>
                    <a:pt x="160" y="1727"/>
                    <a:pt x="92" y="1818"/>
                    <a:pt x="46" y="1955"/>
                  </a:cubicBezTo>
                  <a:cubicBezTo>
                    <a:pt x="1" y="2069"/>
                    <a:pt x="1" y="2229"/>
                    <a:pt x="46" y="2343"/>
                  </a:cubicBezTo>
                  <a:cubicBezTo>
                    <a:pt x="69" y="2434"/>
                    <a:pt x="160" y="2503"/>
                    <a:pt x="183" y="2548"/>
                  </a:cubicBezTo>
                  <a:cubicBezTo>
                    <a:pt x="229" y="2571"/>
                    <a:pt x="252" y="2594"/>
                    <a:pt x="252" y="2594"/>
                  </a:cubicBezTo>
                  <a:cubicBezTo>
                    <a:pt x="252" y="2615"/>
                    <a:pt x="575" y="2778"/>
                    <a:pt x="975" y="2778"/>
                  </a:cubicBezTo>
                  <a:cubicBezTo>
                    <a:pt x="1000" y="2778"/>
                    <a:pt x="1025" y="2778"/>
                    <a:pt x="1050" y="2777"/>
                  </a:cubicBezTo>
                  <a:cubicBezTo>
                    <a:pt x="1095" y="2779"/>
                    <a:pt x="1140" y="2780"/>
                    <a:pt x="1187" y="2780"/>
                  </a:cubicBezTo>
                  <a:cubicBezTo>
                    <a:pt x="1600" y="2780"/>
                    <a:pt x="2108" y="2692"/>
                    <a:pt x="2580" y="2548"/>
                  </a:cubicBezTo>
                  <a:cubicBezTo>
                    <a:pt x="3653" y="2229"/>
                    <a:pt x="4588" y="1681"/>
                    <a:pt x="4566" y="1612"/>
                  </a:cubicBezTo>
                  <a:cubicBezTo>
                    <a:pt x="4564" y="1608"/>
                    <a:pt x="4557" y="1605"/>
                    <a:pt x="4546" y="1605"/>
                  </a:cubicBezTo>
                  <a:cubicBezTo>
                    <a:pt x="4398" y="1605"/>
                    <a:pt x="3463" y="1992"/>
                    <a:pt x="2488" y="2183"/>
                  </a:cubicBezTo>
                  <a:cubicBezTo>
                    <a:pt x="2130" y="2261"/>
                    <a:pt x="1771" y="2296"/>
                    <a:pt x="1463" y="2296"/>
                  </a:cubicBezTo>
                  <a:cubicBezTo>
                    <a:pt x="1321" y="2296"/>
                    <a:pt x="1189" y="2289"/>
                    <a:pt x="1073" y="2274"/>
                  </a:cubicBezTo>
                  <a:cubicBezTo>
                    <a:pt x="733" y="2254"/>
                    <a:pt x="568" y="2164"/>
                    <a:pt x="548" y="2158"/>
                  </a:cubicBezTo>
                  <a:lnTo>
                    <a:pt x="548" y="2158"/>
                  </a:lnTo>
                  <a:cubicBezTo>
                    <a:pt x="547" y="2137"/>
                    <a:pt x="526" y="2137"/>
                    <a:pt x="526" y="2137"/>
                  </a:cubicBezTo>
                  <a:cubicBezTo>
                    <a:pt x="526" y="2137"/>
                    <a:pt x="520" y="2143"/>
                    <a:pt x="517" y="2143"/>
                  </a:cubicBezTo>
                  <a:cubicBezTo>
                    <a:pt x="514" y="2143"/>
                    <a:pt x="514" y="2137"/>
                    <a:pt x="526" y="2115"/>
                  </a:cubicBezTo>
                  <a:cubicBezTo>
                    <a:pt x="526" y="2069"/>
                    <a:pt x="571" y="2023"/>
                    <a:pt x="617" y="1955"/>
                  </a:cubicBezTo>
                  <a:cubicBezTo>
                    <a:pt x="708" y="1818"/>
                    <a:pt x="891" y="1681"/>
                    <a:pt x="1073" y="1544"/>
                  </a:cubicBezTo>
                  <a:cubicBezTo>
                    <a:pt x="1256" y="1430"/>
                    <a:pt x="1530" y="1293"/>
                    <a:pt x="1781" y="1179"/>
                  </a:cubicBezTo>
                  <a:cubicBezTo>
                    <a:pt x="2009" y="1042"/>
                    <a:pt x="2237" y="882"/>
                    <a:pt x="2466" y="745"/>
                  </a:cubicBezTo>
                  <a:cubicBezTo>
                    <a:pt x="2671" y="608"/>
                    <a:pt x="2877" y="471"/>
                    <a:pt x="3036" y="357"/>
                  </a:cubicBezTo>
                  <a:cubicBezTo>
                    <a:pt x="3402" y="174"/>
                    <a:pt x="3630" y="37"/>
                    <a:pt x="3607" y="15"/>
                  </a:cubicBezTo>
                  <a:cubicBezTo>
                    <a:pt x="3607" y="5"/>
                    <a:pt x="3595" y="1"/>
                    <a:pt x="35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3"/>
            <p:cNvSpPr/>
            <p:nvPr/>
          </p:nvSpPr>
          <p:spPr>
            <a:xfrm>
              <a:off x="6294550" y="4424916"/>
              <a:ext cx="154813" cy="94158"/>
            </a:xfrm>
            <a:custGeom>
              <a:avLst/>
              <a:gdLst/>
              <a:ahLst/>
              <a:cxnLst/>
              <a:rect l="l" t="t" r="r" b="b"/>
              <a:pathLst>
                <a:path w="5753" h="3499" extrusionOk="0">
                  <a:moveTo>
                    <a:pt x="5721" y="0"/>
                  </a:moveTo>
                  <a:cubicBezTo>
                    <a:pt x="5641" y="0"/>
                    <a:pt x="5420" y="45"/>
                    <a:pt x="5136" y="120"/>
                  </a:cubicBezTo>
                  <a:cubicBezTo>
                    <a:pt x="4771" y="189"/>
                    <a:pt x="4292" y="303"/>
                    <a:pt x="3789" y="440"/>
                  </a:cubicBezTo>
                  <a:cubicBezTo>
                    <a:pt x="3310" y="554"/>
                    <a:pt x="2831" y="691"/>
                    <a:pt x="2465" y="828"/>
                  </a:cubicBezTo>
                  <a:cubicBezTo>
                    <a:pt x="2100" y="942"/>
                    <a:pt x="1872" y="1056"/>
                    <a:pt x="1872" y="1056"/>
                  </a:cubicBezTo>
                  <a:cubicBezTo>
                    <a:pt x="1872" y="1056"/>
                    <a:pt x="1826" y="1079"/>
                    <a:pt x="1712" y="1148"/>
                  </a:cubicBezTo>
                  <a:cubicBezTo>
                    <a:pt x="1621" y="1193"/>
                    <a:pt x="1484" y="1262"/>
                    <a:pt x="1324" y="1376"/>
                  </a:cubicBezTo>
                  <a:cubicBezTo>
                    <a:pt x="1233" y="1421"/>
                    <a:pt x="1142" y="1490"/>
                    <a:pt x="1050" y="1536"/>
                  </a:cubicBezTo>
                  <a:cubicBezTo>
                    <a:pt x="1028" y="1558"/>
                    <a:pt x="1028" y="1558"/>
                    <a:pt x="982" y="1604"/>
                  </a:cubicBezTo>
                  <a:lnTo>
                    <a:pt x="913" y="1650"/>
                  </a:lnTo>
                  <a:cubicBezTo>
                    <a:pt x="868" y="1695"/>
                    <a:pt x="822" y="1741"/>
                    <a:pt x="776" y="1764"/>
                  </a:cubicBezTo>
                  <a:cubicBezTo>
                    <a:pt x="594" y="1924"/>
                    <a:pt x="411" y="2106"/>
                    <a:pt x="251" y="2334"/>
                  </a:cubicBezTo>
                  <a:cubicBezTo>
                    <a:pt x="160" y="2449"/>
                    <a:pt x="92" y="2563"/>
                    <a:pt x="46" y="2700"/>
                  </a:cubicBezTo>
                  <a:cubicBezTo>
                    <a:pt x="0" y="2859"/>
                    <a:pt x="23" y="3042"/>
                    <a:pt x="114" y="3179"/>
                  </a:cubicBezTo>
                  <a:cubicBezTo>
                    <a:pt x="183" y="3316"/>
                    <a:pt x="320" y="3384"/>
                    <a:pt x="411" y="3430"/>
                  </a:cubicBezTo>
                  <a:cubicBezTo>
                    <a:pt x="548" y="3499"/>
                    <a:pt x="685" y="3499"/>
                    <a:pt x="776" y="3499"/>
                  </a:cubicBezTo>
                  <a:cubicBezTo>
                    <a:pt x="1164" y="3430"/>
                    <a:pt x="1393" y="3270"/>
                    <a:pt x="1370" y="3247"/>
                  </a:cubicBezTo>
                  <a:cubicBezTo>
                    <a:pt x="1367" y="3244"/>
                    <a:pt x="1359" y="3243"/>
                    <a:pt x="1347" y="3243"/>
                  </a:cubicBezTo>
                  <a:cubicBezTo>
                    <a:pt x="1290" y="3243"/>
                    <a:pt x="1136" y="3275"/>
                    <a:pt x="919" y="3275"/>
                  </a:cubicBezTo>
                  <a:cubicBezTo>
                    <a:pt x="874" y="3275"/>
                    <a:pt x="827" y="3274"/>
                    <a:pt x="776" y="3270"/>
                  </a:cubicBezTo>
                  <a:cubicBezTo>
                    <a:pt x="685" y="3270"/>
                    <a:pt x="617" y="3270"/>
                    <a:pt x="548" y="3225"/>
                  </a:cubicBezTo>
                  <a:cubicBezTo>
                    <a:pt x="457" y="3156"/>
                    <a:pt x="388" y="3111"/>
                    <a:pt x="366" y="3042"/>
                  </a:cubicBezTo>
                  <a:cubicBezTo>
                    <a:pt x="343" y="2974"/>
                    <a:pt x="343" y="2905"/>
                    <a:pt x="366" y="2814"/>
                  </a:cubicBezTo>
                  <a:cubicBezTo>
                    <a:pt x="411" y="2745"/>
                    <a:pt x="480" y="2654"/>
                    <a:pt x="548" y="2563"/>
                  </a:cubicBezTo>
                  <a:cubicBezTo>
                    <a:pt x="685" y="2403"/>
                    <a:pt x="891" y="2243"/>
                    <a:pt x="1073" y="2129"/>
                  </a:cubicBezTo>
                  <a:cubicBezTo>
                    <a:pt x="1119" y="2083"/>
                    <a:pt x="1164" y="2061"/>
                    <a:pt x="1210" y="2015"/>
                  </a:cubicBezTo>
                  <a:lnTo>
                    <a:pt x="1256" y="1969"/>
                  </a:lnTo>
                  <a:lnTo>
                    <a:pt x="1324" y="1946"/>
                  </a:lnTo>
                  <a:cubicBezTo>
                    <a:pt x="1416" y="1901"/>
                    <a:pt x="1484" y="1855"/>
                    <a:pt x="1575" y="1809"/>
                  </a:cubicBezTo>
                  <a:cubicBezTo>
                    <a:pt x="1735" y="1718"/>
                    <a:pt x="1849" y="1650"/>
                    <a:pt x="1963" y="1604"/>
                  </a:cubicBezTo>
                  <a:lnTo>
                    <a:pt x="2100" y="1536"/>
                  </a:lnTo>
                  <a:cubicBezTo>
                    <a:pt x="2100" y="1536"/>
                    <a:pt x="2306" y="1421"/>
                    <a:pt x="2648" y="1284"/>
                  </a:cubicBezTo>
                  <a:cubicBezTo>
                    <a:pt x="2990" y="1125"/>
                    <a:pt x="3447" y="965"/>
                    <a:pt x="3903" y="782"/>
                  </a:cubicBezTo>
                  <a:cubicBezTo>
                    <a:pt x="4383" y="623"/>
                    <a:pt x="4839" y="463"/>
                    <a:pt x="5182" y="326"/>
                  </a:cubicBezTo>
                  <a:cubicBezTo>
                    <a:pt x="5524" y="166"/>
                    <a:pt x="5752" y="52"/>
                    <a:pt x="5752" y="6"/>
                  </a:cubicBezTo>
                  <a:cubicBezTo>
                    <a:pt x="5748" y="2"/>
                    <a:pt x="5738" y="0"/>
                    <a:pt x="57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3"/>
            <p:cNvSpPr/>
            <p:nvPr/>
          </p:nvSpPr>
          <p:spPr>
            <a:xfrm>
              <a:off x="6319119" y="4409497"/>
              <a:ext cx="156024" cy="61732"/>
            </a:xfrm>
            <a:custGeom>
              <a:avLst/>
              <a:gdLst/>
              <a:ahLst/>
              <a:cxnLst/>
              <a:rect l="l" t="t" r="r" b="b"/>
              <a:pathLst>
                <a:path w="5798" h="2294" extrusionOk="0">
                  <a:moveTo>
                    <a:pt x="4754" y="0"/>
                  </a:moveTo>
                  <a:cubicBezTo>
                    <a:pt x="4564" y="0"/>
                    <a:pt x="4360" y="3"/>
                    <a:pt x="4155" y="9"/>
                  </a:cubicBezTo>
                  <a:cubicBezTo>
                    <a:pt x="3744" y="31"/>
                    <a:pt x="3333" y="54"/>
                    <a:pt x="3013" y="100"/>
                  </a:cubicBezTo>
                  <a:cubicBezTo>
                    <a:pt x="2717" y="146"/>
                    <a:pt x="2511" y="191"/>
                    <a:pt x="2511" y="191"/>
                  </a:cubicBezTo>
                  <a:cubicBezTo>
                    <a:pt x="2511" y="191"/>
                    <a:pt x="2443" y="214"/>
                    <a:pt x="2374" y="237"/>
                  </a:cubicBezTo>
                  <a:cubicBezTo>
                    <a:pt x="2283" y="283"/>
                    <a:pt x="2146" y="305"/>
                    <a:pt x="2009" y="374"/>
                  </a:cubicBezTo>
                  <a:cubicBezTo>
                    <a:pt x="1712" y="488"/>
                    <a:pt x="1324" y="693"/>
                    <a:pt x="1005" y="967"/>
                  </a:cubicBezTo>
                  <a:cubicBezTo>
                    <a:pt x="662" y="1218"/>
                    <a:pt x="388" y="1561"/>
                    <a:pt x="229" y="1812"/>
                  </a:cubicBezTo>
                  <a:cubicBezTo>
                    <a:pt x="69" y="2086"/>
                    <a:pt x="0" y="2291"/>
                    <a:pt x="23" y="2291"/>
                  </a:cubicBezTo>
                  <a:cubicBezTo>
                    <a:pt x="27" y="2293"/>
                    <a:pt x="30" y="2294"/>
                    <a:pt x="35" y="2294"/>
                  </a:cubicBezTo>
                  <a:cubicBezTo>
                    <a:pt x="89" y="2294"/>
                    <a:pt x="219" y="2160"/>
                    <a:pt x="388" y="1949"/>
                  </a:cubicBezTo>
                  <a:cubicBezTo>
                    <a:pt x="594" y="1743"/>
                    <a:pt x="891" y="1469"/>
                    <a:pt x="1210" y="1264"/>
                  </a:cubicBezTo>
                  <a:cubicBezTo>
                    <a:pt x="1552" y="1059"/>
                    <a:pt x="1895" y="922"/>
                    <a:pt x="2169" y="830"/>
                  </a:cubicBezTo>
                  <a:cubicBezTo>
                    <a:pt x="2306" y="785"/>
                    <a:pt x="2420" y="762"/>
                    <a:pt x="2511" y="739"/>
                  </a:cubicBezTo>
                  <a:cubicBezTo>
                    <a:pt x="2602" y="716"/>
                    <a:pt x="2648" y="716"/>
                    <a:pt x="2648" y="716"/>
                  </a:cubicBezTo>
                  <a:cubicBezTo>
                    <a:pt x="2648" y="716"/>
                    <a:pt x="2831" y="648"/>
                    <a:pt x="3105" y="579"/>
                  </a:cubicBezTo>
                  <a:cubicBezTo>
                    <a:pt x="3401" y="511"/>
                    <a:pt x="3789" y="442"/>
                    <a:pt x="4177" y="374"/>
                  </a:cubicBezTo>
                  <a:cubicBezTo>
                    <a:pt x="4976" y="260"/>
                    <a:pt x="5798" y="146"/>
                    <a:pt x="5775" y="77"/>
                  </a:cubicBezTo>
                  <a:cubicBezTo>
                    <a:pt x="5775" y="26"/>
                    <a:pt x="5326" y="0"/>
                    <a:pt x="47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3"/>
            <p:cNvSpPr/>
            <p:nvPr/>
          </p:nvSpPr>
          <p:spPr>
            <a:xfrm>
              <a:off x="6406334" y="4379008"/>
              <a:ext cx="133931" cy="37835"/>
            </a:xfrm>
            <a:custGeom>
              <a:avLst/>
              <a:gdLst/>
              <a:ahLst/>
              <a:cxnLst/>
              <a:rect l="l" t="t" r="r" b="b"/>
              <a:pathLst>
                <a:path w="4977" h="1406" extrusionOk="0">
                  <a:moveTo>
                    <a:pt x="2032" y="0"/>
                  </a:moveTo>
                  <a:cubicBezTo>
                    <a:pt x="2032" y="0"/>
                    <a:pt x="1964" y="0"/>
                    <a:pt x="1849" y="23"/>
                  </a:cubicBezTo>
                  <a:cubicBezTo>
                    <a:pt x="1712" y="23"/>
                    <a:pt x="1530" y="46"/>
                    <a:pt x="1370" y="69"/>
                  </a:cubicBezTo>
                  <a:cubicBezTo>
                    <a:pt x="1187" y="92"/>
                    <a:pt x="959" y="115"/>
                    <a:pt x="731" y="160"/>
                  </a:cubicBezTo>
                  <a:cubicBezTo>
                    <a:pt x="617" y="183"/>
                    <a:pt x="503" y="206"/>
                    <a:pt x="389" y="274"/>
                  </a:cubicBezTo>
                  <a:cubicBezTo>
                    <a:pt x="274" y="320"/>
                    <a:pt x="115" y="388"/>
                    <a:pt x="69" y="594"/>
                  </a:cubicBezTo>
                  <a:lnTo>
                    <a:pt x="69" y="571"/>
                  </a:lnTo>
                  <a:lnTo>
                    <a:pt x="69" y="571"/>
                  </a:lnTo>
                  <a:cubicBezTo>
                    <a:pt x="1" y="776"/>
                    <a:pt x="69" y="959"/>
                    <a:pt x="160" y="1073"/>
                  </a:cubicBezTo>
                  <a:cubicBezTo>
                    <a:pt x="229" y="1187"/>
                    <a:pt x="343" y="1279"/>
                    <a:pt x="434" y="1324"/>
                  </a:cubicBezTo>
                  <a:cubicBezTo>
                    <a:pt x="541" y="1385"/>
                    <a:pt x="637" y="1405"/>
                    <a:pt x="690" y="1405"/>
                  </a:cubicBezTo>
                  <a:cubicBezTo>
                    <a:pt x="716" y="1405"/>
                    <a:pt x="731" y="1400"/>
                    <a:pt x="731" y="1393"/>
                  </a:cubicBezTo>
                  <a:cubicBezTo>
                    <a:pt x="754" y="1370"/>
                    <a:pt x="640" y="1301"/>
                    <a:pt x="526" y="1187"/>
                  </a:cubicBezTo>
                  <a:cubicBezTo>
                    <a:pt x="411" y="1073"/>
                    <a:pt x="252" y="845"/>
                    <a:pt x="366" y="685"/>
                  </a:cubicBezTo>
                  <a:lnTo>
                    <a:pt x="366" y="662"/>
                  </a:lnTo>
                  <a:cubicBezTo>
                    <a:pt x="366" y="639"/>
                    <a:pt x="594" y="571"/>
                    <a:pt x="799" y="548"/>
                  </a:cubicBezTo>
                  <a:lnTo>
                    <a:pt x="1393" y="548"/>
                  </a:lnTo>
                  <a:cubicBezTo>
                    <a:pt x="1469" y="541"/>
                    <a:pt x="1535" y="538"/>
                    <a:pt x="1593" y="538"/>
                  </a:cubicBezTo>
                  <a:cubicBezTo>
                    <a:pt x="1710" y="538"/>
                    <a:pt x="1796" y="548"/>
                    <a:pt x="1872" y="548"/>
                  </a:cubicBezTo>
                  <a:cubicBezTo>
                    <a:pt x="1903" y="541"/>
                    <a:pt x="1931" y="538"/>
                    <a:pt x="1954" y="538"/>
                  </a:cubicBezTo>
                  <a:cubicBezTo>
                    <a:pt x="2002" y="538"/>
                    <a:pt x="2032" y="548"/>
                    <a:pt x="2032" y="548"/>
                  </a:cubicBezTo>
                  <a:lnTo>
                    <a:pt x="2146" y="548"/>
                  </a:lnTo>
                  <a:cubicBezTo>
                    <a:pt x="2207" y="548"/>
                    <a:pt x="2268" y="538"/>
                    <a:pt x="2342" y="538"/>
                  </a:cubicBezTo>
                  <a:cubicBezTo>
                    <a:pt x="2379" y="538"/>
                    <a:pt x="2420" y="541"/>
                    <a:pt x="2466" y="548"/>
                  </a:cubicBezTo>
                  <a:cubicBezTo>
                    <a:pt x="2740" y="548"/>
                    <a:pt x="3105" y="594"/>
                    <a:pt x="3470" y="639"/>
                  </a:cubicBezTo>
                  <a:cubicBezTo>
                    <a:pt x="3835" y="685"/>
                    <a:pt x="4223" y="685"/>
                    <a:pt x="4497" y="685"/>
                  </a:cubicBezTo>
                  <a:cubicBezTo>
                    <a:pt x="4794" y="662"/>
                    <a:pt x="4976" y="617"/>
                    <a:pt x="4976" y="571"/>
                  </a:cubicBezTo>
                  <a:cubicBezTo>
                    <a:pt x="4976" y="548"/>
                    <a:pt x="4771" y="503"/>
                    <a:pt x="4520" y="480"/>
                  </a:cubicBezTo>
                  <a:cubicBezTo>
                    <a:pt x="4246" y="411"/>
                    <a:pt x="3881" y="343"/>
                    <a:pt x="3538" y="251"/>
                  </a:cubicBezTo>
                  <a:cubicBezTo>
                    <a:pt x="3173" y="183"/>
                    <a:pt x="2808" y="92"/>
                    <a:pt x="2511" y="46"/>
                  </a:cubicBezTo>
                  <a:cubicBezTo>
                    <a:pt x="2374" y="23"/>
                    <a:pt x="2260" y="23"/>
                    <a:pt x="2169" y="23"/>
                  </a:cubicBezTo>
                  <a:cubicBezTo>
                    <a:pt x="2078" y="0"/>
                    <a:pt x="2032" y="0"/>
                    <a:pt x="20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3"/>
            <p:cNvSpPr/>
            <p:nvPr/>
          </p:nvSpPr>
          <p:spPr>
            <a:xfrm>
              <a:off x="6454853" y="4437967"/>
              <a:ext cx="145610" cy="130487"/>
            </a:xfrm>
            <a:custGeom>
              <a:avLst/>
              <a:gdLst/>
              <a:ahLst/>
              <a:cxnLst/>
              <a:rect l="l" t="t" r="r" b="b"/>
              <a:pathLst>
                <a:path w="5411" h="4849" extrusionOk="0">
                  <a:moveTo>
                    <a:pt x="5388" y="1"/>
                  </a:moveTo>
                  <a:cubicBezTo>
                    <a:pt x="5342" y="1"/>
                    <a:pt x="5251" y="297"/>
                    <a:pt x="5045" y="708"/>
                  </a:cubicBezTo>
                  <a:cubicBezTo>
                    <a:pt x="4840" y="1119"/>
                    <a:pt x="4452" y="1621"/>
                    <a:pt x="3927" y="1895"/>
                  </a:cubicBezTo>
                  <a:cubicBezTo>
                    <a:pt x="3676" y="2032"/>
                    <a:pt x="3402" y="2123"/>
                    <a:pt x="3082" y="2237"/>
                  </a:cubicBezTo>
                  <a:cubicBezTo>
                    <a:pt x="2785" y="2329"/>
                    <a:pt x="2512" y="2534"/>
                    <a:pt x="2352" y="2762"/>
                  </a:cubicBezTo>
                  <a:cubicBezTo>
                    <a:pt x="2192" y="2991"/>
                    <a:pt x="2078" y="3219"/>
                    <a:pt x="2055" y="3356"/>
                  </a:cubicBezTo>
                  <a:cubicBezTo>
                    <a:pt x="2009" y="3516"/>
                    <a:pt x="1987" y="3584"/>
                    <a:pt x="1987" y="3584"/>
                  </a:cubicBezTo>
                  <a:cubicBezTo>
                    <a:pt x="1987" y="3584"/>
                    <a:pt x="1987" y="3675"/>
                    <a:pt x="1964" y="3812"/>
                  </a:cubicBezTo>
                  <a:cubicBezTo>
                    <a:pt x="1941" y="3927"/>
                    <a:pt x="1918" y="4132"/>
                    <a:pt x="1827" y="4246"/>
                  </a:cubicBezTo>
                  <a:cubicBezTo>
                    <a:pt x="1802" y="4335"/>
                    <a:pt x="1694" y="4378"/>
                    <a:pt x="1550" y="4378"/>
                  </a:cubicBezTo>
                  <a:cubicBezTo>
                    <a:pt x="1288" y="4378"/>
                    <a:pt x="906" y="4237"/>
                    <a:pt x="686" y="3972"/>
                  </a:cubicBezTo>
                  <a:cubicBezTo>
                    <a:pt x="480" y="3790"/>
                    <a:pt x="366" y="3516"/>
                    <a:pt x="320" y="3265"/>
                  </a:cubicBezTo>
                  <a:cubicBezTo>
                    <a:pt x="275" y="2991"/>
                    <a:pt x="297" y="2740"/>
                    <a:pt x="389" y="2534"/>
                  </a:cubicBezTo>
                  <a:cubicBezTo>
                    <a:pt x="549" y="2123"/>
                    <a:pt x="845" y="1941"/>
                    <a:pt x="822" y="1918"/>
                  </a:cubicBezTo>
                  <a:cubicBezTo>
                    <a:pt x="822" y="1916"/>
                    <a:pt x="819" y="1915"/>
                    <a:pt x="814" y="1915"/>
                  </a:cubicBezTo>
                  <a:cubicBezTo>
                    <a:pt x="757" y="1915"/>
                    <a:pt x="434" y="2028"/>
                    <a:pt x="206" y="2443"/>
                  </a:cubicBezTo>
                  <a:cubicBezTo>
                    <a:pt x="69" y="2671"/>
                    <a:pt x="1" y="2968"/>
                    <a:pt x="24" y="3287"/>
                  </a:cubicBezTo>
                  <a:cubicBezTo>
                    <a:pt x="46" y="3607"/>
                    <a:pt x="161" y="3949"/>
                    <a:pt x="389" y="4223"/>
                  </a:cubicBezTo>
                  <a:cubicBezTo>
                    <a:pt x="617" y="4520"/>
                    <a:pt x="937" y="4703"/>
                    <a:pt x="1256" y="4794"/>
                  </a:cubicBezTo>
                  <a:cubicBezTo>
                    <a:pt x="1373" y="4827"/>
                    <a:pt x="1502" y="4849"/>
                    <a:pt x="1635" y="4849"/>
                  </a:cubicBezTo>
                  <a:cubicBezTo>
                    <a:pt x="1683" y="4849"/>
                    <a:pt x="1732" y="4846"/>
                    <a:pt x="1781" y="4840"/>
                  </a:cubicBezTo>
                  <a:cubicBezTo>
                    <a:pt x="1964" y="4794"/>
                    <a:pt x="2146" y="4657"/>
                    <a:pt x="2238" y="4520"/>
                  </a:cubicBezTo>
                  <a:cubicBezTo>
                    <a:pt x="2420" y="4246"/>
                    <a:pt x="2443" y="4041"/>
                    <a:pt x="2466" y="3904"/>
                  </a:cubicBezTo>
                  <a:cubicBezTo>
                    <a:pt x="2512" y="3767"/>
                    <a:pt x="2512" y="3698"/>
                    <a:pt x="2512" y="3698"/>
                  </a:cubicBezTo>
                  <a:cubicBezTo>
                    <a:pt x="2512" y="3698"/>
                    <a:pt x="2534" y="3607"/>
                    <a:pt x="2557" y="3493"/>
                  </a:cubicBezTo>
                  <a:cubicBezTo>
                    <a:pt x="2580" y="3379"/>
                    <a:pt x="2626" y="3242"/>
                    <a:pt x="2740" y="3059"/>
                  </a:cubicBezTo>
                  <a:cubicBezTo>
                    <a:pt x="2854" y="2899"/>
                    <a:pt x="3014" y="2740"/>
                    <a:pt x="3265" y="2626"/>
                  </a:cubicBezTo>
                  <a:cubicBezTo>
                    <a:pt x="3516" y="2511"/>
                    <a:pt x="3835" y="2420"/>
                    <a:pt x="4132" y="2237"/>
                  </a:cubicBezTo>
                  <a:cubicBezTo>
                    <a:pt x="4703" y="1849"/>
                    <a:pt x="5068" y="1256"/>
                    <a:pt x="5228" y="799"/>
                  </a:cubicBezTo>
                  <a:cubicBezTo>
                    <a:pt x="5410" y="343"/>
                    <a:pt x="5410" y="1"/>
                    <a:pt x="53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3"/>
            <p:cNvSpPr/>
            <p:nvPr/>
          </p:nvSpPr>
          <p:spPr>
            <a:xfrm>
              <a:off x="6903254" y="3833811"/>
              <a:ext cx="412073" cy="336698"/>
            </a:xfrm>
            <a:custGeom>
              <a:avLst/>
              <a:gdLst/>
              <a:ahLst/>
              <a:cxnLst/>
              <a:rect l="l" t="t" r="r" b="b"/>
              <a:pathLst>
                <a:path w="15313" h="12512" extrusionOk="0">
                  <a:moveTo>
                    <a:pt x="10129" y="1"/>
                  </a:moveTo>
                  <a:cubicBezTo>
                    <a:pt x="8786" y="1"/>
                    <a:pt x="6853" y="427"/>
                    <a:pt x="4885" y="2320"/>
                  </a:cubicBezTo>
                  <a:cubicBezTo>
                    <a:pt x="1301" y="5766"/>
                    <a:pt x="0" y="8117"/>
                    <a:pt x="0" y="8117"/>
                  </a:cubicBezTo>
                  <a:cubicBezTo>
                    <a:pt x="0" y="8117"/>
                    <a:pt x="5501" y="10788"/>
                    <a:pt x="6323" y="12363"/>
                  </a:cubicBezTo>
                  <a:cubicBezTo>
                    <a:pt x="6377" y="12464"/>
                    <a:pt x="6462" y="12511"/>
                    <a:pt x="6573" y="12511"/>
                  </a:cubicBezTo>
                  <a:cubicBezTo>
                    <a:pt x="8193" y="12511"/>
                    <a:pt x="15313" y="2382"/>
                    <a:pt x="11938" y="288"/>
                  </a:cubicBezTo>
                  <a:cubicBezTo>
                    <a:pt x="11938" y="288"/>
                    <a:pt x="11232" y="1"/>
                    <a:pt x="101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3"/>
            <p:cNvSpPr/>
            <p:nvPr/>
          </p:nvSpPr>
          <p:spPr>
            <a:xfrm>
              <a:off x="6903254" y="3833865"/>
              <a:ext cx="412073" cy="336644"/>
            </a:xfrm>
            <a:custGeom>
              <a:avLst/>
              <a:gdLst/>
              <a:ahLst/>
              <a:cxnLst/>
              <a:rect l="l" t="t" r="r" b="b"/>
              <a:pathLst>
                <a:path w="15313" h="12510" extrusionOk="0">
                  <a:moveTo>
                    <a:pt x="10124" y="0"/>
                  </a:moveTo>
                  <a:cubicBezTo>
                    <a:pt x="9408" y="0"/>
                    <a:pt x="8524" y="120"/>
                    <a:pt x="7555" y="515"/>
                  </a:cubicBezTo>
                  <a:cubicBezTo>
                    <a:pt x="7647" y="629"/>
                    <a:pt x="7692" y="743"/>
                    <a:pt x="7738" y="857"/>
                  </a:cubicBezTo>
                  <a:cubicBezTo>
                    <a:pt x="8058" y="1884"/>
                    <a:pt x="5022" y="6449"/>
                    <a:pt x="2671" y="6883"/>
                  </a:cubicBezTo>
                  <a:cubicBezTo>
                    <a:pt x="2546" y="6906"/>
                    <a:pt x="2433" y="6917"/>
                    <a:pt x="2331" y="6917"/>
                  </a:cubicBezTo>
                  <a:cubicBezTo>
                    <a:pt x="1738" y="6917"/>
                    <a:pt x="1500" y="6544"/>
                    <a:pt x="1461" y="6038"/>
                  </a:cubicBezTo>
                  <a:cubicBezTo>
                    <a:pt x="434" y="7339"/>
                    <a:pt x="0" y="8115"/>
                    <a:pt x="0" y="8115"/>
                  </a:cubicBezTo>
                  <a:cubicBezTo>
                    <a:pt x="0" y="8115"/>
                    <a:pt x="5501" y="10786"/>
                    <a:pt x="6323" y="12361"/>
                  </a:cubicBezTo>
                  <a:cubicBezTo>
                    <a:pt x="6377" y="12462"/>
                    <a:pt x="6462" y="12509"/>
                    <a:pt x="6573" y="12509"/>
                  </a:cubicBezTo>
                  <a:cubicBezTo>
                    <a:pt x="8193" y="12509"/>
                    <a:pt x="15313" y="2380"/>
                    <a:pt x="11938" y="286"/>
                  </a:cubicBezTo>
                  <a:cubicBezTo>
                    <a:pt x="11938" y="286"/>
                    <a:pt x="11231" y="0"/>
                    <a:pt x="1012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3"/>
            <p:cNvSpPr/>
            <p:nvPr/>
          </p:nvSpPr>
          <p:spPr>
            <a:xfrm>
              <a:off x="6901559" y="4051809"/>
              <a:ext cx="125185" cy="74864"/>
            </a:xfrm>
            <a:custGeom>
              <a:avLst/>
              <a:gdLst/>
              <a:ahLst/>
              <a:cxnLst/>
              <a:rect l="l" t="t" r="r" b="b"/>
              <a:pathLst>
                <a:path w="4652" h="2782" extrusionOk="0">
                  <a:moveTo>
                    <a:pt x="271" y="1"/>
                  </a:moveTo>
                  <a:cubicBezTo>
                    <a:pt x="101" y="1"/>
                    <a:pt x="0" y="45"/>
                    <a:pt x="18" y="62"/>
                  </a:cubicBezTo>
                  <a:cubicBezTo>
                    <a:pt x="18" y="108"/>
                    <a:pt x="177" y="130"/>
                    <a:pt x="406" y="222"/>
                  </a:cubicBezTo>
                  <a:cubicBezTo>
                    <a:pt x="634" y="290"/>
                    <a:pt x="953" y="427"/>
                    <a:pt x="1250" y="564"/>
                  </a:cubicBezTo>
                  <a:cubicBezTo>
                    <a:pt x="1821" y="861"/>
                    <a:pt x="2369" y="1249"/>
                    <a:pt x="2369" y="1249"/>
                  </a:cubicBezTo>
                  <a:cubicBezTo>
                    <a:pt x="2369" y="1249"/>
                    <a:pt x="2962" y="1568"/>
                    <a:pt x="3487" y="1956"/>
                  </a:cubicBezTo>
                  <a:cubicBezTo>
                    <a:pt x="4032" y="2327"/>
                    <a:pt x="4473" y="2781"/>
                    <a:pt x="4571" y="2781"/>
                  </a:cubicBezTo>
                  <a:cubicBezTo>
                    <a:pt x="4576" y="2781"/>
                    <a:pt x="4580" y="2780"/>
                    <a:pt x="4583" y="2778"/>
                  </a:cubicBezTo>
                  <a:cubicBezTo>
                    <a:pt x="4651" y="2755"/>
                    <a:pt x="4263" y="2139"/>
                    <a:pt x="3738" y="1683"/>
                  </a:cubicBezTo>
                  <a:cubicBezTo>
                    <a:pt x="3236" y="1180"/>
                    <a:pt x="2665" y="792"/>
                    <a:pt x="2665" y="792"/>
                  </a:cubicBezTo>
                  <a:cubicBezTo>
                    <a:pt x="2665" y="792"/>
                    <a:pt x="2049" y="450"/>
                    <a:pt x="1387" y="222"/>
                  </a:cubicBezTo>
                  <a:cubicBezTo>
                    <a:pt x="1068" y="108"/>
                    <a:pt x="702" y="16"/>
                    <a:pt x="451" y="16"/>
                  </a:cubicBezTo>
                  <a:cubicBezTo>
                    <a:pt x="385" y="5"/>
                    <a:pt x="325" y="1"/>
                    <a:pt x="2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3"/>
            <p:cNvSpPr/>
            <p:nvPr/>
          </p:nvSpPr>
          <p:spPr>
            <a:xfrm>
              <a:off x="6956079" y="3781067"/>
              <a:ext cx="640646" cy="567263"/>
            </a:xfrm>
            <a:custGeom>
              <a:avLst/>
              <a:gdLst/>
              <a:ahLst/>
              <a:cxnLst/>
              <a:rect l="l" t="t" r="r" b="b"/>
              <a:pathLst>
                <a:path w="23807" h="21080" extrusionOk="0">
                  <a:moveTo>
                    <a:pt x="13412" y="1"/>
                  </a:moveTo>
                  <a:cubicBezTo>
                    <a:pt x="13277" y="1"/>
                    <a:pt x="13144" y="11"/>
                    <a:pt x="13011" y="34"/>
                  </a:cubicBezTo>
                  <a:cubicBezTo>
                    <a:pt x="12600" y="103"/>
                    <a:pt x="12189" y="217"/>
                    <a:pt x="11801" y="354"/>
                  </a:cubicBezTo>
                  <a:cubicBezTo>
                    <a:pt x="11344" y="514"/>
                    <a:pt x="10979" y="719"/>
                    <a:pt x="10591" y="947"/>
                  </a:cubicBezTo>
                  <a:cubicBezTo>
                    <a:pt x="10066" y="1267"/>
                    <a:pt x="9632" y="1312"/>
                    <a:pt x="9085" y="1472"/>
                  </a:cubicBezTo>
                  <a:cubicBezTo>
                    <a:pt x="8514" y="1632"/>
                    <a:pt x="7784" y="1837"/>
                    <a:pt x="7373" y="2294"/>
                  </a:cubicBezTo>
                  <a:cubicBezTo>
                    <a:pt x="6962" y="2728"/>
                    <a:pt x="6848" y="3390"/>
                    <a:pt x="6597" y="3937"/>
                  </a:cubicBezTo>
                  <a:cubicBezTo>
                    <a:pt x="6368" y="4417"/>
                    <a:pt x="6072" y="4850"/>
                    <a:pt x="5889" y="5353"/>
                  </a:cubicBezTo>
                  <a:cubicBezTo>
                    <a:pt x="5592" y="6106"/>
                    <a:pt x="5410" y="6950"/>
                    <a:pt x="4885" y="7589"/>
                  </a:cubicBezTo>
                  <a:cubicBezTo>
                    <a:pt x="4383" y="8160"/>
                    <a:pt x="4063" y="8731"/>
                    <a:pt x="3744" y="9415"/>
                  </a:cubicBezTo>
                  <a:cubicBezTo>
                    <a:pt x="2694" y="11629"/>
                    <a:pt x="1895" y="13958"/>
                    <a:pt x="1187" y="16309"/>
                  </a:cubicBezTo>
                  <a:cubicBezTo>
                    <a:pt x="1119" y="16537"/>
                    <a:pt x="365" y="19550"/>
                    <a:pt x="0" y="21079"/>
                  </a:cubicBezTo>
                  <a:lnTo>
                    <a:pt x="23510" y="21079"/>
                  </a:lnTo>
                  <a:cubicBezTo>
                    <a:pt x="23533" y="20828"/>
                    <a:pt x="23556" y="20645"/>
                    <a:pt x="23556" y="20577"/>
                  </a:cubicBezTo>
                  <a:cubicBezTo>
                    <a:pt x="23807" y="17450"/>
                    <a:pt x="23739" y="14300"/>
                    <a:pt x="23236" y="11196"/>
                  </a:cubicBezTo>
                  <a:cubicBezTo>
                    <a:pt x="22985" y="9689"/>
                    <a:pt x="22574" y="8251"/>
                    <a:pt x="22141" y="6768"/>
                  </a:cubicBezTo>
                  <a:cubicBezTo>
                    <a:pt x="21776" y="5444"/>
                    <a:pt x="22164" y="3869"/>
                    <a:pt x="21319" y="2682"/>
                  </a:cubicBezTo>
                  <a:cubicBezTo>
                    <a:pt x="20885" y="2089"/>
                    <a:pt x="19927" y="2180"/>
                    <a:pt x="19310" y="1906"/>
                  </a:cubicBezTo>
                  <a:cubicBezTo>
                    <a:pt x="18626" y="1632"/>
                    <a:pt x="17987" y="1335"/>
                    <a:pt x="17302" y="1084"/>
                  </a:cubicBezTo>
                  <a:cubicBezTo>
                    <a:pt x="16800" y="879"/>
                    <a:pt x="16320" y="651"/>
                    <a:pt x="15818" y="422"/>
                  </a:cubicBezTo>
                  <a:cubicBezTo>
                    <a:pt x="15544" y="285"/>
                    <a:pt x="15248" y="240"/>
                    <a:pt x="14928" y="217"/>
                  </a:cubicBezTo>
                  <a:cubicBezTo>
                    <a:pt x="14440" y="145"/>
                    <a:pt x="13923" y="1"/>
                    <a:pt x="13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3"/>
            <p:cNvSpPr/>
            <p:nvPr/>
          </p:nvSpPr>
          <p:spPr>
            <a:xfrm>
              <a:off x="7026098" y="3796702"/>
              <a:ext cx="570627" cy="551628"/>
            </a:xfrm>
            <a:custGeom>
              <a:avLst/>
              <a:gdLst/>
              <a:ahLst/>
              <a:cxnLst/>
              <a:rect l="l" t="t" r="r" b="b"/>
              <a:pathLst>
                <a:path w="21205" h="20499" extrusionOk="0">
                  <a:moveTo>
                    <a:pt x="13468" y="1"/>
                  </a:moveTo>
                  <a:cubicBezTo>
                    <a:pt x="9729" y="1"/>
                    <a:pt x="6644" y="1112"/>
                    <a:pt x="6802" y="2626"/>
                  </a:cubicBezTo>
                  <a:cubicBezTo>
                    <a:pt x="6906" y="3496"/>
                    <a:pt x="8190" y="3751"/>
                    <a:pt x="9658" y="3751"/>
                  </a:cubicBezTo>
                  <a:cubicBezTo>
                    <a:pt x="11733" y="3751"/>
                    <a:pt x="14175" y="3242"/>
                    <a:pt x="14175" y="3242"/>
                  </a:cubicBezTo>
                  <a:lnTo>
                    <a:pt x="14175" y="3242"/>
                  </a:lnTo>
                  <a:cubicBezTo>
                    <a:pt x="14472" y="3539"/>
                    <a:pt x="13650" y="13559"/>
                    <a:pt x="8035" y="13605"/>
                  </a:cubicBezTo>
                  <a:cubicBezTo>
                    <a:pt x="8022" y="13605"/>
                    <a:pt x="8010" y="13605"/>
                    <a:pt x="7997" y="13605"/>
                  </a:cubicBezTo>
                  <a:cubicBezTo>
                    <a:pt x="2449" y="13605"/>
                    <a:pt x="3903" y="3540"/>
                    <a:pt x="3903" y="3539"/>
                  </a:cubicBezTo>
                  <a:lnTo>
                    <a:pt x="3903" y="3539"/>
                  </a:lnTo>
                  <a:cubicBezTo>
                    <a:pt x="3698" y="3950"/>
                    <a:pt x="3447" y="4338"/>
                    <a:pt x="3287" y="4772"/>
                  </a:cubicBezTo>
                  <a:cubicBezTo>
                    <a:pt x="2990" y="5525"/>
                    <a:pt x="2808" y="6369"/>
                    <a:pt x="2283" y="7008"/>
                  </a:cubicBezTo>
                  <a:cubicBezTo>
                    <a:pt x="2146" y="7168"/>
                    <a:pt x="2009" y="7328"/>
                    <a:pt x="1895" y="7511"/>
                  </a:cubicBezTo>
                  <a:cubicBezTo>
                    <a:pt x="868" y="11071"/>
                    <a:pt x="69" y="16321"/>
                    <a:pt x="0" y="20498"/>
                  </a:cubicBezTo>
                  <a:lnTo>
                    <a:pt x="20908" y="20498"/>
                  </a:lnTo>
                  <a:cubicBezTo>
                    <a:pt x="20931" y="20247"/>
                    <a:pt x="20954" y="20064"/>
                    <a:pt x="20954" y="19996"/>
                  </a:cubicBezTo>
                  <a:cubicBezTo>
                    <a:pt x="21205" y="16869"/>
                    <a:pt x="21137" y="13719"/>
                    <a:pt x="20634" y="10615"/>
                  </a:cubicBezTo>
                  <a:cubicBezTo>
                    <a:pt x="20383" y="9108"/>
                    <a:pt x="19972" y="7670"/>
                    <a:pt x="19539" y="6187"/>
                  </a:cubicBezTo>
                  <a:cubicBezTo>
                    <a:pt x="19174" y="4863"/>
                    <a:pt x="19562" y="3288"/>
                    <a:pt x="18717" y="2101"/>
                  </a:cubicBezTo>
                  <a:cubicBezTo>
                    <a:pt x="18283" y="1508"/>
                    <a:pt x="17325" y="1599"/>
                    <a:pt x="16708" y="1325"/>
                  </a:cubicBezTo>
                  <a:cubicBezTo>
                    <a:pt x="16024" y="1051"/>
                    <a:pt x="15385" y="754"/>
                    <a:pt x="14700" y="503"/>
                  </a:cubicBezTo>
                  <a:cubicBezTo>
                    <a:pt x="14312" y="343"/>
                    <a:pt x="13947" y="184"/>
                    <a:pt x="13581" y="1"/>
                  </a:cubicBezTo>
                  <a:cubicBezTo>
                    <a:pt x="13543" y="1"/>
                    <a:pt x="13505" y="1"/>
                    <a:pt x="1346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3"/>
            <p:cNvSpPr/>
            <p:nvPr/>
          </p:nvSpPr>
          <p:spPr>
            <a:xfrm>
              <a:off x="7223887" y="3863600"/>
              <a:ext cx="231587" cy="47389"/>
            </a:xfrm>
            <a:custGeom>
              <a:avLst/>
              <a:gdLst/>
              <a:ahLst/>
              <a:cxnLst/>
              <a:rect l="l" t="t" r="r" b="b"/>
              <a:pathLst>
                <a:path w="8606" h="1761" extrusionOk="0">
                  <a:moveTo>
                    <a:pt x="8572" y="0"/>
                  </a:moveTo>
                  <a:cubicBezTo>
                    <a:pt x="8516" y="0"/>
                    <a:pt x="8275" y="110"/>
                    <a:pt x="7920" y="277"/>
                  </a:cubicBezTo>
                  <a:cubicBezTo>
                    <a:pt x="7532" y="460"/>
                    <a:pt x="6985" y="665"/>
                    <a:pt x="6460" y="825"/>
                  </a:cubicBezTo>
                  <a:cubicBezTo>
                    <a:pt x="5912" y="984"/>
                    <a:pt x="5364" y="1099"/>
                    <a:pt x="4953" y="1144"/>
                  </a:cubicBezTo>
                  <a:cubicBezTo>
                    <a:pt x="4748" y="1190"/>
                    <a:pt x="4565" y="1190"/>
                    <a:pt x="4451" y="1213"/>
                  </a:cubicBezTo>
                  <a:lnTo>
                    <a:pt x="4268" y="1213"/>
                  </a:lnTo>
                  <a:cubicBezTo>
                    <a:pt x="4268" y="1213"/>
                    <a:pt x="4200" y="1236"/>
                    <a:pt x="4063" y="1236"/>
                  </a:cubicBezTo>
                  <a:cubicBezTo>
                    <a:pt x="3949" y="1236"/>
                    <a:pt x="3789" y="1258"/>
                    <a:pt x="3561" y="1258"/>
                  </a:cubicBezTo>
                  <a:cubicBezTo>
                    <a:pt x="3150" y="1258"/>
                    <a:pt x="2602" y="1236"/>
                    <a:pt x="2054" y="1121"/>
                  </a:cubicBezTo>
                  <a:cubicBezTo>
                    <a:pt x="1529" y="984"/>
                    <a:pt x="1004" y="779"/>
                    <a:pt x="639" y="551"/>
                  </a:cubicBezTo>
                  <a:cubicBezTo>
                    <a:pt x="312" y="367"/>
                    <a:pt x="95" y="201"/>
                    <a:pt x="37" y="201"/>
                  </a:cubicBezTo>
                  <a:cubicBezTo>
                    <a:pt x="30" y="201"/>
                    <a:pt x="25" y="204"/>
                    <a:pt x="23" y="208"/>
                  </a:cubicBezTo>
                  <a:cubicBezTo>
                    <a:pt x="0" y="231"/>
                    <a:pt x="183" y="460"/>
                    <a:pt x="525" y="733"/>
                  </a:cubicBezTo>
                  <a:cubicBezTo>
                    <a:pt x="867" y="1007"/>
                    <a:pt x="1392" y="1281"/>
                    <a:pt x="1963" y="1487"/>
                  </a:cubicBezTo>
                  <a:cubicBezTo>
                    <a:pt x="2534" y="1669"/>
                    <a:pt x="3127" y="1738"/>
                    <a:pt x="3561" y="1761"/>
                  </a:cubicBezTo>
                  <a:lnTo>
                    <a:pt x="4314" y="1761"/>
                  </a:lnTo>
                  <a:cubicBezTo>
                    <a:pt x="4314" y="1761"/>
                    <a:pt x="4383" y="1738"/>
                    <a:pt x="4497" y="1738"/>
                  </a:cubicBezTo>
                  <a:cubicBezTo>
                    <a:pt x="4634" y="1715"/>
                    <a:pt x="4816" y="1692"/>
                    <a:pt x="5044" y="1646"/>
                  </a:cubicBezTo>
                  <a:cubicBezTo>
                    <a:pt x="5478" y="1555"/>
                    <a:pt x="6026" y="1395"/>
                    <a:pt x="6574" y="1190"/>
                  </a:cubicBezTo>
                  <a:cubicBezTo>
                    <a:pt x="7122" y="962"/>
                    <a:pt x="7647" y="688"/>
                    <a:pt x="8012" y="460"/>
                  </a:cubicBezTo>
                  <a:cubicBezTo>
                    <a:pt x="8377" y="231"/>
                    <a:pt x="8605" y="49"/>
                    <a:pt x="8582" y="3"/>
                  </a:cubicBezTo>
                  <a:cubicBezTo>
                    <a:pt x="8580" y="1"/>
                    <a:pt x="8577" y="0"/>
                    <a:pt x="8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3"/>
            <p:cNvSpPr/>
            <p:nvPr/>
          </p:nvSpPr>
          <p:spPr>
            <a:xfrm>
              <a:off x="7568469" y="4120618"/>
              <a:ext cx="761042" cy="612525"/>
            </a:xfrm>
            <a:custGeom>
              <a:avLst/>
              <a:gdLst/>
              <a:ahLst/>
              <a:cxnLst/>
              <a:rect l="l" t="t" r="r" b="b"/>
              <a:pathLst>
                <a:path w="28281" h="22762" extrusionOk="0">
                  <a:moveTo>
                    <a:pt x="3290" y="1"/>
                  </a:moveTo>
                  <a:cubicBezTo>
                    <a:pt x="1833" y="1"/>
                    <a:pt x="441" y="250"/>
                    <a:pt x="297" y="883"/>
                  </a:cubicBezTo>
                  <a:cubicBezTo>
                    <a:pt x="0" y="2184"/>
                    <a:pt x="3059" y="8689"/>
                    <a:pt x="5204" y="11451"/>
                  </a:cubicBezTo>
                  <a:cubicBezTo>
                    <a:pt x="6072" y="12570"/>
                    <a:pt x="7441" y="13346"/>
                    <a:pt x="8651" y="14053"/>
                  </a:cubicBezTo>
                  <a:cubicBezTo>
                    <a:pt x="10134" y="14898"/>
                    <a:pt x="11687" y="15628"/>
                    <a:pt x="13262" y="16336"/>
                  </a:cubicBezTo>
                  <a:cubicBezTo>
                    <a:pt x="14060" y="16701"/>
                    <a:pt x="14859" y="17043"/>
                    <a:pt x="15658" y="17363"/>
                  </a:cubicBezTo>
                  <a:cubicBezTo>
                    <a:pt x="15932" y="17477"/>
                    <a:pt x="16457" y="17568"/>
                    <a:pt x="16685" y="17774"/>
                  </a:cubicBezTo>
                  <a:cubicBezTo>
                    <a:pt x="16982" y="18025"/>
                    <a:pt x="17142" y="18687"/>
                    <a:pt x="17347" y="19029"/>
                  </a:cubicBezTo>
                  <a:cubicBezTo>
                    <a:pt x="17598" y="19486"/>
                    <a:pt x="17849" y="19828"/>
                    <a:pt x="18306" y="20102"/>
                  </a:cubicBezTo>
                  <a:cubicBezTo>
                    <a:pt x="18899" y="20444"/>
                    <a:pt x="19424" y="20536"/>
                    <a:pt x="19402" y="21335"/>
                  </a:cubicBezTo>
                  <a:cubicBezTo>
                    <a:pt x="19379" y="21814"/>
                    <a:pt x="19059" y="22430"/>
                    <a:pt x="19630" y="22704"/>
                  </a:cubicBezTo>
                  <a:cubicBezTo>
                    <a:pt x="19714" y="22744"/>
                    <a:pt x="19814" y="22761"/>
                    <a:pt x="19925" y="22761"/>
                  </a:cubicBezTo>
                  <a:cubicBezTo>
                    <a:pt x="20387" y="22761"/>
                    <a:pt x="21020" y="22455"/>
                    <a:pt x="21296" y="22179"/>
                  </a:cubicBezTo>
                  <a:cubicBezTo>
                    <a:pt x="21775" y="21677"/>
                    <a:pt x="21593" y="20969"/>
                    <a:pt x="21547" y="20353"/>
                  </a:cubicBezTo>
                  <a:lnTo>
                    <a:pt x="21547" y="20353"/>
                  </a:lnTo>
                  <a:cubicBezTo>
                    <a:pt x="22392" y="20764"/>
                    <a:pt x="23168" y="21426"/>
                    <a:pt x="24104" y="21791"/>
                  </a:cubicBezTo>
                  <a:cubicBezTo>
                    <a:pt x="24583" y="21997"/>
                    <a:pt x="24948" y="22156"/>
                    <a:pt x="25473" y="22202"/>
                  </a:cubicBezTo>
                  <a:cubicBezTo>
                    <a:pt x="25598" y="22214"/>
                    <a:pt x="25723" y="22234"/>
                    <a:pt x="25840" y="22234"/>
                  </a:cubicBezTo>
                  <a:cubicBezTo>
                    <a:pt x="25937" y="22234"/>
                    <a:pt x="26029" y="22220"/>
                    <a:pt x="26112" y="22179"/>
                  </a:cubicBezTo>
                  <a:cubicBezTo>
                    <a:pt x="26363" y="22065"/>
                    <a:pt x="26340" y="21951"/>
                    <a:pt x="26614" y="21882"/>
                  </a:cubicBezTo>
                  <a:cubicBezTo>
                    <a:pt x="26657" y="21873"/>
                    <a:pt x="26701" y="21869"/>
                    <a:pt x="26746" y="21869"/>
                  </a:cubicBezTo>
                  <a:cubicBezTo>
                    <a:pt x="26896" y="21869"/>
                    <a:pt x="27058" y="21909"/>
                    <a:pt x="27204" y="21909"/>
                  </a:cubicBezTo>
                  <a:cubicBezTo>
                    <a:pt x="27229" y="21909"/>
                    <a:pt x="27253" y="21908"/>
                    <a:pt x="27276" y="21905"/>
                  </a:cubicBezTo>
                  <a:cubicBezTo>
                    <a:pt x="28281" y="21745"/>
                    <a:pt x="26706" y="19805"/>
                    <a:pt x="26318" y="19417"/>
                  </a:cubicBezTo>
                  <a:cubicBezTo>
                    <a:pt x="26067" y="19189"/>
                    <a:pt x="25815" y="18961"/>
                    <a:pt x="25542" y="18755"/>
                  </a:cubicBezTo>
                  <a:cubicBezTo>
                    <a:pt x="24880" y="18230"/>
                    <a:pt x="24400" y="17660"/>
                    <a:pt x="23168" y="17591"/>
                  </a:cubicBezTo>
                  <a:cubicBezTo>
                    <a:pt x="23510" y="17431"/>
                    <a:pt x="24629" y="17180"/>
                    <a:pt x="23989" y="16884"/>
                  </a:cubicBezTo>
                  <a:cubicBezTo>
                    <a:pt x="22597" y="16176"/>
                    <a:pt x="20246" y="16724"/>
                    <a:pt x="19059" y="15583"/>
                  </a:cubicBezTo>
                  <a:cubicBezTo>
                    <a:pt x="16252" y="12889"/>
                    <a:pt x="13170" y="10538"/>
                    <a:pt x="10271" y="7936"/>
                  </a:cubicBezTo>
                  <a:cubicBezTo>
                    <a:pt x="9244" y="7023"/>
                    <a:pt x="6734" y="678"/>
                    <a:pt x="6734" y="678"/>
                  </a:cubicBezTo>
                  <a:cubicBezTo>
                    <a:pt x="6440" y="279"/>
                    <a:pt x="4829" y="1"/>
                    <a:pt x="3290"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3"/>
            <p:cNvSpPr/>
            <p:nvPr/>
          </p:nvSpPr>
          <p:spPr>
            <a:xfrm>
              <a:off x="7568469" y="4120618"/>
              <a:ext cx="746914" cy="612525"/>
            </a:xfrm>
            <a:custGeom>
              <a:avLst/>
              <a:gdLst/>
              <a:ahLst/>
              <a:cxnLst/>
              <a:rect l="l" t="t" r="r" b="b"/>
              <a:pathLst>
                <a:path w="27756" h="22762" extrusionOk="0">
                  <a:moveTo>
                    <a:pt x="10328" y="7980"/>
                  </a:moveTo>
                  <a:lnTo>
                    <a:pt x="10328" y="7980"/>
                  </a:lnTo>
                  <a:cubicBezTo>
                    <a:pt x="10332" y="7981"/>
                    <a:pt x="10336" y="7982"/>
                    <a:pt x="10340" y="7982"/>
                  </a:cubicBezTo>
                  <a:cubicBezTo>
                    <a:pt x="10336" y="7981"/>
                    <a:pt x="10332" y="7981"/>
                    <a:pt x="10328" y="7980"/>
                  </a:cubicBezTo>
                  <a:close/>
                  <a:moveTo>
                    <a:pt x="3290" y="1"/>
                  </a:moveTo>
                  <a:cubicBezTo>
                    <a:pt x="1833" y="1"/>
                    <a:pt x="441" y="250"/>
                    <a:pt x="297" y="883"/>
                  </a:cubicBezTo>
                  <a:cubicBezTo>
                    <a:pt x="0" y="2184"/>
                    <a:pt x="3059" y="8689"/>
                    <a:pt x="5204" y="11451"/>
                  </a:cubicBezTo>
                  <a:cubicBezTo>
                    <a:pt x="6072" y="12570"/>
                    <a:pt x="7441" y="13346"/>
                    <a:pt x="8651" y="14053"/>
                  </a:cubicBezTo>
                  <a:cubicBezTo>
                    <a:pt x="10134" y="14898"/>
                    <a:pt x="11687" y="15628"/>
                    <a:pt x="13262" y="16336"/>
                  </a:cubicBezTo>
                  <a:cubicBezTo>
                    <a:pt x="14060" y="16701"/>
                    <a:pt x="14859" y="17043"/>
                    <a:pt x="15658" y="17363"/>
                  </a:cubicBezTo>
                  <a:cubicBezTo>
                    <a:pt x="15932" y="17477"/>
                    <a:pt x="16457" y="17568"/>
                    <a:pt x="16685" y="17774"/>
                  </a:cubicBezTo>
                  <a:cubicBezTo>
                    <a:pt x="16982" y="18025"/>
                    <a:pt x="17142" y="18687"/>
                    <a:pt x="17347" y="19029"/>
                  </a:cubicBezTo>
                  <a:cubicBezTo>
                    <a:pt x="17598" y="19486"/>
                    <a:pt x="17849" y="19828"/>
                    <a:pt x="18306" y="20102"/>
                  </a:cubicBezTo>
                  <a:cubicBezTo>
                    <a:pt x="18899" y="20444"/>
                    <a:pt x="19424" y="20536"/>
                    <a:pt x="19402" y="21335"/>
                  </a:cubicBezTo>
                  <a:cubicBezTo>
                    <a:pt x="19379" y="21814"/>
                    <a:pt x="19059" y="22430"/>
                    <a:pt x="19630" y="22704"/>
                  </a:cubicBezTo>
                  <a:cubicBezTo>
                    <a:pt x="19714" y="22744"/>
                    <a:pt x="19814" y="22761"/>
                    <a:pt x="19925" y="22761"/>
                  </a:cubicBezTo>
                  <a:cubicBezTo>
                    <a:pt x="20387" y="22761"/>
                    <a:pt x="21020" y="22455"/>
                    <a:pt x="21296" y="22179"/>
                  </a:cubicBezTo>
                  <a:cubicBezTo>
                    <a:pt x="21775" y="21677"/>
                    <a:pt x="21593" y="20969"/>
                    <a:pt x="21547" y="20353"/>
                  </a:cubicBezTo>
                  <a:lnTo>
                    <a:pt x="21547" y="20353"/>
                  </a:lnTo>
                  <a:cubicBezTo>
                    <a:pt x="22392" y="20764"/>
                    <a:pt x="23168" y="21426"/>
                    <a:pt x="24104" y="21791"/>
                  </a:cubicBezTo>
                  <a:cubicBezTo>
                    <a:pt x="24583" y="21997"/>
                    <a:pt x="24948" y="22156"/>
                    <a:pt x="25473" y="22202"/>
                  </a:cubicBezTo>
                  <a:cubicBezTo>
                    <a:pt x="25598" y="22214"/>
                    <a:pt x="25723" y="22234"/>
                    <a:pt x="25840" y="22234"/>
                  </a:cubicBezTo>
                  <a:cubicBezTo>
                    <a:pt x="25937" y="22234"/>
                    <a:pt x="26029" y="22220"/>
                    <a:pt x="26112" y="22179"/>
                  </a:cubicBezTo>
                  <a:cubicBezTo>
                    <a:pt x="26363" y="22065"/>
                    <a:pt x="26340" y="21951"/>
                    <a:pt x="26614" y="21882"/>
                  </a:cubicBezTo>
                  <a:cubicBezTo>
                    <a:pt x="26657" y="21873"/>
                    <a:pt x="26701" y="21869"/>
                    <a:pt x="26746" y="21869"/>
                  </a:cubicBezTo>
                  <a:cubicBezTo>
                    <a:pt x="26896" y="21869"/>
                    <a:pt x="27058" y="21909"/>
                    <a:pt x="27204" y="21909"/>
                  </a:cubicBezTo>
                  <a:cubicBezTo>
                    <a:pt x="27229" y="21909"/>
                    <a:pt x="27253" y="21908"/>
                    <a:pt x="27276" y="21905"/>
                  </a:cubicBezTo>
                  <a:cubicBezTo>
                    <a:pt x="27756" y="21814"/>
                    <a:pt x="27641" y="21357"/>
                    <a:pt x="27368" y="20832"/>
                  </a:cubicBezTo>
                  <a:lnTo>
                    <a:pt x="27368" y="20832"/>
                  </a:lnTo>
                  <a:cubicBezTo>
                    <a:pt x="27262" y="21044"/>
                    <a:pt x="27097" y="21177"/>
                    <a:pt x="26892" y="21177"/>
                  </a:cubicBezTo>
                  <a:cubicBezTo>
                    <a:pt x="26875" y="21177"/>
                    <a:pt x="26859" y="21176"/>
                    <a:pt x="26843" y="21175"/>
                  </a:cubicBezTo>
                  <a:cubicBezTo>
                    <a:pt x="26135" y="21061"/>
                    <a:pt x="24287" y="19851"/>
                    <a:pt x="24286" y="19851"/>
                  </a:cubicBezTo>
                  <a:lnTo>
                    <a:pt x="24286" y="19851"/>
                  </a:lnTo>
                  <a:cubicBezTo>
                    <a:pt x="24286" y="19851"/>
                    <a:pt x="25741" y="21107"/>
                    <a:pt x="24925" y="21107"/>
                  </a:cubicBezTo>
                  <a:cubicBezTo>
                    <a:pt x="24910" y="21107"/>
                    <a:pt x="24895" y="21107"/>
                    <a:pt x="24880" y="21106"/>
                  </a:cubicBezTo>
                  <a:cubicBezTo>
                    <a:pt x="23967" y="21061"/>
                    <a:pt x="20817" y="19121"/>
                    <a:pt x="20817" y="19121"/>
                  </a:cubicBezTo>
                  <a:lnTo>
                    <a:pt x="20817" y="19121"/>
                  </a:lnTo>
                  <a:cubicBezTo>
                    <a:pt x="20817" y="19121"/>
                    <a:pt x="21821" y="21015"/>
                    <a:pt x="20611" y="21266"/>
                  </a:cubicBezTo>
                  <a:cubicBezTo>
                    <a:pt x="20572" y="21274"/>
                    <a:pt x="20532" y="21279"/>
                    <a:pt x="20492" y="21279"/>
                  </a:cubicBezTo>
                  <a:cubicBezTo>
                    <a:pt x="19324" y="21279"/>
                    <a:pt x="17906" y="17857"/>
                    <a:pt x="18877" y="16952"/>
                  </a:cubicBezTo>
                  <a:cubicBezTo>
                    <a:pt x="19287" y="16587"/>
                    <a:pt x="19721" y="16336"/>
                    <a:pt x="20109" y="16153"/>
                  </a:cubicBezTo>
                  <a:cubicBezTo>
                    <a:pt x="19721" y="16039"/>
                    <a:pt x="19356" y="15857"/>
                    <a:pt x="19059" y="15583"/>
                  </a:cubicBezTo>
                  <a:cubicBezTo>
                    <a:pt x="18603" y="15126"/>
                    <a:pt x="18123" y="14692"/>
                    <a:pt x="17644" y="14282"/>
                  </a:cubicBezTo>
                  <a:cubicBezTo>
                    <a:pt x="17556" y="15138"/>
                    <a:pt x="17109" y="15952"/>
                    <a:pt x="15654" y="15952"/>
                  </a:cubicBezTo>
                  <a:cubicBezTo>
                    <a:pt x="15596" y="15952"/>
                    <a:pt x="15537" y="15950"/>
                    <a:pt x="15476" y="15948"/>
                  </a:cubicBezTo>
                  <a:cubicBezTo>
                    <a:pt x="12280" y="15765"/>
                    <a:pt x="5113" y="10812"/>
                    <a:pt x="6277" y="8872"/>
                  </a:cubicBezTo>
                  <a:cubicBezTo>
                    <a:pt x="6749" y="8081"/>
                    <a:pt x="7768" y="7847"/>
                    <a:pt x="8815" y="7847"/>
                  </a:cubicBezTo>
                  <a:cubicBezTo>
                    <a:pt x="9334" y="7847"/>
                    <a:pt x="9859" y="7905"/>
                    <a:pt x="10328" y="7980"/>
                  </a:cubicBezTo>
                  <a:lnTo>
                    <a:pt x="10328" y="7980"/>
                  </a:lnTo>
                  <a:cubicBezTo>
                    <a:pt x="10309" y="7974"/>
                    <a:pt x="10290" y="7955"/>
                    <a:pt x="10271" y="7936"/>
                  </a:cubicBezTo>
                  <a:cubicBezTo>
                    <a:pt x="9244" y="7023"/>
                    <a:pt x="6734" y="678"/>
                    <a:pt x="6734" y="678"/>
                  </a:cubicBezTo>
                  <a:cubicBezTo>
                    <a:pt x="6440" y="279"/>
                    <a:pt x="4829" y="1"/>
                    <a:pt x="3290"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3"/>
            <p:cNvSpPr/>
            <p:nvPr/>
          </p:nvSpPr>
          <p:spPr>
            <a:xfrm>
              <a:off x="8156265" y="4636725"/>
              <a:ext cx="120422" cy="85359"/>
            </a:xfrm>
            <a:custGeom>
              <a:avLst/>
              <a:gdLst/>
              <a:ahLst/>
              <a:cxnLst/>
              <a:rect l="l" t="t" r="r" b="b"/>
              <a:pathLst>
                <a:path w="4475" h="3172" extrusionOk="0">
                  <a:moveTo>
                    <a:pt x="1235" y="0"/>
                  </a:moveTo>
                  <a:cubicBezTo>
                    <a:pt x="1222" y="0"/>
                    <a:pt x="1214" y="3"/>
                    <a:pt x="1211" y="10"/>
                  </a:cubicBezTo>
                  <a:cubicBezTo>
                    <a:pt x="1211" y="33"/>
                    <a:pt x="1416" y="215"/>
                    <a:pt x="1736" y="444"/>
                  </a:cubicBezTo>
                  <a:cubicBezTo>
                    <a:pt x="1895" y="581"/>
                    <a:pt x="2055" y="740"/>
                    <a:pt x="2261" y="900"/>
                  </a:cubicBezTo>
                  <a:cubicBezTo>
                    <a:pt x="2443" y="1083"/>
                    <a:pt x="2649" y="1265"/>
                    <a:pt x="2854" y="1448"/>
                  </a:cubicBezTo>
                  <a:cubicBezTo>
                    <a:pt x="3082" y="1608"/>
                    <a:pt x="3311" y="1790"/>
                    <a:pt x="3493" y="1927"/>
                  </a:cubicBezTo>
                  <a:cubicBezTo>
                    <a:pt x="3653" y="2087"/>
                    <a:pt x="3813" y="2247"/>
                    <a:pt x="3881" y="2384"/>
                  </a:cubicBezTo>
                  <a:cubicBezTo>
                    <a:pt x="3927" y="2452"/>
                    <a:pt x="3950" y="2521"/>
                    <a:pt x="3950" y="2566"/>
                  </a:cubicBezTo>
                  <a:cubicBezTo>
                    <a:pt x="3950" y="2578"/>
                    <a:pt x="3950" y="2585"/>
                    <a:pt x="3950" y="2589"/>
                  </a:cubicBezTo>
                  <a:lnTo>
                    <a:pt x="3904" y="2589"/>
                  </a:lnTo>
                  <a:cubicBezTo>
                    <a:pt x="3922" y="2589"/>
                    <a:pt x="3838" y="2648"/>
                    <a:pt x="3594" y="2648"/>
                  </a:cubicBezTo>
                  <a:cubicBezTo>
                    <a:pt x="3532" y="2648"/>
                    <a:pt x="3461" y="2644"/>
                    <a:pt x="3379" y="2635"/>
                  </a:cubicBezTo>
                  <a:cubicBezTo>
                    <a:pt x="3014" y="2635"/>
                    <a:pt x="2489" y="2521"/>
                    <a:pt x="2009" y="2338"/>
                  </a:cubicBezTo>
                  <a:cubicBezTo>
                    <a:pt x="1059" y="1993"/>
                    <a:pt x="170" y="1443"/>
                    <a:pt x="39" y="1443"/>
                  </a:cubicBezTo>
                  <a:cubicBezTo>
                    <a:pt x="31" y="1443"/>
                    <a:pt x="26" y="1444"/>
                    <a:pt x="24" y="1448"/>
                  </a:cubicBezTo>
                  <a:cubicBezTo>
                    <a:pt x="1" y="1516"/>
                    <a:pt x="845" y="2201"/>
                    <a:pt x="1850" y="2681"/>
                  </a:cubicBezTo>
                  <a:cubicBezTo>
                    <a:pt x="2352" y="2909"/>
                    <a:pt x="2900" y="3091"/>
                    <a:pt x="3333" y="3137"/>
                  </a:cubicBezTo>
                  <a:cubicBezTo>
                    <a:pt x="3451" y="3162"/>
                    <a:pt x="3564" y="3171"/>
                    <a:pt x="3666" y="3171"/>
                  </a:cubicBezTo>
                  <a:cubicBezTo>
                    <a:pt x="3940" y="3171"/>
                    <a:pt x="4138" y="3102"/>
                    <a:pt x="4155" y="3069"/>
                  </a:cubicBezTo>
                  <a:cubicBezTo>
                    <a:pt x="4155" y="3069"/>
                    <a:pt x="4178" y="3069"/>
                    <a:pt x="4224" y="3046"/>
                  </a:cubicBezTo>
                  <a:cubicBezTo>
                    <a:pt x="4246" y="3023"/>
                    <a:pt x="4338" y="2954"/>
                    <a:pt x="4406" y="2863"/>
                  </a:cubicBezTo>
                  <a:cubicBezTo>
                    <a:pt x="4452" y="2772"/>
                    <a:pt x="4475" y="2589"/>
                    <a:pt x="4452" y="2475"/>
                  </a:cubicBezTo>
                  <a:cubicBezTo>
                    <a:pt x="4429" y="2338"/>
                    <a:pt x="4361" y="2247"/>
                    <a:pt x="4315" y="2133"/>
                  </a:cubicBezTo>
                  <a:cubicBezTo>
                    <a:pt x="4178" y="1927"/>
                    <a:pt x="3972" y="1745"/>
                    <a:pt x="3767" y="1585"/>
                  </a:cubicBezTo>
                  <a:cubicBezTo>
                    <a:pt x="3516" y="1402"/>
                    <a:pt x="3311" y="1288"/>
                    <a:pt x="3082" y="1128"/>
                  </a:cubicBezTo>
                  <a:cubicBezTo>
                    <a:pt x="2854" y="991"/>
                    <a:pt x="2649" y="832"/>
                    <a:pt x="2443" y="672"/>
                  </a:cubicBezTo>
                  <a:cubicBezTo>
                    <a:pt x="2238" y="535"/>
                    <a:pt x="2032" y="398"/>
                    <a:pt x="1850" y="284"/>
                  </a:cubicBezTo>
                  <a:cubicBezTo>
                    <a:pt x="1538" y="109"/>
                    <a:pt x="1310" y="0"/>
                    <a:pt x="1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3"/>
            <p:cNvSpPr/>
            <p:nvPr/>
          </p:nvSpPr>
          <p:spPr>
            <a:xfrm>
              <a:off x="8174698" y="4601042"/>
              <a:ext cx="141304" cy="113668"/>
            </a:xfrm>
            <a:custGeom>
              <a:avLst/>
              <a:gdLst/>
              <a:ahLst/>
              <a:cxnLst/>
              <a:rect l="l" t="t" r="r" b="b"/>
              <a:pathLst>
                <a:path w="5251" h="4224" extrusionOk="0">
                  <a:moveTo>
                    <a:pt x="54" y="0"/>
                  </a:moveTo>
                  <a:cubicBezTo>
                    <a:pt x="38" y="0"/>
                    <a:pt x="27" y="4"/>
                    <a:pt x="23" y="12"/>
                  </a:cubicBezTo>
                  <a:cubicBezTo>
                    <a:pt x="1" y="35"/>
                    <a:pt x="206" y="172"/>
                    <a:pt x="526" y="377"/>
                  </a:cubicBezTo>
                  <a:cubicBezTo>
                    <a:pt x="845" y="583"/>
                    <a:pt x="1279" y="811"/>
                    <a:pt x="1713" y="1062"/>
                  </a:cubicBezTo>
                  <a:cubicBezTo>
                    <a:pt x="2146" y="1290"/>
                    <a:pt x="2580" y="1519"/>
                    <a:pt x="2877" y="1724"/>
                  </a:cubicBezTo>
                  <a:cubicBezTo>
                    <a:pt x="3196" y="1907"/>
                    <a:pt x="3379" y="2066"/>
                    <a:pt x="3379" y="2066"/>
                  </a:cubicBezTo>
                  <a:cubicBezTo>
                    <a:pt x="3379" y="2066"/>
                    <a:pt x="3424" y="2089"/>
                    <a:pt x="3516" y="2158"/>
                  </a:cubicBezTo>
                  <a:cubicBezTo>
                    <a:pt x="3607" y="2203"/>
                    <a:pt x="3721" y="2295"/>
                    <a:pt x="3858" y="2409"/>
                  </a:cubicBezTo>
                  <a:cubicBezTo>
                    <a:pt x="3949" y="2454"/>
                    <a:pt x="4018" y="2523"/>
                    <a:pt x="4109" y="2591"/>
                  </a:cubicBezTo>
                  <a:lnTo>
                    <a:pt x="4155" y="2614"/>
                  </a:lnTo>
                  <a:lnTo>
                    <a:pt x="4200" y="2683"/>
                  </a:lnTo>
                  <a:cubicBezTo>
                    <a:pt x="4246" y="2706"/>
                    <a:pt x="4292" y="2751"/>
                    <a:pt x="4315" y="2797"/>
                  </a:cubicBezTo>
                  <a:cubicBezTo>
                    <a:pt x="4474" y="2957"/>
                    <a:pt x="4634" y="3139"/>
                    <a:pt x="4771" y="3322"/>
                  </a:cubicBezTo>
                  <a:cubicBezTo>
                    <a:pt x="4817" y="3413"/>
                    <a:pt x="4862" y="3504"/>
                    <a:pt x="4908" y="3596"/>
                  </a:cubicBezTo>
                  <a:cubicBezTo>
                    <a:pt x="4908" y="3687"/>
                    <a:pt x="4908" y="3755"/>
                    <a:pt x="4862" y="3801"/>
                  </a:cubicBezTo>
                  <a:cubicBezTo>
                    <a:pt x="4840" y="3870"/>
                    <a:pt x="4748" y="3915"/>
                    <a:pt x="4657" y="3961"/>
                  </a:cubicBezTo>
                  <a:cubicBezTo>
                    <a:pt x="4609" y="3977"/>
                    <a:pt x="4560" y="3993"/>
                    <a:pt x="4504" y="3993"/>
                  </a:cubicBezTo>
                  <a:cubicBezTo>
                    <a:pt x="4480" y="3993"/>
                    <a:pt x="4455" y="3990"/>
                    <a:pt x="4429" y="3984"/>
                  </a:cubicBezTo>
                  <a:cubicBezTo>
                    <a:pt x="4117" y="3963"/>
                    <a:pt x="3900" y="3867"/>
                    <a:pt x="3846" y="3867"/>
                  </a:cubicBezTo>
                  <a:cubicBezTo>
                    <a:pt x="3841" y="3867"/>
                    <a:pt x="3837" y="3868"/>
                    <a:pt x="3835" y="3870"/>
                  </a:cubicBezTo>
                  <a:cubicBezTo>
                    <a:pt x="3812" y="3892"/>
                    <a:pt x="4018" y="4075"/>
                    <a:pt x="4406" y="4189"/>
                  </a:cubicBezTo>
                  <a:cubicBezTo>
                    <a:pt x="4452" y="4212"/>
                    <a:pt x="4509" y="4223"/>
                    <a:pt x="4569" y="4223"/>
                  </a:cubicBezTo>
                  <a:cubicBezTo>
                    <a:pt x="4628" y="4223"/>
                    <a:pt x="4691" y="4212"/>
                    <a:pt x="4748" y="4189"/>
                  </a:cubicBezTo>
                  <a:cubicBezTo>
                    <a:pt x="4862" y="4166"/>
                    <a:pt x="4999" y="4121"/>
                    <a:pt x="5113" y="4007"/>
                  </a:cubicBezTo>
                  <a:cubicBezTo>
                    <a:pt x="5228" y="3870"/>
                    <a:pt x="5250" y="3687"/>
                    <a:pt x="5228" y="3527"/>
                  </a:cubicBezTo>
                  <a:cubicBezTo>
                    <a:pt x="5205" y="3390"/>
                    <a:pt x="5159" y="3253"/>
                    <a:pt x="5091" y="3139"/>
                  </a:cubicBezTo>
                  <a:cubicBezTo>
                    <a:pt x="4954" y="2888"/>
                    <a:pt x="4794" y="2683"/>
                    <a:pt x="4657" y="2500"/>
                  </a:cubicBezTo>
                  <a:cubicBezTo>
                    <a:pt x="4611" y="2454"/>
                    <a:pt x="4589" y="2409"/>
                    <a:pt x="4543" y="2363"/>
                  </a:cubicBezTo>
                  <a:lnTo>
                    <a:pt x="4497" y="2295"/>
                  </a:lnTo>
                  <a:cubicBezTo>
                    <a:pt x="4452" y="2272"/>
                    <a:pt x="4429" y="2249"/>
                    <a:pt x="4406" y="2226"/>
                  </a:cubicBezTo>
                  <a:cubicBezTo>
                    <a:pt x="4337" y="2158"/>
                    <a:pt x="4246" y="2089"/>
                    <a:pt x="4178" y="2021"/>
                  </a:cubicBezTo>
                  <a:cubicBezTo>
                    <a:pt x="4041" y="1884"/>
                    <a:pt x="3927" y="1793"/>
                    <a:pt x="3835" y="1724"/>
                  </a:cubicBezTo>
                  <a:cubicBezTo>
                    <a:pt x="3744" y="1656"/>
                    <a:pt x="3676" y="1633"/>
                    <a:pt x="3676" y="1633"/>
                  </a:cubicBezTo>
                  <a:cubicBezTo>
                    <a:pt x="3676" y="1633"/>
                    <a:pt x="3470" y="1473"/>
                    <a:pt x="3128" y="1290"/>
                  </a:cubicBezTo>
                  <a:cubicBezTo>
                    <a:pt x="2808" y="1108"/>
                    <a:pt x="2352" y="902"/>
                    <a:pt x="1872" y="720"/>
                  </a:cubicBezTo>
                  <a:cubicBezTo>
                    <a:pt x="1416" y="514"/>
                    <a:pt x="959" y="332"/>
                    <a:pt x="617" y="195"/>
                  </a:cubicBezTo>
                  <a:cubicBezTo>
                    <a:pt x="335" y="82"/>
                    <a:pt x="131" y="0"/>
                    <a:pt x="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3"/>
            <p:cNvSpPr/>
            <p:nvPr/>
          </p:nvSpPr>
          <p:spPr>
            <a:xfrm>
              <a:off x="8151367" y="4582609"/>
              <a:ext cx="145583" cy="83932"/>
            </a:xfrm>
            <a:custGeom>
              <a:avLst/>
              <a:gdLst/>
              <a:ahLst/>
              <a:cxnLst/>
              <a:rect l="l" t="t" r="r" b="b"/>
              <a:pathLst>
                <a:path w="5410" h="3119" extrusionOk="0">
                  <a:moveTo>
                    <a:pt x="102" y="1"/>
                  </a:moveTo>
                  <a:cubicBezTo>
                    <a:pt x="55" y="1"/>
                    <a:pt x="27" y="4"/>
                    <a:pt x="23" y="12"/>
                  </a:cubicBezTo>
                  <a:cubicBezTo>
                    <a:pt x="0" y="104"/>
                    <a:pt x="776" y="355"/>
                    <a:pt x="1552" y="583"/>
                  </a:cubicBezTo>
                  <a:cubicBezTo>
                    <a:pt x="1940" y="697"/>
                    <a:pt x="2306" y="834"/>
                    <a:pt x="2580" y="948"/>
                  </a:cubicBezTo>
                  <a:cubicBezTo>
                    <a:pt x="2853" y="1062"/>
                    <a:pt x="3036" y="1154"/>
                    <a:pt x="3036" y="1154"/>
                  </a:cubicBezTo>
                  <a:cubicBezTo>
                    <a:pt x="3036" y="1154"/>
                    <a:pt x="3082" y="1154"/>
                    <a:pt x="3150" y="1199"/>
                  </a:cubicBezTo>
                  <a:cubicBezTo>
                    <a:pt x="3241" y="1222"/>
                    <a:pt x="3356" y="1268"/>
                    <a:pt x="3470" y="1336"/>
                  </a:cubicBezTo>
                  <a:cubicBezTo>
                    <a:pt x="3744" y="1450"/>
                    <a:pt x="4063" y="1656"/>
                    <a:pt x="4360" y="1907"/>
                  </a:cubicBezTo>
                  <a:cubicBezTo>
                    <a:pt x="4657" y="2158"/>
                    <a:pt x="4885" y="2478"/>
                    <a:pt x="5067" y="2706"/>
                  </a:cubicBezTo>
                  <a:cubicBezTo>
                    <a:pt x="5218" y="2943"/>
                    <a:pt x="5328" y="3119"/>
                    <a:pt x="5359" y="3119"/>
                  </a:cubicBezTo>
                  <a:cubicBezTo>
                    <a:pt x="5361" y="3119"/>
                    <a:pt x="5363" y="3118"/>
                    <a:pt x="5364" y="3117"/>
                  </a:cubicBezTo>
                  <a:cubicBezTo>
                    <a:pt x="5410" y="3094"/>
                    <a:pt x="5364" y="2911"/>
                    <a:pt x="5250" y="2614"/>
                  </a:cubicBezTo>
                  <a:cubicBezTo>
                    <a:pt x="5113" y="2318"/>
                    <a:pt x="4908" y="1953"/>
                    <a:pt x="4611" y="1633"/>
                  </a:cubicBezTo>
                  <a:cubicBezTo>
                    <a:pt x="4337" y="1336"/>
                    <a:pt x="3995" y="1062"/>
                    <a:pt x="3721" y="903"/>
                  </a:cubicBezTo>
                  <a:cubicBezTo>
                    <a:pt x="3584" y="811"/>
                    <a:pt x="3470" y="766"/>
                    <a:pt x="3378" y="720"/>
                  </a:cubicBezTo>
                  <a:cubicBezTo>
                    <a:pt x="3287" y="674"/>
                    <a:pt x="3241" y="651"/>
                    <a:pt x="3241" y="651"/>
                  </a:cubicBezTo>
                  <a:cubicBezTo>
                    <a:pt x="3241" y="651"/>
                    <a:pt x="3059" y="583"/>
                    <a:pt x="2762" y="492"/>
                  </a:cubicBezTo>
                  <a:cubicBezTo>
                    <a:pt x="2465" y="378"/>
                    <a:pt x="2055" y="286"/>
                    <a:pt x="1644" y="218"/>
                  </a:cubicBezTo>
                  <a:cubicBezTo>
                    <a:pt x="984" y="86"/>
                    <a:pt x="324" y="1"/>
                    <a:pt x="1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3"/>
            <p:cNvSpPr/>
            <p:nvPr/>
          </p:nvSpPr>
          <p:spPr>
            <a:xfrm>
              <a:off x="8089931" y="4552819"/>
              <a:ext cx="131482" cy="43648"/>
            </a:xfrm>
            <a:custGeom>
              <a:avLst/>
              <a:gdLst/>
              <a:ahLst/>
              <a:cxnLst/>
              <a:rect l="l" t="t" r="r" b="b"/>
              <a:pathLst>
                <a:path w="4886" h="1622" extrusionOk="0">
                  <a:moveTo>
                    <a:pt x="2512" y="1"/>
                  </a:moveTo>
                  <a:cubicBezTo>
                    <a:pt x="2215" y="1"/>
                    <a:pt x="1850" y="24"/>
                    <a:pt x="1484" y="47"/>
                  </a:cubicBezTo>
                  <a:cubicBezTo>
                    <a:pt x="1119" y="92"/>
                    <a:pt x="754" y="92"/>
                    <a:pt x="480" y="115"/>
                  </a:cubicBezTo>
                  <a:cubicBezTo>
                    <a:pt x="400" y="108"/>
                    <a:pt x="327" y="106"/>
                    <a:pt x="265" y="106"/>
                  </a:cubicBezTo>
                  <a:cubicBezTo>
                    <a:pt x="113" y="106"/>
                    <a:pt x="17" y="122"/>
                    <a:pt x="1" y="138"/>
                  </a:cubicBezTo>
                  <a:cubicBezTo>
                    <a:pt x="1" y="184"/>
                    <a:pt x="183" y="252"/>
                    <a:pt x="457" y="320"/>
                  </a:cubicBezTo>
                  <a:cubicBezTo>
                    <a:pt x="731" y="366"/>
                    <a:pt x="1119" y="412"/>
                    <a:pt x="1484" y="435"/>
                  </a:cubicBezTo>
                  <a:cubicBezTo>
                    <a:pt x="1850" y="457"/>
                    <a:pt x="2215" y="457"/>
                    <a:pt x="2489" y="503"/>
                  </a:cubicBezTo>
                  <a:cubicBezTo>
                    <a:pt x="2603" y="503"/>
                    <a:pt x="2717" y="526"/>
                    <a:pt x="2785" y="549"/>
                  </a:cubicBezTo>
                  <a:lnTo>
                    <a:pt x="2922" y="549"/>
                  </a:lnTo>
                  <a:cubicBezTo>
                    <a:pt x="2922" y="549"/>
                    <a:pt x="2968" y="549"/>
                    <a:pt x="3082" y="572"/>
                  </a:cubicBezTo>
                  <a:cubicBezTo>
                    <a:pt x="3196" y="594"/>
                    <a:pt x="3310" y="617"/>
                    <a:pt x="3539" y="663"/>
                  </a:cubicBezTo>
                  <a:cubicBezTo>
                    <a:pt x="3721" y="686"/>
                    <a:pt x="3927" y="731"/>
                    <a:pt x="4132" y="777"/>
                  </a:cubicBezTo>
                  <a:cubicBezTo>
                    <a:pt x="4338" y="800"/>
                    <a:pt x="4543" y="891"/>
                    <a:pt x="4543" y="937"/>
                  </a:cubicBezTo>
                  <a:lnTo>
                    <a:pt x="4543" y="960"/>
                  </a:lnTo>
                  <a:cubicBezTo>
                    <a:pt x="4611" y="1119"/>
                    <a:pt x="4429" y="1325"/>
                    <a:pt x="4315" y="1416"/>
                  </a:cubicBezTo>
                  <a:cubicBezTo>
                    <a:pt x="4155" y="1530"/>
                    <a:pt x="4064" y="1576"/>
                    <a:pt x="4064" y="1599"/>
                  </a:cubicBezTo>
                  <a:cubicBezTo>
                    <a:pt x="4064" y="1610"/>
                    <a:pt x="4098" y="1622"/>
                    <a:pt x="4155" y="1622"/>
                  </a:cubicBezTo>
                  <a:cubicBezTo>
                    <a:pt x="4212" y="1622"/>
                    <a:pt x="4292" y="1610"/>
                    <a:pt x="4383" y="1576"/>
                  </a:cubicBezTo>
                  <a:cubicBezTo>
                    <a:pt x="4474" y="1530"/>
                    <a:pt x="4589" y="1485"/>
                    <a:pt x="4680" y="1370"/>
                  </a:cubicBezTo>
                  <a:cubicBezTo>
                    <a:pt x="4794" y="1279"/>
                    <a:pt x="4885" y="1097"/>
                    <a:pt x="4840" y="891"/>
                  </a:cubicBezTo>
                  <a:lnTo>
                    <a:pt x="4840" y="891"/>
                  </a:lnTo>
                  <a:lnTo>
                    <a:pt x="4863" y="914"/>
                  </a:lnTo>
                  <a:cubicBezTo>
                    <a:pt x="4840" y="709"/>
                    <a:pt x="4680" y="594"/>
                    <a:pt x="4589" y="526"/>
                  </a:cubicBezTo>
                  <a:cubicBezTo>
                    <a:pt x="4474" y="457"/>
                    <a:pt x="4360" y="412"/>
                    <a:pt x="4246" y="389"/>
                  </a:cubicBezTo>
                  <a:cubicBezTo>
                    <a:pt x="4041" y="298"/>
                    <a:pt x="3813" y="252"/>
                    <a:pt x="3630" y="206"/>
                  </a:cubicBezTo>
                  <a:cubicBezTo>
                    <a:pt x="3493" y="138"/>
                    <a:pt x="3288" y="92"/>
                    <a:pt x="3173" y="69"/>
                  </a:cubicBezTo>
                  <a:cubicBezTo>
                    <a:pt x="3059" y="24"/>
                    <a:pt x="2991" y="24"/>
                    <a:pt x="2991" y="24"/>
                  </a:cubicBezTo>
                  <a:lnTo>
                    <a:pt x="2854" y="24"/>
                  </a:lnTo>
                  <a:cubicBezTo>
                    <a:pt x="2763" y="24"/>
                    <a:pt x="2648" y="1"/>
                    <a:pt x="25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3"/>
            <p:cNvSpPr/>
            <p:nvPr/>
          </p:nvSpPr>
          <p:spPr>
            <a:xfrm>
              <a:off x="8022360" y="4590305"/>
              <a:ext cx="133339" cy="145206"/>
            </a:xfrm>
            <a:custGeom>
              <a:avLst/>
              <a:gdLst/>
              <a:ahLst/>
              <a:cxnLst/>
              <a:rect l="l" t="t" r="r" b="b"/>
              <a:pathLst>
                <a:path w="4955" h="5396" extrusionOk="0">
                  <a:moveTo>
                    <a:pt x="69" y="0"/>
                  </a:moveTo>
                  <a:cubicBezTo>
                    <a:pt x="47" y="0"/>
                    <a:pt x="1" y="343"/>
                    <a:pt x="92" y="822"/>
                  </a:cubicBezTo>
                  <a:cubicBezTo>
                    <a:pt x="206" y="1301"/>
                    <a:pt x="457" y="1918"/>
                    <a:pt x="982" y="2397"/>
                  </a:cubicBezTo>
                  <a:cubicBezTo>
                    <a:pt x="1234" y="2625"/>
                    <a:pt x="1530" y="2785"/>
                    <a:pt x="1758" y="2922"/>
                  </a:cubicBezTo>
                  <a:cubicBezTo>
                    <a:pt x="1987" y="3082"/>
                    <a:pt x="2147" y="3241"/>
                    <a:pt x="2215" y="3424"/>
                  </a:cubicBezTo>
                  <a:cubicBezTo>
                    <a:pt x="2306" y="3607"/>
                    <a:pt x="2329" y="3766"/>
                    <a:pt x="2329" y="3881"/>
                  </a:cubicBezTo>
                  <a:cubicBezTo>
                    <a:pt x="2329" y="4018"/>
                    <a:pt x="2329" y="4086"/>
                    <a:pt x="2329" y="4086"/>
                  </a:cubicBezTo>
                  <a:cubicBezTo>
                    <a:pt x="2329" y="4086"/>
                    <a:pt x="2352" y="4177"/>
                    <a:pt x="2352" y="4314"/>
                  </a:cubicBezTo>
                  <a:cubicBezTo>
                    <a:pt x="2375" y="4451"/>
                    <a:pt x="2352" y="4657"/>
                    <a:pt x="2489" y="4953"/>
                  </a:cubicBezTo>
                  <a:cubicBezTo>
                    <a:pt x="2557" y="5113"/>
                    <a:pt x="2717" y="5273"/>
                    <a:pt x="2900" y="5319"/>
                  </a:cubicBezTo>
                  <a:cubicBezTo>
                    <a:pt x="3037" y="5370"/>
                    <a:pt x="3174" y="5396"/>
                    <a:pt x="3301" y="5396"/>
                  </a:cubicBezTo>
                  <a:cubicBezTo>
                    <a:pt x="3343" y="5396"/>
                    <a:pt x="3385" y="5393"/>
                    <a:pt x="3425" y="5387"/>
                  </a:cubicBezTo>
                  <a:cubicBezTo>
                    <a:pt x="3767" y="5341"/>
                    <a:pt x="4110" y="5182"/>
                    <a:pt x="4361" y="4953"/>
                  </a:cubicBezTo>
                  <a:cubicBezTo>
                    <a:pt x="4634" y="4702"/>
                    <a:pt x="4817" y="4406"/>
                    <a:pt x="4886" y="4086"/>
                  </a:cubicBezTo>
                  <a:cubicBezTo>
                    <a:pt x="4954" y="3766"/>
                    <a:pt x="4908" y="3447"/>
                    <a:pt x="4817" y="3219"/>
                  </a:cubicBezTo>
                  <a:cubicBezTo>
                    <a:pt x="4647" y="2751"/>
                    <a:pt x="4338" y="2600"/>
                    <a:pt x="4297" y="2600"/>
                  </a:cubicBezTo>
                  <a:cubicBezTo>
                    <a:pt x="4294" y="2600"/>
                    <a:pt x="4292" y="2601"/>
                    <a:pt x="4292" y="2602"/>
                  </a:cubicBezTo>
                  <a:cubicBezTo>
                    <a:pt x="4246" y="2625"/>
                    <a:pt x="4520" y="2831"/>
                    <a:pt x="4612" y="3264"/>
                  </a:cubicBezTo>
                  <a:cubicBezTo>
                    <a:pt x="4680" y="3493"/>
                    <a:pt x="4680" y="3744"/>
                    <a:pt x="4589" y="3995"/>
                  </a:cubicBezTo>
                  <a:cubicBezTo>
                    <a:pt x="4498" y="4246"/>
                    <a:pt x="4338" y="4497"/>
                    <a:pt x="4110" y="4657"/>
                  </a:cubicBezTo>
                  <a:cubicBezTo>
                    <a:pt x="3905" y="4849"/>
                    <a:pt x="3598" y="4934"/>
                    <a:pt x="3351" y="4934"/>
                  </a:cubicBezTo>
                  <a:cubicBezTo>
                    <a:pt x="3130" y="4934"/>
                    <a:pt x="2956" y="4866"/>
                    <a:pt x="2945" y="4748"/>
                  </a:cubicBezTo>
                  <a:cubicBezTo>
                    <a:pt x="2877" y="4611"/>
                    <a:pt x="2877" y="4406"/>
                    <a:pt x="2877" y="4291"/>
                  </a:cubicBezTo>
                  <a:cubicBezTo>
                    <a:pt x="2877" y="4154"/>
                    <a:pt x="2877" y="4063"/>
                    <a:pt x="2877" y="4063"/>
                  </a:cubicBezTo>
                  <a:cubicBezTo>
                    <a:pt x="2877" y="4063"/>
                    <a:pt x="2877" y="3995"/>
                    <a:pt x="2854" y="3835"/>
                  </a:cubicBezTo>
                  <a:cubicBezTo>
                    <a:pt x="2831" y="3675"/>
                    <a:pt x="2786" y="3447"/>
                    <a:pt x="2649" y="3196"/>
                  </a:cubicBezTo>
                  <a:cubicBezTo>
                    <a:pt x="2535" y="2945"/>
                    <a:pt x="2283" y="2716"/>
                    <a:pt x="2010" y="2557"/>
                  </a:cubicBezTo>
                  <a:cubicBezTo>
                    <a:pt x="1713" y="2397"/>
                    <a:pt x="1439" y="2260"/>
                    <a:pt x="1211" y="2100"/>
                  </a:cubicBezTo>
                  <a:cubicBezTo>
                    <a:pt x="754" y="1735"/>
                    <a:pt x="457" y="1187"/>
                    <a:pt x="298" y="754"/>
                  </a:cubicBezTo>
                  <a:cubicBezTo>
                    <a:pt x="161" y="320"/>
                    <a:pt x="115" y="0"/>
                    <a:pt x="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3"/>
            <p:cNvSpPr/>
            <p:nvPr/>
          </p:nvSpPr>
          <p:spPr>
            <a:xfrm>
              <a:off x="7417585" y="3868094"/>
              <a:ext cx="360971" cy="355508"/>
            </a:xfrm>
            <a:custGeom>
              <a:avLst/>
              <a:gdLst/>
              <a:ahLst/>
              <a:cxnLst/>
              <a:rect l="l" t="t" r="r" b="b"/>
              <a:pathLst>
                <a:path w="13414" h="13211" extrusionOk="0">
                  <a:moveTo>
                    <a:pt x="4247" y="0"/>
                  </a:moveTo>
                  <a:cubicBezTo>
                    <a:pt x="4008" y="0"/>
                    <a:pt x="3872" y="19"/>
                    <a:pt x="3872" y="19"/>
                  </a:cubicBezTo>
                  <a:cubicBezTo>
                    <a:pt x="1" y="1215"/>
                    <a:pt x="4544" y="13211"/>
                    <a:pt x="6027" y="13211"/>
                  </a:cubicBezTo>
                  <a:cubicBezTo>
                    <a:pt x="6101" y="13211"/>
                    <a:pt x="6166" y="13181"/>
                    <a:pt x="6223" y="13120"/>
                  </a:cubicBezTo>
                  <a:cubicBezTo>
                    <a:pt x="7433" y="11819"/>
                    <a:pt x="13413" y="10610"/>
                    <a:pt x="13413" y="10610"/>
                  </a:cubicBezTo>
                  <a:cubicBezTo>
                    <a:pt x="13413" y="10610"/>
                    <a:pt x="12751" y="8007"/>
                    <a:pt x="10172" y="3762"/>
                  </a:cubicBezTo>
                  <a:cubicBezTo>
                    <a:pt x="8086" y="329"/>
                    <a:pt x="5254" y="0"/>
                    <a:pt x="42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3"/>
            <p:cNvSpPr/>
            <p:nvPr/>
          </p:nvSpPr>
          <p:spPr>
            <a:xfrm>
              <a:off x="7499661" y="3913357"/>
              <a:ext cx="83556" cy="307231"/>
            </a:xfrm>
            <a:custGeom>
              <a:avLst/>
              <a:gdLst/>
              <a:ahLst/>
              <a:cxnLst/>
              <a:rect l="l" t="t" r="r" b="b"/>
              <a:pathLst>
                <a:path w="3105" h="11417" extrusionOk="0">
                  <a:moveTo>
                    <a:pt x="1868" y="1"/>
                  </a:moveTo>
                  <a:cubicBezTo>
                    <a:pt x="1822" y="1"/>
                    <a:pt x="1439" y="169"/>
                    <a:pt x="1096" y="619"/>
                  </a:cubicBezTo>
                  <a:cubicBezTo>
                    <a:pt x="914" y="847"/>
                    <a:pt x="731" y="1144"/>
                    <a:pt x="571" y="1509"/>
                  </a:cubicBezTo>
                  <a:cubicBezTo>
                    <a:pt x="434" y="1852"/>
                    <a:pt x="297" y="2217"/>
                    <a:pt x="229" y="2628"/>
                  </a:cubicBezTo>
                  <a:cubicBezTo>
                    <a:pt x="46" y="3404"/>
                    <a:pt x="1" y="4203"/>
                    <a:pt x="92" y="4819"/>
                  </a:cubicBezTo>
                  <a:cubicBezTo>
                    <a:pt x="115" y="5116"/>
                    <a:pt x="183" y="5367"/>
                    <a:pt x="229" y="5527"/>
                  </a:cubicBezTo>
                  <a:cubicBezTo>
                    <a:pt x="252" y="5709"/>
                    <a:pt x="275" y="5800"/>
                    <a:pt x="275" y="5800"/>
                  </a:cubicBezTo>
                  <a:cubicBezTo>
                    <a:pt x="275" y="5800"/>
                    <a:pt x="297" y="5915"/>
                    <a:pt x="366" y="6074"/>
                  </a:cubicBezTo>
                  <a:cubicBezTo>
                    <a:pt x="434" y="6234"/>
                    <a:pt x="526" y="6462"/>
                    <a:pt x="617" y="6736"/>
                  </a:cubicBezTo>
                  <a:cubicBezTo>
                    <a:pt x="754" y="7010"/>
                    <a:pt x="914" y="7330"/>
                    <a:pt x="1073" y="7649"/>
                  </a:cubicBezTo>
                  <a:cubicBezTo>
                    <a:pt x="1256" y="7992"/>
                    <a:pt x="1439" y="8334"/>
                    <a:pt x="1644" y="8676"/>
                  </a:cubicBezTo>
                  <a:cubicBezTo>
                    <a:pt x="2032" y="9338"/>
                    <a:pt x="2397" y="10023"/>
                    <a:pt x="2648" y="10548"/>
                  </a:cubicBezTo>
                  <a:cubicBezTo>
                    <a:pt x="2892" y="11058"/>
                    <a:pt x="3028" y="11416"/>
                    <a:pt x="3078" y="11416"/>
                  </a:cubicBezTo>
                  <a:cubicBezTo>
                    <a:pt x="3079" y="11416"/>
                    <a:pt x="3081" y="11416"/>
                    <a:pt x="3082" y="11415"/>
                  </a:cubicBezTo>
                  <a:cubicBezTo>
                    <a:pt x="3105" y="11415"/>
                    <a:pt x="3036" y="11027"/>
                    <a:pt x="2854" y="10457"/>
                  </a:cubicBezTo>
                  <a:cubicBezTo>
                    <a:pt x="2648" y="9909"/>
                    <a:pt x="2329" y="9179"/>
                    <a:pt x="1964" y="8494"/>
                  </a:cubicBezTo>
                  <a:cubicBezTo>
                    <a:pt x="1804" y="8129"/>
                    <a:pt x="1644" y="7786"/>
                    <a:pt x="1484" y="7467"/>
                  </a:cubicBezTo>
                  <a:cubicBezTo>
                    <a:pt x="1324" y="7124"/>
                    <a:pt x="1210" y="6828"/>
                    <a:pt x="1073" y="6554"/>
                  </a:cubicBezTo>
                  <a:cubicBezTo>
                    <a:pt x="1005" y="6280"/>
                    <a:pt x="914" y="6074"/>
                    <a:pt x="868" y="5915"/>
                  </a:cubicBezTo>
                  <a:cubicBezTo>
                    <a:pt x="800" y="5755"/>
                    <a:pt x="800" y="5664"/>
                    <a:pt x="800" y="5664"/>
                  </a:cubicBezTo>
                  <a:cubicBezTo>
                    <a:pt x="800" y="5664"/>
                    <a:pt x="777" y="5572"/>
                    <a:pt x="731" y="5412"/>
                  </a:cubicBezTo>
                  <a:cubicBezTo>
                    <a:pt x="685" y="5253"/>
                    <a:pt x="617" y="5024"/>
                    <a:pt x="571" y="4750"/>
                  </a:cubicBezTo>
                  <a:cubicBezTo>
                    <a:pt x="480" y="4203"/>
                    <a:pt x="480" y="3427"/>
                    <a:pt x="594" y="2696"/>
                  </a:cubicBezTo>
                  <a:cubicBezTo>
                    <a:pt x="663" y="2308"/>
                    <a:pt x="731" y="1943"/>
                    <a:pt x="845" y="1601"/>
                  </a:cubicBezTo>
                  <a:cubicBezTo>
                    <a:pt x="959" y="1281"/>
                    <a:pt x="1119" y="984"/>
                    <a:pt x="1256" y="733"/>
                  </a:cubicBezTo>
                  <a:cubicBezTo>
                    <a:pt x="1553" y="254"/>
                    <a:pt x="1895" y="48"/>
                    <a:pt x="1872" y="3"/>
                  </a:cubicBezTo>
                  <a:cubicBezTo>
                    <a:pt x="1872" y="1"/>
                    <a:pt x="1871" y="1"/>
                    <a:pt x="1868" y="1"/>
                  </a:cubicBezTo>
                  <a:close/>
                </a:path>
              </a:pathLst>
            </a:custGeom>
            <a:solidFill>
              <a:srgbClr val="7AE1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3"/>
            <p:cNvSpPr/>
            <p:nvPr/>
          </p:nvSpPr>
          <p:spPr>
            <a:xfrm>
              <a:off x="7598555" y="4156650"/>
              <a:ext cx="160330" cy="53712"/>
            </a:xfrm>
            <a:custGeom>
              <a:avLst/>
              <a:gdLst/>
              <a:ahLst/>
              <a:cxnLst/>
              <a:rect l="l" t="t" r="r" b="b"/>
              <a:pathLst>
                <a:path w="5958" h="1996" extrusionOk="0">
                  <a:moveTo>
                    <a:pt x="5805" y="0"/>
                  </a:moveTo>
                  <a:cubicBezTo>
                    <a:pt x="5549" y="0"/>
                    <a:pt x="4955" y="78"/>
                    <a:pt x="4360" y="183"/>
                  </a:cubicBezTo>
                  <a:cubicBezTo>
                    <a:pt x="3584" y="320"/>
                    <a:pt x="2831" y="526"/>
                    <a:pt x="2831" y="526"/>
                  </a:cubicBezTo>
                  <a:cubicBezTo>
                    <a:pt x="2831" y="526"/>
                    <a:pt x="2078" y="777"/>
                    <a:pt x="1347" y="1119"/>
                  </a:cubicBezTo>
                  <a:cubicBezTo>
                    <a:pt x="640" y="1484"/>
                    <a:pt x="0" y="1941"/>
                    <a:pt x="46" y="1986"/>
                  </a:cubicBezTo>
                  <a:cubicBezTo>
                    <a:pt x="48" y="1993"/>
                    <a:pt x="56" y="1996"/>
                    <a:pt x="70" y="1996"/>
                  </a:cubicBezTo>
                  <a:cubicBezTo>
                    <a:pt x="201" y="1996"/>
                    <a:pt x="845" y="1712"/>
                    <a:pt x="1507" y="1484"/>
                  </a:cubicBezTo>
                  <a:cubicBezTo>
                    <a:pt x="2237" y="1233"/>
                    <a:pt x="2968" y="1028"/>
                    <a:pt x="2968" y="1028"/>
                  </a:cubicBezTo>
                  <a:cubicBezTo>
                    <a:pt x="2968" y="1028"/>
                    <a:pt x="3698" y="777"/>
                    <a:pt x="4451" y="548"/>
                  </a:cubicBezTo>
                  <a:cubicBezTo>
                    <a:pt x="5205" y="320"/>
                    <a:pt x="5958" y="115"/>
                    <a:pt x="5935" y="23"/>
                  </a:cubicBezTo>
                  <a:cubicBezTo>
                    <a:pt x="5930" y="7"/>
                    <a:pt x="5883" y="0"/>
                    <a:pt x="5805" y="0"/>
                  </a:cubicBezTo>
                  <a:close/>
                </a:path>
              </a:pathLst>
            </a:custGeom>
            <a:solidFill>
              <a:srgbClr val="7AE1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3"/>
            <p:cNvSpPr/>
            <p:nvPr/>
          </p:nvSpPr>
          <p:spPr>
            <a:xfrm>
              <a:off x="7499661" y="3913357"/>
              <a:ext cx="83556" cy="307231"/>
            </a:xfrm>
            <a:custGeom>
              <a:avLst/>
              <a:gdLst/>
              <a:ahLst/>
              <a:cxnLst/>
              <a:rect l="l" t="t" r="r" b="b"/>
              <a:pathLst>
                <a:path w="3105" h="11417" extrusionOk="0">
                  <a:moveTo>
                    <a:pt x="1868" y="1"/>
                  </a:moveTo>
                  <a:cubicBezTo>
                    <a:pt x="1822" y="1"/>
                    <a:pt x="1439" y="169"/>
                    <a:pt x="1096" y="619"/>
                  </a:cubicBezTo>
                  <a:cubicBezTo>
                    <a:pt x="914" y="847"/>
                    <a:pt x="731" y="1144"/>
                    <a:pt x="571" y="1509"/>
                  </a:cubicBezTo>
                  <a:cubicBezTo>
                    <a:pt x="434" y="1852"/>
                    <a:pt x="297" y="2217"/>
                    <a:pt x="229" y="2628"/>
                  </a:cubicBezTo>
                  <a:cubicBezTo>
                    <a:pt x="46" y="3404"/>
                    <a:pt x="1" y="4203"/>
                    <a:pt x="92" y="4819"/>
                  </a:cubicBezTo>
                  <a:cubicBezTo>
                    <a:pt x="115" y="5116"/>
                    <a:pt x="183" y="5367"/>
                    <a:pt x="229" y="5527"/>
                  </a:cubicBezTo>
                  <a:cubicBezTo>
                    <a:pt x="252" y="5709"/>
                    <a:pt x="275" y="5800"/>
                    <a:pt x="275" y="5800"/>
                  </a:cubicBezTo>
                  <a:cubicBezTo>
                    <a:pt x="275" y="5800"/>
                    <a:pt x="297" y="5915"/>
                    <a:pt x="366" y="6074"/>
                  </a:cubicBezTo>
                  <a:cubicBezTo>
                    <a:pt x="434" y="6234"/>
                    <a:pt x="526" y="6462"/>
                    <a:pt x="617" y="6736"/>
                  </a:cubicBezTo>
                  <a:cubicBezTo>
                    <a:pt x="754" y="7010"/>
                    <a:pt x="914" y="7330"/>
                    <a:pt x="1073" y="7649"/>
                  </a:cubicBezTo>
                  <a:cubicBezTo>
                    <a:pt x="1256" y="7992"/>
                    <a:pt x="1439" y="8334"/>
                    <a:pt x="1644" y="8676"/>
                  </a:cubicBezTo>
                  <a:cubicBezTo>
                    <a:pt x="2032" y="9338"/>
                    <a:pt x="2397" y="10023"/>
                    <a:pt x="2648" y="10548"/>
                  </a:cubicBezTo>
                  <a:cubicBezTo>
                    <a:pt x="2892" y="11058"/>
                    <a:pt x="3028" y="11416"/>
                    <a:pt x="3078" y="11416"/>
                  </a:cubicBezTo>
                  <a:cubicBezTo>
                    <a:pt x="3079" y="11416"/>
                    <a:pt x="3081" y="11416"/>
                    <a:pt x="3082" y="11415"/>
                  </a:cubicBezTo>
                  <a:cubicBezTo>
                    <a:pt x="3105" y="11415"/>
                    <a:pt x="3036" y="11027"/>
                    <a:pt x="2854" y="10457"/>
                  </a:cubicBezTo>
                  <a:cubicBezTo>
                    <a:pt x="2648" y="9909"/>
                    <a:pt x="2329" y="9179"/>
                    <a:pt x="1964" y="8494"/>
                  </a:cubicBezTo>
                  <a:cubicBezTo>
                    <a:pt x="1804" y="8129"/>
                    <a:pt x="1644" y="7786"/>
                    <a:pt x="1484" y="7467"/>
                  </a:cubicBezTo>
                  <a:cubicBezTo>
                    <a:pt x="1324" y="7124"/>
                    <a:pt x="1210" y="6828"/>
                    <a:pt x="1073" y="6554"/>
                  </a:cubicBezTo>
                  <a:cubicBezTo>
                    <a:pt x="1005" y="6280"/>
                    <a:pt x="914" y="6074"/>
                    <a:pt x="868" y="5915"/>
                  </a:cubicBezTo>
                  <a:cubicBezTo>
                    <a:pt x="800" y="5755"/>
                    <a:pt x="800" y="5664"/>
                    <a:pt x="800" y="5664"/>
                  </a:cubicBezTo>
                  <a:cubicBezTo>
                    <a:pt x="800" y="5664"/>
                    <a:pt x="777" y="5572"/>
                    <a:pt x="731" y="5412"/>
                  </a:cubicBezTo>
                  <a:cubicBezTo>
                    <a:pt x="685" y="5253"/>
                    <a:pt x="617" y="5024"/>
                    <a:pt x="571" y="4750"/>
                  </a:cubicBezTo>
                  <a:cubicBezTo>
                    <a:pt x="480" y="4203"/>
                    <a:pt x="480" y="3427"/>
                    <a:pt x="594" y="2696"/>
                  </a:cubicBezTo>
                  <a:cubicBezTo>
                    <a:pt x="663" y="2308"/>
                    <a:pt x="731" y="1943"/>
                    <a:pt x="845" y="1601"/>
                  </a:cubicBezTo>
                  <a:cubicBezTo>
                    <a:pt x="959" y="1281"/>
                    <a:pt x="1119" y="984"/>
                    <a:pt x="1256" y="733"/>
                  </a:cubicBezTo>
                  <a:cubicBezTo>
                    <a:pt x="1553" y="254"/>
                    <a:pt x="1895" y="48"/>
                    <a:pt x="1872" y="3"/>
                  </a:cubicBezTo>
                  <a:cubicBezTo>
                    <a:pt x="1872" y="1"/>
                    <a:pt x="1871" y="1"/>
                    <a:pt x="1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3"/>
            <p:cNvSpPr/>
            <p:nvPr/>
          </p:nvSpPr>
          <p:spPr>
            <a:xfrm>
              <a:off x="7598555" y="4156650"/>
              <a:ext cx="160330" cy="53712"/>
            </a:xfrm>
            <a:custGeom>
              <a:avLst/>
              <a:gdLst/>
              <a:ahLst/>
              <a:cxnLst/>
              <a:rect l="l" t="t" r="r" b="b"/>
              <a:pathLst>
                <a:path w="5958" h="1996" extrusionOk="0">
                  <a:moveTo>
                    <a:pt x="5805" y="0"/>
                  </a:moveTo>
                  <a:cubicBezTo>
                    <a:pt x="5549" y="0"/>
                    <a:pt x="4955" y="78"/>
                    <a:pt x="4360" y="183"/>
                  </a:cubicBezTo>
                  <a:cubicBezTo>
                    <a:pt x="3584" y="320"/>
                    <a:pt x="2831" y="526"/>
                    <a:pt x="2831" y="526"/>
                  </a:cubicBezTo>
                  <a:cubicBezTo>
                    <a:pt x="2831" y="526"/>
                    <a:pt x="2078" y="777"/>
                    <a:pt x="1347" y="1119"/>
                  </a:cubicBezTo>
                  <a:cubicBezTo>
                    <a:pt x="640" y="1484"/>
                    <a:pt x="0" y="1941"/>
                    <a:pt x="46" y="1986"/>
                  </a:cubicBezTo>
                  <a:cubicBezTo>
                    <a:pt x="48" y="1993"/>
                    <a:pt x="56" y="1996"/>
                    <a:pt x="70" y="1996"/>
                  </a:cubicBezTo>
                  <a:cubicBezTo>
                    <a:pt x="201" y="1996"/>
                    <a:pt x="845" y="1712"/>
                    <a:pt x="1507" y="1484"/>
                  </a:cubicBezTo>
                  <a:cubicBezTo>
                    <a:pt x="2237" y="1233"/>
                    <a:pt x="2968" y="1028"/>
                    <a:pt x="2968" y="1028"/>
                  </a:cubicBezTo>
                  <a:cubicBezTo>
                    <a:pt x="2968" y="1028"/>
                    <a:pt x="3698" y="777"/>
                    <a:pt x="4451" y="548"/>
                  </a:cubicBezTo>
                  <a:cubicBezTo>
                    <a:pt x="5205" y="320"/>
                    <a:pt x="5958" y="115"/>
                    <a:pt x="5935" y="23"/>
                  </a:cubicBezTo>
                  <a:cubicBezTo>
                    <a:pt x="5930" y="7"/>
                    <a:pt x="5883" y="0"/>
                    <a:pt x="58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3"/>
            <p:cNvSpPr/>
            <p:nvPr/>
          </p:nvSpPr>
          <p:spPr>
            <a:xfrm>
              <a:off x="7417585" y="3868148"/>
              <a:ext cx="360971" cy="355454"/>
            </a:xfrm>
            <a:custGeom>
              <a:avLst/>
              <a:gdLst/>
              <a:ahLst/>
              <a:cxnLst/>
              <a:rect l="l" t="t" r="r" b="b"/>
              <a:pathLst>
                <a:path w="13414" h="13209" extrusionOk="0">
                  <a:moveTo>
                    <a:pt x="4223" y="0"/>
                  </a:moveTo>
                  <a:cubicBezTo>
                    <a:pt x="3999" y="0"/>
                    <a:pt x="3872" y="17"/>
                    <a:pt x="3872" y="17"/>
                  </a:cubicBezTo>
                  <a:cubicBezTo>
                    <a:pt x="1" y="1213"/>
                    <a:pt x="4544" y="13209"/>
                    <a:pt x="6027" y="13209"/>
                  </a:cubicBezTo>
                  <a:cubicBezTo>
                    <a:pt x="6101" y="13209"/>
                    <a:pt x="6166" y="13179"/>
                    <a:pt x="6223" y="13118"/>
                  </a:cubicBezTo>
                  <a:cubicBezTo>
                    <a:pt x="7433" y="11817"/>
                    <a:pt x="13413" y="10608"/>
                    <a:pt x="13413" y="10608"/>
                  </a:cubicBezTo>
                  <a:cubicBezTo>
                    <a:pt x="13413" y="10608"/>
                    <a:pt x="13208" y="9763"/>
                    <a:pt x="12546" y="8257"/>
                  </a:cubicBezTo>
                  <a:cubicBezTo>
                    <a:pt x="11895" y="9101"/>
                    <a:pt x="11076" y="9475"/>
                    <a:pt x="10223" y="9475"/>
                  </a:cubicBezTo>
                  <a:cubicBezTo>
                    <a:pt x="8264" y="9475"/>
                    <a:pt x="6124" y="7501"/>
                    <a:pt x="5424" y="4719"/>
                  </a:cubicBezTo>
                  <a:cubicBezTo>
                    <a:pt x="4785" y="2162"/>
                    <a:pt x="5744" y="1044"/>
                    <a:pt x="6680" y="542"/>
                  </a:cubicBezTo>
                  <a:cubicBezTo>
                    <a:pt x="5622" y="75"/>
                    <a:pt x="4701" y="0"/>
                    <a:pt x="422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3"/>
            <p:cNvSpPr/>
            <p:nvPr/>
          </p:nvSpPr>
          <p:spPr>
            <a:xfrm>
              <a:off x="6487414" y="3807762"/>
              <a:ext cx="1509194" cy="1190418"/>
            </a:xfrm>
            <a:custGeom>
              <a:avLst/>
              <a:gdLst/>
              <a:ahLst/>
              <a:cxnLst/>
              <a:rect l="l" t="t" r="r" b="b"/>
              <a:pathLst>
                <a:path w="56083" h="44237" extrusionOk="0">
                  <a:moveTo>
                    <a:pt x="28350" y="1"/>
                  </a:moveTo>
                  <a:cubicBezTo>
                    <a:pt x="28349" y="1"/>
                    <a:pt x="26980" y="343"/>
                    <a:pt x="26820" y="389"/>
                  </a:cubicBezTo>
                  <a:cubicBezTo>
                    <a:pt x="26455" y="526"/>
                    <a:pt x="25999" y="617"/>
                    <a:pt x="25656" y="845"/>
                  </a:cubicBezTo>
                  <a:cubicBezTo>
                    <a:pt x="24697" y="1507"/>
                    <a:pt x="24081" y="2603"/>
                    <a:pt x="23465" y="3584"/>
                  </a:cubicBezTo>
                  <a:cubicBezTo>
                    <a:pt x="22392" y="5274"/>
                    <a:pt x="21388" y="6985"/>
                    <a:pt x="20680" y="8880"/>
                  </a:cubicBezTo>
                  <a:cubicBezTo>
                    <a:pt x="19950" y="10843"/>
                    <a:pt x="19197" y="12783"/>
                    <a:pt x="18649" y="14837"/>
                  </a:cubicBezTo>
                  <a:cubicBezTo>
                    <a:pt x="18489" y="15453"/>
                    <a:pt x="17146" y="22308"/>
                    <a:pt x="17211" y="22324"/>
                  </a:cubicBezTo>
                  <a:lnTo>
                    <a:pt x="17211" y="22324"/>
                  </a:lnTo>
                  <a:cubicBezTo>
                    <a:pt x="13648" y="21849"/>
                    <a:pt x="10639" y="21522"/>
                    <a:pt x="8184" y="21522"/>
                  </a:cubicBezTo>
                  <a:cubicBezTo>
                    <a:pt x="2726" y="21522"/>
                    <a:pt x="1" y="23139"/>
                    <a:pt x="1" y="28350"/>
                  </a:cubicBezTo>
                  <a:cubicBezTo>
                    <a:pt x="1" y="35837"/>
                    <a:pt x="15362" y="43346"/>
                    <a:pt x="15613" y="43460"/>
                  </a:cubicBezTo>
                  <a:cubicBezTo>
                    <a:pt x="15476" y="43392"/>
                    <a:pt x="16891" y="40584"/>
                    <a:pt x="17051" y="40333"/>
                  </a:cubicBezTo>
                  <a:cubicBezTo>
                    <a:pt x="17941" y="38872"/>
                    <a:pt x="19037" y="37069"/>
                    <a:pt x="20726" y="36978"/>
                  </a:cubicBezTo>
                  <a:cubicBezTo>
                    <a:pt x="19995" y="35837"/>
                    <a:pt x="18535" y="35060"/>
                    <a:pt x="17644" y="34558"/>
                  </a:cubicBezTo>
                  <a:cubicBezTo>
                    <a:pt x="17944" y="34558"/>
                    <a:pt x="18250" y="34556"/>
                    <a:pt x="18559" y="34556"/>
                  </a:cubicBezTo>
                  <a:cubicBezTo>
                    <a:pt x="19642" y="34556"/>
                    <a:pt x="20764" y="34584"/>
                    <a:pt x="21776" y="34832"/>
                  </a:cubicBezTo>
                  <a:cubicBezTo>
                    <a:pt x="23739" y="35334"/>
                    <a:pt x="25519" y="35289"/>
                    <a:pt x="27459" y="35471"/>
                  </a:cubicBezTo>
                  <a:cubicBezTo>
                    <a:pt x="28555" y="35585"/>
                    <a:pt x="29628" y="35837"/>
                    <a:pt x="30723" y="35974"/>
                  </a:cubicBezTo>
                  <a:cubicBezTo>
                    <a:pt x="31565" y="36081"/>
                    <a:pt x="32434" y="36399"/>
                    <a:pt x="33299" y="36399"/>
                  </a:cubicBezTo>
                  <a:cubicBezTo>
                    <a:pt x="33537" y="36399"/>
                    <a:pt x="33774" y="36375"/>
                    <a:pt x="34010" y="36316"/>
                  </a:cubicBezTo>
                  <a:lnTo>
                    <a:pt x="34010" y="36316"/>
                  </a:lnTo>
                  <a:cubicBezTo>
                    <a:pt x="32915" y="37183"/>
                    <a:pt x="31294" y="37343"/>
                    <a:pt x="30449" y="38690"/>
                  </a:cubicBezTo>
                  <a:cubicBezTo>
                    <a:pt x="31614" y="39329"/>
                    <a:pt x="33211" y="40082"/>
                    <a:pt x="34193" y="41041"/>
                  </a:cubicBezTo>
                  <a:cubicBezTo>
                    <a:pt x="34467" y="41292"/>
                    <a:pt x="36087" y="44122"/>
                    <a:pt x="35791" y="44236"/>
                  </a:cubicBezTo>
                  <a:cubicBezTo>
                    <a:pt x="35791" y="44236"/>
                    <a:pt x="50878" y="38986"/>
                    <a:pt x="52613" y="37754"/>
                  </a:cubicBezTo>
                  <a:cubicBezTo>
                    <a:pt x="54348" y="36521"/>
                    <a:pt x="56082" y="32824"/>
                    <a:pt x="54211" y="28647"/>
                  </a:cubicBezTo>
                  <a:cubicBezTo>
                    <a:pt x="52991" y="25907"/>
                    <a:pt x="47346" y="25441"/>
                    <a:pt x="43641" y="25441"/>
                  </a:cubicBezTo>
                  <a:cubicBezTo>
                    <a:pt x="41728" y="25441"/>
                    <a:pt x="40333" y="25565"/>
                    <a:pt x="40333" y="25565"/>
                  </a:cubicBezTo>
                  <a:cubicBezTo>
                    <a:pt x="40721" y="23785"/>
                    <a:pt x="40972" y="21571"/>
                    <a:pt x="41063" y="19197"/>
                  </a:cubicBezTo>
                  <a:lnTo>
                    <a:pt x="41063" y="19197"/>
                  </a:lnTo>
                  <a:cubicBezTo>
                    <a:pt x="40541" y="19683"/>
                    <a:pt x="39947" y="20028"/>
                    <a:pt x="39316" y="20028"/>
                  </a:cubicBezTo>
                  <a:cubicBezTo>
                    <a:pt x="39148" y="20028"/>
                    <a:pt x="38977" y="20003"/>
                    <a:pt x="38804" y="19950"/>
                  </a:cubicBezTo>
                  <a:cubicBezTo>
                    <a:pt x="34923" y="18763"/>
                    <a:pt x="37776" y="4634"/>
                    <a:pt x="39625" y="2169"/>
                  </a:cubicBezTo>
                  <a:cubicBezTo>
                    <a:pt x="39499" y="1897"/>
                    <a:pt x="37179" y="912"/>
                    <a:pt x="36624" y="912"/>
                  </a:cubicBezTo>
                  <a:cubicBezTo>
                    <a:pt x="36575" y="912"/>
                    <a:pt x="36540" y="920"/>
                    <a:pt x="36521" y="937"/>
                  </a:cubicBezTo>
                  <a:cubicBezTo>
                    <a:pt x="33462" y="3836"/>
                    <a:pt x="33097" y="15111"/>
                    <a:pt x="33097" y="15111"/>
                  </a:cubicBezTo>
                  <a:lnTo>
                    <a:pt x="23830" y="14084"/>
                  </a:lnTo>
                  <a:cubicBezTo>
                    <a:pt x="23739" y="14084"/>
                    <a:pt x="24515" y="9314"/>
                    <a:pt x="24583" y="9040"/>
                  </a:cubicBezTo>
                  <a:cubicBezTo>
                    <a:pt x="25108" y="6985"/>
                    <a:pt x="25725" y="4977"/>
                    <a:pt x="26524" y="3059"/>
                  </a:cubicBezTo>
                  <a:cubicBezTo>
                    <a:pt x="26752" y="2512"/>
                    <a:pt x="26912" y="1895"/>
                    <a:pt x="27277" y="1416"/>
                  </a:cubicBezTo>
                  <a:cubicBezTo>
                    <a:pt x="27619" y="937"/>
                    <a:pt x="28053" y="526"/>
                    <a:pt x="28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3"/>
            <p:cNvSpPr/>
            <p:nvPr/>
          </p:nvSpPr>
          <p:spPr>
            <a:xfrm>
              <a:off x="6723899" y="3084637"/>
              <a:ext cx="230511" cy="284493"/>
            </a:xfrm>
            <a:custGeom>
              <a:avLst/>
              <a:gdLst/>
              <a:ahLst/>
              <a:cxnLst/>
              <a:rect l="l" t="t" r="r" b="b"/>
              <a:pathLst>
                <a:path w="8566" h="10572" extrusionOk="0">
                  <a:moveTo>
                    <a:pt x="5531" y="0"/>
                  </a:moveTo>
                  <a:cubicBezTo>
                    <a:pt x="5172" y="0"/>
                    <a:pt x="4762" y="63"/>
                    <a:pt x="4291" y="213"/>
                  </a:cubicBezTo>
                  <a:cubicBezTo>
                    <a:pt x="0" y="1583"/>
                    <a:pt x="2146" y="9617"/>
                    <a:pt x="4269" y="10507"/>
                  </a:cubicBezTo>
                  <a:cubicBezTo>
                    <a:pt x="4372" y="10551"/>
                    <a:pt x="4476" y="10571"/>
                    <a:pt x="4579" y="10571"/>
                  </a:cubicBezTo>
                  <a:cubicBezTo>
                    <a:pt x="6600" y="10571"/>
                    <a:pt x="8565" y="2686"/>
                    <a:pt x="7784" y="1514"/>
                  </a:cubicBezTo>
                  <a:cubicBezTo>
                    <a:pt x="7784" y="1514"/>
                    <a:pt x="7295" y="0"/>
                    <a:pt x="5531" y="0"/>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3"/>
            <p:cNvSpPr/>
            <p:nvPr/>
          </p:nvSpPr>
          <p:spPr>
            <a:xfrm>
              <a:off x="6723899" y="3084637"/>
              <a:ext cx="230296" cy="285273"/>
            </a:xfrm>
            <a:custGeom>
              <a:avLst/>
              <a:gdLst/>
              <a:ahLst/>
              <a:cxnLst/>
              <a:rect l="l" t="t" r="r" b="b"/>
              <a:pathLst>
                <a:path w="8558" h="10601" extrusionOk="0">
                  <a:moveTo>
                    <a:pt x="5531" y="0"/>
                  </a:moveTo>
                  <a:cubicBezTo>
                    <a:pt x="5172" y="0"/>
                    <a:pt x="4762" y="63"/>
                    <a:pt x="4291" y="213"/>
                  </a:cubicBezTo>
                  <a:cubicBezTo>
                    <a:pt x="0" y="1583"/>
                    <a:pt x="2077" y="9800"/>
                    <a:pt x="4269" y="10507"/>
                  </a:cubicBezTo>
                  <a:cubicBezTo>
                    <a:pt x="4463" y="10571"/>
                    <a:pt x="4650" y="10601"/>
                    <a:pt x="4829" y="10601"/>
                  </a:cubicBezTo>
                  <a:cubicBezTo>
                    <a:pt x="7732" y="10601"/>
                    <a:pt x="8558" y="2675"/>
                    <a:pt x="7784" y="1514"/>
                  </a:cubicBezTo>
                  <a:cubicBezTo>
                    <a:pt x="7784" y="1514"/>
                    <a:pt x="7295" y="0"/>
                    <a:pt x="5531" y="0"/>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3"/>
            <p:cNvSpPr/>
            <p:nvPr/>
          </p:nvSpPr>
          <p:spPr>
            <a:xfrm>
              <a:off x="6831378" y="3129361"/>
              <a:ext cx="86650" cy="182853"/>
            </a:xfrm>
            <a:custGeom>
              <a:avLst/>
              <a:gdLst/>
              <a:ahLst/>
              <a:cxnLst/>
              <a:rect l="l" t="t" r="r" b="b"/>
              <a:pathLst>
                <a:path w="3220" h="6795" extrusionOk="0">
                  <a:moveTo>
                    <a:pt x="146" y="1"/>
                  </a:moveTo>
                  <a:cubicBezTo>
                    <a:pt x="126" y="1"/>
                    <a:pt x="115" y="4"/>
                    <a:pt x="115" y="12"/>
                  </a:cubicBezTo>
                  <a:cubicBezTo>
                    <a:pt x="92" y="35"/>
                    <a:pt x="434" y="194"/>
                    <a:pt x="822" y="491"/>
                  </a:cubicBezTo>
                  <a:cubicBezTo>
                    <a:pt x="1233" y="788"/>
                    <a:pt x="1667" y="1267"/>
                    <a:pt x="1941" y="1792"/>
                  </a:cubicBezTo>
                  <a:cubicBezTo>
                    <a:pt x="2238" y="2317"/>
                    <a:pt x="2375" y="2865"/>
                    <a:pt x="2397" y="3299"/>
                  </a:cubicBezTo>
                  <a:cubicBezTo>
                    <a:pt x="2397" y="3502"/>
                    <a:pt x="2387" y="3534"/>
                    <a:pt x="2380" y="3534"/>
                  </a:cubicBezTo>
                  <a:cubicBezTo>
                    <a:pt x="2377" y="3534"/>
                    <a:pt x="2375" y="3527"/>
                    <a:pt x="2375" y="3527"/>
                  </a:cubicBezTo>
                  <a:cubicBezTo>
                    <a:pt x="2367" y="3535"/>
                    <a:pt x="2362" y="3537"/>
                    <a:pt x="2358" y="3537"/>
                  </a:cubicBezTo>
                  <a:cubicBezTo>
                    <a:pt x="2349" y="3537"/>
                    <a:pt x="2344" y="3527"/>
                    <a:pt x="2329" y="3527"/>
                  </a:cubicBezTo>
                  <a:cubicBezTo>
                    <a:pt x="2329" y="3515"/>
                    <a:pt x="2335" y="3515"/>
                    <a:pt x="2335" y="3515"/>
                  </a:cubicBezTo>
                  <a:cubicBezTo>
                    <a:pt x="2335" y="3515"/>
                    <a:pt x="2329" y="3515"/>
                    <a:pt x="2306" y="3504"/>
                  </a:cubicBezTo>
                  <a:cubicBezTo>
                    <a:pt x="2283" y="3481"/>
                    <a:pt x="2260" y="3481"/>
                    <a:pt x="2238" y="3458"/>
                  </a:cubicBezTo>
                  <a:cubicBezTo>
                    <a:pt x="2238" y="3458"/>
                    <a:pt x="2146" y="3413"/>
                    <a:pt x="2101" y="3413"/>
                  </a:cubicBezTo>
                  <a:cubicBezTo>
                    <a:pt x="1918" y="3344"/>
                    <a:pt x="1895" y="3321"/>
                    <a:pt x="1895" y="3321"/>
                  </a:cubicBezTo>
                  <a:cubicBezTo>
                    <a:pt x="1895" y="3321"/>
                    <a:pt x="1827" y="3321"/>
                    <a:pt x="1576" y="3276"/>
                  </a:cubicBezTo>
                  <a:cubicBezTo>
                    <a:pt x="1528" y="3266"/>
                    <a:pt x="1469" y="3261"/>
                    <a:pt x="1400" y="3261"/>
                  </a:cubicBezTo>
                  <a:cubicBezTo>
                    <a:pt x="1302" y="3261"/>
                    <a:pt x="1184" y="3272"/>
                    <a:pt x="1051" y="3299"/>
                  </a:cubicBezTo>
                  <a:cubicBezTo>
                    <a:pt x="959" y="3321"/>
                    <a:pt x="845" y="3367"/>
                    <a:pt x="731" y="3436"/>
                  </a:cubicBezTo>
                  <a:cubicBezTo>
                    <a:pt x="640" y="3504"/>
                    <a:pt x="548" y="3573"/>
                    <a:pt x="480" y="3664"/>
                  </a:cubicBezTo>
                  <a:cubicBezTo>
                    <a:pt x="480" y="3664"/>
                    <a:pt x="480" y="3664"/>
                    <a:pt x="503" y="3641"/>
                  </a:cubicBezTo>
                  <a:lnTo>
                    <a:pt x="503" y="3641"/>
                  </a:lnTo>
                  <a:cubicBezTo>
                    <a:pt x="457" y="3732"/>
                    <a:pt x="275" y="3869"/>
                    <a:pt x="320" y="4189"/>
                  </a:cubicBezTo>
                  <a:cubicBezTo>
                    <a:pt x="389" y="4508"/>
                    <a:pt x="731" y="4759"/>
                    <a:pt x="982" y="4942"/>
                  </a:cubicBezTo>
                  <a:cubicBezTo>
                    <a:pt x="1256" y="5125"/>
                    <a:pt x="1507" y="5307"/>
                    <a:pt x="1621" y="5467"/>
                  </a:cubicBezTo>
                  <a:cubicBezTo>
                    <a:pt x="1758" y="5695"/>
                    <a:pt x="1827" y="5924"/>
                    <a:pt x="1758" y="6106"/>
                  </a:cubicBezTo>
                  <a:cubicBezTo>
                    <a:pt x="1713" y="6289"/>
                    <a:pt x="1507" y="6426"/>
                    <a:pt x="1233" y="6471"/>
                  </a:cubicBezTo>
                  <a:cubicBezTo>
                    <a:pt x="1166" y="6484"/>
                    <a:pt x="1097" y="6489"/>
                    <a:pt x="1028" y="6489"/>
                  </a:cubicBezTo>
                  <a:cubicBezTo>
                    <a:pt x="840" y="6489"/>
                    <a:pt x="653" y="6447"/>
                    <a:pt x="503" y="6380"/>
                  </a:cubicBezTo>
                  <a:cubicBezTo>
                    <a:pt x="106" y="6182"/>
                    <a:pt x="135" y="5877"/>
                    <a:pt x="55" y="5877"/>
                  </a:cubicBezTo>
                  <a:cubicBezTo>
                    <a:pt x="52" y="5877"/>
                    <a:pt x="49" y="5877"/>
                    <a:pt x="46" y="5878"/>
                  </a:cubicBezTo>
                  <a:cubicBezTo>
                    <a:pt x="24" y="5878"/>
                    <a:pt x="1" y="5924"/>
                    <a:pt x="1" y="6038"/>
                  </a:cubicBezTo>
                  <a:cubicBezTo>
                    <a:pt x="1" y="6152"/>
                    <a:pt x="69" y="6380"/>
                    <a:pt x="343" y="6540"/>
                  </a:cubicBezTo>
                  <a:cubicBezTo>
                    <a:pt x="569" y="6704"/>
                    <a:pt x="924" y="6794"/>
                    <a:pt x="1275" y="6794"/>
                  </a:cubicBezTo>
                  <a:cubicBezTo>
                    <a:pt x="1314" y="6794"/>
                    <a:pt x="1354" y="6793"/>
                    <a:pt x="1393" y="6791"/>
                  </a:cubicBezTo>
                  <a:cubicBezTo>
                    <a:pt x="1781" y="6791"/>
                    <a:pt x="2192" y="6608"/>
                    <a:pt x="2329" y="6312"/>
                  </a:cubicBezTo>
                  <a:cubicBezTo>
                    <a:pt x="2489" y="6015"/>
                    <a:pt x="2397" y="5672"/>
                    <a:pt x="2260" y="5376"/>
                  </a:cubicBezTo>
                  <a:cubicBezTo>
                    <a:pt x="2078" y="5011"/>
                    <a:pt x="1713" y="4782"/>
                    <a:pt x="1507" y="4600"/>
                  </a:cubicBezTo>
                  <a:cubicBezTo>
                    <a:pt x="1256" y="4417"/>
                    <a:pt x="1165" y="4280"/>
                    <a:pt x="1188" y="4234"/>
                  </a:cubicBezTo>
                  <a:cubicBezTo>
                    <a:pt x="1188" y="4212"/>
                    <a:pt x="1256" y="4143"/>
                    <a:pt x="1302" y="4098"/>
                  </a:cubicBezTo>
                  <a:lnTo>
                    <a:pt x="1325" y="4052"/>
                  </a:lnTo>
                  <a:cubicBezTo>
                    <a:pt x="1409" y="3954"/>
                    <a:pt x="1467" y="3942"/>
                    <a:pt x="1520" y="3942"/>
                  </a:cubicBezTo>
                  <a:cubicBezTo>
                    <a:pt x="1538" y="3942"/>
                    <a:pt x="1555" y="3943"/>
                    <a:pt x="1572" y="3943"/>
                  </a:cubicBezTo>
                  <a:cubicBezTo>
                    <a:pt x="1588" y="3943"/>
                    <a:pt x="1604" y="3942"/>
                    <a:pt x="1621" y="3938"/>
                  </a:cubicBezTo>
                  <a:cubicBezTo>
                    <a:pt x="1690" y="3961"/>
                    <a:pt x="1713" y="3961"/>
                    <a:pt x="1713" y="3961"/>
                  </a:cubicBezTo>
                  <a:cubicBezTo>
                    <a:pt x="1713" y="3961"/>
                    <a:pt x="1735" y="3961"/>
                    <a:pt x="1804" y="4006"/>
                  </a:cubicBezTo>
                  <a:cubicBezTo>
                    <a:pt x="1813" y="4006"/>
                    <a:pt x="1818" y="4003"/>
                    <a:pt x="1826" y="4003"/>
                  </a:cubicBezTo>
                  <a:cubicBezTo>
                    <a:pt x="1838" y="4003"/>
                    <a:pt x="1854" y="4011"/>
                    <a:pt x="1895" y="4052"/>
                  </a:cubicBezTo>
                  <a:cubicBezTo>
                    <a:pt x="1964" y="4075"/>
                    <a:pt x="2055" y="4143"/>
                    <a:pt x="2146" y="4189"/>
                  </a:cubicBezTo>
                  <a:cubicBezTo>
                    <a:pt x="2192" y="4234"/>
                    <a:pt x="2238" y="4234"/>
                    <a:pt x="2306" y="4303"/>
                  </a:cubicBezTo>
                  <a:cubicBezTo>
                    <a:pt x="2375" y="4371"/>
                    <a:pt x="2443" y="4440"/>
                    <a:pt x="2534" y="4508"/>
                  </a:cubicBezTo>
                  <a:cubicBezTo>
                    <a:pt x="2671" y="4645"/>
                    <a:pt x="2831" y="4782"/>
                    <a:pt x="3036" y="4965"/>
                  </a:cubicBezTo>
                  <a:cubicBezTo>
                    <a:pt x="3059" y="4828"/>
                    <a:pt x="3105" y="4600"/>
                    <a:pt x="3151" y="4326"/>
                  </a:cubicBezTo>
                  <a:cubicBezTo>
                    <a:pt x="3173" y="4166"/>
                    <a:pt x="3219" y="4006"/>
                    <a:pt x="3219" y="3824"/>
                  </a:cubicBezTo>
                  <a:cubicBezTo>
                    <a:pt x="3219" y="3595"/>
                    <a:pt x="3219" y="3527"/>
                    <a:pt x="3196" y="3367"/>
                  </a:cubicBezTo>
                  <a:cubicBezTo>
                    <a:pt x="3128" y="2865"/>
                    <a:pt x="2899" y="2249"/>
                    <a:pt x="2489" y="1678"/>
                  </a:cubicBezTo>
                  <a:cubicBezTo>
                    <a:pt x="2101" y="1107"/>
                    <a:pt x="1530" y="628"/>
                    <a:pt x="1028" y="331"/>
                  </a:cubicBezTo>
                  <a:cubicBezTo>
                    <a:pt x="607" y="102"/>
                    <a:pt x="251" y="1"/>
                    <a:pt x="1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3"/>
            <p:cNvSpPr/>
            <p:nvPr/>
          </p:nvSpPr>
          <p:spPr>
            <a:xfrm>
              <a:off x="6787783" y="3133963"/>
              <a:ext cx="134738" cy="177633"/>
            </a:xfrm>
            <a:custGeom>
              <a:avLst/>
              <a:gdLst/>
              <a:ahLst/>
              <a:cxnLst/>
              <a:rect l="l" t="t" r="r" b="b"/>
              <a:pathLst>
                <a:path w="5007" h="6601" extrusionOk="0">
                  <a:moveTo>
                    <a:pt x="2071" y="1"/>
                  </a:moveTo>
                  <a:cubicBezTo>
                    <a:pt x="1969" y="1"/>
                    <a:pt x="1865" y="15"/>
                    <a:pt x="1758" y="46"/>
                  </a:cubicBezTo>
                  <a:cubicBezTo>
                    <a:pt x="342" y="457"/>
                    <a:pt x="0" y="5821"/>
                    <a:pt x="2579" y="6529"/>
                  </a:cubicBezTo>
                  <a:cubicBezTo>
                    <a:pt x="2750" y="6577"/>
                    <a:pt x="2904" y="6600"/>
                    <a:pt x="3045" y="6600"/>
                  </a:cubicBezTo>
                  <a:cubicBezTo>
                    <a:pt x="5006" y="6600"/>
                    <a:pt x="4131" y="2146"/>
                    <a:pt x="4131" y="2146"/>
                  </a:cubicBezTo>
                  <a:cubicBezTo>
                    <a:pt x="4131" y="2146"/>
                    <a:pt x="3312" y="1"/>
                    <a:pt x="207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3"/>
            <p:cNvSpPr/>
            <p:nvPr/>
          </p:nvSpPr>
          <p:spPr>
            <a:xfrm>
              <a:off x="7238015" y="3705208"/>
              <a:ext cx="191653" cy="189339"/>
            </a:xfrm>
            <a:custGeom>
              <a:avLst/>
              <a:gdLst/>
              <a:ahLst/>
              <a:cxnLst/>
              <a:rect l="l" t="t" r="r" b="b"/>
              <a:pathLst>
                <a:path w="7122" h="7036" extrusionOk="0">
                  <a:moveTo>
                    <a:pt x="7122" y="0"/>
                  </a:moveTo>
                  <a:lnTo>
                    <a:pt x="0" y="1643"/>
                  </a:lnTo>
                  <a:lnTo>
                    <a:pt x="251" y="5935"/>
                  </a:lnTo>
                  <a:cubicBezTo>
                    <a:pt x="251" y="5935"/>
                    <a:pt x="1644" y="7035"/>
                    <a:pt x="3564" y="7035"/>
                  </a:cubicBezTo>
                  <a:cubicBezTo>
                    <a:pt x="4583" y="7035"/>
                    <a:pt x="5751" y="6725"/>
                    <a:pt x="6939" y="5775"/>
                  </a:cubicBezTo>
                  <a:lnTo>
                    <a:pt x="7122" y="0"/>
                  </a:ln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3"/>
            <p:cNvSpPr/>
            <p:nvPr/>
          </p:nvSpPr>
          <p:spPr>
            <a:xfrm>
              <a:off x="7238015" y="3705208"/>
              <a:ext cx="191653" cy="181831"/>
            </a:xfrm>
            <a:custGeom>
              <a:avLst/>
              <a:gdLst/>
              <a:ahLst/>
              <a:cxnLst/>
              <a:rect l="l" t="t" r="r" b="b"/>
              <a:pathLst>
                <a:path w="7122" h="6757" extrusionOk="0">
                  <a:moveTo>
                    <a:pt x="7122" y="0"/>
                  </a:moveTo>
                  <a:lnTo>
                    <a:pt x="0" y="1643"/>
                  </a:lnTo>
                  <a:lnTo>
                    <a:pt x="69" y="3150"/>
                  </a:lnTo>
                  <a:cubicBezTo>
                    <a:pt x="685" y="3127"/>
                    <a:pt x="1301" y="3127"/>
                    <a:pt x="1917" y="3104"/>
                  </a:cubicBezTo>
                  <a:cubicBezTo>
                    <a:pt x="2585" y="3085"/>
                    <a:pt x="3270" y="3031"/>
                    <a:pt x="3942" y="3031"/>
                  </a:cubicBezTo>
                  <a:cubicBezTo>
                    <a:pt x="4051" y="3031"/>
                    <a:pt x="4160" y="3033"/>
                    <a:pt x="4268" y="3036"/>
                  </a:cubicBezTo>
                  <a:cubicBezTo>
                    <a:pt x="6026" y="3127"/>
                    <a:pt x="5706" y="5113"/>
                    <a:pt x="5204" y="6756"/>
                  </a:cubicBezTo>
                  <a:cubicBezTo>
                    <a:pt x="5775" y="6551"/>
                    <a:pt x="6345" y="6231"/>
                    <a:pt x="6939" y="5775"/>
                  </a:cubicBezTo>
                  <a:lnTo>
                    <a:pt x="7122"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3"/>
            <p:cNvSpPr/>
            <p:nvPr/>
          </p:nvSpPr>
          <p:spPr>
            <a:xfrm>
              <a:off x="6724518" y="2765403"/>
              <a:ext cx="1255486" cy="982942"/>
            </a:xfrm>
            <a:custGeom>
              <a:avLst/>
              <a:gdLst/>
              <a:ahLst/>
              <a:cxnLst/>
              <a:rect l="l" t="t" r="r" b="b"/>
              <a:pathLst>
                <a:path w="46655" h="36527" extrusionOk="0">
                  <a:moveTo>
                    <a:pt x="23779" y="1"/>
                  </a:moveTo>
                  <a:cubicBezTo>
                    <a:pt x="21924" y="1"/>
                    <a:pt x="19866" y="229"/>
                    <a:pt x="17621" y="800"/>
                  </a:cubicBezTo>
                  <a:cubicBezTo>
                    <a:pt x="8194" y="3174"/>
                    <a:pt x="8080" y="11574"/>
                    <a:pt x="6985" y="17326"/>
                  </a:cubicBezTo>
                  <a:cubicBezTo>
                    <a:pt x="0" y="27118"/>
                    <a:pt x="7122" y="34262"/>
                    <a:pt x="15019" y="36043"/>
                  </a:cubicBezTo>
                  <a:cubicBezTo>
                    <a:pt x="16515" y="36376"/>
                    <a:pt x="18019" y="36527"/>
                    <a:pt x="19495" y="36527"/>
                  </a:cubicBezTo>
                  <a:cubicBezTo>
                    <a:pt x="26307" y="36527"/>
                    <a:pt x="32511" y="33311"/>
                    <a:pt x="34443" y="29971"/>
                  </a:cubicBezTo>
                  <a:cubicBezTo>
                    <a:pt x="34443" y="29971"/>
                    <a:pt x="34988" y="32534"/>
                    <a:pt x="37781" y="32534"/>
                  </a:cubicBezTo>
                  <a:cubicBezTo>
                    <a:pt x="38322" y="32534"/>
                    <a:pt x="38948" y="32438"/>
                    <a:pt x="39670" y="32208"/>
                  </a:cubicBezTo>
                  <a:cubicBezTo>
                    <a:pt x="43186" y="31112"/>
                    <a:pt x="46655" y="25885"/>
                    <a:pt x="44418" y="23329"/>
                  </a:cubicBezTo>
                  <a:cubicBezTo>
                    <a:pt x="43390" y="22136"/>
                    <a:pt x="42296" y="21767"/>
                    <a:pt x="41336" y="21767"/>
                  </a:cubicBezTo>
                  <a:cubicBezTo>
                    <a:pt x="39779" y="21767"/>
                    <a:pt x="38575" y="22735"/>
                    <a:pt x="38575" y="22735"/>
                  </a:cubicBezTo>
                  <a:cubicBezTo>
                    <a:pt x="38575" y="22735"/>
                    <a:pt x="45674" y="11597"/>
                    <a:pt x="35265" y="3562"/>
                  </a:cubicBezTo>
                  <a:cubicBezTo>
                    <a:pt x="35265" y="3562"/>
                    <a:pt x="31108" y="1"/>
                    <a:pt x="23779"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3"/>
            <p:cNvSpPr/>
            <p:nvPr/>
          </p:nvSpPr>
          <p:spPr>
            <a:xfrm>
              <a:off x="6724518" y="2872317"/>
              <a:ext cx="910904" cy="876243"/>
            </a:xfrm>
            <a:custGeom>
              <a:avLst/>
              <a:gdLst/>
              <a:ahLst/>
              <a:cxnLst/>
              <a:rect l="l" t="t" r="r" b="b"/>
              <a:pathLst>
                <a:path w="33850" h="32562" extrusionOk="0">
                  <a:moveTo>
                    <a:pt x="11709" y="0"/>
                  </a:moveTo>
                  <a:lnTo>
                    <a:pt x="11709" y="0"/>
                  </a:lnTo>
                  <a:cubicBezTo>
                    <a:pt x="8057" y="3652"/>
                    <a:pt x="7761" y="9199"/>
                    <a:pt x="6985" y="13353"/>
                  </a:cubicBezTo>
                  <a:cubicBezTo>
                    <a:pt x="0" y="23145"/>
                    <a:pt x="7122" y="30289"/>
                    <a:pt x="15019" y="32070"/>
                  </a:cubicBezTo>
                  <a:cubicBezTo>
                    <a:pt x="16518" y="32408"/>
                    <a:pt x="18026" y="32561"/>
                    <a:pt x="19506" y="32561"/>
                  </a:cubicBezTo>
                  <a:cubicBezTo>
                    <a:pt x="25711" y="32561"/>
                    <a:pt x="31417" y="29869"/>
                    <a:pt x="33850" y="26865"/>
                  </a:cubicBezTo>
                  <a:lnTo>
                    <a:pt x="33850" y="26865"/>
                  </a:lnTo>
                  <a:cubicBezTo>
                    <a:pt x="31130" y="29549"/>
                    <a:pt x="25861" y="31800"/>
                    <a:pt x="20170" y="31800"/>
                  </a:cubicBezTo>
                  <a:cubicBezTo>
                    <a:pt x="18697" y="31800"/>
                    <a:pt x="17196" y="31649"/>
                    <a:pt x="15704" y="31316"/>
                  </a:cubicBezTo>
                  <a:cubicBezTo>
                    <a:pt x="7806" y="29536"/>
                    <a:pt x="685" y="22392"/>
                    <a:pt x="7669" y="12600"/>
                  </a:cubicBezTo>
                  <a:cubicBezTo>
                    <a:pt x="8400" y="8719"/>
                    <a:pt x="8697" y="3629"/>
                    <a:pt x="1170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3"/>
            <p:cNvSpPr/>
            <p:nvPr/>
          </p:nvSpPr>
          <p:spPr>
            <a:xfrm>
              <a:off x="7652617" y="3551633"/>
              <a:ext cx="238342" cy="89180"/>
            </a:xfrm>
            <a:custGeom>
              <a:avLst/>
              <a:gdLst/>
              <a:ahLst/>
              <a:cxnLst/>
              <a:rect l="l" t="t" r="r" b="b"/>
              <a:pathLst>
                <a:path w="8857" h="3314" extrusionOk="0">
                  <a:moveTo>
                    <a:pt x="639" y="1"/>
                  </a:moveTo>
                  <a:cubicBezTo>
                    <a:pt x="479" y="297"/>
                    <a:pt x="251" y="594"/>
                    <a:pt x="0" y="891"/>
                  </a:cubicBezTo>
                  <a:cubicBezTo>
                    <a:pt x="168" y="1449"/>
                    <a:pt x="912" y="3314"/>
                    <a:pt x="3298" y="3314"/>
                  </a:cubicBezTo>
                  <a:cubicBezTo>
                    <a:pt x="3838" y="3314"/>
                    <a:pt x="4462" y="3218"/>
                    <a:pt x="5181" y="2991"/>
                  </a:cubicBezTo>
                  <a:cubicBezTo>
                    <a:pt x="6528" y="2580"/>
                    <a:pt x="7852" y="1553"/>
                    <a:pt x="8856" y="320"/>
                  </a:cubicBezTo>
                  <a:lnTo>
                    <a:pt x="8856" y="320"/>
                  </a:lnTo>
                  <a:cubicBezTo>
                    <a:pt x="7966" y="1211"/>
                    <a:pt x="6916" y="1918"/>
                    <a:pt x="5866" y="2238"/>
                  </a:cubicBezTo>
                  <a:cubicBezTo>
                    <a:pt x="5144" y="2467"/>
                    <a:pt x="4518" y="2564"/>
                    <a:pt x="3977" y="2564"/>
                  </a:cubicBezTo>
                  <a:cubicBezTo>
                    <a:pt x="1184" y="2564"/>
                    <a:pt x="639" y="1"/>
                    <a:pt x="63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3"/>
            <p:cNvSpPr/>
            <p:nvPr/>
          </p:nvSpPr>
          <p:spPr>
            <a:xfrm>
              <a:off x="7718331" y="3410974"/>
              <a:ext cx="171955" cy="190846"/>
            </a:xfrm>
            <a:custGeom>
              <a:avLst/>
              <a:gdLst/>
              <a:ahLst/>
              <a:cxnLst/>
              <a:rect l="l" t="t" r="r" b="b"/>
              <a:pathLst>
                <a:path w="6390" h="7092" extrusionOk="0">
                  <a:moveTo>
                    <a:pt x="5133" y="1"/>
                  </a:moveTo>
                  <a:cubicBezTo>
                    <a:pt x="5126" y="1"/>
                    <a:pt x="5120" y="1"/>
                    <a:pt x="5113" y="1"/>
                  </a:cubicBezTo>
                  <a:cubicBezTo>
                    <a:pt x="3812" y="46"/>
                    <a:pt x="982" y="2694"/>
                    <a:pt x="982" y="2694"/>
                  </a:cubicBezTo>
                  <a:cubicBezTo>
                    <a:pt x="982" y="2694"/>
                    <a:pt x="997" y="2694"/>
                    <a:pt x="1024" y="2694"/>
                  </a:cubicBezTo>
                  <a:cubicBezTo>
                    <a:pt x="1276" y="2694"/>
                    <a:pt x="2558" y="2749"/>
                    <a:pt x="2146" y="3904"/>
                  </a:cubicBezTo>
                  <a:cubicBezTo>
                    <a:pt x="1667" y="5159"/>
                    <a:pt x="0" y="5707"/>
                    <a:pt x="0" y="5707"/>
                  </a:cubicBezTo>
                  <a:cubicBezTo>
                    <a:pt x="0" y="5707"/>
                    <a:pt x="184" y="7092"/>
                    <a:pt x="1339" y="7092"/>
                  </a:cubicBezTo>
                  <a:cubicBezTo>
                    <a:pt x="1406" y="7092"/>
                    <a:pt x="1478" y="7087"/>
                    <a:pt x="1553" y="7077"/>
                  </a:cubicBezTo>
                  <a:cubicBezTo>
                    <a:pt x="2922" y="6894"/>
                    <a:pt x="6140" y="4360"/>
                    <a:pt x="6209" y="2192"/>
                  </a:cubicBezTo>
                  <a:cubicBezTo>
                    <a:pt x="6209" y="2192"/>
                    <a:pt x="6390" y="1"/>
                    <a:pt x="513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3"/>
            <p:cNvSpPr/>
            <p:nvPr/>
          </p:nvSpPr>
          <p:spPr>
            <a:xfrm>
              <a:off x="7706033" y="3410893"/>
              <a:ext cx="178171" cy="191841"/>
            </a:xfrm>
            <a:custGeom>
              <a:avLst/>
              <a:gdLst/>
              <a:ahLst/>
              <a:cxnLst/>
              <a:rect l="l" t="t" r="r" b="b"/>
              <a:pathLst>
                <a:path w="6621" h="7129" extrusionOk="0">
                  <a:moveTo>
                    <a:pt x="5443" y="0"/>
                  </a:moveTo>
                  <a:cubicBezTo>
                    <a:pt x="5075" y="0"/>
                    <a:pt x="4709" y="86"/>
                    <a:pt x="4361" y="209"/>
                  </a:cubicBezTo>
                  <a:cubicBezTo>
                    <a:pt x="3562" y="506"/>
                    <a:pt x="2808" y="962"/>
                    <a:pt x="2146" y="1465"/>
                  </a:cubicBezTo>
                  <a:cubicBezTo>
                    <a:pt x="1987" y="1579"/>
                    <a:pt x="1827" y="1693"/>
                    <a:pt x="1667" y="1830"/>
                  </a:cubicBezTo>
                  <a:cubicBezTo>
                    <a:pt x="1576" y="1898"/>
                    <a:pt x="1530" y="1944"/>
                    <a:pt x="1416" y="2035"/>
                  </a:cubicBezTo>
                  <a:cubicBezTo>
                    <a:pt x="1302" y="2149"/>
                    <a:pt x="1188" y="2286"/>
                    <a:pt x="1074" y="2400"/>
                  </a:cubicBezTo>
                  <a:cubicBezTo>
                    <a:pt x="845" y="2629"/>
                    <a:pt x="709" y="2834"/>
                    <a:pt x="549" y="3040"/>
                  </a:cubicBezTo>
                  <a:cubicBezTo>
                    <a:pt x="366" y="3313"/>
                    <a:pt x="298" y="3405"/>
                    <a:pt x="206" y="3542"/>
                  </a:cubicBezTo>
                  <a:cubicBezTo>
                    <a:pt x="503" y="3473"/>
                    <a:pt x="800" y="3382"/>
                    <a:pt x="1074" y="3313"/>
                  </a:cubicBezTo>
                  <a:cubicBezTo>
                    <a:pt x="1233" y="3268"/>
                    <a:pt x="1370" y="3222"/>
                    <a:pt x="1530" y="3199"/>
                  </a:cubicBezTo>
                  <a:cubicBezTo>
                    <a:pt x="1587" y="3188"/>
                    <a:pt x="1633" y="3188"/>
                    <a:pt x="1676" y="3188"/>
                  </a:cubicBezTo>
                  <a:cubicBezTo>
                    <a:pt x="1719" y="3188"/>
                    <a:pt x="1758" y="3188"/>
                    <a:pt x="1804" y="3176"/>
                  </a:cubicBezTo>
                  <a:cubicBezTo>
                    <a:pt x="1941" y="3176"/>
                    <a:pt x="1895" y="3199"/>
                    <a:pt x="1941" y="3199"/>
                  </a:cubicBezTo>
                  <a:cubicBezTo>
                    <a:pt x="1964" y="3199"/>
                    <a:pt x="1987" y="3199"/>
                    <a:pt x="1987" y="3222"/>
                  </a:cubicBezTo>
                  <a:cubicBezTo>
                    <a:pt x="2010" y="3245"/>
                    <a:pt x="2055" y="3245"/>
                    <a:pt x="2055" y="3245"/>
                  </a:cubicBezTo>
                  <a:cubicBezTo>
                    <a:pt x="2124" y="3313"/>
                    <a:pt x="2146" y="3382"/>
                    <a:pt x="2146" y="3382"/>
                  </a:cubicBezTo>
                  <a:cubicBezTo>
                    <a:pt x="2146" y="3382"/>
                    <a:pt x="2146" y="3405"/>
                    <a:pt x="2169" y="3428"/>
                  </a:cubicBezTo>
                  <a:cubicBezTo>
                    <a:pt x="2169" y="3473"/>
                    <a:pt x="2192" y="3542"/>
                    <a:pt x="2192" y="3610"/>
                  </a:cubicBezTo>
                  <a:cubicBezTo>
                    <a:pt x="2215" y="3770"/>
                    <a:pt x="2169" y="4044"/>
                    <a:pt x="1987" y="4341"/>
                  </a:cubicBezTo>
                  <a:cubicBezTo>
                    <a:pt x="1827" y="4614"/>
                    <a:pt x="1530" y="4934"/>
                    <a:pt x="1119" y="5139"/>
                  </a:cubicBezTo>
                  <a:cubicBezTo>
                    <a:pt x="1028" y="5208"/>
                    <a:pt x="914" y="5231"/>
                    <a:pt x="800" y="5299"/>
                  </a:cubicBezTo>
                  <a:cubicBezTo>
                    <a:pt x="731" y="5322"/>
                    <a:pt x="686" y="5322"/>
                    <a:pt x="617" y="5345"/>
                  </a:cubicBezTo>
                  <a:lnTo>
                    <a:pt x="275" y="5436"/>
                  </a:lnTo>
                  <a:lnTo>
                    <a:pt x="115" y="5459"/>
                  </a:lnTo>
                  <a:lnTo>
                    <a:pt x="24" y="5482"/>
                  </a:lnTo>
                  <a:cubicBezTo>
                    <a:pt x="1" y="5505"/>
                    <a:pt x="24" y="5550"/>
                    <a:pt x="24" y="5573"/>
                  </a:cubicBezTo>
                  <a:lnTo>
                    <a:pt x="92" y="5916"/>
                  </a:lnTo>
                  <a:cubicBezTo>
                    <a:pt x="115" y="6167"/>
                    <a:pt x="184" y="6281"/>
                    <a:pt x="252" y="6418"/>
                  </a:cubicBezTo>
                  <a:cubicBezTo>
                    <a:pt x="435" y="6714"/>
                    <a:pt x="731" y="6988"/>
                    <a:pt x="1074" y="7057"/>
                  </a:cubicBezTo>
                  <a:cubicBezTo>
                    <a:pt x="1257" y="7106"/>
                    <a:pt x="1434" y="7128"/>
                    <a:pt x="1601" y="7128"/>
                  </a:cubicBezTo>
                  <a:cubicBezTo>
                    <a:pt x="1745" y="7128"/>
                    <a:pt x="1882" y="7111"/>
                    <a:pt x="2010" y="7080"/>
                  </a:cubicBezTo>
                  <a:cubicBezTo>
                    <a:pt x="2580" y="6988"/>
                    <a:pt x="3060" y="6760"/>
                    <a:pt x="3425" y="6555"/>
                  </a:cubicBezTo>
                  <a:cubicBezTo>
                    <a:pt x="4178" y="6144"/>
                    <a:pt x="4520" y="5710"/>
                    <a:pt x="4498" y="5664"/>
                  </a:cubicBezTo>
                  <a:cubicBezTo>
                    <a:pt x="4496" y="5664"/>
                    <a:pt x="4494" y="5663"/>
                    <a:pt x="4492" y="5663"/>
                  </a:cubicBezTo>
                  <a:cubicBezTo>
                    <a:pt x="4425" y="5663"/>
                    <a:pt x="4016" y="5994"/>
                    <a:pt x="3265" y="6304"/>
                  </a:cubicBezTo>
                  <a:cubicBezTo>
                    <a:pt x="2900" y="6463"/>
                    <a:pt x="2420" y="6623"/>
                    <a:pt x="1941" y="6669"/>
                  </a:cubicBezTo>
                  <a:cubicBezTo>
                    <a:pt x="1852" y="6685"/>
                    <a:pt x="1763" y="6693"/>
                    <a:pt x="1676" y="6693"/>
                  </a:cubicBezTo>
                  <a:cubicBezTo>
                    <a:pt x="1518" y="6693"/>
                    <a:pt x="1366" y="6667"/>
                    <a:pt x="1233" y="6623"/>
                  </a:cubicBezTo>
                  <a:cubicBezTo>
                    <a:pt x="1005" y="6555"/>
                    <a:pt x="868" y="6395"/>
                    <a:pt x="777" y="6212"/>
                  </a:cubicBezTo>
                  <a:cubicBezTo>
                    <a:pt x="754" y="6121"/>
                    <a:pt x="686" y="5984"/>
                    <a:pt x="709" y="5984"/>
                  </a:cubicBezTo>
                  <a:cubicBezTo>
                    <a:pt x="709" y="5938"/>
                    <a:pt x="686" y="5916"/>
                    <a:pt x="754" y="5916"/>
                  </a:cubicBezTo>
                  <a:cubicBezTo>
                    <a:pt x="777" y="5916"/>
                    <a:pt x="777" y="5916"/>
                    <a:pt x="823" y="5893"/>
                  </a:cubicBezTo>
                  <a:cubicBezTo>
                    <a:pt x="891" y="5893"/>
                    <a:pt x="982" y="5870"/>
                    <a:pt x="1051" y="5847"/>
                  </a:cubicBezTo>
                  <a:cubicBezTo>
                    <a:pt x="1188" y="5801"/>
                    <a:pt x="1325" y="5756"/>
                    <a:pt x="1462" y="5687"/>
                  </a:cubicBezTo>
                  <a:cubicBezTo>
                    <a:pt x="2010" y="5436"/>
                    <a:pt x="2398" y="5071"/>
                    <a:pt x="2649" y="4683"/>
                  </a:cubicBezTo>
                  <a:cubicBezTo>
                    <a:pt x="2900" y="4295"/>
                    <a:pt x="2991" y="3930"/>
                    <a:pt x="2991" y="3633"/>
                  </a:cubicBezTo>
                  <a:cubicBezTo>
                    <a:pt x="2991" y="3473"/>
                    <a:pt x="2968" y="3359"/>
                    <a:pt x="2968" y="3268"/>
                  </a:cubicBezTo>
                  <a:cubicBezTo>
                    <a:pt x="2923" y="3199"/>
                    <a:pt x="2900" y="3154"/>
                    <a:pt x="2900" y="3154"/>
                  </a:cubicBezTo>
                  <a:cubicBezTo>
                    <a:pt x="2900" y="3154"/>
                    <a:pt x="2877" y="3108"/>
                    <a:pt x="2854" y="3017"/>
                  </a:cubicBezTo>
                  <a:cubicBezTo>
                    <a:pt x="2831" y="2948"/>
                    <a:pt x="2694" y="2834"/>
                    <a:pt x="2580" y="2720"/>
                  </a:cubicBezTo>
                  <a:cubicBezTo>
                    <a:pt x="2512" y="2652"/>
                    <a:pt x="2420" y="2629"/>
                    <a:pt x="2306" y="2560"/>
                  </a:cubicBezTo>
                  <a:cubicBezTo>
                    <a:pt x="2261" y="2537"/>
                    <a:pt x="2192" y="2515"/>
                    <a:pt x="2146" y="2515"/>
                  </a:cubicBezTo>
                  <a:cubicBezTo>
                    <a:pt x="2101" y="2515"/>
                    <a:pt x="2010" y="2492"/>
                    <a:pt x="2032" y="2492"/>
                  </a:cubicBezTo>
                  <a:cubicBezTo>
                    <a:pt x="2010" y="2492"/>
                    <a:pt x="1987" y="2492"/>
                    <a:pt x="1964" y="2515"/>
                  </a:cubicBezTo>
                  <a:cubicBezTo>
                    <a:pt x="1952" y="2521"/>
                    <a:pt x="1943" y="2524"/>
                    <a:pt x="1937" y="2524"/>
                  </a:cubicBezTo>
                  <a:cubicBezTo>
                    <a:pt x="1920" y="2524"/>
                    <a:pt x="1924" y="2502"/>
                    <a:pt x="1941" y="2469"/>
                  </a:cubicBezTo>
                  <a:lnTo>
                    <a:pt x="1964" y="2446"/>
                  </a:lnTo>
                  <a:cubicBezTo>
                    <a:pt x="1987" y="2423"/>
                    <a:pt x="2078" y="2332"/>
                    <a:pt x="2146" y="2263"/>
                  </a:cubicBezTo>
                  <a:cubicBezTo>
                    <a:pt x="2283" y="2149"/>
                    <a:pt x="2420" y="2012"/>
                    <a:pt x="2580" y="1898"/>
                  </a:cubicBezTo>
                  <a:cubicBezTo>
                    <a:pt x="3174" y="1396"/>
                    <a:pt x="3858" y="917"/>
                    <a:pt x="4543" y="597"/>
                  </a:cubicBezTo>
                  <a:cubicBezTo>
                    <a:pt x="4886" y="460"/>
                    <a:pt x="5251" y="346"/>
                    <a:pt x="5547" y="323"/>
                  </a:cubicBezTo>
                  <a:cubicBezTo>
                    <a:pt x="5867" y="323"/>
                    <a:pt x="6095" y="460"/>
                    <a:pt x="6232" y="643"/>
                  </a:cubicBezTo>
                  <a:cubicBezTo>
                    <a:pt x="6506" y="1031"/>
                    <a:pt x="6506" y="1350"/>
                    <a:pt x="6575" y="1350"/>
                  </a:cubicBezTo>
                  <a:cubicBezTo>
                    <a:pt x="6597" y="1350"/>
                    <a:pt x="6620" y="1282"/>
                    <a:pt x="6620" y="1122"/>
                  </a:cubicBezTo>
                  <a:cubicBezTo>
                    <a:pt x="6597" y="985"/>
                    <a:pt x="6597" y="780"/>
                    <a:pt x="6460" y="529"/>
                  </a:cubicBezTo>
                  <a:cubicBezTo>
                    <a:pt x="6392" y="415"/>
                    <a:pt x="6278" y="278"/>
                    <a:pt x="6118" y="186"/>
                  </a:cubicBezTo>
                  <a:cubicBezTo>
                    <a:pt x="5958" y="95"/>
                    <a:pt x="5753" y="27"/>
                    <a:pt x="5570" y="4"/>
                  </a:cubicBezTo>
                  <a:cubicBezTo>
                    <a:pt x="5528" y="1"/>
                    <a:pt x="5485" y="0"/>
                    <a:pt x="54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3"/>
            <p:cNvSpPr/>
            <p:nvPr/>
          </p:nvSpPr>
          <p:spPr>
            <a:xfrm>
              <a:off x="7829496" y="3369156"/>
              <a:ext cx="42410" cy="19752"/>
            </a:xfrm>
            <a:custGeom>
              <a:avLst/>
              <a:gdLst/>
              <a:ahLst/>
              <a:cxnLst/>
              <a:rect l="l" t="t" r="r" b="b"/>
              <a:pathLst>
                <a:path w="1576" h="734" extrusionOk="0">
                  <a:moveTo>
                    <a:pt x="787" y="0"/>
                  </a:moveTo>
                  <a:cubicBezTo>
                    <a:pt x="761" y="0"/>
                    <a:pt x="735" y="1"/>
                    <a:pt x="708" y="3"/>
                  </a:cubicBezTo>
                  <a:cubicBezTo>
                    <a:pt x="298" y="3"/>
                    <a:pt x="1" y="185"/>
                    <a:pt x="46" y="391"/>
                  </a:cubicBezTo>
                  <a:cubicBezTo>
                    <a:pt x="69" y="596"/>
                    <a:pt x="434" y="733"/>
                    <a:pt x="845" y="733"/>
                  </a:cubicBezTo>
                  <a:cubicBezTo>
                    <a:pt x="1256" y="710"/>
                    <a:pt x="1576" y="528"/>
                    <a:pt x="1530" y="322"/>
                  </a:cubicBezTo>
                  <a:cubicBezTo>
                    <a:pt x="1487" y="151"/>
                    <a:pt x="1165" y="0"/>
                    <a:pt x="787"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3"/>
            <p:cNvSpPr/>
            <p:nvPr/>
          </p:nvSpPr>
          <p:spPr>
            <a:xfrm>
              <a:off x="6952392" y="3080196"/>
              <a:ext cx="533060" cy="151073"/>
            </a:xfrm>
            <a:custGeom>
              <a:avLst/>
              <a:gdLst/>
              <a:ahLst/>
              <a:cxnLst/>
              <a:rect l="l" t="t" r="r" b="b"/>
              <a:pathLst>
                <a:path w="19809" h="5614" extrusionOk="0">
                  <a:moveTo>
                    <a:pt x="2443" y="1405"/>
                  </a:moveTo>
                  <a:cubicBezTo>
                    <a:pt x="2427" y="1405"/>
                    <a:pt x="2413" y="1405"/>
                    <a:pt x="2401" y="1405"/>
                  </a:cubicBezTo>
                  <a:lnTo>
                    <a:pt x="2401" y="1405"/>
                  </a:lnTo>
                  <a:cubicBezTo>
                    <a:pt x="2401" y="1405"/>
                    <a:pt x="2401" y="1405"/>
                    <a:pt x="2401" y="1405"/>
                  </a:cubicBezTo>
                  <a:close/>
                  <a:moveTo>
                    <a:pt x="1815" y="1"/>
                  </a:moveTo>
                  <a:cubicBezTo>
                    <a:pt x="1182" y="1"/>
                    <a:pt x="450" y="117"/>
                    <a:pt x="183" y="538"/>
                  </a:cubicBezTo>
                  <a:cubicBezTo>
                    <a:pt x="0" y="857"/>
                    <a:pt x="46" y="1291"/>
                    <a:pt x="571" y="1451"/>
                  </a:cubicBezTo>
                  <a:cubicBezTo>
                    <a:pt x="778" y="1506"/>
                    <a:pt x="986" y="1536"/>
                    <a:pt x="1198" y="1536"/>
                  </a:cubicBezTo>
                  <a:cubicBezTo>
                    <a:pt x="1336" y="1536"/>
                    <a:pt x="1477" y="1523"/>
                    <a:pt x="1621" y="1496"/>
                  </a:cubicBezTo>
                  <a:cubicBezTo>
                    <a:pt x="1712" y="1474"/>
                    <a:pt x="1803" y="1451"/>
                    <a:pt x="1872" y="1428"/>
                  </a:cubicBezTo>
                  <a:cubicBezTo>
                    <a:pt x="1872" y="1428"/>
                    <a:pt x="1872" y="1428"/>
                    <a:pt x="1872" y="1428"/>
                  </a:cubicBezTo>
                  <a:lnTo>
                    <a:pt x="1872" y="1428"/>
                  </a:lnTo>
                  <a:cubicBezTo>
                    <a:pt x="1924" y="1428"/>
                    <a:pt x="2011" y="1427"/>
                    <a:pt x="2019" y="1422"/>
                  </a:cubicBezTo>
                  <a:lnTo>
                    <a:pt x="2019" y="1422"/>
                  </a:lnTo>
                  <a:cubicBezTo>
                    <a:pt x="2092" y="1428"/>
                    <a:pt x="2165" y="1428"/>
                    <a:pt x="2237" y="1428"/>
                  </a:cubicBezTo>
                  <a:cubicBezTo>
                    <a:pt x="2277" y="1422"/>
                    <a:pt x="2313" y="1417"/>
                    <a:pt x="2345" y="1413"/>
                  </a:cubicBezTo>
                  <a:lnTo>
                    <a:pt x="2345" y="1413"/>
                  </a:lnTo>
                  <a:cubicBezTo>
                    <a:pt x="2352" y="1416"/>
                    <a:pt x="2369" y="1421"/>
                    <a:pt x="2397" y="1428"/>
                  </a:cubicBezTo>
                  <a:cubicBezTo>
                    <a:pt x="2447" y="1435"/>
                    <a:pt x="2497" y="1439"/>
                    <a:pt x="2547" y="1439"/>
                  </a:cubicBezTo>
                  <a:cubicBezTo>
                    <a:pt x="2971" y="1439"/>
                    <a:pt x="3353" y="1189"/>
                    <a:pt x="3333" y="903"/>
                  </a:cubicBezTo>
                  <a:cubicBezTo>
                    <a:pt x="3310" y="446"/>
                    <a:pt x="2853" y="58"/>
                    <a:pt x="2169" y="13"/>
                  </a:cubicBezTo>
                  <a:cubicBezTo>
                    <a:pt x="2057" y="5"/>
                    <a:pt x="1938" y="1"/>
                    <a:pt x="1815" y="1"/>
                  </a:cubicBezTo>
                  <a:close/>
                  <a:moveTo>
                    <a:pt x="17386" y="4807"/>
                  </a:moveTo>
                  <a:cubicBezTo>
                    <a:pt x="17388" y="4808"/>
                    <a:pt x="17390" y="4809"/>
                    <a:pt x="17391" y="4811"/>
                  </a:cubicBezTo>
                  <a:lnTo>
                    <a:pt x="17391" y="4811"/>
                  </a:lnTo>
                  <a:cubicBezTo>
                    <a:pt x="17394" y="4811"/>
                    <a:pt x="17396" y="4812"/>
                    <a:pt x="17398" y="4812"/>
                  </a:cubicBezTo>
                  <a:lnTo>
                    <a:pt x="17398" y="4812"/>
                  </a:lnTo>
                  <a:cubicBezTo>
                    <a:pt x="17394" y="4809"/>
                    <a:pt x="17391" y="4807"/>
                    <a:pt x="17386" y="4807"/>
                  </a:cubicBezTo>
                  <a:close/>
                  <a:moveTo>
                    <a:pt x="17333" y="4768"/>
                  </a:moveTo>
                  <a:lnTo>
                    <a:pt x="17333" y="4768"/>
                  </a:lnTo>
                  <a:cubicBezTo>
                    <a:pt x="17349" y="4779"/>
                    <a:pt x="17371" y="4794"/>
                    <a:pt x="17399" y="4812"/>
                  </a:cubicBezTo>
                  <a:lnTo>
                    <a:pt x="17399" y="4812"/>
                  </a:lnTo>
                  <a:cubicBezTo>
                    <a:pt x="17399" y="4812"/>
                    <a:pt x="17399" y="4812"/>
                    <a:pt x="17398" y="4812"/>
                  </a:cubicBezTo>
                  <a:lnTo>
                    <a:pt x="17398" y="4812"/>
                  </a:lnTo>
                  <a:cubicBezTo>
                    <a:pt x="17403" y="4816"/>
                    <a:pt x="17408" y="4821"/>
                    <a:pt x="17416" y="4829"/>
                  </a:cubicBezTo>
                  <a:cubicBezTo>
                    <a:pt x="17407" y="4822"/>
                    <a:pt x="17399" y="4816"/>
                    <a:pt x="17391" y="4811"/>
                  </a:cubicBezTo>
                  <a:lnTo>
                    <a:pt x="17391" y="4811"/>
                  </a:lnTo>
                  <a:cubicBezTo>
                    <a:pt x="17385" y="4809"/>
                    <a:pt x="17378" y="4808"/>
                    <a:pt x="17370" y="4806"/>
                  </a:cubicBezTo>
                  <a:cubicBezTo>
                    <a:pt x="17377" y="4806"/>
                    <a:pt x="17382" y="4806"/>
                    <a:pt x="17386" y="4807"/>
                  </a:cubicBezTo>
                  <a:lnTo>
                    <a:pt x="17386" y="4807"/>
                  </a:lnTo>
                  <a:cubicBezTo>
                    <a:pt x="17364" y="4790"/>
                    <a:pt x="17346" y="4777"/>
                    <a:pt x="17333" y="4768"/>
                  </a:cubicBezTo>
                  <a:close/>
                  <a:moveTo>
                    <a:pt x="17747" y="4995"/>
                  </a:moveTo>
                  <a:cubicBezTo>
                    <a:pt x="17738" y="4995"/>
                    <a:pt x="17864" y="5042"/>
                    <a:pt x="17895" y="5057"/>
                  </a:cubicBezTo>
                  <a:cubicBezTo>
                    <a:pt x="17874" y="5044"/>
                    <a:pt x="17856" y="5033"/>
                    <a:pt x="17841" y="5024"/>
                  </a:cubicBezTo>
                  <a:lnTo>
                    <a:pt x="17841" y="5024"/>
                  </a:lnTo>
                  <a:cubicBezTo>
                    <a:pt x="17851" y="5027"/>
                    <a:pt x="17861" y="5031"/>
                    <a:pt x="17872" y="5034"/>
                  </a:cubicBezTo>
                  <a:cubicBezTo>
                    <a:pt x="17859" y="5029"/>
                    <a:pt x="17846" y="5024"/>
                    <a:pt x="17833" y="5018"/>
                  </a:cubicBezTo>
                  <a:lnTo>
                    <a:pt x="17833" y="5018"/>
                  </a:lnTo>
                  <a:cubicBezTo>
                    <a:pt x="17835" y="5020"/>
                    <a:pt x="17838" y="5022"/>
                    <a:pt x="17841" y="5024"/>
                  </a:cubicBezTo>
                  <a:lnTo>
                    <a:pt x="17841" y="5024"/>
                  </a:lnTo>
                  <a:cubicBezTo>
                    <a:pt x="17776" y="5003"/>
                    <a:pt x="17750" y="4995"/>
                    <a:pt x="17747" y="4995"/>
                  </a:cubicBezTo>
                  <a:close/>
                  <a:moveTo>
                    <a:pt x="17599" y="3532"/>
                  </a:moveTo>
                  <a:cubicBezTo>
                    <a:pt x="17217" y="3532"/>
                    <a:pt x="16908" y="3685"/>
                    <a:pt x="16754" y="3962"/>
                  </a:cubicBezTo>
                  <a:cubicBezTo>
                    <a:pt x="16617" y="4235"/>
                    <a:pt x="16937" y="4692"/>
                    <a:pt x="17393" y="4829"/>
                  </a:cubicBezTo>
                  <a:cubicBezTo>
                    <a:pt x="17412" y="4834"/>
                    <a:pt x="17427" y="4836"/>
                    <a:pt x="17437" y="4838"/>
                  </a:cubicBezTo>
                  <a:lnTo>
                    <a:pt x="17437" y="4838"/>
                  </a:lnTo>
                  <a:cubicBezTo>
                    <a:pt x="17464" y="4855"/>
                    <a:pt x="17495" y="4875"/>
                    <a:pt x="17530" y="4897"/>
                  </a:cubicBezTo>
                  <a:cubicBezTo>
                    <a:pt x="17631" y="4938"/>
                    <a:pt x="17732" y="4978"/>
                    <a:pt x="17833" y="5018"/>
                  </a:cubicBezTo>
                  <a:lnTo>
                    <a:pt x="17833" y="5018"/>
                  </a:lnTo>
                  <a:cubicBezTo>
                    <a:pt x="17807" y="5002"/>
                    <a:pt x="17795" y="4993"/>
                    <a:pt x="17798" y="4993"/>
                  </a:cubicBezTo>
                  <a:lnTo>
                    <a:pt x="17798" y="4993"/>
                  </a:lnTo>
                  <a:cubicBezTo>
                    <a:pt x="17801" y="4993"/>
                    <a:pt x="17825" y="5006"/>
                    <a:pt x="17872" y="5034"/>
                  </a:cubicBezTo>
                  <a:cubicBezTo>
                    <a:pt x="17941" y="5103"/>
                    <a:pt x="18009" y="5148"/>
                    <a:pt x="18078" y="5194"/>
                  </a:cubicBezTo>
                  <a:cubicBezTo>
                    <a:pt x="18375" y="5422"/>
                    <a:pt x="18694" y="5536"/>
                    <a:pt x="19037" y="5605"/>
                  </a:cubicBezTo>
                  <a:cubicBezTo>
                    <a:pt x="19082" y="5611"/>
                    <a:pt x="19125" y="5613"/>
                    <a:pt x="19165" y="5613"/>
                  </a:cubicBezTo>
                  <a:cubicBezTo>
                    <a:pt x="19620" y="5613"/>
                    <a:pt x="19809" y="5278"/>
                    <a:pt x="19767" y="4943"/>
                  </a:cubicBezTo>
                  <a:cubicBezTo>
                    <a:pt x="19699" y="4350"/>
                    <a:pt x="18831" y="3870"/>
                    <a:pt x="18192" y="3642"/>
                  </a:cubicBezTo>
                  <a:cubicBezTo>
                    <a:pt x="17984" y="3568"/>
                    <a:pt x="17783" y="3532"/>
                    <a:pt x="17599" y="3532"/>
                  </a:cubicBez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3"/>
            <p:cNvSpPr/>
            <p:nvPr/>
          </p:nvSpPr>
          <p:spPr>
            <a:xfrm>
              <a:off x="6952392" y="3080196"/>
              <a:ext cx="533060" cy="151073"/>
            </a:xfrm>
            <a:custGeom>
              <a:avLst/>
              <a:gdLst/>
              <a:ahLst/>
              <a:cxnLst/>
              <a:rect l="l" t="t" r="r" b="b"/>
              <a:pathLst>
                <a:path w="19809" h="5614" extrusionOk="0">
                  <a:moveTo>
                    <a:pt x="2443" y="1405"/>
                  </a:moveTo>
                  <a:cubicBezTo>
                    <a:pt x="2427" y="1405"/>
                    <a:pt x="2413" y="1405"/>
                    <a:pt x="2401" y="1405"/>
                  </a:cubicBezTo>
                  <a:lnTo>
                    <a:pt x="2401" y="1405"/>
                  </a:lnTo>
                  <a:cubicBezTo>
                    <a:pt x="2401" y="1405"/>
                    <a:pt x="2401" y="1405"/>
                    <a:pt x="2401" y="1405"/>
                  </a:cubicBezTo>
                  <a:close/>
                  <a:moveTo>
                    <a:pt x="1815" y="1"/>
                  </a:moveTo>
                  <a:cubicBezTo>
                    <a:pt x="1182" y="1"/>
                    <a:pt x="450" y="117"/>
                    <a:pt x="183" y="538"/>
                  </a:cubicBezTo>
                  <a:cubicBezTo>
                    <a:pt x="0" y="857"/>
                    <a:pt x="46" y="1291"/>
                    <a:pt x="571" y="1451"/>
                  </a:cubicBezTo>
                  <a:cubicBezTo>
                    <a:pt x="778" y="1506"/>
                    <a:pt x="986" y="1536"/>
                    <a:pt x="1198" y="1536"/>
                  </a:cubicBezTo>
                  <a:cubicBezTo>
                    <a:pt x="1336" y="1536"/>
                    <a:pt x="1477" y="1523"/>
                    <a:pt x="1621" y="1496"/>
                  </a:cubicBezTo>
                  <a:cubicBezTo>
                    <a:pt x="1712" y="1474"/>
                    <a:pt x="1803" y="1451"/>
                    <a:pt x="1872" y="1428"/>
                  </a:cubicBezTo>
                  <a:cubicBezTo>
                    <a:pt x="1872" y="1428"/>
                    <a:pt x="1872" y="1428"/>
                    <a:pt x="1872" y="1428"/>
                  </a:cubicBezTo>
                  <a:lnTo>
                    <a:pt x="1872" y="1428"/>
                  </a:lnTo>
                  <a:cubicBezTo>
                    <a:pt x="1924" y="1428"/>
                    <a:pt x="2011" y="1427"/>
                    <a:pt x="2019" y="1422"/>
                  </a:cubicBezTo>
                  <a:lnTo>
                    <a:pt x="2019" y="1422"/>
                  </a:lnTo>
                  <a:cubicBezTo>
                    <a:pt x="2092" y="1428"/>
                    <a:pt x="2165" y="1428"/>
                    <a:pt x="2237" y="1428"/>
                  </a:cubicBezTo>
                  <a:cubicBezTo>
                    <a:pt x="2277" y="1422"/>
                    <a:pt x="2313" y="1417"/>
                    <a:pt x="2345" y="1413"/>
                  </a:cubicBezTo>
                  <a:lnTo>
                    <a:pt x="2345" y="1413"/>
                  </a:lnTo>
                  <a:cubicBezTo>
                    <a:pt x="2352" y="1416"/>
                    <a:pt x="2369" y="1421"/>
                    <a:pt x="2397" y="1428"/>
                  </a:cubicBezTo>
                  <a:cubicBezTo>
                    <a:pt x="2447" y="1435"/>
                    <a:pt x="2497" y="1439"/>
                    <a:pt x="2547" y="1439"/>
                  </a:cubicBezTo>
                  <a:cubicBezTo>
                    <a:pt x="2971" y="1439"/>
                    <a:pt x="3353" y="1189"/>
                    <a:pt x="3333" y="903"/>
                  </a:cubicBezTo>
                  <a:cubicBezTo>
                    <a:pt x="3310" y="446"/>
                    <a:pt x="2853" y="58"/>
                    <a:pt x="2169" y="13"/>
                  </a:cubicBezTo>
                  <a:cubicBezTo>
                    <a:pt x="2057" y="5"/>
                    <a:pt x="1938" y="1"/>
                    <a:pt x="1815" y="1"/>
                  </a:cubicBezTo>
                  <a:close/>
                  <a:moveTo>
                    <a:pt x="17386" y="4807"/>
                  </a:moveTo>
                  <a:cubicBezTo>
                    <a:pt x="17388" y="4808"/>
                    <a:pt x="17390" y="4809"/>
                    <a:pt x="17391" y="4811"/>
                  </a:cubicBezTo>
                  <a:lnTo>
                    <a:pt x="17391" y="4811"/>
                  </a:lnTo>
                  <a:cubicBezTo>
                    <a:pt x="17394" y="4811"/>
                    <a:pt x="17396" y="4812"/>
                    <a:pt x="17398" y="4812"/>
                  </a:cubicBezTo>
                  <a:lnTo>
                    <a:pt x="17398" y="4812"/>
                  </a:lnTo>
                  <a:cubicBezTo>
                    <a:pt x="17394" y="4809"/>
                    <a:pt x="17391" y="4807"/>
                    <a:pt x="17386" y="4807"/>
                  </a:cubicBezTo>
                  <a:close/>
                  <a:moveTo>
                    <a:pt x="17333" y="4768"/>
                  </a:moveTo>
                  <a:lnTo>
                    <a:pt x="17333" y="4768"/>
                  </a:lnTo>
                  <a:cubicBezTo>
                    <a:pt x="17349" y="4779"/>
                    <a:pt x="17371" y="4794"/>
                    <a:pt x="17399" y="4812"/>
                  </a:cubicBezTo>
                  <a:lnTo>
                    <a:pt x="17399" y="4812"/>
                  </a:lnTo>
                  <a:cubicBezTo>
                    <a:pt x="17399" y="4812"/>
                    <a:pt x="17399" y="4812"/>
                    <a:pt x="17398" y="4812"/>
                  </a:cubicBezTo>
                  <a:lnTo>
                    <a:pt x="17398" y="4812"/>
                  </a:lnTo>
                  <a:cubicBezTo>
                    <a:pt x="17403" y="4816"/>
                    <a:pt x="17408" y="4821"/>
                    <a:pt x="17416" y="4829"/>
                  </a:cubicBezTo>
                  <a:cubicBezTo>
                    <a:pt x="17407" y="4822"/>
                    <a:pt x="17399" y="4816"/>
                    <a:pt x="17391" y="4811"/>
                  </a:cubicBezTo>
                  <a:lnTo>
                    <a:pt x="17391" y="4811"/>
                  </a:lnTo>
                  <a:cubicBezTo>
                    <a:pt x="17385" y="4809"/>
                    <a:pt x="17378" y="4808"/>
                    <a:pt x="17370" y="4806"/>
                  </a:cubicBezTo>
                  <a:cubicBezTo>
                    <a:pt x="17377" y="4806"/>
                    <a:pt x="17382" y="4806"/>
                    <a:pt x="17386" y="4807"/>
                  </a:cubicBezTo>
                  <a:lnTo>
                    <a:pt x="17386" y="4807"/>
                  </a:lnTo>
                  <a:cubicBezTo>
                    <a:pt x="17364" y="4790"/>
                    <a:pt x="17346" y="4777"/>
                    <a:pt x="17333" y="4768"/>
                  </a:cubicBezTo>
                  <a:close/>
                  <a:moveTo>
                    <a:pt x="17747" y="4995"/>
                  </a:moveTo>
                  <a:cubicBezTo>
                    <a:pt x="17738" y="4995"/>
                    <a:pt x="17864" y="5042"/>
                    <a:pt x="17895" y="5057"/>
                  </a:cubicBezTo>
                  <a:cubicBezTo>
                    <a:pt x="17874" y="5044"/>
                    <a:pt x="17856" y="5033"/>
                    <a:pt x="17841" y="5024"/>
                  </a:cubicBezTo>
                  <a:lnTo>
                    <a:pt x="17841" y="5024"/>
                  </a:lnTo>
                  <a:cubicBezTo>
                    <a:pt x="17851" y="5027"/>
                    <a:pt x="17861" y="5031"/>
                    <a:pt x="17872" y="5034"/>
                  </a:cubicBezTo>
                  <a:cubicBezTo>
                    <a:pt x="17859" y="5029"/>
                    <a:pt x="17846" y="5024"/>
                    <a:pt x="17833" y="5018"/>
                  </a:cubicBezTo>
                  <a:lnTo>
                    <a:pt x="17833" y="5018"/>
                  </a:lnTo>
                  <a:cubicBezTo>
                    <a:pt x="17835" y="5020"/>
                    <a:pt x="17838" y="5022"/>
                    <a:pt x="17841" y="5024"/>
                  </a:cubicBezTo>
                  <a:lnTo>
                    <a:pt x="17841" y="5024"/>
                  </a:lnTo>
                  <a:cubicBezTo>
                    <a:pt x="17776" y="5003"/>
                    <a:pt x="17750" y="4995"/>
                    <a:pt x="17747" y="4995"/>
                  </a:cubicBezTo>
                  <a:close/>
                  <a:moveTo>
                    <a:pt x="17599" y="3532"/>
                  </a:moveTo>
                  <a:cubicBezTo>
                    <a:pt x="17217" y="3532"/>
                    <a:pt x="16908" y="3685"/>
                    <a:pt x="16754" y="3962"/>
                  </a:cubicBezTo>
                  <a:cubicBezTo>
                    <a:pt x="16617" y="4235"/>
                    <a:pt x="16937" y="4692"/>
                    <a:pt x="17393" y="4829"/>
                  </a:cubicBezTo>
                  <a:cubicBezTo>
                    <a:pt x="17412" y="4834"/>
                    <a:pt x="17427" y="4836"/>
                    <a:pt x="17437" y="4838"/>
                  </a:cubicBezTo>
                  <a:lnTo>
                    <a:pt x="17437" y="4838"/>
                  </a:lnTo>
                  <a:cubicBezTo>
                    <a:pt x="17464" y="4855"/>
                    <a:pt x="17495" y="4875"/>
                    <a:pt x="17530" y="4897"/>
                  </a:cubicBezTo>
                  <a:cubicBezTo>
                    <a:pt x="17631" y="4938"/>
                    <a:pt x="17732" y="4978"/>
                    <a:pt x="17833" y="5018"/>
                  </a:cubicBezTo>
                  <a:lnTo>
                    <a:pt x="17833" y="5018"/>
                  </a:lnTo>
                  <a:cubicBezTo>
                    <a:pt x="17807" y="5002"/>
                    <a:pt x="17795" y="4993"/>
                    <a:pt x="17798" y="4993"/>
                  </a:cubicBezTo>
                  <a:lnTo>
                    <a:pt x="17798" y="4993"/>
                  </a:lnTo>
                  <a:cubicBezTo>
                    <a:pt x="17801" y="4993"/>
                    <a:pt x="17825" y="5006"/>
                    <a:pt x="17872" y="5034"/>
                  </a:cubicBezTo>
                  <a:cubicBezTo>
                    <a:pt x="17941" y="5103"/>
                    <a:pt x="18009" y="5148"/>
                    <a:pt x="18078" y="5194"/>
                  </a:cubicBezTo>
                  <a:cubicBezTo>
                    <a:pt x="18375" y="5422"/>
                    <a:pt x="18694" y="5536"/>
                    <a:pt x="19037" y="5605"/>
                  </a:cubicBezTo>
                  <a:cubicBezTo>
                    <a:pt x="19082" y="5611"/>
                    <a:pt x="19125" y="5613"/>
                    <a:pt x="19165" y="5613"/>
                  </a:cubicBezTo>
                  <a:cubicBezTo>
                    <a:pt x="19620" y="5613"/>
                    <a:pt x="19809" y="5278"/>
                    <a:pt x="19767" y="4943"/>
                  </a:cubicBezTo>
                  <a:cubicBezTo>
                    <a:pt x="19699" y="4350"/>
                    <a:pt x="18831" y="3870"/>
                    <a:pt x="18192" y="3642"/>
                  </a:cubicBezTo>
                  <a:cubicBezTo>
                    <a:pt x="17984" y="3568"/>
                    <a:pt x="17783" y="3532"/>
                    <a:pt x="17599" y="35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3"/>
            <p:cNvSpPr/>
            <p:nvPr/>
          </p:nvSpPr>
          <p:spPr>
            <a:xfrm>
              <a:off x="7018106" y="3098495"/>
              <a:ext cx="3418" cy="484"/>
            </a:xfrm>
            <a:custGeom>
              <a:avLst/>
              <a:gdLst/>
              <a:ahLst/>
              <a:cxnLst/>
              <a:rect l="l" t="t" r="r" b="b"/>
              <a:pathLst>
                <a:path w="127" h="18" extrusionOk="0">
                  <a:moveTo>
                    <a:pt x="123" y="0"/>
                  </a:moveTo>
                  <a:cubicBezTo>
                    <a:pt x="120" y="0"/>
                    <a:pt x="80" y="6"/>
                    <a:pt x="1" y="18"/>
                  </a:cubicBezTo>
                  <a:lnTo>
                    <a:pt x="23" y="18"/>
                  </a:lnTo>
                  <a:cubicBezTo>
                    <a:pt x="92" y="6"/>
                    <a:pt x="126" y="0"/>
                    <a:pt x="123"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3"/>
            <p:cNvSpPr/>
            <p:nvPr/>
          </p:nvSpPr>
          <p:spPr>
            <a:xfrm>
              <a:off x="7419415" y="3188859"/>
              <a:ext cx="2879" cy="1642"/>
            </a:xfrm>
            <a:custGeom>
              <a:avLst/>
              <a:gdLst/>
              <a:ahLst/>
              <a:cxnLst/>
              <a:rect l="l" t="t" r="r" b="b"/>
              <a:pathLst>
                <a:path w="107" h="61" extrusionOk="0">
                  <a:moveTo>
                    <a:pt x="1" y="0"/>
                  </a:moveTo>
                  <a:cubicBezTo>
                    <a:pt x="0" y="0"/>
                    <a:pt x="9" y="7"/>
                    <a:pt x="28" y="18"/>
                  </a:cubicBezTo>
                  <a:lnTo>
                    <a:pt x="28" y="18"/>
                  </a:lnTo>
                  <a:cubicBezTo>
                    <a:pt x="11" y="6"/>
                    <a:pt x="2" y="0"/>
                    <a:pt x="1" y="0"/>
                  </a:cubicBezTo>
                  <a:close/>
                  <a:moveTo>
                    <a:pt x="28" y="18"/>
                  </a:moveTo>
                  <a:cubicBezTo>
                    <a:pt x="42" y="28"/>
                    <a:pt x="60" y="42"/>
                    <a:pt x="84" y="61"/>
                  </a:cubicBezTo>
                  <a:lnTo>
                    <a:pt x="107" y="61"/>
                  </a:lnTo>
                  <a:cubicBezTo>
                    <a:pt x="72" y="43"/>
                    <a:pt x="46" y="29"/>
                    <a:pt x="28" y="18"/>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3"/>
            <p:cNvSpPr/>
            <p:nvPr/>
          </p:nvSpPr>
          <p:spPr>
            <a:xfrm>
              <a:off x="7433327" y="3195990"/>
              <a:ext cx="1265" cy="646"/>
            </a:xfrm>
            <a:custGeom>
              <a:avLst/>
              <a:gdLst/>
              <a:ahLst/>
              <a:cxnLst/>
              <a:rect l="l" t="t" r="r" b="b"/>
              <a:pathLst>
                <a:path w="47" h="24" extrusionOk="0">
                  <a:moveTo>
                    <a:pt x="0" y="1"/>
                  </a:moveTo>
                  <a:cubicBezTo>
                    <a:pt x="23" y="1"/>
                    <a:pt x="23" y="1"/>
                    <a:pt x="46" y="24"/>
                  </a:cubicBezTo>
                  <a:cubicBezTo>
                    <a:pt x="23" y="1"/>
                    <a:pt x="23" y="1"/>
                    <a:pt x="0" y="1"/>
                  </a:cubicBezTo>
                  <a:cubicBezTo>
                    <a:pt x="0" y="1"/>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3"/>
            <p:cNvSpPr/>
            <p:nvPr/>
          </p:nvSpPr>
          <p:spPr>
            <a:xfrm>
              <a:off x="7004597" y="3098953"/>
              <a:ext cx="1265" cy="27"/>
            </a:xfrm>
            <a:custGeom>
              <a:avLst/>
              <a:gdLst/>
              <a:ahLst/>
              <a:cxnLst/>
              <a:rect l="l" t="t" r="r" b="b"/>
              <a:pathLst>
                <a:path w="47" h="1" extrusionOk="0">
                  <a:moveTo>
                    <a:pt x="0" y="1"/>
                  </a:moveTo>
                  <a:cubicBezTo>
                    <a:pt x="23" y="1"/>
                    <a:pt x="23" y="1"/>
                    <a:pt x="46" y="1"/>
                  </a:cubicBezTo>
                  <a:cubicBezTo>
                    <a:pt x="46" y="1"/>
                    <a:pt x="46" y="1"/>
                    <a:pt x="46" y="1"/>
                  </a:cubicBezTo>
                  <a:cubicBezTo>
                    <a:pt x="23" y="1"/>
                    <a:pt x="2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3"/>
            <p:cNvSpPr/>
            <p:nvPr/>
          </p:nvSpPr>
          <p:spPr>
            <a:xfrm>
              <a:off x="7062938" y="3420204"/>
              <a:ext cx="157612" cy="91682"/>
            </a:xfrm>
            <a:custGeom>
              <a:avLst/>
              <a:gdLst/>
              <a:ahLst/>
              <a:cxnLst/>
              <a:rect l="l" t="t" r="r" b="b"/>
              <a:pathLst>
                <a:path w="5857" h="3407" extrusionOk="0">
                  <a:moveTo>
                    <a:pt x="937" y="0"/>
                  </a:moveTo>
                  <a:cubicBezTo>
                    <a:pt x="1" y="160"/>
                    <a:pt x="891" y="3310"/>
                    <a:pt x="2283" y="3401"/>
                  </a:cubicBezTo>
                  <a:cubicBezTo>
                    <a:pt x="2327" y="3405"/>
                    <a:pt x="2371" y="3406"/>
                    <a:pt x="2416" y="3406"/>
                  </a:cubicBezTo>
                  <a:cubicBezTo>
                    <a:pt x="3810" y="3406"/>
                    <a:pt x="5856" y="1738"/>
                    <a:pt x="5525" y="1119"/>
                  </a:cubicBezTo>
                  <a:cubicBezTo>
                    <a:pt x="5387" y="879"/>
                    <a:pt x="5045" y="812"/>
                    <a:pt x="4613" y="812"/>
                  </a:cubicBezTo>
                  <a:cubicBezTo>
                    <a:pt x="4081" y="812"/>
                    <a:pt x="3414" y="913"/>
                    <a:pt x="2831" y="913"/>
                  </a:cubicBezTo>
                  <a:cubicBezTo>
                    <a:pt x="2628" y="913"/>
                    <a:pt x="2434" y="901"/>
                    <a:pt x="2261" y="868"/>
                  </a:cubicBezTo>
                  <a:cubicBezTo>
                    <a:pt x="1188" y="639"/>
                    <a:pt x="937" y="0"/>
                    <a:pt x="937" y="0"/>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3"/>
            <p:cNvSpPr/>
            <p:nvPr/>
          </p:nvSpPr>
          <p:spPr>
            <a:xfrm>
              <a:off x="7073379" y="3390523"/>
              <a:ext cx="144372" cy="83394"/>
            </a:xfrm>
            <a:custGeom>
              <a:avLst/>
              <a:gdLst/>
              <a:ahLst/>
              <a:cxnLst/>
              <a:rect l="l" t="t" r="r" b="b"/>
              <a:pathLst>
                <a:path w="5365" h="3099" extrusionOk="0">
                  <a:moveTo>
                    <a:pt x="1692" y="1"/>
                  </a:moveTo>
                  <a:cubicBezTo>
                    <a:pt x="1595" y="1"/>
                    <a:pt x="1188" y="171"/>
                    <a:pt x="800" y="396"/>
                  </a:cubicBezTo>
                  <a:cubicBezTo>
                    <a:pt x="571" y="533"/>
                    <a:pt x="366" y="692"/>
                    <a:pt x="229" y="875"/>
                  </a:cubicBezTo>
                  <a:cubicBezTo>
                    <a:pt x="161" y="943"/>
                    <a:pt x="115" y="1035"/>
                    <a:pt x="92" y="1103"/>
                  </a:cubicBezTo>
                  <a:cubicBezTo>
                    <a:pt x="47" y="1149"/>
                    <a:pt x="47" y="1194"/>
                    <a:pt x="47" y="1194"/>
                  </a:cubicBezTo>
                  <a:cubicBezTo>
                    <a:pt x="47" y="1194"/>
                    <a:pt x="47" y="1240"/>
                    <a:pt x="24" y="1309"/>
                  </a:cubicBezTo>
                  <a:cubicBezTo>
                    <a:pt x="1" y="1377"/>
                    <a:pt x="24" y="1468"/>
                    <a:pt x="24" y="1582"/>
                  </a:cubicBezTo>
                  <a:cubicBezTo>
                    <a:pt x="69" y="1788"/>
                    <a:pt x="161" y="2039"/>
                    <a:pt x="320" y="2267"/>
                  </a:cubicBezTo>
                  <a:cubicBezTo>
                    <a:pt x="585" y="2686"/>
                    <a:pt x="956" y="2999"/>
                    <a:pt x="1002" y="2999"/>
                  </a:cubicBezTo>
                  <a:cubicBezTo>
                    <a:pt x="1003" y="2999"/>
                    <a:pt x="1004" y="2998"/>
                    <a:pt x="1005" y="2998"/>
                  </a:cubicBezTo>
                  <a:cubicBezTo>
                    <a:pt x="1074" y="2952"/>
                    <a:pt x="777" y="2541"/>
                    <a:pt x="571" y="2130"/>
                  </a:cubicBezTo>
                  <a:cubicBezTo>
                    <a:pt x="480" y="1902"/>
                    <a:pt x="412" y="1697"/>
                    <a:pt x="412" y="1537"/>
                  </a:cubicBezTo>
                  <a:cubicBezTo>
                    <a:pt x="412" y="1400"/>
                    <a:pt x="457" y="1309"/>
                    <a:pt x="457" y="1309"/>
                  </a:cubicBezTo>
                  <a:cubicBezTo>
                    <a:pt x="457" y="1309"/>
                    <a:pt x="457" y="1286"/>
                    <a:pt x="480" y="1263"/>
                  </a:cubicBezTo>
                  <a:cubicBezTo>
                    <a:pt x="480" y="1217"/>
                    <a:pt x="503" y="1149"/>
                    <a:pt x="549" y="1103"/>
                  </a:cubicBezTo>
                  <a:cubicBezTo>
                    <a:pt x="617" y="966"/>
                    <a:pt x="777" y="784"/>
                    <a:pt x="960" y="647"/>
                  </a:cubicBezTo>
                  <a:cubicBezTo>
                    <a:pt x="1325" y="350"/>
                    <a:pt x="1758" y="76"/>
                    <a:pt x="1713" y="8"/>
                  </a:cubicBezTo>
                  <a:cubicBezTo>
                    <a:pt x="1710" y="3"/>
                    <a:pt x="1703" y="1"/>
                    <a:pt x="1692" y="1"/>
                  </a:cubicBezTo>
                  <a:close/>
                  <a:moveTo>
                    <a:pt x="3562" y="2381"/>
                  </a:moveTo>
                  <a:cubicBezTo>
                    <a:pt x="3402" y="2381"/>
                    <a:pt x="3219" y="2427"/>
                    <a:pt x="3219" y="2427"/>
                  </a:cubicBezTo>
                  <a:cubicBezTo>
                    <a:pt x="3219" y="2427"/>
                    <a:pt x="3037" y="2518"/>
                    <a:pt x="2945" y="2678"/>
                  </a:cubicBezTo>
                  <a:cubicBezTo>
                    <a:pt x="2831" y="2838"/>
                    <a:pt x="2808" y="3020"/>
                    <a:pt x="2854" y="3043"/>
                  </a:cubicBezTo>
                  <a:cubicBezTo>
                    <a:pt x="2860" y="3045"/>
                    <a:pt x="2866" y="3046"/>
                    <a:pt x="2873" y="3046"/>
                  </a:cubicBezTo>
                  <a:cubicBezTo>
                    <a:pt x="2939" y="3046"/>
                    <a:pt x="3026" y="2948"/>
                    <a:pt x="3151" y="2906"/>
                  </a:cubicBezTo>
                  <a:cubicBezTo>
                    <a:pt x="3265" y="2838"/>
                    <a:pt x="3379" y="2815"/>
                    <a:pt x="3379" y="2815"/>
                  </a:cubicBezTo>
                  <a:cubicBezTo>
                    <a:pt x="3379" y="2815"/>
                    <a:pt x="3493" y="2747"/>
                    <a:pt x="3607" y="2678"/>
                  </a:cubicBezTo>
                  <a:cubicBezTo>
                    <a:pt x="3744" y="2632"/>
                    <a:pt x="3904" y="2587"/>
                    <a:pt x="3904" y="2518"/>
                  </a:cubicBezTo>
                  <a:cubicBezTo>
                    <a:pt x="3904" y="2473"/>
                    <a:pt x="3744" y="2404"/>
                    <a:pt x="3562" y="2381"/>
                  </a:cubicBezTo>
                  <a:close/>
                  <a:moveTo>
                    <a:pt x="4712" y="1352"/>
                  </a:moveTo>
                  <a:cubicBezTo>
                    <a:pt x="4708" y="1352"/>
                    <a:pt x="4705" y="1353"/>
                    <a:pt x="4703" y="1354"/>
                  </a:cubicBezTo>
                  <a:cubicBezTo>
                    <a:pt x="4634" y="1377"/>
                    <a:pt x="4703" y="1628"/>
                    <a:pt x="4794" y="1856"/>
                  </a:cubicBezTo>
                  <a:cubicBezTo>
                    <a:pt x="4840" y="1971"/>
                    <a:pt x="4885" y="2085"/>
                    <a:pt x="4908" y="2153"/>
                  </a:cubicBezTo>
                  <a:cubicBezTo>
                    <a:pt x="4908" y="2244"/>
                    <a:pt x="4931" y="2290"/>
                    <a:pt x="4931" y="2290"/>
                  </a:cubicBezTo>
                  <a:cubicBezTo>
                    <a:pt x="4931" y="2290"/>
                    <a:pt x="4954" y="2336"/>
                    <a:pt x="4954" y="2404"/>
                  </a:cubicBezTo>
                  <a:cubicBezTo>
                    <a:pt x="4977" y="2450"/>
                    <a:pt x="5000" y="2541"/>
                    <a:pt x="4977" y="2632"/>
                  </a:cubicBezTo>
                  <a:cubicBezTo>
                    <a:pt x="4931" y="2838"/>
                    <a:pt x="4794" y="3043"/>
                    <a:pt x="4840" y="3089"/>
                  </a:cubicBezTo>
                  <a:cubicBezTo>
                    <a:pt x="4843" y="3095"/>
                    <a:pt x="4851" y="3099"/>
                    <a:pt x="4861" y="3099"/>
                  </a:cubicBezTo>
                  <a:cubicBezTo>
                    <a:pt x="4926" y="3099"/>
                    <a:pt x="5114" y="2981"/>
                    <a:pt x="5251" y="2747"/>
                  </a:cubicBezTo>
                  <a:cubicBezTo>
                    <a:pt x="5319" y="2632"/>
                    <a:pt x="5365" y="2473"/>
                    <a:pt x="5342" y="2359"/>
                  </a:cubicBezTo>
                  <a:cubicBezTo>
                    <a:pt x="5342" y="2290"/>
                    <a:pt x="5342" y="2244"/>
                    <a:pt x="5342" y="2222"/>
                  </a:cubicBezTo>
                  <a:cubicBezTo>
                    <a:pt x="5342" y="2176"/>
                    <a:pt x="5319" y="2176"/>
                    <a:pt x="5319" y="2176"/>
                  </a:cubicBezTo>
                  <a:cubicBezTo>
                    <a:pt x="5319" y="2176"/>
                    <a:pt x="5296" y="2107"/>
                    <a:pt x="5251" y="2016"/>
                  </a:cubicBezTo>
                  <a:cubicBezTo>
                    <a:pt x="5205" y="1925"/>
                    <a:pt x="5137" y="1811"/>
                    <a:pt x="5045" y="1719"/>
                  </a:cubicBezTo>
                  <a:cubicBezTo>
                    <a:pt x="4895" y="1526"/>
                    <a:pt x="4764" y="1352"/>
                    <a:pt x="4712" y="135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3"/>
            <p:cNvSpPr/>
            <p:nvPr/>
          </p:nvSpPr>
          <p:spPr>
            <a:xfrm>
              <a:off x="7029785" y="3492619"/>
              <a:ext cx="221765" cy="127688"/>
            </a:xfrm>
            <a:custGeom>
              <a:avLst/>
              <a:gdLst/>
              <a:ahLst/>
              <a:cxnLst/>
              <a:rect l="l" t="t" r="r" b="b"/>
              <a:pathLst>
                <a:path w="8241" h="4745" extrusionOk="0">
                  <a:moveTo>
                    <a:pt x="967" y="0"/>
                  </a:moveTo>
                  <a:cubicBezTo>
                    <a:pt x="777" y="0"/>
                    <a:pt x="595" y="74"/>
                    <a:pt x="434" y="254"/>
                  </a:cubicBezTo>
                  <a:cubicBezTo>
                    <a:pt x="388" y="299"/>
                    <a:pt x="343" y="368"/>
                    <a:pt x="320" y="413"/>
                  </a:cubicBezTo>
                  <a:cubicBezTo>
                    <a:pt x="0" y="893"/>
                    <a:pt x="69" y="1737"/>
                    <a:pt x="320" y="2239"/>
                  </a:cubicBezTo>
                  <a:cubicBezTo>
                    <a:pt x="776" y="3221"/>
                    <a:pt x="1781" y="4134"/>
                    <a:pt x="2831" y="4476"/>
                  </a:cubicBezTo>
                  <a:cubicBezTo>
                    <a:pt x="3372" y="4655"/>
                    <a:pt x="3948" y="4745"/>
                    <a:pt x="4514" y="4745"/>
                  </a:cubicBezTo>
                  <a:cubicBezTo>
                    <a:pt x="6265" y="4745"/>
                    <a:pt x="7919" y="3885"/>
                    <a:pt x="8126" y="2125"/>
                  </a:cubicBezTo>
                  <a:cubicBezTo>
                    <a:pt x="8240" y="1252"/>
                    <a:pt x="7548" y="552"/>
                    <a:pt x="6760" y="552"/>
                  </a:cubicBezTo>
                  <a:cubicBezTo>
                    <a:pt x="6601" y="552"/>
                    <a:pt x="6438" y="580"/>
                    <a:pt x="6277" y="642"/>
                  </a:cubicBezTo>
                  <a:cubicBezTo>
                    <a:pt x="5501" y="938"/>
                    <a:pt x="4953" y="1988"/>
                    <a:pt x="4063" y="2011"/>
                  </a:cubicBezTo>
                  <a:cubicBezTo>
                    <a:pt x="4049" y="2012"/>
                    <a:pt x="4035" y="2012"/>
                    <a:pt x="4021" y="2012"/>
                  </a:cubicBezTo>
                  <a:cubicBezTo>
                    <a:pt x="3268" y="2012"/>
                    <a:pt x="2754" y="1408"/>
                    <a:pt x="2306" y="870"/>
                  </a:cubicBezTo>
                  <a:cubicBezTo>
                    <a:pt x="1978" y="476"/>
                    <a:pt x="1450" y="0"/>
                    <a:pt x="9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3"/>
            <p:cNvSpPr/>
            <p:nvPr/>
          </p:nvSpPr>
          <p:spPr>
            <a:xfrm>
              <a:off x="7091194" y="3572246"/>
              <a:ext cx="142542" cy="48196"/>
            </a:xfrm>
            <a:custGeom>
              <a:avLst/>
              <a:gdLst/>
              <a:ahLst/>
              <a:cxnLst/>
              <a:rect l="l" t="t" r="r" b="b"/>
              <a:pathLst>
                <a:path w="5297" h="1791" extrusionOk="0">
                  <a:moveTo>
                    <a:pt x="3082" y="1"/>
                  </a:moveTo>
                  <a:cubicBezTo>
                    <a:pt x="1700" y="1"/>
                    <a:pt x="528" y="508"/>
                    <a:pt x="1" y="1289"/>
                  </a:cubicBezTo>
                  <a:cubicBezTo>
                    <a:pt x="183" y="1380"/>
                    <a:pt x="366" y="1472"/>
                    <a:pt x="549" y="1517"/>
                  </a:cubicBezTo>
                  <a:cubicBezTo>
                    <a:pt x="1093" y="1699"/>
                    <a:pt x="1672" y="1790"/>
                    <a:pt x="2240" y="1790"/>
                  </a:cubicBezTo>
                  <a:cubicBezTo>
                    <a:pt x="3458" y="1790"/>
                    <a:pt x="4627" y="1369"/>
                    <a:pt x="5296" y="513"/>
                  </a:cubicBezTo>
                  <a:cubicBezTo>
                    <a:pt x="4771" y="239"/>
                    <a:pt x="4132" y="56"/>
                    <a:pt x="3425" y="11"/>
                  </a:cubicBezTo>
                  <a:cubicBezTo>
                    <a:pt x="3309" y="4"/>
                    <a:pt x="3195" y="1"/>
                    <a:pt x="3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3"/>
            <p:cNvSpPr/>
            <p:nvPr/>
          </p:nvSpPr>
          <p:spPr>
            <a:xfrm>
              <a:off x="7326441" y="3288130"/>
              <a:ext cx="223622" cy="159980"/>
            </a:xfrm>
            <a:custGeom>
              <a:avLst/>
              <a:gdLst/>
              <a:ahLst/>
              <a:cxnLst/>
              <a:rect l="l" t="t" r="r" b="b"/>
              <a:pathLst>
                <a:path w="8310" h="5945" extrusionOk="0">
                  <a:moveTo>
                    <a:pt x="3448" y="1"/>
                  </a:moveTo>
                  <a:cubicBezTo>
                    <a:pt x="3242" y="24"/>
                    <a:pt x="3014" y="46"/>
                    <a:pt x="2786" y="115"/>
                  </a:cubicBezTo>
                  <a:cubicBezTo>
                    <a:pt x="2557" y="206"/>
                    <a:pt x="2329" y="297"/>
                    <a:pt x="2101" y="434"/>
                  </a:cubicBezTo>
                  <a:cubicBezTo>
                    <a:pt x="1918" y="594"/>
                    <a:pt x="1690" y="754"/>
                    <a:pt x="1507" y="959"/>
                  </a:cubicBezTo>
                  <a:cubicBezTo>
                    <a:pt x="1348" y="1165"/>
                    <a:pt x="1142" y="1347"/>
                    <a:pt x="1005" y="1576"/>
                  </a:cubicBezTo>
                  <a:cubicBezTo>
                    <a:pt x="412" y="2489"/>
                    <a:pt x="206" y="3516"/>
                    <a:pt x="69" y="4246"/>
                  </a:cubicBezTo>
                  <a:cubicBezTo>
                    <a:pt x="1" y="4999"/>
                    <a:pt x="1" y="5479"/>
                    <a:pt x="92" y="5502"/>
                  </a:cubicBezTo>
                  <a:cubicBezTo>
                    <a:pt x="95" y="5502"/>
                    <a:pt x="98" y="5502"/>
                    <a:pt x="101" y="5502"/>
                  </a:cubicBezTo>
                  <a:cubicBezTo>
                    <a:pt x="216" y="5502"/>
                    <a:pt x="417" y="5053"/>
                    <a:pt x="640" y="4429"/>
                  </a:cubicBezTo>
                  <a:cubicBezTo>
                    <a:pt x="937" y="3813"/>
                    <a:pt x="1279" y="2945"/>
                    <a:pt x="1827" y="2375"/>
                  </a:cubicBezTo>
                  <a:cubicBezTo>
                    <a:pt x="2292" y="1849"/>
                    <a:pt x="2829" y="1610"/>
                    <a:pt x="3247" y="1610"/>
                  </a:cubicBezTo>
                  <a:cubicBezTo>
                    <a:pt x="3301" y="1610"/>
                    <a:pt x="3352" y="1614"/>
                    <a:pt x="3402" y="1621"/>
                  </a:cubicBezTo>
                  <a:cubicBezTo>
                    <a:pt x="3791" y="1686"/>
                    <a:pt x="4058" y="1874"/>
                    <a:pt x="4084" y="1874"/>
                  </a:cubicBezTo>
                  <a:cubicBezTo>
                    <a:pt x="4086" y="1874"/>
                    <a:pt x="4087" y="1874"/>
                    <a:pt x="4087" y="1872"/>
                  </a:cubicBezTo>
                  <a:cubicBezTo>
                    <a:pt x="4087" y="1872"/>
                    <a:pt x="4155" y="1895"/>
                    <a:pt x="4269" y="1987"/>
                  </a:cubicBezTo>
                  <a:cubicBezTo>
                    <a:pt x="4338" y="2009"/>
                    <a:pt x="4406" y="2055"/>
                    <a:pt x="4497" y="2123"/>
                  </a:cubicBezTo>
                  <a:cubicBezTo>
                    <a:pt x="4589" y="2169"/>
                    <a:pt x="4680" y="2260"/>
                    <a:pt x="4771" y="2352"/>
                  </a:cubicBezTo>
                  <a:cubicBezTo>
                    <a:pt x="4817" y="2397"/>
                    <a:pt x="4885" y="2443"/>
                    <a:pt x="4931" y="2489"/>
                  </a:cubicBezTo>
                  <a:cubicBezTo>
                    <a:pt x="4977" y="2557"/>
                    <a:pt x="5022" y="2603"/>
                    <a:pt x="5091" y="2671"/>
                  </a:cubicBezTo>
                  <a:cubicBezTo>
                    <a:pt x="5182" y="2808"/>
                    <a:pt x="5319" y="2922"/>
                    <a:pt x="5410" y="3082"/>
                  </a:cubicBezTo>
                  <a:cubicBezTo>
                    <a:pt x="5502" y="3242"/>
                    <a:pt x="5616" y="3425"/>
                    <a:pt x="5707" y="3584"/>
                  </a:cubicBezTo>
                  <a:lnTo>
                    <a:pt x="5844" y="3881"/>
                  </a:lnTo>
                  <a:cubicBezTo>
                    <a:pt x="5867" y="3927"/>
                    <a:pt x="5890" y="3949"/>
                    <a:pt x="5913" y="4018"/>
                  </a:cubicBezTo>
                  <a:lnTo>
                    <a:pt x="6027" y="4315"/>
                  </a:lnTo>
                  <a:cubicBezTo>
                    <a:pt x="6141" y="4657"/>
                    <a:pt x="6278" y="4999"/>
                    <a:pt x="6392" y="5342"/>
                  </a:cubicBezTo>
                  <a:cubicBezTo>
                    <a:pt x="6460" y="5502"/>
                    <a:pt x="6506" y="5661"/>
                    <a:pt x="6575" y="5821"/>
                  </a:cubicBezTo>
                  <a:lnTo>
                    <a:pt x="6597" y="5935"/>
                  </a:lnTo>
                  <a:cubicBezTo>
                    <a:pt x="6604" y="5942"/>
                    <a:pt x="6609" y="5945"/>
                    <a:pt x="6613" y="5945"/>
                  </a:cubicBezTo>
                  <a:cubicBezTo>
                    <a:pt x="6622" y="5945"/>
                    <a:pt x="6627" y="5929"/>
                    <a:pt x="6643" y="5912"/>
                  </a:cubicBezTo>
                  <a:lnTo>
                    <a:pt x="6689" y="5867"/>
                  </a:lnTo>
                  <a:lnTo>
                    <a:pt x="6848" y="5639"/>
                  </a:lnTo>
                  <a:cubicBezTo>
                    <a:pt x="7282" y="5068"/>
                    <a:pt x="7670" y="4589"/>
                    <a:pt x="7898" y="4178"/>
                  </a:cubicBezTo>
                  <a:cubicBezTo>
                    <a:pt x="8127" y="3790"/>
                    <a:pt x="8195" y="3516"/>
                    <a:pt x="8241" y="3310"/>
                  </a:cubicBezTo>
                  <a:cubicBezTo>
                    <a:pt x="8309" y="3082"/>
                    <a:pt x="8309" y="2945"/>
                    <a:pt x="8264" y="2922"/>
                  </a:cubicBezTo>
                  <a:cubicBezTo>
                    <a:pt x="8258" y="2920"/>
                    <a:pt x="8252" y="2918"/>
                    <a:pt x="8244" y="2918"/>
                  </a:cubicBezTo>
                  <a:cubicBezTo>
                    <a:pt x="8194" y="2918"/>
                    <a:pt x="8110" y="2988"/>
                    <a:pt x="7990" y="3128"/>
                  </a:cubicBezTo>
                  <a:cubicBezTo>
                    <a:pt x="7853" y="3265"/>
                    <a:pt x="7670" y="3516"/>
                    <a:pt x="7465" y="3721"/>
                  </a:cubicBezTo>
                  <a:cubicBezTo>
                    <a:pt x="7328" y="3858"/>
                    <a:pt x="7168" y="3949"/>
                    <a:pt x="7054" y="4018"/>
                  </a:cubicBezTo>
                  <a:cubicBezTo>
                    <a:pt x="7038" y="4034"/>
                    <a:pt x="7025" y="4041"/>
                    <a:pt x="7016" y="4041"/>
                  </a:cubicBezTo>
                  <a:cubicBezTo>
                    <a:pt x="6969" y="4041"/>
                    <a:pt x="6981" y="3888"/>
                    <a:pt x="6963" y="3813"/>
                  </a:cubicBezTo>
                  <a:cubicBezTo>
                    <a:pt x="6963" y="3698"/>
                    <a:pt x="6940" y="3607"/>
                    <a:pt x="6940" y="3516"/>
                  </a:cubicBezTo>
                  <a:lnTo>
                    <a:pt x="6940" y="3470"/>
                  </a:lnTo>
                  <a:lnTo>
                    <a:pt x="6894" y="3310"/>
                  </a:lnTo>
                  <a:lnTo>
                    <a:pt x="6780" y="2945"/>
                  </a:lnTo>
                  <a:cubicBezTo>
                    <a:pt x="6689" y="2717"/>
                    <a:pt x="6575" y="2512"/>
                    <a:pt x="6483" y="2306"/>
                  </a:cubicBezTo>
                  <a:cubicBezTo>
                    <a:pt x="6529" y="2283"/>
                    <a:pt x="6552" y="2283"/>
                    <a:pt x="6575" y="2260"/>
                  </a:cubicBezTo>
                  <a:cubicBezTo>
                    <a:pt x="6848" y="2146"/>
                    <a:pt x="7054" y="1918"/>
                    <a:pt x="7054" y="1918"/>
                  </a:cubicBezTo>
                  <a:cubicBezTo>
                    <a:pt x="7054" y="1918"/>
                    <a:pt x="7100" y="1850"/>
                    <a:pt x="7145" y="1735"/>
                  </a:cubicBezTo>
                  <a:cubicBezTo>
                    <a:pt x="7214" y="1621"/>
                    <a:pt x="7237" y="1462"/>
                    <a:pt x="7282" y="1302"/>
                  </a:cubicBezTo>
                  <a:cubicBezTo>
                    <a:pt x="7305" y="959"/>
                    <a:pt x="7214" y="685"/>
                    <a:pt x="7168" y="685"/>
                  </a:cubicBezTo>
                  <a:cubicBezTo>
                    <a:pt x="7077" y="708"/>
                    <a:pt x="7031" y="982"/>
                    <a:pt x="6940" y="1188"/>
                  </a:cubicBezTo>
                  <a:cubicBezTo>
                    <a:pt x="6826" y="1393"/>
                    <a:pt x="6666" y="1530"/>
                    <a:pt x="6666" y="1530"/>
                  </a:cubicBezTo>
                  <a:cubicBezTo>
                    <a:pt x="6666" y="1530"/>
                    <a:pt x="6575" y="1735"/>
                    <a:pt x="6392" y="1918"/>
                  </a:cubicBezTo>
                  <a:cubicBezTo>
                    <a:pt x="6369" y="1941"/>
                    <a:pt x="6346" y="1964"/>
                    <a:pt x="6323" y="1987"/>
                  </a:cubicBezTo>
                  <a:cubicBezTo>
                    <a:pt x="6255" y="1872"/>
                    <a:pt x="6187" y="1758"/>
                    <a:pt x="6118" y="1644"/>
                  </a:cubicBezTo>
                  <a:cubicBezTo>
                    <a:pt x="6072" y="1553"/>
                    <a:pt x="6004" y="1462"/>
                    <a:pt x="5958" y="1370"/>
                  </a:cubicBezTo>
                  <a:cubicBezTo>
                    <a:pt x="5890" y="1302"/>
                    <a:pt x="5821" y="1210"/>
                    <a:pt x="5753" y="1142"/>
                  </a:cubicBezTo>
                  <a:cubicBezTo>
                    <a:pt x="5616" y="1005"/>
                    <a:pt x="5502" y="845"/>
                    <a:pt x="5388" y="754"/>
                  </a:cubicBezTo>
                  <a:cubicBezTo>
                    <a:pt x="5251" y="640"/>
                    <a:pt x="5137" y="549"/>
                    <a:pt x="5045" y="480"/>
                  </a:cubicBezTo>
                  <a:cubicBezTo>
                    <a:pt x="4954" y="412"/>
                    <a:pt x="4885" y="343"/>
                    <a:pt x="4840" y="320"/>
                  </a:cubicBezTo>
                  <a:cubicBezTo>
                    <a:pt x="4771" y="297"/>
                    <a:pt x="4749" y="275"/>
                    <a:pt x="4749" y="275"/>
                  </a:cubicBezTo>
                  <a:cubicBezTo>
                    <a:pt x="4749" y="275"/>
                    <a:pt x="4634" y="229"/>
                    <a:pt x="4406" y="138"/>
                  </a:cubicBezTo>
                  <a:cubicBezTo>
                    <a:pt x="4201" y="46"/>
                    <a:pt x="3836" y="1"/>
                    <a:pt x="34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3"/>
            <p:cNvSpPr/>
            <p:nvPr/>
          </p:nvSpPr>
          <p:spPr>
            <a:xfrm>
              <a:off x="6863939" y="3217114"/>
              <a:ext cx="194748" cy="160733"/>
            </a:xfrm>
            <a:custGeom>
              <a:avLst/>
              <a:gdLst/>
              <a:ahLst/>
              <a:cxnLst/>
              <a:rect l="l" t="t" r="r" b="b"/>
              <a:pathLst>
                <a:path w="7237" h="5973" extrusionOk="0">
                  <a:moveTo>
                    <a:pt x="4340" y="0"/>
                  </a:moveTo>
                  <a:cubicBezTo>
                    <a:pt x="4282" y="0"/>
                    <a:pt x="4227" y="5"/>
                    <a:pt x="4177" y="15"/>
                  </a:cubicBezTo>
                  <a:cubicBezTo>
                    <a:pt x="3972" y="38"/>
                    <a:pt x="3858" y="38"/>
                    <a:pt x="3858" y="38"/>
                  </a:cubicBezTo>
                  <a:cubicBezTo>
                    <a:pt x="3858" y="38"/>
                    <a:pt x="3812" y="38"/>
                    <a:pt x="3767" y="60"/>
                  </a:cubicBezTo>
                  <a:cubicBezTo>
                    <a:pt x="3698" y="83"/>
                    <a:pt x="3630" y="106"/>
                    <a:pt x="3516" y="152"/>
                  </a:cubicBezTo>
                  <a:cubicBezTo>
                    <a:pt x="3424" y="197"/>
                    <a:pt x="3310" y="243"/>
                    <a:pt x="3173" y="312"/>
                  </a:cubicBezTo>
                  <a:cubicBezTo>
                    <a:pt x="3036" y="380"/>
                    <a:pt x="2899" y="471"/>
                    <a:pt x="2739" y="585"/>
                  </a:cubicBezTo>
                  <a:cubicBezTo>
                    <a:pt x="2671" y="631"/>
                    <a:pt x="2603" y="677"/>
                    <a:pt x="2511" y="745"/>
                  </a:cubicBezTo>
                  <a:cubicBezTo>
                    <a:pt x="2443" y="814"/>
                    <a:pt x="2374" y="882"/>
                    <a:pt x="2283" y="951"/>
                  </a:cubicBezTo>
                  <a:cubicBezTo>
                    <a:pt x="2146" y="1088"/>
                    <a:pt x="1963" y="1225"/>
                    <a:pt x="1849" y="1407"/>
                  </a:cubicBezTo>
                  <a:cubicBezTo>
                    <a:pt x="1758" y="1521"/>
                    <a:pt x="1667" y="1635"/>
                    <a:pt x="1575" y="1750"/>
                  </a:cubicBezTo>
                  <a:cubicBezTo>
                    <a:pt x="1553" y="1727"/>
                    <a:pt x="1530" y="1681"/>
                    <a:pt x="1507" y="1658"/>
                  </a:cubicBezTo>
                  <a:cubicBezTo>
                    <a:pt x="1461" y="1544"/>
                    <a:pt x="1416" y="1453"/>
                    <a:pt x="1393" y="1362"/>
                  </a:cubicBezTo>
                  <a:cubicBezTo>
                    <a:pt x="1370" y="1293"/>
                    <a:pt x="1370" y="1247"/>
                    <a:pt x="1370" y="1247"/>
                  </a:cubicBezTo>
                  <a:cubicBezTo>
                    <a:pt x="1370" y="1247"/>
                    <a:pt x="1279" y="1042"/>
                    <a:pt x="1210" y="791"/>
                  </a:cubicBezTo>
                  <a:cubicBezTo>
                    <a:pt x="1142" y="563"/>
                    <a:pt x="1119" y="266"/>
                    <a:pt x="1050" y="266"/>
                  </a:cubicBezTo>
                  <a:cubicBezTo>
                    <a:pt x="982" y="266"/>
                    <a:pt x="891" y="540"/>
                    <a:pt x="868" y="837"/>
                  </a:cubicBezTo>
                  <a:cubicBezTo>
                    <a:pt x="845" y="1133"/>
                    <a:pt x="913" y="1453"/>
                    <a:pt x="913" y="1453"/>
                  </a:cubicBezTo>
                  <a:cubicBezTo>
                    <a:pt x="913" y="1453"/>
                    <a:pt x="959" y="1521"/>
                    <a:pt x="1005" y="1635"/>
                  </a:cubicBezTo>
                  <a:cubicBezTo>
                    <a:pt x="1073" y="1727"/>
                    <a:pt x="1165" y="1841"/>
                    <a:pt x="1279" y="1932"/>
                  </a:cubicBezTo>
                  <a:cubicBezTo>
                    <a:pt x="1301" y="1955"/>
                    <a:pt x="1347" y="1978"/>
                    <a:pt x="1393" y="2001"/>
                  </a:cubicBezTo>
                  <a:lnTo>
                    <a:pt x="1233" y="2252"/>
                  </a:lnTo>
                  <a:lnTo>
                    <a:pt x="1142" y="2411"/>
                  </a:lnTo>
                  <a:lnTo>
                    <a:pt x="1119" y="2457"/>
                  </a:lnTo>
                  <a:cubicBezTo>
                    <a:pt x="1096" y="2503"/>
                    <a:pt x="1073" y="2594"/>
                    <a:pt x="1028" y="2708"/>
                  </a:cubicBezTo>
                  <a:cubicBezTo>
                    <a:pt x="1010" y="2762"/>
                    <a:pt x="977" y="2902"/>
                    <a:pt x="942" y="2902"/>
                  </a:cubicBezTo>
                  <a:cubicBezTo>
                    <a:pt x="933" y="2902"/>
                    <a:pt x="923" y="2892"/>
                    <a:pt x="913" y="2868"/>
                  </a:cubicBezTo>
                  <a:cubicBezTo>
                    <a:pt x="822" y="2777"/>
                    <a:pt x="708" y="2663"/>
                    <a:pt x="617" y="2480"/>
                  </a:cubicBezTo>
                  <a:cubicBezTo>
                    <a:pt x="480" y="2252"/>
                    <a:pt x="366" y="1978"/>
                    <a:pt x="274" y="1818"/>
                  </a:cubicBezTo>
                  <a:cubicBezTo>
                    <a:pt x="192" y="1654"/>
                    <a:pt x="129" y="1563"/>
                    <a:pt x="83" y="1563"/>
                  </a:cubicBezTo>
                  <a:cubicBezTo>
                    <a:pt x="78" y="1563"/>
                    <a:pt x="74" y="1565"/>
                    <a:pt x="69" y="1567"/>
                  </a:cubicBezTo>
                  <a:cubicBezTo>
                    <a:pt x="23" y="1590"/>
                    <a:pt x="0" y="1704"/>
                    <a:pt x="0" y="1909"/>
                  </a:cubicBezTo>
                  <a:cubicBezTo>
                    <a:pt x="0" y="2138"/>
                    <a:pt x="0" y="2389"/>
                    <a:pt x="115" y="2777"/>
                  </a:cubicBezTo>
                  <a:cubicBezTo>
                    <a:pt x="229" y="3233"/>
                    <a:pt x="457" y="3758"/>
                    <a:pt x="708" y="4397"/>
                  </a:cubicBezTo>
                  <a:lnTo>
                    <a:pt x="822" y="4626"/>
                  </a:lnTo>
                  <a:lnTo>
                    <a:pt x="845" y="4694"/>
                  </a:lnTo>
                  <a:cubicBezTo>
                    <a:pt x="845" y="4710"/>
                    <a:pt x="856" y="4726"/>
                    <a:pt x="863" y="4726"/>
                  </a:cubicBezTo>
                  <a:cubicBezTo>
                    <a:pt x="866" y="4726"/>
                    <a:pt x="868" y="4724"/>
                    <a:pt x="868" y="4717"/>
                  </a:cubicBezTo>
                  <a:lnTo>
                    <a:pt x="936" y="4626"/>
                  </a:lnTo>
                  <a:cubicBezTo>
                    <a:pt x="1005" y="4489"/>
                    <a:pt x="1096" y="4374"/>
                    <a:pt x="1187" y="4237"/>
                  </a:cubicBezTo>
                  <a:cubicBezTo>
                    <a:pt x="1370" y="3964"/>
                    <a:pt x="1575" y="3690"/>
                    <a:pt x="1758" y="3393"/>
                  </a:cubicBezTo>
                  <a:lnTo>
                    <a:pt x="1918" y="3165"/>
                  </a:lnTo>
                  <a:cubicBezTo>
                    <a:pt x="1963" y="3096"/>
                    <a:pt x="1986" y="3073"/>
                    <a:pt x="2032" y="3028"/>
                  </a:cubicBezTo>
                  <a:lnTo>
                    <a:pt x="2214" y="2822"/>
                  </a:lnTo>
                  <a:cubicBezTo>
                    <a:pt x="2351" y="2685"/>
                    <a:pt x="2488" y="2548"/>
                    <a:pt x="2603" y="2434"/>
                  </a:cubicBezTo>
                  <a:cubicBezTo>
                    <a:pt x="3152" y="1925"/>
                    <a:pt x="3738" y="1598"/>
                    <a:pt x="4474" y="1598"/>
                  </a:cubicBezTo>
                  <a:cubicBezTo>
                    <a:pt x="4563" y="1598"/>
                    <a:pt x="4654" y="1603"/>
                    <a:pt x="4748" y="1613"/>
                  </a:cubicBezTo>
                  <a:cubicBezTo>
                    <a:pt x="5159" y="1658"/>
                    <a:pt x="5661" y="2023"/>
                    <a:pt x="5981" y="2685"/>
                  </a:cubicBezTo>
                  <a:cubicBezTo>
                    <a:pt x="6346" y="3347"/>
                    <a:pt x="6460" y="4215"/>
                    <a:pt x="6574" y="4854"/>
                  </a:cubicBezTo>
                  <a:cubicBezTo>
                    <a:pt x="6643" y="5516"/>
                    <a:pt x="6711" y="5972"/>
                    <a:pt x="6802" y="5972"/>
                  </a:cubicBezTo>
                  <a:cubicBezTo>
                    <a:pt x="6916" y="5972"/>
                    <a:pt x="7031" y="5539"/>
                    <a:pt x="7122" y="4831"/>
                  </a:cubicBezTo>
                  <a:cubicBezTo>
                    <a:pt x="7168" y="4123"/>
                    <a:pt x="7236" y="3142"/>
                    <a:pt x="6894" y="2183"/>
                  </a:cubicBezTo>
                  <a:cubicBezTo>
                    <a:pt x="6825" y="1932"/>
                    <a:pt x="6711" y="1704"/>
                    <a:pt x="6597" y="1476"/>
                  </a:cubicBezTo>
                  <a:cubicBezTo>
                    <a:pt x="6483" y="1247"/>
                    <a:pt x="6323" y="1065"/>
                    <a:pt x="6186" y="859"/>
                  </a:cubicBezTo>
                  <a:cubicBezTo>
                    <a:pt x="6003" y="677"/>
                    <a:pt x="5821" y="540"/>
                    <a:pt x="5638" y="403"/>
                  </a:cubicBezTo>
                  <a:cubicBezTo>
                    <a:pt x="5456" y="289"/>
                    <a:pt x="5273" y="197"/>
                    <a:pt x="5090" y="129"/>
                  </a:cubicBezTo>
                  <a:cubicBezTo>
                    <a:pt x="4805" y="58"/>
                    <a:pt x="4548" y="0"/>
                    <a:pt x="43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3"/>
            <p:cNvSpPr/>
            <p:nvPr/>
          </p:nvSpPr>
          <p:spPr>
            <a:xfrm>
              <a:off x="7637251" y="3579000"/>
              <a:ext cx="5543" cy="13832"/>
            </a:xfrm>
            <a:custGeom>
              <a:avLst/>
              <a:gdLst/>
              <a:ahLst/>
              <a:cxnLst/>
              <a:rect l="l" t="t" r="r" b="b"/>
              <a:pathLst>
                <a:path w="206" h="514" extrusionOk="0">
                  <a:moveTo>
                    <a:pt x="146" y="1"/>
                  </a:moveTo>
                  <a:cubicBezTo>
                    <a:pt x="101" y="1"/>
                    <a:pt x="46" y="257"/>
                    <a:pt x="0" y="513"/>
                  </a:cubicBezTo>
                  <a:cubicBezTo>
                    <a:pt x="69" y="422"/>
                    <a:pt x="137" y="330"/>
                    <a:pt x="206" y="239"/>
                  </a:cubicBezTo>
                  <a:cubicBezTo>
                    <a:pt x="190" y="69"/>
                    <a:pt x="170" y="1"/>
                    <a:pt x="146"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3"/>
            <p:cNvSpPr/>
            <p:nvPr/>
          </p:nvSpPr>
          <p:spPr>
            <a:xfrm>
              <a:off x="6884821" y="3253739"/>
              <a:ext cx="12917" cy="20290"/>
            </a:xfrm>
            <a:custGeom>
              <a:avLst/>
              <a:gdLst/>
              <a:ahLst/>
              <a:cxnLst/>
              <a:rect l="l" t="t" r="r" b="b"/>
              <a:pathLst>
                <a:path w="480" h="754" extrusionOk="0">
                  <a:moveTo>
                    <a:pt x="480" y="1"/>
                  </a:moveTo>
                  <a:lnTo>
                    <a:pt x="480" y="1"/>
                  </a:lnTo>
                  <a:cubicBezTo>
                    <a:pt x="297" y="252"/>
                    <a:pt x="160" y="503"/>
                    <a:pt x="0" y="754"/>
                  </a:cubicBezTo>
                  <a:cubicBezTo>
                    <a:pt x="183" y="548"/>
                    <a:pt x="343" y="274"/>
                    <a:pt x="480"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3"/>
            <p:cNvSpPr/>
            <p:nvPr/>
          </p:nvSpPr>
          <p:spPr>
            <a:xfrm>
              <a:off x="6943781" y="2765403"/>
              <a:ext cx="1015960" cy="806520"/>
            </a:xfrm>
            <a:custGeom>
              <a:avLst/>
              <a:gdLst/>
              <a:ahLst/>
              <a:cxnLst/>
              <a:rect l="l" t="t" r="r" b="b"/>
              <a:pathLst>
                <a:path w="37754" h="29971" extrusionOk="0">
                  <a:moveTo>
                    <a:pt x="15631" y="1"/>
                  </a:moveTo>
                  <a:cubicBezTo>
                    <a:pt x="13776" y="1"/>
                    <a:pt x="11718" y="229"/>
                    <a:pt x="9473" y="800"/>
                  </a:cubicBezTo>
                  <a:cubicBezTo>
                    <a:pt x="3242" y="2375"/>
                    <a:pt x="1073" y="6575"/>
                    <a:pt x="1" y="10912"/>
                  </a:cubicBezTo>
                  <a:cubicBezTo>
                    <a:pt x="183" y="10524"/>
                    <a:pt x="412" y="10136"/>
                    <a:pt x="685" y="9793"/>
                  </a:cubicBezTo>
                  <a:cubicBezTo>
                    <a:pt x="1553" y="8675"/>
                    <a:pt x="2626" y="7716"/>
                    <a:pt x="3767" y="6917"/>
                  </a:cubicBezTo>
                  <a:cubicBezTo>
                    <a:pt x="6529" y="5023"/>
                    <a:pt x="9785" y="4241"/>
                    <a:pt x="13066" y="4241"/>
                  </a:cubicBezTo>
                  <a:cubicBezTo>
                    <a:pt x="14016" y="4241"/>
                    <a:pt x="14968" y="4307"/>
                    <a:pt x="15910" y="4430"/>
                  </a:cubicBezTo>
                  <a:cubicBezTo>
                    <a:pt x="15910" y="4430"/>
                    <a:pt x="15339" y="15751"/>
                    <a:pt x="27414" y="19175"/>
                  </a:cubicBezTo>
                  <a:cubicBezTo>
                    <a:pt x="27414" y="19175"/>
                    <a:pt x="25223" y="22872"/>
                    <a:pt x="25976" y="24790"/>
                  </a:cubicBezTo>
                  <a:cubicBezTo>
                    <a:pt x="26168" y="25260"/>
                    <a:pt x="26589" y="25443"/>
                    <a:pt x="27140" y="25443"/>
                  </a:cubicBezTo>
                  <a:cubicBezTo>
                    <a:pt x="28813" y="25443"/>
                    <a:pt x="31696" y="23758"/>
                    <a:pt x="33120" y="23260"/>
                  </a:cubicBezTo>
                  <a:cubicBezTo>
                    <a:pt x="33312" y="23194"/>
                    <a:pt x="33496" y="23163"/>
                    <a:pt x="33673" y="23163"/>
                  </a:cubicBezTo>
                  <a:cubicBezTo>
                    <a:pt x="35435" y="23163"/>
                    <a:pt x="36434" y="26228"/>
                    <a:pt x="36019" y="27597"/>
                  </a:cubicBezTo>
                  <a:cubicBezTo>
                    <a:pt x="35791" y="28328"/>
                    <a:pt x="35380" y="29172"/>
                    <a:pt x="34832" y="29971"/>
                  </a:cubicBezTo>
                  <a:cubicBezTo>
                    <a:pt x="36727" y="27917"/>
                    <a:pt x="37754" y="25041"/>
                    <a:pt x="36270" y="23329"/>
                  </a:cubicBezTo>
                  <a:cubicBezTo>
                    <a:pt x="35242" y="22136"/>
                    <a:pt x="34148" y="21767"/>
                    <a:pt x="33188" y="21767"/>
                  </a:cubicBezTo>
                  <a:cubicBezTo>
                    <a:pt x="31631" y="21767"/>
                    <a:pt x="30427" y="22735"/>
                    <a:pt x="30427" y="22735"/>
                  </a:cubicBezTo>
                  <a:cubicBezTo>
                    <a:pt x="30427" y="22735"/>
                    <a:pt x="37526" y="11597"/>
                    <a:pt x="27117" y="3562"/>
                  </a:cubicBezTo>
                  <a:cubicBezTo>
                    <a:pt x="27117" y="3562"/>
                    <a:pt x="22960" y="1"/>
                    <a:pt x="15631"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3"/>
            <p:cNvSpPr/>
            <p:nvPr/>
          </p:nvSpPr>
          <p:spPr>
            <a:xfrm>
              <a:off x="6803122" y="2636935"/>
              <a:ext cx="1853157" cy="1072202"/>
            </a:xfrm>
            <a:custGeom>
              <a:avLst/>
              <a:gdLst/>
              <a:ahLst/>
              <a:cxnLst/>
              <a:rect l="l" t="t" r="r" b="b"/>
              <a:pathLst>
                <a:path w="68865" h="39844" extrusionOk="0">
                  <a:moveTo>
                    <a:pt x="15558" y="1"/>
                  </a:moveTo>
                  <a:cubicBezTo>
                    <a:pt x="14688" y="1"/>
                    <a:pt x="13754" y="77"/>
                    <a:pt x="12760" y="256"/>
                  </a:cubicBezTo>
                  <a:cubicBezTo>
                    <a:pt x="6072" y="1466"/>
                    <a:pt x="1" y="10984"/>
                    <a:pt x="4474" y="17170"/>
                  </a:cubicBezTo>
                  <a:cubicBezTo>
                    <a:pt x="4459" y="17148"/>
                    <a:pt x="4440" y="17139"/>
                    <a:pt x="4417" y="17139"/>
                  </a:cubicBezTo>
                  <a:cubicBezTo>
                    <a:pt x="4073" y="17139"/>
                    <a:pt x="2965" y="19443"/>
                    <a:pt x="2922" y="19657"/>
                  </a:cubicBezTo>
                  <a:cubicBezTo>
                    <a:pt x="2740" y="20502"/>
                    <a:pt x="2375" y="22260"/>
                    <a:pt x="2991" y="22990"/>
                  </a:cubicBezTo>
                  <a:cubicBezTo>
                    <a:pt x="4315" y="22716"/>
                    <a:pt x="4611" y="20228"/>
                    <a:pt x="4840" y="19110"/>
                  </a:cubicBezTo>
                  <a:cubicBezTo>
                    <a:pt x="5022" y="18220"/>
                    <a:pt x="5136" y="17329"/>
                    <a:pt x="5319" y="16439"/>
                  </a:cubicBezTo>
                  <a:cubicBezTo>
                    <a:pt x="5524" y="15366"/>
                    <a:pt x="5867" y="14339"/>
                    <a:pt x="6574" y="13426"/>
                  </a:cubicBezTo>
                  <a:cubicBezTo>
                    <a:pt x="7442" y="12308"/>
                    <a:pt x="8515" y="11349"/>
                    <a:pt x="9679" y="10550"/>
                  </a:cubicBezTo>
                  <a:cubicBezTo>
                    <a:pt x="12423" y="8656"/>
                    <a:pt x="15675" y="7874"/>
                    <a:pt x="18956" y="7874"/>
                  </a:cubicBezTo>
                  <a:cubicBezTo>
                    <a:pt x="19905" y="7874"/>
                    <a:pt x="20856" y="7939"/>
                    <a:pt x="21799" y="8062"/>
                  </a:cubicBezTo>
                  <a:cubicBezTo>
                    <a:pt x="21799" y="8062"/>
                    <a:pt x="21228" y="19384"/>
                    <a:pt x="33303" y="22807"/>
                  </a:cubicBezTo>
                  <a:cubicBezTo>
                    <a:pt x="33303" y="22807"/>
                    <a:pt x="31112" y="26505"/>
                    <a:pt x="31888" y="28422"/>
                  </a:cubicBezTo>
                  <a:cubicBezTo>
                    <a:pt x="32073" y="28888"/>
                    <a:pt x="32481" y="29070"/>
                    <a:pt x="33020" y="29070"/>
                  </a:cubicBezTo>
                  <a:cubicBezTo>
                    <a:pt x="34675" y="29070"/>
                    <a:pt x="37563" y="27358"/>
                    <a:pt x="39009" y="26893"/>
                  </a:cubicBezTo>
                  <a:cubicBezTo>
                    <a:pt x="39146" y="26850"/>
                    <a:pt x="39282" y="26829"/>
                    <a:pt x="39416" y="26829"/>
                  </a:cubicBezTo>
                  <a:cubicBezTo>
                    <a:pt x="41037" y="26829"/>
                    <a:pt x="42330" y="29838"/>
                    <a:pt x="41908" y="31230"/>
                  </a:cubicBezTo>
                  <a:cubicBezTo>
                    <a:pt x="41315" y="33239"/>
                    <a:pt x="39215" y="35978"/>
                    <a:pt x="37206" y="36685"/>
                  </a:cubicBezTo>
                  <a:cubicBezTo>
                    <a:pt x="36397" y="36970"/>
                    <a:pt x="35660" y="37096"/>
                    <a:pt x="35010" y="37096"/>
                  </a:cubicBezTo>
                  <a:cubicBezTo>
                    <a:pt x="33057" y="37096"/>
                    <a:pt x="31888" y="35961"/>
                    <a:pt x="31888" y="34608"/>
                  </a:cubicBezTo>
                  <a:cubicBezTo>
                    <a:pt x="31888" y="34055"/>
                    <a:pt x="31858" y="33862"/>
                    <a:pt x="31817" y="33862"/>
                  </a:cubicBezTo>
                  <a:cubicBezTo>
                    <a:pt x="31723" y="33862"/>
                    <a:pt x="31568" y="34882"/>
                    <a:pt x="31568" y="34882"/>
                  </a:cubicBezTo>
                  <a:lnTo>
                    <a:pt x="28555" y="37553"/>
                  </a:lnTo>
                  <a:cubicBezTo>
                    <a:pt x="28555" y="37553"/>
                    <a:pt x="30919" y="39843"/>
                    <a:pt x="34892" y="39843"/>
                  </a:cubicBezTo>
                  <a:cubicBezTo>
                    <a:pt x="35353" y="39843"/>
                    <a:pt x="35836" y="39813"/>
                    <a:pt x="36339" y="39744"/>
                  </a:cubicBezTo>
                  <a:cubicBezTo>
                    <a:pt x="41200" y="39059"/>
                    <a:pt x="42616" y="34882"/>
                    <a:pt x="42616" y="34882"/>
                  </a:cubicBezTo>
                  <a:cubicBezTo>
                    <a:pt x="42616" y="34882"/>
                    <a:pt x="44362" y="38128"/>
                    <a:pt x="48202" y="38128"/>
                  </a:cubicBezTo>
                  <a:cubicBezTo>
                    <a:pt x="48572" y="38128"/>
                    <a:pt x="48962" y="38098"/>
                    <a:pt x="49372" y="38032"/>
                  </a:cubicBezTo>
                  <a:cubicBezTo>
                    <a:pt x="54028" y="37256"/>
                    <a:pt x="54599" y="35270"/>
                    <a:pt x="54599" y="35270"/>
                  </a:cubicBezTo>
                  <a:cubicBezTo>
                    <a:pt x="54599" y="35270"/>
                    <a:pt x="57249" y="36883"/>
                    <a:pt x="60387" y="36883"/>
                  </a:cubicBezTo>
                  <a:cubicBezTo>
                    <a:pt x="61199" y="36883"/>
                    <a:pt x="62044" y="36775"/>
                    <a:pt x="62884" y="36503"/>
                  </a:cubicBezTo>
                  <a:cubicBezTo>
                    <a:pt x="66970" y="35179"/>
                    <a:pt x="68865" y="29084"/>
                    <a:pt x="68865" y="29084"/>
                  </a:cubicBezTo>
                  <a:lnTo>
                    <a:pt x="68865" y="29084"/>
                  </a:lnTo>
                  <a:lnTo>
                    <a:pt x="65167" y="29472"/>
                  </a:lnTo>
                  <a:lnTo>
                    <a:pt x="65167" y="29472"/>
                  </a:lnTo>
                  <a:lnTo>
                    <a:pt x="67449" y="27943"/>
                  </a:lnTo>
                  <a:cubicBezTo>
                    <a:pt x="67449" y="27943"/>
                    <a:pt x="65829" y="27943"/>
                    <a:pt x="65167" y="27760"/>
                  </a:cubicBezTo>
                  <a:cubicBezTo>
                    <a:pt x="64595" y="27583"/>
                    <a:pt x="63511" y="25291"/>
                    <a:pt x="60649" y="25291"/>
                  </a:cubicBezTo>
                  <a:cubicBezTo>
                    <a:pt x="60200" y="25291"/>
                    <a:pt x="59706" y="25348"/>
                    <a:pt x="59164" y="25478"/>
                  </a:cubicBezTo>
                  <a:cubicBezTo>
                    <a:pt x="55169" y="26414"/>
                    <a:pt x="55169" y="30888"/>
                    <a:pt x="55169" y="30888"/>
                  </a:cubicBezTo>
                  <a:cubicBezTo>
                    <a:pt x="55169" y="30888"/>
                    <a:pt x="53208" y="23560"/>
                    <a:pt x="47582" y="23560"/>
                  </a:cubicBezTo>
                  <a:cubicBezTo>
                    <a:pt x="47547" y="23560"/>
                    <a:pt x="47512" y="23560"/>
                    <a:pt x="47477" y="23561"/>
                  </a:cubicBezTo>
                  <a:cubicBezTo>
                    <a:pt x="47477" y="23561"/>
                    <a:pt x="49098" y="17375"/>
                    <a:pt x="45195" y="14910"/>
                  </a:cubicBezTo>
                  <a:cubicBezTo>
                    <a:pt x="45195" y="14910"/>
                    <a:pt x="46336" y="6738"/>
                    <a:pt x="37868" y="2173"/>
                  </a:cubicBezTo>
                  <a:cubicBezTo>
                    <a:pt x="35230" y="751"/>
                    <a:pt x="32851" y="262"/>
                    <a:pt x="30826" y="262"/>
                  </a:cubicBezTo>
                  <a:cubicBezTo>
                    <a:pt x="26350" y="262"/>
                    <a:pt x="23602" y="2653"/>
                    <a:pt x="23602" y="2653"/>
                  </a:cubicBezTo>
                  <a:cubicBezTo>
                    <a:pt x="23602" y="2653"/>
                    <a:pt x="20683" y="1"/>
                    <a:pt x="15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3"/>
            <p:cNvSpPr/>
            <p:nvPr/>
          </p:nvSpPr>
          <p:spPr>
            <a:xfrm>
              <a:off x="6864558" y="2648721"/>
              <a:ext cx="1791722" cy="1060415"/>
            </a:xfrm>
            <a:custGeom>
              <a:avLst/>
              <a:gdLst/>
              <a:ahLst/>
              <a:cxnLst/>
              <a:rect l="l" t="t" r="r" b="b"/>
              <a:pathLst>
                <a:path w="66582" h="39406" extrusionOk="0">
                  <a:moveTo>
                    <a:pt x="26455" y="1"/>
                  </a:moveTo>
                  <a:cubicBezTo>
                    <a:pt x="23236" y="548"/>
                    <a:pt x="21319" y="2215"/>
                    <a:pt x="21319" y="2215"/>
                  </a:cubicBezTo>
                  <a:cubicBezTo>
                    <a:pt x="21319" y="2215"/>
                    <a:pt x="20246" y="1233"/>
                    <a:pt x="18238" y="457"/>
                  </a:cubicBezTo>
                  <a:lnTo>
                    <a:pt x="18238" y="457"/>
                  </a:lnTo>
                  <a:cubicBezTo>
                    <a:pt x="18991" y="2032"/>
                    <a:pt x="18922" y="4200"/>
                    <a:pt x="16480" y="4703"/>
                  </a:cubicBezTo>
                  <a:cubicBezTo>
                    <a:pt x="12851" y="5479"/>
                    <a:pt x="9747" y="8902"/>
                    <a:pt x="4542" y="9039"/>
                  </a:cubicBezTo>
                  <a:cubicBezTo>
                    <a:pt x="4501" y="9040"/>
                    <a:pt x="4460" y="9041"/>
                    <a:pt x="4420" y="9041"/>
                  </a:cubicBezTo>
                  <a:cubicBezTo>
                    <a:pt x="2467" y="9041"/>
                    <a:pt x="1965" y="7962"/>
                    <a:pt x="2032" y="6620"/>
                  </a:cubicBezTo>
                  <a:lnTo>
                    <a:pt x="2032" y="6620"/>
                  </a:lnTo>
                  <a:cubicBezTo>
                    <a:pt x="343" y="9884"/>
                    <a:pt x="0" y="13719"/>
                    <a:pt x="2191" y="16732"/>
                  </a:cubicBezTo>
                  <a:cubicBezTo>
                    <a:pt x="2176" y="16710"/>
                    <a:pt x="2157" y="16701"/>
                    <a:pt x="2134" y="16701"/>
                  </a:cubicBezTo>
                  <a:cubicBezTo>
                    <a:pt x="1790" y="16701"/>
                    <a:pt x="682" y="19005"/>
                    <a:pt x="639" y="19219"/>
                  </a:cubicBezTo>
                  <a:cubicBezTo>
                    <a:pt x="457" y="20064"/>
                    <a:pt x="92" y="21822"/>
                    <a:pt x="708" y="22552"/>
                  </a:cubicBezTo>
                  <a:cubicBezTo>
                    <a:pt x="2032" y="22278"/>
                    <a:pt x="2328" y="19790"/>
                    <a:pt x="2557" y="18672"/>
                  </a:cubicBezTo>
                  <a:cubicBezTo>
                    <a:pt x="2739" y="17782"/>
                    <a:pt x="2853" y="16891"/>
                    <a:pt x="3036" y="16001"/>
                  </a:cubicBezTo>
                  <a:cubicBezTo>
                    <a:pt x="3241" y="14928"/>
                    <a:pt x="3584" y="13901"/>
                    <a:pt x="4291" y="12988"/>
                  </a:cubicBezTo>
                  <a:cubicBezTo>
                    <a:pt x="5159" y="11870"/>
                    <a:pt x="6232" y="10911"/>
                    <a:pt x="7396" y="10112"/>
                  </a:cubicBezTo>
                  <a:cubicBezTo>
                    <a:pt x="10140" y="8218"/>
                    <a:pt x="13392" y="7436"/>
                    <a:pt x="16673" y="7436"/>
                  </a:cubicBezTo>
                  <a:cubicBezTo>
                    <a:pt x="17622" y="7436"/>
                    <a:pt x="18573" y="7501"/>
                    <a:pt x="19516" y="7624"/>
                  </a:cubicBezTo>
                  <a:cubicBezTo>
                    <a:pt x="19516" y="7624"/>
                    <a:pt x="18945" y="18946"/>
                    <a:pt x="31020" y="22369"/>
                  </a:cubicBezTo>
                  <a:cubicBezTo>
                    <a:pt x="31020" y="22369"/>
                    <a:pt x="28829" y="26067"/>
                    <a:pt x="29605" y="27984"/>
                  </a:cubicBezTo>
                  <a:cubicBezTo>
                    <a:pt x="29790" y="28450"/>
                    <a:pt x="30198" y="28632"/>
                    <a:pt x="30737" y="28632"/>
                  </a:cubicBezTo>
                  <a:cubicBezTo>
                    <a:pt x="32392" y="28632"/>
                    <a:pt x="35280" y="26920"/>
                    <a:pt x="36726" y="26455"/>
                  </a:cubicBezTo>
                  <a:cubicBezTo>
                    <a:pt x="36863" y="26412"/>
                    <a:pt x="36999" y="26391"/>
                    <a:pt x="37133" y="26391"/>
                  </a:cubicBezTo>
                  <a:cubicBezTo>
                    <a:pt x="38754" y="26391"/>
                    <a:pt x="40047" y="29400"/>
                    <a:pt x="39625" y="30792"/>
                  </a:cubicBezTo>
                  <a:cubicBezTo>
                    <a:pt x="39032" y="32801"/>
                    <a:pt x="36932" y="35540"/>
                    <a:pt x="34923" y="36247"/>
                  </a:cubicBezTo>
                  <a:cubicBezTo>
                    <a:pt x="34114" y="36532"/>
                    <a:pt x="33377" y="36658"/>
                    <a:pt x="32727" y="36658"/>
                  </a:cubicBezTo>
                  <a:cubicBezTo>
                    <a:pt x="30774" y="36658"/>
                    <a:pt x="29605" y="35523"/>
                    <a:pt x="29605" y="34170"/>
                  </a:cubicBezTo>
                  <a:cubicBezTo>
                    <a:pt x="29605" y="33617"/>
                    <a:pt x="29575" y="33424"/>
                    <a:pt x="29534" y="33424"/>
                  </a:cubicBezTo>
                  <a:cubicBezTo>
                    <a:pt x="29440" y="33424"/>
                    <a:pt x="29285" y="34444"/>
                    <a:pt x="29285" y="34444"/>
                  </a:cubicBezTo>
                  <a:lnTo>
                    <a:pt x="26272" y="37115"/>
                  </a:lnTo>
                  <a:cubicBezTo>
                    <a:pt x="26272" y="37115"/>
                    <a:pt x="28636" y="39405"/>
                    <a:pt x="32609" y="39405"/>
                  </a:cubicBezTo>
                  <a:cubicBezTo>
                    <a:pt x="33070" y="39405"/>
                    <a:pt x="33553" y="39375"/>
                    <a:pt x="34056" y="39306"/>
                  </a:cubicBezTo>
                  <a:cubicBezTo>
                    <a:pt x="38917" y="38621"/>
                    <a:pt x="40333" y="34444"/>
                    <a:pt x="40333" y="34444"/>
                  </a:cubicBezTo>
                  <a:cubicBezTo>
                    <a:pt x="40333" y="34444"/>
                    <a:pt x="42079" y="37690"/>
                    <a:pt x="45919" y="37690"/>
                  </a:cubicBezTo>
                  <a:cubicBezTo>
                    <a:pt x="46289" y="37690"/>
                    <a:pt x="46679" y="37660"/>
                    <a:pt x="47089" y="37594"/>
                  </a:cubicBezTo>
                  <a:cubicBezTo>
                    <a:pt x="51745" y="36818"/>
                    <a:pt x="52316" y="34832"/>
                    <a:pt x="52316" y="34832"/>
                  </a:cubicBezTo>
                  <a:cubicBezTo>
                    <a:pt x="52316" y="34832"/>
                    <a:pt x="54966" y="36445"/>
                    <a:pt x="58104" y="36445"/>
                  </a:cubicBezTo>
                  <a:cubicBezTo>
                    <a:pt x="58916" y="36445"/>
                    <a:pt x="59761" y="36337"/>
                    <a:pt x="60601" y="36065"/>
                  </a:cubicBezTo>
                  <a:cubicBezTo>
                    <a:pt x="64687" y="34741"/>
                    <a:pt x="66582" y="28646"/>
                    <a:pt x="66582" y="28646"/>
                  </a:cubicBezTo>
                  <a:lnTo>
                    <a:pt x="66582" y="28646"/>
                  </a:lnTo>
                  <a:lnTo>
                    <a:pt x="65669" y="28738"/>
                  </a:lnTo>
                  <a:cubicBezTo>
                    <a:pt x="63815" y="30362"/>
                    <a:pt x="61029" y="31856"/>
                    <a:pt x="58524" y="31856"/>
                  </a:cubicBezTo>
                  <a:cubicBezTo>
                    <a:pt x="57544" y="31856"/>
                    <a:pt x="56607" y="31628"/>
                    <a:pt x="55785" y="31089"/>
                  </a:cubicBezTo>
                  <a:cubicBezTo>
                    <a:pt x="53982" y="29902"/>
                    <a:pt x="54507" y="27596"/>
                    <a:pt x="55466" y="25611"/>
                  </a:cubicBezTo>
                  <a:lnTo>
                    <a:pt x="55466" y="25611"/>
                  </a:lnTo>
                  <a:cubicBezTo>
                    <a:pt x="52909" y="27117"/>
                    <a:pt x="52886" y="30450"/>
                    <a:pt x="52886" y="30450"/>
                  </a:cubicBezTo>
                  <a:cubicBezTo>
                    <a:pt x="52886" y="30450"/>
                    <a:pt x="52544" y="29126"/>
                    <a:pt x="51700" y="27619"/>
                  </a:cubicBezTo>
                  <a:lnTo>
                    <a:pt x="51700" y="27619"/>
                  </a:lnTo>
                  <a:cubicBezTo>
                    <a:pt x="51814" y="28281"/>
                    <a:pt x="51859" y="28966"/>
                    <a:pt x="51859" y="29628"/>
                  </a:cubicBezTo>
                  <a:cubicBezTo>
                    <a:pt x="51803" y="31786"/>
                    <a:pt x="49171" y="33457"/>
                    <a:pt x="47376" y="33457"/>
                  </a:cubicBezTo>
                  <a:cubicBezTo>
                    <a:pt x="47007" y="33457"/>
                    <a:pt x="46673" y="33386"/>
                    <a:pt x="46404" y="33234"/>
                  </a:cubicBezTo>
                  <a:cubicBezTo>
                    <a:pt x="44806" y="32344"/>
                    <a:pt x="46655" y="30335"/>
                    <a:pt x="47911" y="30061"/>
                  </a:cubicBezTo>
                  <a:cubicBezTo>
                    <a:pt x="49189" y="29810"/>
                    <a:pt x="50604" y="28783"/>
                    <a:pt x="50604" y="28783"/>
                  </a:cubicBezTo>
                  <a:lnTo>
                    <a:pt x="50604" y="28783"/>
                  </a:lnTo>
                  <a:cubicBezTo>
                    <a:pt x="50604" y="28783"/>
                    <a:pt x="50319" y="28808"/>
                    <a:pt x="49900" y="28808"/>
                  </a:cubicBezTo>
                  <a:cubicBezTo>
                    <a:pt x="49341" y="28808"/>
                    <a:pt x="48543" y="28764"/>
                    <a:pt x="47865" y="28555"/>
                  </a:cubicBezTo>
                  <a:cubicBezTo>
                    <a:pt x="46655" y="28167"/>
                    <a:pt x="46085" y="27345"/>
                    <a:pt x="46085" y="25884"/>
                  </a:cubicBezTo>
                  <a:cubicBezTo>
                    <a:pt x="46085" y="25063"/>
                    <a:pt x="46564" y="24081"/>
                    <a:pt x="46998" y="23374"/>
                  </a:cubicBezTo>
                  <a:cubicBezTo>
                    <a:pt x="46541" y="23237"/>
                    <a:pt x="46085" y="23168"/>
                    <a:pt x="45582" y="23145"/>
                  </a:cubicBezTo>
                  <a:cubicBezTo>
                    <a:pt x="44578" y="25474"/>
                    <a:pt x="41748" y="29696"/>
                    <a:pt x="40766" y="29765"/>
                  </a:cubicBezTo>
                  <a:cubicBezTo>
                    <a:pt x="40760" y="29765"/>
                    <a:pt x="40755" y="29765"/>
                    <a:pt x="40749" y="29765"/>
                  </a:cubicBezTo>
                  <a:cubicBezTo>
                    <a:pt x="39675" y="29765"/>
                    <a:pt x="40052" y="25492"/>
                    <a:pt x="38849" y="24561"/>
                  </a:cubicBezTo>
                  <a:cubicBezTo>
                    <a:pt x="38611" y="24380"/>
                    <a:pt x="38270" y="24314"/>
                    <a:pt x="37873" y="24314"/>
                  </a:cubicBezTo>
                  <a:cubicBezTo>
                    <a:pt x="36809" y="24314"/>
                    <a:pt x="35334" y="24785"/>
                    <a:pt x="34304" y="24785"/>
                  </a:cubicBezTo>
                  <a:cubicBezTo>
                    <a:pt x="33726" y="24785"/>
                    <a:pt x="33288" y="24636"/>
                    <a:pt x="33143" y="24173"/>
                  </a:cubicBezTo>
                  <a:cubicBezTo>
                    <a:pt x="32640" y="22598"/>
                    <a:pt x="38096" y="20680"/>
                    <a:pt x="39054" y="20680"/>
                  </a:cubicBezTo>
                  <a:cubicBezTo>
                    <a:pt x="39990" y="20680"/>
                    <a:pt x="40196" y="23488"/>
                    <a:pt x="40196" y="23488"/>
                  </a:cubicBezTo>
                  <a:cubicBezTo>
                    <a:pt x="40196" y="23488"/>
                    <a:pt x="41588" y="20247"/>
                    <a:pt x="43049" y="18398"/>
                  </a:cubicBezTo>
                  <a:cubicBezTo>
                    <a:pt x="43296" y="18082"/>
                    <a:pt x="43553" y="17952"/>
                    <a:pt x="43811" y="17952"/>
                  </a:cubicBezTo>
                  <a:cubicBezTo>
                    <a:pt x="44411" y="17952"/>
                    <a:pt x="45012" y="18654"/>
                    <a:pt x="45491" y="19356"/>
                  </a:cubicBezTo>
                  <a:cubicBezTo>
                    <a:pt x="45354" y="17599"/>
                    <a:pt x="44738" y="15636"/>
                    <a:pt x="42912" y="14472"/>
                  </a:cubicBezTo>
                  <a:cubicBezTo>
                    <a:pt x="42912" y="14472"/>
                    <a:pt x="43049" y="13399"/>
                    <a:pt x="42843" y="11801"/>
                  </a:cubicBezTo>
                  <a:cubicBezTo>
                    <a:pt x="42684" y="12463"/>
                    <a:pt x="42455" y="13011"/>
                    <a:pt x="42159" y="13331"/>
                  </a:cubicBezTo>
                  <a:cubicBezTo>
                    <a:pt x="41997" y="13498"/>
                    <a:pt x="41836" y="13571"/>
                    <a:pt x="41679" y="13571"/>
                  </a:cubicBezTo>
                  <a:cubicBezTo>
                    <a:pt x="40594" y="13571"/>
                    <a:pt x="39671" y="10090"/>
                    <a:pt x="39671" y="10089"/>
                  </a:cubicBezTo>
                  <a:lnTo>
                    <a:pt x="39671" y="10089"/>
                  </a:lnTo>
                  <a:cubicBezTo>
                    <a:pt x="39671" y="10091"/>
                    <a:pt x="41200" y="17576"/>
                    <a:pt x="37776" y="18603"/>
                  </a:cubicBezTo>
                  <a:cubicBezTo>
                    <a:pt x="37153" y="18786"/>
                    <a:pt x="36449" y="18887"/>
                    <a:pt x="35686" y="18887"/>
                  </a:cubicBezTo>
                  <a:cubicBezTo>
                    <a:pt x="32259" y="18887"/>
                    <a:pt x="27666" y="16843"/>
                    <a:pt x="24081" y="10980"/>
                  </a:cubicBezTo>
                  <a:cubicBezTo>
                    <a:pt x="20612" y="5296"/>
                    <a:pt x="24629" y="1370"/>
                    <a:pt x="2645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3"/>
            <p:cNvSpPr/>
            <p:nvPr/>
          </p:nvSpPr>
          <p:spPr>
            <a:xfrm>
              <a:off x="7642768" y="3242679"/>
              <a:ext cx="256506" cy="189823"/>
            </a:xfrm>
            <a:custGeom>
              <a:avLst/>
              <a:gdLst/>
              <a:ahLst/>
              <a:cxnLst/>
              <a:rect l="l" t="t" r="r" b="b"/>
              <a:pathLst>
                <a:path w="9532" h="7054" extrusionOk="0">
                  <a:moveTo>
                    <a:pt x="2101" y="1"/>
                  </a:moveTo>
                  <a:cubicBezTo>
                    <a:pt x="2078" y="1"/>
                    <a:pt x="1781" y="412"/>
                    <a:pt x="1393" y="1096"/>
                  </a:cubicBezTo>
                  <a:cubicBezTo>
                    <a:pt x="1028" y="1758"/>
                    <a:pt x="549" y="2694"/>
                    <a:pt x="252" y="3698"/>
                  </a:cubicBezTo>
                  <a:cubicBezTo>
                    <a:pt x="92" y="4201"/>
                    <a:pt x="1" y="4725"/>
                    <a:pt x="47" y="5250"/>
                  </a:cubicBezTo>
                  <a:cubicBezTo>
                    <a:pt x="69" y="5775"/>
                    <a:pt x="320" y="6300"/>
                    <a:pt x="686" y="6574"/>
                  </a:cubicBezTo>
                  <a:cubicBezTo>
                    <a:pt x="1028" y="6848"/>
                    <a:pt x="1370" y="6962"/>
                    <a:pt x="1622" y="7008"/>
                  </a:cubicBezTo>
                  <a:cubicBezTo>
                    <a:pt x="1736" y="7054"/>
                    <a:pt x="1850" y="7054"/>
                    <a:pt x="1918" y="7054"/>
                  </a:cubicBezTo>
                  <a:lnTo>
                    <a:pt x="2124" y="7054"/>
                  </a:lnTo>
                  <a:cubicBezTo>
                    <a:pt x="2192" y="7054"/>
                    <a:pt x="2283" y="7054"/>
                    <a:pt x="2398" y="7031"/>
                  </a:cubicBezTo>
                  <a:cubicBezTo>
                    <a:pt x="2649" y="7008"/>
                    <a:pt x="2991" y="6917"/>
                    <a:pt x="3356" y="6780"/>
                  </a:cubicBezTo>
                  <a:cubicBezTo>
                    <a:pt x="4109" y="6483"/>
                    <a:pt x="4977" y="5890"/>
                    <a:pt x="5844" y="5342"/>
                  </a:cubicBezTo>
                  <a:cubicBezTo>
                    <a:pt x="6689" y="4771"/>
                    <a:pt x="7579" y="4246"/>
                    <a:pt x="8286" y="3995"/>
                  </a:cubicBezTo>
                  <a:cubicBezTo>
                    <a:pt x="8994" y="3721"/>
                    <a:pt x="9519" y="3767"/>
                    <a:pt x="9519" y="3721"/>
                  </a:cubicBezTo>
                  <a:cubicBezTo>
                    <a:pt x="9532" y="3709"/>
                    <a:pt x="9374" y="3669"/>
                    <a:pt x="9102" y="3669"/>
                  </a:cubicBezTo>
                  <a:cubicBezTo>
                    <a:pt x="8875" y="3669"/>
                    <a:pt x="8570" y="3696"/>
                    <a:pt x="8218" y="3790"/>
                  </a:cubicBezTo>
                  <a:cubicBezTo>
                    <a:pt x="7465" y="3995"/>
                    <a:pt x="6529" y="4497"/>
                    <a:pt x="5639" y="5022"/>
                  </a:cubicBezTo>
                  <a:cubicBezTo>
                    <a:pt x="4749" y="5547"/>
                    <a:pt x="3881" y="6072"/>
                    <a:pt x="3174" y="6300"/>
                  </a:cubicBezTo>
                  <a:cubicBezTo>
                    <a:pt x="2831" y="6437"/>
                    <a:pt x="2535" y="6506"/>
                    <a:pt x="2352" y="6506"/>
                  </a:cubicBezTo>
                  <a:cubicBezTo>
                    <a:pt x="2238" y="6529"/>
                    <a:pt x="2169" y="6529"/>
                    <a:pt x="2101" y="6529"/>
                  </a:cubicBezTo>
                  <a:lnTo>
                    <a:pt x="2032" y="6529"/>
                  </a:lnTo>
                  <a:cubicBezTo>
                    <a:pt x="2032" y="6529"/>
                    <a:pt x="1918" y="6529"/>
                    <a:pt x="1713" y="6506"/>
                  </a:cubicBezTo>
                  <a:cubicBezTo>
                    <a:pt x="1530" y="6460"/>
                    <a:pt x="1256" y="6392"/>
                    <a:pt x="982" y="6186"/>
                  </a:cubicBezTo>
                  <a:cubicBezTo>
                    <a:pt x="731" y="6004"/>
                    <a:pt x="526" y="5638"/>
                    <a:pt x="480" y="5205"/>
                  </a:cubicBezTo>
                  <a:cubicBezTo>
                    <a:pt x="435" y="4771"/>
                    <a:pt x="503" y="4269"/>
                    <a:pt x="617" y="3790"/>
                  </a:cubicBezTo>
                  <a:cubicBezTo>
                    <a:pt x="845" y="2831"/>
                    <a:pt x="1279" y="1872"/>
                    <a:pt x="1599" y="1188"/>
                  </a:cubicBezTo>
                  <a:cubicBezTo>
                    <a:pt x="1918" y="503"/>
                    <a:pt x="2146" y="23"/>
                    <a:pt x="21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3"/>
            <p:cNvSpPr/>
            <p:nvPr/>
          </p:nvSpPr>
          <p:spPr>
            <a:xfrm>
              <a:off x="6870074" y="3092736"/>
              <a:ext cx="46097" cy="148812"/>
            </a:xfrm>
            <a:custGeom>
              <a:avLst/>
              <a:gdLst/>
              <a:ahLst/>
              <a:cxnLst/>
              <a:rect l="l" t="t" r="r" b="b"/>
              <a:pathLst>
                <a:path w="1713" h="5530" extrusionOk="0">
                  <a:moveTo>
                    <a:pt x="1682" y="1"/>
                  </a:moveTo>
                  <a:cubicBezTo>
                    <a:pt x="1641" y="1"/>
                    <a:pt x="1473" y="137"/>
                    <a:pt x="1325" y="391"/>
                  </a:cubicBezTo>
                  <a:cubicBezTo>
                    <a:pt x="1165" y="642"/>
                    <a:pt x="959" y="1008"/>
                    <a:pt x="800" y="1373"/>
                  </a:cubicBezTo>
                  <a:cubicBezTo>
                    <a:pt x="434" y="2126"/>
                    <a:pt x="206" y="2925"/>
                    <a:pt x="206" y="2925"/>
                  </a:cubicBezTo>
                  <a:cubicBezTo>
                    <a:pt x="206" y="2925"/>
                    <a:pt x="160" y="3130"/>
                    <a:pt x="92" y="3427"/>
                  </a:cubicBezTo>
                  <a:cubicBezTo>
                    <a:pt x="46" y="3747"/>
                    <a:pt x="1" y="4157"/>
                    <a:pt x="23" y="4591"/>
                  </a:cubicBezTo>
                  <a:cubicBezTo>
                    <a:pt x="46" y="4797"/>
                    <a:pt x="92" y="5025"/>
                    <a:pt x="206" y="5230"/>
                  </a:cubicBezTo>
                  <a:cubicBezTo>
                    <a:pt x="311" y="5418"/>
                    <a:pt x="530" y="5530"/>
                    <a:pt x="689" y="5530"/>
                  </a:cubicBezTo>
                  <a:cubicBezTo>
                    <a:pt x="703" y="5530"/>
                    <a:pt x="718" y="5529"/>
                    <a:pt x="731" y="5527"/>
                  </a:cubicBezTo>
                  <a:cubicBezTo>
                    <a:pt x="1096" y="5504"/>
                    <a:pt x="1256" y="5344"/>
                    <a:pt x="1233" y="5322"/>
                  </a:cubicBezTo>
                  <a:cubicBezTo>
                    <a:pt x="1233" y="5312"/>
                    <a:pt x="1224" y="5308"/>
                    <a:pt x="1207" y="5308"/>
                  </a:cubicBezTo>
                  <a:cubicBezTo>
                    <a:pt x="1160" y="5308"/>
                    <a:pt x="1055" y="5335"/>
                    <a:pt x="917" y="5335"/>
                  </a:cubicBezTo>
                  <a:cubicBezTo>
                    <a:pt x="867" y="5335"/>
                    <a:pt x="812" y="5331"/>
                    <a:pt x="754" y="5322"/>
                  </a:cubicBezTo>
                  <a:cubicBezTo>
                    <a:pt x="617" y="5299"/>
                    <a:pt x="526" y="5230"/>
                    <a:pt x="480" y="5093"/>
                  </a:cubicBezTo>
                  <a:cubicBezTo>
                    <a:pt x="412" y="4956"/>
                    <a:pt x="389" y="4774"/>
                    <a:pt x="412" y="4591"/>
                  </a:cubicBezTo>
                  <a:cubicBezTo>
                    <a:pt x="412" y="4203"/>
                    <a:pt x="503" y="3815"/>
                    <a:pt x="594" y="3541"/>
                  </a:cubicBezTo>
                  <a:cubicBezTo>
                    <a:pt x="663" y="3244"/>
                    <a:pt x="731" y="3062"/>
                    <a:pt x="731" y="3062"/>
                  </a:cubicBezTo>
                  <a:cubicBezTo>
                    <a:pt x="731" y="3062"/>
                    <a:pt x="891" y="2286"/>
                    <a:pt x="1142" y="1510"/>
                  </a:cubicBezTo>
                  <a:cubicBezTo>
                    <a:pt x="1279" y="1145"/>
                    <a:pt x="1393" y="757"/>
                    <a:pt x="1507" y="483"/>
                  </a:cubicBezTo>
                  <a:cubicBezTo>
                    <a:pt x="1621" y="209"/>
                    <a:pt x="1713" y="26"/>
                    <a:pt x="1690" y="3"/>
                  </a:cubicBezTo>
                  <a:cubicBezTo>
                    <a:pt x="1688" y="2"/>
                    <a:pt x="1686" y="1"/>
                    <a:pt x="16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3"/>
            <p:cNvSpPr/>
            <p:nvPr/>
          </p:nvSpPr>
          <p:spPr>
            <a:xfrm>
              <a:off x="6924136" y="2780580"/>
              <a:ext cx="127177" cy="151961"/>
            </a:xfrm>
            <a:custGeom>
              <a:avLst/>
              <a:gdLst/>
              <a:ahLst/>
              <a:cxnLst/>
              <a:rect l="l" t="t" r="r" b="b"/>
              <a:pathLst>
                <a:path w="4726" h="5647" extrusionOk="0">
                  <a:moveTo>
                    <a:pt x="4660" y="0"/>
                  </a:moveTo>
                  <a:cubicBezTo>
                    <a:pt x="4524" y="0"/>
                    <a:pt x="3728" y="371"/>
                    <a:pt x="2990" y="898"/>
                  </a:cubicBezTo>
                  <a:cubicBezTo>
                    <a:pt x="2808" y="1035"/>
                    <a:pt x="2625" y="1195"/>
                    <a:pt x="2443" y="1332"/>
                  </a:cubicBezTo>
                  <a:cubicBezTo>
                    <a:pt x="2351" y="1400"/>
                    <a:pt x="2283" y="1469"/>
                    <a:pt x="2192" y="1537"/>
                  </a:cubicBezTo>
                  <a:cubicBezTo>
                    <a:pt x="2123" y="1606"/>
                    <a:pt x="2055" y="1674"/>
                    <a:pt x="1986" y="1743"/>
                  </a:cubicBezTo>
                  <a:cubicBezTo>
                    <a:pt x="1735" y="1994"/>
                    <a:pt x="1575" y="2176"/>
                    <a:pt x="1575" y="2176"/>
                  </a:cubicBezTo>
                  <a:cubicBezTo>
                    <a:pt x="1575" y="2176"/>
                    <a:pt x="1438" y="2382"/>
                    <a:pt x="1233" y="2679"/>
                  </a:cubicBezTo>
                  <a:cubicBezTo>
                    <a:pt x="1119" y="2816"/>
                    <a:pt x="1005" y="2998"/>
                    <a:pt x="913" y="3204"/>
                  </a:cubicBezTo>
                  <a:cubicBezTo>
                    <a:pt x="799" y="3409"/>
                    <a:pt x="685" y="3614"/>
                    <a:pt x="594" y="3820"/>
                  </a:cubicBezTo>
                  <a:cubicBezTo>
                    <a:pt x="206" y="4710"/>
                    <a:pt x="0" y="5623"/>
                    <a:pt x="46" y="5646"/>
                  </a:cubicBezTo>
                  <a:cubicBezTo>
                    <a:pt x="47" y="5646"/>
                    <a:pt x="48" y="5646"/>
                    <a:pt x="50" y="5646"/>
                  </a:cubicBezTo>
                  <a:cubicBezTo>
                    <a:pt x="146" y="5646"/>
                    <a:pt x="486" y="4791"/>
                    <a:pt x="936" y="4002"/>
                  </a:cubicBezTo>
                  <a:cubicBezTo>
                    <a:pt x="1050" y="3797"/>
                    <a:pt x="1187" y="3614"/>
                    <a:pt x="1301" y="3432"/>
                  </a:cubicBezTo>
                  <a:cubicBezTo>
                    <a:pt x="1393" y="3249"/>
                    <a:pt x="1530" y="3089"/>
                    <a:pt x="1644" y="2953"/>
                  </a:cubicBezTo>
                  <a:cubicBezTo>
                    <a:pt x="1849" y="2701"/>
                    <a:pt x="1986" y="2519"/>
                    <a:pt x="1986" y="2519"/>
                  </a:cubicBezTo>
                  <a:cubicBezTo>
                    <a:pt x="1986" y="2519"/>
                    <a:pt x="2123" y="2336"/>
                    <a:pt x="2351" y="2085"/>
                  </a:cubicBezTo>
                  <a:cubicBezTo>
                    <a:pt x="2420" y="2017"/>
                    <a:pt x="2465" y="1948"/>
                    <a:pt x="2534" y="1880"/>
                  </a:cubicBezTo>
                  <a:cubicBezTo>
                    <a:pt x="2602" y="1811"/>
                    <a:pt x="2671" y="1720"/>
                    <a:pt x="2762" y="1651"/>
                  </a:cubicBezTo>
                  <a:cubicBezTo>
                    <a:pt x="2899" y="1515"/>
                    <a:pt x="3059" y="1332"/>
                    <a:pt x="3241" y="1195"/>
                  </a:cubicBezTo>
                  <a:cubicBezTo>
                    <a:pt x="3926" y="579"/>
                    <a:pt x="4725" y="77"/>
                    <a:pt x="4679" y="8"/>
                  </a:cubicBezTo>
                  <a:cubicBezTo>
                    <a:pt x="4678" y="3"/>
                    <a:pt x="4671" y="0"/>
                    <a:pt x="46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3"/>
            <p:cNvSpPr/>
            <p:nvPr/>
          </p:nvSpPr>
          <p:spPr>
            <a:xfrm>
              <a:off x="6946256" y="2875788"/>
              <a:ext cx="54062" cy="56780"/>
            </a:xfrm>
            <a:custGeom>
              <a:avLst/>
              <a:gdLst/>
              <a:ahLst/>
              <a:cxnLst/>
              <a:rect l="l" t="t" r="r" b="b"/>
              <a:pathLst>
                <a:path w="2009" h="2110" extrusionOk="0">
                  <a:moveTo>
                    <a:pt x="1936" y="0"/>
                  </a:moveTo>
                  <a:cubicBezTo>
                    <a:pt x="1842" y="0"/>
                    <a:pt x="1560" y="144"/>
                    <a:pt x="1278" y="305"/>
                  </a:cubicBezTo>
                  <a:cubicBezTo>
                    <a:pt x="959" y="510"/>
                    <a:pt x="685" y="761"/>
                    <a:pt x="685" y="761"/>
                  </a:cubicBezTo>
                  <a:cubicBezTo>
                    <a:pt x="685" y="761"/>
                    <a:pt x="457" y="1058"/>
                    <a:pt x="274" y="1377"/>
                  </a:cubicBezTo>
                  <a:cubicBezTo>
                    <a:pt x="114" y="1743"/>
                    <a:pt x="0" y="2085"/>
                    <a:pt x="68" y="2108"/>
                  </a:cubicBezTo>
                  <a:cubicBezTo>
                    <a:pt x="70" y="2109"/>
                    <a:pt x="72" y="2109"/>
                    <a:pt x="75" y="2109"/>
                  </a:cubicBezTo>
                  <a:cubicBezTo>
                    <a:pt x="134" y="2109"/>
                    <a:pt x="373" y="1847"/>
                    <a:pt x="571" y="1606"/>
                  </a:cubicBezTo>
                  <a:cubicBezTo>
                    <a:pt x="822" y="1355"/>
                    <a:pt x="1073" y="1126"/>
                    <a:pt x="1073" y="1126"/>
                  </a:cubicBezTo>
                  <a:cubicBezTo>
                    <a:pt x="1073" y="1126"/>
                    <a:pt x="1301" y="875"/>
                    <a:pt x="1506" y="601"/>
                  </a:cubicBezTo>
                  <a:cubicBezTo>
                    <a:pt x="1758" y="350"/>
                    <a:pt x="2009" y="76"/>
                    <a:pt x="1963" y="8"/>
                  </a:cubicBezTo>
                  <a:cubicBezTo>
                    <a:pt x="1958" y="3"/>
                    <a:pt x="1949" y="0"/>
                    <a:pt x="19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3"/>
            <p:cNvSpPr/>
            <p:nvPr/>
          </p:nvSpPr>
          <p:spPr>
            <a:xfrm>
              <a:off x="7171063" y="2689033"/>
              <a:ext cx="216222" cy="71042"/>
            </a:xfrm>
            <a:custGeom>
              <a:avLst/>
              <a:gdLst/>
              <a:ahLst/>
              <a:cxnLst/>
              <a:rect l="l" t="t" r="r" b="b"/>
              <a:pathLst>
                <a:path w="8035" h="2640" extrusionOk="0">
                  <a:moveTo>
                    <a:pt x="1763" y="1"/>
                  </a:moveTo>
                  <a:cubicBezTo>
                    <a:pt x="1356" y="1"/>
                    <a:pt x="976" y="31"/>
                    <a:pt x="662" y="100"/>
                  </a:cubicBezTo>
                  <a:cubicBezTo>
                    <a:pt x="251" y="169"/>
                    <a:pt x="0" y="260"/>
                    <a:pt x="0" y="306"/>
                  </a:cubicBezTo>
                  <a:cubicBezTo>
                    <a:pt x="8" y="313"/>
                    <a:pt x="43" y="316"/>
                    <a:pt x="102" y="316"/>
                  </a:cubicBezTo>
                  <a:cubicBezTo>
                    <a:pt x="218" y="316"/>
                    <a:pt x="426" y="306"/>
                    <a:pt x="685" y="306"/>
                  </a:cubicBezTo>
                  <a:cubicBezTo>
                    <a:pt x="782" y="300"/>
                    <a:pt x="887" y="297"/>
                    <a:pt x="999" y="297"/>
                  </a:cubicBezTo>
                  <a:cubicBezTo>
                    <a:pt x="1335" y="297"/>
                    <a:pt x="1729" y="323"/>
                    <a:pt x="2123" y="374"/>
                  </a:cubicBezTo>
                  <a:cubicBezTo>
                    <a:pt x="2648" y="466"/>
                    <a:pt x="3150" y="580"/>
                    <a:pt x="3515" y="694"/>
                  </a:cubicBezTo>
                  <a:cubicBezTo>
                    <a:pt x="3721" y="740"/>
                    <a:pt x="3858" y="808"/>
                    <a:pt x="3972" y="831"/>
                  </a:cubicBezTo>
                  <a:cubicBezTo>
                    <a:pt x="4086" y="876"/>
                    <a:pt x="4154" y="899"/>
                    <a:pt x="4154" y="899"/>
                  </a:cubicBezTo>
                  <a:cubicBezTo>
                    <a:pt x="4154" y="899"/>
                    <a:pt x="4405" y="968"/>
                    <a:pt x="4771" y="1105"/>
                  </a:cubicBezTo>
                  <a:cubicBezTo>
                    <a:pt x="5136" y="1219"/>
                    <a:pt x="5615" y="1424"/>
                    <a:pt x="6094" y="1653"/>
                  </a:cubicBezTo>
                  <a:cubicBezTo>
                    <a:pt x="7002" y="2085"/>
                    <a:pt x="7848" y="2639"/>
                    <a:pt x="7974" y="2639"/>
                  </a:cubicBezTo>
                  <a:cubicBezTo>
                    <a:pt x="7982" y="2639"/>
                    <a:pt x="7986" y="2638"/>
                    <a:pt x="7989" y="2634"/>
                  </a:cubicBezTo>
                  <a:cubicBezTo>
                    <a:pt x="8035" y="2588"/>
                    <a:pt x="7213" y="1881"/>
                    <a:pt x="6277" y="1333"/>
                  </a:cubicBezTo>
                  <a:cubicBezTo>
                    <a:pt x="5821" y="1036"/>
                    <a:pt x="5318" y="808"/>
                    <a:pt x="4953" y="625"/>
                  </a:cubicBezTo>
                  <a:cubicBezTo>
                    <a:pt x="4565" y="466"/>
                    <a:pt x="4314" y="374"/>
                    <a:pt x="4314" y="374"/>
                  </a:cubicBezTo>
                  <a:cubicBezTo>
                    <a:pt x="4314" y="374"/>
                    <a:pt x="4246" y="351"/>
                    <a:pt x="4131" y="329"/>
                  </a:cubicBezTo>
                  <a:cubicBezTo>
                    <a:pt x="4017" y="306"/>
                    <a:pt x="3858" y="237"/>
                    <a:pt x="3652" y="215"/>
                  </a:cubicBezTo>
                  <a:cubicBezTo>
                    <a:pt x="3241" y="123"/>
                    <a:pt x="2693" y="32"/>
                    <a:pt x="2146" y="9"/>
                  </a:cubicBezTo>
                  <a:cubicBezTo>
                    <a:pt x="2016" y="4"/>
                    <a:pt x="1888" y="1"/>
                    <a:pt x="17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3"/>
            <p:cNvSpPr/>
            <p:nvPr/>
          </p:nvSpPr>
          <p:spPr>
            <a:xfrm>
              <a:off x="7300042" y="2757438"/>
              <a:ext cx="55300" cy="23627"/>
            </a:xfrm>
            <a:custGeom>
              <a:avLst/>
              <a:gdLst/>
              <a:ahLst/>
              <a:cxnLst/>
              <a:rect l="l" t="t" r="r" b="b"/>
              <a:pathLst>
                <a:path w="2055" h="878" extrusionOk="0">
                  <a:moveTo>
                    <a:pt x="226" y="1"/>
                  </a:moveTo>
                  <a:cubicBezTo>
                    <a:pt x="126" y="1"/>
                    <a:pt x="57" y="12"/>
                    <a:pt x="46" y="46"/>
                  </a:cubicBezTo>
                  <a:cubicBezTo>
                    <a:pt x="0" y="115"/>
                    <a:pt x="251" y="275"/>
                    <a:pt x="503" y="389"/>
                  </a:cubicBezTo>
                  <a:cubicBezTo>
                    <a:pt x="731" y="503"/>
                    <a:pt x="982" y="617"/>
                    <a:pt x="982" y="617"/>
                  </a:cubicBezTo>
                  <a:cubicBezTo>
                    <a:pt x="982" y="617"/>
                    <a:pt x="1233" y="663"/>
                    <a:pt x="1484" y="731"/>
                  </a:cubicBezTo>
                  <a:cubicBezTo>
                    <a:pt x="1680" y="770"/>
                    <a:pt x="1877" y="877"/>
                    <a:pt x="1971" y="877"/>
                  </a:cubicBezTo>
                  <a:cubicBezTo>
                    <a:pt x="1987" y="877"/>
                    <a:pt x="1999" y="874"/>
                    <a:pt x="2009" y="868"/>
                  </a:cubicBezTo>
                  <a:cubicBezTo>
                    <a:pt x="2055" y="822"/>
                    <a:pt x="1895" y="571"/>
                    <a:pt x="1644" y="389"/>
                  </a:cubicBezTo>
                  <a:cubicBezTo>
                    <a:pt x="1416" y="206"/>
                    <a:pt x="1142" y="92"/>
                    <a:pt x="1142" y="92"/>
                  </a:cubicBezTo>
                  <a:cubicBezTo>
                    <a:pt x="1142" y="92"/>
                    <a:pt x="868" y="46"/>
                    <a:pt x="594" y="24"/>
                  </a:cubicBezTo>
                  <a:cubicBezTo>
                    <a:pt x="457" y="12"/>
                    <a:pt x="326" y="1"/>
                    <a:pt x="2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3"/>
            <p:cNvSpPr/>
            <p:nvPr/>
          </p:nvSpPr>
          <p:spPr>
            <a:xfrm>
              <a:off x="8306153" y="3406319"/>
              <a:ext cx="72496" cy="85762"/>
            </a:xfrm>
            <a:custGeom>
              <a:avLst/>
              <a:gdLst/>
              <a:ahLst/>
              <a:cxnLst/>
              <a:rect l="l" t="t" r="r" b="b"/>
              <a:pathLst>
                <a:path w="2694" h="3187" extrusionOk="0">
                  <a:moveTo>
                    <a:pt x="2616" y="1"/>
                  </a:moveTo>
                  <a:cubicBezTo>
                    <a:pt x="2494" y="1"/>
                    <a:pt x="2060" y="190"/>
                    <a:pt x="1644" y="448"/>
                  </a:cubicBezTo>
                  <a:cubicBezTo>
                    <a:pt x="1415" y="607"/>
                    <a:pt x="1187" y="744"/>
                    <a:pt x="1027" y="904"/>
                  </a:cubicBezTo>
                  <a:cubicBezTo>
                    <a:pt x="890" y="1041"/>
                    <a:pt x="776" y="1132"/>
                    <a:pt x="776" y="1132"/>
                  </a:cubicBezTo>
                  <a:cubicBezTo>
                    <a:pt x="776" y="1132"/>
                    <a:pt x="708" y="1247"/>
                    <a:pt x="571" y="1429"/>
                  </a:cubicBezTo>
                  <a:cubicBezTo>
                    <a:pt x="457" y="1589"/>
                    <a:pt x="343" y="1840"/>
                    <a:pt x="206" y="2091"/>
                  </a:cubicBezTo>
                  <a:cubicBezTo>
                    <a:pt x="0" y="2616"/>
                    <a:pt x="0" y="3187"/>
                    <a:pt x="46" y="3187"/>
                  </a:cubicBezTo>
                  <a:cubicBezTo>
                    <a:pt x="137" y="3187"/>
                    <a:pt x="274" y="2685"/>
                    <a:pt x="548" y="2274"/>
                  </a:cubicBezTo>
                  <a:cubicBezTo>
                    <a:pt x="708" y="2068"/>
                    <a:pt x="822" y="1863"/>
                    <a:pt x="982" y="1726"/>
                  </a:cubicBezTo>
                  <a:cubicBezTo>
                    <a:pt x="1096" y="1589"/>
                    <a:pt x="1187" y="1498"/>
                    <a:pt x="1187" y="1498"/>
                  </a:cubicBezTo>
                  <a:cubicBezTo>
                    <a:pt x="1187" y="1498"/>
                    <a:pt x="1256" y="1384"/>
                    <a:pt x="1393" y="1247"/>
                  </a:cubicBezTo>
                  <a:cubicBezTo>
                    <a:pt x="1507" y="1087"/>
                    <a:pt x="1689" y="927"/>
                    <a:pt x="1872" y="744"/>
                  </a:cubicBezTo>
                  <a:cubicBezTo>
                    <a:pt x="2260" y="402"/>
                    <a:pt x="2694" y="82"/>
                    <a:pt x="2648" y="14"/>
                  </a:cubicBezTo>
                  <a:cubicBezTo>
                    <a:pt x="2645" y="5"/>
                    <a:pt x="2634" y="1"/>
                    <a:pt x="26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3"/>
            <p:cNvSpPr/>
            <p:nvPr/>
          </p:nvSpPr>
          <p:spPr>
            <a:xfrm>
              <a:off x="8305534" y="3516004"/>
              <a:ext cx="213773" cy="47335"/>
            </a:xfrm>
            <a:custGeom>
              <a:avLst/>
              <a:gdLst/>
              <a:ahLst/>
              <a:cxnLst/>
              <a:rect l="l" t="t" r="r" b="b"/>
              <a:pathLst>
                <a:path w="7944" h="1759" extrusionOk="0">
                  <a:moveTo>
                    <a:pt x="23" y="1"/>
                  </a:moveTo>
                  <a:cubicBezTo>
                    <a:pt x="0" y="1"/>
                    <a:pt x="23" y="69"/>
                    <a:pt x="69" y="184"/>
                  </a:cubicBezTo>
                  <a:cubicBezTo>
                    <a:pt x="137" y="275"/>
                    <a:pt x="206" y="457"/>
                    <a:pt x="366" y="594"/>
                  </a:cubicBezTo>
                  <a:cubicBezTo>
                    <a:pt x="617" y="914"/>
                    <a:pt x="1119" y="1211"/>
                    <a:pt x="1644" y="1416"/>
                  </a:cubicBezTo>
                  <a:cubicBezTo>
                    <a:pt x="2169" y="1621"/>
                    <a:pt x="2717" y="1667"/>
                    <a:pt x="3127" y="1736"/>
                  </a:cubicBezTo>
                  <a:cubicBezTo>
                    <a:pt x="3538" y="1758"/>
                    <a:pt x="3812" y="1758"/>
                    <a:pt x="3812" y="1758"/>
                  </a:cubicBezTo>
                  <a:cubicBezTo>
                    <a:pt x="3812" y="1758"/>
                    <a:pt x="4086" y="1758"/>
                    <a:pt x="4497" y="1713"/>
                  </a:cubicBezTo>
                  <a:cubicBezTo>
                    <a:pt x="4885" y="1644"/>
                    <a:pt x="5433" y="1576"/>
                    <a:pt x="5958" y="1439"/>
                  </a:cubicBezTo>
                  <a:cubicBezTo>
                    <a:pt x="6483" y="1302"/>
                    <a:pt x="7008" y="1119"/>
                    <a:pt x="7373" y="937"/>
                  </a:cubicBezTo>
                  <a:cubicBezTo>
                    <a:pt x="7738" y="754"/>
                    <a:pt x="7944" y="594"/>
                    <a:pt x="7944" y="572"/>
                  </a:cubicBezTo>
                  <a:cubicBezTo>
                    <a:pt x="7940" y="564"/>
                    <a:pt x="7931" y="561"/>
                    <a:pt x="7916" y="561"/>
                  </a:cubicBezTo>
                  <a:cubicBezTo>
                    <a:pt x="7839" y="561"/>
                    <a:pt x="7609" y="654"/>
                    <a:pt x="7282" y="731"/>
                  </a:cubicBezTo>
                  <a:cubicBezTo>
                    <a:pt x="6916" y="845"/>
                    <a:pt x="6392" y="982"/>
                    <a:pt x="5889" y="1051"/>
                  </a:cubicBezTo>
                  <a:cubicBezTo>
                    <a:pt x="5364" y="1142"/>
                    <a:pt x="4839" y="1188"/>
                    <a:pt x="4451" y="1211"/>
                  </a:cubicBezTo>
                  <a:lnTo>
                    <a:pt x="3789" y="1233"/>
                  </a:lnTo>
                  <a:lnTo>
                    <a:pt x="3150" y="1233"/>
                  </a:lnTo>
                  <a:cubicBezTo>
                    <a:pt x="2762" y="1211"/>
                    <a:pt x="2237" y="1188"/>
                    <a:pt x="1758" y="1051"/>
                  </a:cubicBezTo>
                  <a:cubicBezTo>
                    <a:pt x="1279" y="914"/>
                    <a:pt x="799" y="708"/>
                    <a:pt x="503" y="435"/>
                  </a:cubicBezTo>
                  <a:cubicBezTo>
                    <a:pt x="343" y="320"/>
                    <a:pt x="251" y="184"/>
                    <a:pt x="160" y="115"/>
                  </a:cubicBezTo>
                  <a:cubicBezTo>
                    <a:pt x="92" y="24"/>
                    <a:pt x="23" y="1"/>
                    <a:pt x="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3"/>
            <p:cNvSpPr/>
            <p:nvPr/>
          </p:nvSpPr>
          <p:spPr>
            <a:xfrm>
              <a:off x="8051854" y="3418966"/>
              <a:ext cx="177552" cy="132747"/>
            </a:xfrm>
            <a:custGeom>
              <a:avLst/>
              <a:gdLst/>
              <a:ahLst/>
              <a:cxnLst/>
              <a:rect l="l" t="t" r="r" b="b"/>
              <a:pathLst>
                <a:path w="6598" h="4933" extrusionOk="0">
                  <a:moveTo>
                    <a:pt x="6597" y="1"/>
                  </a:moveTo>
                  <a:cubicBezTo>
                    <a:pt x="6574" y="1"/>
                    <a:pt x="6529" y="46"/>
                    <a:pt x="6483" y="160"/>
                  </a:cubicBezTo>
                  <a:cubicBezTo>
                    <a:pt x="6460" y="206"/>
                    <a:pt x="6414" y="252"/>
                    <a:pt x="6369" y="297"/>
                  </a:cubicBezTo>
                  <a:cubicBezTo>
                    <a:pt x="6300" y="366"/>
                    <a:pt x="6232" y="411"/>
                    <a:pt x="6141" y="457"/>
                  </a:cubicBezTo>
                  <a:cubicBezTo>
                    <a:pt x="5821" y="685"/>
                    <a:pt x="5296" y="822"/>
                    <a:pt x="4748" y="959"/>
                  </a:cubicBezTo>
                  <a:cubicBezTo>
                    <a:pt x="4223" y="1073"/>
                    <a:pt x="3675" y="1165"/>
                    <a:pt x="3265" y="1279"/>
                  </a:cubicBezTo>
                  <a:cubicBezTo>
                    <a:pt x="3059" y="1324"/>
                    <a:pt x="2877" y="1393"/>
                    <a:pt x="2740" y="1438"/>
                  </a:cubicBezTo>
                  <a:cubicBezTo>
                    <a:pt x="2625" y="1484"/>
                    <a:pt x="2557" y="1507"/>
                    <a:pt x="2557" y="1507"/>
                  </a:cubicBezTo>
                  <a:cubicBezTo>
                    <a:pt x="2557" y="1507"/>
                    <a:pt x="1530" y="2032"/>
                    <a:pt x="731" y="2876"/>
                  </a:cubicBezTo>
                  <a:cubicBezTo>
                    <a:pt x="343" y="3287"/>
                    <a:pt x="1" y="3812"/>
                    <a:pt x="1" y="4292"/>
                  </a:cubicBezTo>
                  <a:cubicBezTo>
                    <a:pt x="22" y="4745"/>
                    <a:pt x="268" y="4933"/>
                    <a:pt x="295" y="4933"/>
                  </a:cubicBezTo>
                  <a:cubicBezTo>
                    <a:pt x="296" y="4933"/>
                    <a:pt x="297" y="4932"/>
                    <a:pt x="297" y="4931"/>
                  </a:cubicBezTo>
                  <a:cubicBezTo>
                    <a:pt x="343" y="4908"/>
                    <a:pt x="160" y="4680"/>
                    <a:pt x="206" y="4292"/>
                  </a:cubicBezTo>
                  <a:cubicBezTo>
                    <a:pt x="252" y="3926"/>
                    <a:pt x="617" y="3493"/>
                    <a:pt x="1005" y="3150"/>
                  </a:cubicBezTo>
                  <a:cubicBezTo>
                    <a:pt x="1393" y="2785"/>
                    <a:pt x="1849" y="2488"/>
                    <a:pt x="2215" y="2306"/>
                  </a:cubicBezTo>
                  <a:cubicBezTo>
                    <a:pt x="2557" y="2100"/>
                    <a:pt x="2808" y="1986"/>
                    <a:pt x="2808" y="1986"/>
                  </a:cubicBezTo>
                  <a:cubicBezTo>
                    <a:pt x="2808" y="1986"/>
                    <a:pt x="2854" y="1963"/>
                    <a:pt x="2968" y="1918"/>
                  </a:cubicBezTo>
                  <a:cubicBezTo>
                    <a:pt x="3059" y="1872"/>
                    <a:pt x="3196" y="1804"/>
                    <a:pt x="3402" y="1758"/>
                  </a:cubicBezTo>
                  <a:cubicBezTo>
                    <a:pt x="3790" y="1621"/>
                    <a:pt x="4315" y="1484"/>
                    <a:pt x="4862" y="1324"/>
                  </a:cubicBezTo>
                  <a:cubicBezTo>
                    <a:pt x="5387" y="1142"/>
                    <a:pt x="5935" y="936"/>
                    <a:pt x="6278" y="640"/>
                  </a:cubicBezTo>
                  <a:cubicBezTo>
                    <a:pt x="6369" y="571"/>
                    <a:pt x="6414" y="480"/>
                    <a:pt x="6483" y="411"/>
                  </a:cubicBezTo>
                  <a:cubicBezTo>
                    <a:pt x="6529" y="320"/>
                    <a:pt x="6551" y="252"/>
                    <a:pt x="6597" y="206"/>
                  </a:cubicBezTo>
                  <a:cubicBezTo>
                    <a:pt x="6597" y="69"/>
                    <a:pt x="6597" y="1"/>
                    <a:pt x="65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3"/>
            <p:cNvSpPr/>
            <p:nvPr/>
          </p:nvSpPr>
          <p:spPr>
            <a:xfrm>
              <a:off x="8097305" y="3355674"/>
              <a:ext cx="43648" cy="105918"/>
            </a:xfrm>
            <a:custGeom>
              <a:avLst/>
              <a:gdLst/>
              <a:ahLst/>
              <a:cxnLst/>
              <a:rect l="l" t="t" r="r" b="b"/>
              <a:pathLst>
                <a:path w="1622" h="3936" extrusionOk="0">
                  <a:moveTo>
                    <a:pt x="452" y="1"/>
                  </a:moveTo>
                  <a:cubicBezTo>
                    <a:pt x="378" y="1"/>
                    <a:pt x="136" y="494"/>
                    <a:pt x="69" y="1074"/>
                  </a:cubicBezTo>
                  <a:cubicBezTo>
                    <a:pt x="1" y="1645"/>
                    <a:pt x="115" y="2238"/>
                    <a:pt x="115" y="2238"/>
                  </a:cubicBezTo>
                  <a:cubicBezTo>
                    <a:pt x="115" y="2238"/>
                    <a:pt x="138" y="2375"/>
                    <a:pt x="229" y="2581"/>
                  </a:cubicBezTo>
                  <a:cubicBezTo>
                    <a:pt x="320" y="2786"/>
                    <a:pt x="457" y="3060"/>
                    <a:pt x="640" y="3288"/>
                  </a:cubicBezTo>
                  <a:cubicBezTo>
                    <a:pt x="822" y="3517"/>
                    <a:pt x="1051" y="3722"/>
                    <a:pt x="1256" y="3813"/>
                  </a:cubicBezTo>
                  <a:cubicBezTo>
                    <a:pt x="1398" y="3902"/>
                    <a:pt x="1525" y="3935"/>
                    <a:pt x="1576" y="3935"/>
                  </a:cubicBezTo>
                  <a:cubicBezTo>
                    <a:pt x="1590" y="3935"/>
                    <a:pt x="1598" y="3933"/>
                    <a:pt x="1598" y="3927"/>
                  </a:cubicBezTo>
                  <a:cubicBezTo>
                    <a:pt x="1621" y="3882"/>
                    <a:pt x="1507" y="3790"/>
                    <a:pt x="1370" y="3654"/>
                  </a:cubicBezTo>
                  <a:cubicBezTo>
                    <a:pt x="1233" y="3517"/>
                    <a:pt x="1073" y="3311"/>
                    <a:pt x="959" y="3083"/>
                  </a:cubicBezTo>
                  <a:cubicBezTo>
                    <a:pt x="822" y="2855"/>
                    <a:pt x="754" y="2604"/>
                    <a:pt x="708" y="2421"/>
                  </a:cubicBezTo>
                  <a:cubicBezTo>
                    <a:pt x="640" y="2238"/>
                    <a:pt x="617" y="2124"/>
                    <a:pt x="617" y="2124"/>
                  </a:cubicBezTo>
                  <a:cubicBezTo>
                    <a:pt x="617" y="2124"/>
                    <a:pt x="480" y="1622"/>
                    <a:pt x="457" y="1097"/>
                  </a:cubicBezTo>
                  <a:cubicBezTo>
                    <a:pt x="411" y="549"/>
                    <a:pt x="526" y="24"/>
                    <a:pt x="457" y="2"/>
                  </a:cubicBezTo>
                  <a:cubicBezTo>
                    <a:pt x="456" y="1"/>
                    <a:pt x="454" y="1"/>
                    <a:pt x="4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3"/>
            <p:cNvSpPr/>
            <p:nvPr/>
          </p:nvSpPr>
          <p:spPr>
            <a:xfrm>
              <a:off x="7456066" y="2810262"/>
              <a:ext cx="299750" cy="340492"/>
            </a:xfrm>
            <a:custGeom>
              <a:avLst/>
              <a:gdLst/>
              <a:ahLst/>
              <a:cxnLst/>
              <a:rect l="l" t="t" r="r" b="b"/>
              <a:pathLst>
                <a:path w="11139" h="12653" extrusionOk="0">
                  <a:moveTo>
                    <a:pt x="205" y="1"/>
                  </a:moveTo>
                  <a:cubicBezTo>
                    <a:pt x="183" y="1"/>
                    <a:pt x="137" y="138"/>
                    <a:pt x="91" y="389"/>
                  </a:cubicBezTo>
                  <a:cubicBezTo>
                    <a:pt x="46" y="640"/>
                    <a:pt x="0" y="982"/>
                    <a:pt x="0" y="1416"/>
                  </a:cubicBezTo>
                  <a:cubicBezTo>
                    <a:pt x="23" y="2283"/>
                    <a:pt x="274" y="3424"/>
                    <a:pt x="708" y="4497"/>
                  </a:cubicBezTo>
                  <a:cubicBezTo>
                    <a:pt x="1141" y="5547"/>
                    <a:pt x="1689" y="6552"/>
                    <a:pt x="2191" y="7282"/>
                  </a:cubicBezTo>
                  <a:cubicBezTo>
                    <a:pt x="2693" y="7990"/>
                    <a:pt x="3104" y="8400"/>
                    <a:pt x="3104" y="8400"/>
                  </a:cubicBezTo>
                  <a:cubicBezTo>
                    <a:pt x="3104" y="8400"/>
                    <a:pt x="3492" y="8834"/>
                    <a:pt x="4177" y="9359"/>
                  </a:cubicBezTo>
                  <a:cubicBezTo>
                    <a:pt x="4862" y="9907"/>
                    <a:pt x="5866" y="10523"/>
                    <a:pt x="6893" y="11002"/>
                  </a:cubicBezTo>
                  <a:cubicBezTo>
                    <a:pt x="7920" y="11482"/>
                    <a:pt x="8993" y="11893"/>
                    <a:pt x="9792" y="12189"/>
                  </a:cubicBezTo>
                  <a:cubicBezTo>
                    <a:pt x="10509" y="12476"/>
                    <a:pt x="11006" y="12653"/>
                    <a:pt x="11116" y="12653"/>
                  </a:cubicBezTo>
                  <a:cubicBezTo>
                    <a:pt x="11129" y="12653"/>
                    <a:pt x="11136" y="12651"/>
                    <a:pt x="11139" y="12646"/>
                  </a:cubicBezTo>
                  <a:cubicBezTo>
                    <a:pt x="11139" y="12623"/>
                    <a:pt x="10637" y="12372"/>
                    <a:pt x="9861" y="12007"/>
                  </a:cubicBezTo>
                  <a:cubicBezTo>
                    <a:pt x="9107" y="11642"/>
                    <a:pt x="8057" y="11185"/>
                    <a:pt x="7076" y="10660"/>
                  </a:cubicBezTo>
                  <a:cubicBezTo>
                    <a:pt x="6072" y="10135"/>
                    <a:pt x="5136" y="9519"/>
                    <a:pt x="4497" y="8971"/>
                  </a:cubicBezTo>
                  <a:cubicBezTo>
                    <a:pt x="3857" y="8446"/>
                    <a:pt x="3492" y="8035"/>
                    <a:pt x="3492" y="8035"/>
                  </a:cubicBezTo>
                  <a:cubicBezTo>
                    <a:pt x="3492" y="8035"/>
                    <a:pt x="3081" y="7647"/>
                    <a:pt x="2602" y="6985"/>
                  </a:cubicBezTo>
                  <a:cubicBezTo>
                    <a:pt x="2100" y="6323"/>
                    <a:pt x="1506" y="5365"/>
                    <a:pt x="1050" y="4337"/>
                  </a:cubicBezTo>
                  <a:cubicBezTo>
                    <a:pt x="593" y="3333"/>
                    <a:pt x="274" y="2238"/>
                    <a:pt x="205" y="1416"/>
                  </a:cubicBezTo>
                  <a:cubicBezTo>
                    <a:pt x="114" y="571"/>
                    <a:pt x="251" y="23"/>
                    <a:pt x="2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3"/>
            <p:cNvSpPr/>
            <p:nvPr/>
          </p:nvSpPr>
          <p:spPr>
            <a:xfrm>
              <a:off x="7499661" y="2700927"/>
              <a:ext cx="310218" cy="99567"/>
            </a:xfrm>
            <a:custGeom>
              <a:avLst/>
              <a:gdLst/>
              <a:ahLst/>
              <a:cxnLst/>
              <a:rect l="l" t="t" r="r" b="b"/>
              <a:pathLst>
                <a:path w="11528" h="3700" extrusionOk="0">
                  <a:moveTo>
                    <a:pt x="4200" y="1"/>
                  </a:moveTo>
                  <a:cubicBezTo>
                    <a:pt x="4018" y="24"/>
                    <a:pt x="3812" y="46"/>
                    <a:pt x="3607" y="46"/>
                  </a:cubicBezTo>
                  <a:cubicBezTo>
                    <a:pt x="3424" y="92"/>
                    <a:pt x="3219" y="115"/>
                    <a:pt x="3014" y="161"/>
                  </a:cubicBezTo>
                  <a:cubicBezTo>
                    <a:pt x="2237" y="320"/>
                    <a:pt x="1507" y="549"/>
                    <a:pt x="936" y="708"/>
                  </a:cubicBezTo>
                  <a:cubicBezTo>
                    <a:pt x="366" y="891"/>
                    <a:pt x="1" y="982"/>
                    <a:pt x="1" y="1028"/>
                  </a:cubicBezTo>
                  <a:cubicBezTo>
                    <a:pt x="1" y="1033"/>
                    <a:pt x="21" y="1036"/>
                    <a:pt x="60" y="1036"/>
                  </a:cubicBezTo>
                  <a:cubicBezTo>
                    <a:pt x="193" y="1036"/>
                    <a:pt x="540" y="1002"/>
                    <a:pt x="982" y="914"/>
                  </a:cubicBezTo>
                  <a:cubicBezTo>
                    <a:pt x="1576" y="822"/>
                    <a:pt x="2329" y="640"/>
                    <a:pt x="3082" y="526"/>
                  </a:cubicBezTo>
                  <a:cubicBezTo>
                    <a:pt x="3417" y="476"/>
                    <a:pt x="3749" y="453"/>
                    <a:pt x="4061" y="453"/>
                  </a:cubicBezTo>
                  <a:cubicBezTo>
                    <a:pt x="4471" y="453"/>
                    <a:pt x="4848" y="494"/>
                    <a:pt x="5159" y="571"/>
                  </a:cubicBezTo>
                  <a:cubicBezTo>
                    <a:pt x="5707" y="663"/>
                    <a:pt x="6072" y="800"/>
                    <a:pt x="6072" y="800"/>
                  </a:cubicBezTo>
                  <a:cubicBezTo>
                    <a:pt x="6072" y="800"/>
                    <a:pt x="6163" y="822"/>
                    <a:pt x="6323" y="868"/>
                  </a:cubicBezTo>
                  <a:cubicBezTo>
                    <a:pt x="6415" y="891"/>
                    <a:pt x="6506" y="914"/>
                    <a:pt x="6620" y="937"/>
                  </a:cubicBezTo>
                  <a:cubicBezTo>
                    <a:pt x="6734" y="982"/>
                    <a:pt x="6848" y="1028"/>
                    <a:pt x="6985" y="1074"/>
                  </a:cubicBezTo>
                  <a:cubicBezTo>
                    <a:pt x="7122" y="1142"/>
                    <a:pt x="7259" y="1188"/>
                    <a:pt x="7419" y="1233"/>
                  </a:cubicBezTo>
                  <a:cubicBezTo>
                    <a:pt x="7579" y="1302"/>
                    <a:pt x="7738" y="1393"/>
                    <a:pt x="7898" y="1462"/>
                  </a:cubicBezTo>
                  <a:cubicBezTo>
                    <a:pt x="8058" y="1530"/>
                    <a:pt x="8241" y="1599"/>
                    <a:pt x="8400" y="1690"/>
                  </a:cubicBezTo>
                  <a:cubicBezTo>
                    <a:pt x="8560" y="1781"/>
                    <a:pt x="8743" y="1895"/>
                    <a:pt x="8902" y="1987"/>
                  </a:cubicBezTo>
                  <a:cubicBezTo>
                    <a:pt x="10242" y="2701"/>
                    <a:pt x="11408" y="3700"/>
                    <a:pt x="11500" y="3700"/>
                  </a:cubicBezTo>
                  <a:cubicBezTo>
                    <a:pt x="11502" y="3700"/>
                    <a:pt x="11504" y="3699"/>
                    <a:pt x="11505" y="3698"/>
                  </a:cubicBezTo>
                  <a:cubicBezTo>
                    <a:pt x="11527" y="3653"/>
                    <a:pt x="11253" y="3379"/>
                    <a:pt x="10820" y="2968"/>
                  </a:cubicBezTo>
                  <a:cubicBezTo>
                    <a:pt x="10592" y="2785"/>
                    <a:pt x="10340" y="2557"/>
                    <a:pt x="10044" y="2329"/>
                  </a:cubicBezTo>
                  <a:cubicBezTo>
                    <a:pt x="9747" y="2124"/>
                    <a:pt x="9450" y="1850"/>
                    <a:pt x="9108" y="1644"/>
                  </a:cubicBezTo>
                  <a:cubicBezTo>
                    <a:pt x="8925" y="1553"/>
                    <a:pt x="8766" y="1439"/>
                    <a:pt x="8606" y="1347"/>
                  </a:cubicBezTo>
                  <a:cubicBezTo>
                    <a:pt x="8423" y="1233"/>
                    <a:pt x="8263" y="1142"/>
                    <a:pt x="8081" y="1051"/>
                  </a:cubicBezTo>
                  <a:cubicBezTo>
                    <a:pt x="7921" y="982"/>
                    <a:pt x="7761" y="891"/>
                    <a:pt x="7601" y="822"/>
                  </a:cubicBezTo>
                  <a:cubicBezTo>
                    <a:pt x="7464" y="754"/>
                    <a:pt x="7305" y="686"/>
                    <a:pt x="7168" y="617"/>
                  </a:cubicBezTo>
                  <a:cubicBezTo>
                    <a:pt x="7031" y="571"/>
                    <a:pt x="6894" y="503"/>
                    <a:pt x="6780" y="457"/>
                  </a:cubicBezTo>
                  <a:cubicBezTo>
                    <a:pt x="6666" y="412"/>
                    <a:pt x="6574" y="389"/>
                    <a:pt x="6483" y="366"/>
                  </a:cubicBezTo>
                  <a:cubicBezTo>
                    <a:pt x="6323" y="320"/>
                    <a:pt x="6232" y="275"/>
                    <a:pt x="6232" y="275"/>
                  </a:cubicBezTo>
                  <a:cubicBezTo>
                    <a:pt x="6209" y="275"/>
                    <a:pt x="5844" y="161"/>
                    <a:pt x="5228" y="92"/>
                  </a:cubicBezTo>
                  <a:cubicBezTo>
                    <a:pt x="4931" y="24"/>
                    <a:pt x="4589" y="24"/>
                    <a:pt x="42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3"/>
            <p:cNvSpPr/>
            <p:nvPr/>
          </p:nvSpPr>
          <p:spPr>
            <a:xfrm>
              <a:off x="7532222" y="2748854"/>
              <a:ext cx="88480" cy="14397"/>
            </a:xfrm>
            <a:custGeom>
              <a:avLst/>
              <a:gdLst/>
              <a:ahLst/>
              <a:cxnLst/>
              <a:rect l="l" t="t" r="r" b="b"/>
              <a:pathLst>
                <a:path w="3288" h="535" extrusionOk="0">
                  <a:moveTo>
                    <a:pt x="1644" y="0"/>
                  </a:moveTo>
                  <a:cubicBezTo>
                    <a:pt x="1644" y="0"/>
                    <a:pt x="1210" y="46"/>
                    <a:pt x="799" y="137"/>
                  </a:cubicBezTo>
                  <a:cubicBezTo>
                    <a:pt x="388" y="274"/>
                    <a:pt x="0" y="411"/>
                    <a:pt x="23" y="479"/>
                  </a:cubicBezTo>
                  <a:cubicBezTo>
                    <a:pt x="36" y="517"/>
                    <a:pt x="166" y="534"/>
                    <a:pt x="345" y="534"/>
                  </a:cubicBezTo>
                  <a:cubicBezTo>
                    <a:pt x="491" y="534"/>
                    <a:pt x="670" y="523"/>
                    <a:pt x="845" y="502"/>
                  </a:cubicBezTo>
                  <a:cubicBezTo>
                    <a:pt x="1256" y="525"/>
                    <a:pt x="1644" y="525"/>
                    <a:pt x="1644" y="525"/>
                  </a:cubicBezTo>
                  <a:cubicBezTo>
                    <a:pt x="1644" y="525"/>
                    <a:pt x="2032" y="502"/>
                    <a:pt x="2443" y="479"/>
                  </a:cubicBezTo>
                  <a:cubicBezTo>
                    <a:pt x="2831" y="479"/>
                    <a:pt x="3242" y="457"/>
                    <a:pt x="3264" y="388"/>
                  </a:cubicBezTo>
                  <a:cubicBezTo>
                    <a:pt x="3287" y="320"/>
                    <a:pt x="2876" y="183"/>
                    <a:pt x="2465" y="91"/>
                  </a:cubicBezTo>
                  <a:cubicBezTo>
                    <a:pt x="2055" y="23"/>
                    <a:pt x="1644" y="0"/>
                    <a:pt x="16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3"/>
            <p:cNvSpPr/>
            <p:nvPr/>
          </p:nvSpPr>
          <p:spPr>
            <a:xfrm>
              <a:off x="7909957" y="2897451"/>
              <a:ext cx="68836" cy="271549"/>
            </a:xfrm>
            <a:custGeom>
              <a:avLst/>
              <a:gdLst/>
              <a:ahLst/>
              <a:cxnLst/>
              <a:rect l="l" t="t" r="r" b="b"/>
              <a:pathLst>
                <a:path w="2558" h="10091" extrusionOk="0">
                  <a:moveTo>
                    <a:pt x="73" y="0"/>
                  </a:moveTo>
                  <a:cubicBezTo>
                    <a:pt x="72" y="0"/>
                    <a:pt x="70" y="1"/>
                    <a:pt x="69" y="2"/>
                  </a:cubicBezTo>
                  <a:cubicBezTo>
                    <a:pt x="1" y="48"/>
                    <a:pt x="754" y="1143"/>
                    <a:pt x="1256" y="2376"/>
                  </a:cubicBezTo>
                  <a:cubicBezTo>
                    <a:pt x="1485" y="2969"/>
                    <a:pt x="1690" y="3608"/>
                    <a:pt x="1781" y="4065"/>
                  </a:cubicBezTo>
                  <a:cubicBezTo>
                    <a:pt x="1873" y="4544"/>
                    <a:pt x="1918" y="4864"/>
                    <a:pt x="1918" y="4864"/>
                  </a:cubicBezTo>
                  <a:cubicBezTo>
                    <a:pt x="1918" y="4864"/>
                    <a:pt x="1941" y="4955"/>
                    <a:pt x="1964" y="5092"/>
                  </a:cubicBezTo>
                  <a:cubicBezTo>
                    <a:pt x="1987" y="5229"/>
                    <a:pt x="2010" y="5434"/>
                    <a:pt x="2032" y="5685"/>
                  </a:cubicBezTo>
                  <a:cubicBezTo>
                    <a:pt x="2078" y="6165"/>
                    <a:pt x="2078" y="6804"/>
                    <a:pt x="2032" y="7466"/>
                  </a:cubicBezTo>
                  <a:cubicBezTo>
                    <a:pt x="1918" y="8790"/>
                    <a:pt x="1507" y="10068"/>
                    <a:pt x="1599" y="10091"/>
                  </a:cubicBezTo>
                  <a:cubicBezTo>
                    <a:pt x="1599" y="10091"/>
                    <a:pt x="1600" y="10091"/>
                    <a:pt x="1600" y="10091"/>
                  </a:cubicBezTo>
                  <a:cubicBezTo>
                    <a:pt x="1654" y="10091"/>
                    <a:pt x="2194" y="8846"/>
                    <a:pt x="2398" y="7511"/>
                  </a:cubicBezTo>
                  <a:cubicBezTo>
                    <a:pt x="2512" y="6849"/>
                    <a:pt x="2557" y="6165"/>
                    <a:pt x="2512" y="5640"/>
                  </a:cubicBezTo>
                  <a:cubicBezTo>
                    <a:pt x="2512" y="5389"/>
                    <a:pt x="2489" y="5183"/>
                    <a:pt x="2489" y="5023"/>
                  </a:cubicBezTo>
                  <a:cubicBezTo>
                    <a:pt x="2466" y="4886"/>
                    <a:pt x="2466" y="4795"/>
                    <a:pt x="2466" y="4795"/>
                  </a:cubicBezTo>
                  <a:cubicBezTo>
                    <a:pt x="2466" y="4795"/>
                    <a:pt x="2398" y="4453"/>
                    <a:pt x="2261" y="3951"/>
                  </a:cubicBezTo>
                  <a:cubicBezTo>
                    <a:pt x="2124" y="3471"/>
                    <a:pt x="1895" y="2832"/>
                    <a:pt x="1599" y="2216"/>
                  </a:cubicBezTo>
                  <a:cubicBezTo>
                    <a:pt x="996" y="1010"/>
                    <a:pt x="152" y="0"/>
                    <a:pt x="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3"/>
            <p:cNvSpPr/>
            <p:nvPr/>
          </p:nvSpPr>
          <p:spPr>
            <a:xfrm>
              <a:off x="7730010" y="3306160"/>
              <a:ext cx="194721" cy="58475"/>
            </a:xfrm>
            <a:custGeom>
              <a:avLst/>
              <a:gdLst/>
              <a:ahLst/>
              <a:cxnLst/>
              <a:rect l="l" t="t" r="r" b="b"/>
              <a:pathLst>
                <a:path w="7236" h="2173" extrusionOk="0">
                  <a:moveTo>
                    <a:pt x="5756" y="0"/>
                  </a:moveTo>
                  <a:cubicBezTo>
                    <a:pt x="5613" y="0"/>
                    <a:pt x="5465" y="12"/>
                    <a:pt x="5318" y="38"/>
                  </a:cubicBezTo>
                  <a:cubicBezTo>
                    <a:pt x="4816" y="130"/>
                    <a:pt x="4337" y="289"/>
                    <a:pt x="4017" y="449"/>
                  </a:cubicBezTo>
                  <a:cubicBezTo>
                    <a:pt x="3835" y="518"/>
                    <a:pt x="3698" y="586"/>
                    <a:pt x="3607" y="632"/>
                  </a:cubicBezTo>
                  <a:cubicBezTo>
                    <a:pt x="3515" y="677"/>
                    <a:pt x="3447" y="700"/>
                    <a:pt x="3447" y="700"/>
                  </a:cubicBezTo>
                  <a:cubicBezTo>
                    <a:pt x="3447" y="700"/>
                    <a:pt x="3241" y="814"/>
                    <a:pt x="2945" y="997"/>
                  </a:cubicBezTo>
                  <a:cubicBezTo>
                    <a:pt x="2625" y="1180"/>
                    <a:pt x="2214" y="1431"/>
                    <a:pt x="1803" y="1613"/>
                  </a:cubicBezTo>
                  <a:cubicBezTo>
                    <a:pt x="1392" y="1796"/>
                    <a:pt x="936" y="1933"/>
                    <a:pt x="594" y="1956"/>
                  </a:cubicBezTo>
                  <a:cubicBezTo>
                    <a:pt x="251" y="2001"/>
                    <a:pt x="0" y="1978"/>
                    <a:pt x="0" y="2024"/>
                  </a:cubicBezTo>
                  <a:cubicBezTo>
                    <a:pt x="0" y="2047"/>
                    <a:pt x="228" y="2138"/>
                    <a:pt x="594" y="2161"/>
                  </a:cubicBezTo>
                  <a:cubicBezTo>
                    <a:pt x="662" y="2169"/>
                    <a:pt x="734" y="2173"/>
                    <a:pt x="808" y="2173"/>
                  </a:cubicBezTo>
                  <a:cubicBezTo>
                    <a:pt x="1151" y="2173"/>
                    <a:pt x="1546" y="2091"/>
                    <a:pt x="1940" y="1978"/>
                  </a:cubicBezTo>
                  <a:cubicBezTo>
                    <a:pt x="2420" y="1819"/>
                    <a:pt x="2853" y="1590"/>
                    <a:pt x="3173" y="1431"/>
                  </a:cubicBezTo>
                  <a:lnTo>
                    <a:pt x="3698" y="1180"/>
                  </a:lnTo>
                  <a:cubicBezTo>
                    <a:pt x="3698" y="1180"/>
                    <a:pt x="3766" y="1134"/>
                    <a:pt x="3835" y="1088"/>
                  </a:cubicBezTo>
                  <a:cubicBezTo>
                    <a:pt x="3926" y="1043"/>
                    <a:pt x="4063" y="974"/>
                    <a:pt x="4223" y="883"/>
                  </a:cubicBezTo>
                  <a:cubicBezTo>
                    <a:pt x="4520" y="723"/>
                    <a:pt x="4953" y="540"/>
                    <a:pt x="5387" y="426"/>
                  </a:cubicBezTo>
                  <a:cubicBezTo>
                    <a:pt x="5657" y="341"/>
                    <a:pt x="5944" y="318"/>
                    <a:pt x="6205" y="318"/>
                  </a:cubicBezTo>
                  <a:cubicBezTo>
                    <a:pt x="6364" y="318"/>
                    <a:pt x="6513" y="326"/>
                    <a:pt x="6642" y="335"/>
                  </a:cubicBezTo>
                  <a:cubicBezTo>
                    <a:pt x="6889" y="384"/>
                    <a:pt x="7077" y="422"/>
                    <a:pt x="7171" y="422"/>
                  </a:cubicBezTo>
                  <a:cubicBezTo>
                    <a:pt x="7207" y="422"/>
                    <a:pt x="7229" y="416"/>
                    <a:pt x="7236" y="404"/>
                  </a:cubicBezTo>
                  <a:cubicBezTo>
                    <a:pt x="7236" y="381"/>
                    <a:pt x="7030" y="267"/>
                    <a:pt x="6688" y="130"/>
                  </a:cubicBezTo>
                  <a:cubicBezTo>
                    <a:pt x="6430" y="65"/>
                    <a:pt x="6103" y="0"/>
                    <a:pt x="57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3"/>
            <p:cNvSpPr/>
            <p:nvPr/>
          </p:nvSpPr>
          <p:spPr>
            <a:xfrm>
              <a:off x="7971393" y="3173897"/>
              <a:ext cx="69428" cy="215011"/>
            </a:xfrm>
            <a:custGeom>
              <a:avLst/>
              <a:gdLst/>
              <a:ahLst/>
              <a:cxnLst/>
              <a:rect l="l" t="t" r="r" b="b"/>
              <a:pathLst>
                <a:path w="2580" h="7990" extrusionOk="0">
                  <a:moveTo>
                    <a:pt x="2351" y="0"/>
                  </a:moveTo>
                  <a:cubicBezTo>
                    <a:pt x="2260" y="0"/>
                    <a:pt x="2306" y="1073"/>
                    <a:pt x="2192" y="2100"/>
                  </a:cubicBezTo>
                  <a:cubicBezTo>
                    <a:pt x="2078" y="3150"/>
                    <a:pt x="1758" y="4132"/>
                    <a:pt x="1758" y="4132"/>
                  </a:cubicBezTo>
                  <a:lnTo>
                    <a:pt x="1553" y="4748"/>
                  </a:lnTo>
                  <a:cubicBezTo>
                    <a:pt x="1507" y="4930"/>
                    <a:pt x="1393" y="5136"/>
                    <a:pt x="1301" y="5364"/>
                  </a:cubicBezTo>
                  <a:cubicBezTo>
                    <a:pt x="1210" y="5592"/>
                    <a:pt x="1119" y="5843"/>
                    <a:pt x="982" y="6072"/>
                  </a:cubicBezTo>
                  <a:cubicBezTo>
                    <a:pt x="548" y="7030"/>
                    <a:pt x="0" y="7943"/>
                    <a:pt x="69" y="7989"/>
                  </a:cubicBezTo>
                  <a:cubicBezTo>
                    <a:pt x="70" y="7989"/>
                    <a:pt x="70" y="7990"/>
                    <a:pt x="71" y="7990"/>
                  </a:cubicBezTo>
                  <a:cubicBezTo>
                    <a:pt x="132" y="7990"/>
                    <a:pt x="784" y="7155"/>
                    <a:pt x="1324" y="6254"/>
                  </a:cubicBezTo>
                  <a:cubicBezTo>
                    <a:pt x="1484" y="6026"/>
                    <a:pt x="1575" y="5775"/>
                    <a:pt x="1712" y="5547"/>
                  </a:cubicBezTo>
                  <a:cubicBezTo>
                    <a:pt x="1826" y="5319"/>
                    <a:pt x="1941" y="5113"/>
                    <a:pt x="2009" y="4930"/>
                  </a:cubicBezTo>
                  <a:cubicBezTo>
                    <a:pt x="2169" y="4542"/>
                    <a:pt x="2260" y="4291"/>
                    <a:pt x="2260" y="4291"/>
                  </a:cubicBezTo>
                  <a:cubicBezTo>
                    <a:pt x="2260" y="4291"/>
                    <a:pt x="2283" y="4223"/>
                    <a:pt x="2306" y="4109"/>
                  </a:cubicBezTo>
                  <a:cubicBezTo>
                    <a:pt x="2329" y="3995"/>
                    <a:pt x="2374" y="3812"/>
                    <a:pt x="2420" y="3629"/>
                  </a:cubicBezTo>
                  <a:cubicBezTo>
                    <a:pt x="2420" y="3515"/>
                    <a:pt x="2443" y="3401"/>
                    <a:pt x="2488" y="3287"/>
                  </a:cubicBezTo>
                  <a:cubicBezTo>
                    <a:pt x="2488" y="3173"/>
                    <a:pt x="2511" y="3059"/>
                    <a:pt x="2511" y="2922"/>
                  </a:cubicBezTo>
                  <a:cubicBezTo>
                    <a:pt x="2534" y="2671"/>
                    <a:pt x="2580" y="2397"/>
                    <a:pt x="2580" y="2146"/>
                  </a:cubicBezTo>
                  <a:cubicBezTo>
                    <a:pt x="2580" y="1598"/>
                    <a:pt x="2557" y="1050"/>
                    <a:pt x="2488" y="662"/>
                  </a:cubicBezTo>
                  <a:cubicBezTo>
                    <a:pt x="2443" y="251"/>
                    <a:pt x="2397" y="0"/>
                    <a:pt x="23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3"/>
            <p:cNvSpPr/>
            <p:nvPr/>
          </p:nvSpPr>
          <p:spPr>
            <a:xfrm>
              <a:off x="7650141" y="3626496"/>
              <a:ext cx="213800" cy="43110"/>
            </a:xfrm>
            <a:custGeom>
              <a:avLst/>
              <a:gdLst/>
              <a:ahLst/>
              <a:cxnLst/>
              <a:rect l="l" t="t" r="r" b="b"/>
              <a:pathLst>
                <a:path w="7945" h="1602" extrusionOk="0">
                  <a:moveTo>
                    <a:pt x="7913" y="1"/>
                  </a:moveTo>
                  <a:cubicBezTo>
                    <a:pt x="7864" y="1"/>
                    <a:pt x="7645" y="131"/>
                    <a:pt x="7328" y="300"/>
                  </a:cubicBezTo>
                  <a:cubicBezTo>
                    <a:pt x="6985" y="460"/>
                    <a:pt x="6529" y="688"/>
                    <a:pt x="6027" y="825"/>
                  </a:cubicBezTo>
                  <a:cubicBezTo>
                    <a:pt x="5547" y="939"/>
                    <a:pt x="5068" y="1031"/>
                    <a:pt x="4680" y="1031"/>
                  </a:cubicBezTo>
                  <a:cubicBezTo>
                    <a:pt x="4497" y="1053"/>
                    <a:pt x="4338" y="1053"/>
                    <a:pt x="4223" y="1053"/>
                  </a:cubicBezTo>
                  <a:lnTo>
                    <a:pt x="3425" y="1053"/>
                  </a:lnTo>
                  <a:cubicBezTo>
                    <a:pt x="3059" y="1031"/>
                    <a:pt x="2557" y="985"/>
                    <a:pt x="2055" y="894"/>
                  </a:cubicBezTo>
                  <a:cubicBezTo>
                    <a:pt x="1152" y="729"/>
                    <a:pt x="248" y="473"/>
                    <a:pt x="59" y="473"/>
                  </a:cubicBezTo>
                  <a:cubicBezTo>
                    <a:pt x="38" y="473"/>
                    <a:pt x="26" y="476"/>
                    <a:pt x="24" y="483"/>
                  </a:cubicBezTo>
                  <a:cubicBezTo>
                    <a:pt x="1" y="551"/>
                    <a:pt x="959" y="985"/>
                    <a:pt x="1964" y="1259"/>
                  </a:cubicBezTo>
                  <a:cubicBezTo>
                    <a:pt x="2466" y="1396"/>
                    <a:pt x="2991" y="1510"/>
                    <a:pt x="3402" y="1533"/>
                  </a:cubicBezTo>
                  <a:cubicBezTo>
                    <a:pt x="3790" y="1578"/>
                    <a:pt x="4064" y="1601"/>
                    <a:pt x="4064" y="1601"/>
                  </a:cubicBezTo>
                  <a:cubicBezTo>
                    <a:pt x="4064" y="1601"/>
                    <a:pt x="4132" y="1578"/>
                    <a:pt x="4246" y="1578"/>
                  </a:cubicBezTo>
                  <a:cubicBezTo>
                    <a:pt x="4360" y="1578"/>
                    <a:pt x="4520" y="1578"/>
                    <a:pt x="4726" y="1533"/>
                  </a:cubicBezTo>
                  <a:cubicBezTo>
                    <a:pt x="5137" y="1487"/>
                    <a:pt x="5661" y="1373"/>
                    <a:pt x="6164" y="1168"/>
                  </a:cubicBezTo>
                  <a:cubicBezTo>
                    <a:pt x="6666" y="985"/>
                    <a:pt x="7122" y="711"/>
                    <a:pt x="7442" y="460"/>
                  </a:cubicBezTo>
                  <a:cubicBezTo>
                    <a:pt x="7761" y="232"/>
                    <a:pt x="7944" y="49"/>
                    <a:pt x="7921" y="3"/>
                  </a:cubicBezTo>
                  <a:cubicBezTo>
                    <a:pt x="7920" y="2"/>
                    <a:pt x="7917" y="1"/>
                    <a:pt x="7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3"/>
            <p:cNvSpPr/>
            <p:nvPr/>
          </p:nvSpPr>
          <p:spPr>
            <a:xfrm>
              <a:off x="8252710" y="3434305"/>
              <a:ext cx="27045" cy="124190"/>
            </a:xfrm>
            <a:custGeom>
              <a:avLst/>
              <a:gdLst/>
              <a:ahLst/>
              <a:cxnLst/>
              <a:rect l="l" t="t" r="r" b="b"/>
              <a:pathLst>
                <a:path w="1005" h="4615" extrusionOk="0">
                  <a:moveTo>
                    <a:pt x="75" y="0"/>
                  </a:moveTo>
                  <a:cubicBezTo>
                    <a:pt x="73" y="0"/>
                    <a:pt x="71" y="1"/>
                    <a:pt x="69" y="1"/>
                  </a:cubicBezTo>
                  <a:cubicBezTo>
                    <a:pt x="0" y="1"/>
                    <a:pt x="92" y="617"/>
                    <a:pt x="229" y="1188"/>
                  </a:cubicBezTo>
                  <a:cubicBezTo>
                    <a:pt x="366" y="1782"/>
                    <a:pt x="434" y="2329"/>
                    <a:pt x="434" y="2329"/>
                  </a:cubicBezTo>
                  <a:cubicBezTo>
                    <a:pt x="434" y="2329"/>
                    <a:pt x="457" y="2489"/>
                    <a:pt x="480" y="2695"/>
                  </a:cubicBezTo>
                  <a:cubicBezTo>
                    <a:pt x="503" y="2786"/>
                    <a:pt x="525" y="2923"/>
                    <a:pt x="525" y="3037"/>
                  </a:cubicBezTo>
                  <a:cubicBezTo>
                    <a:pt x="525" y="3174"/>
                    <a:pt x="548" y="3311"/>
                    <a:pt x="525" y="3471"/>
                  </a:cubicBezTo>
                  <a:cubicBezTo>
                    <a:pt x="503" y="3608"/>
                    <a:pt x="480" y="3744"/>
                    <a:pt x="480" y="3881"/>
                  </a:cubicBezTo>
                  <a:cubicBezTo>
                    <a:pt x="457" y="4018"/>
                    <a:pt x="411" y="4133"/>
                    <a:pt x="388" y="4247"/>
                  </a:cubicBezTo>
                  <a:cubicBezTo>
                    <a:pt x="320" y="4452"/>
                    <a:pt x="297" y="4612"/>
                    <a:pt x="320" y="4612"/>
                  </a:cubicBezTo>
                  <a:cubicBezTo>
                    <a:pt x="324" y="4614"/>
                    <a:pt x="328" y="4615"/>
                    <a:pt x="333" y="4615"/>
                  </a:cubicBezTo>
                  <a:cubicBezTo>
                    <a:pt x="381" y="4615"/>
                    <a:pt x="467" y="4503"/>
                    <a:pt x="571" y="4315"/>
                  </a:cubicBezTo>
                  <a:cubicBezTo>
                    <a:pt x="617" y="4224"/>
                    <a:pt x="731" y="4110"/>
                    <a:pt x="754" y="3973"/>
                  </a:cubicBezTo>
                  <a:cubicBezTo>
                    <a:pt x="799" y="3813"/>
                    <a:pt x="845" y="3676"/>
                    <a:pt x="891" y="3516"/>
                  </a:cubicBezTo>
                  <a:cubicBezTo>
                    <a:pt x="936" y="3356"/>
                    <a:pt x="936" y="3197"/>
                    <a:pt x="959" y="3060"/>
                  </a:cubicBezTo>
                  <a:cubicBezTo>
                    <a:pt x="1005" y="2900"/>
                    <a:pt x="982" y="2763"/>
                    <a:pt x="982" y="2649"/>
                  </a:cubicBezTo>
                  <a:cubicBezTo>
                    <a:pt x="982" y="2421"/>
                    <a:pt x="959" y="2261"/>
                    <a:pt x="959" y="2261"/>
                  </a:cubicBezTo>
                  <a:cubicBezTo>
                    <a:pt x="959" y="2261"/>
                    <a:pt x="822" y="1645"/>
                    <a:pt x="594" y="1074"/>
                  </a:cubicBezTo>
                  <a:cubicBezTo>
                    <a:pt x="370" y="537"/>
                    <a:pt x="169" y="0"/>
                    <a:pt x="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3"/>
            <p:cNvSpPr/>
            <p:nvPr/>
          </p:nvSpPr>
          <p:spPr>
            <a:xfrm>
              <a:off x="8298780" y="3355916"/>
              <a:ext cx="147440" cy="101827"/>
            </a:xfrm>
            <a:custGeom>
              <a:avLst/>
              <a:gdLst/>
              <a:ahLst/>
              <a:cxnLst/>
              <a:rect l="l" t="t" r="r" b="b"/>
              <a:pathLst>
                <a:path w="5479" h="3784" extrusionOk="0">
                  <a:moveTo>
                    <a:pt x="4393" y="1"/>
                  </a:moveTo>
                  <a:cubicBezTo>
                    <a:pt x="4165" y="1"/>
                    <a:pt x="3920" y="23"/>
                    <a:pt x="3675" y="84"/>
                  </a:cubicBezTo>
                  <a:cubicBezTo>
                    <a:pt x="3219" y="175"/>
                    <a:pt x="2785" y="335"/>
                    <a:pt x="2488" y="517"/>
                  </a:cubicBezTo>
                  <a:cubicBezTo>
                    <a:pt x="2192" y="677"/>
                    <a:pt x="1986" y="814"/>
                    <a:pt x="1986" y="814"/>
                  </a:cubicBezTo>
                  <a:cubicBezTo>
                    <a:pt x="1986" y="814"/>
                    <a:pt x="1963" y="860"/>
                    <a:pt x="1872" y="906"/>
                  </a:cubicBezTo>
                  <a:cubicBezTo>
                    <a:pt x="1804" y="974"/>
                    <a:pt x="1689" y="1065"/>
                    <a:pt x="1575" y="1202"/>
                  </a:cubicBezTo>
                  <a:cubicBezTo>
                    <a:pt x="1324" y="1430"/>
                    <a:pt x="1050" y="1796"/>
                    <a:pt x="799" y="2161"/>
                  </a:cubicBezTo>
                  <a:cubicBezTo>
                    <a:pt x="297" y="2914"/>
                    <a:pt x="0" y="3759"/>
                    <a:pt x="69" y="3781"/>
                  </a:cubicBezTo>
                  <a:cubicBezTo>
                    <a:pt x="71" y="3783"/>
                    <a:pt x="73" y="3783"/>
                    <a:pt x="75" y="3783"/>
                  </a:cubicBezTo>
                  <a:cubicBezTo>
                    <a:pt x="161" y="3783"/>
                    <a:pt x="564" y="3032"/>
                    <a:pt x="1096" y="2389"/>
                  </a:cubicBezTo>
                  <a:cubicBezTo>
                    <a:pt x="1370" y="2070"/>
                    <a:pt x="1667" y="1750"/>
                    <a:pt x="1918" y="1567"/>
                  </a:cubicBezTo>
                  <a:cubicBezTo>
                    <a:pt x="2032" y="1453"/>
                    <a:pt x="2146" y="1385"/>
                    <a:pt x="2214" y="1316"/>
                  </a:cubicBezTo>
                  <a:cubicBezTo>
                    <a:pt x="2283" y="1271"/>
                    <a:pt x="2329" y="1248"/>
                    <a:pt x="2329" y="1248"/>
                  </a:cubicBezTo>
                  <a:cubicBezTo>
                    <a:pt x="2329" y="1248"/>
                    <a:pt x="2488" y="1111"/>
                    <a:pt x="2739" y="928"/>
                  </a:cubicBezTo>
                  <a:cubicBezTo>
                    <a:pt x="2990" y="769"/>
                    <a:pt x="3378" y="586"/>
                    <a:pt x="3767" y="449"/>
                  </a:cubicBezTo>
                  <a:cubicBezTo>
                    <a:pt x="4177" y="312"/>
                    <a:pt x="4588" y="266"/>
                    <a:pt x="4908" y="244"/>
                  </a:cubicBezTo>
                  <a:cubicBezTo>
                    <a:pt x="5227" y="221"/>
                    <a:pt x="5456" y="221"/>
                    <a:pt x="5456" y="175"/>
                  </a:cubicBezTo>
                  <a:cubicBezTo>
                    <a:pt x="5478" y="152"/>
                    <a:pt x="5250" y="84"/>
                    <a:pt x="4931" y="38"/>
                  </a:cubicBezTo>
                  <a:cubicBezTo>
                    <a:pt x="4772" y="17"/>
                    <a:pt x="4589" y="1"/>
                    <a:pt x="43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3"/>
            <p:cNvSpPr/>
            <p:nvPr/>
          </p:nvSpPr>
          <p:spPr>
            <a:xfrm>
              <a:off x="8404429" y="3555077"/>
              <a:ext cx="129625" cy="47577"/>
            </a:xfrm>
            <a:custGeom>
              <a:avLst/>
              <a:gdLst/>
              <a:ahLst/>
              <a:cxnLst/>
              <a:rect l="l" t="t" r="r" b="b"/>
              <a:pathLst>
                <a:path w="4817" h="1768" extrusionOk="0">
                  <a:moveTo>
                    <a:pt x="4745" y="0"/>
                  </a:moveTo>
                  <a:cubicBezTo>
                    <a:pt x="4619" y="0"/>
                    <a:pt x="4101" y="286"/>
                    <a:pt x="3584" y="535"/>
                  </a:cubicBezTo>
                  <a:cubicBezTo>
                    <a:pt x="3013" y="809"/>
                    <a:pt x="2443" y="1014"/>
                    <a:pt x="2443" y="1014"/>
                  </a:cubicBezTo>
                  <a:cubicBezTo>
                    <a:pt x="2443" y="1014"/>
                    <a:pt x="2283" y="1083"/>
                    <a:pt x="2077" y="1151"/>
                  </a:cubicBezTo>
                  <a:cubicBezTo>
                    <a:pt x="1872" y="1242"/>
                    <a:pt x="1575" y="1334"/>
                    <a:pt x="1279" y="1379"/>
                  </a:cubicBezTo>
                  <a:cubicBezTo>
                    <a:pt x="959" y="1448"/>
                    <a:pt x="662" y="1448"/>
                    <a:pt x="434" y="1448"/>
                  </a:cubicBezTo>
                  <a:cubicBezTo>
                    <a:pt x="308" y="1448"/>
                    <a:pt x="206" y="1442"/>
                    <a:pt x="134" y="1442"/>
                  </a:cubicBezTo>
                  <a:cubicBezTo>
                    <a:pt x="63" y="1442"/>
                    <a:pt x="23" y="1448"/>
                    <a:pt x="23" y="1471"/>
                  </a:cubicBezTo>
                  <a:cubicBezTo>
                    <a:pt x="0" y="1493"/>
                    <a:pt x="160" y="1585"/>
                    <a:pt x="388" y="1653"/>
                  </a:cubicBezTo>
                  <a:cubicBezTo>
                    <a:pt x="639" y="1722"/>
                    <a:pt x="959" y="1767"/>
                    <a:pt x="1301" y="1767"/>
                  </a:cubicBezTo>
                  <a:cubicBezTo>
                    <a:pt x="1644" y="1744"/>
                    <a:pt x="1986" y="1699"/>
                    <a:pt x="2214" y="1630"/>
                  </a:cubicBezTo>
                  <a:cubicBezTo>
                    <a:pt x="2465" y="1562"/>
                    <a:pt x="2625" y="1516"/>
                    <a:pt x="2625" y="1516"/>
                  </a:cubicBezTo>
                  <a:cubicBezTo>
                    <a:pt x="2625" y="1516"/>
                    <a:pt x="2785" y="1448"/>
                    <a:pt x="3013" y="1334"/>
                  </a:cubicBezTo>
                  <a:cubicBezTo>
                    <a:pt x="3219" y="1219"/>
                    <a:pt x="3515" y="1037"/>
                    <a:pt x="3789" y="854"/>
                  </a:cubicBezTo>
                  <a:cubicBezTo>
                    <a:pt x="4314" y="489"/>
                    <a:pt x="4816" y="55"/>
                    <a:pt x="4771" y="10"/>
                  </a:cubicBezTo>
                  <a:cubicBezTo>
                    <a:pt x="4767" y="3"/>
                    <a:pt x="4758" y="0"/>
                    <a:pt x="47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3"/>
            <p:cNvSpPr/>
            <p:nvPr/>
          </p:nvSpPr>
          <p:spPr>
            <a:xfrm>
              <a:off x="7984283" y="3555292"/>
              <a:ext cx="205808" cy="78308"/>
            </a:xfrm>
            <a:custGeom>
              <a:avLst/>
              <a:gdLst/>
              <a:ahLst/>
              <a:cxnLst/>
              <a:rect l="l" t="t" r="r" b="b"/>
              <a:pathLst>
                <a:path w="7648" h="2910" extrusionOk="0">
                  <a:moveTo>
                    <a:pt x="31" y="0"/>
                  </a:moveTo>
                  <a:cubicBezTo>
                    <a:pt x="28" y="0"/>
                    <a:pt x="26" y="1"/>
                    <a:pt x="24" y="2"/>
                  </a:cubicBezTo>
                  <a:cubicBezTo>
                    <a:pt x="1" y="2"/>
                    <a:pt x="92" y="276"/>
                    <a:pt x="298" y="618"/>
                  </a:cubicBezTo>
                  <a:cubicBezTo>
                    <a:pt x="503" y="983"/>
                    <a:pt x="868" y="1417"/>
                    <a:pt x="1302" y="1759"/>
                  </a:cubicBezTo>
                  <a:cubicBezTo>
                    <a:pt x="1758" y="2102"/>
                    <a:pt x="2260" y="2353"/>
                    <a:pt x="2649" y="2512"/>
                  </a:cubicBezTo>
                  <a:cubicBezTo>
                    <a:pt x="3037" y="2649"/>
                    <a:pt x="3310" y="2718"/>
                    <a:pt x="3310" y="2718"/>
                  </a:cubicBezTo>
                  <a:cubicBezTo>
                    <a:pt x="3310" y="2718"/>
                    <a:pt x="3379" y="2741"/>
                    <a:pt x="3493" y="2764"/>
                  </a:cubicBezTo>
                  <a:cubicBezTo>
                    <a:pt x="3607" y="2786"/>
                    <a:pt x="3790" y="2809"/>
                    <a:pt x="3995" y="2832"/>
                  </a:cubicBezTo>
                  <a:cubicBezTo>
                    <a:pt x="4303" y="2883"/>
                    <a:pt x="4689" y="2909"/>
                    <a:pt x="5093" y="2909"/>
                  </a:cubicBezTo>
                  <a:cubicBezTo>
                    <a:pt x="5228" y="2909"/>
                    <a:pt x="5365" y="2906"/>
                    <a:pt x="5502" y="2901"/>
                  </a:cubicBezTo>
                  <a:cubicBezTo>
                    <a:pt x="6597" y="2855"/>
                    <a:pt x="7647" y="2604"/>
                    <a:pt x="7647" y="2535"/>
                  </a:cubicBezTo>
                  <a:cubicBezTo>
                    <a:pt x="7642" y="2518"/>
                    <a:pt x="7570" y="2512"/>
                    <a:pt x="7450" y="2512"/>
                  </a:cubicBezTo>
                  <a:cubicBezTo>
                    <a:pt x="7210" y="2512"/>
                    <a:pt x="6774" y="2535"/>
                    <a:pt x="6277" y="2535"/>
                  </a:cubicBezTo>
                  <a:cubicBezTo>
                    <a:pt x="6028" y="2535"/>
                    <a:pt x="5764" y="2530"/>
                    <a:pt x="5502" y="2512"/>
                  </a:cubicBezTo>
                  <a:cubicBezTo>
                    <a:pt x="4977" y="2490"/>
                    <a:pt x="4452" y="2421"/>
                    <a:pt x="4064" y="2353"/>
                  </a:cubicBezTo>
                  <a:cubicBezTo>
                    <a:pt x="3881" y="2307"/>
                    <a:pt x="3721" y="2261"/>
                    <a:pt x="3607" y="2239"/>
                  </a:cubicBezTo>
                  <a:cubicBezTo>
                    <a:pt x="3493" y="2216"/>
                    <a:pt x="3447" y="2193"/>
                    <a:pt x="3447" y="2193"/>
                  </a:cubicBezTo>
                  <a:cubicBezTo>
                    <a:pt x="3447" y="2193"/>
                    <a:pt x="3196" y="2147"/>
                    <a:pt x="2808" y="2033"/>
                  </a:cubicBezTo>
                  <a:cubicBezTo>
                    <a:pt x="2443" y="1919"/>
                    <a:pt x="1964" y="1714"/>
                    <a:pt x="1530" y="1440"/>
                  </a:cubicBezTo>
                  <a:cubicBezTo>
                    <a:pt x="1096" y="1166"/>
                    <a:pt x="731" y="801"/>
                    <a:pt x="480" y="504"/>
                  </a:cubicBezTo>
                  <a:cubicBezTo>
                    <a:pt x="241" y="221"/>
                    <a:pt x="84" y="0"/>
                    <a:pt x="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3"/>
            <p:cNvSpPr/>
            <p:nvPr/>
          </p:nvSpPr>
          <p:spPr>
            <a:xfrm>
              <a:off x="8100373" y="3295692"/>
              <a:ext cx="118592" cy="78550"/>
            </a:xfrm>
            <a:custGeom>
              <a:avLst/>
              <a:gdLst/>
              <a:ahLst/>
              <a:cxnLst/>
              <a:rect l="l" t="t" r="r" b="b"/>
              <a:pathLst>
                <a:path w="4407" h="2919" extrusionOk="0">
                  <a:moveTo>
                    <a:pt x="80" y="0"/>
                  </a:moveTo>
                  <a:cubicBezTo>
                    <a:pt x="47" y="0"/>
                    <a:pt x="27" y="6"/>
                    <a:pt x="24" y="16"/>
                  </a:cubicBezTo>
                  <a:cubicBezTo>
                    <a:pt x="1" y="85"/>
                    <a:pt x="594" y="359"/>
                    <a:pt x="1165" y="678"/>
                  </a:cubicBezTo>
                  <a:cubicBezTo>
                    <a:pt x="1735" y="998"/>
                    <a:pt x="2283" y="1363"/>
                    <a:pt x="2283" y="1363"/>
                  </a:cubicBezTo>
                  <a:cubicBezTo>
                    <a:pt x="2283" y="1363"/>
                    <a:pt x="2420" y="1432"/>
                    <a:pt x="2626" y="1569"/>
                  </a:cubicBezTo>
                  <a:cubicBezTo>
                    <a:pt x="2831" y="1683"/>
                    <a:pt x="3082" y="1888"/>
                    <a:pt x="3333" y="2071"/>
                  </a:cubicBezTo>
                  <a:cubicBezTo>
                    <a:pt x="3813" y="2463"/>
                    <a:pt x="4230" y="2918"/>
                    <a:pt x="4326" y="2918"/>
                  </a:cubicBezTo>
                  <a:cubicBezTo>
                    <a:pt x="4331" y="2918"/>
                    <a:pt x="4335" y="2917"/>
                    <a:pt x="4338" y="2915"/>
                  </a:cubicBezTo>
                  <a:cubicBezTo>
                    <a:pt x="4406" y="2892"/>
                    <a:pt x="4064" y="2299"/>
                    <a:pt x="3607" y="1797"/>
                  </a:cubicBezTo>
                  <a:cubicBezTo>
                    <a:pt x="3356" y="1546"/>
                    <a:pt x="3105" y="1317"/>
                    <a:pt x="2900" y="1158"/>
                  </a:cubicBezTo>
                  <a:cubicBezTo>
                    <a:pt x="2694" y="998"/>
                    <a:pt x="2557" y="907"/>
                    <a:pt x="2557" y="907"/>
                  </a:cubicBezTo>
                  <a:cubicBezTo>
                    <a:pt x="2557" y="907"/>
                    <a:pt x="1964" y="564"/>
                    <a:pt x="1325" y="336"/>
                  </a:cubicBezTo>
                  <a:cubicBezTo>
                    <a:pt x="806" y="144"/>
                    <a:pt x="256" y="0"/>
                    <a:pt x="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3"/>
            <p:cNvSpPr/>
            <p:nvPr/>
          </p:nvSpPr>
          <p:spPr>
            <a:xfrm>
              <a:off x="7545731" y="3115502"/>
              <a:ext cx="122252" cy="76263"/>
            </a:xfrm>
            <a:custGeom>
              <a:avLst/>
              <a:gdLst/>
              <a:ahLst/>
              <a:cxnLst/>
              <a:rect l="l" t="t" r="r" b="b"/>
              <a:pathLst>
                <a:path w="4543" h="2834" extrusionOk="0">
                  <a:moveTo>
                    <a:pt x="632" y="1"/>
                  </a:moveTo>
                  <a:cubicBezTo>
                    <a:pt x="379" y="1"/>
                    <a:pt x="188" y="92"/>
                    <a:pt x="115" y="276"/>
                  </a:cubicBezTo>
                  <a:cubicBezTo>
                    <a:pt x="1" y="595"/>
                    <a:pt x="389" y="1120"/>
                    <a:pt x="982" y="1417"/>
                  </a:cubicBezTo>
                  <a:cubicBezTo>
                    <a:pt x="1251" y="1552"/>
                    <a:pt x="1516" y="1616"/>
                    <a:pt x="1736" y="1616"/>
                  </a:cubicBezTo>
                  <a:cubicBezTo>
                    <a:pt x="1999" y="1616"/>
                    <a:pt x="2198" y="1523"/>
                    <a:pt x="2260" y="1349"/>
                  </a:cubicBezTo>
                  <a:cubicBezTo>
                    <a:pt x="2374" y="1006"/>
                    <a:pt x="1986" y="504"/>
                    <a:pt x="1393" y="207"/>
                  </a:cubicBezTo>
                  <a:cubicBezTo>
                    <a:pt x="1117" y="69"/>
                    <a:pt x="852" y="1"/>
                    <a:pt x="632" y="1"/>
                  </a:cubicBezTo>
                  <a:close/>
                  <a:moveTo>
                    <a:pt x="3295" y="1670"/>
                  </a:moveTo>
                  <a:cubicBezTo>
                    <a:pt x="3112" y="1670"/>
                    <a:pt x="2971" y="1739"/>
                    <a:pt x="2922" y="1873"/>
                  </a:cubicBezTo>
                  <a:cubicBezTo>
                    <a:pt x="2831" y="2102"/>
                    <a:pt x="3105" y="2467"/>
                    <a:pt x="3538" y="2695"/>
                  </a:cubicBezTo>
                  <a:cubicBezTo>
                    <a:pt x="3734" y="2788"/>
                    <a:pt x="3920" y="2834"/>
                    <a:pt x="4073" y="2834"/>
                  </a:cubicBezTo>
                  <a:cubicBezTo>
                    <a:pt x="4261" y="2834"/>
                    <a:pt x="4401" y="2765"/>
                    <a:pt x="4451" y="2627"/>
                  </a:cubicBezTo>
                  <a:cubicBezTo>
                    <a:pt x="4543" y="2398"/>
                    <a:pt x="4269" y="2033"/>
                    <a:pt x="3835" y="1828"/>
                  </a:cubicBezTo>
                  <a:cubicBezTo>
                    <a:pt x="3644" y="1722"/>
                    <a:pt x="3454" y="1670"/>
                    <a:pt x="3295" y="167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3"/>
            <p:cNvSpPr/>
            <p:nvPr/>
          </p:nvSpPr>
          <p:spPr>
            <a:xfrm>
              <a:off x="6997224" y="2684216"/>
              <a:ext cx="122871" cy="77689"/>
            </a:xfrm>
            <a:custGeom>
              <a:avLst/>
              <a:gdLst/>
              <a:ahLst/>
              <a:cxnLst/>
              <a:rect l="l" t="t" r="r" b="b"/>
              <a:pathLst>
                <a:path w="4566" h="2887" extrusionOk="0">
                  <a:moveTo>
                    <a:pt x="3925" y="1"/>
                  </a:moveTo>
                  <a:cubicBezTo>
                    <a:pt x="3635" y="1"/>
                    <a:pt x="3261" y="122"/>
                    <a:pt x="2922" y="348"/>
                  </a:cubicBezTo>
                  <a:cubicBezTo>
                    <a:pt x="2374" y="713"/>
                    <a:pt x="2123" y="1238"/>
                    <a:pt x="2352" y="1512"/>
                  </a:cubicBezTo>
                  <a:cubicBezTo>
                    <a:pt x="2447" y="1608"/>
                    <a:pt x="2599" y="1654"/>
                    <a:pt x="2780" y="1654"/>
                  </a:cubicBezTo>
                  <a:cubicBezTo>
                    <a:pt x="3073" y="1654"/>
                    <a:pt x="3442" y="1533"/>
                    <a:pt x="3767" y="1307"/>
                  </a:cubicBezTo>
                  <a:cubicBezTo>
                    <a:pt x="4314" y="941"/>
                    <a:pt x="4566" y="416"/>
                    <a:pt x="4337" y="142"/>
                  </a:cubicBezTo>
                  <a:cubicBezTo>
                    <a:pt x="4250" y="47"/>
                    <a:pt x="4104" y="1"/>
                    <a:pt x="3925" y="1"/>
                  </a:cubicBezTo>
                  <a:close/>
                  <a:moveTo>
                    <a:pt x="1281" y="1706"/>
                  </a:moveTo>
                  <a:cubicBezTo>
                    <a:pt x="1075" y="1706"/>
                    <a:pt x="810" y="1791"/>
                    <a:pt x="571" y="1946"/>
                  </a:cubicBezTo>
                  <a:cubicBezTo>
                    <a:pt x="183" y="2220"/>
                    <a:pt x="1" y="2585"/>
                    <a:pt x="160" y="2767"/>
                  </a:cubicBezTo>
                  <a:cubicBezTo>
                    <a:pt x="223" y="2848"/>
                    <a:pt x="333" y="2887"/>
                    <a:pt x="465" y="2887"/>
                  </a:cubicBezTo>
                  <a:cubicBezTo>
                    <a:pt x="670" y="2887"/>
                    <a:pt x="930" y="2796"/>
                    <a:pt x="1165" y="2630"/>
                  </a:cubicBezTo>
                  <a:cubicBezTo>
                    <a:pt x="1575" y="2379"/>
                    <a:pt x="1735" y="1991"/>
                    <a:pt x="1575" y="1809"/>
                  </a:cubicBezTo>
                  <a:cubicBezTo>
                    <a:pt x="1514" y="1739"/>
                    <a:pt x="1409" y="1706"/>
                    <a:pt x="1281" y="170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3"/>
            <p:cNvSpPr/>
            <p:nvPr/>
          </p:nvSpPr>
          <p:spPr>
            <a:xfrm>
              <a:off x="6599198" y="3850764"/>
              <a:ext cx="1342109" cy="1147415"/>
            </a:xfrm>
            <a:custGeom>
              <a:avLst/>
              <a:gdLst/>
              <a:ahLst/>
              <a:cxnLst/>
              <a:rect l="l" t="t" r="r" b="b"/>
              <a:pathLst>
                <a:path w="49874" h="42639" extrusionOk="0">
                  <a:moveTo>
                    <a:pt x="34513" y="1"/>
                  </a:moveTo>
                  <a:cubicBezTo>
                    <a:pt x="34490" y="1279"/>
                    <a:pt x="33394" y="3607"/>
                    <a:pt x="32504" y="5661"/>
                  </a:cubicBezTo>
                  <a:cubicBezTo>
                    <a:pt x="31363" y="8332"/>
                    <a:pt x="31363" y="14312"/>
                    <a:pt x="30336" y="15750"/>
                  </a:cubicBezTo>
                  <a:cubicBezTo>
                    <a:pt x="30180" y="15957"/>
                    <a:pt x="30030" y="16045"/>
                    <a:pt x="29888" y="16045"/>
                  </a:cubicBezTo>
                  <a:cubicBezTo>
                    <a:pt x="29261" y="16045"/>
                    <a:pt x="28787" y="14324"/>
                    <a:pt x="28601" y="13468"/>
                  </a:cubicBezTo>
                  <a:lnTo>
                    <a:pt x="28441" y="13468"/>
                  </a:lnTo>
                  <a:cubicBezTo>
                    <a:pt x="28190" y="16001"/>
                    <a:pt x="30609" y="18307"/>
                    <a:pt x="30609" y="18307"/>
                  </a:cubicBezTo>
                  <a:cubicBezTo>
                    <a:pt x="30609" y="18307"/>
                    <a:pt x="29468" y="25907"/>
                    <a:pt x="21776" y="25907"/>
                  </a:cubicBezTo>
                  <a:cubicBezTo>
                    <a:pt x="14860" y="25907"/>
                    <a:pt x="14221" y="16709"/>
                    <a:pt x="14175" y="14837"/>
                  </a:cubicBezTo>
                  <a:cubicBezTo>
                    <a:pt x="13719" y="17048"/>
                    <a:pt x="13013" y="20715"/>
                    <a:pt x="13057" y="20726"/>
                  </a:cubicBezTo>
                  <a:lnTo>
                    <a:pt x="13057" y="20726"/>
                  </a:lnTo>
                  <a:cubicBezTo>
                    <a:pt x="9488" y="20250"/>
                    <a:pt x="6469" y="19920"/>
                    <a:pt x="4004" y="19920"/>
                  </a:cubicBezTo>
                  <a:cubicBezTo>
                    <a:pt x="2448" y="19920"/>
                    <a:pt x="1113" y="20052"/>
                    <a:pt x="1" y="20361"/>
                  </a:cubicBezTo>
                  <a:cubicBezTo>
                    <a:pt x="2078" y="20817"/>
                    <a:pt x="3721" y="23351"/>
                    <a:pt x="4657" y="24675"/>
                  </a:cubicBezTo>
                  <a:cubicBezTo>
                    <a:pt x="5798" y="26295"/>
                    <a:pt x="10158" y="30290"/>
                    <a:pt x="9793" y="34764"/>
                  </a:cubicBezTo>
                  <a:cubicBezTo>
                    <a:pt x="9678" y="36098"/>
                    <a:pt x="8640" y="36577"/>
                    <a:pt x="7234" y="36577"/>
                  </a:cubicBezTo>
                  <a:cubicBezTo>
                    <a:pt x="5273" y="36577"/>
                    <a:pt x="2596" y="35647"/>
                    <a:pt x="708" y="34809"/>
                  </a:cubicBezTo>
                  <a:lnTo>
                    <a:pt x="708" y="34809"/>
                  </a:lnTo>
                  <a:cubicBezTo>
                    <a:pt x="5251" y="38826"/>
                    <a:pt x="11299" y="41794"/>
                    <a:pt x="11459" y="41862"/>
                  </a:cubicBezTo>
                  <a:cubicBezTo>
                    <a:pt x="11322" y="41794"/>
                    <a:pt x="12737" y="38986"/>
                    <a:pt x="12897" y="38735"/>
                  </a:cubicBezTo>
                  <a:cubicBezTo>
                    <a:pt x="13787" y="37274"/>
                    <a:pt x="14883" y="35471"/>
                    <a:pt x="16572" y="35380"/>
                  </a:cubicBezTo>
                  <a:cubicBezTo>
                    <a:pt x="15841" y="34239"/>
                    <a:pt x="14381" y="33462"/>
                    <a:pt x="13490" y="32960"/>
                  </a:cubicBezTo>
                  <a:cubicBezTo>
                    <a:pt x="13790" y="32960"/>
                    <a:pt x="14096" y="32958"/>
                    <a:pt x="14405" y="32958"/>
                  </a:cubicBezTo>
                  <a:cubicBezTo>
                    <a:pt x="15488" y="32958"/>
                    <a:pt x="16610" y="32986"/>
                    <a:pt x="17622" y="33234"/>
                  </a:cubicBezTo>
                  <a:cubicBezTo>
                    <a:pt x="19585" y="33736"/>
                    <a:pt x="21365" y="33691"/>
                    <a:pt x="23305" y="33873"/>
                  </a:cubicBezTo>
                  <a:cubicBezTo>
                    <a:pt x="24401" y="33987"/>
                    <a:pt x="25474" y="34239"/>
                    <a:pt x="26569" y="34376"/>
                  </a:cubicBezTo>
                  <a:cubicBezTo>
                    <a:pt x="27411" y="34483"/>
                    <a:pt x="28280" y="34801"/>
                    <a:pt x="29145" y="34801"/>
                  </a:cubicBezTo>
                  <a:cubicBezTo>
                    <a:pt x="29383" y="34801"/>
                    <a:pt x="29620" y="34777"/>
                    <a:pt x="29856" y="34718"/>
                  </a:cubicBezTo>
                  <a:lnTo>
                    <a:pt x="29856" y="34718"/>
                  </a:lnTo>
                  <a:cubicBezTo>
                    <a:pt x="28761" y="35585"/>
                    <a:pt x="27140" y="35745"/>
                    <a:pt x="26295" y="37092"/>
                  </a:cubicBezTo>
                  <a:cubicBezTo>
                    <a:pt x="27460" y="37731"/>
                    <a:pt x="29057" y="38484"/>
                    <a:pt x="30039" y="39443"/>
                  </a:cubicBezTo>
                  <a:cubicBezTo>
                    <a:pt x="30313" y="39694"/>
                    <a:pt x="31933" y="42524"/>
                    <a:pt x="31637" y="42638"/>
                  </a:cubicBezTo>
                  <a:cubicBezTo>
                    <a:pt x="31637" y="42638"/>
                    <a:pt x="37001" y="40767"/>
                    <a:pt x="41703" y="39009"/>
                  </a:cubicBezTo>
                  <a:lnTo>
                    <a:pt x="41703" y="39009"/>
                  </a:lnTo>
                  <a:cubicBezTo>
                    <a:pt x="41050" y="39043"/>
                    <a:pt x="40362" y="39067"/>
                    <a:pt x="39671" y="39067"/>
                  </a:cubicBezTo>
                  <a:cubicBezTo>
                    <a:pt x="37125" y="39067"/>
                    <a:pt x="34541" y="38745"/>
                    <a:pt x="33554" y="37434"/>
                  </a:cubicBezTo>
                  <a:cubicBezTo>
                    <a:pt x="31363" y="34467"/>
                    <a:pt x="43163" y="28669"/>
                    <a:pt x="43163" y="28669"/>
                  </a:cubicBezTo>
                  <a:lnTo>
                    <a:pt x="43163" y="28669"/>
                  </a:lnTo>
                  <a:cubicBezTo>
                    <a:pt x="43163" y="28669"/>
                    <a:pt x="41178" y="28875"/>
                    <a:pt x="40493" y="28875"/>
                  </a:cubicBezTo>
                  <a:cubicBezTo>
                    <a:pt x="39831" y="28875"/>
                    <a:pt x="39922" y="28760"/>
                    <a:pt x="41543" y="26957"/>
                  </a:cubicBezTo>
                  <a:cubicBezTo>
                    <a:pt x="42051" y="26396"/>
                    <a:pt x="43271" y="26203"/>
                    <a:pt x="44715" y="26203"/>
                  </a:cubicBezTo>
                  <a:cubicBezTo>
                    <a:pt x="46385" y="26203"/>
                    <a:pt x="48356" y="26461"/>
                    <a:pt x="49874" y="26706"/>
                  </a:cubicBezTo>
                  <a:cubicBezTo>
                    <a:pt x="48329" y="24270"/>
                    <a:pt x="42995" y="23845"/>
                    <a:pt x="39457" y="23845"/>
                  </a:cubicBezTo>
                  <a:cubicBezTo>
                    <a:pt x="37559" y="23845"/>
                    <a:pt x="36179" y="23967"/>
                    <a:pt x="36179" y="23967"/>
                  </a:cubicBezTo>
                  <a:cubicBezTo>
                    <a:pt x="36567" y="22187"/>
                    <a:pt x="36818" y="19973"/>
                    <a:pt x="36909" y="17599"/>
                  </a:cubicBezTo>
                  <a:lnTo>
                    <a:pt x="36909" y="17599"/>
                  </a:lnTo>
                  <a:cubicBezTo>
                    <a:pt x="36387" y="18085"/>
                    <a:pt x="35793" y="18430"/>
                    <a:pt x="35162" y="18430"/>
                  </a:cubicBezTo>
                  <a:cubicBezTo>
                    <a:pt x="34994" y="18430"/>
                    <a:pt x="34823" y="18405"/>
                    <a:pt x="34650" y="18352"/>
                  </a:cubicBezTo>
                  <a:cubicBezTo>
                    <a:pt x="30769" y="17165"/>
                    <a:pt x="33622" y="3036"/>
                    <a:pt x="35471" y="571"/>
                  </a:cubicBezTo>
                  <a:cubicBezTo>
                    <a:pt x="35426" y="457"/>
                    <a:pt x="35015" y="229"/>
                    <a:pt x="34513"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3"/>
            <p:cNvSpPr/>
            <p:nvPr/>
          </p:nvSpPr>
          <p:spPr>
            <a:xfrm>
              <a:off x="7105321" y="4275808"/>
              <a:ext cx="297059" cy="193187"/>
            </a:xfrm>
            <a:custGeom>
              <a:avLst/>
              <a:gdLst/>
              <a:ahLst/>
              <a:cxnLst/>
              <a:rect l="l" t="t" r="r" b="b"/>
              <a:pathLst>
                <a:path w="11039" h="7179" extrusionOk="0">
                  <a:moveTo>
                    <a:pt x="5930" y="0"/>
                  </a:moveTo>
                  <a:cubicBezTo>
                    <a:pt x="5612" y="0"/>
                    <a:pt x="5456" y="35"/>
                    <a:pt x="5570" y="115"/>
                  </a:cubicBezTo>
                  <a:cubicBezTo>
                    <a:pt x="6095" y="480"/>
                    <a:pt x="8857" y="3173"/>
                    <a:pt x="5616" y="5182"/>
                  </a:cubicBezTo>
                  <a:cubicBezTo>
                    <a:pt x="5192" y="5443"/>
                    <a:pt x="4801" y="5557"/>
                    <a:pt x="4441" y="5557"/>
                  </a:cubicBezTo>
                  <a:cubicBezTo>
                    <a:pt x="2066" y="5557"/>
                    <a:pt x="1051" y="617"/>
                    <a:pt x="1051" y="617"/>
                  </a:cubicBezTo>
                  <a:lnTo>
                    <a:pt x="1051" y="617"/>
                  </a:lnTo>
                  <a:cubicBezTo>
                    <a:pt x="1" y="4794"/>
                    <a:pt x="2968" y="6894"/>
                    <a:pt x="5433" y="7168"/>
                  </a:cubicBezTo>
                  <a:cubicBezTo>
                    <a:pt x="5493" y="7175"/>
                    <a:pt x="5554" y="7179"/>
                    <a:pt x="5615" y="7179"/>
                  </a:cubicBezTo>
                  <a:cubicBezTo>
                    <a:pt x="8050" y="7179"/>
                    <a:pt x="11038" y="1538"/>
                    <a:pt x="10637" y="937"/>
                  </a:cubicBezTo>
                  <a:cubicBezTo>
                    <a:pt x="10316" y="454"/>
                    <a:pt x="7075" y="0"/>
                    <a:pt x="5930" y="0"/>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3"/>
            <p:cNvSpPr/>
            <p:nvPr/>
          </p:nvSpPr>
          <p:spPr>
            <a:xfrm>
              <a:off x="6990470" y="3807762"/>
              <a:ext cx="259843" cy="469553"/>
            </a:xfrm>
            <a:custGeom>
              <a:avLst/>
              <a:gdLst/>
              <a:ahLst/>
              <a:cxnLst/>
              <a:rect l="l" t="t" r="r" b="b"/>
              <a:pathLst>
                <a:path w="9656" h="17449" extrusionOk="0">
                  <a:moveTo>
                    <a:pt x="9656" y="1"/>
                  </a:moveTo>
                  <a:cubicBezTo>
                    <a:pt x="9655" y="1"/>
                    <a:pt x="8286" y="343"/>
                    <a:pt x="8126" y="389"/>
                  </a:cubicBezTo>
                  <a:cubicBezTo>
                    <a:pt x="8058" y="412"/>
                    <a:pt x="7966" y="435"/>
                    <a:pt x="7898" y="480"/>
                  </a:cubicBezTo>
                  <a:cubicBezTo>
                    <a:pt x="7944" y="549"/>
                    <a:pt x="7989" y="594"/>
                    <a:pt x="8035" y="640"/>
                  </a:cubicBezTo>
                  <a:cubicBezTo>
                    <a:pt x="8423" y="982"/>
                    <a:pt x="7031" y="3082"/>
                    <a:pt x="5752" y="5319"/>
                  </a:cubicBezTo>
                  <a:cubicBezTo>
                    <a:pt x="4474" y="7533"/>
                    <a:pt x="3652" y="15066"/>
                    <a:pt x="1712" y="15476"/>
                  </a:cubicBezTo>
                  <a:cubicBezTo>
                    <a:pt x="1617" y="15498"/>
                    <a:pt x="1529" y="15508"/>
                    <a:pt x="1447" y="15508"/>
                  </a:cubicBezTo>
                  <a:cubicBezTo>
                    <a:pt x="489" y="15508"/>
                    <a:pt x="418" y="14103"/>
                    <a:pt x="503" y="12988"/>
                  </a:cubicBezTo>
                  <a:lnTo>
                    <a:pt x="503" y="12988"/>
                  </a:lnTo>
                  <a:cubicBezTo>
                    <a:pt x="320" y="13559"/>
                    <a:pt x="137" y="14153"/>
                    <a:pt x="0" y="14746"/>
                  </a:cubicBezTo>
                  <a:cubicBezTo>
                    <a:pt x="86" y="16780"/>
                    <a:pt x="1637" y="17448"/>
                    <a:pt x="2752" y="17448"/>
                  </a:cubicBezTo>
                  <a:cubicBezTo>
                    <a:pt x="2826" y="17448"/>
                    <a:pt x="2898" y="17445"/>
                    <a:pt x="2968" y="17439"/>
                  </a:cubicBezTo>
                  <a:cubicBezTo>
                    <a:pt x="4497" y="17280"/>
                    <a:pt x="4954" y="13924"/>
                    <a:pt x="4954" y="13924"/>
                  </a:cubicBezTo>
                  <a:cubicBezTo>
                    <a:pt x="4954" y="13924"/>
                    <a:pt x="5022" y="13765"/>
                    <a:pt x="5182" y="13491"/>
                  </a:cubicBezTo>
                  <a:cubicBezTo>
                    <a:pt x="5342" y="12212"/>
                    <a:pt x="5844" y="9268"/>
                    <a:pt x="5889" y="9040"/>
                  </a:cubicBezTo>
                  <a:cubicBezTo>
                    <a:pt x="6414" y="6985"/>
                    <a:pt x="7031" y="4977"/>
                    <a:pt x="7830" y="3059"/>
                  </a:cubicBezTo>
                  <a:cubicBezTo>
                    <a:pt x="8058" y="2512"/>
                    <a:pt x="8218" y="1895"/>
                    <a:pt x="8583" y="1416"/>
                  </a:cubicBezTo>
                  <a:cubicBezTo>
                    <a:pt x="8925" y="937"/>
                    <a:pt x="9359" y="526"/>
                    <a:pt x="9656"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3"/>
            <p:cNvSpPr/>
            <p:nvPr/>
          </p:nvSpPr>
          <p:spPr>
            <a:xfrm>
              <a:off x="6952392" y="4415094"/>
              <a:ext cx="143753" cy="167299"/>
            </a:xfrm>
            <a:custGeom>
              <a:avLst/>
              <a:gdLst/>
              <a:ahLst/>
              <a:cxnLst/>
              <a:rect l="l" t="t" r="r" b="b"/>
              <a:pathLst>
                <a:path w="5342" h="6217" extrusionOk="0">
                  <a:moveTo>
                    <a:pt x="44" y="0"/>
                  </a:moveTo>
                  <a:cubicBezTo>
                    <a:pt x="30" y="0"/>
                    <a:pt x="23" y="2"/>
                    <a:pt x="23" y="6"/>
                  </a:cubicBezTo>
                  <a:cubicBezTo>
                    <a:pt x="0" y="52"/>
                    <a:pt x="251" y="166"/>
                    <a:pt x="571" y="348"/>
                  </a:cubicBezTo>
                  <a:cubicBezTo>
                    <a:pt x="890" y="554"/>
                    <a:pt x="1278" y="873"/>
                    <a:pt x="1644" y="1216"/>
                  </a:cubicBezTo>
                  <a:cubicBezTo>
                    <a:pt x="2009" y="1581"/>
                    <a:pt x="2328" y="1969"/>
                    <a:pt x="2557" y="2266"/>
                  </a:cubicBezTo>
                  <a:cubicBezTo>
                    <a:pt x="2785" y="2585"/>
                    <a:pt x="2945" y="2791"/>
                    <a:pt x="2945" y="2791"/>
                  </a:cubicBezTo>
                  <a:cubicBezTo>
                    <a:pt x="2945" y="2791"/>
                    <a:pt x="3082" y="2996"/>
                    <a:pt x="3310" y="3316"/>
                  </a:cubicBezTo>
                  <a:cubicBezTo>
                    <a:pt x="3538" y="3635"/>
                    <a:pt x="3835" y="4046"/>
                    <a:pt x="4109" y="4480"/>
                  </a:cubicBezTo>
                  <a:cubicBezTo>
                    <a:pt x="4643" y="5348"/>
                    <a:pt x="5177" y="6216"/>
                    <a:pt x="5267" y="6216"/>
                  </a:cubicBezTo>
                  <a:cubicBezTo>
                    <a:pt x="5269" y="6216"/>
                    <a:pt x="5271" y="6216"/>
                    <a:pt x="5273" y="6215"/>
                  </a:cubicBezTo>
                  <a:cubicBezTo>
                    <a:pt x="5341" y="6192"/>
                    <a:pt x="4908" y="5233"/>
                    <a:pt x="4428" y="4297"/>
                  </a:cubicBezTo>
                  <a:cubicBezTo>
                    <a:pt x="4200" y="3841"/>
                    <a:pt x="3926" y="3384"/>
                    <a:pt x="3721" y="3042"/>
                  </a:cubicBezTo>
                  <a:cubicBezTo>
                    <a:pt x="3515" y="2699"/>
                    <a:pt x="3378" y="2471"/>
                    <a:pt x="3378" y="2471"/>
                  </a:cubicBezTo>
                  <a:cubicBezTo>
                    <a:pt x="3378" y="2471"/>
                    <a:pt x="3219" y="2266"/>
                    <a:pt x="2945" y="1969"/>
                  </a:cubicBezTo>
                  <a:cubicBezTo>
                    <a:pt x="2694" y="1672"/>
                    <a:pt x="2328" y="1284"/>
                    <a:pt x="1918" y="942"/>
                  </a:cubicBezTo>
                  <a:cubicBezTo>
                    <a:pt x="1484" y="600"/>
                    <a:pt x="1027" y="326"/>
                    <a:pt x="662" y="166"/>
                  </a:cubicBezTo>
                  <a:cubicBezTo>
                    <a:pt x="356" y="51"/>
                    <a:pt x="114" y="0"/>
                    <a:pt x="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3"/>
            <p:cNvSpPr/>
            <p:nvPr/>
          </p:nvSpPr>
          <p:spPr>
            <a:xfrm>
              <a:off x="7349180" y="4492595"/>
              <a:ext cx="229758" cy="122360"/>
            </a:xfrm>
            <a:custGeom>
              <a:avLst/>
              <a:gdLst/>
              <a:ahLst/>
              <a:cxnLst/>
              <a:rect l="l" t="t" r="r" b="b"/>
              <a:pathLst>
                <a:path w="8538" h="4547" extrusionOk="0">
                  <a:moveTo>
                    <a:pt x="8224" y="0"/>
                  </a:moveTo>
                  <a:cubicBezTo>
                    <a:pt x="8101" y="0"/>
                    <a:pt x="7944" y="7"/>
                    <a:pt x="7761" y="25"/>
                  </a:cubicBezTo>
                  <a:cubicBezTo>
                    <a:pt x="7305" y="71"/>
                    <a:pt x="6688" y="207"/>
                    <a:pt x="6095" y="390"/>
                  </a:cubicBezTo>
                  <a:cubicBezTo>
                    <a:pt x="5501" y="573"/>
                    <a:pt x="4931" y="824"/>
                    <a:pt x="4497" y="1029"/>
                  </a:cubicBezTo>
                  <a:cubicBezTo>
                    <a:pt x="4086" y="1235"/>
                    <a:pt x="3812" y="1372"/>
                    <a:pt x="3812" y="1372"/>
                  </a:cubicBezTo>
                  <a:cubicBezTo>
                    <a:pt x="3812" y="1372"/>
                    <a:pt x="2739" y="2034"/>
                    <a:pt x="1804" y="2810"/>
                  </a:cubicBezTo>
                  <a:cubicBezTo>
                    <a:pt x="845" y="3608"/>
                    <a:pt x="0" y="4499"/>
                    <a:pt x="46" y="4544"/>
                  </a:cubicBezTo>
                  <a:cubicBezTo>
                    <a:pt x="47" y="4546"/>
                    <a:pt x="49" y="4546"/>
                    <a:pt x="52" y="4546"/>
                  </a:cubicBezTo>
                  <a:cubicBezTo>
                    <a:pt x="145" y="4546"/>
                    <a:pt x="1056" y="3795"/>
                    <a:pt x="2032" y="3129"/>
                  </a:cubicBezTo>
                  <a:cubicBezTo>
                    <a:pt x="3013" y="2422"/>
                    <a:pt x="4086" y="1851"/>
                    <a:pt x="4086" y="1851"/>
                  </a:cubicBezTo>
                  <a:cubicBezTo>
                    <a:pt x="4086" y="1851"/>
                    <a:pt x="4337" y="1691"/>
                    <a:pt x="4725" y="1463"/>
                  </a:cubicBezTo>
                  <a:cubicBezTo>
                    <a:pt x="5136" y="1235"/>
                    <a:pt x="5661" y="984"/>
                    <a:pt x="6232" y="755"/>
                  </a:cubicBezTo>
                  <a:cubicBezTo>
                    <a:pt x="6780" y="527"/>
                    <a:pt x="7350" y="344"/>
                    <a:pt x="7807" y="253"/>
                  </a:cubicBezTo>
                  <a:cubicBezTo>
                    <a:pt x="8240" y="139"/>
                    <a:pt x="8537" y="71"/>
                    <a:pt x="8537" y="48"/>
                  </a:cubicBezTo>
                  <a:cubicBezTo>
                    <a:pt x="8537" y="19"/>
                    <a:pt x="8424" y="0"/>
                    <a:pt x="82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3"/>
            <p:cNvSpPr/>
            <p:nvPr/>
          </p:nvSpPr>
          <p:spPr>
            <a:xfrm>
              <a:off x="7317857" y="4622247"/>
              <a:ext cx="453945" cy="221200"/>
            </a:xfrm>
            <a:custGeom>
              <a:avLst/>
              <a:gdLst/>
              <a:ahLst/>
              <a:cxnLst/>
              <a:rect l="l" t="t" r="r" b="b"/>
              <a:pathLst>
                <a:path w="16869" h="8220" extrusionOk="0">
                  <a:moveTo>
                    <a:pt x="16457" y="0"/>
                  </a:moveTo>
                  <a:cubicBezTo>
                    <a:pt x="16320" y="0"/>
                    <a:pt x="16161" y="0"/>
                    <a:pt x="15978" y="23"/>
                  </a:cubicBezTo>
                  <a:cubicBezTo>
                    <a:pt x="15795" y="46"/>
                    <a:pt x="15590" y="46"/>
                    <a:pt x="15385" y="114"/>
                  </a:cubicBezTo>
                  <a:cubicBezTo>
                    <a:pt x="14494" y="251"/>
                    <a:pt x="13353" y="685"/>
                    <a:pt x="12280" y="1233"/>
                  </a:cubicBezTo>
                  <a:cubicBezTo>
                    <a:pt x="11755" y="1484"/>
                    <a:pt x="11208" y="1735"/>
                    <a:pt x="10728" y="1986"/>
                  </a:cubicBezTo>
                  <a:cubicBezTo>
                    <a:pt x="10203" y="2214"/>
                    <a:pt x="9724" y="2420"/>
                    <a:pt x="9336" y="2602"/>
                  </a:cubicBezTo>
                  <a:cubicBezTo>
                    <a:pt x="8925" y="2785"/>
                    <a:pt x="8583" y="2945"/>
                    <a:pt x="8354" y="3059"/>
                  </a:cubicBezTo>
                  <a:cubicBezTo>
                    <a:pt x="8103" y="3173"/>
                    <a:pt x="7966" y="3241"/>
                    <a:pt x="7966" y="3241"/>
                  </a:cubicBezTo>
                  <a:cubicBezTo>
                    <a:pt x="7966" y="3241"/>
                    <a:pt x="7852" y="3310"/>
                    <a:pt x="7624" y="3447"/>
                  </a:cubicBezTo>
                  <a:cubicBezTo>
                    <a:pt x="7487" y="3515"/>
                    <a:pt x="7350" y="3584"/>
                    <a:pt x="7190" y="3675"/>
                  </a:cubicBezTo>
                  <a:cubicBezTo>
                    <a:pt x="7053" y="3766"/>
                    <a:pt x="6871" y="3880"/>
                    <a:pt x="6688" y="3995"/>
                  </a:cubicBezTo>
                  <a:cubicBezTo>
                    <a:pt x="5935" y="4497"/>
                    <a:pt x="4953" y="5136"/>
                    <a:pt x="3903" y="5661"/>
                  </a:cubicBezTo>
                  <a:cubicBezTo>
                    <a:pt x="3378" y="5889"/>
                    <a:pt x="2853" y="6117"/>
                    <a:pt x="2306" y="6323"/>
                  </a:cubicBezTo>
                  <a:cubicBezTo>
                    <a:pt x="1804" y="6528"/>
                    <a:pt x="1324" y="6802"/>
                    <a:pt x="982" y="7076"/>
                  </a:cubicBezTo>
                  <a:cubicBezTo>
                    <a:pt x="776" y="7213"/>
                    <a:pt x="639" y="7373"/>
                    <a:pt x="502" y="7487"/>
                  </a:cubicBezTo>
                  <a:cubicBezTo>
                    <a:pt x="388" y="7624"/>
                    <a:pt x="274" y="7738"/>
                    <a:pt x="206" y="7852"/>
                  </a:cubicBezTo>
                  <a:cubicBezTo>
                    <a:pt x="69" y="8080"/>
                    <a:pt x="0" y="8217"/>
                    <a:pt x="0" y="8217"/>
                  </a:cubicBezTo>
                  <a:cubicBezTo>
                    <a:pt x="2" y="8219"/>
                    <a:pt x="4" y="8220"/>
                    <a:pt x="7" y="8220"/>
                  </a:cubicBezTo>
                  <a:cubicBezTo>
                    <a:pt x="70" y="8220"/>
                    <a:pt x="372" y="7697"/>
                    <a:pt x="1096" y="7259"/>
                  </a:cubicBezTo>
                  <a:cubicBezTo>
                    <a:pt x="1461" y="7008"/>
                    <a:pt x="1918" y="6779"/>
                    <a:pt x="2420" y="6597"/>
                  </a:cubicBezTo>
                  <a:cubicBezTo>
                    <a:pt x="2945" y="6414"/>
                    <a:pt x="3515" y="6209"/>
                    <a:pt x="4063" y="6003"/>
                  </a:cubicBezTo>
                  <a:cubicBezTo>
                    <a:pt x="5159" y="5524"/>
                    <a:pt x="6209" y="4885"/>
                    <a:pt x="6939" y="4428"/>
                  </a:cubicBezTo>
                  <a:cubicBezTo>
                    <a:pt x="7145" y="4314"/>
                    <a:pt x="7304" y="4200"/>
                    <a:pt x="7464" y="4109"/>
                  </a:cubicBezTo>
                  <a:cubicBezTo>
                    <a:pt x="7624" y="4017"/>
                    <a:pt x="7761" y="3949"/>
                    <a:pt x="7875" y="3903"/>
                  </a:cubicBezTo>
                  <a:cubicBezTo>
                    <a:pt x="8103" y="3789"/>
                    <a:pt x="8217" y="3721"/>
                    <a:pt x="8217" y="3721"/>
                  </a:cubicBezTo>
                  <a:cubicBezTo>
                    <a:pt x="8217" y="3721"/>
                    <a:pt x="8354" y="3652"/>
                    <a:pt x="8583" y="3515"/>
                  </a:cubicBezTo>
                  <a:cubicBezTo>
                    <a:pt x="8811" y="3401"/>
                    <a:pt x="9130" y="3241"/>
                    <a:pt x="9541" y="3059"/>
                  </a:cubicBezTo>
                  <a:cubicBezTo>
                    <a:pt x="9929" y="2853"/>
                    <a:pt x="10409" y="2625"/>
                    <a:pt x="10911" y="2374"/>
                  </a:cubicBezTo>
                  <a:cubicBezTo>
                    <a:pt x="11413" y="2123"/>
                    <a:pt x="11938" y="1849"/>
                    <a:pt x="12463" y="1575"/>
                  </a:cubicBezTo>
                  <a:cubicBezTo>
                    <a:pt x="13490" y="1005"/>
                    <a:pt x="14563" y="525"/>
                    <a:pt x="15430" y="320"/>
                  </a:cubicBezTo>
                  <a:cubicBezTo>
                    <a:pt x="16275" y="91"/>
                    <a:pt x="16868" y="91"/>
                    <a:pt x="16868" y="46"/>
                  </a:cubicBezTo>
                  <a:cubicBezTo>
                    <a:pt x="16868" y="23"/>
                    <a:pt x="16731" y="0"/>
                    <a:pt x="164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3"/>
            <p:cNvSpPr/>
            <p:nvPr/>
          </p:nvSpPr>
          <p:spPr>
            <a:xfrm>
              <a:off x="6786546" y="4593938"/>
              <a:ext cx="224833" cy="201583"/>
            </a:xfrm>
            <a:custGeom>
              <a:avLst/>
              <a:gdLst/>
              <a:ahLst/>
              <a:cxnLst/>
              <a:rect l="l" t="t" r="r" b="b"/>
              <a:pathLst>
                <a:path w="8355" h="7491" extrusionOk="0">
                  <a:moveTo>
                    <a:pt x="53" y="0"/>
                  </a:moveTo>
                  <a:cubicBezTo>
                    <a:pt x="50" y="0"/>
                    <a:pt x="47" y="1"/>
                    <a:pt x="46" y="2"/>
                  </a:cubicBezTo>
                  <a:cubicBezTo>
                    <a:pt x="0" y="71"/>
                    <a:pt x="1142" y="915"/>
                    <a:pt x="2260" y="1760"/>
                  </a:cubicBezTo>
                  <a:cubicBezTo>
                    <a:pt x="2831" y="2171"/>
                    <a:pt x="3379" y="2604"/>
                    <a:pt x="3789" y="2947"/>
                  </a:cubicBezTo>
                  <a:cubicBezTo>
                    <a:pt x="4200" y="3266"/>
                    <a:pt x="4474" y="3494"/>
                    <a:pt x="4474" y="3494"/>
                  </a:cubicBezTo>
                  <a:lnTo>
                    <a:pt x="5159" y="4042"/>
                  </a:lnTo>
                  <a:cubicBezTo>
                    <a:pt x="5547" y="4362"/>
                    <a:pt x="6072" y="4841"/>
                    <a:pt x="6574" y="5321"/>
                  </a:cubicBezTo>
                  <a:cubicBezTo>
                    <a:pt x="7053" y="5823"/>
                    <a:pt x="7510" y="6370"/>
                    <a:pt x="7807" y="6781"/>
                  </a:cubicBezTo>
                  <a:cubicBezTo>
                    <a:pt x="8115" y="7199"/>
                    <a:pt x="8295" y="7490"/>
                    <a:pt x="8329" y="7490"/>
                  </a:cubicBezTo>
                  <a:cubicBezTo>
                    <a:pt x="8330" y="7490"/>
                    <a:pt x="8331" y="7490"/>
                    <a:pt x="8332" y="7489"/>
                  </a:cubicBezTo>
                  <a:cubicBezTo>
                    <a:pt x="8354" y="7489"/>
                    <a:pt x="8240" y="7147"/>
                    <a:pt x="7989" y="6667"/>
                  </a:cubicBezTo>
                  <a:cubicBezTo>
                    <a:pt x="7738" y="6211"/>
                    <a:pt x="7305" y="5617"/>
                    <a:pt x="6848" y="5069"/>
                  </a:cubicBezTo>
                  <a:cubicBezTo>
                    <a:pt x="6392" y="4522"/>
                    <a:pt x="5867" y="4019"/>
                    <a:pt x="5479" y="3654"/>
                  </a:cubicBezTo>
                  <a:cubicBezTo>
                    <a:pt x="5090" y="3312"/>
                    <a:pt x="4817" y="3084"/>
                    <a:pt x="4817" y="3084"/>
                  </a:cubicBezTo>
                  <a:cubicBezTo>
                    <a:pt x="4817" y="3084"/>
                    <a:pt x="4520" y="2855"/>
                    <a:pt x="4086" y="2536"/>
                  </a:cubicBezTo>
                  <a:cubicBezTo>
                    <a:pt x="3675" y="2239"/>
                    <a:pt x="3082" y="1828"/>
                    <a:pt x="2488" y="1440"/>
                  </a:cubicBezTo>
                  <a:cubicBezTo>
                    <a:pt x="1337" y="709"/>
                    <a:pt x="164" y="0"/>
                    <a:pt x="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3"/>
            <p:cNvSpPr/>
            <p:nvPr/>
          </p:nvSpPr>
          <p:spPr>
            <a:xfrm>
              <a:off x="6801292" y="4547841"/>
              <a:ext cx="38723" cy="65337"/>
            </a:xfrm>
            <a:custGeom>
              <a:avLst/>
              <a:gdLst/>
              <a:ahLst/>
              <a:cxnLst/>
              <a:rect l="l" t="t" r="r" b="b"/>
              <a:pathLst>
                <a:path w="1439" h="2428" extrusionOk="0">
                  <a:moveTo>
                    <a:pt x="127" y="0"/>
                  </a:moveTo>
                  <a:cubicBezTo>
                    <a:pt x="123" y="0"/>
                    <a:pt x="118" y="1"/>
                    <a:pt x="114" y="3"/>
                  </a:cubicBezTo>
                  <a:cubicBezTo>
                    <a:pt x="0" y="95"/>
                    <a:pt x="480" y="1327"/>
                    <a:pt x="480" y="1327"/>
                  </a:cubicBezTo>
                  <a:cubicBezTo>
                    <a:pt x="480" y="1327"/>
                    <a:pt x="1136" y="2428"/>
                    <a:pt x="1307" y="2428"/>
                  </a:cubicBezTo>
                  <a:cubicBezTo>
                    <a:pt x="1313" y="2428"/>
                    <a:pt x="1319" y="2426"/>
                    <a:pt x="1324" y="2423"/>
                  </a:cubicBezTo>
                  <a:cubicBezTo>
                    <a:pt x="1438" y="2354"/>
                    <a:pt x="959" y="1099"/>
                    <a:pt x="959" y="1099"/>
                  </a:cubicBezTo>
                  <a:cubicBezTo>
                    <a:pt x="959" y="1099"/>
                    <a:pt x="291" y="0"/>
                    <a:pt x="1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3"/>
            <p:cNvSpPr/>
            <p:nvPr/>
          </p:nvSpPr>
          <p:spPr>
            <a:xfrm>
              <a:off x="7624954" y="4617323"/>
              <a:ext cx="63911" cy="50537"/>
            </a:xfrm>
            <a:custGeom>
              <a:avLst/>
              <a:gdLst/>
              <a:ahLst/>
              <a:cxnLst/>
              <a:rect l="l" t="t" r="r" b="b"/>
              <a:pathLst>
                <a:path w="2375" h="1878" extrusionOk="0">
                  <a:moveTo>
                    <a:pt x="2284" y="0"/>
                  </a:moveTo>
                  <a:cubicBezTo>
                    <a:pt x="2154" y="0"/>
                    <a:pt x="1863" y="83"/>
                    <a:pt x="1599" y="206"/>
                  </a:cubicBezTo>
                  <a:cubicBezTo>
                    <a:pt x="1234" y="343"/>
                    <a:pt x="914" y="571"/>
                    <a:pt x="914" y="571"/>
                  </a:cubicBezTo>
                  <a:cubicBezTo>
                    <a:pt x="914" y="571"/>
                    <a:pt x="617" y="845"/>
                    <a:pt x="389" y="1142"/>
                  </a:cubicBezTo>
                  <a:cubicBezTo>
                    <a:pt x="161" y="1461"/>
                    <a:pt x="1" y="1849"/>
                    <a:pt x="69" y="1872"/>
                  </a:cubicBezTo>
                  <a:cubicBezTo>
                    <a:pt x="75" y="1876"/>
                    <a:pt x="81" y="1877"/>
                    <a:pt x="88" y="1877"/>
                  </a:cubicBezTo>
                  <a:cubicBezTo>
                    <a:pt x="176" y="1877"/>
                    <a:pt x="409" y="1627"/>
                    <a:pt x="663" y="1416"/>
                  </a:cubicBezTo>
                  <a:cubicBezTo>
                    <a:pt x="937" y="1188"/>
                    <a:pt x="1234" y="1005"/>
                    <a:pt x="1234" y="1005"/>
                  </a:cubicBezTo>
                  <a:cubicBezTo>
                    <a:pt x="1234" y="1005"/>
                    <a:pt x="1507" y="754"/>
                    <a:pt x="1781" y="526"/>
                  </a:cubicBezTo>
                  <a:cubicBezTo>
                    <a:pt x="2055" y="297"/>
                    <a:pt x="2375" y="115"/>
                    <a:pt x="2352" y="23"/>
                  </a:cubicBezTo>
                  <a:cubicBezTo>
                    <a:pt x="2347" y="8"/>
                    <a:pt x="2322" y="0"/>
                    <a:pt x="22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3"/>
            <p:cNvSpPr/>
            <p:nvPr/>
          </p:nvSpPr>
          <p:spPr>
            <a:xfrm>
              <a:off x="7132958" y="4250620"/>
              <a:ext cx="246953" cy="220985"/>
            </a:xfrm>
            <a:custGeom>
              <a:avLst/>
              <a:gdLst/>
              <a:ahLst/>
              <a:cxnLst/>
              <a:rect l="l" t="t" r="r" b="b"/>
              <a:pathLst>
                <a:path w="9177" h="8212" extrusionOk="0">
                  <a:moveTo>
                    <a:pt x="252" y="1"/>
                  </a:moveTo>
                  <a:cubicBezTo>
                    <a:pt x="229" y="275"/>
                    <a:pt x="184" y="526"/>
                    <a:pt x="161" y="800"/>
                  </a:cubicBezTo>
                  <a:cubicBezTo>
                    <a:pt x="69" y="1553"/>
                    <a:pt x="1" y="2261"/>
                    <a:pt x="1" y="2877"/>
                  </a:cubicBezTo>
                  <a:cubicBezTo>
                    <a:pt x="1" y="3516"/>
                    <a:pt x="47" y="4018"/>
                    <a:pt x="92" y="4383"/>
                  </a:cubicBezTo>
                  <a:cubicBezTo>
                    <a:pt x="161" y="4749"/>
                    <a:pt x="206" y="4954"/>
                    <a:pt x="206" y="4954"/>
                  </a:cubicBezTo>
                  <a:cubicBezTo>
                    <a:pt x="206" y="4954"/>
                    <a:pt x="275" y="5159"/>
                    <a:pt x="389" y="5525"/>
                  </a:cubicBezTo>
                  <a:cubicBezTo>
                    <a:pt x="526" y="5867"/>
                    <a:pt x="754" y="6369"/>
                    <a:pt x="1188" y="6848"/>
                  </a:cubicBezTo>
                  <a:cubicBezTo>
                    <a:pt x="1599" y="7351"/>
                    <a:pt x="2238" y="7807"/>
                    <a:pt x="3014" y="8035"/>
                  </a:cubicBezTo>
                  <a:cubicBezTo>
                    <a:pt x="3355" y="8149"/>
                    <a:pt x="3734" y="8211"/>
                    <a:pt x="4119" y="8211"/>
                  </a:cubicBezTo>
                  <a:cubicBezTo>
                    <a:pt x="4583" y="8211"/>
                    <a:pt x="5055" y="8121"/>
                    <a:pt x="5479" y="7921"/>
                  </a:cubicBezTo>
                  <a:cubicBezTo>
                    <a:pt x="6255" y="7556"/>
                    <a:pt x="6871" y="6963"/>
                    <a:pt x="7351" y="6346"/>
                  </a:cubicBezTo>
                  <a:cubicBezTo>
                    <a:pt x="7830" y="5730"/>
                    <a:pt x="8172" y="5114"/>
                    <a:pt x="8446" y="4566"/>
                  </a:cubicBezTo>
                  <a:cubicBezTo>
                    <a:pt x="8720" y="3995"/>
                    <a:pt x="8903" y="3516"/>
                    <a:pt x="9017" y="3196"/>
                  </a:cubicBezTo>
                  <a:cubicBezTo>
                    <a:pt x="9131" y="2854"/>
                    <a:pt x="9177" y="2649"/>
                    <a:pt x="9154" y="2649"/>
                  </a:cubicBezTo>
                  <a:cubicBezTo>
                    <a:pt x="9153" y="2648"/>
                    <a:pt x="9152" y="2648"/>
                    <a:pt x="9152" y="2648"/>
                  </a:cubicBezTo>
                  <a:cubicBezTo>
                    <a:pt x="9101" y="2648"/>
                    <a:pt x="8849" y="3417"/>
                    <a:pt x="8264" y="4452"/>
                  </a:cubicBezTo>
                  <a:cubicBezTo>
                    <a:pt x="7967" y="4977"/>
                    <a:pt x="7602" y="5593"/>
                    <a:pt x="7122" y="6164"/>
                  </a:cubicBezTo>
                  <a:cubicBezTo>
                    <a:pt x="6643" y="6734"/>
                    <a:pt x="6050" y="7282"/>
                    <a:pt x="5319" y="7579"/>
                  </a:cubicBezTo>
                  <a:cubicBezTo>
                    <a:pt x="4958" y="7730"/>
                    <a:pt x="4572" y="7799"/>
                    <a:pt x="4194" y="7799"/>
                  </a:cubicBezTo>
                  <a:cubicBezTo>
                    <a:pt x="3831" y="7799"/>
                    <a:pt x="3475" y="7736"/>
                    <a:pt x="3151" y="7625"/>
                  </a:cubicBezTo>
                  <a:cubicBezTo>
                    <a:pt x="2466" y="7373"/>
                    <a:pt x="1918" y="6963"/>
                    <a:pt x="1553" y="6529"/>
                  </a:cubicBezTo>
                  <a:cubicBezTo>
                    <a:pt x="1188" y="6095"/>
                    <a:pt x="1005" y="5639"/>
                    <a:pt x="891" y="5342"/>
                  </a:cubicBezTo>
                  <a:cubicBezTo>
                    <a:pt x="777" y="5022"/>
                    <a:pt x="731" y="4817"/>
                    <a:pt x="731" y="4817"/>
                  </a:cubicBezTo>
                  <a:cubicBezTo>
                    <a:pt x="731" y="4817"/>
                    <a:pt x="686" y="4634"/>
                    <a:pt x="617" y="4315"/>
                  </a:cubicBezTo>
                  <a:cubicBezTo>
                    <a:pt x="572" y="3973"/>
                    <a:pt x="503" y="3493"/>
                    <a:pt x="503" y="2877"/>
                  </a:cubicBezTo>
                  <a:cubicBezTo>
                    <a:pt x="480" y="2283"/>
                    <a:pt x="526" y="1599"/>
                    <a:pt x="594" y="845"/>
                  </a:cubicBezTo>
                  <a:cubicBezTo>
                    <a:pt x="617" y="754"/>
                    <a:pt x="617" y="663"/>
                    <a:pt x="617" y="549"/>
                  </a:cubicBezTo>
                  <a:lnTo>
                    <a:pt x="640" y="480"/>
                  </a:lnTo>
                  <a:lnTo>
                    <a:pt x="708" y="480"/>
                  </a:lnTo>
                  <a:lnTo>
                    <a:pt x="1005" y="526"/>
                  </a:lnTo>
                  <a:cubicBezTo>
                    <a:pt x="1393" y="549"/>
                    <a:pt x="1781" y="617"/>
                    <a:pt x="2192" y="686"/>
                  </a:cubicBezTo>
                  <a:cubicBezTo>
                    <a:pt x="2580" y="777"/>
                    <a:pt x="2968" y="845"/>
                    <a:pt x="3379" y="914"/>
                  </a:cubicBezTo>
                  <a:cubicBezTo>
                    <a:pt x="3767" y="982"/>
                    <a:pt x="4178" y="1005"/>
                    <a:pt x="4543" y="1051"/>
                  </a:cubicBezTo>
                  <a:cubicBezTo>
                    <a:pt x="5319" y="1097"/>
                    <a:pt x="6027" y="1097"/>
                    <a:pt x="6620" y="1119"/>
                  </a:cubicBezTo>
                  <a:cubicBezTo>
                    <a:pt x="7697" y="1160"/>
                    <a:pt x="8449" y="1309"/>
                    <a:pt x="8601" y="1309"/>
                  </a:cubicBezTo>
                  <a:cubicBezTo>
                    <a:pt x="8619" y="1309"/>
                    <a:pt x="8629" y="1307"/>
                    <a:pt x="8629" y="1302"/>
                  </a:cubicBezTo>
                  <a:cubicBezTo>
                    <a:pt x="8629" y="1279"/>
                    <a:pt x="8446" y="1233"/>
                    <a:pt x="8104" y="1142"/>
                  </a:cubicBezTo>
                  <a:cubicBezTo>
                    <a:pt x="7762" y="1051"/>
                    <a:pt x="7237" y="982"/>
                    <a:pt x="6643" y="914"/>
                  </a:cubicBezTo>
                  <a:cubicBezTo>
                    <a:pt x="6027" y="868"/>
                    <a:pt x="5319" y="823"/>
                    <a:pt x="4566" y="754"/>
                  </a:cubicBezTo>
                  <a:cubicBezTo>
                    <a:pt x="4201" y="686"/>
                    <a:pt x="3813" y="663"/>
                    <a:pt x="3425" y="572"/>
                  </a:cubicBezTo>
                  <a:cubicBezTo>
                    <a:pt x="3037" y="503"/>
                    <a:pt x="2649" y="412"/>
                    <a:pt x="2261" y="320"/>
                  </a:cubicBezTo>
                  <a:cubicBezTo>
                    <a:pt x="1850" y="229"/>
                    <a:pt x="1462" y="138"/>
                    <a:pt x="1051" y="115"/>
                  </a:cubicBezTo>
                  <a:cubicBezTo>
                    <a:pt x="777" y="69"/>
                    <a:pt x="503" y="47"/>
                    <a:pt x="2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3"/>
            <p:cNvSpPr/>
            <p:nvPr/>
          </p:nvSpPr>
          <p:spPr>
            <a:xfrm>
              <a:off x="6990470" y="3823074"/>
              <a:ext cx="254326" cy="457039"/>
            </a:xfrm>
            <a:custGeom>
              <a:avLst/>
              <a:gdLst/>
              <a:ahLst/>
              <a:cxnLst/>
              <a:rect l="l" t="t" r="r" b="b"/>
              <a:pathLst>
                <a:path w="9451" h="16984" extrusionOk="0">
                  <a:moveTo>
                    <a:pt x="9443" y="0"/>
                  </a:moveTo>
                  <a:cubicBezTo>
                    <a:pt x="9407" y="0"/>
                    <a:pt x="9274" y="135"/>
                    <a:pt x="9062" y="368"/>
                  </a:cubicBezTo>
                  <a:cubicBezTo>
                    <a:pt x="8834" y="619"/>
                    <a:pt x="8491" y="938"/>
                    <a:pt x="8172" y="1418"/>
                  </a:cubicBezTo>
                  <a:cubicBezTo>
                    <a:pt x="7464" y="2331"/>
                    <a:pt x="6780" y="3723"/>
                    <a:pt x="6300" y="5184"/>
                  </a:cubicBezTo>
                  <a:cubicBezTo>
                    <a:pt x="5798" y="6622"/>
                    <a:pt x="5433" y="8128"/>
                    <a:pt x="5205" y="9224"/>
                  </a:cubicBezTo>
                  <a:cubicBezTo>
                    <a:pt x="4954" y="10342"/>
                    <a:pt x="4794" y="11073"/>
                    <a:pt x="4794" y="11073"/>
                  </a:cubicBezTo>
                  <a:cubicBezTo>
                    <a:pt x="4794" y="11073"/>
                    <a:pt x="4748" y="11278"/>
                    <a:pt x="4680" y="11598"/>
                  </a:cubicBezTo>
                  <a:cubicBezTo>
                    <a:pt x="4611" y="11917"/>
                    <a:pt x="4520" y="12374"/>
                    <a:pt x="4360" y="12922"/>
                  </a:cubicBezTo>
                  <a:cubicBezTo>
                    <a:pt x="4246" y="13492"/>
                    <a:pt x="4041" y="14109"/>
                    <a:pt x="3835" y="14793"/>
                  </a:cubicBezTo>
                  <a:cubicBezTo>
                    <a:pt x="3721" y="15136"/>
                    <a:pt x="3630" y="15478"/>
                    <a:pt x="3470" y="15798"/>
                  </a:cubicBezTo>
                  <a:cubicBezTo>
                    <a:pt x="3333" y="16117"/>
                    <a:pt x="3128" y="16391"/>
                    <a:pt x="2831" y="16505"/>
                  </a:cubicBezTo>
                  <a:cubicBezTo>
                    <a:pt x="2628" y="16592"/>
                    <a:pt x="2407" y="16624"/>
                    <a:pt x="2185" y="16624"/>
                  </a:cubicBezTo>
                  <a:cubicBezTo>
                    <a:pt x="2057" y="16624"/>
                    <a:pt x="1929" y="16613"/>
                    <a:pt x="1804" y="16596"/>
                  </a:cubicBezTo>
                  <a:cubicBezTo>
                    <a:pt x="1461" y="16528"/>
                    <a:pt x="1119" y="16414"/>
                    <a:pt x="868" y="16231"/>
                  </a:cubicBezTo>
                  <a:lnTo>
                    <a:pt x="708" y="16072"/>
                  </a:lnTo>
                  <a:cubicBezTo>
                    <a:pt x="662" y="16003"/>
                    <a:pt x="617" y="15935"/>
                    <a:pt x="571" y="15866"/>
                  </a:cubicBezTo>
                  <a:cubicBezTo>
                    <a:pt x="480" y="15729"/>
                    <a:pt x="434" y="15569"/>
                    <a:pt x="366" y="15432"/>
                  </a:cubicBezTo>
                  <a:cubicBezTo>
                    <a:pt x="274" y="15136"/>
                    <a:pt x="252" y="14839"/>
                    <a:pt x="252" y="14565"/>
                  </a:cubicBezTo>
                  <a:cubicBezTo>
                    <a:pt x="274" y="13994"/>
                    <a:pt x="388" y="13538"/>
                    <a:pt x="480" y="13218"/>
                  </a:cubicBezTo>
                  <a:cubicBezTo>
                    <a:pt x="548" y="12899"/>
                    <a:pt x="594" y="12716"/>
                    <a:pt x="571" y="12716"/>
                  </a:cubicBezTo>
                  <a:cubicBezTo>
                    <a:pt x="571" y="12715"/>
                    <a:pt x="571" y="12714"/>
                    <a:pt x="570" y="12714"/>
                  </a:cubicBezTo>
                  <a:cubicBezTo>
                    <a:pt x="561" y="12714"/>
                    <a:pt x="473" y="12894"/>
                    <a:pt x="366" y="13196"/>
                  </a:cubicBezTo>
                  <a:cubicBezTo>
                    <a:pt x="252" y="13515"/>
                    <a:pt x="92" y="13972"/>
                    <a:pt x="46" y="14542"/>
                  </a:cubicBezTo>
                  <a:cubicBezTo>
                    <a:pt x="0" y="15136"/>
                    <a:pt x="115" y="15889"/>
                    <a:pt x="685" y="16460"/>
                  </a:cubicBezTo>
                  <a:cubicBezTo>
                    <a:pt x="982" y="16711"/>
                    <a:pt x="1347" y="16848"/>
                    <a:pt x="1758" y="16939"/>
                  </a:cubicBezTo>
                  <a:cubicBezTo>
                    <a:pt x="1919" y="16967"/>
                    <a:pt x="2083" y="16984"/>
                    <a:pt x="2250" y="16984"/>
                  </a:cubicBezTo>
                  <a:cubicBezTo>
                    <a:pt x="2486" y="16984"/>
                    <a:pt x="2727" y="16951"/>
                    <a:pt x="2968" y="16870"/>
                  </a:cubicBezTo>
                  <a:cubicBezTo>
                    <a:pt x="3401" y="16711"/>
                    <a:pt x="3675" y="16323"/>
                    <a:pt x="3858" y="15980"/>
                  </a:cubicBezTo>
                  <a:cubicBezTo>
                    <a:pt x="4041" y="15615"/>
                    <a:pt x="4132" y="15250"/>
                    <a:pt x="4246" y="14930"/>
                  </a:cubicBezTo>
                  <a:cubicBezTo>
                    <a:pt x="4474" y="14245"/>
                    <a:pt x="4702" y="13606"/>
                    <a:pt x="4839" y="13059"/>
                  </a:cubicBezTo>
                  <a:cubicBezTo>
                    <a:pt x="4999" y="12511"/>
                    <a:pt x="5113" y="12031"/>
                    <a:pt x="5182" y="11712"/>
                  </a:cubicBezTo>
                  <a:cubicBezTo>
                    <a:pt x="5273" y="11392"/>
                    <a:pt x="5319" y="11187"/>
                    <a:pt x="5319" y="11187"/>
                  </a:cubicBezTo>
                  <a:cubicBezTo>
                    <a:pt x="5319" y="11187"/>
                    <a:pt x="5456" y="10456"/>
                    <a:pt x="5684" y="9338"/>
                  </a:cubicBezTo>
                  <a:cubicBezTo>
                    <a:pt x="5889" y="8220"/>
                    <a:pt x="6209" y="6736"/>
                    <a:pt x="6643" y="5298"/>
                  </a:cubicBezTo>
                  <a:cubicBezTo>
                    <a:pt x="7099" y="3860"/>
                    <a:pt x="7693" y="2468"/>
                    <a:pt x="8354" y="1532"/>
                  </a:cubicBezTo>
                  <a:cubicBezTo>
                    <a:pt x="8628" y="1052"/>
                    <a:pt x="8948" y="710"/>
                    <a:pt x="9153" y="436"/>
                  </a:cubicBezTo>
                  <a:cubicBezTo>
                    <a:pt x="9359" y="162"/>
                    <a:pt x="9450" y="3"/>
                    <a:pt x="9450" y="3"/>
                  </a:cubicBezTo>
                  <a:cubicBezTo>
                    <a:pt x="9448" y="1"/>
                    <a:pt x="9446" y="0"/>
                    <a:pt x="94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3"/>
            <p:cNvSpPr/>
            <p:nvPr/>
          </p:nvSpPr>
          <p:spPr>
            <a:xfrm>
              <a:off x="7366375" y="3836636"/>
              <a:ext cx="116117" cy="494014"/>
            </a:xfrm>
            <a:custGeom>
              <a:avLst/>
              <a:gdLst/>
              <a:ahLst/>
              <a:cxnLst/>
              <a:rect l="l" t="t" r="r" b="b"/>
              <a:pathLst>
                <a:path w="4315" h="18358" extrusionOk="0">
                  <a:moveTo>
                    <a:pt x="3972" y="1"/>
                  </a:moveTo>
                  <a:lnTo>
                    <a:pt x="3972" y="1"/>
                  </a:lnTo>
                  <a:cubicBezTo>
                    <a:pt x="3972" y="1"/>
                    <a:pt x="3812" y="138"/>
                    <a:pt x="3561" y="434"/>
                  </a:cubicBezTo>
                  <a:cubicBezTo>
                    <a:pt x="3333" y="731"/>
                    <a:pt x="3036" y="1188"/>
                    <a:pt x="2740" y="1758"/>
                  </a:cubicBezTo>
                  <a:cubicBezTo>
                    <a:pt x="2169" y="2922"/>
                    <a:pt x="1667" y="4566"/>
                    <a:pt x="1233" y="6209"/>
                  </a:cubicBezTo>
                  <a:cubicBezTo>
                    <a:pt x="1028" y="7031"/>
                    <a:pt x="799" y="7853"/>
                    <a:pt x="617" y="8651"/>
                  </a:cubicBezTo>
                  <a:cubicBezTo>
                    <a:pt x="434" y="9428"/>
                    <a:pt x="297" y="10158"/>
                    <a:pt x="206" y="10797"/>
                  </a:cubicBezTo>
                  <a:cubicBezTo>
                    <a:pt x="1" y="12075"/>
                    <a:pt x="1" y="12943"/>
                    <a:pt x="1" y="12943"/>
                  </a:cubicBezTo>
                  <a:cubicBezTo>
                    <a:pt x="1" y="12943"/>
                    <a:pt x="1" y="13171"/>
                    <a:pt x="1" y="13559"/>
                  </a:cubicBezTo>
                  <a:cubicBezTo>
                    <a:pt x="1" y="13741"/>
                    <a:pt x="23" y="13970"/>
                    <a:pt x="46" y="14244"/>
                  </a:cubicBezTo>
                  <a:cubicBezTo>
                    <a:pt x="46" y="14381"/>
                    <a:pt x="69" y="14518"/>
                    <a:pt x="69" y="14655"/>
                  </a:cubicBezTo>
                  <a:cubicBezTo>
                    <a:pt x="115" y="14814"/>
                    <a:pt x="137" y="14974"/>
                    <a:pt x="160" y="15134"/>
                  </a:cubicBezTo>
                  <a:cubicBezTo>
                    <a:pt x="206" y="15294"/>
                    <a:pt x="229" y="15453"/>
                    <a:pt x="252" y="15636"/>
                  </a:cubicBezTo>
                  <a:cubicBezTo>
                    <a:pt x="297" y="15796"/>
                    <a:pt x="366" y="15978"/>
                    <a:pt x="411" y="16161"/>
                  </a:cubicBezTo>
                  <a:cubicBezTo>
                    <a:pt x="548" y="16526"/>
                    <a:pt x="708" y="16891"/>
                    <a:pt x="936" y="17257"/>
                  </a:cubicBezTo>
                  <a:cubicBezTo>
                    <a:pt x="1165" y="17622"/>
                    <a:pt x="1507" y="17941"/>
                    <a:pt x="1918" y="18147"/>
                  </a:cubicBezTo>
                  <a:cubicBezTo>
                    <a:pt x="2123" y="18261"/>
                    <a:pt x="2352" y="18329"/>
                    <a:pt x="2603" y="18352"/>
                  </a:cubicBezTo>
                  <a:cubicBezTo>
                    <a:pt x="2640" y="18356"/>
                    <a:pt x="2678" y="18358"/>
                    <a:pt x="2717" y="18358"/>
                  </a:cubicBezTo>
                  <a:cubicBezTo>
                    <a:pt x="2919" y="18358"/>
                    <a:pt x="3142" y="18307"/>
                    <a:pt x="3333" y="18192"/>
                  </a:cubicBezTo>
                  <a:cubicBezTo>
                    <a:pt x="3767" y="17896"/>
                    <a:pt x="3926" y="17416"/>
                    <a:pt x="3995" y="16960"/>
                  </a:cubicBezTo>
                  <a:cubicBezTo>
                    <a:pt x="4041" y="16526"/>
                    <a:pt x="4018" y="16115"/>
                    <a:pt x="3995" y="15704"/>
                  </a:cubicBezTo>
                  <a:cubicBezTo>
                    <a:pt x="3972" y="15316"/>
                    <a:pt x="3972" y="14951"/>
                    <a:pt x="4018" y="14586"/>
                  </a:cubicBezTo>
                  <a:cubicBezTo>
                    <a:pt x="4063" y="14221"/>
                    <a:pt x="4086" y="13856"/>
                    <a:pt x="4132" y="13536"/>
                  </a:cubicBezTo>
                  <a:cubicBezTo>
                    <a:pt x="4178" y="12920"/>
                    <a:pt x="4246" y="12372"/>
                    <a:pt x="4269" y="12007"/>
                  </a:cubicBezTo>
                  <a:cubicBezTo>
                    <a:pt x="4292" y="11642"/>
                    <a:pt x="4315" y="11413"/>
                    <a:pt x="4292" y="11413"/>
                  </a:cubicBezTo>
                  <a:cubicBezTo>
                    <a:pt x="4269" y="11413"/>
                    <a:pt x="4223" y="11619"/>
                    <a:pt x="4155" y="11984"/>
                  </a:cubicBezTo>
                  <a:cubicBezTo>
                    <a:pt x="4109" y="12372"/>
                    <a:pt x="4018" y="12897"/>
                    <a:pt x="3926" y="13536"/>
                  </a:cubicBezTo>
                  <a:cubicBezTo>
                    <a:pt x="3881" y="13833"/>
                    <a:pt x="3835" y="14175"/>
                    <a:pt x="3767" y="14540"/>
                  </a:cubicBezTo>
                  <a:cubicBezTo>
                    <a:pt x="3698" y="14906"/>
                    <a:pt x="3675" y="15316"/>
                    <a:pt x="3698" y="15727"/>
                  </a:cubicBezTo>
                  <a:cubicBezTo>
                    <a:pt x="3698" y="16115"/>
                    <a:pt x="3721" y="16526"/>
                    <a:pt x="3653" y="16914"/>
                  </a:cubicBezTo>
                  <a:cubicBezTo>
                    <a:pt x="3607" y="17302"/>
                    <a:pt x="3424" y="17690"/>
                    <a:pt x="3128" y="17873"/>
                  </a:cubicBezTo>
                  <a:cubicBezTo>
                    <a:pt x="3014" y="17943"/>
                    <a:pt x="2888" y="17972"/>
                    <a:pt x="2757" y="17972"/>
                  </a:cubicBezTo>
                  <a:cubicBezTo>
                    <a:pt x="2544" y="17972"/>
                    <a:pt x="2321" y="17894"/>
                    <a:pt x="2123" y="17782"/>
                  </a:cubicBezTo>
                  <a:cubicBezTo>
                    <a:pt x="1781" y="17599"/>
                    <a:pt x="1507" y="17325"/>
                    <a:pt x="1302" y="17006"/>
                  </a:cubicBezTo>
                  <a:cubicBezTo>
                    <a:pt x="1119" y="16709"/>
                    <a:pt x="982" y="16344"/>
                    <a:pt x="868" y="16024"/>
                  </a:cubicBezTo>
                  <a:cubicBezTo>
                    <a:pt x="822" y="15841"/>
                    <a:pt x="777" y="15682"/>
                    <a:pt x="731" y="15522"/>
                  </a:cubicBezTo>
                  <a:cubicBezTo>
                    <a:pt x="708" y="15362"/>
                    <a:pt x="685" y="15202"/>
                    <a:pt x="662" y="15043"/>
                  </a:cubicBezTo>
                  <a:cubicBezTo>
                    <a:pt x="617" y="14883"/>
                    <a:pt x="594" y="14746"/>
                    <a:pt x="571" y="14609"/>
                  </a:cubicBezTo>
                  <a:cubicBezTo>
                    <a:pt x="571" y="14449"/>
                    <a:pt x="571" y="14312"/>
                    <a:pt x="548" y="14198"/>
                  </a:cubicBezTo>
                  <a:cubicBezTo>
                    <a:pt x="548" y="13947"/>
                    <a:pt x="526" y="13719"/>
                    <a:pt x="526" y="13536"/>
                  </a:cubicBezTo>
                  <a:cubicBezTo>
                    <a:pt x="526" y="13171"/>
                    <a:pt x="526" y="12965"/>
                    <a:pt x="526" y="12965"/>
                  </a:cubicBezTo>
                  <a:cubicBezTo>
                    <a:pt x="526" y="12965"/>
                    <a:pt x="526" y="12121"/>
                    <a:pt x="685" y="10866"/>
                  </a:cubicBezTo>
                  <a:cubicBezTo>
                    <a:pt x="754" y="10249"/>
                    <a:pt x="891" y="9519"/>
                    <a:pt x="1050" y="8743"/>
                  </a:cubicBezTo>
                  <a:cubicBezTo>
                    <a:pt x="1210" y="7967"/>
                    <a:pt x="1416" y="7145"/>
                    <a:pt x="1621" y="6300"/>
                  </a:cubicBezTo>
                  <a:cubicBezTo>
                    <a:pt x="1986" y="4657"/>
                    <a:pt x="2420" y="3014"/>
                    <a:pt x="2945" y="1850"/>
                  </a:cubicBezTo>
                  <a:cubicBezTo>
                    <a:pt x="3424" y="663"/>
                    <a:pt x="4018" y="24"/>
                    <a:pt x="39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3"/>
            <p:cNvSpPr/>
            <p:nvPr/>
          </p:nvSpPr>
          <p:spPr>
            <a:xfrm>
              <a:off x="7035921" y="4065022"/>
              <a:ext cx="52232" cy="90471"/>
            </a:xfrm>
            <a:custGeom>
              <a:avLst/>
              <a:gdLst/>
              <a:ahLst/>
              <a:cxnLst/>
              <a:rect l="l" t="t" r="r" b="b"/>
              <a:pathLst>
                <a:path w="1941" h="3362" extrusionOk="0">
                  <a:moveTo>
                    <a:pt x="1549" y="0"/>
                  </a:moveTo>
                  <a:cubicBezTo>
                    <a:pt x="1307" y="0"/>
                    <a:pt x="1016" y="308"/>
                    <a:pt x="845" y="735"/>
                  </a:cubicBezTo>
                  <a:cubicBezTo>
                    <a:pt x="685" y="1192"/>
                    <a:pt x="754" y="1602"/>
                    <a:pt x="1005" y="1671"/>
                  </a:cubicBezTo>
                  <a:cubicBezTo>
                    <a:pt x="1021" y="1674"/>
                    <a:pt x="1037" y="1675"/>
                    <a:pt x="1054" y="1675"/>
                  </a:cubicBezTo>
                  <a:cubicBezTo>
                    <a:pt x="1299" y="1675"/>
                    <a:pt x="1608" y="1368"/>
                    <a:pt x="1758" y="941"/>
                  </a:cubicBezTo>
                  <a:cubicBezTo>
                    <a:pt x="1941" y="484"/>
                    <a:pt x="1872" y="73"/>
                    <a:pt x="1598" y="5"/>
                  </a:cubicBezTo>
                  <a:cubicBezTo>
                    <a:pt x="1582" y="2"/>
                    <a:pt x="1566" y="0"/>
                    <a:pt x="1549" y="0"/>
                  </a:cubicBezTo>
                  <a:close/>
                  <a:moveTo>
                    <a:pt x="615" y="2167"/>
                  </a:moveTo>
                  <a:cubicBezTo>
                    <a:pt x="441" y="2167"/>
                    <a:pt x="240" y="2385"/>
                    <a:pt x="115" y="2698"/>
                  </a:cubicBezTo>
                  <a:cubicBezTo>
                    <a:pt x="1" y="3018"/>
                    <a:pt x="46" y="3314"/>
                    <a:pt x="229" y="3360"/>
                  </a:cubicBezTo>
                  <a:cubicBezTo>
                    <a:pt x="237" y="3361"/>
                    <a:pt x="246" y="3362"/>
                    <a:pt x="254" y="3362"/>
                  </a:cubicBezTo>
                  <a:cubicBezTo>
                    <a:pt x="434" y="3362"/>
                    <a:pt x="668" y="3140"/>
                    <a:pt x="777" y="2835"/>
                  </a:cubicBezTo>
                  <a:cubicBezTo>
                    <a:pt x="891" y="2515"/>
                    <a:pt x="845" y="2219"/>
                    <a:pt x="662" y="2173"/>
                  </a:cubicBezTo>
                  <a:cubicBezTo>
                    <a:pt x="647" y="2169"/>
                    <a:pt x="631" y="2167"/>
                    <a:pt x="615" y="216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3"/>
            <p:cNvSpPr/>
            <p:nvPr/>
          </p:nvSpPr>
          <p:spPr>
            <a:xfrm>
              <a:off x="6515051" y="4454302"/>
              <a:ext cx="52232" cy="90122"/>
            </a:xfrm>
            <a:custGeom>
              <a:avLst/>
              <a:gdLst/>
              <a:ahLst/>
              <a:cxnLst/>
              <a:rect l="l" t="t" r="r" b="b"/>
              <a:pathLst>
                <a:path w="1941" h="3349" extrusionOk="0">
                  <a:moveTo>
                    <a:pt x="1551" y="1"/>
                  </a:moveTo>
                  <a:cubicBezTo>
                    <a:pt x="1309" y="1"/>
                    <a:pt x="1011" y="302"/>
                    <a:pt x="845" y="717"/>
                  </a:cubicBezTo>
                  <a:cubicBezTo>
                    <a:pt x="685" y="1174"/>
                    <a:pt x="754" y="1585"/>
                    <a:pt x="1005" y="1653"/>
                  </a:cubicBezTo>
                  <a:cubicBezTo>
                    <a:pt x="1021" y="1656"/>
                    <a:pt x="1037" y="1658"/>
                    <a:pt x="1054" y="1658"/>
                  </a:cubicBezTo>
                  <a:cubicBezTo>
                    <a:pt x="1299" y="1658"/>
                    <a:pt x="1609" y="1350"/>
                    <a:pt x="1758" y="923"/>
                  </a:cubicBezTo>
                  <a:cubicBezTo>
                    <a:pt x="1941" y="489"/>
                    <a:pt x="1872" y="78"/>
                    <a:pt x="1621" y="10"/>
                  </a:cubicBezTo>
                  <a:cubicBezTo>
                    <a:pt x="1598" y="4"/>
                    <a:pt x="1575" y="1"/>
                    <a:pt x="1551" y="1"/>
                  </a:cubicBezTo>
                  <a:close/>
                  <a:moveTo>
                    <a:pt x="615" y="2172"/>
                  </a:moveTo>
                  <a:cubicBezTo>
                    <a:pt x="441" y="2172"/>
                    <a:pt x="240" y="2388"/>
                    <a:pt x="115" y="2680"/>
                  </a:cubicBezTo>
                  <a:cubicBezTo>
                    <a:pt x="1" y="3000"/>
                    <a:pt x="46" y="3297"/>
                    <a:pt x="229" y="3342"/>
                  </a:cubicBezTo>
                  <a:cubicBezTo>
                    <a:pt x="245" y="3346"/>
                    <a:pt x="261" y="3348"/>
                    <a:pt x="277" y="3348"/>
                  </a:cubicBezTo>
                  <a:cubicBezTo>
                    <a:pt x="454" y="3348"/>
                    <a:pt x="672" y="3132"/>
                    <a:pt x="777" y="2840"/>
                  </a:cubicBezTo>
                  <a:cubicBezTo>
                    <a:pt x="891" y="2498"/>
                    <a:pt x="845" y="2201"/>
                    <a:pt x="663" y="2178"/>
                  </a:cubicBezTo>
                  <a:cubicBezTo>
                    <a:pt x="647" y="2174"/>
                    <a:pt x="631" y="2172"/>
                    <a:pt x="615" y="217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3"/>
            <p:cNvSpPr/>
            <p:nvPr/>
          </p:nvSpPr>
          <p:spPr>
            <a:xfrm>
              <a:off x="8164876" y="4464151"/>
              <a:ext cx="2960" cy="1480"/>
            </a:xfrm>
            <a:custGeom>
              <a:avLst/>
              <a:gdLst/>
              <a:ahLst/>
              <a:cxnLst/>
              <a:rect l="l" t="t" r="r" b="b"/>
              <a:pathLst>
                <a:path w="110" h="55" extrusionOk="0">
                  <a:moveTo>
                    <a:pt x="102" y="0"/>
                  </a:moveTo>
                  <a:cubicBezTo>
                    <a:pt x="96" y="0"/>
                    <a:pt x="62" y="11"/>
                    <a:pt x="0" y="32"/>
                  </a:cubicBezTo>
                  <a:cubicBezTo>
                    <a:pt x="0" y="55"/>
                    <a:pt x="0" y="55"/>
                    <a:pt x="0" y="55"/>
                  </a:cubicBezTo>
                  <a:cubicBezTo>
                    <a:pt x="76" y="17"/>
                    <a:pt x="110" y="0"/>
                    <a:pt x="102"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371">
                                            <p:txEl>
                                              <p:pRg st="0" end="0"/>
                                            </p:txEl>
                                          </p:spTgt>
                                        </p:tgtEl>
                                        <p:attrNameLst>
                                          <p:attrName>style.visibility</p:attrName>
                                        </p:attrNameLst>
                                      </p:cBhvr>
                                      <p:to>
                                        <p:strVal val="visible"/>
                                      </p:to>
                                    </p:set>
                                    <p:anim calcmode="lin" valueType="num">
                                      <p:cBhvr additive="base">
                                        <p:cTn id="7" dur="500" fill="hold"/>
                                        <p:tgtEl>
                                          <p:spTgt spid="3371">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371">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3371">
                                            <p:txEl>
                                              <p:pRg st="2" end="2"/>
                                            </p:txEl>
                                          </p:spTgt>
                                        </p:tgtEl>
                                        <p:attrNameLst>
                                          <p:attrName>style.visibility</p:attrName>
                                        </p:attrNameLst>
                                      </p:cBhvr>
                                      <p:to>
                                        <p:strVal val="visible"/>
                                      </p:to>
                                    </p:set>
                                    <p:anim calcmode="lin" valueType="num">
                                      <p:cBhvr additive="base">
                                        <p:cTn id="13" dur="500" fill="hold"/>
                                        <p:tgtEl>
                                          <p:spTgt spid="3371">
                                            <p:txEl>
                                              <p:pRg st="2" end="2"/>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371">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3371">
                                            <p:txEl>
                                              <p:pRg st="3" end="3"/>
                                            </p:txEl>
                                          </p:spTgt>
                                        </p:tgtEl>
                                        <p:attrNameLst>
                                          <p:attrName>style.visibility</p:attrName>
                                        </p:attrNameLst>
                                      </p:cBhvr>
                                      <p:to>
                                        <p:strVal val="visible"/>
                                      </p:to>
                                    </p:set>
                                    <p:anim calcmode="lin" valueType="num">
                                      <p:cBhvr additive="base">
                                        <p:cTn id="19" dur="500" fill="hold"/>
                                        <p:tgtEl>
                                          <p:spTgt spid="3371">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371">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3371">
                                            <p:txEl>
                                              <p:pRg st="4" end="4"/>
                                            </p:txEl>
                                          </p:spTgt>
                                        </p:tgtEl>
                                        <p:attrNameLst>
                                          <p:attrName>style.visibility</p:attrName>
                                        </p:attrNameLst>
                                      </p:cBhvr>
                                      <p:to>
                                        <p:strVal val="visible"/>
                                      </p:to>
                                    </p:set>
                                    <p:anim calcmode="lin" valueType="num">
                                      <p:cBhvr additive="base">
                                        <p:cTn id="25" dur="500" fill="hold"/>
                                        <p:tgtEl>
                                          <p:spTgt spid="3371">
                                            <p:txEl>
                                              <p:pRg st="4" end="4"/>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371">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3371">
                                            <p:txEl>
                                              <p:pRg st="5" end="5"/>
                                            </p:txEl>
                                          </p:spTgt>
                                        </p:tgtEl>
                                        <p:attrNameLst>
                                          <p:attrName>style.visibility</p:attrName>
                                        </p:attrNameLst>
                                      </p:cBhvr>
                                      <p:to>
                                        <p:strVal val="visible"/>
                                      </p:to>
                                    </p:set>
                                    <p:anim calcmode="lin" valueType="num">
                                      <p:cBhvr additive="base">
                                        <p:cTn id="31" dur="500" fill="hold"/>
                                        <p:tgtEl>
                                          <p:spTgt spid="3371">
                                            <p:txEl>
                                              <p:pRg st="5" end="5"/>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371">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89">
          <a:extLst>
            <a:ext uri="{FF2B5EF4-FFF2-40B4-BE49-F238E27FC236}">
              <a16:creationId xmlns:a16="http://schemas.microsoft.com/office/drawing/2014/main" id="{3642CB84-E670-E766-67EE-29C54040F526}"/>
            </a:ext>
          </a:extLst>
        </p:cNvPr>
        <p:cNvGrpSpPr/>
        <p:nvPr/>
      </p:nvGrpSpPr>
      <p:grpSpPr>
        <a:xfrm>
          <a:off x="0" y="0"/>
          <a:ext cx="0" cy="0"/>
          <a:chOff x="0" y="0"/>
          <a:chExt cx="0" cy="0"/>
        </a:xfrm>
      </p:grpSpPr>
      <p:grpSp>
        <p:nvGrpSpPr>
          <p:cNvPr id="2490" name="Google Shape;2490;p40">
            <a:extLst>
              <a:ext uri="{FF2B5EF4-FFF2-40B4-BE49-F238E27FC236}">
                <a16:creationId xmlns:a16="http://schemas.microsoft.com/office/drawing/2014/main" id="{A30E7224-4347-2CAB-A967-AE6232879F2A}"/>
              </a:ext>
            </a:extLst>
          </p:cNvPr>
          <p:cNvGrpSpPr/>
          <p:nvPr/>
        </p:nvGrpSpPr>
        <p:grpSpPr>
          <a:xfrm>
            <a:off x="5692525" y="311625"/>
            <a:ext cx="842025" cy="1773650"/>
            <a:chOff x="4458800" y="2953350"/>
            <a:chExt cx="842025" cy="1773650"/>
          </a:xfrm>
        </p:grpSpPr>
        <p:sp>
          <p:nvSpPr>
            <p:cNvPr id="2491" name="Google Shape;2491;p40">
              <a:extLst>
                <a:ext uri="{FF2B5EF4-FFF2-40B4-BE49-F238E27FC236}">
                  <a16:creationId xmlns:a16="http://schemas.microsoft.com/office/drawing/2014/main" id="{166F2411-D84E-A077-84F8-9DD46902D6FF}"/>
                </a:ext>
              </a:extLst>
            </p:cNvPr>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0">
              <a:extLst>
                <a:ext uri="{FF2B5EF4-FFF2-40B4-BE49-F238E27FC236}">
                  <a16:creationId xmlns:a16="http://schemas.microsoft.com/office/drawing/2014/main" id="{8C5AA171-A717-C138-EB04-D79C1A575EC9}"/>
                </a:ext>
              </a:extLst>
            </p:cNvPr>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0">
              <a:extLst>
                <a:ext uri="{FF2B5EF4-FFF2-40B4-BE49-F238E27FC236}">
                  <a16:creationId xmlns:a16="http://schemas.microsoft.com/office/drawing/2014/main" id="{00412FF6-24C5-2CF6-91CF-91F682CAB709}"/>
                </a:ext>
              </a:extLst>
            </p:cNvPr>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0">
              <a:extLst>
                <a:ext uri="{FF2B5EF4-FFF2-40B4-BE49-F238E27FC236}">
                  <a16:creationId xmlns:a16="http://schemas.microsoft.com/office/drawing/2014/main" id="{544EC5C9-37E1-C8FF-6FC7-68B4BF4D6403}"/>
                </a:ext>
              </a:extLst>
            </p:cNvPr>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0">
              <a:extLst>
                <a:ext uri="{FF2B5EF4-FFF2-40B4-BE49-F238E27FC236}">
                  <a16:creationId xmlns:a16="http://schemas.microsoft.com/office/drawing/2014/main" id="{986FAA9C-A220-5C38-0FAB-53AEB7E2E540}"/>
                </a:ext>
              </a:extLst>
            </p:cNvPr>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0">
              <a:extLst>
                <a:ext uri="{FF2B5EF4-FFF2-40B4-BE49-F238E27FC236}">
                  <a16:creationId xmlns:a16="http://schemas.microsoft.com/office/drawing/2014/main" id="{0923D08A-D958-8894-97AD-86607264CDF6}"/>
                </a:ext>
              </a:extLst>
            </p:cNvPr>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0">
              <a:extLst>
                <a:ext uri="{FF2B5EF4-FFF2-40B4-BE49-F238E27FC236}">
                  <a16:creationId xmlns:a16="http://schemas.microsoft.com/office/drawing/2014/main" id="{FD5B3F63-F79A-836A-C614-8434A598F5F3}"/>
                </a:ext>
              </a:extLst>
            </p:cNvPr>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0">
              <a:extLst>
                <a:ext uri="{FF2B5EF4-FFF2-40B4-BE49-F238E27FC236}">
                  <a16:creationId xmlns:a16="http://schemas.microsoft.com/office/drawing/2014/main" id="{7B17DF1B-9DCF-53DF-032A-3FDF16AD29DE}"/>
                </a:ext>
              </a:extLst>
            </p:cNvPr>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0">
              <a:extLst>
                <a:ext uri="{FF2B5EF4-FFF2-40B4-BE49-F238E27FC236}">
                  <a16:creationId xmlns:a16="http://schemas.microsoft.com/office/drawing/2014/main" id="{AD5510F9-BD99-680C-E8E3-0B36BECC8C0E}"/>
                </a:ext>
              </a:extLst>
            </p:cNvPr>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0">
              <a:extLst>
                <a:ext uri="{FF2B5EF4-FFF2-40B4-BE49-F238E27FC236}">
                  <a16:creationId xmlns:a16="http://schemas.microsoft.com/office/drawing/2014/main" id="{2F22897E-FE31-E02F-8948-28ED8AEFBC9C}"/>
                </a:ext>
              </a:extLst>
            </p:cNvPr>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0">
              <a:extLst>
                <a:ext uri="{FF2B5EF4-FFF2-40B4-BE49-F238E27FC236}">
                  <a16:creationId xmlns:a16="http://schemas.microsoft.com/office/drawing/2014/main" id="{C0BAF4CB-9F99-6D42-8322-E3A1759EE813}"/>
                </a:ext>
              </a:extLst>
            </p:cNvPr>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0">
              <a:extLst>
                <a:ext uri="{FF2B5EF4-FFF2-40B4-BE49-F238E27FC236}">
                  <a16:creationId xmlns:a16="http://schemas.microsoft.com/office/drawing/2014/main" id="{6866239B-65FF-E0EA-43DC-A947ACD0F5C9}"/>
                </a:ext>
              </a:extLst>
            </p:cNvPr>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0">
              <a:extLst>
                <a:ext uri="{FF2B5EF4-FFF2-40B4-BE49-F238E27FC236}">
                  <a16:creationId xmlns:a16="http://schemas.microsoft.com/office/drawing/2014/main" id="{3F842120-577A-A6EC-8082-BFE17322EF90}"/>
                </a:ext>
              </a:extLst>
            </p:cNvPr>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0">
              <a:extLst>
                <a:ext uri="{FF2B5EF4-FFF2-40B4-BE49-F238E27FC236}">
                  <a16:creationId xmlns:a16="http://schemas.microsoft.com/office/drawing/2014/main" id="{0490C77F-1FB9-45D3-0FA2-8D6FB47126C0}"/>
                </a:ext>
              </a:extLst>
            </p:cNvPr>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0">
              <a:extLst>
                <a:ext uri="{FF2B5EF4-FFF2-40B4-BE49-F238E27FC236}">
                  <a16:creationId xmlns:a16="http://schemas.microsoft.com/office/drawing/2014/main" id="{374670A6-B772-67A0-88D7-6CF84CD0A8A9}"/>
                </a:ext>
              </a:extLst>
            </p:cNvPr>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0">
              <a:extLst>
                <a:ext uri="{FF2B5EF4-FFF2-40B4-BE49-F238E27FC236}">
                  <a16:creationId xmlns:a16="http://schemas.microsoft.com/office/drawing/2014/main" id="{DE59C447-FBA7-B56D-BE17-5BADC2425771}"/>
                </a:ext>
              </a:extLst>
            </p:cNvPr>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0">
              <a:extLst>
                <a:ext uri="{FF2B5EF4-FFF2-40B4-BE49-F238E27FC236}">
                  <a16:creationId xmlns:a16="http://schemas.microsoft.com/office/drawing/2014/main" id="{953E2416-9798-0F48-9C04-3BCBF83D84FF}"/>
                </a:ext>
              </a:extLst>
            </p:cNvPr>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0">
              <a:extLst>
                <a:ext uri="{FF2B5EF4-FFF2-40B4-BE49-F238E27FC236}">
                  <a16:creationId xmlns:a16="http://schemas.microsoft.com/office/drawing/2014/main" id="{84BA471F-6B06-BEB1-55BB-7DE10233B33B}"/>
                </a:ext>
              </a:extLst>
            </p:cNvPr>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0">
              <a:extLst>
                <a:ext uri="{FF2B5EF4-FFF2-40B4-BE49-F238E27FC236}">
                  <a16:creationId xmlns:a16="http://schemas.microsoft.com/office/drawing/2014/main" id="{85BC42E8-5F75-4800-5933-21772F689809}"/>
                </a:ext>
              </a:extLst>
            </p:cNvPr>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0">
              <a:extLst>
                <a:ext uri="{FF2B5EF4-FFF2-40B4-BE49-F238E27FC236}">
                  <a16:creationId xmlns:a16="http://schemas.microsoft.com/office/drawing/2014/main" id="{56B4BE54-A838-B7BA-52BA-FACA627E46BF}"/>
                </a:ext>
              </a:extLst>
            </p:cNvPr>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0">
              <a:extLst>
                <a:ext uri="{FF2B5EF4-FFF2-40B4-BE49-F238E27FC236}">
                  <a16:creationId xmlns:a16="http://schemas.microsoft.com/office/drawing/2014/main" id="{558A7420-6550-255C-1AC2-9DB0053C0053}"/>
                </a:ext>
              </a:extLst>
            </p:cNvPr>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40">
            <a:extLst>
              <a:ext uri="{FF2B5EF4-FFF2-40B4-BE49-F238E27FC236}">
                <a16:creationId xmlns:a16="http://schemas.microsoft.com/office/drawing/2014/main" id="{A453B789-84C0-D0C6-4277-DCBC471D2C52}"/>
              </a:ext>
            </a:extLst>
          </p:cNvPr>
          <p:cNvGrpSpPr/>
          <p:nvPr/>
        </p:nvGrpSpPr>
        <p:grpSpPr>
          <a:xfrm rot="2166950">
            <a:off x="3017778" y="330934"/>
            <a:ext cx="1391454" cy="1735017"/>
            <a:chOff x="2386975" y="3180875"/>
            <a:chExt cx="1391500" cy="1735075"/>
          </a:xfrm>
        </p:grpSpPr>
        <p:sp>
          <p:nvSpPr>
            <p:cNvPr id="2513" name="Google Shape;2513;p40">
              <a:extLst>
                <a:ext uri="{FF2B5EF4-FFF2-40B4-BE49-F238E27FC236}">
                  <a16:creationId xmlns:a16="http://schemas.microsoft.com/office/drawing/2014/main" id="{C322207D-E447-B183-B331-779B860EFB2F}"/>
                </a:ext>
              </a:extLst>
            </p:cNvPr>
            <p:cNvSpPr/>
            <p:nvPr/>
          </p:nvSpPr>
          <p:spPr>
            <a:xfrm>
              <a:off x="2439225" y="3191275"/>
              <a:ext cx="1339250" cy="1724675"/>
            </a:xfrm>
            <a:custGeom>
              <a:avLst/>
              <a:gdLst/>
              <a:ahLst/>
              <a:cxnLst/>
              <a:rect l="l" t="t" r="r" b="b"/>
              <a:pathLst>
                <a:path w="53570" h="68987" extrusionOk="0">
                  <a:moveTo>
                    <a:pt x="28691" y="25966"/>
                  </a:moveTo>
                  <a:cubicBezTo>
                    <a:pt x="29503" y="25966"/>
                    <a:pt x="30316" y="26378"/>
                    <a:pt x="30753" y="27221"/>
                  </a:cubicBezTo>
                  <a:lnTo>
                    <a:pt x="38085" y="41408"/>
                  </a:lnTo>
                  <a:cubicBezTo>
                    <a:pt x="38719" y="42641"/>
                    <a:pt x="38149" y="44147"/>
                    <a:pt x="36859" y="44645"/>
                  </a:cubicBezTo>
                  <a:lnTo>
                    <a:pt x="21958" y="50390"/>
                  </a:lnTo>
                  <a:cubicBezTo>
                    <a:pt x="21671" y="50500"/>
                    <a:pt x="21386" y="50551"/>
                    <a:pt x="21110" y="50551"/>
                  </a:cubicBezTo>
                  <a:cubicBezTo>
                    <a:pt x="19574" y="50551"/>
                    <a:pt x="18340" y="48988"/>
                    <a:pt x="18945" y="47399"/>
                  </a:cubicBezTo>
                  <a:lnTo>
                    <a:pt x="26514" y="27466"/>
                  </a:lnTo>
                  <a:cubicBezTo>
                    <a:pt x="26890" y="26475"/>
                    <a:pt x="27789" y="25966"/>
                    <a:pt x="28691" y="25966"/>
                  </a:cubicBezTo>
                  <a:close/>
                  <a:moveTo>
                    <a:pt x="27204" y="0"/>
                  </a:moveTo>
                  <a:cubicBezTo>
                    <a:pt x="26302" y="0"/>
                    <a:pt x="25404" y="509"/>
                    <a:pt x="25029" y="1499"/>
                  </a:cubicBezTo>
                  <a:lnTo>
                    <a:pt x="605" y="65832"/>
                  </a:lnTo>
                  <a:cubicBezTo>
                    <a:pt x="1" y="67425"/>
                    <a:pt x="1231" y="68987"/>
                    <a:pt x="2760" y="68987"/>
                  </a:cubicBezTo>
                  <a:cubicBezTo>
                    <a:pt x="3037" y="68987"/>
                    <a:pt x="3324" y="68935"/>
                    <a:pt x="3611" y="68824"/>
                  </a:cubicBezTo>
                  <a:lnTo>
                    <a:pt x="26442" y="60029"/>
                  </a:lnTo>
                  <a:lnTo>
                    <a:pt x="51702" y="50282"/>
                  </a:lnTo>
                  <a:cubicBezTo>
                    <a:pt x="52993" y="49785"/>
                    <a:pt x="53569" y="48278"/>
                    <a:pt x="52935" y="47045"/>
                  </a:cubicBezTo>
                  <a:lnTo>
                    <a:pt x="29268" y="1261"/>
                  </a:lnTo>
                  <a:cubicBezTo>
                    <a:pt x="28831" y="414"/>
                    <a:pt x="28016" y="0"/>
                    <a:pt x="272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0">
              <a:extLst>
                <a:ext uri="{FF2B5EF4-FFF2-40B4-BE49-F238E27FC236}">
                  <a16:creationId xmlns:a16="http://schemas.microsoft.com/office/drawing/2014/main" id="{7BA7809E-E2EB-96C4-C1EF-7AB1E3AED4E4}"/>
                </a:ext>
              </a:extLst>
            </p:cNvPr>
            <p:cNvSpPr/>
            <p:nvPr/>
          </p:nvSpPr>
          <p:spPr>
            <a:xfrm>
              <a:off x="2386975" y="3180875"/>
              <a:ext cx="1339225" cy="1724625"/>
            </a:xfrm>
            <a:custGeom>
              <a:avLst/>
              <a:gdLst/>
              <a:ahLst/>
              <a:cxnLst/>
              <a:rect l="l" t="t" r="r" b="b"/>
              <a:pathLst>
                <a:path w="53569" h="68985" extrusionOk="0">
                  <a:moveTo>
                    <a:pt x="28694" y="25964"/>
                  </a:moveTo>
                  <a:cubicBezTo>
                    <a:pt x="29504" y="25964"/>
                    <a:pt x="30315" y="26376"/>
                    <a:pt x="30752" y="27219"/>
                  </a:cubicBezTo>
                  <a:lnTo>
                    <a:pt x="38084" y="41406"/>
                  </a:lnTo>
                  <a:cubicBezTo>
                    <a:pt x="38726" y="42639"/>
                    <a:pt x="38149" y="44145"/>
                    <a:pt x="36858" y="44643"/>
                  </a:cubicBezTo>
                  <a:lnTo>
                    <a:pt x="21957" y="50388"/>
                  </a:lnTo>
                  <a:cubicBezTo>
                    <a:pt x="21672" y="50498"/>
                    <a:pt x="21387" y="50548"/>
                    <a:pt x="21112" y="50548"/>
                  </a:cubicBezTo>
                  <a:cubicBezTo>
                    <a:pt x="19580" y="50548"/>
                    <a:pt x="18346" y="48985"/>
                    <a:pt x="18951" y="47397"/>
                  </a:cubicBezTo>
                  <a:lnTo>
                    <a:pt x="26521" y="27464"/>
                  </a:lnTo>
                  <a:cubicBezTo>
                    <a:pt x="26896" y="26473"/>
                    <a:pt x="27794" y="25964"/>
                    <a:pt x="28694" y="25964"/>
                  </a:cubicBezTo>
                  <a:close/>
                  <a:moveTo>
                    <a:pt x="27213" y="1"/>
                  </a:moveTo>
                  <a:cubicBezTo>
                    <a:pt x="26311" y="1"/>
                    <a:pt x="25411" y="510"/>
                    <a:pt x="25036" y="1497"/>
                  </a:cubicBezTo>
                  <a:lnTo>
                    <a:pt x="604" y="65830"/>
                  </a:lnTo>
                  <a:cubicBezTo>
                    <a:pt x="0" y="67423"/>
                    <a:pt x="1230" y="68985"/>
                    <a:pt x="2759" y="68985"/>
                  </a:cubicBezTo>
                  <a:cubicBezTo>
                    <a:pt x="3036" y="68985"/>
                    <a:pt x="3323" y="68933"/>
                    <a:pt x="3611" y="68822"/>
                  </a:cubicBezTo>
                  <a:lnTo>
                    <a:pt x="26441" y="60027"/>
                  </a:lnTo>
                  <a:lnTo>
                    <a:pt x="51709" y="50280"/>
                  </a:lnTo>
                  <a:cubicBezTo>
                    <a:pt x="52999" y="49783"/>
                    <a:pt x="53569" y="48276"/>
                    <a:pt x="52934" y="47050"/>
                  </a:cubicBezTo>
                  <a:lnTo>
                    <a:pt x="29275" y="1259"/>
                  </a:lnTo>
                  <a:cubicBezTo>
                    <a:pt x="28838" y="413"/>
                    <a:pt x="28024" y="1"/>
                    <a:pt x="27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0">
              <a:extLst>
                <a:ext uri="{FF2B5EF4-FFF2-40B4-BE49-F238E27FC236}">
                  <a16:creationId xmlns:a16="http://schemas.microsoft.com/office/drawing/2014/main" id="{47DE6FD2-69C0-27C4-F404-4FB6DA76031D}"/>
                </a:ext>
              </a:extLst>
            </p:cNvPr>
            <p:cNvSpPr/>
            <p:nvPr/>
          </p:nvSpPr>
          <p:spPr>
            <a:xfrm>
              <a:off x="2958250" y="3334525"/>
              <a:ext cx="122750" cy="66775"/>
            </a:xfrm>
            <a:custGeom>
              <a:avLst/>
              <a:gdLst/>
              <a:ahLst/>
              <a:cxnLst/>
              <a:rect l="l" t="t" r="r" b="b"/>
              <a:pathLst>
                <a:path w="4910" h="2671" extrusionOk="0">
                  <a:moveTo>
                    <a:pt x="418" y="1"/>
                  </a:moveTo>
                  <a:lnTo>
                    <a:pt x="0" y="1104"/>
                  </a:lnTo>
                  <a:lnTo>
                    <a:pt x="4030" y="2632"/>
                  </a:lnTo>
                  <a:cubicBezTo>
                    <a:pt x="4099" y="2658"/>
                    <a:pt x="4170" y="2671"/>
                    <a:pt x="4239" y="2671"/>
                  </a:cubicBezTo>
                  <a:cubicBezTo>
                    <a:pt x="4475" y="2671"/>
                    <a:pt x="4698" y="2527"/>
                    <a:pt x="4787" y="2293"/>
                  </a:cubicBezTo>
                  <a:cubicBezTo>
                    <a:pt x="4910" y="1990"/>
                    <a:pt x="4751" y="1644"/>
                    <a:pt x="4448" y="1536"/>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0">
              <a:extLst>
                <a:ext uri="{FF2B5EF4-FFF2-40B4-BE49-F238E27FC236}">
                  <a16:creationId xmlns:a16="http://schemas.microsoft.com/office/drawing/2014/main" id="{8FD84040-00C8-9C62-40A8-AC9F9E7978A1}"/>
                </a:ext>
              </a:extLst>
            </p:cNvPr>
            <p:cNvSpPr/>
            <p:nvPr/>
          </p:nvSpPr>
          <p:spPr>
            <a:xfrm>
              <a:off x="2995200" y="3237025"/>
              <a:ext cx="122750" cy="66775"/>
            </a:xfrm>
            <a:custGeom>
              <a:avLst/>
              <a:gdLst/>
              <a:ahLst/>
              <a:cxnLst/>
              <a:rect l="l" t="t" r="r" b="b"/>
              <a:pathLst>
                <a:path w="4910" h="2671" extrusionOk="0">
                  <a:moveTo>
                    <a:pt x="418" y="1"/>
                  </a:moveTo>
                  <a:lnTo>
                    <a:pt x="0" y="1104"/>
                  </a:lnTo>
                  <a:lnTo>
                    <a:pt x="4037" y="2632"/>
                  </a:lnTo>
                  <a:cubicBezTo>
                    <a:pt x="4106" y="2658"/>
                    <a:pt x="4177" y="2671"/>
                    <a:pt x="4246" y="2671"/>
                  </a:cubicBezTo>
                  <a:cubicBezTo>
                    <a:pt x="4483" y="2671"/>
                    <a:pt x="4705" y="2527"/>
                    <a:pt x="4794" y="2293"/>
                  </a:cubicBezTo>
                  <a:cubicBezTo>
                    <a:pt x="4909" y="1990"/>
                    <a:pt x="4758" y="1644"/>
                    <a:pt x="4455" y="1529"/>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0">
              <a:extLst>
                <a:ext uri="{FF2B5EF4-FFF2-40B4-BE49-F238E27FC236}">
                  <a16:creationId xmlns:a16="http://schemas.microsoft.com/office/drawing/2014/main" id="{134EE264-78A4-B6CF-DD13-3EA1373F60D2}"/>
                </a:ext>
              </a:extLst>
            </p:cNvPr>
            <p:cNvSpPr/>
            <p:nvPr/>
          </p:nvSpPr>
          <p:spPr>
            <a:xfrm>
              <a:off x="2881650" y="3536200"/>
              <a:ext cx="122750" cy="66775"/>
            </a:xfrm>
            <a:custGeom>
              <a:avLst/>
              <a:gdLst/>
              <a:ahLst/>
              <a:cxnLst/>
              <a:rect l="l" t="t" r="r" b="b"/>
              <a:pathLst>
                <a:path w="4910" h="2671" extrusionOk="0">
                  <a:moveTo>
                    <a:pt x="419" y="1"/>
                  </a:moveTo>
                  <a:lnTo>
                    <a:pt x="0" y="1104"/>
                  </a:lnTo>
                  <a:lnTo>
                    <a:pt x="4030" y="2632"/>
                  </a:lnTo>
                  <a:cubicBezTo>
                    <a:pt x="4099" y="2658"/>
                    <a:pt x="4170" y="2671"/>
                    <a:pt x="4240" y="2671"/>
                  </a:cubicBezTo>
                  <a:cubicBezTo>
                    <a:pt x="4479" y="2671"/>
                    <a:pt x="4705" y="2527"/>
                    <a:pt x="4794" y="2293"/>
                  </a:cubicBezTo>
                  <a:cubicBezTo>
                    <a:pt x="4910" y="1990"/>
                    <a:pt x="4751" y="1644"/>
                    <a:pt x="4448" y="1529"/>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0">
              <a:extLst>
                <a:ext uri="{FF2B5EF4-FFF2-40B4-BE49-F238E27FC236}">
                  <a16:creationId xmlns:a16="http://schemas.microsoft.com/office/drawing/2014/main" id="{09BEE37E-8384-E37C-B863-C1CBA49093C2}"/>
                </a:ext>
              </a:extLst>
            </p:cNvPr>
            <p:cNvSpPr/>
            <p:nvPr/>
          </p:nvSpPr>
          <p:spPr>
            <a:xfrm>
              <a:off x="2918600" y="3438700"/>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10" y="1990"/>
                    <a:pt x="4758" y="1644"/>
                    <a:pt x="4455" y="1529"/>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0">
              <a:extLst>
                <a:ext uri="{FF2B5EF4-FFF2-40B4-BE49-F238E27FC236}">
                  <a16:creationId xmlns:a16="http://schemas.microsoft.com/office/drawing/2014/main" id="{995DE8D6-0CF7-DB7F-FDF7-B6DA101D68B8}"/>
                </a:ext>
              </a:extLst>
            </p:cNvPr>
            <p:cNvSpPr/>
            <p:nvPr/>
          </p:nvSpPr>
          <p:spPr>
            <a:xfrm>
              <a:off x="2812625" y="3717875"/>
              <a:ext cx="122750" cy="66775"/>
            </a:xfrm>
            <a:custGeom>
              <a:avLst/>
              <a:gdLst/>
              <a:ahLst/>
              <a:cxnLst/>
              <a:rect l="l" t="t" r="r" b="b"/>
              <a:pathLst>
                <a:path w="4910" h="2671" extrusionOk="0">
                  <a:moveTo>
                    <a:pt x="419" y="0"/>
                  </a:moveTo>
                  <a:lnTo>
                    <a:pt x="0" y="1103"/>
                  </a:lnTo>
                  <a:lnTo>
                    <a:pt x="4030" y="2631"/>
                  </a:lnTo>
                  <a:cubicBezTo>
                    <a:pt x="4101" y="2658"/>
                    <a:pt x="4173" y="2670"/>
                    <a:pt x="4243" y="2670"/>
                  </a:cubicBezTo>
                  <a:cubicBezTo>
                    <a:pt x="4483" y="2670"/>
                    <a:pt x="4705" y="2527"/>
                    <a:pt x="4794" y="2293"/>
                  </a:cubicBezTo>
                  <a:cubicBezTo>
                    <a:pt x="4910" y="1990"/>
                    <a:pt x="4758"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0">
              <a:extLst>
                <a:ext uri="{FF2B5EF4-FFF2-40B4-BE49-F238E27FC236}">
                  <a16:creationId xmlns:a16="http://schemas.microsoft.com/office/drawing/2014/main" id="{E8227CC3-3AD5-8B5A-FCF8-C3B61572B9C0}"/>
                </a:ext>
              </a:extLst>
            </p:cNvPr>
            <p:cNvSpPr/>
            <p:nvPr/>
          </p:nvSpPr>
          <p:spPr>
            <a:xfrm>
              <a:off x="2849750" y="3620375"/>
              <a:ext cx="122575" cy="66775"/>
            </a:xfrm>
            <a:custGeom>
              <a:avLst/>
              <a:gdLst/>
              <a:ahLst/>
              <a:cxnLst/>
              <a:rect l="l" t="t" r="r" b="b"/>
              <a:pathLst>
                <a:path w="4903" h="2671" extrusionOk="0">
                  <a:moveTo>
                    <a:pt x="419" y="0"/>
                  </a:moveTo>
                  <a:lnTo>
                    <a:pt x="0" y="1103"/>
                  </a:lnTo>
                  <a:lnTo>
                    <a:pt x="4030" y="2631"/>
                  </a:lnTo>
                  <a:cubicBezTo>
                    <a:pt x="4099" y="2658"/>
                    <a:pt x="4170" y="2670"/>
                    <a:pt x="4239" y="2670"/>
                  </a:cubicBezTo>
                  <a:cubicBezTo>
                    <a:pt x="4476" y="2670"/>
                    <a:pt x="4698" y="2527"/>
                    <a:pt x="4787" y="2293"/>
                  </a:cubicBezTo>
                  <a:cubicBezTo>
                    <a:pt x="4903" y="1990"/>
                    <a:pt x="4751" y="1644"/>
                    <a:pt x="4448"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0">
              <a:extLst>
                <a:ext uri="{FF2B5EF4-FFF2-40B4-BE49-F238E27FC236}">
                  <a16:creationId xmlns:a16="http://schemas.microsoft.com/office/drawing/2014/main" id="{83E47673-D882-E400-E95B-97A74E876DF7}"/>
                </a:ext>
              </a:extLst>
            </p:cNvPr>
            <p:cNvSpPr/>
            <p:nvPr/>
          </p:nvSpPr>
          <p:spPr>
            <a:xfrm>
              <a:off x="2736025" y="3919550"/>
              <a:ext cx="122750" cy="66775"/>
            </a:xfrm>
            <a:custGeom>
              <a:avLst/>
              <a:gdLst/>
              <a:ahLst/>
              <a:cxnLst/>
              <a:rect l="l" t="t" r="r" b="b"/>
              <a:pathLst>
                <a:path w="4910" h="2671" extrusionOk="0">
                  <a:moveTo>
                    <a:pt x="419" y="0"/>
                  </a:moveTo>
                  <a:lnTo>
                    <a:pt x="1" y="1103"/>
                  </a:lnTo>
                  <a:lnTo>
                    <a:pt x="4030" y="2631"/>
                  </a:lnTo>
                  <a:cubicBezTo>
                    <a:pt x="4101" y="2658"/>
                    <a:pt x="4173" y="2670"/>
                    <a:pt x="4243" y="2670"/>
                  </a:cubicBezTo>
                  <a:cubicBezTo>
                    <a:pt x="4483" y="2670"/>
                    <a:pt x="4705" y="2526"/>
                    <a:pt x="4795" y="2293"/>
                  </a:cubicBezTo>
                  <a:cubicBezTo>
                    <a:pt x="4910" y="1990"/>
                    <a:pt x="4759" y="1651"/>
                    <a:pt x="4449"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0">
              <a:extLst>
                <a:ext uri="{FF2B5EF4-FFF2-40B4-BE49-F238E27FC236}">
                  <a16:creationId xmlns:a16="http://schemas.microsoft.com/office/drawing/2014/main" id="{511D9C84-1B94-3986-7F24-A14096599689}"/>
                </a:ext>
              </a:extLst>
            </p:cNvPr>
            <p:cNvSpPr/>
            <p:nvPr/>
          </p:nvSpPr>
          <p:spPr>
            <a:xfrm>
              <a:off x="2773150" y="3822050"/>
              <a:ext cx="122575" cy="66750"/>
            </a:xfrm>
            <a:custGeom>
              <a:avLst/>
              <a:gdLst/>
              <a:ahLst/>
              <a:cxnLst/>
              <a:rect l="l" t="t" r="r" b="b"/>
              <a:pathLst>
                <a:path w="4903" h="2670" extrusionOk="0">
                  <a:moveTo>
                    <a:pt x="419" y="0"/>
                  </a:moveTo>
                  <a:lnTo>
                    <a:pt x="1" y="1103"/>
                  </a:lnTo>
                  <a:lnTo>
                    <a:pt x="4031" y="2631"/>
                  </a:lnTo>
                  <a:cubicBezTo>
                    <a:pt x="4099" y="2658"/>
                    <a:pt x="4170" y="2670"/>
                    <a:pt x="4240" y="2670"/>
                  </a:cubicBezTo>
                  <a:cubicBezTo>
                    <a:pt x="4476" y="2670"/>
                    <a:pt x="4698" y="2526"/>
                    <a:pt x="4787" y="2292"/>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0">
              <a:extLst>
                <a:ext uri="{FF2B5EF4-FFF2-40B4-BE49-F238E27FC236}">
                  <a16:creationId xmlns:a16="http://schemas.microsoft.com/office/drawing/2014/main" id="{927FC1E8-1380-58DD-566E-BF155C170E72}"/>
                </a:ext>
              </a:extLst>
            </p:cNvPr>
            <p:cNvSpPr/>
            <p:nvPr/>
          </p:nvSpPr>
          <p:spPr>
            <a:xfrm>
              <a:off x="2665925" y="4104275"/>
              <a:ext cx="122750" cy="66775"/>
            </a:xfrm>
            <a:custGeom>
              <a:avLst/>
              <a:gdLst/>
              <a:ahLst/>
              <a:cxnLst/>
              <a:rect l="l" t="t" r="r" b="b"/>
              <a:pathLst>
                <a:path w="4910" h="2671" extrusionOk="0">
                  <a:moveTo>
                    <a:pt x="418" y="0"/>
                  </a:moveTo>
                  <a:lnTo>
                    <a:pt x="0" y="1103"/>
                  </a:lnTo>
                  <a:lnTo>
                    <a:pt x="4030" y="2632"/>
                  </a:lnTo>
                  <a:cubicBezTo>
                    <a:pt x="4099" y="2658"/>
                    <a:pt x="4170" y="2670"/>
                    <a:pt x="4240" y="2670"/>
                  </a:cubicBezTo>
                  <a:cubicBezTo>
                    <a:pt x="4478" y="2670"/>
                    <a:pt x="4705" y="2527"/>
                    <a:pt x="4794" y="2293"/>
                  </a:cubicBezTo>
                  <a:cubicBezTo>
                    <a:pt x="4910" y="1990"/>
                    <a:pt x="4751" y="1651"/>
                    <a:pt x="4448"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0">
              <a:extLst>
                <a:ext uri="{FF2B5EF4-FFF2-40B4-BE49-F238E27FC236}">
                  <a16:creationId xmlns:a16="http://schemas.microsoft.com/office/drawing/2014/main" id="{587E0D16-159E-DAEB-70F0-56C00297D242}"/>
                </a:ext>
              </a:extLst>
            </p:cNvPr>
            <p:cNvSpPr/>
            <p:nvPr/>
          </p:nvSpPr>
          <p:spPr>
            <a:xfrm>
              <a:off x="2702875" y="4006775"/>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09" y="1990"/>
                    <a:pt x="4758" y="1644"/>
                    <a:pt x="4455"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0">
              <a:extLst>
                <a:ext uri="{FF2B5EF4-FFF2-40B4-BE49-F238E27FC236}">
                  <a16:creationId xmlns:a16="http://schemas.microsoft.com/office/drawing/2014/main" id="{414B7C9B-785D-4601-75A0-ED3A9F46D8E6}"/>
                </a:ext>
              </a:extLst>
            </p:cNvPr>
            <p:cNvSpPr/>
            <p:nvPr/>
          </p:nvSpPr>
          <p:spPr>
            <a:xfrm>
              <a:off x="2589325" y="4305950"/>
              <a:ext cx="122750" cy="66775"/>
            </a:xfrm>
            <a:custGeom>
              <a:avLst/>
              <a:gdLst/>
              <a:ahLst/>
              <a:cxnLst/>
              <a:rect l="l" t="t" r="r" b="b"/>
              <a:pathLst>
                <a:path w="4910" h="2671" extrusionOk="0">
                  <a:moveTo>
                    <a:pt x="419" y="0"/>
                  </a:moveTo>
                  <a:lnTo>
                    <a:pt x="1" y="1103"/>
                  </a:lnTo>
                  <a:lnTo>
                    <a:pt x="4030" y="2631"/>
                  </a:lnTo>
                  <a:cubicBezTo>
                    <a:pt x="4099" y="2658"/>
                    <a:pt x="4170" y="2670"/>
                    <a:pt x="4240" y="2670"/>
                  </a:cubicBezTo>
                  <a:cubicBezTo>
                    <a:pt x="4479" y="2670"/>
                    <a:pt x="4705" y="2527"/>
                    <a:pt x="4794" y="2293"/>
                  </a:cubicBezTo>
                  <a:cubicBezTo>
                    <a:pt x="4910" y="1990"/>
                    <a:pt x="4751"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0">
              <a:extLst>
                <a:ext uri="{FF2B5EF4-FFF2-40B4-BE49-F238E27FC236}">
                  <a16:creationId xmlns:a16="http://schemas.microsoft.com/office/drawing/2014/main" id="{19596DB1-F6B2-2C7C-C63E-14705AA4BB59}"/>
                </a:ext>
              </a:extLst>
            </p:cNvPr>
            <p:cNvSpPr/>
            <p:nvPr/>
          </p:nvSpPr>
          <p:spPr>
            <a:xfrm>
              <a:off x="2626450" y="4208450"/>
              <a:ext cx="122575" cy="66775"/>
            </a:xfrm>
            <a:custGeom>
              <a:avLst/>
              <a:gdLst/>
              <a:ahLst/>
              <a:cxnLst/>
              <a:rect l="l" t="t" r="r" b="b"/>
              <a:pathLst>
                <a:path w="4903" h="2671" extrusionOk="0">
                  <a:moveTo>
                    <a:pt x="419" y="0"/>
                  </a:moveTo>
                  <a:lnTo>
                    <a:pt x="1" y="1103"/>
                  </a:lnTo>
                  <a:lnTo>
                    <a:pt x="4030" y="2631"/>
                  </a:lnTo>
                  <a:cubicBezTo>
                    <a:pt x="4099" y="2658"/>
                    <a:pt x="4170" y="2670"/>
                    <a:pt x="4239" y="2670"/>
                  </a:cubicBezTo>
                  <a:cubicBezTo>
                    <a:pt x="4476" y="2670"/>
                    <a:pt x="4698" y="2526"/>
                    <a:pt x="4787" y="2293"/>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0">
              <a:extLst>
                <a:ext uri="{FF2B5EF4-FFF2-40B4-BE49-F238E27FC236}">
                  <a16:creationId xmlns:a16="http://schemas.microsoft.com/office/drawing/2014/main" id="{18294A10-FC8B-189E-A5C3-268B4D1E8737}"/>
                </a:ext>
              </a:extLst>
            </p:cNvPr>
            <p:cNvSpPr/>
            <p:nvPr/>
          </p:nvSpPr>
          <p:spPr>
            <a:xfrm>
              <a:off x="2520300" y="4487600"/>
              <a:ext cx="122750" cy="66850"/>
            </a:xfrm>
            <a:custGeom>
              <a:avLst/>
              <a:gdLst/>
              <a:ahLst/>
              <a:cxnLst/>
              <a:rect l="l" t="t" r="r" b="b"/>
              <a:pathLst>
                <a:path w="4910" h="2674" extrusionOk="0">
                  <a:moveTo>
                    <a:pt x="419" y="1"/>
                  </a:moveTo>
                  <a:lnTo>
                    <a:pt x="0" y="1104"/>
                  </a:lnTo>
                  <a:lnTo>
                    <a:pt x="4030" y="2632"/>
                  </a:lnTo>
                  <a:cubicBezTo>
                    <a:pt x="4102" y="2660"/>
                    <a:pt x="4175" y="2674"/>
                    <a:pt x="4247" y="2674"/>
                  </a:cubicBezTo>
                  <a:cubicBezTo>
                    <a:pt x="4485" y="2674"/>
                    <a:pt x="4706" y="2526"/>
                    <a:pt x="4794" y="2293"/>
                  </a:cubicBezTo>
                  <a:cubicBezTo>
                    <a:pt x="4910" y="1990"/>
                    <a:pt x="4758"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0">
              <a:extLst>
                <a:ext uri="{FF2B5EF4-FFF2-40B4-BE49-F238E27FC236}">
                  <a16:creationId xmlns:a16="http://schemas.microsoft.com/office/drawing/2014/main" id="{963C97A0-08A3-E810-7E10-CC6F79693F9A}"/>
                </a:ext>
              </a:extLst>
            </p:cNvPr>
            <p:cNvSpPr/>
            <p:nvPr/>
          </p:nvSpPr>
          <p:spPr>
            <a:xfrm>
              <a:off x="2557425" y="4390100"/>
              <a:ext cx="122575" cy="66775"/>
            </a:xfrm>
            <a:custGeom>
              <a:avLst/>
              <a:gdLst/>
              <a:ahLst/>
              <a:cxnLst/>
              <a:rect l="l" t="t" r="r" b="b"/>
              <a:pathLst>
                <a:path w="4903" h="2671" extrusionOk="0">
                  <a:moveTo>
                    <a:pt x="419" y="1"/>
                  </a:moveTo>
                  <a:lnTo>
                    <a:pt x="1" y="1104"/>
                  </a:lnTo>
                  <a:lnTo>
                    <a:pt x="4030" y="2632"/>
                  </a:lnTo>
                  <a:cubicBezTo>
                    <a:pt x="4099" y="2658"/>
                    <a:pt x="4170" y="2671"/>
                    <a:pt x="4239" y="2671"/>
                  </a:cubicBezTo>
                  <a:cubicBezTo>
                    <a:pt x="4476" y="2671"/>
                    <a:pt x="4698" y="2527"/>
                    <a:pt x="4787" y="2293"/>
                  </a:cubicBezTo>
                  <a:cubicBezTo>
                    <a:pt x="4903" y="1990"/>
                    <a:pt x="4751"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0">
              <a:extLst>
                <a:ext uri="{FF2B5EF4-FFF2-40B4-BE49-F238E27FC236}">
                  <a16:creationId xmlns:a16="http://schemas.microsoft.com/office/drawing/2014/main" id="{5A69C146-33EC-0666-7D8F-305DD87652C8}"/>
                </a:ext>
              </a:extLst>
            </p:cNvPr>
            <p:cNvSpPr/>
            <p:nvPr/>
          </p:nvSpPr>
          <p:spPr>
            <a:xfrm>
              <a:off x="2482625" y="4586900"/>
              <a:ext cx="118450" cy="65150"/>
            </a:xfrm>
            <a:custGeom>
              <a:avLst/>
              <a:gdLst/>
              <a:ahLst/>
              <a:cxnLst/>
              <a:rect l="l" t="t" r="r" b="b"/>
              <a:pathLst>
                <a:path w="4738" h="2606" extrusionOk="0">
                  <a:moveTo>
                    <a:pt x="419" y="1"/>
                  </a:moveTo>
                  <a:lnTo>
                    <a:pt x="1" y="1097"/>
                  </a:lnTo>
                  <a:lnTo>
                    <a:pt x="3865" y="2567"/>
                  </a:lnTo>
                  <a:cubicBezTo>
                    <a:pt x="3932" y="2593"/>
                    <a:pt x="4001" y="2605"/>
                    <a:pt x="4069" y="2605"/>
                  </a:cubicBezTo>
                  <a:cubicBezTo>
                    <a:pt x="4307" y="2605"/>
                    <a:pt x="4532" y="2457"/>
                    <a:pt x="4622" y="2221"/>
                  </a:cubicBezTo>
                  <a:cubicBezTo>
                    <a:pt x="4737" y="1919"/>
                    <a:pt x="4586" y="1580"/>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0">
              <a:extLst>
                <a:ext uri="{FF2B5EF4-FFF2-40B4-BE49-F238E27FC236}">
                  <a16:creationId xmlns:a16="http://schemas.microsoft.com/office/drawing/2014/main" id="{8AEA19A9-46E4-232F-1438-6F02C2182ED1}"/>
                </a:ext>
              </a:extLst>
            </p:cNvPr>
            <p:cNvSpPr/>
            <p:nvPr/>
          </p:nvSpPr>
          <p:spPr>
            <a:xfrm>
              <a:off x="2413600" y="4768575"/>
              <a:ext cx="118450" cy="65150"/>
            </a:xfrm>
            <a:custGeom>
              <a:avLst/>
              <a:gdLst/>
              <a:ahLst/>
              <a:cxnLst/>
              <a:rect l="l" t="t" r="r" b="b"/>
              <a:pathLst>
                <a:path w="4738" h="2606" extrusionOk="0">
                  <a:moveTo>
                    <a:pt x="419" y="1"/>
                  </a:moveTo>
                  <a:lnTo>
                    <a:pt x="1" y="1096"/>
                  </a:lnTo>
                  <a:lnTo>
                    <a:pt x="3865" y="2567"/>
                  </a:lnTo>
                  <a:cubicBezTo>
                    <a:pt x="3933" y="2593"/>
                    <a:pt x="4004" y="2606"/>
                    <a:pt x="4073" y="2606"/>
                  </a:cubicBezTo>
                  <a:cubicBezTo>
                    <a:pt x="4310" y="2606"/>
                    <a:pt x="4532" y="2461"/>
                    <a:pt x="4622" y="2221"/>
                  </a:cubicBezTo>
                  <a:cubicBezTo>
                    <a:pt x="4737" y="1918"/>
                    <a:pt x="4586" y="1579"/>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0">
              <a:extLst>
                <a:ext uri="{FF2B5EF4-FFF2-40B4-BE49-F238E27FC236}">
                  <a16:creationId xmlns:a16="http://schemas.microsoft.com/office/drawing/2014/main" id="{D9A27406-7EAA-FF60-B874-57BD66BC13B4}"/>
                </a:ext>
              </a:extLst>
            </p:cNvPr>
            <p:cNvSpPr/>
            <p:nvPr/>
          </p:nvSpPr>
          <p:spPr>
            <a:xfrm>
              <a:off x="2450725" y="4671075"/>
              <a:ext cx="118450" cy="65125"/>
            </a:xfrm>
            <a:custGeom>
              <a:avLst/>
              <a:gdLst/>
              <a:ahLst/>
              <a:cxnLst/>
              <a:rect l="l" t="t" r="r" b="b"/>
              <a:pathLst>
                <a:path w="4738" h="2605" extrusionOk="0">
                  <a:moveTo>
                    <a:pt x="419" y="1"/>
                  </a:moveTo>
                  <a:lnTo>
                    <a:pt x="1" y="1096"/>
                  </a:lnTo>
                  <a:lnTo>
                    <a:pt x="3858" y="2567"/>
                  </a:lnTo>
                  <a:cubicBezTo>
                    <a:pt x="3925" y="2593"/>
                    <a:pt x="3994" y="2605"/>
                    <a:pt x="4063" y="2605"/>
                  </a:cubicBezTo>
                  <a:cubicBezTo>
                    <a:pt x="4303" y="2605"/>
                    <a:pt x="4532" y="2456"/>
                    <a:pt x="4622" y="2221"/>
                  </a:cubicBezTo>
                  <a:cubicBezTo>
                    <a:pt x="4737" y="1918"/>
                    <a:pt x="4579" y="1579"/>
                    <a:pt x="4276"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0">
              <a:extLst>
                <a:ext uri="{FF2B5EF4-FFF2-40B4-BE49-F238E27FC236}">
                  <a16:creationId xmlns:a16="http://schemas.microsoft.com/office/drawing/2014/main" id="{813781F5-8EF9-A357-40F6-624808F38C9F}"/>
                </a:ext>
              </a:extLst>
            </p:cNvPr>
            <p:cNvSpPr/>
            <p:nvPr/>
          </p:nvSpPr>
          <p:spPr>
            <a:xfrm>
              <a:off x="2390000" y="3180925"/>
              <a:ext cx="695700" cy="1719775"/>
            </a:xfrm>
            <a:custGeom>
              <a:avLst/>
              <a:gdLst/>
              <a:ahLst/>
              <a:cxnLst/>
              <a:rect l="l" t="t" r="r" b="b"/>
              <a:pathLst>
                <a:path w="27828" h="68791" extrusionOk="0">
                  <a:moveTo>
                    <a:pt x="27088" y="1"/>
                  </a:moveTo>
                  <a:cubicBezTo>
                    <a:pt x="26186" y="1"/>
                    <a:pt x="25287" y="507"/>
                    <a:pt x="24915" y="1495"/>
                  </a:cubicBezTo>
                  <a:lnTo>
                    <a:pt x="483" y="65828"/>
                  </a:lnTo>
                  <a:cubicBezTo>
                    <a:pt x="0" y="67089"/>
                    <a:pt x="685" y="68337"/>
                    <a:pt x="1752" y="68791"/>
                  </a:cubicBezTo>
                  <a:lnTo>
                    <a:pt x="27827" y="118"/>
                  </a:lnTo>
                  <a:cubicBezTo>
                    <a:pt x="27588" y="40"/>
                    <a:pt x="27338" y="1"/>
                    <a:pt x="2708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0">
              <a:extLst>
                <a:ext uri="{FF2B5EF4-FFF2-40B4-BE49-F238E27FC236}">
                  <a16:creationId xmlns:a16="http://schemas.microsoft.com/office/drawing/2014/main" id="{84D6074E-A880-DF17-051D-14257E49AAB9}"/>
                </a:ext>
              </a:extLst>
            </p:cNvPr>
            <p:cNvSpPr/>
            <p:nvPr/>
          </p:nvSpPr>
          <p:spPr>
            <a:xfrm>
              <a:off x="2696575" y="4528925"/>
              <a:ext cx="348025" cy="187875"/>
            </a:xfrm>
            <a:custGeom>
              <a:avLst/>
              <a:gdLst/>
              <a:ahLst/>
              <a:cxnLst/>
              <a:rect l="l" t="t" r="r" b="b"/>
              <a:pathLst>
                <a:path w="13921" h="7515" extrusionOk="0">
                  <a:moveTo>
                    <a:pt x="9019" y="0"/>
                  </a:moveTo>
                  <a:cubicBezTo>
                    <a:pt x="4336" y="0"/>
                    <a:pt x="1" y="5524"/>
                    <a:pt x="728" y="6919"/>
                  </a:cubicBezTo>
                  <a:cubicBezTo>
                    <a:pt x="946" y="7333"/>
                    <a:pt x="1685" y="7515"/>
                    <a:pt x="2709" y="7515"/>
                  </a:cubicBezTo>
                  <a:cubicBezTo>
                    <a:pt x="6391" y="7515"/>
                    <a:pt x="13761" y="5169"/>
                    <a:pt x="13863" y="2868"/>
                  </a:cubicBezTo>
                  <a:cubicBezTo>
                    <a:pt x="13920" y="1592"/>
                    <a:pt x="11751" y="482"/>
                    <a:pt x="10294" y="143"/>
                  </a:cubicBezTo>
                  <a:cubicBezTo>
                    <a:pt x="9869" y="45"/>
                    <a:pt x="9443" y="0"/>
                    <a:pt x="901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0">
              <a:extLst>
                <a:ext uri="{FF2B5EF4-FFF2-40B4-BE49-F238E27FC236}">
                  <a16:creationId xmlns:a16="http://schemas.microsoft.com/office/drawing/2014/main" id="{94671E07-2E0D-BC08-966A-F261EE47F4C9}"/>
                </a:ext>
              </a:extLst>
            </p:cNvPr>
            <p:cNvSpPr/>
            <p:nvPr/>
          </p:nvSpPr>
          <p:spPr>
            <a:xfrm>
              <a:off x="3119275" y="4467425"/>
              <a:ext cx="106625" cy="83725"/>
            </a:xfrm>
            <a:custGeom>
              <a:avLst/>
              <a:gdLst/>
              <a:ahLst/>
              <a:cxnLst/>
              <a:rect l="l" t="t" r="r" b="b"/>
              <a:pathLst>
                <a:path w="4265" h="3349" extrusionOk="0">
                  <a:moveTo>
                    <a:pt x="2991" y="0"/>
                  </a:moveTo>
                  <a:cubicBezTo>
                    <a:pt x="1867" y="0"/>
                    <a:pt x="1" y="1674"/>
                    <a:pt x="256" y="2480"/>
                  </a:cubicBezTo>
                  <a:cubicBezTo>
                    <a:pt x="393" y="2924"/>
                    <a:pt x="1244" y="3349"/>
                    <a:pt x="2101" y="3349"/>
                  </a:cubicBezTo>
                  <a:cubicBezTo>
                    <a:pt x="2651" y="3349"/>
                    <a:pt x="3204" y="3174"/>
                    <a:pt x="3573" y="2718"/>
                  </a:cubicBezTo>
                  <a:cubicBezTo>
                    <a:pt x="4265" y="1875"/>
                    <a:pt x="4020" y="426"/>
                    <a:pt x="3378" y="87"/>
                  </a:cubicBezTo>
                  <a:cubicBezTo>
                    <a:pt x="3265" y="28"/>
                    <a:pt x="3134" y="0"/>
                    <a:pt x="299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 name="Google Shape;2535;p40">
            <a:extLst>
              <a:ext uri="{FF2B5EF4-FFF2-40B4-BE49-F238E27FC236}">
                <a16:creationId xmlns:a16="http://schemas.microsoft.com/office/drawing/2014/main" id="{DDD5F7F4-8E1E-DE86-766B-E63C18934860}"/>
              </a:ext>
            </a:extLst>
          </p:cNvPr>
          <p:cNvGrpSpPr/>
          <p:nvPr/>
        </p:nvGrpSpPr>
        <p:grpSpPr>
          <a:xfrm flipH="1">
            <a:off x="4855275" y="378275"/>
            <a:ext cx="1288450" cy="1640350"/>
            <a:chOff x="659300" y="3268175"/>
            <a:chExt cx="1288450" cy="1640350"/>
          </a:xfrm>
        </p:grpSpPr>
        <p:sp>
          <p:nvSpPr>
            <p:cNvPr id="2536" name="Google Shape;2536;p40">
              <a:extLst>
                <a:ext uri="{FF2B5EF4-FFF2-40B4-BE49-F238E27FC236}">
                  <a16:creationId xmlns:a16="http://schemas.microsoft.com/office/drawing/2014/main" id="{40378CEC-2A11-F655-FF65-0D438FDC7D35}"/>
                </a:ext>
              </a:extLst>
            </p:cNvPr>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0">
              <a:extLst>
                <a:ext uri="{FF2B5EF4-FFF2-40B4-BE49-F238E27FC236}">
                  <a16:creationId xmlns:a16="http://schemas.microsoft.com/office/drawing/2014/main" id="{46EE7CF7-7092-1346-2A3B-C367D5607468}"/>
                </a:ext>
              </a:extLst>
            </p:cNvPr>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0">
              <a:extLst>
                <a:ext uri="{FF2B5EF4-FFF2-40B4-BE49-F238E27FC236}">
                  <a16:creationId xmlns:a16="http://schemas.microsoft.com/office/drawing/2014/main" id="{01B2548B-C297-D6DC-B359-1F1384E2D84B}"/>
                </a:ext>
              </a:extLst>
            </p:cNvPr>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0">
              <a:extLst>
                <a:ext uri="{FF2B5EF4-FFF2-40B4-BE49-F238E27FC236}">
                  <a16:creationId xmlns:a16="http://schemas.microsoft.com/office/drawing/2014/main" id="{23533846-B44A-4704-C432-B3C6299DFF0A}"/>
                </a:ext>
              </a:extLst>
            </p:cNvPr>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0">
              <a:extLst>
                <a:ext uri="{FF2B5EF4-FFF2-40B4-BE49-F238E27FC236}">
                  <a16:creationId xmlns:a16="http://schemas.microsoft.com/office/drawing/2014/main" id="{3C22CC77-9E56-AD28-EF09-715F9481E867}"/>
                </a:ext>
              </a:extLst>
            </p:cNvPr>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0">
              <a:extLst>
                <a:ext uri="{FF2B5EF4-FFF2-40B4-BE49-F238E27FC236}">
                  <a16:creationId xmlns:a16="http://schemas.microsoft.com/office/drawing/2014/main" id="{67D9A652-4D09-EC6F-4DC1-FA93FD623241}"/>
                </a:ext>
              </a:extLst>
            </p:cNvPr>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0">
              <a:extLst>
                <a:ext uri="{FF2B5EF4-FFF2-40B4-BE49-F238E27FC236}">
                  <a16:creationId xmlns:a16="http://schemas.microsoft.com/office/drawing/2014/main" id="{3CA40814-8692-B7AF-CAB0-4DE2D68D8FB8}"/>
                </a:ext>
              </a:extLst>
            </p:cNvPr>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0">
              <a:extLst>
                <a:ext uri="{FF2B5EF4-FFF2-40B4-BE49-F238E27FC236}">
                  <a16:creationId xmlns:a16="http://schemas.microsoft.com/office/drawing/2014/main" id="{DE805012-ACAD-84EC-2CC3-3938B85BD333}"/>
                </a:ext>
              </a:extLst>
            </p:cNvPr>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0">
              <a:extLst>
                <a:ext uri="{FF2B5EF4-FFF2-40B4-BE49-F238E27FC236}">
                  <a16:creationId xmlns:a16="http://schemas.microsoft.com/office/drawing/2014/main" id="{2326D679-0C1F-00D1-C16F-F9AC6FAA38D7}"/>
                </a:ext>
              </a:extLst>
            </p:cNvPr>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0">
              <a:extLst>
                <a:ext uri="{FF2B5EF4-FFF2-40B4-BE49-F238E27FC236}">
                  <a16:creationId xmlns:a16="http://schemas.microsoft.com/office/drawing/2014/main" id="{949EAB1A-F19F-2427-483E-81F263ABDD2C}"/>
                </a:ext>
              </a:extLst>
            </p:cNvPr>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0">
              <a:extLst>
                <a:ext uri="{FF2B5EF4-FFF2-40B4-BE49-F238E27FC236}">
                  <a16:creationId xmlns:a16="http://schemas.microsoft.com/office/drawing/2014/main" id="{3200AECF-0A6D-03F4-6E47-3FB9E7E90BE3}"/>
                </a:ext>
              </a:extLst>
            </p:cNvPr>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0">
              <a:extLst>
                <a:ext uri="{FF2B5EF4-FFF2-40B4-BE49-F238E27FC236}">
                  <a16:creationId xmlns:a16="http://schemas.microsoft.com/office/drawing/2014/main" id="{7D2ABFDA-9719-479B-E7BB-A1D027AD5CD7}"/>
                </a:ext>
              </a:extLst>
            </p:cNvPr>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0">
              <a:extLst>
                <a:ext uri="{FF2B5EF4-FFF2-40B4-BE49-F238E27FC236}">
                  <a16:creationId xmlns:a16="http://schemas.microsoft.com/office/drawing/2014/main" id="{D98C512F-5A4C-66B4-7786-C1588FEE9858}"/>
                </a:ext>
              </a:extLst>
            </p:cNvPr>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0">
              <a:extLst>
                <a:ext uri="{FF2B5EF4-FFF2-40B4-BE49-F238E27FC236}">
                  <a16:creationId xmlns:a16="http://schemas.microsoft.com/office/drawing/2014/main" id="{ED70690B-5DCB-F2C6-6710-40FEF04D7DBC}"/>
                </a:ext>
              </a:extLst>
            </p:cNvPr>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0">
              <a:extLst>
                <a:ext uri="{FF2B5EF4-FFF2-40B4-BE49-F238E27FC236}">
                  <a16:creationId xmlns:a16="http://schemas.microsoft.com/office/drawing/2014/main" id="{66F121EA-A88A-B005-77B7-C05AE0F89B50}"/>
                </a:ext>
              </a:extLst>
            </p:cNvPr>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0">
              <a:extLst>
                <a:ext uri="{FF2B5EF4-FFF2-40B4-BE49-F238E27FC236}">
                  <a16:creationId xmlns:a16="http://schemas.microsoft.com/office/drawing/2014/main" id="{63D55723-7B9B-FF7B-A12A-359BE78D0F51}"/>
                </a:ext>
              </a:extLst>
            </p:cNvPr>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0">
              <a:extLst>
                <a:ext uri="{FF2B5EF4-FFF2-40B4-BE49-F238E27FC236}">
                  <a16:creationId xmlns:a16="http://schemas.microsoft.com/office/drawing/2014/main" id="{2D64D248-3AD4-D7E1-8090-BA9B9762A421}"/>
                </a:ext>
              </a:extLst>
            </p:cNvPr>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0">
              <a:extLst>
                <a:ext uri="{FF2B5EF4-FFF2-40B4-BE49-F238E27FC236}">
                  <a16:creationId xmlns:a16="http://schemas.microsoft.com/office/drawing/2014/main" id="{95B88BE9-DC7B-E062-B2F3-A55E7A01AD2B}"/>
                </a:ext>
              </a:extLst>
            </p:cNvPr>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0">
              <a:extLst>
                <a:ext uri="{FF2B5EF4-FFF2-40B4-BE49-F238E27FC236}">
                  <a16:creationId xmlns:a16="http://schemas.microsoft.com/office/drawing/2014/main" id="{B1730187-88DB-12AE-5AE9-027E7EB07658}"/>
                </a:ext>
              </a:extLst>
            </p:cNvPr>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0">
              <a:extLst>
                <a:ext uri="{FF2B5EF4-FFF2-40B4-BE49-F238E27FC236}">
                  <a16:creationId xmlns:a16="http://schemas.microsoft.com/office/drawing/2014/main" id="{CE708A53-43C8-60D3-4036-7D86E3A9CFC2}"/>
                </a:ext>
              </a:extLst>
            </p:cNvPr>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0">
              <a:extLst>
                <a:ext uri="{FF2B5EF4-FFF2-40B4-BE49-F238E27FC236}">
                  <a16:creationId xmlns:a16="http://schemas.microsoft.com/office/drawing/2014/main" id="{D74DFED0-7D12-9AD3-D42F-7080E4968C10}"/>
                </a:ext>
              </a:extLst>
            </p:cNvPr>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0">
              <a:extLst>
                <a:ext uri="{FF2B5EF4-FFF2-40B4-BE49-F238E27FC236}">
                  <a16:creationId xmlns:a16="http://schemas.microsoft.com/office/drawing/2014/main" id="{F0678E4F-3034-D844-FBB5-D6C0665A752C}"/>
                </a:ext>
              </a:extLst>
            </p:cNvPr>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0">
              <a:extLst>
                <a:ext uri="{FF2B5EF4-FFF2-40B4-BE49-F238E27FC236}">
                  <a16:creationId xmlns:a16="http://schemas.microsoft.com/office/drawing/2014/main" id="{4F994A8E-B399-EDCA-B9FF-8782CAE02F38}"/>
                </a:ext>
              </a:extLst>
            </p:cNvPr>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40">
            <a:extLst>
              <a:ext uri="{FF2B5EF4-FFF2-40B4-BE49-F238E27FC236}">
                <a16:creationId xmlns:a16="http://schemas.microsoft.com/office/drawing/2014/main" id="{5AA8D1FB-03B6-25EC-42A3-C9B44D23182B}"/>
              </a:ext>
            </a:extLst>
          </p:cNvPr>
          <p:cNvGrpSpPr/>
          <p:nvPr/>
        </p:nvGrpSpPr>
        <p:grpSpPr>
          <a:xfrm rot="-1063801" flipH="1">
            <a:off x="1971076" y="297955"/>
            <a:ext cx="1570468" cy="1800987"/>
            <a:chOff x="3056825" y="-2290075"/>
            <a:chExt cx="1465250" cy="1680325"/>
          </a:xfrm>
        </p:grpSpPr>
        <p:sp>
          <p:nvSpPr>
            <p:cNvPr id="2560" name="Google Shape;2560;p40">
              <a:extLst>
                <a:ext uri="{FF2B5EF4-FFF2-40B4-BE49-F238E27FC236}">
                  <a16:creationId xmlns:a16="http://schemas.microsoft.com/office/drawing/2014/main" id="{D9253453-8DA4-C9D2-515E-BF90952A094F}"/>
                </a:ext>
              </a:extLst>
            </p:cNvPr>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0">
              <a:extLst>
                <a:ext uri="{FF2B5EF4-FFF2-40B4-BE49-F238E27FC236}">
                  <a16:creationId xmlns:a16="http://schemas.microsoft.com/office/drawing/2014/main" id="{E57C68A4-5CD3-897F-148F-46A98299CDC8}"/>
                </a:ext>
              </a:extLst>
            </p:cNvPr>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0">
              <a:extLst>
                <a:ext uri="{FF2B5EF4-FFF2-40B4-BE49-F238E27FC236}">
                  <a16:creationId xmlns:a16="http://schemas.microsoft.com/office/drawing/2014/main" id="{2375DF97-A11F-6E1D-6F68-0B5C5BAFBBC4}"/>
                </a:ext>
              </a:extLst>
            </p:cNvPr>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0">
              <a:extLst>
                <a:ext uri="{FF2B5EF4-FFF2-40B4-BE49-F238E27FC236}">
                  <a16:creationId xmlns:a16="http://schemas.microsoft.com/office/drawing/2014/main" id="{02558C93-9B34-F400-2A46-1C078E9C1014}"/>
                </a:ext>
              </a:extLst>
            </p:cNvPr>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0">
              <a:extLst>
                <a:ext uri="{FF2B5EF4-FFF2-40B4-BE49-F238E27FC236}">
                  <a16:creationId xmlns:a16="http://schemas.microsoft.com/office/drawing/2014/main" id="{6FB60BB6-3797-7C86-EA32-3C78572AA4BB}"/>
                </a:ext>
              </a:extLst>
            </p:cNvPr>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0">
              <a:extLst>
                <a:ext uri="{FF2B5EF4-FFF2-40B4-BE49-F238E27FC236}">
                  <a16:creationId xmlns:a16="http://schemas.microsoft.com/office/drawing/2014/main" id="{E5AC789F-82C6-D0CA-6F0A-E1EA9A3594E4}"/>
                </a:ext>
              </a:extLst>
            </p:cNvPr>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0">
              <a:extLst>
                <a:ext uri="{FF2B5EF4-FFF2-40B4-BE49-F238E27FC236}">
                  <a16:creationId xmlns:a16="http://schemas.microsoft.com/office/drawing/2014/main" id="{52D14B28-9A71-950D-5F47-FD9B517BADBB}"/>
                </a:ext>
              </a:extLst>
            </p:cNvPr>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0">
              <a:extLst>
                <a:ext uri="{FF2B5EF4-FFF2-40B4-BE49-F238E27FC236}">
                  <a16:creationId xmlns:a16="http://schemas.microsoft.com/office/drawing/2014/main" id="{9B2BCBBB-984A-C6FC-AB99-1A9167994EBD}"/>
                </a:ext>
              </a:extLst>
            </p:cNvPr>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0">
              <a:extLst>
                <a:ext uri="{FF2B5EF4-FFF2-40B4-BE49-F238E27FC236}">
                  <a16:creationId xmlns:a16="http://schemas.microsoft.com/office/drawing/2014/main" id="{BFA401DC-F509-CF09-8297-DDEDB3833085}"/>
                </a:ext>
              </a:extLst>
            </p:cNvPr>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0">
              <a:extLst>
                <a:ext uri="{FF2B5EF4-FFF2-40B4-BE49-F238E27FC236}">
                  <a16:creationId xmlns:a16="http://schemas.microsoft.com/office/drawing/2014/main" id="{6199249B-6E15-61C4-CE81-F4F9B96A433F}"/>
                </a:ext>
              </a:extLst>
            </p:cNvPr>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0">
              <a:extLst>
                <a:ext uri="{FF2B5EF4-FFF2-40B4-BE49-F238E27FC236}">
                  <a16:creationId xmlns:a16="http://schemas.microsoft.com/office/drawing/2014/main" id="{97F212A0-58D5-0C04-B643-928BA94D476E}"/>
                </a:ext>
              </a:extLst>
            </p:cNvPr>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0">
              <a:extLst>
                <a:ext uri="{FF2B5EF4-FFF2-40B4-BE49-F238E27FC236}">
                  <a16:creationId xmlns:a16="http://schemas.microsoft.com/office/drawing/2014/main" id="{B8C260E8-8F24-2B42-33CD-48F342DFEDE2}"/>
                </a:ext>
              </a:extLst>
            </p:cNvPr>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0">
              <a:extLst>
                <a:ext uri="{FF2B5EF4-FFF2-40B4-BE49-F238E27FC236}">
                  <a16:creationId xmlns:a16="http://schemas.microsoft.com/office/drawing/2014/main" id="{CAD62737-B01A-BD35-43C1-A3CC1CBB3A65}"/>
                </a:ext>
              </a:extLst>
            </p:cNvPr>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0">
              <a:extLst>
                <a:ext uri="{FF2B5EF4-FFF2-40B4-BE49-F238E27FC236}">
                  <a16:creationId xmlns:a16="http://schemas.microsoft.com/office/drawing/2014/main" id="{EC8E7E5C-7657-F4CA-5B88-7F8E90F7B2A4}"/>
                </a:ext>
              </a:extLst>
            </p:cNvPr>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0">
              <a:extLst>
                <a:ext uri="{FF2B5EF4-FFF2-40B4-BE49-F238E27FC236}">
                  <a16:creationId xmlns:a16="http://schemas.microsoft.com/office/drawing/2014/main" id="{54BE21BD-C3D6-C5DC-7C9D-9849A3FEBBD0}"/>
                </a:ext>
              </a:extLst>
            </p:cNvPr>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 name="Google Shape;2575;p40">
            <a:extLst>
              <a:ext uri="{FF2B5EF4-FFF2-40B4-BE49-F238E27FC236}">
                <a16:creationId xmlns:a16="http://schemas.microsoft.com/office/drawing/2014/main" id="{A4E1320D-6F74-4AD8-254C-972C72BB1466}"/>
              </a:ext>
            </a:extLst>
          </p:cNvPr>
          <p:cNvGrpSpPr/>
          <p:nvPr/>
        </p:nvGrpSpPr>
        <p:grpSpPr>
          <a:xfrm>
            <a:off x="420666" y="1103443"/>
            <a:ext cx="8227109" cy="3464629"/>
            <a:chOff x="420666" y="1103443"/>
            <a:chExt cx="8227109" cy="3464629"/>
          </a:xfrm>
        </p:grpSpPr>
        <p:grpSp>
          <p:nvGrpSpPr>
            <p:cNvPr id="2576" name="Google Shape;2576;p40">
              <a:extLst>
                <a:ext uri="{FF2B5EF4-FFF2-40B4-BE49-F238E27FC236}">
                  <a16:creationId xmlns:a16="http://schemas.microsoft.com/office/drawing/2014/main" id="{F3C227F3-73E0-C4A7-A554-F724702B21BE}"/>
                </a:ext>
              </a:extLst>
            </p:cNvPr>
            <p:cNvGrpSpPr/>
            <p:nvPr/>
          </p:nvGrpSpPr>
          <p:grpSpPr>
            <a:xfrm>
              <a:off x="7297181" y="2942147"/>
              <a:ext cx="802830" cy="1583248"/>
              <a:chOff x="7224150" y="2889425"/>
              <a:chExt cx="717325" cy="1414625"/>
            </a:xfrm>
          </p:grpSpPr>
          <p:sp>
            <p:nvSpPr>
              <p:cNvPr id="2577" name="Google Shape;2577;p40">
                <a:extLst>
                  <a:ext uri="{FF2B5EF4-FFF2-40B4-BE49-F238E27FC236}">
                    <a16:creationId xmlns:a16="http://schemas.microsoft.com/office/drawing/2014/main" id="{6E2D8127-55A2-1EDE-9EDF-55D6C559855D}"/>
                  </a:ext>
                </a:extLst>
              </p:cNvPr>
              <p:cNvSpPr/>
              <p:nvPr/>
            </p:nvSpPr>
            <p:spPr>
              <a:xfrm>
                <a:off x="7409050" y="3603300"/>
                <a:ext cx="532425" cy="700750"/>
              </a:xfrm>
              <a:custGeom>
                <a:avLst/>
                <a:gdLst/>
                <a:ahLst/>
                <a:cxnLst/>
                <a:rect l="l" t="t" r="r" b="b"/>
                <a:pathLst>
                  <a:path w="21297" h="28030" extrusionOk="0">
                    <a:moveTo>
                      <a:pt x="12645" y="0"/>
                    </a:moveTo>
                    <a:cubicBezTo>
                      <a:pt x="8628" y="411"/>
                      <a:pt x="4611" y="799"/>
                      <a:pt x="594" y="1210"/>
                    </a:cubicBezTo>
                    <a:cubicBezTo>
                      <a:pt x="388" y="10157"/>
                      <a:pt x="206" y="19082"/>
                      <a:pt x="0" y="28029"/>
                    </a:cubicBezTo>
                    <a:lnTo>
                      <a:pt x="21296" y="27961"/>
                    </a:lnTo>
                    <a:cubicBezTo>
                      <a:pt x="18420" y="18648"/>
                      <a:pt x="15521" y="9313"/>
                      <a:pt x="12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0">
                <a:extLst>
                  <a:ext uri="{FF2B5EF4-FFF2-40B4-BE49-F238E27FC236}">
                    <a16:creationId xmlns:a16="http://schemas.microsoft.com/office/drawing/2014/main" id="{76548F1B-9CF1-1375-0368-97023DD0533C}"/>
                  </a:ext>
                </a:extLst>
              </p:cNvPr>
              <p:cNvSpPr/>
              <p:nvPr/>
            </p:nvSpPr>
            <p:spPr>
              <a:xfrm>
                <a:off x="7224150" y="2894000"/>
                <a:ext cx="666525" cy="848225"/>
              </a:xfrm>
              <a:custGeom>
                <a:avLst/>
                <a:gdLst/>
                <a:ahLst/>
                <a:cxnLst/>
                <a:rect l="l" t="t" r="r" b="b"/>
                <a:pathLst>
                  <a:path w="26661" h="33929" extrusionOk="0">
                    <a:moveTo>
                      <a:pt x="6917" y="0"/>
                    </a:moveTo>
                    <a:cubicBezTo>
                      <a:pt x="5388" y="2511"/>
                      <a:pt x="3767" y="5729"/>
                      <a:pt x="2512" y="9633"/>
                    </a:cubicBezTo>
                    <a:cubicBezTo>
                      <a:pt x="1" y="17370"/>
                      <a:pt x="115" y="24218"/>
                      <a:pt x="571" y="28555"/>
                    </a:cubicBezTo>
                    <a:cubicBezTo>
                      <a:pt x="1316" y="29221"/>
                      <a:pt x="6792" y="33928"/>
                      <a:pt x="14165" y="33928"/>
                    </a:cubicBezTo>
                    <a:cubicBezTo>
                      <a:pt x="15377" y="33928"/>
                      <a:pt x="16640" y="33801"/>
                      <a:pt x="17942" y="33508"/>
                    </a:cubicBezTo>
                    <a:cubicBezTo>
                      <a:pt x="22278" y="32526"/>
                      <a:pt x="25223" y="30084"/>
                      <a:pt x="26661" y="28669"/>
                    </a:cubicBezTo>
                    <a:cubicBezTo>
                      <a:pt x="24766" y="19676"/>
                      <a:pt x="22849" y="10660"/>
                      <a:pt x="20932" y="1644"/>
                    </a:cubicBezTo>
                    <a:cubicBezTo>
                      <a:pt x="16252" y="1096"/>
                      <a:pt x="11596" y="548"/>
                      <a:pt x="69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0">
                <a:extLst>
                  <a:ext uri="{FF2B5EF4-FFF2-40B4-BE49-F238E27FC236}">
                    <a16:creationId xmlns:a16="http://schemas.microsoft.com/office/drawing/2014/main" id="{F1574DA3-C76C-9FDE-8A0A-C028D6B8A5CA}"/>
                  </a:ext>
                </a:extLst>
              </p:cNvPr>
              <p:cNvSpPr/>
              <p:nvPr/>
            </p:nvSpPr>
            <p:spPr>
              <a:xfrm>
                <a:off x="7224150" y="2942500"/>
                <a:ext cx="152400" cy="675075"/>
              </a:xfrm>
              <a:custGeom>
                <a:avLst/>
                <a:gdLst/>
                <a:ahLst/>
                <a:cxnLst/>
                <a:rect l="l" t="t" r="r" b="b"/>
                <a:pathLst>
                  <a:path w="6096" h="27003" extrusionOk="0">
                    <a:moveTo>
                      <a:pt x="6095" y="0"/>
                    </a:moveTo>
                    <a:cubicBezTo>
                      <a:pt x="5981" y="23"/>
                      <a:pt x="5867" y="23"/>
                      <a:pt x="5776" y="46"/>
                    </a:cubicBezTo>
                    <a:cubicBezTo>
                      <a:pt x="4612" y="2192"/>
                      <a:pt x="3447" y="4748"/>
                      <a:pt x="2512" y="7693"/>
                    </a:cubicBezTo>
                    <a:cubicBezTo>
                      <a:pt x="1" y="15430"/>
                      <a:pt x="115" y="22278"/>
                      <a:pt x="571" y="26615"/>
                    </a:cubicBezTo>
                    <a:cubicBezTo>
                      <a:pt x="663" y="26706"/>
                      <a:pt x="823" y="26843"/>
                      <a:pt x="1028" y="27003"/>
                    </a:cubicBezTo>
                    <a:cubicBezTo>
                      <a:pt x="1233" y="26980"/>
                      <a:pt x="1462" y="26934"/>
                      <a:pt x="1667" y="26911"/>
                    </a:cubicBezTo>
                    <a:cubicBezTo>
                      <a:pt x="1233" y="23625"/>
                      <a:pt x="1005" y="19037"/>
                      <a:pt x="1804" y="13696"/>
                    </a:cubicBezTo>
                    <a:cubicBezTo>
                      <a:pt x="2694" y="7807"/>
                      <a:pt x="4543" y="3150"/>
                      <a:pt x="6095"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0">
                <a:extLst>
                  <a:ext uri="{FF2B5EF4-FFF2-40B4-BE49-F238E27FC236}">
                    <a16:creationId xmlns:a16="http://schemas.microsoft.com/office/drawing/2014/main" id="{D40E020C-8010-5AA6-487C-023284CBD707}"/>
                  </a:ext>
                </a:extLst>
              </p:cNvPr>
              <p:cNvSpPr/>
              <p:nvPr/>
            </p:nvSpPr>
            <p:spPr>
              <a:xfrm>
                <a:off x="7257250" y="3068025"/>
                <a:ext cx="633425" cy="674025"/>
              </a:xfrm>
              <a:custGeom>
                <a:avLst/>
                <a:gdLst/>
                <a:ahLst/>
                <a:cxnLst/>
                <a:rect l="l" t="t" r="r" b="b"/>
                <a:pathLst>
                  <a:path w="25337" h="26961" extrusionOk="0">
                    <a:moveTo>
                      <a:pt x="18261" y="1"/>
                    </a:moveTo>
                    <a:cubicBezTo>
                      <a:pt x="15453" y="5639"/>
                      <a:pt x="12281" y="8583"/>
                      <a:pt x="10386" y="10044"/>
                    </a:cubicBezTo>
                    <a:cubicBezTo>
                      <a:pt x="9313" y="10866"/>
                      <a:pt x="7853" y="11824"/>
                      <a:pt x="7465" y="12076"/>
                    </a:cubicBezTo>
                    <a:cubicBezTo>
                      <a:pt x="4497" y="14038"/>
                      <a:pt x="1872" y="15362"/>
                      <a:pt x="1" y="16230"/>
                    </a:cubicBezTo>
                    <a:cubicBezTo>
                      <a:pt x="297" y="16892"/>
                      <a:pt x="800" y="17759"/>
                      <a:pt x="1690" y="18398"/>
                    </a:cubicBezTo>
                    <a:cubicBezTo>
                      <a:pt x="3219" y="19494"/>
                      <a:pt x="4840" y="19220"/>
                      <a:pt x="4931" y="19654"/>
                    </a:cubicBezTo>
                    <a:cubicBezTo>
                      <a:pt x="4999" y="19996"/>
                      <a:pt x="4155" y="20612"/>
                      <a:pt x="343" y="21890"/>
                    </a:cubicBezTo>
                    <a:cubicBezTo>
                      <a:pt x="800" y="22461"/>
                      <a:pt x="1302" y="22986"/>
                      <a:pt x="1804" y="23488"/>
                    </a:cubicBezTo>
                    <a:cubicBezTo>
                      <a:pt x="4221" y="25051"/>
                      <a:pt x="8156" y="26961"/>
                      <a:pt x="12862" y="26961"/>
                    </a:cubicBezTo>
                    <a:cubicBezTo>
                      <a:pt x="14067" y="26961"/>
                      <a:pt x="15324" y="26835"/>
                      <a:pt x="16618" y="26547"/>
                    </a:cubicBezTo>
                    <a:cubicBezTo>
                      <a:pt x="20954" y="25565"/>
                      <a:pt x="23899" y="23123"/>
                      <a:pt x="25337" y="21708"/>
                    </a:cubicBezTo>
                    <a:cubicBezTo>
                      <a:pt x="23899" y="14883"/>
                      <a:pt x="22438" y="8058"/>
                      <a:pt x="21000" y="1234"/>
                    </a:cubicBezTo>
                    <a:cubicBezTo>
                      <a:pt x="20087" y="823"/>
                      <a:pt x="19174" y="412"/>
                      <a:pt x="1826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0">
                <a:extLst>
                  <a:ext uri="{FF2B5EF4-FFF2-40B4-BE49-F238E27FC236}">
                    <a16:creationId xmlns:a16="http://schemas.microsoft.com/office/drawing/2014/main" id="{E9143935-F511-1C9A-D21F-5C638CE8B4ED}"/>
                  </a:ext>
                </a:extLst>
              </p:cNvPr>
              <p:cNvSpPr/>
              <p:nvPr/>
            </p:nvSpPr>
            <p:spPr>
              <a:xfrm>
                <a:off x="7322875" y="2895700"/>
                <a:ext cx="307025" cy="237050"/>
              </a:xfrm>
              <a:custGeom>
                <a:avLst/>
                <a:gdLst/>
                <a:ahLst/>
                <a:cxnLst/>
                <a:rect l="l" t="t" r="r" b="b"/>
                <a:pathLst>
                  <a:path w="12281" h="9482" extrusionOk="0">
                    <a:moveTo>
                      <a:pt x="3676" y="1"/>
                    </a:moveTo>
                    <a:cubicBezTo>
                      <a:pt x="3128" y="412"/>
                      <a:pt x="2603" y="891"/>
                      <a:pt x="2123" y="1393"/>
                    </a:cubicBezTo>
                    <a:cubicBezTo>
                      <a:pt x="1393" y="2671"/>
                      <a:pt x="663" y="4132"/>
                      <a:pt x="1" y="5730"/>
                    </a:cubicBezTo>
                    <a:cubicBezTo>
                      <a:pt x="245" y="6061"/>
                      <a:pt x="649" y="6273"/>
                      <a:pt x="1070" y="6273"/>
                    </a:cubicBezTo>
                    <a:cubicBezTo>
                      <a:pt x="1200" y="6273"/>
                      <a:pt x="1332" y="6252"/>
                      <a:pt x="1461" y="6209"/>
                    </a:cubicBezTo>
                    <a:cubicBezTo>
                      <a:pt x="2192" y="6027"/>
                      <a:pt x="2945" y="5844"/>
                      <a:pt x="3698" y="5639"/>
                    </a:cubicBezTo>
                    <a:cubicBezTo>
                      <a:pt x="4429" y="6506"/>
                      <a:pt x="5182" y="7373"/>
                      <a:pt x="5935" y="8241"/>
                    </a:cubicBezTo>
                    <a:cubicBezTo>
                      <a:pt x="5935" y="8241"/>
                      <a:pt x="6255" y="8606"/>
                      <a:pt x="6255" y="8606"/>
                    </a:cubicBezTo>
                    <a:cubicBezTo>
                      <a:pt x="6683" y="9185"/>
                      <a:pt x="7353" y="9482"/>
                      <a:pt x="8016" y="9482"/>
                    </a:cubicBezTo>
                    <a:cubicBezTo>
                      <a:pt x="8659" y="9482"/>
                      <a:pt x="9297" y="9202"/>
                      <a:pt x="9701" y="8629"/>
                    </a:cubicBezTo>
                    <a:cubicBezTo>
                      <a:pt x="11413" y="6506"/>
                      <a:pt x="12281" y="3721"/>
                      <a:pt x="12052" y="1005"/>
                    </a:cubicBezTo>
                    <a:cubicBezTo>
                      <a:pt x="9268" y="663"/>
                      <a:pt x="6460" y="343"/>
                      <a:pt x="3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0">
                <a:extLst>
                  <a:ext uri="{FF2B5EF4-FFF2-40B4-BE49-F238E27FC236}">
                    <a16:creationId xmlns:a16="http://schemas.microsoft.com/office/drawing/2014/main" id="{1D8BE183-0CD4-1C7B-DCEA-4537C602A978}"/>
                  </a:ext>
                </a:extLst>
              </p:cNvPr>
              <p:cNvSpPr/>
              <p:nvPr/>
            </p:nvSpPr>
            <p:spPr>
              <a:xfrm>
                <a:off x="7284650" y="2964750"/>
                <a:ext cx="155800" cy="632275"/>
              </a:xfrm>
              <a:custGeom>
                <a:avLst/>
                <a:gdLst/>
                <a:ahLst/>
                <a:cxnLst/>
                <a:rect l="l" t="t" r="r" b="b"/>
                <a:pathLst>
                  <a:path w="6232" h="25291" extrusionOk="0">
                    <a:moveTo>
                      <a:pt x="6232" y="1"/>
                    </a:moveTo>
                    <a:cubicBezTo>
                      <a:pt x="1872" y="7601"/>
                      <a:pt x="0" y="16595"/>
                      <a:pt x="913" y="25291"/>
                    </a:cubicBezTo>
                    <a:cubicBezTo>
                      <a:pt x="868" y="24218"/>
                      <a:pt x="845" y="23123"/>
                      <a:pt x="868" y="22027"/>
                    </a:cubicBezTo>
                    <a:cubicBezTo>
                      <a:pt x="982" y="14403"/>
                      <a:pt x="2853" y="6848"/>
                      <a:pt x="6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0">
                <a:extLst>
                  <a:ext uri="{FF2B5EF4-FFF2-40B4-BE49-F238E27FC236}">
                    <a16:creationId xmlns:a16="http://schemas.microsoft.com/office/drawing/2014/main" id="{0D762E92-C6BF-80C5-F198-D9CA7FF4D921}"/>
                  </a:ext>
                </a:extLst>
              </p:cNvPr>
              <p:cNvSpPr/>
              <p:nvPr/>
            </p:nvSpPr>
            <p:spPr>
              <a:xfrm>
                <a:off x="7338975" y="2889425"/>
                <a:ext cx="270950" cy="210625"/>
              </a:xfrm>
              <a:custGeom>
                <a:avLst/>
                <a:gdLst/>
                <a:ahLst/>
                <a:cxnLst/>
                <a:rect l="l" t="t" r="r" b="b"/>
                <a:pathLst>
                  <a:path w="10838" h="8425" extrusionOk="0">
                    <a:moveTo>
                      <a:pt x="3374" y="1"/>
                    </a:moveTo>
                    <a:cubicBezTo>
                      <a:pt x="2118" y="1302"/>
                      <a:pt x="1114" y="2785"/>
                      <a:pt x="361" y="4360"/>
                    </a:cubicBezTo>
                    <a:cubicBezTo>
                      <a:pt x="247" y="4611"/>
                      <a:pt x="64" y="4931"/>
                      <a:pt x="19" y="5182"/>
                    </a:cubicBezTo>
                    <a:cubicBezTo>
                      <a:pt x="1" y="5395"/>
                      <a:pt x="162" y="5539"/>
                      <a:pt x="353" y="5539"/>
                    </a:cubicBezTo>
                    <a:cubicBezTo>
                      <a:pt x="408" y="5539"/>
                      <a:pt x="465" y="5527"/>
                      <a:pt x="521" y="5502"/>
                    </a:cubicBezTo>
                    <a:cubicBezTo>
                      <a:pt x="1479" y="5159"/>
                      <a:pt x="2461" y="4840"/>
                      <a:pt x="3420" y="4543"/>
                    </a:cubicBezTo>
                    <a:lnTo>
                      <a:pt x="3693" y="4817"/>
                    </a:lnTo>
                    <a:cubicBezTo>
                      <a:pt x="4675" y="5867"/>
                      <a:pt x="5634" y="6917"/>
                      <a:pt x="6592" y="7989"/>
                    </a:cubicBezTo>
                    <a:cubicBezTo>
                      <a:pt x="6780" y="8265"/>
                      <a:pt x="7079" y="8424"/>
                      <a:pt x="7374" y="8424"/>
                    </a:cubicBezTo>
                    <a:cubicBezTo>
                      <a:pt x="7616" y="8424"/>
                      <a:pt x="7855" y="8317"/>
                      <a:pt x="8030" y="8081"/>
                    </a:cubicBezTo>
                    <a:cubicBezTo>
                      <a:pt x="9570" y="6173"/>
                      <a:pt x="10429" y="3791"/>
                      <a:pt x="10414" y="1346"/>
                    </a:cubicBezTo>
                    <a:lnTo>
                      <a:pt x="10414" y="1346"/>
                    </a:lnTo>
                    <a:cubicBezTo>
                      <a:pt x="10555" y="1370"/>
                      <a:pt x="10696" y="1393"/>
                      <a:pt x="10838" y="1416"/>
                    </a:cubicBezTo>
                    <a:lnTo>
                      <a:pt x="10404" y="959"/>
                    </a:lnTo>
                    <a:lnTo>
                      <a:pt x="10404" y="959"/>
                    </a:lnTo>
                    <a:cubicBezTo>
                      <a:pt x="10410" y="1088"/>
                      <a:pt x="10413" y="1217"/>
                      <a:pt x="10414" y="1346"/>
                    </a:cubicBezTo>
                    <a:lnTo>
                      <a:pt x="10414" y="1346"/>
                    </a:lnTo>
                    <a:cubicBezTo>
                      <a:pt x="8033" y="951"/>
                      <a:pt x="5744" y="496"/>
                      <a:pt x="3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40">
              <a:extLst>
                <a:ext uri="{FF2B5EF4-FFF2-40B4-BE49-F238E27FC236}">
                  <a16:creationId xmlns:a16="http://schemas.microsoft.com/office/drawing/2014/main" id="{BA951393-AF91-E0AF-4A70-77079374C5FB}"/>
                </a:ext>
              </a:extLst>
            </p:cNvPr>
            <p:cNvGrpSpPr/>
            <p:nvPr/>
          </p:nvGrpSpPr>
          <p:grpSpPr>
            <a:xfrm>
              <a:off x="420666" y="1978432"/>
              <a:ext cx="1668196" cy="2532917"/>
              <a:chOff x="639925" y="2028350"/>
              <a:chExt cx="1490525" cy="2263150"/>
            </a:xfrm>
          </p:grpSpPr>
          <p:sp>
            <p:nvSpPr>
              <p:cNvPr id="2585" name="Google Shape;2585;p40">
                <a:extLst>
                  <a:ext uri="{FF2B5EF4-FFF2-40B4-BE49-F238E27FC236}">
                    <a16:creationId xmlns:a16="http://schemas.microsoft.com/office/drawing/2014/main" id="{FC130E0B-1FF8-5DE9-FC98-F4D49D430C7E}"/>
                  </a:ext>
                </a:extLst>
              </p:cNvPr>
              <p:cNvSpPr/>
              <p:nvPr/>
            </p:nvSpPr>
            <p:spPr>
              <a:xfrm>
                <a:off x="639925" y="2028350"/>
                <a:ext cx="1313625" cy="1950700"/>
              </a:xfrm>
              <a:custGeom>
                <a:avLst/>
                <a:gdLst/>
                <a:ahLst/>
                <a:cxnLst/>
                <a:rect l="l" t="t" r="r" b="b"/>
                <a:pathLst>
                  <a:path w="52545" h="78028" extrusionOk="0">
                    <a:moveTo>
                      <a:pt x="29240" y="0"/>
                    </a:moveTo>
                    <a:cubicBezTo>
                      <a:pt x="27619" y="0"/>
                      <a:pt x="25885" y="206"/>
                      <a:pt x="24104" y="708"/>
                    </a:cubicBezTo>
                    <a:cubicBezTo>
                      <a:pt x="15362" y="3150"/>
                      <a:pt x="11276" y="11093"/>
                      <a:pt x="9793" y="13924"/>
                    </a:cubicBezTo>
                    <a:cubicBezTo>
                      <a:pt x="4452" y="24264"/>
                      <a:pt x="9633" y="28760"/>
                      <a:pt x="4223" y="42273"/>
                    </a:cubicBezTo>
                    <a:cubicBezTo>
                      <a:pt x="3493" y="44053"/>
                      <a:pt x="1850" y="47865"/>
                      <a:pt x="1005" y="53320"/>
                    </a:cubicBezTo>
                    <a:cubicBezTo>
                      <a:pt x="434" y="56881"/>
                      <a:pt x="1" y="59757"/>
                      <a:pt x="754" y="63044"/>
                    </a:cubicBezTo>
                    <a:cubicBezTo>
                      <a:pt x="2557" y="70759"/>
                      <a:pt x="9724" y="74867"/>
                      <a:pt x="10706" y="75392"/>
                    </a:cubicBezTo>
                    <a:cubicBezTo>
                      <a:pt x="14491" y="77374"/>
                      <a:pt x="18315" y="78028"/>
                      <a:pt x="21709" y="78028"/>
                    </a:cubicBezTo>
                    <a:cubicBezTo>
                      <a:pt x="27424" y="78028"/>
                      <a:pt x="31924" y="76176"/>
                      <a:pt x="32983" y="75689"/>
                    </a:cubicBezTo>
                    <a:cubicBezTo>
                      <a:pt x="35699" y="74456"/>
                      <a:pt x="42912" y="71169"/>
                      <a:pt x="44807" y="64459"/>
                    </a:cubicBezTo>
                    <a:cubicBezTo>
                      <a:pt x="46930" y="57018"/>
                      <a:pt x="40082" y="53936"/>
                      <a:pt x="40995" y="45172"/>
                    </a:cubicBezTo>
                    <a:cubicBezTo>
                      <a:pt x="41931" y="36201"/>
                      <a:pt x="49463" y="35790"/>
                      <a:pt x="51152" y="26409"/>
                    </a:cubicBezTo>
                    <a:cubicBezTo>
                      <a:pt x="52545" y="18717"/>
                      <a:pt x="49258" y="9130"/>
                      <a:pt x="41771" y="3926"/>
                    </a:cubicBezTo>
                    <a:cubicBezTo>
                      <a:pt x="41086" y="3447"/>
                      <a:pt x="35951" y="0"/>
                      <a:pt x="29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0">
                <a:extLst>
                  <a:ext uri="{FF2B5EF4-FFF2-40B4-BE49-F238E27FC236}">
                    <a16:creationId xmlns:a16="http://schemas.microsoft.com/office/drawing/2014/main" id="{EC5BF8FC-73D9-0CBB-D9AE-6B9EEA1EB7D5}"/>
                  </a:ext>
                </a:extLst>
              </p:cNvPr>
              <p:cNvSpPr/>
              <p:nvPr/>
            </p:nvSpPr>
            <p:spPr>
              <a:xfrm>
                <a:off x="1070175" y="3784175"/>
                <a:ext cx="1060275" cy="507325"/>
              </a:xfrm>
              <a:custGeom>
                <a:avLst/>
                <a:gdLst/>
                <a:ahLst/>
                <a:cxnLst/>
                <a:rect l="l" t="t" r="r" b="b"/>
                <a:pathLst>
                  <a:path w="42411" h="20293" extrusionOk="0">
                    <a:moveTo>
                      <a:pt x="9679" y="1"/>
                    </a:moveTo>
                    <a:cubicBezTo>
                      <a:pt x="6438" y="6757"/>
                      <a:pt x="3219" y="13513"/>
                      <a:pt x="1" y="20292"/>
                    </a:cubicBezTo>
                    <a:cubicBezTo>
                      <a:pt x="14130" y="20201"/>
                      <a:pt x="28282" y="20110"/>
                      <a:pt x="42410" y="20018"/>
                    </a:cubicBezTo>
                    <a:cubicBezTo>
                      <a:pt x="39534" y="14495"/>
                      <a:pt x="36636" y="8971"/>
                      <a:pt x="33737" y="3447"/>
                    </a:cubicBezTo>
                    <a:cubicBezTo>
                      <a:pt x="25702" y="2306"/>
                      <a:pt x="17691" y="1142"/>
                      <a:pt x="9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0">
                <a:extLst>
                  <a:ext uri="{FF2B5EF4-FFF2-40B4-BE49-F238E27FC236}">
                    <a16:creationId xmlns:a16="http://schemas.microsoft.com/office/drawing/2014/main" id="{880F4795-7AF7-705D-6985-990F55F72D9B}"/>
                  </a:ext>
                </a:extLst>
              </p:cNvPr>
              <p:cNvSpPr/>
              <p:nvPr/>
            </p:nvSpPr>
            <p:spPr>
              <a:xfrm>
                <a:off x="1260775" y="3144500"/>
                <a:ext cx="679075" cy="806225"/>
              </a:xfrm>
              <a:custGeom>
                <a:avLst/>
                <a:gdLst/>
                <a:ahLst/>
                <a:cxnLst/>
                <a:rect l="l" t="t" r="r" b="b"/>
                <a:pathLst>
                  <a:path w="27163" h="32249" extrusionOk="0">
                    <a:moveTo>
                      <a:pt x="16001" y="1"/>
                    </a:moveTo>
                    <a:cubicBezTo>
                      <a:pt x="11254" y="1324"/>
                      <a:pt x="6506" y="2648"/>
                      <a:pt x="1781" y="3972"/>
                    </a:cubicBezTo>
                    <a:cubicBezTo>
                      <a:pt x="1188" y="12075"/>
                      <a:pt x="594" y="20178"/>
                      <a:pt x="1" y="28281"/>
                    </a:cubicBezTo>
                    <a:cubicBezTo>
                      <a:pt x="1929" y="29450"/>
                      <a:pt x="7134" y="32248"/>
                      <a:pt x="13996" y="32248"/>
                    </a:cubicBezTo>
                    <a:cubicBezTo>
                      <a:pt x="15174" y="32248"/>
                      <a:pt x="16400" y="32166"/>
                      <a:pt x="17667" y="31979"/>
                    </a:cubicBezTo>
                    <a:cubicBezTo>
                      <a:pt x="21844" y="31362"/>
                      <a:pt x="25086" y="29788"/>
                      <a:pt x="27163" y="28532"/>
                    </a:cubicBezTo>
                    <a:cubicBezTo>
                      <a:pt x="26912" y="23990"/>
                      <a:pt x="25953" y="16891"/>
                      <a:pt x="22118" y="9268"/>
                    </a:cubicBezTo>
                    <a:cubicBezTo>
                      <a:pt x="20178" y="5433"/>
                      <a:pt x="17987" y="2374"/>
                      <a:pt x="16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0">
                <a:extLst>
                  <a:ext uri="{FF2B5EF4-FFF2-40B4-BE49-F238E27FC236}">
                    <a16:creationId xmlns:a16="http://schemas.microsoft.com/office/drawing/2014/main" id="{147F7164-DEDF-4E7E-5DEC-EA72B6986C55}"/>
                  </a:ext>
                </a:extLst>
              </p:cNvPr>
              <p:cNvSpPr/>
              <p:nvPr/>
            </p:nvSpPr>
            <p:spPr>
              <a:xfrm>
                <a:off x="1260775" y="3375600"/>
                <a:ext cx="669375" cy="575125"/>
              </a:xfrm>
              <a:custGeom>
                <a:avLst/>
                <a:gdLst/>
                <a:ahLst/>
                <a:cxnLst/>
                <a:rect l="l" t="t" r="r" b="b"/>
                <a:pathLst>
                  <a:path w="26775" h="23005" extrusionOk="0">
                    <a:moveTo>
                      <a:pt x="4018" y="1"/>
                    </a:moveTo>
                    <a:cubicBezTo>
                      <a:pt x="3105" y="594"/>
                      <a:pt x="2169" y="1211"/>
                      <a:pt x="1256" y="1804"/>
                    </a:cubicBezTo>
                    <a:cubicBezTo>
                      <a:pt x="845" y="7556"/>
                      <a:pt x="411" y="13308"/>
                      <a:pt x="1" y="19037"/>
                    </a:cubicBezTo>
                    <a:cubicBezTo>
                      <a:pt x="1929" y="20206"/>
                      <a:pt x="7134" y="23004"/>
                      <a:pt x="13996" y="23004"/>
                    </a:cubicBezTo>
                    <a:cubicBezTo>
                      <a:pt x="15174" y="23004"/>
                      <a:pt x="16400" y="22922"/>
                      <a:pt x="17667" y="22735"/>
                    </a:cubicBezTo>
                    <a:cubicBezTo>
                      <a:pt x="21137" y="22096"/>
                      <a:pt x="23967" y="20909"/>
                      <a:pt x="26067" y="19767"/>
                    </a:cubicBezTo>
                    <a:cubicBezTo>
                      <a:pt x="21890" y="18854"/>
                      <a:pt x="20931" y="18421"/>
                      <a:pt x="20954" y="18215"/>
                    </a:cubicBezTo>
                    <a:cubicBezTo>
                      <a:pt x="21000" y="17987"/>
                      <a:pt x="22050" y="18101"/>
                      <a:pt x="23214" y="17782"/>
                    </a:cubicBezTo>
                    <a:cubicBezTo>
                      <a:pt x="24743" y="17371"/>
                      <a:pt x="25907" y="16366"/>
                      <a:pt x="26775" y="15294"/>
                    </a:cubicBezTo>
                    <a:cubicBezTo>
                      <a:pt x="26729" y="14860"/>
                      <a:pt x="26661" y="14404"/>
                      <a:pt x="26592" y="13947"/>
                    </a:cubicBezTo>
                    <a:cubicBezTo>
                      <a:pt x="24104" y="13376"/>
                      <a:pt x="20817" y="12418"/>
                      <a:pt x="17120" y="10774"/>
                    </a:cubicBezTo>
                    <a:cubicBezTo>
                      <a:pt x="16275" y="10409"/>
                      <a:pt x="15065" y="9838"/>
                      <a:pt x="13787" y="9131"/>
                    </a:cubicBezTo>
                    <a:cubicBezTo>
                      <a:pt x="11573" y="7921"/>
                      <a:pt x="7830" y="5388"/>
                      <a:pt x="401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0">
                <a:extLst>
                  <a:ext uri="{FF2B5EF4-FFF2-40B4-BE49-F238E27FC236}">
                    <a16:creationId xmlns:a16="http://schemas.microsoft.com/office/drawing/2014/main" id="{0FF82A52-074F-7182-8FB2-F4B1F0019097}"/>
                  </a:ext>
                </a:extLst>
              </p:cNvPr>
              <p:cNvSpPr/>
              <p:nvPr/>
            </p:nvSpPr>
            <p:spPr>
              <a:xfrm>
                <a:off x="1689900" y="3191875"/>
                <a:ext cx="249950" cy="677925"/>
              </a:xfrm>
              <a:custGeom>
                <a:avLst/>
                <a:gdLst/>
                <a:ahLst/>
                <a:cxnLst/>
                <a:rect l="l" t="t" r="r" b="b"/>
                <a:pathLst>
                  <a:path w="9998" h="27117" extrusionOk="0">
                    <a:moveTo>
                      <a:pt x="0" y="0"/>
                    </a:moveTo>
                    <a:cubicBezTo>
                      <a:pt x="2100" y="3013"/>
                      <a:pt x="4771" y="7532"/>
                      <a:pt x="6642" y="13490"/>
                    </a:cubicBezTo>
                    <a:cubicBezTo>
                      <a:pt x="8332" y="18877"/>
                      <a:pt x="8811" y="23647"/>
                      <a:pt x="8902" y="27116"/>
                    </a:cubicBezTo>
                    <a:lnTo>
                      <a:pt x="9153" y="27116"/>
                    </a:lnTo>
                    <a:cubicBezTo>
                      <a:pt x="9450" y="26957"/>
                      <a:pt x="9724" y="26797"/>
                      <a:pt x="9998" y="26637"/>
                    </a:cubicBezTo>
                    <a:cubicBezTo>
                      <a:pt x="9747" y="22095"/>
                      <a:pt x="8788" y="14996"/>
                      <a:pt x="4953" y="7373"/>
                    </a:cubicBezTo>
                    <a:cubicBezTo>
                      <a:pt x="3493" y="4497"/>
                      <a:pt x="1895" y="2031"/>
                      <a:pt x="34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0">
                <a:extLst>
                  <a:ext uri="{FF2B5EF4-FFF2-40B4-BE49-F238E27FC236}">
                    <a16:creationId xmlns:a16="http://schemas.microsoft.com/office/drawing/2014/main" id="{9E5ABFBD-323A-78C1-4DD2-B72266F48A89}"/>
                  </a:ext>
                </a:extLst>
              </p:cNvPr>
              <p:cNvSpPr/>
              <p:nvPr/>
            </p:nvSpPr>
            <p:spPr>
              <a:xfrm>
                <a:off x="1627125" y="3224950"/>
                <a:ext cx="239700" cy="632875"/>
              </a:xfrm>
              <a:custGeom>
                <a:avLst/>
                <a:gdLst/>
                <a:ahLst/>
                <a:cxnLst/>
                <a:rect l="l" t="t" r="r" b="b"/>
                <a:pathLst>
                  <a:path w="9588" h="25315" extrusionOk="0">
                    <a:moveTo>
                      <a:pt x="0" y="1"/>
                    </a:moveTo>
                    <a:lnTo>
                      <a:pt x="0" y="1"/>
                    </a:lnTo>
                    <a:cubicBezTo>
                      <a:pt x="4611" y="6529"/>
                      <a:pt x="7761" y="14061"/>
                      <a:pt x="9085" y="21936"/>
                    </a:cubicBezTo>
                    <a:cubicBezTo>
                      <a:pt x="9290" y="23054"/>
                      <a:pt x="9450" y="24196"/>
                      <a:pt x="9587" y="25314"/>
                    </a:cubicBezTo>
                    <a:cubicBezTo>
                      <a:pt x="9108" y="16184"/>
                      <a:pt x="5730" y="716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0">
                <a:extLst>
                  <a:ext uri="{FF2B5EF4-FFF2-40B4-BE49-F238E27FC236}">
                    <a16:creationId xmlns:a16="http://schemas.microsoft.com/office/drawing/2014/main" id="{54467761-4591-DEEF-FD78-C0892512D69E}"/>
                  </a:ext>
                </a:extLst>
              </p:cNvPr>
              <p:cNvSpPr/>
              <p:nvPr/>
            </p:nvSpPr>
            <p:spPr>
              <a:xfrm>
                <a:off x="1428550" y="3144500"/>
                <a:ext cx="337275" cy="268700"/>
              </a:xfrm>
              <a:custGeom>
                <a:avLst/>
                <a:gdLst/>
                <a:ahLst/>
                <a:cxnLst/>
                <a:rect l="l" t="t" r="r" b="b"/>
                <a:pathLst>
                  <a:path w="13491" h="10748" extrusionOk="0">
                    <a:moveTo>
                      <a:pt x="8172" y="1"/>
                    </a:moveTo>
                    <a:lnTo>
                      <a:pt x="8172" y="1"/>
                    </a:lnTo>
                    <a:cubicBezTo>
                      <a:pt x="5478" y="480"/>
                      <a:pt x="2716" y="1096"/>
                      <a:pt x="23" y="1758"/>
                    </a:cubicBezTo>
                    <a:cubicBezTo>
                      <a:pt x="0" y="4908"/>
                      <a:pt x="1393" y="7989"/>
                      <a:pt x="3721" y="10112"/>
                    </a:cubicBezTo>
                    <a:cubicBezTo>
                      <a:pt x="4145" y="10546"/>
                      <a:pt x="4696" y="10748"/>
                      <a:pt x="5247" y="10748"/>
                    </a:cubicBezTo>
                    <a:cubicBezTo>
                      <a:pt x="6060" y="10748"/>
                      <a:pt x="6873" y="10308"/>
                      <a:pt x="7282" y="9519"/>
                    </a:cubicBezTo>
                    <a:lnTo>
                      <a:pt x="7555" y="9085"/>
                    </a:lnTo>
                    <a:cubicBezTo>
                      <a:pt x="8197" y="8072"/>
                      <a:pt x="8838" y="7058"/>
                      <a:pt x="9462" y="6028"/>
                    </a:cubicBezTo>
                    <a:lnTo>
                      <a:pt x="9462" y="6028"/>
                    </a:lnTo>
                    <a:cubicBezTo>
                      <a:pt x="10264" y="6121"/>
                      <a:pt x="11067" y="6199"/>
                      <a:pt x="11869" y="6277"/>
                    </a:cubicBezTo>
                    <a:cubicBezTo>
                      <a:pt x="11941" y="6291"/>
                      <a:pt x="12012" y="6297"/>
                      <a:pt x="12084" y="6297"/>
                    </a:cubicBezTo>
                    <a:cubicBezTo>
                      <a:pt x="12748" y="6297"/>
                      <a:pt x="13401" y="5748"/>
                      <a:pt x="13422" y="5068"/>
                    </a:cubicBezTo>
                    <a:cubicBezTo>
                      <a:pt x="13490" y="4429"/>
                      <a:pt x="12988" y="3972"/>
                      <a:pt x="12645" y="3538"/>
                    </a:cubicBezTo>
                    <a:cubicBezTo>
                      <a:pt x="11413" y="2055"/>
                      <a:pt x="9884" y="822"/>
                      <a:pt x="8172" y="1"/>
                    </a:cubicBezTo>
                    <a:lnTo>
                      <a:pt x="8172" y="1"/>
                    </a:lnTo>
                    <a:cubicBezTo>
                      <a:pt x="9678" y="1142"/>
                      <a:pt x="10979" y="2511"/>
                      <a:pt x="12006" y="4041"/>
                    </a:cubicBezTo>
                    <a:cubicBezTo>
                      <a:pt x="12143" y="4269"/>
                      <a:pt x="12394" y="4566"/>
                      <a:pt x="12486" y="4817"/>
                    </a:cubicBezTo>
                    <a:cubicBezTo>
                      <a:pt x="12524" y="5049"/>
                      <a:pt x="12350" y="5248"/>
                      <a:pt x="12129" y="5248"/>
                    </a:cubicBezTo>
                    <a:cubicBezTo>
                      <a:pt x="12090" y="5248"/>
                      <a:pt x="12048" y="5241"/>
                      <a:pt x="12006" y="5228"/>
                    </a:cubicBezTo>
                    <a:cubicBezTo>
                      <a:pt x="10956" y="5045"/>
                      <a:pt x="9906" y="4862"/>
                      <a:pt x="8856" y="4703"/>
                    </a:cubicBezTo>
                    <a:lnTo>
                      <a:pt x="8628" y="5045"/>
                    </a:lnTo>
                    <a:cubicBezTo>
                      <a:pt x="7784" y="6277"/>
                      <a:pt x="6939" y="7510"/>
                      <a:pt x="6140" y="8765"/>
                    </a:cubicBezTo>
                    <a:cubicBezTo>
                      <a:pt x="5954" y="9137"/>
                      <a:pt x="5616" y="9357"/>
                      <a:pt x="5266" y="9357"/>
                    </a:cubicBezTo>
                    <a:cubicBezTo>
                      <a:pt x="5057" y="9357"/>
                      <a:pt x="4844" y="9278"/>
                      <a:pt x="4657" y="9108"/>
                    </a:cubicBezTo>
                    <a:cubicBezTo>
                      <a:pt x="2766" y="7369"/>
                      <a:pt x="1496" y="5031"/>
                      <a:pt x="1123" y="2506"/>
                    </a:cubicBezTo>
                    <a:lnTo>
                      <a:pt x="1123" y="2506"/>
                    </a:lnTo>
                    <a:cubicBezTo>
                      <a:pt x="3501" y="1726"/>
                      <a:pt x="5806" y="904"/>
                      <a:pt x="8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0">
                <a:extLst>
                  <a:ext uri="{FF2B5EF4-FFF2-40B4-BE49-F238E27FC236}">
                    <a16:creationId xmlns:a16="http://schemas.microsoft.com/office/drawing/2014/main" id="{260F5BEB-CEF3-632C-A9A3-0880A04F4538}"/>
                  </a:ext>
                </a:extLst>
              </p:cNvPr>
              <p:cNvSpPr/>
              <p:nvPr/>
            </p:nvSpPr>
            <p:spPr>
              <a:xfrm>
                <a:off x="639925" y="2236050"/>
                <a:ext cx="509025" cy="1742175"/>
              </a:xfrm>
              <a:custGeom>
                <a:avLst/>
                <a:gdLst/>
                <a:ahLst/>
                <a:cxnLst/>
                <a:rect l="l" t="t" r="r" b="b"/>
                <a:pathLst>
                  <a:path w="20361" h="69687" extrusionOk="0">
                    <a:moveTo>
                      <a:pt x="6574" y="61834"/>
                    </a:moveTo>
                    <a:cubicBezTo>
                      <a:pt x="3082" y="57087"/>
                      <a:pt x="2991" y="51905"/>
                      <a:pt x="2945" y="48710"/>
                    </a:cubicBezTo>
                    <a:cubicBezTo>
                      <a:pt x="2877" y="39306"/>
                      <a:pt x="7396" y="37891"/>
                      <a:pt x="8857" y="26729"/>
                    </a:cubicBezTo>
                    <a:cubicBezTo>
                      <a:pt x="9816" y="19471"/>
                      <a:pt x="8058" y="18923"/>
                      <a:pt x="9519" y="11002"/>
                    </a:cubicBezTo>
                    <a:cubicBezTo>
                      <a:pt x="10523" y="5570"/>
                      <a:pt x="12030" y="2123"/>
                      <a:pt x="13285" y="1"/>
                    </a:cubicBezTo>
                    <a:cubicBezTo>
                      <a:pt x="11550" y="2260"/>
                      <a:pt x="10432" y="4406"/>
                      <a:pt x="9793" y="5616"/>
                    </a:cubicBezTo>
                    <a:cubicBezTo>
                      <a:pt x="4452" y="15956"/>
                      <a:pt x="9633" y="20452"/>
                      <a:pt x="4223" y="33965"/>
                    </a:cubicBezTo>
                    <a:cubicBezTo>
                      <a:pt x="3493" y="35745"/>
                      <a:pt x="1850" y="39557"/>
                      <a:pt x="1005" y="45012"/>
                    </a:cubicBezTo>
                    <a:cubicBezTo>
                      <a:pt x="434" y="48573"/>
                      <a:pt x="1" y="51449"/>
                      <a:pt x="754" y="54736"/>
                    </a:cubicBezTo>
                    <a:cubicBezTo>
                      <a:pt x="2557" y="62451"/>
                      <a:pt x="9724" y="66559"/>
                      <a:pt x="10706" y="67084"/>
                    </a:cubicBezTo>
                    <a:cubicBezTo>
                      <a:pt x="13993" y="68796"/>
                      <a:pt x="17302" y="69526"/>
                      <a:pt x="20361" y="69686"/>
                    </a:cubicBezTo>
                    <a:cubicBezTo>
                      <a:pt x="20361" y="69686"/>
                      <a:pt x="20361" y="69686"/>
                      <a:pt x="20361" y="69686"/>
                    </a:cubicBezTo>
                    <a:cubicBezTo>
                      <a:pt x="18329" y="69390"/>
                      <a:pt x="11117" y="68066"/>
                      <a:pt x="6574" y="61834"/>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40">
              <a:extLst>
                <a:ext uri="{FF2B5EF4-FFF2-40B4-BE49-F238E27FC236}">
                  <a16:creationId xmlns:a16="http://schemas.microsoft.com/office/drawing/2014/main" id="{1F960607-4E74-F723-6CDB-1338BBF77602}"/>
                </a:ext>
              </a:extLst>
            </p:cNvPr>
            <p:cNvGrpSpPr/>
            <p:nvPr/>
          </p:nvGrpSpPr>
          <p:grpSpPr>
            <a:xfrm>
              <a:off x="1533929" y="1103443"/>
              <a:ext cx="6076162" cy="3464629"/>
              <a:chOff x="1275600" y="1191775"/>
              <a:chExt cx="4346325" cy="3314800"/>
            </a:xfrm>
          </p:grpSpPr>
          <p:sp>
            <p:nvSpPr>
              <p:cNvPr id="2594" name="Google Shape;2594;p40">
                <a:extLst>
                  <a:ext uri="{FF2B5EF4-FFF2-40B4-BE49-F238E27FC236}">
                    <a16:creationId xmlns:a16="http://schemas.microsoft.com/office/drawing/2014/main" id="{5D70268E-481C-CA2E-65C8-6591A448006A}"/>
                  </a:ext>
                </a:extLst>
              </p:cNvPr>
              <p:cNvSpPr/>
              <p:nvPr/>
            </p:nvSpPr>
            <p:spPr>
              <a:xfrm>
                <a:off x="1275600" y="1510500"/>
                <a:ext cx="4346325" cy="2996075"/>
              </a:xfrm>
              <a:custGeom>
                <a:avLst/>
                <a:gdLst/>
                <a:ahLst/>
                <a:cxnLst/>
                <a:rect l="l" t="t" r="r" b="b"/>
                <a:pathLst>
                  <a:path w="173853" h="119843" extrusionOk="0">
                    <a:moveTo>
                      <a:pt x="157695" y="0"/>
                    </a:moveTo>
                    <a:cubicBezTo>
                      <a:pt x="157666" y="0"/>
                      <a:pt x="157636" y="0"/>
                      <a:pt x="157606" y="1"/>
                    </a:cubicBezTo>
                    <a:lnTo>
                      <a:pt x="18554" y="2717"/>
                    </a:lnTo>
                    <a:cubicBezTo>
                      <a:pt x="18098" y="2717"/>
                      <a:pt x="17641" y="2808"/>
                      <a:pt x="17185" y="2945"/>
                    </a:cubicBezTo>
                    <a:cubicBezTo>
                      <a:pt x="15564" y="3493"/>
                      <a:pt x="13944" y="4041"/>
                      <a:pt x="12300" y="4589"/>
                    </a:cubicBezTo>
                    <a:cubicBezTo>
                      <a:pt x="10566" y="5159"/>
                      <a:pt x="9333" y="6734"/>
                      <a:pt x="9173" y="8583"/>
                    </a:cubicBezTo>
                    <a:lnTo>
                      <a:pt x="226" y="112872"/>
                    </a:lnTo>
                    <a:cubicBezTo>
                      <a:pt x="1" y="115572"/>
                      <a:pt x="2127" y="117895"/>
                      <a:pt x="4811" y="117895"/>
                    </a:cubicBezTo>
                    <a:cubicBezTo>
                      <a:pt x="4850" y="117895"/>
                      <a:pt x="4889" y="117894"/>
                      <a:pt x="4928" y="117893"/>
                    </a:cubicBezTo>
                    <a:cubicBezTo>
                      <a:pt x="28255" y="117414"/>
                      <a:pt x="51583" y="116912"/>
                      <a:pt x="74933" y="116433"/>
                    </a:cubicBezTo>
                    <a:cubicBezTo>
                      <a:pt x="74975" y="116431"/>
                      <a:pt x="75017" y="116431"/>
                      <a:pt x="75059" y="116431"/>
                    </a:cubicBezTo>
                    <a:cubicBezTo>
                      <a:pt x="75859" y="116431"/>
                      <a:pt x="76636" y="116637"/>
                      <a:pt x="77330" y="117049"/>
                    </a:cubicBezTo>
                    <a:cubicBezTo>
                      <a:pt x="79277" y="118171"/>
                      <a:pt x="82913" y="119843"/>
                      <a:pt x="87637" y="119843"/>
                    </a:cubicBezTo>
                    <a:cubicBezTo>
                      <a:pt x="88006" y="119843"/>
                      <a:pt x="88382" y="119832"/>
                      <a:pt x="88765" y="119811"/>
                    </a:cubicBezTo>
                    <a:cubicBezTo>
                      <a:pt x="92691" y="119605"/>
                      <a:pt x="95727" y="118259"/>
                      <a:pt x="97576" y="117209"/>
                    </a:cubicBezTo>
                    <a:cubicBezTo>
                      <a:pt x="98269" y="116840"/>
                      <a:pt x="99025" y="116636"/>
                      <a:pt x="99822" y="116636"/>
                    </a:cubicBezTo>
                    <a:cubicBezTo>
                      <a:pt x="99865" y="116636"/>
                      <a:pt x="99907" y="116637"/>
                      <a:pt x="99949" y="116638"/>
                    </a:cubicBezTo>
                    <a:cubicBezTo>
                      <a:pt x="122912" y="117254"/>
                      <a:pt x="145874" y="117871"/>
                      <a:pt x="168836" y="118464"/>
                    </a:cubicBezTo>
                    <a:cubicBezTo>
                      <a:pt x="168888" y="118466"/>
                      <a:pt x="168940" y="118467"/>
                      <a:pt x="168991" y="118467"/>
                    </a:cubicBezTo>
                    <a:cubicBezTo>
                      <a:pt x="171725" y="118467"/>
                      <a:pt x="173852" y="116107"/>
                      <a:pt x="173561" y="113374"/>
                    </a:cubicBezTo>
                    <a:lnTo>
                      <a:pt x="162285" y="4155"/>
                    </a:lnTo>
                    <a:cubicBezTo>
                      <a:pt x="162060" y="1788"/>
                      <a:pt x="160053" y="0"/>
                      <a:pt x="157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0">
                <a:extLst>
                  <a:ext uri="{FF2B5EF4-FFF2-40B4-BE49-F238E27FC236}">
                    <a16:creationId xmlns:a16="http://schemas.microsoft.com/office/drawing/2014/main" id="{A29E77E8-1265-8834-1D76-CEA3B6E26295}"/>
                  </a:ext>
                </a:extLst>
              </p:cNvPr>
              <p:cNvSpPr/>
              <p:nvPr/>
            </p:nvSpPr>
            <p:spPr>
              <a:xfrm>
                <a:off x="1329175" y="1498525"/>
                <a:ext cx="4247700" cy="2936550"/>
              </a:xfrm>
              <a:custGeom>
                <a:avLst/>
                <a:gdLst/>
                <a:ahLst/>
                <a:cxnLst/>
                <a:rect l="l" t="t" r="r" b="b"/>
                <a:pathLst>
                  <a:path w="169908" h="117462" extrusionOk="0">
                    <a:moveTo>
                      <a:pt x="154687" y="1"/>
                    </a:moveTo>
                    <a:cubicBezTo>
                      <a:pt x="107074" y="229"/>
                      <a:pt x="59437" y="457"/>
                      <a:pt x="11801" y="663"/>
                    </a:cubicBezTo>
                    <a:cubicBezTo>
                      <a:pt x="9906" y="685"/>
                      <a:pt x="8354" y="2146"/>
                      <a:pt x="8217" y="4018"/>
                    </a:cubicBezTo>
                    <a:cubicBezTo>
                      <a:pt x="5524" y="39899"/>
                      <a:pt x="2830" y="75781"/>
                      <a:pt x="160" y="111639"/>
                    </a:cubicBezTo>
                    <a:cubicBezTo>
                      <a:pt x="1" y="113748"/>
                      <a:pt x="1668" y="115542"/>
                      <a:pt x="3772" y="115542"/>
                    </a:cubicBezTo>
                    <a:cubicBezTo>
                      <a:pt x="3785" y="115542"/>
                      <a:pt x="3799" y="115542"/>
                      <a:pt x="3812" y="115542"/>
                    </a:cubicBezTo>
                    <a:lnTo>
                      <a:pt x="73977" y="114629"/>
                    </a:lnTo>
                    <a:cubicBezTo>
                      <a:pt x="74593" y="114629"/>
                      <a:pt x="75187" y="114766"/>
                      <a:pt x="75734" y="115063"/>
                    </a:cubicBezTo>
                    <a:cubicBezTo>
                      <a:pt x="77081" y="115793"/>
                      <a:pt x="79044" y="116638"/>
                      <a:pt x="81532" y="117003"/>
                    </a:cubicBezTo>
                    <a:cubicBezTo>
                      <a:pt x="82351" y="117119"/>
                      <a:pt x="83141" y="117170"/>
                      <a:pt x="83894" y="117170"/>
                    </a:cubicBezTo>
                    <a:cubicBezTo>
                      <a:pt x="86982" y="117170"/>
                      <a:pt x="89464" y="116321"/>
                      <a:pt x="90913" y="115679"/>
                    </a:cubicBezTo>
                    <a:cubicBezTo>
                      <a:pt x="91352" y="115491"/>
                      <a:pt x="91829" y="115379"/>
                      <a:pt x="92309" y="115379"/>
                    </a:cubicBezTo>
                    <a:cubicBezTo>
                      <a:pt x="92354" y="115379"/>
                      <a:pt x="92398" y="115380"/>
                      <a:pt x="92442" y="115382"/>
                    </a:cubicBezTo>
                    <a:cubicBezTo>
                      <a:pt x="116957" y="116067"/>
                      <a:pt x="141471" y="116775"/>
                      <a:pt x="165963" y="117459"/>
                    </a:cubicBezTo>
                    <a:cubicBezTo>
                      <a:pt x="166001" y="117461"/>
                      <a:pt x="166040" y="117461"/>
                      <a:pt x="166078" y="117461"/>
                    </a:cubicBezTo>
                    <a:cubicBezTo>
                      <a:pt x="168215" y="117461"/>
                      <a:pt x="169908" y="115595"/>
                      <a:pt x="169683" y="113465"/>
                    </a:cubicBezTo>
                    <a:cubicBezTo>
                      <a:pt x="165894" y="76716"/>
                      <a:pt x="162105" y="39991"/>
                      <a:pt x="158316" y="3265"/>
                    </a:cubicBezTo>
                    <a:cubicBezTo>
                      <a:pt x="158134" y="1393"/>
                      <a:pt x="156559" y="1"/>
                      <a:pt x="15468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0">
                <a:extLst>
                  <a:ext uri="{FF2B5EF4-FFF2-40B4-BE49-F238E27FC236}">
                    <a16:creationId xmlns:a16="http://schemas.microsoft.com/office/drawing/2014/main" id="{F4FC6EDA-2263-380A-069E-DE76D127EC54}"/>
                  </a:ext>
                </a:extLst>
              </p:cNvPr>
              <p:cNvSpPr/>
              <p:nvPr/>
            </p:nvSpPr>
            <p:spPr>
              <a:xfrm>
                <a:off x="1344125" y="1191775"/>
                <a:ext cx="4207425" cy="3175475"/>
              </a:xfrm>
              <a:custGeom>
                <a:avLst/>
                <a:gdLst/>
                <a:ahLst/>
                <a:cxnLst/>
                <a:rect l="l" t="t" r="r" b="b"/>
                <a:pathLst>
                  <a:path w="168297" h="127019" extrusionOk="0">
                    <a:moveTo>
                      <a:pt x="104262" y="1"/>
                    </a:moveTo>
                    <a:cubicBezTo>
                      <a:pt x="99837" y="1"/>
                      <a:pt x="95957" y="705"/>
                      <a:pt x="91913" y="2661"/>
                    </a:cubicBezTo>
                    <a:cubicBezTo>
                      <a:pt x="88763" y="4191"/>
                      <a:pt x="86366" y="6062"/>
                      <a:pt x="84632" y="7660"/>
                    </a:cubicBezTo>
                    <a:cubicBezTo>
                      <a:pt x="84304" y="7963"/>
                      <a:pt x="83887" y="8118"/>
                      <a:pt x="83465" y="8118"/>
                    </a:cubicBezTo>
                    <a:cubicBezTo>
                      <a:pt x="83092" y="8118"/>
                      <a:pt x="82716" y="7997"/>
                      <a:pt x="82395" y="7751"/>
                    </a:cubicBezTo>
                    <a:cubicBezTo>
                      <a:pt x="80204" y="6085"/>
                      <a:pt x="76940" y="3962"/>
                      <a:pt x="72694" y="2479"/>
                    </a:cubicBezTo>
                    <a:cubicBezTo>
                      <a:pt x="69003" y="1173"/>
                      <a:pt x="65610" y="699"/>
                      <a:pt x="62114" y="699"/>
                    </a:cubicBezTo>
                    <a:cubicBezTo>
                      <a:pt x="54370" y="699"/>
                      <a:pt x="46124" y="3025"/>
                      <a:pt x="33024" y="3780"/>
                    </a:cubicBezTo>
                    <a:cubicBezTo>
                      <a:pt x="30886" y="3897"/>
                      <a:pt x="28199" y="4002"/>
                      <a:pt x="25046" y="4002"/>
                    </a:cubicBezTo>
                    <a:cubicBezTo>
                      <a:pt x="22070" y="4002"/>
                      <a:pt x="18680" y="3909"/>
                      <a:pt x="14946" y="3643"/>
                    </a:cubicBezTo>
                    <a:cubicBezTo>
                      <a:pt x="14903" y="3639"/>
                      <a:pt x="14860" y="3638"/>
                      <a:pt x="14817" y="3638"/>
                    </a:cubicBezTo>
                    <a:cubicBezTo>
                      <a:pt x="14268" y="3638"/>
                      <a:pt x="13734" y="3906"/>
                      <a:pt x="13417" y="4350"/>
                    </a:cubicBezTo>
                    <a:lnTo>
                      <a:pt x="9171" y="10102"/>
                    </a:lnTo>
                    <a:cubicBezTo>
                      <a:pt x="8966" y="10353"/>
                      <a:pt x="8852" y="10673"/>
                      <a:pt x="8829" y="10992"/>
                    </a:cubicBezTo>
                    <a:cubicBezTo>
                      <a:pt x="5907" y="48745"/>
                      <a:pt x="3008" y="86521"/>
                      <a:pt x="87" y="124274"/>
                    </a:cubicBezTo>
                    <a:cubicBezTo>
                      <a:pt x="1" y="125306"/>
                      <a:pt x="826" y="126156"/>
                      <a:pt x="1838" y="126156"/>
                    </a:cubicBezTo>
                    <a:cubicBezTo>
                      <a:pt x="1900" y="126156"/>
                      <a:pt x="1963" y="126153"/>
                      <a:pt x="2027" y="126146"/>
                    </a:cubicBezTo>
                    <a:cubicBezTo>
                      <a:pt x="14855" y="124639"/>
                      <a:pt x="25035" y="123019"/>
                      <a:pt x="32065" y="121763"/>
                    </a:cubicBezTo>
                    <a:cubicBezTo>
                      <a:pt x="38406" y="120640"/>
                      <a:pt x="43269" y="119628"/>
                      <a:pt x="49239" y="119628"/>
                    </a:cubicBezTo>
                    <a:cubicBezTo>
                      <a:pt x="50426" y="119628"/>
                      <a:pt x="51656" y="119668"/>
                      <a:pt x="52950" y="119755"/>
                    </a:cubicBezTo>
                    <a:cubicBezTo>
                      <a:pt x="60277" y="120234"/>
                      <a:pt x="66303" y="121992"/>
                      <a:pt x="70480" y="123544"/>
                    </a:cubicBezTo>
                    <a:cubicBezTo>
                      <a:pt x="70668" y="123609"/>
                      <a:pt x="70864" y="123640"/>
                      <a:pt x="71059" y="123640"/>
                    </a:cubicBezTo>
                    <a:cubicBezTo>
                      <a:pt x="71548" y="123640"/>
                      <a:pt x="72032" y="123440"/>
                      <a:pt x="72374" y="123064"/>
                    </a:cubicBezTo>
                    <a:cubicBezTo>
                      <a:pt x="73924" y="121383"/>
                      <a:pt x="77769" y="117941"/>
                      <a:pt x="83535" y="117941"/>
                    </a:cubicBezTo>
                    <a:cubicBezTo>
                      <a:pt x="83716" y="117941"/>
                      <a:pt x="83899" y="117945"/>
                      <a:pt x="84084" y="117952"/>
                    </a:cubicBezTo>
                    <a:cubicBezTo>
                      <a:pt x="89882" y="118134"/>
                      <a:pt x="93579" y="121695"/>
                      <a:pt x="95131" y="123521"/>
                    </a:cubicBezTo>
                    <a:cubicBezTo>
                      <a:pt x="95465" y="123930"/>
                      <a:pt x="95949" y="124138"/>
                      <a:pt x="96444" y="124138"/>
                    </a:cubicBezTo>
                    <a:cubicBezTo>
                      <a:pt x="96695" y="124138"/>
                      <a:pt x="96948" y="124085"/>
                      <a:pt x="97186" y="123977"/>
                    </a:cubicBezTo>
                    <a:cubicBezTo>
                      <a:pt x="100404" y="122517"/>
                      <a:pt x="104901" y="120873"/>
                      <a:pt x="110379" y="119960"/>
                    </a:cubicBezTo>
                    <a:cubicBezTo>
                      <a:pt x="113000" y="119521"/>
                      <a:pt x="115413" y="119324"/>
                      <a:pt x="117832" y="119324"/>
                    </a:cubicBezTo>
                    <a:cubicBezTo>
                      <a:pt x="123712" y="119324"/>
                      <a:pt x="129633" y="120486"/>
                      <a:pt x="138705" y="122151"/>
                    </a:cubicBezTo>
                    <a:cubicBezTo>
                      <a:pt x="144731" y="123270"/>
                      <a:pt x="154112" y="124959"/>
                      <a:pt x="166141" y="126990"/>
                    </a:cubicBezTo>
                    <a:cubicBezTo>
                      <a:pt x="166246" y="127009"/>
                      <a:pt x="166349" y="127018"/>
                      <a:pt x="166451" y="127018"/>
                    </a:cubicBezTo>
                    <a:cubicBezTo>
                      <a:pt x="167461" y="127018"/>
                      <a:pt x="168297" y="126132"/>
                      <a:pt x="168172" y="125096"/>
                    </a:cubicBezTo>
                    <a:cubicBezTo>
                      <a:pt x="163995" y="86156"/>
                      <a:pt x="159795" y="47193"/>
                      <a:pt x="155618" y="8253"/>
                    </a:cubicBezTo>
                    <a:cubicBezTo>
                      <a:pt x="154340" y="7044"/>
                      <a:pt x="153336" y="6085"/>
                      <a:pt x="152080" y="4875"/>
                    </a:cubicBezTo>
                    <a:cubicBezTo>
                      <a:pt x="140805" y="4168"/>
                      <a:pt x="131675" y="3141"/>
                      <a:pt x="125306" y="2296"/>
                    </a:cubicBezTo>
                    <a:cubicBezTo>
                      <a:pt x="116429" y="1145"/>
                      <a:pt x="109903" y="1"/>
                      <a:pt x="104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0">
                <a:extLst>
                  <a:ext uri="{FF2B5EF4-FFF2-40B4-BE49-F238E27FC236}">
                    <a16:creationId xmlns:a16="http://schemas.microsoft.com/office/drawing/2014/main" id="{620BDA65-0842-5A1A-0275-0E7B0E9497B1}"/>
                  </a:ext>
                </a:extLst>
              </p:cNvPr>
              <p:cNvSpPr/>
              <p:nvPr/>
            </p:nvSpPr>
            <p:spPr>
              <a:xfrm>
                <a:off x="1344125" y="1285100"/>
                <a:ext cx="4207425" cy="3082150"/>
              </a:xfrm>
              <a:custGeom>
                <a:avLst/>
                <a:gdLst/>
                <a:ahLst/>
                <a:cxnLst/>
                <a:rect l="l" t="t" r="r" b="b"/>
                <a:pathLst>
                  <a:path w="168297" h="123286" extrusionOk="0">
                    <a:moveTo>
                      <a:pt x="14261" y="1"/>
                    </a:moveTo>
                    <a:lnTo>
                      <a:pt x="14261" y="1"/>
                    </a:lnTo>
                    <a:cubicBezTo>
                      <a:pt x="13942" y="115"/>
                      <a:pt x="13622" y="321"/>
                      <a:pt x="13417" y="617"/>
                    </a:cubicBezTo>
                    <a:lnTo>
                      <a:pt x="9171" y="6369"/>
                    </a:lnTo>
                    <a:cubicBezTo>
                      <a:pt x="8966" y="6620"/>
                      <a:pt x="8852" y="6940"/>
                      <a:pt x="8829" y="7259"/>
                    </a:cubicBezTo>
                    <a:cubicBezTo>
                      <a:pt x="5907" y="45012"/>
                      <a:pt x="3008" y="82788"/>
                      <a:pt x="87" y="120541"/>
                    </a:cubicBezTo>
                    <a:cubicBezTo>
                      <a:pt x="1" y="121573"/>
                      <a:pt x="826" y="122423"/>
                      <a:pt x="1838" y="122423"/>
                    </a:cubicBezTo>
                    <a:cubicBezTo>
                      <a:pt x="1900" y="122423"/>
                      <a:pt x="1963" y="122420"/>
                      <a:pt x="2027" y="122413"/>
                    </a:cubicBezTo>
                    <a:cubicBezTo>
                      <a:pt x="14855" y="120906"/>
                      <a:pt x="25035" y="119286"/>
                      <a:pt x="32065" y="118030"/>
                    </a:cubicBezTo>
                    <a:cubicBezTo>
                      <a:pt x="38406" y="116907"/>
                      <a:pt x="43269" y="115895"/>
                      <a:pt x="49239" y="115895"/>
                    </a:cubicBezTo>
                    <a:cubicBezTo>
                      <a:pt x="50426" y="115895"/>
                      <a:pt x="51656" y="115935"/>
                      <a:pt x="52950" y="116022"/>
                    </a:cubicBezTo>
                    <a:cubicBezTo>
                      <a:pt x="60277" y="116501"/>
                      <a:pt x="66303" y="118259"/>
                      <a:pt x="70480" y="119811"/>
                    </a:cubicBezTo>
                    <a:cubicBezTo>
                      <a:pt x="70668" y="119876"/>
                      <a:pt x="70864" y="119907"/>
                      <a:pt x="71059" y="119907"/>
                    </a:cubicBezTo>
                    <a:cubicBezTo>
                      <a:pt x="71548" y="119907"/>
                      <a:pt x="72032" y="119707"/>
                      <a:pt x="72374" y="119331"/>
                    </a:cubicBezTo>
                    <a:cubicBezTo>
                      <a:pt x="73924" y="117650"/>
                      <a:pt x="77769" y="114208"/>
                      <a:pt x="83535" y="114208"/>
                    </a:cubicBezTo>
                    <a:cubicBezTo>
                      <a:pt x="83716" y="114208"/>
                      <a:pt x="83899" y="114212"/>
                      <a:pt x="84084" y="114219"/>
                    </a:cubicBezTo>
                    <a:cubicBezTo>
                      <a:pt x="76711" y="111320"/>
                      <a:pt x="67079" y="108398"/>
                      <a:pt x="55552" y="107029"/>
                    </a:cubicBezTo>
                    <a:cubicBezTo>
                      <a:pt x="50852" y="106468"/>
                      <a:pt x="46341" y="106227"/>
                      <a:pt x="42057" y="106227"/>
                    </a:cubicBezTo>
                    <a:cubicBezTo>
                      <a:pt x="27869" y="106227"/>
                      <a:pt x="16165" y="108867"/>
                      <a:pt x="8258" y="111251"/>
                    </a:cubicBezTo>
                    <a:cubicBezTo>
                      <a:pt x="10267" y="74160"/>
                      <a:pt x="12275" y="37069"/>
                      <a:pt x="14261" y="1"/>
                    </a:cubicBezTo>
                    <a:close/>
                    <a:moveTo>
                      <a:pt x="152080" y="1142"/>
                    </a:moveTo>
                    <a:lnTo>
                      <a:pt x="152080" y="1142"/>
                    </a:lnTo>
                    <a:cubicBezTo>
                      <a:pt x="155344" y="39740"/>
                      <a:pt x="158631" y="78360"/>
                      <a:pt x="161895" y="116980"/>
                    </a:cubicBezTo>
                    <a:cubicBezTo>
                      <a:pt x="154979" y="113397"/>
                      <a:pt x="144160" y="108900"/>
                      <a:pt x="130259" y="107325"/>
                    </a:cubicBezTo>
                    <a:cubicBezTo>
                      <a:pt x="126808" y="106939"/>
                      <a:pt x="123474" y="106769"/>
                      <a:pt x="120276" y="106769"/>
                    </a:cubicBezTo>
                    <a:cubicBezTo>
                      <a:pt x="103798" y="106769"/>
                      <a:pt x="90908" y="111294"/>
                      <a:pt x="84084" y="114219"/>
                    </a:cubicBezTo>
                    <a:cubicBezTo>
                      <a:pt x="89882" y="114401"/>
                      <a:pt x="93579" y="117962"/>
                      <a:pt x="95131" y="119788"/>
                    </a:cubicBezTo>
                    <a:cubicBezTo>
                      <a:pt x="95465" y="120197"/>
                      <a:pt x="95949" y="120405"/>
                      <a:pt x="96444" y="120405"/>
                    </a:cubicBezTo>
                    <a:cubicBezTo>
                      <a:pt x="96695" y="120405"/>
                      <a:pt x="96948" y="120352"/>
                      <a:pt x="97186" y="120244"/>
                    </a:cubicBezTo>
                    <a:cubicBezTo>
                      <a:pt x="100404" y="118784"/>
                      <a:pt x="104901" y="117140"/>
                      <a:pt x="110379" y="116227"/>
                    </a:cubicBezTo>
                    <a:cubicBezTo>
                      <a:pt x="113000" y="115788"/>
                      <a:pt x="115413" y="115591"/>
                      <a:pt x="117832" y="115591"/>
                    </a:cubicBezTo>
                    <a:cubicBezTo>
                      <a:pt x="123712" y="115591"/>
                      <a:pt x="129633" y="116753"/>
                      <a:pt x="138705" y="118418"/>
                    </a:cubicBezTo>
                    <a:cubicBezTo>
                      <a:pt x="144731" y="119537"/>
                      <a:pt x="154112" y="121226"/>
                      <a:pt x="166141" y="123257"/>
                    </a:cubicBezTo>
                    <a:cubicBezTo>
                      <a:pt x="166246" y="123276"/>
                      <a:pt x="166349" y="123285"/>
                      <a:pt x="166451" y="123285"/>
                    </a:cubicBezTo>
                    <a:cubicBezTo>
                      <a:pt x="167461" y="123285"/>
                      <a:pt x="168297" y="122399"/>
                      <a:pt x="168172" y="121363"/>
                    </a:cubicBezTo>
                    <a:cubicBezTo>
                      <a:pt x="163995" y="82423"/>
                      <a:pt x="159795" y="43460"/>
                      <a:pt x="155618" y="4520"/>
                    </a:cubicBezTo>
                    <a:cubicBezTo>
                      <a:pt x="154340" y="3311"/>
                      <a:pt x="153336" y="2352"/>
                      <a:pt x="152080" y="114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0">
                <a:extLst>
                  <a:ext uri="{FF2B5EF4-FFF2-40B4-BE49-F238E27FC236}">
                    <a16:creationId xmlns:a16="http://schemas.microsoft.com/office/drawing/2014/main" id="{DBBBCBD0-66CD-06B6-93A1-0FA3F813120A}"/>
                  </a:ext>
                </a:extLst>
              </p:cNvPr>
              <p:cNvSpPr/>
              <p:nvPr/>
            </p:nvSpPr>
            <p:spPr>
              <a:xfrm>
                <a:off x="1459825" y="2961050"/>
                <a:ext cx="82775" cy="1249725"/>
              </a:xfrm>
              <a:custGeom>
                <a:avLst/>
                <a:gdLst/>
                <a:ahLst/>
                <a:cxnLst/>
                <a:rect l="l" t="t" r="r" b="b"/>
                <a:pathLst>
                  <a:path w="3311" h="49989" extrusionOk="0">
                    <a:moveTo>
                      <a:pt x="3311" y="1"/>
                    </a:moveTo>
                    <a:lnTo>
                      <a:pt x="3311" y="1"/>
                    </a:lnTo>
                    <a:cubicBezTo>
                      <a:pt x="1987" y="16047"/>
                      <a:pt x="823" y="33896"/>
                      <a:pt x="1" y="49988"/>
                    </a:cubicBezTo>
                    <a:cubicBezTo>
                      <a:pt x="1302" y="33942"/>
                      <a:pt x="2489" y="16070"/>
                      <a:pt x="331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0">
                <a:extLst>
                  <a:ext uri="{FF2B5EF4-FFF2-40B4-BE49-F238E27FC236}">
                    <a16:creationId xmlns:a16="http://schemas.microsoft.com/office/drawing/2014/main" id="{25CFA8F3-FCB4-E346-A6EB-0F4D8690D9DB}"/>
                  </a:ext>
                </a:extLst>
              </p:cNvPr>
              <p:cNvSpPr/>
              <p:nvPr/>
            </p:nvSpPr>
            <p:spPr>
              <a:xfrm>
                <a:off x="5317875" y="3006700"/>
                <a:ext cx="132425" cy="1245725"/>
              </a:xfrm>
              <a:custGeom>
                <a:avLst/>
                <a:gdLst/>
                <a:ahLst/>
                <a:cxnLst/>
                <a:rect l="l" t="t" r="r" b="b"/>
                <a:pathLst>
                  <a:path w="5297" h="49829" extrusionOk="0">
                    <a:moveTo>
                      <a:pt x="1" y="1"/>
                    </a:moveTo>
                    <a:lnTo>
                      <a:pt x="1" y="1"/>
                    </a:lnTo>
                    <a:cubicBezTo>
                      <a:pt x="1439" y="16047"/>
                      <a:pt x="3333" y="33828"/>
                      <a:pt x="5296" y="49828"/>
                    </a:cubicBezTo>
                    <a:cubicBezTo>
                      <a:pt x="3836" y="33782"/>
                      <a:pt x="1941" y="15978"/>
                      <a:pt x="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0">
                <a:extLst>
                  <a:ext uri="{FF2B5EF4-FFF2-40B4-BE49-F238E27FC236}">
                    <a16:creationId xmlns:a16="http://schemas.microsoft.com/office/drawing/2014/main" id="{EBDEB04F-E6FE-01DB-2F87-E7B13F35FAF1}"/>
                  </a:ext>
                </a:extLst>
              </p:cNvPr>
              <p:cNvSpPr/>
              <p:nvPr/>
            </p:nvSpPr>
            <p:spPr>
              <a:xfrm>
                <a:off x="4603450" y="4103025"/>
                <a:ext cx="582650" cy="148825"/>
              </a:xfrm>
              <a:custGeom>
                <a:avLst/>
                <a:gdLst/>
                <a:ahLst/>
                <a:cxnLst/>
                <a:rect l="l" t="t" r="r" b="b"/>
                <a:pathLst>
                  <a:path w="23306" h="5953" extrusionOk="0">
                    <a:moveTo>
                      <a:pt x="5249" y="0"/>
                    </a:moveTo>
                    <a:cubicBezTo>
                      <a:pt x="3491" y="0"/>
                      <a:pt x="1733" y="156"/>
                      <a:pt x="1" y="474"/>
                    </a:cubicBezTo>
                    <a:cubicBezTo>
                      <a:pt x="1341" y="316"/>
                      <a:pt x="2688" y="238"/>
                      <a:pt x="4032" y="238"/>
                    </a:cubicBezTo>
                    <a:cubicBezTo>
                      <a:pt x="10835" y="238"/>
                      <a:pt x="17588" y="2236"/>
                      <a:pt x="23305" y="5953"/>
                    </a:cubicBezTo>
                    <a:cubicBezTo>
                      <a:pt x="22484" y="5336"/>
                      <a:pt x="21639" y="4788"/>
                      <a:pt x="20749" y="4241"/>
                    </a:cubicBezTo>
                    <a:cubicBezTo>
                      <a:pt x="16095" y="1483"/>
                      <a:pt x="10672" y="0"/>
                      <a:pt x="524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0">
                <a:extLst>
                  <a:ext uri="{FF2B5EF4-FFF2-40B4-BE49-F238E27FC236}">
                    <a16:creationId xmlns:a16="http://schemas.microsoft.com/office/drawing/2014/main" id="{A196DDB8-D56B-CC63-3DE1-5E07876C36D9}"/>
                  </a:ext>
                </a:extLst>
              </p:cNvPr>
              <p:cNvSpPr/>
              <p:nvPr/>
            </p:nvSpPr>
            <p:spPr>
              <a:xfrm>
                <a:off x="3430800" y="1319350"/>
                <a:ext cx="1960725" cy="2890275"/>
              </a:xfrm>
              <a:custGeom>
                <a:avLst/>
                <a:gdLst/>
                <a:ahLst/>
                <a:cxnLst/>
                <a:rect l="l" t="t" r="r" b="b"/>
                <a:pathLst>
                  <a:path w="78429" h="115611" extrusionOk="0">
                    <a:moveTo>
                      <a:pt x="4315" y="1"/>
                    </a:moveTo>
                    <a:lnTo>
                      <a:pt x="4315" y="1"/>
                    </a:lnTo>
                    <a:cubicBezTo>
                      <a:pt x="3082" y="868"/>
                      <a:pt x="2055" y="1735"/>
                      <a:pt x="1165" y="2557"/>
                    </a:cubicBezTo>
                    <a:cubicBezTo>
                      <a:pt x="891" y="2831"/>
                      <a:pt x="526" y="2968"/>
                      <a:pt x="138" y="3013"/>
                    </a:cubicBezTo>
                    <a:cubicBezTo>
                      <a:pt x="297" y="39625"/>
                      <a:pt x="457" y="76237"/>
                      <a:pt x="617" y="112849"/>
                    </a:cubicBezTo>
                    <a:cubicBezTo>
                      <a:pt x="7427" y="109924"/>
                      <a:pt x="20196" y="105400"/>
                      <a:pt x="36655" y="105400"/>
                    </a:cubicBezTo>
                    <a:cubicBezTo>
                      <a:pt x="38953" y="105400"/>
                      <a:pt x="41322" y="105489"/>
                      <a:pt x="43757" y="105681"/>
                    </a:cubicBezTo>
                    <a:cubicBezTo>
                      <a:pt x="59415" y="106914"/>
                      <a:pt x="71398" y="111958"/>
                      <a:pt x="78428" y="115610"/>
                    </a:cubicBezTo>
                    <a:cubicBezTo>
                      <a:pt x="78109" y="111707"/>
                      <a:pt x="77766" y="107804"/>
                      <a:pt x="77447" y="103901"/>
                    </a:cubicBezTo>
                    <a:cubicBezTo>
                      <a:pt x="68454" y="102897"/>
                      <a:pt x="46290" y="99085"/>
                      <a:pt x="27825" y="81258"/>
                    </a:cubicBezTo>
                    <a:cubicBezTo>
                      <a:pt x="1" y="54416"/>
                      <a:pt x="1895" y="16366"/>
                      <a:pt x="4315" y="1"/>
                    </a:cubicBezTo>
                    <a:close/>
                  </a:path>
                </a:pathLst>
              </a:custGeom>
              <a:solidFill>
                <a:srgbClr val="802751">
                  <a:alpha val="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0">
                <a:extLst>
                  <a:ext uri="{FF2B5EF4-FFF2-40B4-BE49-F238E27FC236}">
                    <a16:creationId xmlns:a16="http://schemas.microsoft.com/office/drawing/2014/main" id="{E4E33AA0-FE3C-7C52-5549-676F96283966}"/>
                  </a:ext>
                </a:extLst>
              </p:cNvPr>
              <p:cNvSpPr/>
              <p:nvPr/>
            </p:nvSpPr>
            <p:spPr>
              <a:xfrm>
                <a:off x="1543150" y="1390675"/>
                <a:ext cx="69650" cy="1003775"/>
              </a:xfrm>
              <a:custGeom>
                <a:avLst/>
                <a:gdLst/>
                <a:ahLst/>
                <a:cxnLst/>
                <a:rect l="l" t="t" r="r" b="b"/>
                <a:pathLst>
                  <a:path w="2786" h="40151" extrusionOk="0">
                    <a:moveTo>
                      <a:pt x="2785" y="1"/>
                    </a:moveTo>
                    <a:lnTo>
                      <a:pt x="2511" y="366"/>
                    </a:lnTo>
                    <a:cubicBezTo>
                      <a:pt x="1530" y="13559"/>
                      <a:pt x="640" y="27391"/>
                      <a:pt x="0" y="40150"/>
                    </a:cubicBezTo>
                    <a:cubicBezTo>
                      <a:pt x="1050" y="27300"/>
                      <a:pt x="2009" y="13308"/>
                      <a:pt x="278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0">
                <a:extLst>
                  <a:ext uri="{FF2B5EF4-FFF2-40B4-BE49-F238E27FC236}">
                    <a16:creationId xmlns:a16="http://schemas.microsoft.com/office/drawing/2014/main" id="{27A272A1-A23F-88CD-2504-B1C07BB6F442}"/>
                  </a:ext>
                </a:extLst>
              </p:cNvPr>
              <p:cNvSpPr/>
              <p:nvPr/>
            </p:nvSpPr>
            <p:spPr>
              <a:xfrm>
                <a:off x="1613325" y="1313075"/>
                <a:ext cx="56525" cy="782350"/>
              </a:xfrm>
              <a:custGeom>
                <a:avLst/>
                <a:gdLst/>
                <a:ahLst/>
                <a:cxnLst/>
                <a:rect l="l" t="t" r="r" b="b"/>
                <a:pathLst>
                  <a:path w="2261" h="31294" extrusionOk="0">
                    <a:moveTo>
                      <a:pt x="2261" y="0"/>
                    </a:moveTo>
                    <a:lnTo>
                      <a:pt x="1873" y="548"/>
                    </a:lnTo>
                    <a:cubicBezTo>
                      <a:pt x="1142" y="10911"/>
                      <a:pt x="503" y="21433"/>
                      <a:pt x="1" y="31294"/>
                    </a:cubicBezTo>
                    <a:cubicBezTo>
                      <a:pt x="823" y="21274"/>
                      <a:pt x="1599" y="10569"/>
                      <a:pt x="226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0">
                <a:extLst>
                  <a:ext uri="{FF2B5EF4-FFF2-40B4-BE49-F238E27FC236}">
                    <a16:creationId xmlns:a16="http://schemas.microsoft.com/office/drawing/2014/main" id="{F752360E-57C7-0371-DAE8-8889ABADAB9B}"/>
                  </a:ext>
                </a:extLst>
              </p:cNvPr>
              <p:cNvSpPr/>
              <p:nvPr/>
            </p:nvSpPr>
            <p:spPr>
              <a:xfrm>
                <a:off x="5180350" y="1346750"/>
                <a:ext cx="100475" cy="908450"/>
              </a:xfrm>
              <a:custGeom>
                <a:avLst/>
                <a:gdLst/>
                <a:ahLst/>
                <a:cxnLst/>
                <a:rect l="l" t="t" r="r" b="b"/>
                <a:pathLst>
                  <a:path w="4019" h="36338" extrusionOk="0">
                    <a:moveTo>
                      <a:pt x="1" y="0"/>
                    </a:moveTo>
                    <a:cubicBezTo>
                      <a:pt x="1211" y="12143"/>
                      <a:pt x="2603" y="24720"/>
                      <a:pt x="4018" y="36338"/>
                    </a:cubicBezTo>
                    <a:cubicBezTo>
                      <a:pt x="2968" y="24788"/>
                      <a:pt x="1713" y="12349"/>
                      <a:pt x="343" y="320"/>
                    </a:cubicBezTo>
                    <a:cubicBezTo>
                      <a:pt x="229" y="206"/>
                      <a:pt x="115" y="91"/>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0">
                <a:extLst>
                  <a:ext uri="{FF2B5EF4-FFF2-40B4-BE49-F238E27FC236}">
                    <a16:creationId xmlns:a16="http://schemas.microsoft.com/office/drawing/2014/main" id="{434D2F72-CBC4-F394-A5CE-8ABD6934A8C8}"/>
                  </a:ext>
                </a:extLst>
              </p:cNvPr>
              <p:cNvSpPr/>
              <p:nvPr/>
            </p:nvSpPr>
            <p:spPr>
              <a:xfrm>
                <a:off x="1374250" y="4066375"/>
                <a:ext cx="176350" cy="278500"/>
              </a:xfrm>
              <a:custGeom>
                <a:avLst/>
                <a:gdLst/>
                <a:ahLst/>
                <a:cxnLst/>
                <a:rect l="l" t="t" r="r" b="b"/>
                <a:pathLst>
                  <a:path w="7054" h="11140" extrusionOk="0">
                    <a:moveTo>
                      <a:pt x="7053" y="0"/>
                    </a:moveTo>
                    <a:cubicBezTo>
                      <a:pt x="4588" y="3584"/>
                      <a:pt x="2237" y="7282"/>
                      <a:pt x="0" y="11048"/>
                    </a:cubicBezTo>
                    <a:cubicBezTo>
                      <a:pt x="91" y="11093"/>
                      <a:pt x="206" y="11116"/>
                      <a:pt x="297" y="11139"/>
                    </a:cubicBezTo>
                    <a:cubicBezTo>
                      <a:pt x="2671" y="7487"/>
                      <a:pt x="4930" y="3766"/>
                      <a:pt x="705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0">
                <a:extLst>
                  <a:ext uri="{FF2B5EF4-FFF2-40B4-BE49-F238E27FC236}">
                    <a16:creationId xmlns:a16="http://schemas.microsoft.com/office/drawing/2014/main" id="{562AB7B8-E907-AA9E-49F2-63CC805C1735}"/>
                  </a:ext>
                </a:extLst>
              </p:cNvPr>
              <p:cNvSpPr/>
              <p:nvPr/>
            </p:nvSpPr>
            <p:spPr>
              <a:xfrm>
                <a:off x="5391500" y="4209600"/>
                <a:ext cx="132975" cy="156375"/>
              </a:xfrm>
              <a:custGeom>
                <a:avLst/>
                <a:gdLst/>
                <a:ahLst/>
                <a:cxnLst/>
                <a:rect l="l" t="t" r="r" b="b"/>
                <a:pathLst>
                  <a:path w="5319" h="6255" extrusionOk="0">
                    <a:moveTo>
                      <a:pt x="0" y="0"/>
                    </a:moveTo>
                    <a:cubicBezTo>
                      <a:pt x="1575" y="2146"/>
                      <a:pt x="3242" y="4223"/>
                      <a:pt x="4999" y="6255"/>
                    </a:cubicBezTo>
                    <a:cubicBezTo>
                      <a:pt x="5113" y="6209"/>
                      <a:pt x="5227" y="6186"/>
                      <a:pt x="5319" y="6118"/>
                    </a:cubicBezTo>
                    <a:cubicBezTo>
                      <a:pt x="3630" y="3995"/>
                      <a:pt x="1872" y="1941"/>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0">
                <a:extLst>
                  <a:ext uri="{FF2B5EF4-FFF2-40B4-BE49-F238E27FC236}">
                    <a16:creationId xmlns:a16="http://schemas.microsoft.com/office/drawing/2014/main" id="{C64C48B7-FEAC-7FE6-4442-821A572F5744}"/>
                  </a:ext>
                </a:extLst>
              </p:cNvPr>
              <p:cNvSpPr/>
              <p:nvPr/>
            </p:nvSpPr>
            <p:spPr>
              <a:xfrm>
                <a:off x="2492100" y="4013300"/>
                <a:ext cx="761825" cy="176925"/>
              </a:xfrm>
              <a:custGeom>
                <a:avLst/>
                <a:gdLst/>
                <a:ahLst/>
                <a:cxnLst/>
                <a:rect l="l" t="t" r="r" b="b"/>
                <a:pathLst>
                  <a:path w="30473" h="7077" extrusionOk="0">
                    <a:moveTo>
                      <a:pt x="1" y="1"/>
                    </a:moveTo>
                    <a:lnTo>
                      <a:pt x="1" y="1"/>
                    </a:lnTo>
                    <a:cubicBezTo>
                      <a:pt x="10409" y="731"/>
                      <a:pt x="20681" y="3128"/>
                      <a:pt x="30336" y="7076"/>
                    </a:cubicBezTo>
                    <a:cubicBezTo>
                      <a:pt x="30381" y="7054"/>
                      <a:pt x="30427" y="7031"/>
                      <a:pt x="30473" y="7008"/>
                    </a:cubicBezTo>
                    <a:cubicBezTo>
                      <a:pt x="29971" y="6780"/>
                      <a:pt x="29468" y="6551"/>
                      <a:pt x="28966" y="6346"/>
                    </a:cubicBezTo>
                    <a:cubicBezTo>
                      <a:pt x="19836" y="2443"/>
                      <a:pt x="9930" y="229"/>
                      <a:pt x="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0">
                <a:extLst>
                  <a:ext uri="{FF2B5EF4-FFF2-40B4-BE49-F238E27FC236}">
                    <a16:creationId xmlns:a16="http://schemas.microsoft.com/office/drawing/2014/main" id="{785FC3B7-A3E6-03DA-D302-2BFB24A93700}"/>
                  </a:ext>
                </a:extLst>
              </p:cNvPr>
              <p:cNvSpPr/>
              <p:nvPr/>
            </p:nvSpPr>
            <p:spPr>
              <a:xfrm>
                <a:off x="2533775" y="4111450"/>
                <a:ext cx="649400" cy="132975"/>
              </a:xfrm>
              <a:custGeom>
                <a:avLst/>
                <a:gdLst/>
                <a:ahLst/>
                <a:cxnLst/>
                <a:rect l="l" t="t" r="r" b="b"/>
                <a:pathLst>
                  <a:path w="25976" h="5319" extrusionOk="0">
                    <a:moveTo>
                      <a:pt x="0" y="1"/>
                    </a:moveTo>
                    <a:cubicBezTo>
                      <a:pt x="8788" y="594"/>
                      <a:pt x="17462" y="2397"/>
                      <a:pt x="25747" y="5319"/>
                    </a:cubicBezTo>
                    <a:cubicBezTo>
                      <a:pt x="25816" y="5250"/>
                      <a:pt x="25884" y="5182"/>
                      <a:pt x="25975" y="5113"/>
                    </a:cubicBezTo>
                    <a:cubicBezTo>
                      <a:pt x="17690" y="1963"/>
                      <a:pt x="8856" y="206"/>
                      <a:pt x="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0">
                <a:extLst>
                  <a:ext uri="{FF2B5EF4-FFF2-40B4-BE49-F238E27FC236}">
                    <a16:creationId xmlns:a16="http://schemas.microsoft.com/office/drawing/2014/main" id="{2371CD76-2F89-323C-B3B5-853A64265DF0}"/>
                  </a:ext>
                </a:extLst>
              </p:cNvPr>
              <p:cNvSpPr/>
              <p:nvPr/>
            </p:nvSpPr>
            <p:spPr>
              <a:xfrm>
                <a:off x="3708700" y="4121150"/>
                <a:ext cx="599200" cy="149525"/>
              </a:xfrm>
              <a:custGeom>
                <a:avLst/>
                <a:gdLst/>
                <a:ahLst/>
                <a:cxnLst/>
                <a:rect l="l" t="t" r="r" b="b"/>
                <a:pathLst>
                  <a:path w="23968" h="5981" extrusionOk="0">
                    <a:moveTo>
                      <a:pt x="23967" y="1"/>
                    </a:moveTo>
                    <a:lnTo>
                      <a:pt x="23967" y="1"/>
                    </a:lnTo>
                    <a:cubicBezTo>
                      <a:pt x="22552" y="92"/>
                      <a:pt x="21137" y="252"/>
                      <a:pt x="19744" y="434"/>
                    </a:cubicBezTo>
                    <a:cubicBezTo>
                      <a:pt x="12965" y="1347"/>
                      <a:pt x="6323" y="3128"/>
                      <a:pt x="1" y="5753"/>
                    </a:cubicBezTo>
                    <a:cubicBezTo>
                      <a:pt x="92" y="5821"/>
                      <a:pt x="160" y="5912"/>
                      <a:pt x="229" y="5981"/>
                    </a:cubicBezTo>
                    <a:cubicBezTo>
                      <a:pt x="7852" y="3013"/>
                      <a:pt x="15841" y="982"/>
                      <a:pt x="2396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0">
                <a:extLst>
                  <a:ext uri="{FF2B5EF4-FFF2-40B4-BE49-F238E27FC236}">
                    <a16:creationId xmlns:a16="http://schemas.microsoft.com/office/drawing/2014/main" id="{1B7FB7AA-496E-746C-7234-F6D3A591068B}"/>
                  </a:ext>
                </a:extLst>
              </p:cNvPr>
              <p:cNvSpPr/>
              <p:nvPr/>
            </p:nvSpPr>
            <p:spPr>
              <a:xfrm>
                <a:off x="3639075" y="4091475"/>
                <a:ext cx="352675" cy="119850"/>
              </a:xfrm>
              <a:custGeom>
                <a:avLst/>
                <a:gdLst/>
                <a:ahLst/>
                <a:cxnLst/>
                <a:rect l="l" t="t" r="r" b="b"/>
                <a:pathLst>
                  <a:path w="14107" h="4794" extrusionOk="0">
                    <a:moveTo>
                      <a:pt x="14107" y="1"/>
                    </a:moveTo>
                    <a:lnTo>
                      <a:pt x="14107" y="1"/>
                    </a:lnTo>
                    <a:cubicBezTo>
                      <a:pt x="12715" y="297"/>
                      <a:pt x="11345" y="640"/>
                      <a:pt x="9975" y="1028"/>
                    </a:cubicBezTo>
                    <a:cubicBezTo>
                      <a:pt x="6575" y="1964"/>
                      <a:pt x="3242" y="3151"/>
                      <a:pt x="1" y="4543"/>
                    </a:cubicBezTo>
                    <a:cubicBezTo>
                      <a:pt x="138" y="4611"/>
                      <a:pt x="252" y="4703"/>
                      <a:pt x="366" y="4794"/>
                    </a:cubicBezTo>
                    <a:cubicBezTo>
                      <a:pt x="4817" y="2854"/>
                      <a:pt x="9405" y="1256"/>
                      <a:pt x="1410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40">
              <a:extLst>
                <a:ext uri="{FF2B5EF4-FFF2-40B4-BE49-F238E27FC236}">
                  <a16:creationId xmlns:a16="http://schemas.microsoft.com/office/drawing/2014/main" id="{70A17058-46A7-0733-5A67-BDEB77BD0047}"/>
                </a:ext>
              </a:extLst>
            </p:cNvPr>
            <p:cNvGrpSpPr/>
            <p:nvPr/>
          </p:nvGrpSpPr>
          <p:grpSpPr>
            <a:xfrm>
              <a:off x="7220544" y="1708928"/>
              <a:ext cx="1427232" cy="1995478"/>
              <a:chOff x="7155675" y="1787550"/>
              <a:chExt cx="1275225" cy="1782950"/>
            </a:xfrm>
          </p:grpSpPr>
          <p:sp>
            <p:nvSpPr>
              <p:cNvPr id="2612" name="Google Shape;2612;p40">
                <a:extLst>
                  <a:ext uri="{FF2B5EF4-FFF2-40B4-BE49-F238E27FC236}">
                    <a16:creationId xmlns:a16="http://schemas.microsoft.com/office/drawing/2014/main" id="{7853BFEB-517A-7A13-5709-F335B769EF7F}"/>
                  </a:ext>
                </a:extLst>
              </p:cNvPr>
              <p:cNvSpPr/>
              <p:nvPr/>
            </p:nvSpPr>
            <p:spPr>
              <a:xfrm>
                <a:off x="7403325" y="2894575"/>
                <a:ext cx="182650" cy="116775"/>
              </a:xfrm>
              <a:custGeom>
                <a:avLst/>
                <a:gdLst/>
                <a:ahLst/>
                <a:cxnLst/>
                <a:rect l="l" t="t" r="r" b="b"/>
                <a:pathLst>
                  <a:path w="7306" h="4671" extrusionOk="0">
                    <a:moveTo>
                      <a:pt x="1" y="0"/>
                    </a:moveTo>
                    <a:lnTo>
                      <a:pt x="663" y="4519"/>
                    </a:lnTo>
                    <a:cubicBezTo>
                      <a:pt x="1130" y="4609"/>
                      <a:pt x="1681" y="4671"/>
                      <a:pt x="2284" y="4671"/>
                    </a:cubicBezTo>
                    <a:cubicBezTo>
                      <a:pt x="2447" y="4671"/>
                      <a:pt x="2615" y="4666"/>
                      <a:pt x="2786" y="4656"/>
                    </a:cubicBezTo>
                    <a:cubicBezTo>
                      <a:pt x="4726" y="4565"/>
                      <a:pt x="6255" y="3903"/>
                      <a:pt x="7145" y="3401"/>
                    </a:cubicBezTo>
                    <a:cubicBezTo>
                      <a:pt x="7191" y="2557"/>
                      <a:pt x="7237" y="1712"/>
                      <a:pt x="7305" y="867"/>
                    </a:cubicBezTo>
                    <a:lnTo>
                      <a:pt x="1" y="0"/>
                    </a:ln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0">
                <a:extLst>
                  <a:ext uri="{FF2B5EF4-FFF2-40B4-BE49-F238E27FC236}">
                    <a16:creationId xmlns:a16="http://schemas.microsoft.com/office/drawing/2014/main" id="{8DA4D627-81BC-EC0D-2D21-DD85163676C8}"/>
                  </a:ext>
                </a:extLst>
              </p:cNvPr>
              <p:cNvSpPr/>
              <p:nvPr/>
            </p:nvSpPr>
            <p:spPr>
              <a:xfrm>
                <a:off x="7403325" y="2894575"/>
                <a:ext cx="182650" cy="95300"/>
              </a:xfrm>
              <a:custGeom>
                <a:avLst/>
                <a:gdLst/>
                <a:ahLst/>
                <a:cxnLst/>
                <a:rect l="l" t="t" r="r" b="b"/>
                <a:pathLst>
                  <a:path w="7306" h="3812" extrusionOk="0">
                    <a:moveTo>
                      <a:pt x="1" y="0"/>
                    </a:moveTo>
                    <a:lnTo>
                      <a:pt x="366" y="2511"/>
                    </a:lnTo>
                    <a:cubicBezTo>
                      <a:pt x="1462" y="2922"/>
                      <a:pt x="2717" y="3287"/>
                      <a:pt x="4155" y="3538"/>
                    </a:cubicBezTo>
                    <a:cubicBezTo>
                      <a:pt x="4908" y="3675"/>
                      <a:pt x="5616" y="3766"/>
                      <a:pt x="6301" y="3812"/>
                    </a:cubicBezTo>
                    <a:cubicBezTo>
                      <a:pt x="6620" y="3675"/>
                      <a:pt x="6894" y="3538"/>
                      <a:pt x="7145" y="3401"/>
                    </a:cubicBezTo>
                    <a:cubicBezTo>
                      <a:pt x="7191" y="2557"/>
                      <a:pt x="7237" y="1712"/>
                      <a:pt x="7305" y="867"/>
                    </a:cubicBezTo>
                    <a:cubicBezTo>
                      <a:pt x="4863" y="571"/>
                      <a:pt x="2443" y="297"/>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0">
                <a:extLst>
                  <a:ext uri="{FF2B5EF4-FFF2-40B4-BE49-F238E27FC236}">
                    <a16:creationId xmlns:a16="http://schemas.microsoft.com/office/drawing/2014/main" id="{60E11405-A1C3-C095-288B-B98EA77E6297}"/>
                  </a:ext>
                </a:extLst>
              </p:cNvPr>
              <p:cNvSpPr/>
              <p:nvPr/>
            </p:nvSpPr>
            <p:spPr>
              <a:xfrm>
                <a:off x="7431875" y="2933375"/>
                <a:ext cx="413725" cy="637125"/>
              </a:xfrm>
              <a:custGeom>
                <a:avLst/>
                <a:gdLst/>
                <a:ahLst/>
                <a:cxnLst/>
                <a:rect l="l" t="t" r="r" b="b"/>
                <a:pathLst>
                  <a:path w="16549" h="25485" extrusionOk="0">
                    <a:moveTo>
                      <a:pt x="12052" y="0"/>
                    </a:moveTo>
                    <a:cubicBezTo>
                      <a:pt x="10249" y="114"/>
                      <a:pt x="8012" y="571"/>
                      <a:pt x="7259" y="2077"/>
                    </a:cubicBezTo>
                    <a:cubicBezTo>
                      <a:pt x="6505" y="3561"/>
                      <a:pt x="7852" y="4634"/>
                      <a:pt x="7943" y="7487"/>
                    </a:cubicBezTo>
                    <a:cubicBezTo>
                      <a:pt x="8035" y="10409"/>
                      <a:pt x="6779" y="13809"/>
                      <a:pt x="4360" y="15681"/>
                    </a:cubicBezTo>
                    <a:cubicBezTo>
                      <a:pt x="2899" y="16822"/>
                      <a:pt x="2146" y="16480"/>
                      <a:pt x="1438" y="17530"/>
                    </a:cubicBezTo>
                    <a:cubicBezTo>
                      <a:pt x="0" y="19653"/>
                      <a:pt x="936" y="24035"/>
                      <a:pt x="3470" y="25199"/>
                    </a:cubicBezTo>
                    <a:cubicBezTo>
                      <a:pt x="3909" y="25398"/>
                      <a:pt x="4362" y="25485"/>
                      <a:pt x="4819" y="25485"/>
                    </a:cubicBezTo>
                    <a:cubicBezTo>
                      <a:pt x="7048" y="25485"/>
                      <a:pt x="9396" y="23421"/>
                      <a:pt x="10911" y="22095"/>
                    </a:cubicBezTo>
                    <a:cubicBezTo>
                      <a:pt x="12120" y="21022"/>
                      <a:pt x="15773" y="17484"/>
                      <a:pt x="16252" y="11755"/>
                    </a:cubicBezTo>
                    <a:cubicBezTo>
                      <a:pt x="16549" y="7989"/>
                      <a:pt x="15339" y="5067"/>
                      <a:pt x="14700" y="3789"/>
                    </a:cubicBezTo>
                    <a:cubicBezTo>
                      <a:pt x="13855" y="2054"/>
                      <a:pt x="12805" y="799"/>
                      <a:pt x="120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0">
                <a:extLst>
                  <a:ext uri="{FF2B5EF4-FFF2-40B4-BE49-F238E27FC236}">
                    <a16:creationId xmlns:a16="http://schemas.microsoft.com/office/drawing/2014/main" id="{4A2623A6-921B-F20F-25EB-41D84DADE880}"/>
                  </a:ext>
                </a:extLst>
              </p:cNvPr>
              <p:cNvSpPr/>
              <p:nvPr/>
            </p:nvSpPr>
            <p:spPr>
              <a:xfrm>
                <a:off x="7460400" y="3379925"/>
                <a:ext cx="59375" cy="169250"/>
              </a:xfrm>
              <a:custGeom>
                <a:avLst/>
                <a:gdLst/>
                <a:ahLst/>
                <a:cxnLst/>
                <a:rect l="l" t="t" r="r" b="b"/>
                <a:pathLst>
                  <a:path w="2375" h="6770" extrusionOk="0">
                    <a:moveTo>
                      <a:pt x="469" y="0"/>
                    </a:moveTo>
                    <a:cubicBezTo>
                      <a:pt x="449" y="0"/>
                      <a:pt x="429" y="4"/>
                      <a:pt x="411" y="10"/>
                    </a:cubicBezTo>
                    <a:cubicBezTo>
                      <a:pt x="1" y="170"/>
                      <a:pt x="297" y="1836"/>
                      <a:pt x="503" y="2978"/>
                    </a:cubicBezTo>
                    <a:cubicBezTo>
                      <a:pt x="731" y="4347"/>
                      <a:pt x="1165" y="6767"/>
                      <a:pt x="1849" y="6767"/>
                    </a:cubicBezTo>
                    <a:cubicBezTo>
                      <a:pt x="1862" y="6769"/>
                      <a:pt x="1876" y="6770"/>
                      <a:pt x="1889" y="6770"/>
                    </a:cubicBezTo>
                    <a:cubicBezTo>
                      <a:pt x="2017" y="6770"/>
                      <a:pt x="2168" y="6668"/>
                      <a:pt x="2374" y="6379"/>
                    </a:cubicBezTo>
                    <a:cubicBezTo>
                      <a:pt x="2306" y="5443"/>
                      <a:pt x="2169" y="4370"/>
                      <a:pt x="1918" y="3183"/>
                    </a:cubicBezTo>
                    <a:cubicBezTo>
                      <a:pt x="1690" y="2179"/>
                      <a:pt x="1416" y="1289"/>
                      <a:pt x="1142" y="535"/>
                    </a:cubicBezTo>
                    <a:cubicBezTo>
                      <a:pt x="915" y="268"/>
                      <a:pt x="652" y="0"/>
                      <a:pt x="469" y="0"/>
                    </a:cubicBezTo>
                    <a:close/>
                  </a:path>
                </a:pathLst>
              </a:custGeom>
              <a:solidFill>
                <a:srgbClr val="4C4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0">
                <a:extLst>
                  <a:ext uri="{FF2B5EF4-FFF2-40B4-BE49-F238E27FC236}">
                    <a16:creationId xmlns:a16="http://schemas.microsoft.com/office/drawing/2014/main" id="{E591ECB3-D05F-6FBE-A9FD-1203686CC67E}"/>
                  </a:ext>
                </a:extLst>
              </p:cNvPr>
              <p:cNvSpPr/>
              <p:nvPr/>
            </p:nvSpPr>
            <p:spPr>
              <a:xfrm>
                <a:off x="7234425" y="3328825"/>
                <a:ext cx="297325" cy="212975"/>
              </a:xfrm>
              <a:custGeom>
                <a:avLst/>
                <a:gdLst/>
                <a:ahLst/>
                <a:cxnLst/>
                <a:rect l="l" t="t" r="r" b="b"/>
                <a:pathLst>
                  <a:path w="11893" h="8519" extrusionOk="0">
                    <a:moveTo>
                      <a:pt x="5182" y="0"/>
                    </a:moveTo>
                    <a:cubicBezTo>
                      <a:pt x="5114" y="0"/>
                      <a:pt x="5068" y="0"/>
                      <a:pt x="5022" y="23"/>
                    </a:cubicBezTo>
                    <a:cubicBezTo>
                      <a:pt x="4589" y="320"/>
                      <a:pt x="5205" y="2009"/>
                      <a:pt x="5365" y="2465"/>
                    </a:cubicBezTo>
                    <a:cubicBezTo>
                      <a:pt x="4292" y="1780"/>
                      <a:pt x="3356" y="1438"/>
                      <a:pt x="2694" y="1255"/>
                    </a:cubicBezTo>
                    <a:cubicBezTo>
                      <a:pt x="2181" y="1099"/>
                      <a:pt x="1677" y="951"/>
                      <a:pt x="1298" y="951"/>
                    </a:cubicBezTo>
                    <a:cubicBezTo>
                      <a:pt x="1070" y="951"/>
                      <a:pt x="888" y="1004"/>
                      <a:pt x="777" y="1141"/>
                    </a:cubicBezTo>
                    <a:cubicBezTo>
                      <a:pt x="434" y="1552"/>
                      <a:pt x="982" y="2511"/>
                      <a:pt x="1051" y="2648"/>
                    </a:cubicBezTo>
                    <a:cubicBezTo>
                      <a:pt x="908" y="2600"/>
                      <a:pt x="765" y="2577"/>
                      <a:pt x="636" y="2577"/>
                    </a:cubicBezTo>
                    <a:cubicBezTo>
                      <a:pt x="455" y="2577"/>
                      <a:pt x="299" y="2623"/>
                      <a:pt x="206" y="2716"/>
                    </a:cubicBezTo>
                    <a:cubicBezTo>
                      <a:pt x="1" y="2967"/>
                      <a:pt x="115" y="3606"/>
                      <a:pt x="708" y="4063"/>
                    </a:cubicBezTo>
                    <a:cubicBezTo>
                      <a:pt x="343" y="4086"/>
                      <a:pt x="229" y="4246"/>
                      <a:pt x="206" y="4268"/>
                    </a:cubicBezTo>
                    <a:cubicBezTo>
                      <a:pt x="24" y="4520"/>
                      <a:pt x="229" y="5067"/>
                      <a:pt x="800" y="5524"/>
                    </a:cubicBezTo>
                    <a:cubicBezTo>
                      <a:pt x="737" y="5518"/>
                      <a:pt x="668" y="5513"/>
                      <a:pt x="598" y="5513"/>
                    </a:cubicBezTo>
                    <a:cubicBezTo>
                      <a:pt x="415" y="5513"/>
                      <a:pt x="233" y="5545"/>
                      <a:pt x="183" y="5661"/>
                    </a:cubicBezTo>
                    <a:cubicBezTo>
                      <a:pt x="24" y="5957"/>
                      <a:pt x="868" y="6665"/>
                      <a:pt x="1051" y="6825"/>
                    </a:cubicBezTo>
                    <a:cubicBezTo>
                      <a:pt x="1165" y="6916"/>
                      <a:pt x="1987" y="7601"/>
                      <a:pt x="3014" y="7943"/>
                    </a:cubicBezTo>
                    <a:cubicBezTo>
                      <a:pt x="4025" y="8280"/>
                      <a:pt x="5958" y="8518"/>
                      <a:pt x="8500" y="8518"/>
                    </a:cubicBezTo>
                    <a:cubicBezTo>
                      <a:pt x="9399" y="8518"/>
                      <a:pt x="10375" y="8488"/>
                      <a:pt x="11413" y="8423"/>
                    </a:cubicBezTo>
                    <a:cubicBezTo>
                      <a:pt x="11596" y="7920"/>
                      <a:pt x="11893" y="6916"/>
                      <a:pt x="11710" y="5661"/>
                    </a:cubicBezTo>
                    <a:cubicBezTo>
                      <a:pt x="11459" y="3995"/>
                      <a:pt x="10523" y="2945"/>
                      <a:pt x="10181" y="2579"/>
                    </a:cubicBezTo>
                    <a:cubicBezTo>
                      <a:pt x="9496" y="2693"/>
                      <a:pt x="8834" y="2808"/>
                      <a:pt x="8149" y="2922"/>
                    </a:cubicBezTo>
                    <a:cubicBezTo>
                      <a:pt x="7875" y="2351"/>
                      <a:pt x="7396" y="1552"/>
                      <a:pt x="6574" y="845"/>
                    </a:cubicBezTo>
                    <a:cubicBezTo>
                      <a:pt x="6278" y="594"/>
                      <a:pt x="5593" y="0"/>
                      <a:pt x="5182" y="0"/>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0">
                <a:extLst>
                  <a:ext uri="{FF2B5EF4-FFF2-40B4-BE49-F238E27FC236}">
                    <a16:creationId xmlns:a16="http://schemas.microsoft.com/office/drawing/2014/main" id="{58046CC3-B9DA-8C47-BDE8-2713489C860A}"/>
                  </a:ext>
                </a:extLst>
              </p:cNvPr>
              <p:cNvSpPr/>
              <p:nvPr/>
            </p:nvSpPr>
            <p:spPr>
              <a:xfrm>
                <a:off x="7258400" y="3392150"/>
                <a:ext cx="69075" cy="25900"/>
              </a:xfrm>
              <a:custGeom>
                <a:avLst/>
                <a:gdLst/>
                <a:ahLst/>
                <a:cxnLst/>
                <a:rect l="l" t="t" r="r" b="b"/>
                <a:pathLst>
                  <a:path w="2763" h="1036" extrusionOk="0">
                    <a:moveTo>
                      <a:pt x="0" y="1"/>
                    </a:moveTo>
                    <a:lnTo>
                      <a:pt x="0" y="1"/>
                    </a:lnTo>
                    <a:cubicBezTo>
                      <a:pt x="654" y="655"/>
                      <a:pt x="1601" y="1036"/>
                      <a:pt x="2533" y="1036"/>
                    </a:cubicBezTo>
                    <a:cubicBezTo>
                      <a:pt x="2610" y="1036"/>
                      <a:pt x="2686" y="1033"/>
                      <a:pt x="2762" y="1028"/>
                    </a:cubicBezTo>
                    <a:cubicBezTo>
                      <a:pt x="1781" y="822"/>
                      <a:pt x="868" y="480"/>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0">
                <a:extLst>
                  <a:ext uri="{FF2B5EF4-FFF2-40B4-BE49-F238E27FC236}">
                    <a16:creationId xmlns:a16="http://schemas.microsoft.com/office/drawing/2014/main" id="{2CB8C0C3-C288-5A6D-F3CA-5C105CC815CE}"/>
                  </a:ext>
                </a:extLst>
              </p:cNvPr>
              <p:cNvSpPr/>
              <p:nvPr/>
            </p:nvSpPr>
            <p:spPr>
              <a:xfrm>
                <a:off x="7875250" y="1787550"/>
                <a:ext cx="555650" cy="494050"/>
              </a:xfrm>
              <a:custGeom>
                <a:avLst/>
                <a:gdLst/>
                <a:ahLst/>
                <a:cxnLst/>
                <a:rect l="l" t="t" r="r" b="b"/>
                <a:pathLst>
                  <a:path w="22226" h="19762" extrusionOk="0">
                    <a:moveTo>
                      <a:pt x="12029" y="0"/>
                    </a:moveTo>
                    <a:cubicBezTo>
                      <a:pt x="11002" y="0"/>
                      <a:pt x="9838" y="936"/>
                      <a:pt x="9770" y="2397"/>
                    </a:cubicBezTo>
                    <a:cubicBezTo>
                      <a:pt x="9633" y="1255"/>
                      <a:pt x="8765" y="342"/>
                      <a:pt x="7715" y="183"/>
                    </a:cubicBezTo>
                    <a:cubicBezTo>
                      <a:pt x="7589" y="162"/>
                      <a:pt x="7462" y="151"/>
                      <a:pt x="7336" y="151"/>
                    </a:cubicBezTo>
                    <a:cubicBezTo>
                      <a:pt x="6238" y="151"/>
                      <a:pt x="5213" y="931"/>
                      <a:pt x="4885" y="2077"/>
                    </a:cubicBezTo>
                    <a:cubicBezTo>
                      <a:pt x="4799" y="1969"/>
                      <a:pt x="3939" y="925"/>
                      <a:pt x="2766" y="925"/>
                    </a:cubicBezTo>
                    <a:cubicBezTo>
                      <a:pt x="2698" y="925"/>
                      <a:pt x="2628" y="928"/>
                      <a:pt x="2557" y="936"/>
                    </a:cubicBezTo>
                    <a:cubicBezTo>
                      <a:pt x="1210" y="1073"/>
                      <a:pt x="1" y="2579"/>
                      <a:pt x="160" y="4519"/>
                    </a:cubicBezTo>
                    <a:cubicBezTo>
                      <a:pt x="4337" y="9313"/>
                      <a:pt x="8514" y="14106"/>
                      <a:pt x="12669" y="18899"/>
                    </a:cubicBezTo>
                    <a:cubicBezTo>
                      <a:pt x="13229" y="19494"/>
                      <a:pt x="13944" y="19761"/>
                      <a:pt x="14606" y="19761"/>
                    </a:cubicBezTo>
                    <a:cubicBezTo>
                      <a:pt x="15240" y="19761"/>
                      <a:pt x="15827" y="19517"/>
                      <a:pt x="16184" y="19082"/>
                    </a:cubicBezTo>
                    <a:cubicBezTo>
                      <a:pt x="16709" y="18443"/>
                      <a:pt x="16731" y="17370"/>
                      <a:pt x="16184" y="16503"/>
                    </a:cubicBezTo>
                    <a:lnTo>
                      <a:pt x="16184" y="16503"/>
                    </a:lnTo>
                    <a:cubicBezTo>
                      <a:pt x="16459" y="16561"/>
                      <a:pt x="16731" y="16588"/>
                      <a:pt x="16995" y="16588"/>
                    </a:cubicBezTo>
                    <a:cubicBezTo>
                      <a:pt x="18700" y="16588"/>
                      <a:pt x="20098" y="15450"/>
                      <a:pt x="20315" y="14106"/>
                    </a:cubicBezTo>
                    <a:cubicBezTo>
                      <a:pt x="20498" y="12988"/>
                      <a:pt x="19859" y="11778"/>
                      <a:pt x="18740" y="11070"/>
                    </a:cubicBezTo>
                    <a:lnTo>
                      <a:pt x="18740" y="11070"/>
                    </a:lnTo>
                    <a:cubicBezTo>
                      <a:pt x="18839" y="11078"/>
                      <a:pt x="18936" y="11082"/>
                      <a:pt x="19031" y="11082"/>
                    </a:cubicBezTo>
                    <a:cubicBezTo>
                      <a:pt x="20948" y="11082"/>
                      <a:pt x="22226" y="9598"/>
                      <a:pt x="22095" y="8445"/>
                    </a:cubicBezTo>
                    <a:cubicBezTo>
                      <a:pt x="22004" y="7464"/>
                      <a:pt x="20909" y="6505"/>
                      <a:pt x="19425" y="6368"/>
                    </a:cubicBezTo>
                    <a:cubicBezTo>
                      <a:pt x="21068" y="4497"/>
                      <a:pt x="20589" y="1849"/>
                      <a:pt x="19128" y="845"/>
                    </a:cubicBezTo>
                    <a:cubicBezTo>
                      <a:pt x="18678" y="542"/>
                      <a:pt x="18111" y="389"/>
                      <a:pt x="17509" y="389"/>
                    </a:cubicBezTo>
                    <a:cubicBezTo>
                      <a:pt x="16159" y="389"/>
                      <a:pt x="14636" y="1160"/>
                      <a:pt x="13878" y="2739"/>
                    </a:cubicBezTo>
                    <a:cubicBezTo>
                      <a:pt x="14129" y="1415"/>
                      <a:pt x="13308" y="251"/>
                      <a:pt x="12372" y="23"/>
                    </a:cubicBezTo>
                    <a:cubicBezTo>
                      <a:pt x="12258" y="0"/>
                      <a:pt x="12144" y="0"/>
                      <a:pt x="120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0">
                <a:extLst>
                  <a:ext uri="{FF2B5EF4-FFF2-40B4-BE49-F238E27FC236}">
                    <a16:creationId xmlns:a16="http://schemas.microsoft.com/office/drawing/2014/main" id="{DE0E3B82-AF7E-0263-C4A3-CC0357FD9ABB}"/>
                  </a:ext>
                </a:extLst>
              </p:cNvPr>
              <p:cNvSpPr/>
              <p:nvPr/>
            </p:nvSpPr>
            <p:spPr>
              <a:xfrm>
                <a:off x="7155675" y="2072275"/>
                <a:ext cx="978100" cy="911375"/>
              </a:xfrm>
              <a:custGeom>
                <a:avLst/>
                <a:gdLst/>
                <a:ahLst/>
                <a:cxnLst/>
                <a:rect l="l" t="t" r="r" b="b"/>
                <a:pathLst>
                  <a:path w="39124" h="36455" extrusionOk="0">
                    <a:moveTo>
                      <a:pt x="19836" y="1"/>
                    </a:moveTo>
                    <a:cubicBezTo>
                      <a:pt x="17736" y="1"/>
                      <a:pt x="16070" y="366"/>
                      <a:pt x="15248" y="572"/>
                    </a:cubicBezTo>
                    <a:cubicBezTo>
                      <a:pt x="13719" y="914"/>
                      <a:pt x="11710" y="1416"/>
                      <a:pt x="9747" y="3059"/>
                    </a:cubicBezTo>
                    <a:cubicBezTo>
                      <a:pt x="7442" y="5000"/>
                      <a:pt x="6460" y="7488"/>
                      <a:pt x="6278" y="7990"/>
                    </a:cubicBezTo>
                    <a:cubicBezTo>
                      <a:pt x="5296" y="10592"/>
                      <a:pt x="5890" y="11870"/>
                      <a:pt x="4452" y="14198"/>
                    </a:cubicBezTo>
                    <a:cubicBezTo>
                      <a:pt x="3790" y="15248"/>
                      <a:pt x="3607" y="15088"/>
                      <a:pt x="2740" y="16412"/>
                    </a:cubicBezTo>
                    <a:cubicBezTo>
                      <a:pt x="2512" y="16755"/>
                      <a:pt x="2078" y="17417"/>
                      <a:pt x="1644" y="18261"/>
                    </a:cubicBezTo>
                    <a:cubicBezTo>
                      <a:pt x="1211" y="19128"/>
                      <a:pt x="777" y="20156"/>
                      <a:pt x="594" y="21251"/>
                    </a:cubicBezTo>
                    <a:cubicBezTo>
                      <a:pt x="1" y="24607"/>
                      <a:pt x="1781" y="27482"/>
                      <a:pt x="2397" y="28487"/>
                    </a:cubicBezTo>
                    <a:cubicBezTo>
                      <a:pt x="4794" y="32344"/>
                      <a:pt x="8583" y="33805"/>
                      <a:pt x="11345" y="34878"/>
                    </a:cubicBezTo>
                    <a:cubicBezTo>
                      <a:pt x="14495" y="36088"/>
                      <a:pt x="17371" y="36339"/>
                      <a:pt x="18078" y="36384"/>
                    </a:cubicBezTo>
                    <a:cubicBezTo>
                      <a:pt x="18261" y="36407"/>
                      <a:pt x="18900" y="36453"/>
                      <a:pt x="19653" y="36453"/>
                    </a:cubicBezTo>
                    <a:cubicBezTo>
                      <a:pt x="19695" y="36453"/>
                      <a:pt x="19796" y="36454"/>
                      <a:pt x="19945" y="36454"/>
                    </a:cubicBezTo>
                    <a:cubicBezTo>
                      <a:pt x="21099" y="36454"/>
                      <a:pt x="25196" y="36365"/>
                      <a:pt x="28327" y="34809"/>
                    </a:cubicBezTo>
                    <a:cubicBezTo>
                      <a:pt x="33919" y="32002"/>
                      <a:pt x="36065" y="26387"/>
                      <a:pt x="36681" y="24401"/>
                    </a:cubicBezTo>
                    <a:cubicBezTo>
                      <a:pt x="39123" y="16663"/>
                      <a:pt x="35471" y="10135"/>
                      <a:pt x="34650" y="8766"/>
                    </a:cubicBezTo>
                    <a:cubicBezTo>
                      <a:pt x="33965" y="7625"/>
                      <a:pt x="31751" y="3950"/>
                      <a:pt x="27368" y="1758"/>
                    </a:cubicBezTo>
                    <a:cubicBezTo>
                      <a:pt x="27231" y="1690"/>
                      <a:pt x="27094" y="1621"/>
                      <a:pt x="27003" y="1576"/>
                    </a:cubicBezTo>
                    <a:cubicBezTo>
                      <a:pt x="24424" y="343"/>
                      <a:pt x="21913" y="1"/>
                      <a:pt x="19836" y="1"/>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0">
                <a:extLst>
                  <a:ext uri="{FF2B5EF4-FFF2-40B4-BE49-F238E27FC236}">
                    <a16:creationId xmlns:a16="http://schemas.microsoft.com/office/drawing/2014/main" id="{2BBECF6E-1CAD-6C1D-F8AA-BED561F8137E}"/>
                  </a:ext>
                </a:extLst>
              </p:cNvPr>
              <p:cNvSpPr/>
              <p:nvPr/>
            </p:nvSpPr>
            <p:spPr>
              <a:xfrm>
                <a:off x="7358825" y="2077425"/>
                <a:ext cx="744125" cy="514000"/>
              </a:xfrm>
              <a:custGeom>
                <a:avLst/>
                <a:gdLst/>
                <a:ahLst/>
                <a:cxnLst/>
                <a:rect l="l" t="t" r="r" b="b"/>
                <a:pathLst>
                  <a:path w="29765" h="20560" extrusionOk="0">
                    <a:moveTo>
                      <a:pt x="8971" y="0"/>
                    </a:moveTo>
                    <a:cubicBezTo>
                      <a:pt x="8172" y="114"/>
                      <a:pt x="7556" y="251"/>
                      <a:pt x="7122" y="366"/>
                    </a:cubicBezTo>
                    <a:cubicBezTo>
                      <a:pt x="5593" y="708"/>
                      <a:pt x="3584" y="1210"/>
                      <a:pt x="1621" y="2853"/>
                    </a:cubicBezTo>
                    <a:cubicBezTo>
                      <a:pt x="982" y="3401"/>
                      <a:pt x="457" y="3972"/>
                      <a:pt x="1" y="4543"/>
                    </a:cubicBezTo>
                    <a:cubicBezTo>
                      <a:pt x="800" y="4406"/>
                      <a:pt x="1598" y="4269"/>
                      <a:pt x="2420" y="4132"/>
                    </a:cubicBezTo>
                    <a:cubicBezTo>
                      <a:pt x="2648" y="4565"/>
                      <a:pt x="3105" y="5227"/>
                      <a:pt x="3927" y="5638"/>
                    </a:cubicBezTo>
                    <a:cubicBezTo>
                      <a:pt x="4390" y="5870"/>
                      <a:pt x="4902" y="5981"/>
                      <a:pt x="5431" y="5981"/>
                    </a:cubicBezTo>
                    <a:cubicBezTo>
                      <a:pt x="6520" y="5981"/>
                      <a:pt x="7684" y="5509"/>
                      <a:pt x="8651" y="4634"/>
                    </a:cubicBezTo>
                    <a:cubicBezTo>
                      <a:pt x="8743" y="4794"/>
                      <a:pt x="9199" y="5592"/>
                      <a:pt x="10204" y="5889"/>
                    </a:cubicBezTo>
                    <a:cubicBezTo>
                      <a:pt x="10472" y="5975"/>
                      <a:pt x="10727" y="6008"/>
                      <a:pt x="10961" y="6008"/>
                    </a:cubicBezTo>
                    <a:cubicBezTo>
                      <a:pt x="11664" y="6008"/>
                      <a:pt x="12178" y="5712"/>
                      <a:pt x="12281" y="5661"/>
                    </a:cubicBezTo>
                    <a:cubicBezTo>
                      <a:pt x="12326" y="5866"/>
                      <a:pt x="12600" y="7373"/>
                      <a:pt x="14061" y="8172"/>
                    </a:cubicBezTo>
                    <a:cubicBezTo>
                      <a:pt x="14654" y="8503"/>
                      <a:pt x="15248" y="8594"/>
                      <a:pt x="15724" y="8594"/>
                    </a:cubicBezTo>
                    <a:cubicBezTo>
                      <a:pt x="16201" y="8594"/>
                      <a:pt x="16560" y="8503"/>
                      <a:pt x="16686" y="8468"/>
                    </a:cubicBezTo>
                    <a:cubicBezTo>
                      <a:pt x="16686" y="8742"/>
                      <a:pt x="16777" y="10477"/>
                      <a:pt x="18238" y="11687"/>
                    </a:cubicBezTo>
                    <a:cubicBezTo>
                      <a:pt x="19284" y="12543"/>
                      <a:pt x="20425" y="12654"/>
                      <a:pt x="20975" y="12654"/>
                    </a:cubicBezTo>
                    <a:cubicBezTo>
                      <a:pt x="21085" y="12654"/>
                      <a:pt x="21171" y="12649"/>
                      <a:pt x="21228" y="12645"/>
                    </a:cubicBezTo>
                    <a:lnTo>
                      <a:pt x="21228" y="12645"/>
                    </a:lnTo>
                    <a:cubicBezTo>
                      <a:pt x="21137" y="12942"/>
                      <a:pt x="20224" y="15795"/>
                      <a:pt x="21959" y="18192"/>
                    </a:cubicBezTo>
                    <a:cubicBezTo>
                      <a:pt x="23075" y="19697"/>
                      <a:pt x="24915" y="20560"/>
                      <a:pt x="26884" y="20560"/>
                    </a:cubicBezTo>
                    <a:cubicBezTo>
                      <a:pt x="27692" y="20560"/>
                      <a:pt x="28521" y="20415"/>
                      <a:pt x="29331" y="20109"/>
                    </a:cubicBezTo>
                    <a:cubicBezTo>
                      <a:pt x="29765" y="14243"/>
                      <a:pt x="27186" y="9678"/>
                      <a:pt x="26524" y="8560"/>
                    </a:cubicBezTo>
                    <a:cubicBezTo>
                      <a:pt x="25839" y="7419"/>
                      <a:pt x="23625" y="3744"/>
                      <a:pt x="19242" y="1552"/>
                    </a:cubicBezTo>
                    <a:cubicBezTo>
                      <a:pt x="19105" y="1484"/>
                      <a:pt x="18968" y="1415"/>
                      <a:pt x="18877" y="1370"/>
                    </a:cubicBezTo>
                    <a:cubicBezTo>
                      <a:pt x="18649" y="1256"/>
                      <a:pt x="18443" y="1164"/>
                      <a:pt x="18215" y="1073"/>
                    </a:cubicBezTo>
                    <a:lnTo>
                      <a:pt x="8971"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0">
                <a:extLst>
                  <a:ext uri="{FF2B5EF4-FFF2-40B4-BE49-F238E27FC236}">
                    <a16:creationId xmlns:a16="http://schemas.microsoft.com/office/drawing/2014/main" id="{72CC3D59-2B44-8010-C598-B8F498533A86}"/>
                  </a:ext>
                </a:extLst>
              </p:cNvPr>
              <p:cNvSpPr/>
              <p:nvPr/>
            </p:nvSpPr>
            <p:spPr>
              <a:xfrm>
                <a:off x="7293775" y="1813225"/>
                <a:ext cx="1081375" cy="1003825"/>
              </a:xfrm>
              <a:custGeom>
                <a:avLst/>
                <a:gdLst/>
                <a:ahLst/>
                <a:cxnLst/>
                <a:rect l="l" t="t" r="r" b="b"/>
                <a:pathLst>
                  <a:path w="43255" h="40153" extrusionOk="0">
                    <a:moveTo>
                      <a:pt x="19927" y="0"/>
                    </a:moveTo>
                    <a:cubicBezTo>
                      <a:pt x="19813" y="0"/>
                      <a:pt x="19676" y="0"/>
                      <a:pt x="19539" y="23"/>
                    </a:cubicBezTo>
                    <a:cubicBezTo>
                      <a:pt x="17644" y="251"/>
                      <a:pt x="16709" y="2032"/>
                      <a:pt x="16640" y="2191"/>
                    </a:cubicBezTo>
                    <a:cubicBezTo>
                      <a:pt x="16579" y="2110"/>
                      <a:pt x="15475" y="896"/>
                      <a:pt x="13807" y="896"/>
                    </a:cubicBezTo>
                    <a:cubicBezTo>
                      <a:pt x="13596" y="896"/>
                      <a:pt x="13376" y="915"/>
                      <a:pt x="13148" y="959"/>
                    </a:cubicBezTo>
                    <a:cubicBezTo>
                      <a:pt x="11322" y="1324"/>
                      <a:pt x="10546" y="2922"/>
                      <a:pt x="10477" y="3082"/>
                    </a:cubicBezTo>
                    <a:cubicBezTo>
                      <a:pt x="9907" y="2159"/>
                      <a:pt x="8929" y="1643"/>
                      <a:pt x="7944" y="1643"/>
                    </a:cubicBezTo>
                    <a:cubicBezTo>
                      <a:pt x="7589" y="1643"/>
                      <a:pt x="7232" y="1710"/>
                      <a:pt x="6894" y="1849"/>
                    </a:cubicBezTo>
                    <a:cubicBezTo>
                      <a:pt x="5775" y="2328"/>
                      <a:pt x="5068" y="3515"/>
                      <a:pt x="5182" y="4794"/>
                    </a:cubicBezTo>
                    <a:cubicBezTo>
                      <a:pt x="4690" y="4518"/>
                      <a:pt x="4167" y="4392"/>
                      <a:pt x="3668" y="4392"/>
                    </a:cubicBezTo>
                    <a:cubicBezTo>
                      <a:pt x="2800" y="4392"/>
                      <a:pt x="2002" y="4772"/>
                      <a:pt x="1553" y="5410"/>
                    </a:cubicBezTo>
                    <a:cubicBezTo>
                      <a:pt x="777" y="6528"/>
                      <a:pt x="1370" y="7921"/>
                      <a:pt x="1416" y="7989"/>
                    </a:cubicBezTo>
                    <a:cubicBezTo>
                      <a:pt x="343" y="8583"/>
                      <a:pt x="1" y="9884"/>
                      <a:pt x="526" y="10797"/>
                    </a:cubicBezTo>
                    <a:cubicBezTo>
                      <a:pt x="849" y="11387"/>
                      <a:pt x="1538" y="11754"/>
                      <a:pt x="2287" y="11754"/>
                    </a:cubicBezTo>
                    <a:cubicBezTo>
                      <a:pt x="2436" y="11754"/>
                      <a:pt x="2588" y="11740"/>
                      <a:pt x="2740" y="11710"/>
                    </a:cubicBezTo>
                    <a:lnTo>
                      <a:pt x="2740" y="11710"/>
                    </a:lnTo>
                    <a:cubicBezTo>
                      <a:pt x="2192" y="12668"/>
                      <a:pt x="2352" y="13741"/>
                      <a:pt x="2854" y="14106"/>
                    </a:cubicBezTo>
                    <a:cubicBezTo>
                      <a:pt x="3015" y="14222"/>
                      <a:pt x="3238" y="14284"/>
                      <a:pt x="3491" y="14284"/>
                    </a:cubicBezTo>
                    <a:cubicBezTo>
                      <a:pt x="4131" y="14284"/>
                      <a:pt x="4958" y="13888"/>
                      <a:pt x="5433" y="12988"/>
                    </a:cubicBezTo>
                    <a:cubicBezTo>
                      <a:pt x="5479" y="13170"/>
                      <a:pt x="5912" y="14768"/>
                      <a:pt x="7327" y="15316"/>
                    </a:cubicBezTo>
                    <a:cubicBezTo>
                      <a:pt x="7637" y="15430"/>
                      <a:pt x="7967" y="15486"/>
                      <a:pt x="8304" y="15486"/>
                    </a:cubicBezTo>
                    <a:cubicBezTo>
                      <a:pt x="9584" y="15486"/>
                      <a:pt x="10964" y="14684"/>
                      <a:pt x="11687" y="13239"/>
                    </a:cubicBezTo>
                    <a:cubicBezTo>
                      <a:pt x="11710" y="14380"/>
                      <a:pt x="12532" y="15270"/>
                      <a:pt x="13467" y="15384"/>
                    </a:cubicBezTo>
                    <a:cubicBezTo>
                      <a:pt x="13528" y="15391"/>
                      <a:pt x="13587" y="15394"/>
                      <a:pt x="13645" y="15394"/>
                    </a:cubicBezTo>
                    <a:cubicBezTo>
                      <a:pt x="14578" y="15394"/>
                      <a:pt x="15228" y="14583"/>
                      <a:pt x="15271" y="14540"/>
                    </a:cubicBezTo>
                    <a:cubicBezTo>
                      <a:pt x="15271" y="14654"/>
                      <a:pt x="15499" y="16845"/>
                      <a:pt x="17462" y="17781"/>
                    </a:cubicBezTo>
                    <a:cubicBezTo>
                      <a:pt x="18039" y="18065"/>
                      <a:pt x="18607" y="18158"/>
                      <a:pt x="19102" y="18158"/>
                    </a:cubicBezTo>
                    <a:cubicBezTo>
                      <a:pt x="19918" y="18158"/>
                      <a:pt x="20538" y="17906"/>
                      <a:pt x="20680" y="17850"/>
                    </a:cubicBezTo>
                    <a:lnTo>
                      <a:pt x="20680" y="17850"/>
                    </a:lnTo>
                    <a:cubicBezTo>
                      <a:pt x="20224" y="19036"/>
                      <a:pt x="20452" y="20360"/>
                      <a:pt x="21251" y="21228"/>
                    </a:cubicBezTo>
                    <a:cubicBezTo>
                      <a:pt x="21830" y="21820"/>
                      <a:pt x="22646" y="22141"/>
                      <a:pt x="23495" y="22141"/>
                    </a:cubicBezTo>
                    <a:cubicBezTo>
                      <a:pt x="24184" y="22141"/>
                      <a:pt x="24895" y="21929"/>
                      <a:pt x="25519" y="21479"/>
                    </a:cubicBezTo>
                    <a:lnTo>
                      <a:pt x="25519" y="21479"/>
                    </a:lnTo>
                    <a:cubicBezTo>
                      <a:pt x="24173" y="23305"/>
                      <a:pt x="23990" y="25701"/>
                      <a:pt x="25040" y="27642"/>
                    </a:cubicBezTo>
                    <a:cubicBezTo>
                      <a:pt x="26455" y="30267"/>
                      <a:pt x="29377" y="30563"/>
                      <a:pt x="29605" y="30586"/>
                    </a:cubicBezTo>
                    <a:cubicBezTo>
                      <a:pt x="29422" y="33211"/>
                      <a:pt x="29263" y="35836"/>
                      <a:pt x="29080" y="38461"/>
                    </a:cubicBezTo>
                    <a:cubicBezTo>
                      <a:pt x="29240" y="38666"/>
                      <a:pt x="30061" y="39922"/>
                      <a:pt x="31568" y="40127"/>
                    </a:cubicBezTo>
                    <a:cubicBezTo>
                      <a:pt x="31697" y="40144"/>
                      <a:pt x="31826" y="40152"/>
                      <a:pt x="31956" y="40152"/>
                    </a:cubicBezTo>
                    <a:cubicBezTo>
                      <a:pt x="33412" y="40152"/>
                      <a:pt x="34888" y="39110"/>
                      <a:pt x="35517" y="37434"/>
                    </a:cubicBezTo>
                    <a:cubicBezTo>
                      <a:pt x="36014" y="38105"/>
                      <a:pt x="36788" y="38453"/>
                      <a:pt x="37559" y="38453"/>
                    </a:cubicBezTo>
                    <a:cubicBezTo>
                      <a:pt x="38098" y="38453"/>
                      <a:pt x="38636" y="38283"/>
                      <a:pt x="39077" y="37936"/>
                    </a:cubicBezTo>
                    <a:cubicBezTo>
                      <a:pt x="40196" y="37068"/>
                      <a:pt x="40356" y="35357"/>
                      <a:pt x="39351" y="34261"/>
                    </a:cubicBezTo>
                    <a:lnTo>
                      <a:pt x="39351" y="34261"/>
                    </a:lnTo>
                    <a:cubicBezTo>
                      <a:pt x="39384" y="34262"/>
                      <a:pt x="39417" y="34262"/>
                      <a:pt x="39449" y="34262"/>
                    </a:cubicBezTo>
                    <a:cubicBezTo>
                      <a:pt x="41028" y="34262"/>
                      <a:pt x="42394" y="33180"/>
                      <a:pt x="42730" y="31659"/>
                    </a:cubicBezTo>
                    <a:cubicBezTo>
                      <a:pt x="43072" y="30084"/>
                      <a:pt x="42205" y="28440"/>
                      <a:pt x="40675" y="27870"/>
                    </a:cubicBezTo>
                    <a:cubicBezTo>
                      <a:pt x="42341" y="26934"/>
                      <a:pt x="43254" y="25040"/>
                      <a:pt x="42912" y="23191"/>
                    </a:cubicBezTo>
                    <a:cubicBezTo>
                      <a:pt x="42615" y="21479"/>
                      <a:pt x="41269" y="20064"/>
                      <a:pt x="39534" y="19653"/>
                    </a:cubicBezTo>
                    <a:cubicBezTo>
                      <a:pt x="39739" y="19059"/>
                      <a:pt x="40310" y="17165"/>
                      <a:pt x="39511" y="15042"/>
                    </a:cubicBezTo>
                    <a:cubicBezTo>
                      <a:pt x="38301" y="11824"/>
                      <a:pt x="35015" y="10934"/>
                      <a:pt x="34672" y="10842"/>
                    </a:cubicBezTo>
                    <a:cubicBezTo>
                      <a:pt x="35266" y="9769"/>
                      <a:pt x="35174" y="8446"/>
                      <a:pt x="34421" y="7510"/>
                    </a:cubicBezTo>
                    <a:cubicBezTo>
                      <a:pt x="33842" y="6763"/>
                      <a:pt x="32943" y="6352"/>
                      <a:pt x="32023" y="6352"/>
                    </a:cubicBezTo>
                    <a:cubicBezTo>
                      <a:pt x="31818" y="6352"/>
                      <a:pt x="31612" y="6373"/>
                      <a:pt x="31408" y="6414"/>
                    </a:cubicBezTo>
                    <a:cubicBezTo>
                      <a:pt x="31066" y="3789"/>
                      <a:pt x="29217" y="1849"/>
                      <a:pt x="27117" y="1644"/>
                    </a:cubicBezTo>
                    <a:cubicBezTo>
                      <a:pt x="26981" y="1630"/>
                      <a:pt x="26848" y="1623"/>
                      <a:pt x="26718" y="1623"/>
                    </a:cubicBezTo>
                    <a:cubicBezTo>
                      <a:pt x="25138" y="1623"/>
                      <a:pt x="23966" y="2579"/>
                      <a:pt x="23670" y="2853"/>
                    </a:cubicBezTo>
                    <a:cubicBezTo>
                      <a:pt x="23077" y="1119"/>
                      <a:pt x="21525" y="0"/>
                      <a:pt x="199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0">
                <a:extLst>
                  <a:ext uri="{FF2B5EF4-FFF2-40B4-BE49-F238E27FC236}">
                    <a16:creationId xmlns:a16="http://schemas.microsoft.com/office/drawing/2014/main" id="{A355DF68-F169-4B59-6C94-664BC8896B7A}"/>
                  </a:ext>
                </a:extLst>
              </p:cNvPr>
              <p:cNvSpPr/>
              <p:nvPr/>
            </p:nvSpPr>
            <p:spPr>
              <a:xfrm>
                <a:off x="7428450" y="2832375"/>
                <a:ext cx="49675" cy="27950"/>
              </a:xfrm>
              <a:custGeom>
                <a:avLst/>
                <a:gdLst/>
                <a:ahLst/>
                <a:cxnLst/>
                <a:rect l="l" t="t" r="r" b="b"/>
                <a:pathLst>
                  <a:path w="1987" h="1118" extrusionOk="0">
                    <a:moveTo>
                      <a:pt x="0" y="0"/>
                    </a:moveTo>
                    <a:lnTo>
                      <a:pt x="0" y="0"/>
                    </a:lnTo>
                    <a:cubicBezTo>
                      <a:pt x="85" y="659"/>
                      <a:pt x="719" y="1117"/>
                      <a:pt x="1348" y="1117"/>
                    </a:cubicBezTo>
                    <a:cubicBezTo>
                      <a:pt x="1569" y="1117"/>
                      <a:pt x="1790" y="1061"/>
                      <a:pt x="1986" y="936"/>
                    </a:cubicBezTo>
                    <a:lnTo>
                      <a:pt x="1986" y="936"/>
                    </a:lnTo>
                    <a:cubicBezTo>
                      <a:pt x="1882" y="950"/>
                      <a:pt x="1780" y="958"/>
                      <a:pt x="1680" y="958"/>
                    </a:cubicBezTo>
                    <a:cubicBezTo>
                      <a:pt x="989" y="958"/>
                      <a:pt x="399" y="618"/>
                      <a:pt x="0" y="0"/>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0">
                <a:extLst>
                  <a:ext uri="{FF2B5EF4-FFF2-40B4-BE49-F238E27FC236}">
                    <a16:creationId xmlns:a16="http://schemas.microsoft.com/office/drawing/2014/main" id="{47CC715C-9B81-68ED-AB76-110A7DAB3C95}"/>
                  </a:ext>
                </a:extLst>
              </p:cNvPr>
              <p:cNvSpPr/>
              <p:nvPr/>
            </p:nvSpPr>
            <p:spPr>
              <a:xfrm>
                <a:off x="7277225" y="2355900"/>
                <a:ext cx="192325" cy="189475"/>
              </a:xfrm>
              <a:custGeom>
                <a:avLst/>
                <a:gdLst/>
                <a:ahLst/>
                <a:cxnLst/>
                <a:rect l="l" t="t" r="r" b="b"/>
                <a:pathLst>
                  <a:path w="7693" h="7579" extrusionOk="0">
                    <a:moveTo>
                      <a:pt x="229" y="3264"/>
                    </a:moveTo>
                    <a:cubicBezTo>
                      <a:pt x="1" y="5273"/>
                      <a:pt x="1416" y="7099"/>
                      <a:pt x="3424" y="7327"/>
                    </a:cubicBezTo>
                    <a:lnTo>
                      <a:pt x="3424" y="7327"/>
                    </a:lnTo>
                    <a:cubicBezTo>
                      <a:pt x="5410" y="7578"/>
                      <a:pt x="7213" y="6117"/>
                      <a:pt x="7464" y="4109"/>
                    </a:cubicBezTo>
                    <a:lnTo>
                      <a:pt x="7464" y="4109"/>
                    </a:lnTo>
                    <a:cubicBezTo>
                      <a:pt x="7693" y="2077"/>
                      <a:pt x="6278" y="251"/>
                      <a:pt x="4269" y="23"/>
                    </a:cubicBezTo>
                    <a:lnTo>
                      <a:pt x="4269" y="23"/>
                    </a:lnTo>
                    <a:cubicBezTo>
                      <a:pt x="4132" y="0"/>
                      <a:pt x="3995" y="0"/>
                      <a:pt x="3858" y="0"/>
                    </a:cubicBezTo>
                    <a:lnTo>
                      <a:pt x="3858" y="0"/>
                    </a:lnTo>
                    <a:cubicBezTo>
                      <a:pt x="2032" y="0"/>
                      <a:pt x="457" y="1392"/>
                      <a:pt x="229" y="3264"/>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0">
                <a:extLst>
                  <a:ext uri="{FF2B5EF4-FFF2-40B4-BE49-F238E27FC236}">
                    <a16:creationId xmlns:a16="http://schemas.microsoft.com/office/drawing/2014/main" id="{D1904BAA-BE93-5541-AB34-0B8DDC365456}"/>
                  </a:ext>
                </a:extLst>
              </p:cNvPr>
              <p:cNvSpPr/>
              <p:nvPr/>
            </p:nvSpPr>
            <p:spPr>
              <a:xfrm>
                <a:off x="7292625" y="2350000"/>
                <a:ext cx="127850" cy="154425"/>
              </a:xfrm>
              <a:custGeom>
                <a:avLst/>
                <a:gdLst/>
                <a:ahLst/>
                <a:cxnLst/>
                <a:rect l="l" t="t" r="r" b="b"/>
                <a:pathLst>
                  <a:path w="5114" h="6177" extrusionOk="0">
                    <a:moveTo>
                      <a:pt x="3179" y="0"/>
                    </a:moveTo>
                    <a:cubicBezTo>
                      <a:pt x="2061" y="0"/>
                      <a:pt x="892" y="1160"/>
                      <a:pt x="480" y="2336"/>
                    </a:cubicBezTo>
                    <a:cubicBezTo>
                      <a:pt x="1" y="3728"/>
                      <a:pt x="435" y="5691"/>
                      <a:pt x="1644" y="6102"/>
                    </a:cubicBezTo>
                    <a:cubicBezTo>
                      <a:pt x="1799" y="6154"/>
                      <a:pt x="1960" y="6177"/>
                      <a:pt x="2123" y="6177"/>
                    </a:cubicBezTo>
                    <a:cubicBezTo>
                      <a:pt x="2898" y="6177"/>
                      <a:pt x="3725" y="5649"/>
                      <a:pt x="4178" y="5121"/>
                    </a:cubicBezTo>
                    <a:cubicBezTo>
                      <a:pt x="4612" y="4664"/>
                      <a:pt x="4794" y="4162"/>
                      <a:pt x="4886" y="3865"/>
                    </a:cubicBezTo>
                    <a:cubicBezTo>
                      <a:pt x="4383" y="3523"/>
                      <a:pt x="3881" y="3180"/>
                      <a:pt x="3379" y="2861"/>
                    </a:cubicBezTo>
                    <a:cubicBezTo>
                      <a:pt x="3950" y="2656"/>
                      <a:pt x="4520" y="2450"/>
                      <a:pt x="5114" y="2245"/>
                    </a:cubicBezTo>
                    <a:cubicBezTo>
                      <a:pt x="5091" y="2153"/>
                      <a:pt x="4863" y="510"/>
                      <a:pt x="3721" y="99"/>
                    </a:cubicBezTo>
                    <a:cubicBezTo>
                      <a:pt x="3544" y="31"/>
                      <a:pt x="3362" y="0"/>
                      <a:pt x="3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0">
                <a:extLst>
                  <a:ext uri="{FF2B5EF4-FFF2-40B4-BE49-F238E27FC236}">
                    <a16:creationId xmlns:a16="http://schemas.microsoft.com/office/drawing/2014/main" id="{5BAAE12A-F8AC-C8A8-BCDA-1166E45CCFDF}"/>
                  </a:ext>
                </a:extLst>
              </p:cNvPr>
              <p:cNvSpPr/>
              <p:nvPr/>
            </p:nvSpPr>
            <p:spPr>
              <a:xfrm>
                <a:off x="7314250" y="2398875"/>
                <a:ext cx="29775" cy="23625"/>
              </a:xfrm>
              <a:custGeom>
                <a:avLst/>
                <a:gdLst/>
                <a:ahLst/>
                <a:cxnLst/>
                <a:rect l="l" t="t" r="r" b="b"/>
                <a:pathLst>
                  <a:path w="1191" h="945" extrusionOk="0">
                    <a:moveTo>
                      <a:pt x="803" y="1"/>
                    </a:moveTo>
                    <a:cubicBezTo>
                      <a:pt x="575" y="1"/>
                      <a:pt x="297" y="106"/>
                      <a:pt x="186" y="244"/>
                    </a:cubicBezTo>
                    <a:cubicBezTo>
                      <a:pt x="0" y="492"/>
                      <a:pt x="206" y="945"/>
                      <a:pt x="501" y="945"/>
                    </a:cubicBezTo>
                    <a:cubicBezTo>
                      <a:pt x="532" y="945"/>
                      <a:pt x="564" y="940"/>
                      <a:pt x="597" y="929"/>
                    </a:cubicBezTo>
                    <a:cubicBezTo>
                      <a:pt x="871" y="837"/>
                      <a:pt x="1190" y="404"/>
                      <a:pt x="1122" y="153"/>
                    </a:cubicBezTo>
                    <a:cubicBezTo>
                      <a:pt x="1077" y="45"/>
                      <a:pt x="951" y="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0">
                <a:extLst>
                  <a:ext uri="{FF2B5EF4-FFF2-40B4-BE49-F238E27FC236}">
                    <a16:creationId xmlns:a16="http://schemas.microsoft.com/office/drawing/2014/main" id="{A69A8B2B-4B47-88EA-7AD1-A14030663C9D}"/>
                  </a:ext>
                </a:extLst>
              </p:cNvPr>
              <p:cNvSpPr/>
              <p:nvPr/>
            </p:nvSpPr>
            <p:spPr>
              <a:xfrm>
                <a:off x="7591075" y="2446050"/>
                <a:ext cx="217425" cy="203175"/>
              </a:xfrm>
              <a:custGeom>
                <a:avLst/>
                <a:gdLst/>
                <a:ahLst/>
                <a:cxnLst/>
                <a:rect l="l" t="t" r="r" b="b"/>
                <a:pathLst>
                  <a:path w="8697" h="8127" extrusionOk="0">
                    <a:moveTo>
                      <a:pt x="274" y="3470"/>
                    </a:moveTo>
                    <a:cubicBezTo>
                      <a:pt x="1" y="5638"/>
                      <a:pt x="1644" y="7601"/>
                      <a:pt x="3904" y="7875"/>
                    </a:cubicBezTo>
                    <a:lnTo>
                      <a:pt x="3904" y="7875"/>
                    </a:lnTo>
                    <a:cubicBezTo>
                      <a:pt x="6163" y="8126"/>
                      <a:pt x="8195" y="6597"/>
                      <a:pt x="8446" y="4429"/>
                    </a:cubicBezTo>
                    <a:lnTo>
                      <a:pt x="8446" y="4429"/>
                    </a:lnTo>
                    <a:cubicBezTo>
                      <a:pt x="8697" y="2260"/>
                      <a:pt x="7076" y="297"/>
                      <a:pt x="4817" y="23"/>
                    </a:cubicBezTo>
                    <a:lnTo>
                      <a:pt x="4817" y="23"/>
                    </a:lnTo>
                    <a:cubicBezTo>
                      <a:pt x="4657" y="0"/>
                      <a:pt x="4474" y="0"/>
                      <a:pt x="4315" y="0"/>
                    </a:cubicBezTo>
                    <a:lnTo>
                      <a:pt x="4315" y="0"/>
                    </a:lnTo>
                    <a:cubicBezTo>
                      <a:pt x="2260" y="0"/>
                      <a:pt x="503" y="1461"/>
                      <a:pt x="274" y="3470"/>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0">
                <a:extLst>
                  <a:ext uri="{FF2B5EF4-FFF2-40B4-BE49-F238E27FC236}">
                    <a16:creationId xmlns:a16="http://schemas.microsoft.com/office/drawing/2014/main" id="{64D89A7A-1BD3-0E07-84D1-8D788DCE1885}"/>
                  </a:ext>
                </a:extLst>
              </p:cNvPr>
              <p:cNvSpPr/>
              <p:nvPr/>
            </p:nvSpPr>
            <p:spPr>
              <a:xfrm>
                <a:off x="7607050" y="2433075"/>
                <a:ext cx="135850" cy="170175"/>
              </a:xfrm>
              <a:custGeom>
                <a:avLst/>
                <a:gdLst/>
                <a:ahLst/>
                <a:cxnLst/>
                <a:rect l="l" t="t" r="r" b="b"/>
                <a:pathLst>
                  <a:path w="5434" h="6807" extrusionOk="0">
                    <a:moveTo>
                      <a:pt x="2951" y="1"/>
                    </a:moveTo>
                    <a:cubicBezTo>
                      <a:pt x="1549" y="1"/>
                      <a:pt x="356" y="1631"/>
                      <a:pt x="183" y="3099"/>
                    </a:cubicBezTo>
                    <a:cubicBezTo>
                      <a:pt x="1" y="4628"/>
                      <a:pt x="868" y="6637"/>
                      <a:pt x="2397" y="6796"/>
                    </a:cubicBezTo>
                    <a:cubicBezTo>
                      <a:pt x="2462" y="6803"/>
                      <a:pt x="2528" y="6806"/>
                      <a:pt x="2593" y="6806"/>
                    </a:cubicBezTo>
                    <a:cubicBezTo>
                      <a:pt x="3870" y="6806"/>
                      <a:pt x="5281" y="5560"/>
                      <a:pt x="5433" y="3715"/>
                    </a:cubicBezTo>
                    <a:cubicBezTo>
                      <a:pt x="4794" y="3464"/>
                      <a:pt x="4155" y="3236"/>
                      <a:pt x="3516" y="2985"/>
                    </a:cubicBezTo>
                    <a:cubicBezTo>
                      <a:pt x="4086" y="2642"/>
                      <a:pt x="4680" y="2323"/>
                      <a:pt x="5273" y="1980"/>
                    </a:cubicBezTo>
                    <a:cubicBezTo>
                      <a:pt x="5228" y="1866"/>
                      <a:pt x="4566" y="200"/>
                      <a:pt x="3196" y="17"/>
                    </a:cubicBezTo>
                    <a:cubicBezTo>
                      <a:pt x="3114" y="6"/>
                      <a:pt x="3032" y="1"/>
                      <a:pt x="29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0">
                <a:extLst>
                  <a:ext uri="{FF2B5EF4-FFF2-40B4-BE49-F238E27FC236}">
                    <a16:creationId xmlns:a16="http://schemas.microsoft.com/office/drawing/2014/main" id="{9170AE4A-DD52-A294-4694-D5EE80721F1F}"/>
                  </a:ext>
                </a:extLst>
              </p:cNvPr>
              <p:cNvSpPr/>
              <p:nvPr/>
            </p:nvSpPr>
            <p:spPr>
              <a:xfrm>
                <a:off x="7633325" y="2482225"/>
                <a:ext cx="29675" cy="21525"/>
              </a:xfrm>
              <a:custGeom>
                <a:avLst/>
                <a:gdLst/>
                <a:ahLst/>
                <a:cxnLst/>
                <a:rect l="l" t="t" r="r" b="b"/>
                <a:pathLst>
                  <a:path w="1187" h="861" extrusionOk="0">
                    <a:moveTo>
                      <a:pt x="790" y="0"/>
                    </a:moveTo>
                    <a:cubicBezTo>
                      <a:pt x="484" y="0"/>
                      <a:pt x="39" y="172"/>
                      <a:pt x="22" y="402"/>
                    </a:cubicBezTo>
                    <a:cubicBezTo>
                      <a:pt x="0" y="600"/>
                      <a:pt x="252" y="860"/>
                      <a:pt x="535" y="860"/>
                    </a:cubicBezTo>
                    <a:cubicBezTo>
                      <a:pt x="547" y="860"/>
                      <a:pt x="559" y="860"/>
                      <a:pt x="570" y="859"/>
                    </a:cubicBezTo>
                    <a:cubicBezTo>
                      <a:pt x="981" y="836"/>
                      <a:pt x="1187" y="242"/>
                      <a:pt x="1050" y="83"/>
                    </a:cubicBezTo>
                    <a:cubicBezTo>
                      <a:pt x="1005" y="26"/>
                      <a:pt x="908"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0">
                <a:extLst>
                  <a:ext uri="{FF2B5EF4-FFF2-40B4-BE49-F238E27FC236}">
                    <a16:creationId xmlns:a16="http://schemas.microsoft.com/office/drawing/2014/main" id="{9B66EFA7-568A-3FAB-72B7-8BDBA480D0AC}"/>
                  </a:ext>
                </a:extLst>
              </p:cNvPr>
              <p:cNvSpPr/>
              <p:nvPr/>
            </p:nvSpPr>
            <p:spPr>
              <a:xfrm>
                <a:off x="7165950" y="2194400"/>
                <a:ext cx="190050" cy="477075"/>
              </a:xfrm>
              <a:custGeom>
                <a:avLst/>
                <a:gdLst/>
                <a:ahLst/>
                <a:cxnLst/>
                <a:rect l="l" t="t" r="r" b="b"/>
                <a:pathLst>
                  <a:path w="7602" h="19083" extrusionOk="0">
                    <a:moveTo>
                      <a:pt x="5342" y="8263"/>
                    </a:moveTo>
                    <a:cubicBezTo>
                      <a:pt x="5730" y="6962"/>
                      <a:pt x="5547" y="6369"/>
                      <a:pt x="5821" y="4771"/>
                    </a:cubicBezTo>
                    <a:cubicBezTo>
                      <a:pt x="6027" y="3584"/>
                      <a:pt x="6483" y="1941"/>
                      <a:pt x="7601" y="0"/>
                    </a:cubicBezTo>
                    <a:cubicBezTo>
                      <a:pt x="6506" y="1438"/>
                      <a:pt x="5981" y="2740"/>
                      <a:pt x="5867" y="3105"/>
                    </a:cubicBezTo>
                    <a:cubicBezTo>
                      <a:pt x="4885" y="5707"/>
                      <a:pt x="5479" y="6985"/>
                      <a:pt x="4041" y="9313"/>
                    </a:cubicBezTo>
                    <a:cubicBezTo>
                      <a:pt x="3379" y="10363"/>
                      <a:pt x="3196" y="10203"/>
                      <a:pt x="2329" y="11527"/>
                    </a:cubicBezTo>
                    <a:cubicBezTo>
                      <a:pt x="2101" y="11870"/>
                      <a:pt x="1667" y="12532"/>
                      <a:pt x="1233" y="13376"/>
                    </a:cubicBezTo>
                    <a:cubicBezTo>
                      <a:pt x="800" y="14243"/>
                      <a:pt x="366" y="15271"/>
                      <a:pt x="183" y="16366"/>
                    </a:cubicBezTo>
                    <a:cubicBezTo>
                      <a:pt x="1" y="17325"/>
                      <a:pt x="46" y="18238"/>
                      <a:pt x="160" y="19082"/>
                    </a:cubicBezTo>
                    <a:cubicBezTo>
                      <a:pt x="480" y="15636"/>
                      <a:pt x="1576" y="13604"/>
                      <a:pt x="2648" y="12349"/>
                    </a:cubicBezTo>
                    <a:cubicBezTo>
                      <a:pt x="3447" y="11413"/>
                      <a:pt x="4703" y="10317"/>
                      <a:pt x="5342" y="826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0">
                <a:extLst>
                  <a:ext uri="{FF2B5EF4-FFF2-40B4-BE49-F238E27FC236}">
                    <a16:creationId xmlns:a16="http://schemas.microsoft.com/office/drawing/2014/main" id="{347A36BF-4A84-565F-3317-C243294F252F}"/>
                  </a:ext>
                </a:extLst>
              </p:cNvPr>
              <p:cNvSpPr/>
              <p:nvPr/>
            </p:nvSpPr>
            <p:spPr>
              <a:xfrm>
                <a:off x="7302325" y="2309100"/>
                <a:ext cx="179225" cy="136400"/>
              </a:xfrm>
              <a:custGeom>
                <a:avLst/>
                <a:gdLst/>
                <a:ahLst/>
                <a:cxnLst/>
                <a:rect l="l" t="t" r="r" b="b"/>
                <a:pathLst>
                  <a:path w="7169" h="5456" extrusionOk="0">
                    <a:moveTo>
                      <a:pt x="1" y="2990"/>
                    </a:moveTo>
                    <a:cubicBezTo>
                      <a:pt x="298" y="2717"/>
                      <a:pt x="1370" y="1804"/>
                      <a:pt x="2854" y="1872"/>
                    </a:cubicBezTo>
                    <a:cubicBezTo>
                      <a:pt x="4612" y="1963"/>
                      <a:pt x="6209" y="3401"/>
                      <a:pt x="6689" y="5456"/>
                    </a:cubicBezTo>
                    <a:cubicBezTo>
                      <a:pt x="6712" y="5341"/>
                      <a:pt x="7168" y="2831"/>
                      <a:pt x="5411" y="1347"/>
                    </a:cubicBezTo>
                    <a:cubicBezTo>
                      <a:pt x="3995" y="160"/>
                      <a:pt x="1553" y="0"/>
                      <a:pt x="526" y="1233"/>
                    </a:cubicBezTo>
                    <a:cubicBezTo>
                      <a:pt x="69" y="1781"/>
                      <a:pt x="1" y="2465"/>
                      <a:pt x="1" y="299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0">
                <a:extLst>
                  <a:ext uri="{FF2B5EF4-FFF2-40B4-BE49-F238E27FC236}">
                    <a16:creationId xmlns:a16="http://schemas.microsoft.com/office/drawing/2014/main" id="{4F597650-1B9C-4DD0-90E5-44597081979D}"/>
                  </a:ext>
                </a:extLst>
              </p:cNvPr>
              <p:cNvSpPr/>
              <p:nvPr/>
            </p:nvSpPr>
            <p:spPr>
              <a:xfrm>
                <a:off x="7618475" y="2403825"/>
                <a:ext cx="206025" cy="110725"/>
              </a:xfrm>
              <a:custGeom>
                <a:avLst/>
                <a:gdLst/>
                <a:ahLst/>
                <a:cxnLst/>
                <a:rect l="l" t="t" r="r" b="b"/>
                <a:pathLst>
                  <a:path w="8241" h="4429" extrusionOk="0">
                    <a:moveTo>
                      <a:pt x="7806" y="4428"/>
                    </a:moveTo>
                    <a:cubicBezTo>
                      <a:pt x="7578" y="3949"/>
                      <a:pt x="6939" y="2762"/>
                      <a:pt x="5615" y="2077"/>
                    </a:cubicBezTo>
                    <a:cubicBezTo>
                      <a:pt x="3903" y="1233"/>
                      <a:pt x="1712" y="1530"/>
                      <a:pt x="0" y="2831"/>
                    </a:cubicBezTo>
                    <a:cubicBezTo>
                      <a:pt x="183" y="2534"/>
                      <a:pt x="1301" y="617"/>
                      <a:pt x="3470" y="297"/>
                    </a:cubicBezTo>
                    <a:cubicBezTo>
                      <a:pt x="5524" y="0"/>
                      <a:pt x="7966" y="1233"/>
                      <a:pt x="8194" y="2876"/>
                    </a:cubicBezTo>
                    <a:cubicBezTo>
                      <a:pt x="8240" y="3196"/>
                      <a:pt x="8217" y="3744"/>
                      <a:pt x="7806" y="4428"/>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0">
                <a:extLst>
                  <a:ext uri="{FF2B5EF4-FFF2-40B4-BE49-F238E27FC236}">
                    <a16:creationId xmlns:a16="http://schemas.microsoft.com/office/drawing/2014/main" id="{2037B42F-3ABC-D52F-C774-7BCF65E2BA3A}"/>
                  </a:ext>
                </a:extLst>
              </p:cNvPr>
              <p:cNvSpPr/>
              <p:nvPr/>
            </p:nvSpPr>
            <p:spPr>
              <a:xfrm>
                <a:off x="7612750" y="2418650"/>
                <a:ext cx="262525" cy="129000"/>
              </a:xfrm>
              <a:custGeom>
                <a:avLst/>
                <a:gdLst/>
                <a:ahLst/>
                <a:cxnLst/>
                <a:rect l="l" t="t" r="r" b="b"/>
                <a:pathLst>
                  <a:path w="10501" h="5160" extrusionOk="0">
                    <a:moveTo>
                      <a:pt x="183" y="2626"/>
                    </a:moveTo>
                    <a:cubicBezTo>
                      <a:pt x="115" y="2694"/>
                      <a:pt x="1" y="2603"/>
                      <a:pt x="47" y="2512"/>
                    </a:cubicBezTo>
                    <a:cubicBezTo>
                      <a:pt x="435" y="1872"/>
                      <a:pt x="1279" y="823"/>
                      <a:pt x="2717" y="434"/>
                    </a:cubicBezTo>
                    <a:cubicBezTo>
                      <a:pt x="3059" y="343"/>
                      <a:pt x="4475" y="1"/>
                      <a:pt x="5913" y="823"/>
                    </a:cubicBezTo>
                    <a:cubicBezTo>
                      <a:pt x="7442" y="1667"/>
                      <a:pt x="7876" y="3151"/>
                      <a:pt x="7967" y="3516"/>
                    </a:cubicBezTo>
                    <a:cubicBezTo>
                      <a:pt x="7990" y="3562"/>
                      <a:pt x="8013" y="3584"/>
                      <a:pt x="8035" y="3584"/>
                    </a:cubicBezTo>
                    <a:cubicBezTo>
                      <a:pt x="8834" y="3721"/>
                      <a:pt x="9610" y="3881"/>
                      <a:pt x="10386" y="4018"/>
                    </a:cubicBezTo>
                    <a:cubicBezTo>
                      <a:pt x="10478" y="4018"/>
                      <a:pt x="10501" y="4132"/>
                      <a:pt x="10432" y="4155"/>
                    </a:cubicBezTo>
                    <a:cubicBezTo>
                      <a:pt x="10135" y="4360"/>
                      <a:pt x="9747" y="4589"/>
                      <a:pt x="9291" y="4771"/>
                    </a:cubicBezTo>
                    <a:cubicBezTo>
                      <a:pt x="8629" y="5045"/>
                      <a:pt x="8058" y="5114"/>
                      <a:pt x="7625" y="5159"/>
                    </a:cubicBezTo>
                    <a:cubicBezTo>
                      <a:pt x="7579" y="5159"/>
                      <a:pt x="7556" y="5136"/>
                      <a:pt x="7533" y="5091"/>
                    </a:cubicBezTo>
                    <a:cubicBezTo>
                      <a:pt x="7214" y="3310"/>
                      <a:pt x="5867" y="1895"/>
                      <a:pt x="4132" y="1530"/>
                    </a:cubicBezTo>
                    <a:cubicBezTo>
                      <a:pt x="2717" y="1211"/>
                      <a:pt x="1256" y="1644"/>
                      <a:pt x="183" y="26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0">
                <a:extLst>
                  <a:ext uri="{FF2B5EF4-FFF2-40B4-BE49-F238E27FC236}">
                    <a16:creationId xmlns:a16="http://schemas.microsoft.com/office/drawing/2014/main" id="{4E67E900-06E5-7AC0-DCE6-DEF9EB5D33E3}"/>
                  </a:ext>
                </a:extLst>
              </p:cNvPr>
              <p:cNvSpPr/>
              <p:nvPr/>
            </p:nvSpPr>
            <p:spPr>
              <a:xfrm>
                <a:off x="7657275" y="2285700"/>
                <a:ext cx="184325" cy="74775"/>
              </a:xfrm>
              <a:custGeom>
                <a:avLst/>
                <a:gdLst/>
                <a:ahLst/>
                <a:cxnLst/>
                <a:rect l="l" t="t" r="r" b="b"/>
                <a:pathLst>
                  <a:path w="7373" h="2991" extrusionOk="0">
                    <a:moveTo>
                      <a:pt x="3607" y="1667"/>
                    </a:moveTo>
                    <a:cubicBezTo>
                      <a:pt x="5067" y="1849"/>
                      <a:pt x="6186" y="2397"/>
                      <a:pt x="6916" y="2854"/>
                    </a:cubicBezTo>
                    <a:cubicBezTo>
                      <a:pt x="7145" y="2991"/>
                      <a:pt x="7373" y="2762"/>
                      <a:pt x="7282" y="2534"/>
                    </a:cubicBezTo>
                    <a:cubicBezTo>
                      <a:pt x="6642" y="1142"/>
                      <a:pt x="5319" y="160"/>
                      <a:pt x="3789" y="23"/>
                    </a:cubicBezTo>
                    <a:cubicBezTo>
                      <a:pt x="3652" y="1"/>
                      <a:pt x="3515" y="1"/>
                      <a:pt x="3401" y="1"/>
                    </a:cubicBezTo>
                    <a:cubicBezTo>
                      <a:pt x="2169" y="1"/>
                      <a:pt x="982" y="548"/>
                      <a:pt x="160" y="1484"/>
                    </a:cubicBezTo>
                    <a:cubicBezTo>
                      <a:pt x="0" y="1667"/>
                      <a:pt x="160" y="1963"/>
                      <a:pt x="411" y="1895"/>
                    </a:cubicBezTo>
                    <a:cubicBezTo>
                      <a:pt x="1187" y="1690"/>
                      <a:pt x="2283" y="1507"/>
                      <a:pt x="3607" y="16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0">
                <a:extLst>
                  <a:ext uri="{FF2B5EF4-FFF2-40B4-BE49-F238E27FC236}">
                    <a16:creationId xmlns:a16="http://schemas.microsoft.com/office/drawing/2014/main" id="{AF0DA593-5948-E69B-8E44-7891D1D46F09}"/>
                  </a:ext>
                </a:extLst>
              </p:cNvPr>
              <p:cNvSpPr/>
              <p:nvPr/>
            </p:nvSpPr>
            <p:spPr>
              <a:xfrm>
                <a:off x="7618475" y="2394700"/>
                <a:ext cx="43950" cy="36525"/>
              </a:xfrm>
              <a:custGeom>
                <a:avLst/>
                <a:gdLst/>
                <a:ahLst/>
                <a:cxnLst/>
                <a:rect l="l" t="t" r="r" b="b"/>
                <a:pathLst>
                  <a:path w="1758" h="1461" extrusionOk="0">
                    <a:moveTo>
                      <a:pt x="1758" y="320"/>
                    </a:moveTo>
                    <a:cubicBezTo>
                      <a:pt x="982" y="365"/>
                      <a:pt x="365" y="731"/>
                      <a:pt x="23" y="1461"/>
                    </a:cubicBezTo>
                    <a:cubicBezTo>
                      <a:pt x="0" y="616"/>
                      <a:pt x="1004" y="0"/>
                      <a:pt x="1758" y="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0">
                <a:extLst>
                  <a:ext uri="{FF2B5EF4-FFF2-40B4-BE49-F238E27FC236}">
                    <a16:creationId xmlns:a16="http://schemas.microsoft.com/office/drawing/2014/main" id="{FE1E6E89-983A-7F2C-DC39-6690D29FC15B}"/>
                  </a:ext>
                </a:extLst>
              </p:cNvPr>
              <p:cNvSpPr/>
              <p:nvPr/>
            </p:nvSpPr>
            <p:spPr>
              <a:xfrm>
                <a:off x="7264675" y="2333625"/>
                <a:ext cx="208875" cy="118725"/>
              </a:xfrm>
              <a:custGeom>
                <a:avLst/>
                <a:gdLst/>
                <a:ahLst/>
                <a:cxnLst/>
                <a:rect l="l" t="t" r="r" b="b"/>
                <a:pathLst>
                  <a:path w="8355" h="4749" extrusionOk="0">
                    <a:moveTo>
                      <a:pt x="7989" y="4657"/>
                    </a:moveTo>
                    <a:cubicBezTo>
                      <a:pt x="8012" y="4748"/>
                      <a:pt x="8126" y="4748"/>
                      <a:pt x="8149" y="4657"/>
                    </a:cubicBezTo>
                    <a:cubicBezTo>
                      <a:pt x="8286" y="3950"/>
                      <a:pt x="8355" y="2694"/>
                      <a:pt x="7601" y="1621"/>
                    </a:cubicBezTo>
                    <a:cubicBezTo>
                      <a:pt x="7419" y="1370"/>
                      <a:pt x="6665" y="343"/>
                      <a:pt x="5159" y="183"/>
                    </a:cubicBezTo>
                    <a:cubicBezTo>
                      <a:pt x="3607" y="1"/>
                      <a:pt x="2397" y="891"/>
                      <a:pt x="2100" y="1142"/>
                    </a:cubicBezTo>
                    <a:cubicBezTo>
                      <a:pt x="2055" y="1165"/>
                      <a:pt x="2032" y="1165"/>
                      <a:pt x="2009" y="1142"/>
                    </a:cubicBezTo>
                    <a:cubicBezTo>
                      <a:pt x="1393" y="823"/>
                      <a:pt x="754" y="503"/>
                      <a:pt x="137" y="206"/>
                    </a:cubicBezTo>
                    <a:cubicBezTo>
                      <a:pt x="69" y="161"/>
                      <a:pt x="0" y="229"/>
                      <a:pt x="23" y="298"/>
                    </a:cubicBezTo>
                    <a:cubicBezTo>
                      <a:pt x="92" y="617"/>
                      <a:pt x="229" y="982"/>
                      <a:pt x="434" y="1370"/>
                    </a:cubicBezTo>
                    <a:cubicBezTo>
                      <a:pt x="708" y="1918"/>
                      <a:pt x="1073" y="2306"/>
                      <a:pt x="1347" y="2557"/>
                    </a:cubicBezTo>
                    <a:cubicBezTo>
                      <a:pt x="1370" y="2603"/>
                      <a:pt x="1416" y="2580"/>
                      <a:pt x="1438" y="2557"/>
                    </a:cubicBezTo>
                    <a:cubicBezTo>
                      <a:pt x="2739" y="1393"/>
                      <a:pt x="4543" y="1051"/>
                      <a:pt x="5958" y="1690"/>
                    </a:cubicBezTo>
                    <a:cubicBezTo>
                      <a:pt x="7099" y="2215"/>
                      <a:pt x="7875" y="3333"/>
                      <a:pt x="7989" y="465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0">
                <a:extLst>
                  <a:ext uri="{FF2B5EF4-FFF2-40B4-BE49-F238E27FC236}">
                    <a16:creationId xmlns:a16="http://schemas.microsoft.com/office/drawing/2014/main" id="{959CDB6F-A331-9369-69B8-92CF997CD4EA}"/>
                  </a:ext>
                </a:extLst>
              </p:cNvPr>
              <p:cNvSpPr/>
              <p:nvPr/>
            </p:nvSpPr>
            <p:spPr>
              <a:xfrm>
                <a:off x="7468950" y="2359300"/>
                <a:ext cx="26275" cy="37700"/>
              </a:xfrm>
              <a:custGeom>
                <a:avLst/>
                <a:gdLst/>
                <a:ahLst/>
                <a:cxnLst/>
                <a:rect l="l" t="t" r="r" b="b"/>
                <a:pathLst>
                  <a:path w="1051" h="1508" extrusionOk="0">
                    <a:moveTo>
                      <a:pt x="1" y="1"/>
                    </a:moveTo>
                    <a:cubicBezTo>
                      <a:pt x="663" y="115"/>
                      <a:pt x="1051" y="937"/>
                      <a:pt x="708" y="1507"/>
                    </a:cubicBezTo>
                    <a:cubicBezTo>
                      <a:pt x="800" y="868"/>
                      <a:pt x="526" y="34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0">
                <a:extLst>
                  <a:ext uri="{FF2B5EF4-FFF2-40B4-BE49-F238E27FC236}">
                    <a16:creationId xmlns:a16="http://schemas.microsoft.com/office/drawing/2014/main" id="{6D5D2112-00AD-752D-A474-206B92EEAE45}"/>
                  </a:ext>
                </a:extLst>
              </p:cNvPr>
              <p:cNvSpPr/>
              <p:nvPr/>
            </p:nvSpPr>
            <p:spPr>
              <a:xfrm>
                <a:off x="7333150" y="2201825"/>
                <a:ext cx="176350" cy="92450"/>
              </a:xfrm>
              <a:custGeom>
                <a:avLst/>
                <a:gdLst/>
                <a:ahLst/>
                <a:cxnLst/>
                <a:rect l="l" t="t" r="r" b="b"/>
                <a:pathLst>
                  <a:path w="7054" h="3698" extrusionOk="0">
                    <a:moveTo>
                      <a:pt x="6597" y="3515"/>
                    </a:moveTo>
                    <a:cubicBezTo>
                      <a:pt x="6780" y="3698"/>
                      <a:pt x="7054" y="3515"/>
                      <a:pt x="7008" y="3264"/>
                    </a:cubicBezTo>
                    <a:cubicBezTo>
                      <a:pt x="6688" y="1940"/>
                      <a:pt x="5730" y="822"/>
                      <a:pt x="4451" y="297"/>
                    </a:cubicBezTo>
                    <a:cubicBezTo>
                      <a:pt x="3949" y="92"/>
                      <a:pt x="3401" y="0"/>
                      <a:pt x="2876" y="0"/>
                    </a:cubicBezTo>
                    <a:cubicBezTo>
                      <a:pt x="1918" y="0"/>
                      <a:pt x="982" y="320"/>
                      <a:pt x="206" y="913"/>
                    </a:cubicBezTo>
                    <a:cubicBezTo>
                      <a:pt x="0" y="1073"/>
                      <a:pt x="115" y="1370"/>
                      <a:pt x="366" y="1370"/>
                    </a:cubicBezTo>
                    <a:cubicBezTo>
                      <a:pt x="1233" y="1301"/>
                      <a:pt x="2466" y="1347"/>
                      <a:pt x="3858" y="1849"/>
                    </a:cubicBezTo>
                    <a:cubicBezTo>
                      <a:pt x="5091" y="2306"/>
                      <a:pt x="6004" y="2967"/>
                      <a:pt x="6597" y="35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0">
                <a:extLst>
                  <a:ext uri="{FF2B5EF4-FFF2-40B4-BE49-F238E27FC236}">
                    <a16:creationId xmlns:a16="http://schemas.microsoft.com/office/drawing/2014/main" id="{8EEF0C85-D45F-3D18-F04A-19B6DEA9DE5A}"/>
                  </a:ext>
                </a:extLst>
              </p:cNvPr>
              <p:cNvSpPr/>
              <p:nvPr/>
            </p:nvSpPr>
            <p:spPr>
              <a:xfrm>
                <a:off x="7338275" y="2624075"/>
                <a:ext cx="287075" cy="199750"/>
              </a:xfrm>
              <a:custGeom>
                <a:avLst/>
                <a:gdLst/>
                <a:ahLst/>
                <a:cxnLst/>
                <a:rect l="l" t="t" r="r" b="b"/>
                <a:pathLst>
                  <a:path w="11483" h="7990" extrusionOk="0">
                    <a:moveTo>
                      <a:pt x="5730" y="1987"/>
                    </a:moveTo>
                    <a:cubicBezTo>
                      <a:pt x="4178" y="1507"/>
                      <a:pt x="4064" y="1"/>
                      <a:pt x="2854" y="1"/>
                    </a:cubicBezTo>
                    <a:cubicBezTo>
                      <a:pt x="1895" y="1"/>
                      <a:pt x="1005" y="1005"/>
                      <a:pt x="686" y="1895"/>
                    </a:cubicBezTo>
                    <a:cubicBezTo>
                      <a:pt x="1" y="3721"/>
                      <a:pt x="1462" y="5776"/>
                      <a:pt x="2763" y="6780"/>
                    </a:cubicBezTo>
                    <a:cubicBezTo>
                      <a:pt x="4338" y="7990"/>
                      <a:pt x="6141" y="7921"/>
                      <a:pt x="6734" y="7876"/>
                    </a:cubicBezTo>
                    <a:cubicBezTo>
                      <a:pt x="7168" y="7830"/>
                      <a:pt x="8606" y="7693"/>
                      <a:pt x="9884" y="6597"/>
                    </a:cubicBezTo>
                    <a:cubicBezTo>
                      <a:pt x="10455" y="6095"/>
                      <a:pt x="11482" y="5205"/>
                      <a:pt x="11391" y="3950"/>
                    </a:cubicBezTo>
                    <a:cubicBezTo>
                      <a:pt x="11322" y="3037"/>
                      <a:pt x="10683" y="2169"/>
                      <a:pt x="9861" y="1781"/>
                    </a:cubicBezTo>
                    <a:cubicBezTo>
                      <a:pt x="8378" y="1097"/>
                      <a:pt x="7419" y="2535"/>
                      <a:pt x="5730" y="198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0">
                <a:extLst>
                  <a:ext uri="{FF2B5EF4-FFF2-40B4-BE49-F238E27FC236}">
                    <a16:creationId xmlns:a16="http://schemas.microsoft.com/office/drawing/2014/main" id="{5952E4A1-9C84-3C9B-F81A-9EBA7D05CE19}"/>
                  </a:ext>
                </a:extLst>
              </p:cNvPr>
              <p:cNvSpPr/>
              <p:nvPr/>
            </p:nvSpPr>
            <p:spPr>
              <a:xfrm>
                <a:off x="7357675" y="2844925"/>
                <a:ext cx="200900" cy="6875"/>
              </a:xfrm>
              <a:custGeom>
                <a:avLst/>
                <a:gdLst/>
                <a:ahLst/>
                <a:cxnLst/>
                <a:rect l="l" t="t" r="r" b="b"/>
                <a:pathLst>
                  <a:path w="8036" h="275" extrusionOk="0">
                    <a:moveTo>
                      <a:pt x="8035" y="274"/>
                    </a:moveTo>
                    <a:lnTo>
                      <a:pt x="1"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0">
                <a:extLst>
                  <a:ext uri="{FF2B5EF4-FFF2-40B4-BE49-F238E27FC236}">
                    <a16:creationId xmlns:a16="http://schemas.microsoft.com/office/drawing/2014/main" id="{38E866A3-D31A-8A2E-EF5E-AA5D48A21259}"/>
                  </a:ext>
                </a:extLst>
              </p:cNvPr>
              <p:cNvSpPr/>
              <p:nvPr/>
            </p:nvSpPr>
            <p:spPr>
              <a:xfrm>
                <a:off x="7338275" y="2629800"/>
                <a:ext cx="287075" cy="199725"/>
              </a:xfrm>
              <a:custGeom>
                <a:avLst/>
                <a:gdLst/>
                <a:ahLst/>
                <a:cxnLst/>
                <a:rect l="l" t="t" r="r" b="b"/>
                <a:pathLst>
                  <a:path w="11483" h="7989" extrusionOk="0">
                    <a:moveTo>
                      <a:pt x="5707" y="1986"/>
                    </a:moveTo>
                    <a:cubicBezTo>
                      <a:pt x="4155" y="1507"/>
                      <a:pt x="4041" y="0"/>
                      <a:pt x="2854" y="0"/>
                    </a:cubicBezTo>
                    <a:cubicBezTo>
                      <a:pt x="1873" y="0"/>
                      <a:pt x="1005" y="1004"/>
                      <a:pt x="663" y="1895"/>
                    </a:cubicBezTo>
                    <a:cubicBezTo>
                      <a:pt x="1" y="3721"/>
                      <a:pt x="1462" y="5775"/>
                      <a:pt x="2740" y="6779"/>
                    </a:cubicBezTo>
                    <a:cubicBezTo>
                      <a:pt x="4338" y="7989"/>
                      <a:pt x="6118" y="7921"/>
                      <a:pt x="6734" y="7875"/>
                    </a:cubicBezTo>
                    <a:cubicBezTo>
                      <a:pt x="7168" y="7829"/>
                      <a:pt x="8606" y="7692"/>
                      <a:pt x="9861" y="6597"/>
                    </a:cubicBezTo>
                    <a:cubicBezTo>
                      <a:pt x="10432" y="6095"/>
                      <a:pt x="11482" y="5204"/>
                      <a:pt x="11391" y="3949"/>
                    </a:cubicBezTo>
                    <a:cubicBezTo>
                      <a:pt x="11322" y="3036"/>
                      <a:pt x="10683" y="2169"/>
                      <a:pt x="9861" y="1781"/>
                    </a:cubicBezTo>
                    <a:cubicBezTo>
                      <a:pt x="8378" y="1096"/>
                      <a:pt x="7396" y="2534"/>
                      <a:pt x="5707" y="19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0">
                <a:extLst>
                  <a:ext uri="{FF2B5EF4-FFF2-40B4-BE49-F238E27FC236}">
                    <a16:creationId xmlns:a16="http://schemas.microsoft.com/office/drawing/2014/main" id="{AF2949A7-BDE5-34BE-3E8F-6DB14D7F8F29}"/>
                  </a:ext>
                </a:extLst>
              </p:cNvPr>
              <p:cNvSpPr/>
              <p:nvPr/>
            </p:nvSpPr>
            <p:spPr>
              <a:xfrm>
                <a:off x="7474675" y="2766175"/>
                <a:ext cx="20550" cy="20575"/>
              </a:xfrm>
              <a:custGeom>
                <a:avLst/>
                <a:gdLst/>
                <a:ahLst/>
                <a:cxnLst/>
                <a:rect l="l" t="t" r="r" b="b"/>
                <a:pathLst>
                  <a:path w="822" h="823" extrusionOk="0">
                    <a:moveTo>
                      <a:pt x="137" y="92"/>
                    </a:moveTo>
                    <a:cubicBezTo>
                      <a:pt x="23" y="137"/>
                      <a:pt x="0" y="525"/>
                      <a:pt x="228" y="708"/>
                    </a:cubicBezTo>
                    <a:cubicBezTo>
                      <a:pt x="411" y="822"/>
                      <a:pt x="685" y="776"/>
                      <a:pt x="731" y="685"/>
                    </a:cubicBezTo>
                    <a:cubicBezTo>
                      <a:pt x="822" y="503"/>
                      <a:pt x="297" y="0"/>
                      <a:pt x="137" y="9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0">
                <a:extLst>
                  <a:ext uri="{FF2B5EF4-FFF2-40B4-BE49-F238E27FC236}">
                    <a16:creationId xmlns:a16="http://schemas.microsoft.com/office/drawing/2014/main" id="{87852C0A-1289-4A7C-9784-9738B303EA7F}"/>
                  </a:ext>
                </a:extLst>
              </p:cNvPr>
              <p:cNvSpPr/>
              <p:nvPr/>
            </p:nvSpPr>
            <p:spPr>
              <a:xfrm>
                <a:off x="7835300" y="2592700"/>
                <a:ext cx="59950" cy="58800"/>
              </a:xfrm>
              <a:custGeom>
                <a:avLst/>
                <a:gdLst/>
                <a:ahLst/>
                <a:cxnLst/>
                <a:rect l="l" t="t" r="r" b="b"/>
                <a:pathLst>
                  <a:path w="2398" h="2352" extrusionOk="0">
                    <a:moveTo>
                      <a:pt x="1074" y="69"/>
                    </a:moveTo>
                    <a:cubicBezTo>
                      <a:pt x="457" y="160"/>
                      <a:pt x="1" y="1553"/>
                      <a:pt x="457" y="1986"/>
                    </a:cubicBezTo>
                    <a:cubicBezTo>
                      <a:pt x="822" y="2352"/>
                      <a:pt x="1918" y="2192"/>
                      <a:pt x="2169" y="1530"/>
                    </a:cubicBezTo>
                    <a:cubicBezTo>
                      <a:pt x="2397" y="822"/>
                      <a:pt x="1599" y="1"/>
                      <a:pt x="1074" y="6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0">
                <a:extLst>
                  <a:ext uri="{FF2B5EF4-FFF2-40B4-BE49-F238E27FC236}">
                    <a16:creationId xmlns:a16="http://schemas.microsoft.com/office/drawing/2014/main" id="{86C6F38B-7FB0-3232-1F2D-3E9A36CE5560}"/>
                  </a:ext>
                </a:extLst>
              </p:cNvPr>
              <p:cNvSpPr/>
              <p:nvPr/>
            </p:nvSpPr>
            <p:spPr>
              <a:xfrm>
                <a:off x="7900350" y="2672025"/>
                <a:ext cx="28575" cy="27975"/>
              </a:xfrm>
              <a:custGeom>
                <a:avLst/>
                <a:gdLst/>
                <a:ahLst/>
                <a:cxnLst/>
                <a:rect l="l" t="t" r="r" b="b"/>
                <a:pathLst>
                  <a:path w="1143" h="1119" extrusionOk="0">
                    <a:moveTo>
                      <a:pt x="526" y="23"/>
                    </a:moveTo>
                    <a:cubicBezTo>
                      <a:pt x="229" y="69"/>
                      <a:pt x="1" y="731"/>
                      <a:pt x="229" y="936"/>
                    </a:cubicBezTo>
                    <a:cubicBezTo>
                      <a:pt x="389" y="1119"/>
                      <a:pt x="914" y="1027"/>
                      <a:pt x="1028" y="708"/>
                    </a:cubicBezTo>
                    <a:cubicBezTo>
                      <a:pt x="1142" y="388"/>
                      <a:pt x="754" y="0"/>
                      <a:pt x="526" y="2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0">
                <a:extLst>
                  <a:ext uri="{FF2B5EF4-FFF2-40B4-BE49-F238E27FC236}">
                    <a16:creationId xmlns:a16="http://schemas.microsoft.com/office/drawing/2014/main" id="{91028C35-7D71-CD8E-C448-E30EBB55A51E}"/>
                  </a:ext>
                </a:extLst>
              </p:cNvPr>
              <p:cNvSpPr/>
              <p:nvPr/>
            </p:nvSpPr>
            <p:spPr>
              <a:xfrm>
                <a:off x="7238425" y="2478575"/>
                <a:ext cx="59950" cy="58800"/>
              </a:xfrm>
              <a:custGeom>
                <a:avLst/>
                <a:gdLst/>
                <a:ahLst/>
                <a:cxnLst/>
                <a:rect l="l" t="t" r="r" b="b"/>
                <a:pathLst>
                  <a:path w="2398" h="2352" extrusionOk="0">
                    <a:moveTo>
                      <a:pt x="1073" y="69"/>
                    </a:moveTo>
                    <a:cubicBezTo>
                      <a:pt x="457" y="160"/>
                      <a:pt x="0" y="1553"/>
                      <a:pt x="457" y="1986"/>
                    </a:cubicBezTo>
                    <a:cubicBezTo>
                      <a:pt x="822" y="2351"/>
                      <a:pt x="1918" y="2192"/>
                      <a:pt x="2169" y="1530"/>
                    </a:cubicBezTo>
                    <a:cubicBezTo>
                      <a:pt x="2397" y="845"/>
                      <a:pt x="1598" y="0"/>
                      <a:pt x="1073" y="6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0">
                <a:extLst>
                  <a:ext uri="{FF2B5EF4-FFF2-40B4-BE49-F238E27FC236}">
                    <a16:creationId xmlns:a16="http://schemas.microsoft.com/office/drawing/2014/main" id="{6260E1F8-061C-7E44-ACF4-CD60B2CAE1DA}"/>
                  </a:ext>
                </a:extLst>
              </p:cNvPr>
              <p:cNvSpPr/>
              <p:nvPr/>
            </p:nvSpPr>
            <p:spPr>
              <a:xfrm>
                <a:off x="7405050" y="2425500"/>
                <a:ext cx="108450" cy="175225"/>
              </a:xfrm>
              <a:custGeom>
                <a:avLst/>
                <a:gdLst/>
                <a:ahLst/>
                <a:cxnLst/>
                <a:rect l="l" t="t" r="r" b="b"/>
                <a:pathLst>
                  <a:path w="4338" h="7009" extrusionOk="0">
                    <a:moveTo>
                      <a:pt x="4018" y="1"/>
                    </a:moveTo>
                    <a:cubicBezTo>
                      <a:pt x="4337" y="1872"/>
                      <a:pt x="3926" y="3881"/>
                      <a:pt x="2968" y="5547"/>
                    </a:cubicBezTo>
                    <a:cubicBezTo>
                      <a:pt x="2899" y="5639"/>
                      <a:pt x="2762" y="5684"/>
                      <a:pt x="2671" y="5616"/>
                    </a:cubicBezTo>
                    <a:cubicBezTo>
                      <a:pt x="2260" y="4954"/>
                      <a:pt x="1553" y="4657"/>
                      <a:pt x="913" y="5228"/>
                    </a:cubicBezTo>
                    <a:cubicBezTo>
                      <a:pt x="320" y="5776"/>
                      <a:pt x="594" y="6711"/>
                      <a:pt x="1324" y="7008"/>
                    </a:cubicBezTo>
                    <a:cubicBezTo>
                      <a:pt x="434" y="6848"/>
                      <a:pt x="0" y="5684"/>
                      <a:pt x="662" y="4999"/>
                    </a:cubicBezTo>
                    <a:cubicBezTo>
                      <a:pt x="1279" y="4246"/>
                      <a:pt x="2557" y="4474"/>
                      <a:pt x="2968" y="5319"/>
                    </a:cubicBezTo>
                    <a:lnTo>
                      <a:pt x="2580" y="5319"/>
                    </a:lnTo>
                    <a:cubicBezTo>
                      <a:pt x="3493" y="3698"/>
                      <a:pt x="3972" y="1850"/>
                      <a:pt x="4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0">
                <a:extLst>
                  <a:ext uri="{FF2B5EF4-FFF2-40B4-BE49-F238E27FC236}">
                    <a16:creationId xmlns:a16="http://schemas.microsoft.com/office/drawing/2014/main" id="{2BDD2E04-626E-9D85-3154-FDF9D926D1F9}"/>
                  </a:ext>
                </a:extLst>
              </p:cNvPr>
              <p:cNvSpPr/>
              <p:nvPr/>
            </p:nvSpPr>
            <p:spPr>
              <a:xfrm>
                <a:off x="7415325" y="2558450"/>
                <a:ext cx="43950" cy="49100"/>
              </a:xfrm>
              <a:custGeom>
                <a:avLst/>
                <a:gdLst/>
                <a:ahLst/>
                <a:cxnLst/>
                <a:rect l="l" t="t" r="r" b="b"/>
                <a:pathLst>
                  <a:path w="1758" h="1964" extrusionOk="0">
                    <a:moveTo>
                      <a:pt x="1758" y="1667"/>
                    </a:moveTo>
                    <a:cubicBezTo>
                      <a:pt x="1119" y="1964"/>
                      <a:pt x="411" y="1690"/>
                      <a:pt x="183" y="1188"/>
                    </a:cubicBezTo>
                    <a:cubicBezTo>
                      <a:pt x="0" y="823"/>
                      <a:pt x="114" y="343"/>
                      <a:pt x="411" y="1"/>
                    </a:cubicBezTo>
                    <a:cubicBezTo>
                      <a:pt x="434" y="161"/>
                      <a:pt x="480" y="640"/>
                      <a:pt x="868" y="1097"/>
                    </a:cubicBezTo>
                    <a:cubicBezTo>
                      <a:pt x="1187" y="1485"/>
                      <a:pt x="1598" y="1622"/>
                      <a:pt x="1758" y="1667"/>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0">
                <a:extLst>
                  <a:ext uri="{FF2B5EF4-FFF2-40B4-BE49-F238E27FC236}">
                    <a16:creationId xmlns:a16="http://schemas.microsoft.com/office/drawing/2014/main" id="{11381633-92C6-6B5B-1889-CB46CABA64CF}"/>
                  </a:ext>
                </a:extLst>
              </p:cNvPr>
              <p:cNvSpPr/>
              <p:nvPr/>
            </p:nvSpPr>
            <p:spPr>
              <a:xfrm>
                <a:off x="7878675" y="2111650"/>
                <a:ext cx="281925" cy="238550"/>
              </a:xfrm>
              <a:custGeom>
                <a:avLst/>
                <a:gdLst/>
                <a:ahLst/>
                <a:cxnLst/>
                <a:rect l="l" t="t" r="r" b="b"/>
                <a:pathLst>
                  <a:path w="11277" h="9542" extrusionOk="0">
                    <a:moveTo>
                      <a:pt x="9336" y="9542"/>
                    </a:moveTo>
                    <a:cubicBezTo>
                      <a:pt x="10546" y="9177"/>
                      <a:pt x="11276" y="7647"/>
                      <a:pt x="10637" y="6460"/>
                    </a:cubicBezTo>
                    <a:cubicBezTo>
                      <a:pt x="9952" y="5205"/>
                      <a:pt x="8172" y="4931"/>
                      <a:pt x="7053" y="5753"/>
                    </a:cubicBezTo>
                    <a:lnTo>
                      <a:pt x="7670" y="6232"/>
                    </a:lnTo>
                    <a:cubicBezTo>
                      <a:pt x="9016" y="3128"/>
                      <a:pt x="5113" y="1"/>
                      <a:pt x="3013" y="3242"/>
                    </a:cubicBezTo>
                    <a:lnTo>
                      <a:pt x="3675" y="3425"/>
                    </a:lnTo>
                    <a:cubicBezTo>
                      <a:pt x="3653" y="2945"/>
                      <a:pt x="3470" y="2489"/>
                      <a:pt x="3150" y="2124"/>
                    </a:cubicBezTo>
                    <a:cubicBezTo>
                      <a:pt x="2237" y="982"/>
                      <a:pt x="297" y="1484"/>
                      <a:pt x="0" y="2877"/>
                    </a:cubicBezTo>
                    <a:cubicBezTo>
                      <a:pt x="777" y="1370"/>
                      <a:pt x="2991" y="1644"/>
                      <a:pt x="2968" y="3447"/>
                    </a:cubicBezTo>
                    <a:cubicBezTo>
                      <a:pt x="2945" y="3767"/>
                      <a:pt x="3401" y="3927"/>
                      <a:pt x="3584" y="3653"/>
                    </a:cubicBezTo>
                    <a:cubicBezTo>
                      <a:pt x="5250" y="1348"/>
                      <a:pt x="7784" y="3744"/>
                      <a:pt x="6894" y="5958"/>
                    </a:cubicBezTo>
                    <a:cubicBezTo>
                      <a:pt x="6734" y="6323"/>
                      <a:pt x="7236" y="6666"/>
                      <a:pt x="7533" y="6415"/>
                    </a:cubicBezTo>
                    <a:cubicBezTo>
                      <a:pt x="8286" y="5798"/>
                      <a:pt x="9587" y="5935"/>
                      <a:pt x="10158" y="6757"/>
                    </a:cubicBezTo>
                    <a:cubicBezTo>
                      <a:pt x="10774" y="7647"/>
                      <a:pt x="10295" y="8994"/>
                      <a:pt x="9336" y="954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0">
                <a:extLst>
                  <a:ext uri="{FF2B5EF4-FFF2-40B4-BE49-F238E27FC236}">
                    <a16:creationId xmlns:a16="http://schemas.microsoft.com/office/drawing/2014/main" id="{BDBAD7FA-E8C5-6B04-EDD2-4EBE8B6EAC01}"/>
                  </a:ext>
                </a:extLst>
              </p:cNvPr>
              <p:cNvSpPr/>
              <p:nvPr/>
            </p:nvSpPr>
            <p:spPr>
              <a:xfrm>
                <a:off x="8089800" y="2527075"/>
                <a:ext cx="30850" cy="25125"/>
              </a:xfrm>
              <a:custGeom>
                <a:avLst/>
                <a:gdLst/>
                <a:ahLst/>
                <a:cxnLst/>
                <a:rect l="l" t="t" r="r" b="b"/>
                <a:pathLst>
                  <a:path w="1234" h="1005" extrusionOk="0">
                    <a:moveTo>
                      <a:pt x="571" y="936"/>
                    </a:moveTo>
                    <a:cubicBezTo>
                      <a:pt x="1" y="868"/>
                      <a:pt x="115" y="1"/>
                      <a:pt x="663" y="46"/>
                    </a:cubicBezTo>
                    <a:cubicBezTo>
                      <a:pt x="1233" y="115"/>
                      <a:pt x="1119"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0">
                <a:extLst>
                  <a:ext uri="{FF2B5EF4-FFF2-40B4-BE49-F238E27FC236}">
                    <a16:creationId xmlns:a16="http://schemas.microsoft.com/office/drawing/2014/main" id="{5EA7B4F2-532E-BD64-C0AB-F776568915A0}"/>
                  </a:ext>
                </a:extLst>
              </p:cNvPr>
              <p:cNvSpPr/>
              <p:nvPr/>
            </p:nvSpPr>
            <p:spPr>
              <a:xfrm>
                <a:off x="8041300" y="2424375"/>
                <a:ext cx="30850" cy="25125"/>
              </a:xfrm>
              <a:custGeom>
                <a:avLst/>
                <a:gdLst/>
                <a:ahLst/>
                <a:cxnLst/>
                <a:rect l="l" t="t" r="r" b="b"/>
                <a:pathLst>
                  <a:path w="1234" h="1005" extrusionOk="0">
                    <a:moveTo>
                      <a:pt x="571" y="936"/>
                    </a:moveTo>
                    <a:cubicBezTo>
                      <a:pt x="1" y="867"/>
                      <a:pt x="92" y="0"/>
                      <a:pt x="663" y="69"/>
                    </a:cubicBezTo>
                    <a:cubicBezTo>
                      <a:pt x="1233" y="137"/>
                      <a:pt x="1119" y="1004"/>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0">
                <a:extLst>
                  <a:ext uri="{FF2B5EF4-FFF2-40B4-BE49-F238E27FC236}">
                    <a16:creationId xmlns:a16="http://schemas.microsoft.com/office/drawing/2014/main" id="{DD15925C-46F9-C666-20F0-4C20A024AB92}"/>
                  </a:ext>
                </a:extLst>
              </p:cNvPr>
              <p:cNvSpPr/>
              <p:nvPr/>
            </p:nvSpPr>
            <p:spPr>
              <a:xfrm>
                <a:off x="8130325" y="2476300"/>
                <a:ext cx="15425" cy="12575"/>
              </a:xfrm>
              <a:custGeom>
                <a:avLst/>
                <a:gdLst/>
                <a:ahLst/>
                <a:cxnLst/>
                <a:rect l="l" t="t" r="r" b="b"/>
                <a:pathLst>
                  <a:path w="617" h="503" extrusionOk="0">
                    <a:moveTo>
                      <a:pt x="297" y="479"/>
                    </a:moveTo>
                    <a:cubicBezTo>
                      <a:pt x="0" y="434"/>
                      <a:pt x="46" y="0"/>
                      <a:pt x="343" y="46"/>
                    </a:cubicBezTo>
                    <a:cubicBezTo>
                      <a:pt x="617" y="69"/>
                      <a:pt x="571" y="502"/>
                      <a:pt x="297" y="47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0">
                <a:extLst>
                  <a:ext uri="{FF2B5EF4-FFF2-40B4-BE49-F238E27FC236}">
                    <a16:creationId xmlns:a16="http://schemas.microsoft.com/office/drawing/2014/main" id="{691A3BC3-86E5-1911-6C0A-EB1DD957059D}"/>
                  </a:ext>
                </a:extLst>
              </p:cNvPr>
              <p:cNvSpPr/>
              <p:nvPr/>
            </p:nvSpPr>
            <p:spPr>
              <a:xfrm>
                <a:off x="8031600" y="2491125"/>
                <a:ext cx="15425" cy="12575"/>
              </a:xfrm>
              <a:custGeom>
                <a:avLst/>
                <a:gdLst/>
                <a:ahLst/>
                <a:cxnLst/>
                <a:rect l="l" t="t" r="r" b="b"/>
                <a:pathLst>
                  <a:path w="617" h="503" extrusionOk="0">
                    <a:moveTo>
                      <a:pt x="297" y="480"/>
                    </a:moveTo>
                    <a:cubicBezTo>
                      <a:pt x="1" y="434"/>
                      <a:pt x="69" y="1"/>
                      <a:pt x="343" y="23"/>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0">
                <a:extLst>
                  <a:ext uri="{FF2B5EF4-FFF2-40B4-BE49-F238E27FC236}">
                    <a16:creationId xmlns:a16="http://schemas.microsoft.com/office/drawing/2014/main" id="{02CCCAFA-A729-6DA6-98BA-A62999656827}"/>
                  </a:ext>
                </a:extLst>
              </p:cNvPr>
              <p:cNvSpPr/>
              <p:nvPr/>
            </p:nvSpPr>
            <p:spPr>
              <a:xfrm>
                <a:off x="7439850" y="1914800"/>
                <a:ext cx="273925" cy="158075"/>
              </a:xfrm>
              <a:custGeom>
                <a:avLst/>
                <a:gdLst/>
                <a:ahLst/>
                <a:cxnLst/>
                <a:rect l="l" t="t" r="r" b="b"/>
                <a:pathLst>
                  <a:path w="10957" h="6323" extrusionOk="0">
                    <a:moveTo>
                      <a:pt x="10957" y="2488"/>
                    </a:moveTo>
                    <a:cubicBezTo>
                      <a:pt x="9816" y="0"/>
                      <a:pt x="6415" y="685"/>
                      <a:pt x="6438" y="3492"/>
                    </a:cubicBezTo>
                    <a:lnTo>
                      <a:pt x="7259" y="3287"/>
                    </a:lnTo>
                    <a:cubicBezTo>
                      <a:pt x="6186" y="1096"/>
                      <a:pt x="3128" y="1187"/>
                      <a:pt x="2375" y="3561"/>
                    </a:cubicBezTo>
                    <a:lnTo>
                      <a:pt x="2694" y="3333"/>
                    </a:lnTo>
                    <a:cubicBezTo>
                      <a:pt x="1233" y="3401"/>
                      <a:pt x="1" y="4930"/>
                      <a:pt x="457" y="6323"/>
                    </a:cubicBezTo>
                    <a:cubicBezTo>
                      <a:pt x="480" y="5706"/>
                      <a:pt x="708" y="5067"/>
                      <a:pt x="1142" y="4634"/>
                    </a:cubicBezTo>
                    <a:cubicBezTo>
                      <a:pt x="1553" y="4246"/>
                      <a:pt x="2169" y="4017"/>
                      <a:pt x="2717" y="4040"/>
                    </a:cubicBezTo>
                    <a:cubicBezTo>
                      <a:pt x="2854" y="4040"/>
                      <a:pt x="2945" y="3972"/>
                      <a:pt x="3014" y="3858"/>
                    </a:cubicBezTo>
                    <a:cubicBezTo>
                      <a:pt x="3676" y="2214"/>
                      <a:pt x="5684" y="2146"/>
                      <a:pt x="6506" y="3698"/>
                    </a:cubicBezTo>
                    <a:cubicBezTo>
                      <a:pt x="6620" y="3903"/>
                      <a:pt x="6871" y="3995"/>
                      <a:pt x="7077" y="3880"/>
                    </a:cubicBezTo>
                    <a:cubicBezTo>
                      <a:pt x="7236" y="3789"/>
                      <a:pt x="7305" y="3629"/>
                      <a:pt x="7305" y="3470"/>
                    </a:cubicBezTo>
                    <a:cubicBezTo>
                      <a:pt x="7191" y="1187"/>
                      <a:pt x="9724" y="936"/>
                      <a:pt x="10957" y="2488"/>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0">
                <a:extLst>
                  <a:ext uri="{FF2B5EF4-FFF2-40B4-BE49-F238E27FC236}">
                    <a16:creationId xmlns:a16="http://schemas.microsoft.com/office/drawing/2014/main" id="{D84E1F25-8DD0-D9E1-FD8C-BE37BB34AAC2}"/>
                  </a:ext>
                </a:extLst>
              </p:cNvPr>
              <p:cNvSpPr/>
              <p:nvPr/>
            </p:nvSpPr>
            <p:spPr>
              <a:xfrm>
                <a:off x="7644150" y="2006100"/>
                <a:ext cx="30825" cy="25125"/>
              </a:xfrm>
              <a:custGeom>
                <a:avLst/>
                <a:gdLst/>
                <a:ahLst/>
                <a:cxnLst/>
                <a:rect l="l" t="t" r="r" b="b"/>
                <a:pathLst>
                  <a:path w="1233" h="1005" extrusionOk="0">
                    <a:moveTo>
                      <a:pt x="571" y="936"/>
                    </a:moveTo>
                    <a:cubicBezTo>
                      <a:pt x="0" y="868"/>
                      <a:pt x="92" y="0"/>
                      <a:pt x="662" y="69"/>
                    </a:cubicBezTo>
                    <a:cubicBezTo>
                      <a:pt x="1233" y="137"/>
                      <a:pt x="1119" y="1004"/>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0">
                <a:extLst>
                  <a:ext uri="{FF2B5EF4-FFF2-40B4-BE49-F238E27FC236}">
                    <a16:creationId xmlns:a16="http://schemas.microsoft.com/office/drawing/2014/main" id="{5824974F-A01D-D42A-691A-9199BFAFADE6}"/>
                  </a:ext>
                </a:extLst>
              </p:cNvPr>
              <p:cNvSpPr/>
              <p:nvPr/>
            </p:nvSpPr>
            <p:spPr>
              <a:xfrm>
                <a:off x="7590500" y="2048325"/>
                <a:ext cx="30850" cy="25125"/>
              </a:xfrm>
              <a:custGeom>
                <a:avLst/>
                <a:gdLst/>
                <a:ahLst/>
                <a:cxnLst/>
                <a:rect l="l" t="t" r="r" b="b"/>
                <a:pathLst>
                  <a:path w="1234" h="1005" extrusionOk="0">
                    <a:moveTo>
                      <a:pt x="571" y="936"/>
                    </a:moveTo>
                    <a:cubicBezTo>
                      <a:pt x="1" y="868"/>
                      <a:pt x="115" y="0"/>
                      <a:pt x="685" y="69"/>
                    </a:cubicBezTo>
                    <a:cubicBezTo>
                      <a:pt x="1233" y="137"/>
                      <a:pt x="1142"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0">
                <a:extLst>
                  <a:ext uri="{FF2B5EF4-FFF2-40B4-BE49-F238E27FC236}">
                    <a16:creationId xmlns:a16="http://schemas.microsoft.com/office/drawing/2014/main" id="{783FCDD9-7A9B-728F-537C-5D8573612297}"/>
                  </a:ext>
                </a:extLst>
              </p:cNvPr>
              <p:cNvSpPr/>
              <p:nvPr/>
            </p:nvSpPr>
            <p:spPr>
              <a:xfrm>
                <a:off x="7558550" y="2028350"/>
                <a:ext cx="30850" cy="25125"/>
              </a:xfrm>
              <a:custGeom>
                <a:avLst/>
                <a:gdLst/>
                <a:ahLst/>
                <a:cxnLst/>
                <a:rect l="l" t="t" r="r" b="b"/>
                <a:pathLst>
                  <a:path w="1234" h="1005" extrusionOk="0">
                    <a:moveTo>
                      <a:pt x="571" y="936"/>
                    </a:moveTo>
                    <a:cubicBezTo>
                      <a:pt x="0" y="868"/>
                      <a:pt x="115" y="0"/>
                      <a:pt x="685" y="69"/>
                    </a:cubicBezTo>
                    <a:cubicBezTo>
                      <a:pt x="1233" y="137"/>
                      <a:pt x="1142"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0">
                <a:extLst>
                  <a:ext uri="{FF2B5EF4-FFF2-40B4-BE49-F238E27FC236}">
                    <a16:creationId xmlns:a16="http://schemas.microsoft.com/office/drawing/2014/main" id="{E37F5C68-7AE9-6705-8CDA-8AAD3AC2D08D}"/>
                  </a:ext>
                </a:extLst>
              </p:cNvPr>
              <p:cNvSpPr/>
              <p:nvPr/>
            </p:nvSpPr>
            <p:spPr>
              <a:xfrm>
                <a:off x="7712050" y="2017500"/>
                <a:ext cx="15425" cy="12575"/>
              </a:xfrm>
              <a:custGeom>
                <a:avLst/>
                <a:gdLst/>
                <a:ahLst/>
                <a:cxnLst/>
                <a:rect l="l" t="t" r="r" b="b"/>
                <a:pathLst>
                  <a:path w="617" h="503" extrusionOk="0">
                    <a:moveTo>
                      <a:pt x="274" y="457"/>
                    </a:moveTo>
                    <a:cubicBezTo>
                      <a:pt x="0" y="434"/>
                      <a:pt x="46" y="1"/>
                      <a:pt x="320" y="23"/>
                    </a:cubicBezTo>
                    <a:cubicBezTo>
                      <a:pt x="617" y="69"/>
                      <a:pt x="548" y="503"/>
                      <a:pt x="274" y="45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0">
                <a:extLst>
                  <a:ext uri="{FF2B5EF4-FFF2-40B4-BE49-F238E27FC236}">
                    <a16:creationId xmlns:a16="http://schemas.microsoft.com/office/drawing/2014/main" id="{6435CB6E-5FE4-20AB-4072-A5A78BA5708B}"/>
                  </a:ext>
                </a:extLst>
              </p:cNvPr>
              <p:cNvSpPr/>
              <p:nvPr/>
            </p:nvSpPr>
            <p:spPr>
              <a:xfrm>
                <a:off x="7684650" y="2044325"/>
                <a:ext cx="15450" cy="12575"/>
              </a:xfrm>
              <a:custGeom>
                <a:avLst/>
                <a:gdLst/>
                <a:ahLst/>
                <a:cxnLst/>
                <a:rect l="l" t="t" r="r" b="b"/>
                <a:pathLst>
                  <a:path w="618" h="503" extrusionOk="0">
                    <a:moveTo>
                      <a:pt x="275" y="480"/>
                    </a:moveTo>
                    <a:cubicBezTo>
                      <a:pt x="1" y="434"/>
                      <a:pt x="47" y="0"/>
                      <a:pt x="320" y="46"/>
                    </a:cubicBezTo>
                    <a:cubicBezTo>
                      <a:pt x="617" y="69"/>
                      <a:pt x="549" y="503"/>
                      <a:pt x="275"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0">
                <a:extLst>
                  <a:ext uri="{FF2B5EF4-FFF2-40B4-BE49-F238E27FC236}">
                    <a16:creationId xmlns:a16="http://schemas.microsoft.com/office/drawing/2014/main" id="{C9A162D5-80BD-A238-34A5-55FB8713E0D7}"/>
                  </a:ext>
                </a:extLst>
              </p:cNvPr>
              <p:cNvSpPr/>
              <p:nvPr/>
            </p:nvSpPr>
            <p:spPr>
              <a:xfrm>
                <a:off x="7975100" y="2559025"/>
                <a:ext cx="187200" cy="230575"/>
              </a:xfrm>
              <a:custGeom>
                <a:avLst/>
                <a:gdLst/>
                <a:ahLst/>
                <a:cxnLst/>
                <a:rect l="l" t="t" r="r" b="b"/>
                <a:pathLst>
                  <a:path w="7488" h="9223" extrusionOk="0">
                    <a:moveTo>
                      <a:pt x="7214" y="3174"/>
                    </a:moveTo>
                    <a:cubicBezTo>
                      <a:pt x="7168" y="2922"/>
                      <a:pt x="6803" y="686"/>
                      <a:pt x="5023" y="138"/>
                    </a:cubicBezTo>
                    <a:cubicBezTo>
                      <a:pt x="4771" y="46"/>
                      <a:pt x="4498" y="1"/>
                      <a:pt x="4224" y="1"/>
                    </a:cubicBezTo>
                    <a:cubicBezTo>
                      <a:pt x="2923" y="1"/>
                      <a:pt x="1507" y="868"/>
                      <a:pt x="754" y="2420"/>
                    </a:cubicBezTo>
                    <a:lnTo>
                      <a:pt x="1393" y="6255"/>
                    </a:lnTo>
                    <a:cubicBezTo>
                      <a:pt x="914" y="6803"/>
                      <a:pt x="457" y="7351"/>
                      <a:pt x="1" y="7898"/>
                    </a:cubicBezTo>
                    <a:cubicBezTo>
                      <a:pt x="92" y="7944"/>
                      <a:pt x="2626" y="9222"/>
                      <a:pt x="4977" y="7761"/>
                    </a:cubicBezTo>
                    <a:cubicBezTo>
                      <a:pt x="6461" y="6826"/>
                      <a:pt x="7488" y="5022"/>
                      <a:pt x="7214" y="3174"/>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0">
                <a:extLst>
                  <a:ext uri="{FF2B5EF4-FFF2-40B4-BE49-F238E27FC236}">
                    <a16:creationId xmlns:a16="http://schemas.microsoft.com/office/drawing/2014/main" id="{3891AE47-3023-755F-8EDF-A303E9A945F5}"/>
                  </a:ext>
                </a:extLst>
              </p:cNvPr>
              <p:cNvSpPr/>
              <p:nvPr/>
            </p:nvSpPr>
            <p:spPr>
              <a:xfrm>
                <a:off x="8011625" y="2602975"/>
                <a:ext cx="113575" cy="117000"/>
              </a:xfrm>
              <a:custGeom>
                <a:avLst/>
                <a:gdLst/>
                <a:ahLst/>
                <a:cxnLst/>
                <a:rect l="l" t="t" r="r" b="b"/>
                <a:pathLst>
                  <a:path w="4543" h="4680" extrusionOk="0">
                    <a:moveTo>
                      <a:pt x="4475" y="2123"/>
                    </a:moveTo>
                    <a:cubicBezTo>
                      <a:pt x="4429" y="1393"/>
                      <a:pt x="3858" y="662"/>
                      <a:pt x="3151" y="388"/>
                    </a:cubicBezTo>
                    <a:cubicBezTo>
                      <a:pt x="2078" y="0"/>
                      <a:pt x="640" y="617"/>
                      <a:pt x="1" y="2032"/>
                    </a:cubicBezTo>
                    <a:cubicBezTo>
                      <a:pt x="686" y="1804"/>
                      <a:pt x="1416" y="2077"/>
                      <a:pt x="1804" y="2671"/>
                    </a:cubicBezTo>
                    <a:cubicBezTo>
                      <a:pt x="2215" y="3287"/>
                      <a:pt x="2078" y="4155"/>
                      <a:pt x="1507" y="4680"/>
                    </a:cubicBezTo>
                    <a:cubicBezTo>
                      <a:pt x="3333" y="4588"/>
                      <a:pt x="4543" y="3287"/>
                      <a:pt x="4475" y="2123"/>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0">
                <a:extLst>
                  <a:ext uri="{FF2B5EF4-FFF2-40B4-BE49-F238E27FC236}">
                    <a16:creationId xmlns:a16="http://schemas.microsoft.com/office/drawing/2014/main" id="{D426429B-5EC6-35AE-9E06-2324B58DFE4B}"/>
                  </a:ext>
                </a:extLst>
              </p:cNvPr>
              <p:cNvSpPr/>
              <p:nvPr/>
            </p:nvSpPr>
            <p:spPr>
              <a:xfrm>
                <a:off x="8006500" y="2588125"/>
                <a:ext cx="123850" cy="134700"/>
              </a:xfrm>
              <a:custGeom>
                <a:avLst/>
                <a:gdLst/>
                <a:ahLst/>
                <a:cxnLst/>
                <a:rect l="l" t="t" r="r" b="b"/>
                <a:pathLst>
                  <a:path w="4954" h="5388" extrusionOk="0">
                    <a:moveTo>
                      <a:pt x="4953" y="3333"/>
                    </a:moveTo>
                    <a:cubicBezTo>
                      <a:pt x="4565" y="663"/>
                      <a:pt x="1370" y="366"/>
                      <a:pt x="320" y="2786"/>
                    </a:cubicBezTo>
                    <a:lnTo>
                      <a:pt x="137" y="2580"/>
                    </a:lnTo>
                    <a:cubicBezTo>
                      <a:pt x="1872" y="2032"/>
                      <a:pt x="3105" y="4246"/>
                      <a:pt x="1689" y="5388"/>
                    </a:cubicBezTo>
                    <a:cubicBezTo>
                      <a:pt x="2785" y="4246"/>
                      <a:pt x="1758" y="2398"/>
                      <a:pt x="229" y="2877"/>
                    </a:cubicBezTo>
                    <a:cubicBezTo>
                      <a:pt x="114" y="2923"/>
                      <a:pt x="0" y="2786"/>
                      <a:pt x="46" y="2671"/>
                    </a:cubicBezTo>
                    <a:cubicBezTo>
                      <a:pt x="1073" y="1"/>
                      <a:pt x="4885" y="320"/>
                      <a:pt x="4953" y="3333"/>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0">
                <a:extLst>
                  <a:ext uri="{FF2B5EF4-FFF2-40B4-BE49-F238E27FC236}">
                    <a16:creationId xmlns:a16="http://schemas.microsoft.com/office/drawing/2014/main" id="{9EBA3BC2-E3D9-48A4-8F0F-AEBD35650720}"/>
                  </a:ext>
                </a:extLst>
              </p:cNvPr>
              <p:cNvSpPr/>
              <p:nvPr/>
            </p:nvSpPr>
            <p:spPr>
              <a:xfrm>
                <a:off x="7842725" y="1918775"/>
                <a:ext cx="175200" cy="84500"/>
              </a:xfrm>
              <a:custGeom>
                <a:avLst/>
                <a:gdLst/>
                <a:ahLst/>
                <a:cxnLst/>
                <a:rect l="l" t="t" r="r" b="b"/>
                <a:pathLst>
                  <a:path w="7008" h="3380" extrusionOk="0">
                    <a:moveTo>
                      <a:pt x="6802" y="3379"/>
                    </a:moveTo>
                    <a:cubicBezTo>
                      <a:pt x="7008" y="1895"/>
                      <a:pt x="5205" y="845"/>
                      <a:pt x="3926" y="1576"/>
                    </a:cubicBezTo>
                    <a:cubicBezTo>
                      <a:pt x="3493" y="1781"/>
                      <a:pt x="3128" y="2169"/>
                      <a:pt x="2922" y="2626"/>
                    </a:cubicBezTo>
                    <a:lnTo>
                      <a:pt x="3744" y="2717"/>
                    </a:lnTo>
                    <a:cubicBezTo>
                      <a:pt x="3561" y="1348"/>
                      <a:pt x="1827" y="1"/>
                      <a:pt x="594" y="1051"/>
                    </a:cubicBezTo>
                    <a:cubicBezTo>
                      <a:pt x="252" y="1370"/>
                      <a:pt x="69" y="1758"/>
                      <a:pt x="0" y="2169"/>
                    </a:cubicBezTo>
                    <a:cubicBezTo>
                      <a:pt x="252" y="1850"/>
                      <a:pt x="525" y="1553"/>
                      <a:pt x="845" y="1416"/>
                    </a:cubicBezTo>
                    <a:cubicBezTo>
                      <a:pt x="1827" y="960"/>
                      <a:pt x="2717" y="1987"/>
                      <a:pt x="2876" y="2900"/>
                    </a:cubicBezTo>
                    <a:cubicBezTo>
                      <a:pt x="2922" y="3128"/>
                      <a:pt x="3173" y="3288"/>
                      <a:pt x="3401" y="3242"/>
                    </a:cubicBezTo>
                    <a:cubicBezTo>
                      <a:pt x="3561" y="3219"/>
                      <a:pt x="3675" y="3105"/>
                      <a:pt x="3721" y="2991"/>
                    </a:cubicBezTo>
                    <a:cubicBezTo>
                      <a:pt x="3858" y="2717"/>
                      <a:pt x="4063" y="2466"/>
                      <a:pt x="4337" y="2306"/>
                    </a:cubicBezTo>
                    <a:cubicBezTo>
                      <a:pt x="5250" y="1736"/>
                      <a:pt x="6414" y="2261"/>
                      <a:pt x="6802" y="337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0">
                <a:extLst>
                  <a:ext uri="{FF2B5EF4-FFF2-40B4-BE49-F238E27FC236}">
                    <a16:creationId xmlns:a16="http://schemas.microsoft.com/office/drawing/2014/main" id="{D45CBFB5-F8E2-91B4-FC78-51311B532E44}"/>
                  </a:ext>
                </a:extLst>
              </p:cNvPr>
              <p:cNvSpPr/>
              <p:nvPr/>
            </p:nvSpPr>
            <p:spPr>
              <a:xfrm>
                <a:off x="7884950" y="2019775"/>
                <a:ext cx="30850" cy="25150"/>
              </a:xfrm>
              <a:custGeom>
                <a:avLst/>
                <a:gdLst/>
                <a:ahLst/>
                <a:cxnLst/>
                <a:rect l="l" t="t" r="r" b="b"/>
                <a:pathLst>
                  <a:path w="1234" h="1006" extrusionOk="0">
                    <a:moveTo>
                      <a:pt x="571" y="937"/>
                    </a:moveTo>
                    <a:cubicBezTo>
                      <a:pt x="1" y="868"/>
                      <a:pt x="115" y="1"/>
                      <a:pt x="662" y="69"/>
                    </a:cubicBezTo>
                    <a:cubicBezTo>
                      <a:pt x="1233" y="138"/>
                      <a:pt x="1142" y="1005"/>
                      <a:pt x="571" y="93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0">
                <a:extLst>
                  <a:ext uri="{FF2B5EF4-FFF2-40B4-BE49-F238E27FC236}">
                    <a16:creationId xmlns:a16="http://schemas.microsoft.com/office/drawing/2014/main" id="{398E5ADC-8025-97E6-E028-4DF7AC59AA03}"/>
                  </a:ext>
                </a:extLst>
              </p:cNvPr>
              <p:cNvSpPr/>
              <p:nvPr/>
            </p:nvSpPr>
            <p:spPr>
              <a:xfrm>
                <a:off x="7833600" y="1993525"/>
                <a:ext cx="30825" cy="25150"/>
              </a:xfrm>
              <a:custGeom>
                <a:avLst/>
                <a:gdLst/>
                <a:ahLst/>
                <a:cxnLst/>
                <a:rect l="l" t="t" r="r" b="b"/>
                <a:pathLst>
                  <a:path w="1233" h="1006" extrusionOk="0">
                    <a:moveTo>
                      <a:pt x="571" y="937"/>
                    </a:moveTo>
                    <a:cubicBezTo>
                      <a:pt x="0" y="868"/>
                      <a:pt x="92" y="1"/>
                      <a:pt x="662" y="69"/>
                    </a:cubicBezTo>
                    <a:cubicBezTo>
                      <a:pt x="1233" y="138"/>
                      <a:pt x="1119" y="1005"/>
                      <a:pt x="571" y="93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0">
                <a:extLst>
                  <a:ext uri="{FF2B5EF4-FFF2-40B4-BE49-F238E27FC236}">
                    <a16:creationId xmlns:a16="http://schemas.microsoft.com/office/drawing/2014/main" id="{DAEA5992-CCBA-3563-24A4-9C3778B4D3E7}"/>
                  </a:ext>
                </a:extLst>
              </p:cNvPr>
              <p:cNvSpPr/>
              <p:nvPr/>
            </p:nvSpPr>
            <p:spPr>
              <a:xfrm>
                <a:off x="7958575" y="2015800"/>
                <a:ext cx="15425" cy="12575"/>
              </a:xfrm>
              <a:custGeom>
                <a:avLst/>
                <a:gdLst/>
                <a:ahLst/>
                <a:cxnLst/>
                <a:rect l="l" t="t" r="r" b="b"/>
                <a:pathLst>
                  <a:path w="617" h="503" extrusionOk="0">
                    <a:moveTo>
                      <a:pt x="274" y="457"/>
                    </a:moveTo>
                    <a:cubicBezTo>
                      <a:pt x="0" y="434"/>
                      <a:pt x="46" y="0"/>
                      <a:pt x="342" y="23"/>
                    </a:cubicBezTo>
                    <a:cubicBezTo>
                      <a:pt x="616" y="69"/>
                      <a:pt x="571" y="502"/>
                      <a:pt x="274" y="45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0">
                <a:extLst>
                  <a:ext uri="{FF2B5EF4-FFF2-40B4-BE49-F238E27FC236}">
                    <a16:creationId xmlns:a16="http://schemas.microsoft.com/office/drawing/2014/main" id="{57E0AD86-47F2-A38C-8F17-AF89D72973C5}"/>
                  </a:ext>
                </a:extLst>
              </p:cNvPr>
              <p:cNvSpPr/>
              <p:nvPr/>
            </p:nvSpPr>
            <p:spPr>
              <a:xfrm>
                <a:off x="7924900" y="1922775"/>
                <a:ext cx="15425" cy="12575"/>
              </a:xfrm>
              <a:custGeom>
                <a:avLst/>
                <a:gdLst/>
                <a:ahLst/>
                <a:cxnLst/>
                <a:rect l="l" t="t" r="r" b="b"/>
                <a:pathLst>
                  <a:path w="617" h="503" extrusionOk="0">
                    <a:moveTo>
                      <a:pt x="297" y="480"/>
                    </a:moveTo>
                    <a:cubicBezTo>
                      <a:pt x="0" y="434"/>
                      <a:pt x="46" y="1"/>
                      <a:pt x="343" y="23"/>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0">
                <a:extLst>
                  <a:ext uri="{FF2B5EF4-FFF2-40B4-BE49-F238E27FC236}">
                    <a16:creationId xmlns:a16="http://schemas.microsoft.com/office/drawing/2014/main" id="{6B2DDDFF-7A21-EEAC-6090-8E55EF543F5F}"/>
                  </a:ext>
                </a:extLst>
              </p:cNvPr>
              <p:cNvSpPr/>
              <p:nvPr/>
            </p:nvSpPr>
            <p:spPr>
              <a:xfrm>
                <a:off x="7892375" y="1906800"/>
                <a:ext cx="15425" cy="12575"/>
              </a:xfrm>
              <a:custGeom>
                <a:avLst/>
                <a:gdLst/>
                <a:ahLst/>
                <a:cxnLst/>
                <a:rect l="l" t="t" r="r" b="b"/>
                <a:pathLst>
                  <a:path w="617" h="503" extrusionOk="0">
                    <a:moveTo>
                      <a:pt x="297" y="480"/>
                    </a:moveTo>
                    <a:cubicBezTo>
                      <a:pt x="0" y="434"/>
                      <a:pt x="69" y="1"/>
                      <a:pt x="343" y="46"/>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0">
                <a:extLst>
                  <a:ext uri="{FF2B5EF4-FFF2-40B4-BE49-F238E27FC236}">
                    <a16:creationId xmlns:a16="http://schemas.microsoft.com/office/drawing/2014/main" id="{04DA1A7F-5D25-8EF3-031F-0AE39D867133}"/>
                  </a:ext>
                </a:extLst>
              </p:cNvPr>
              <p:cNvSpPr/>
              <p:nvPr/>
            </p:nvSpPr>
            <p:spPr>
              <a:xfrm>
                <a:off x="8242175" y="1856575"/>
                <a:ext cx="122125" cy="174650"/>
              </a:xfrm>
              <a:custGeom>
                <a:avLst/>
                <a:gdLst/>
                <a:ahLst/>
                <a:cxnLst/>
                <a:rect l="l" t="t" r="r" b="b"/>
                <a:pathLst>
                  <a:path w="4885" h="6986" extrusionOk="0">
                    <a:moveTo>
                      <a:pt x="0" y="982"/>
                    </a:moveTo>
                    <a:cubicBezTo>
                      <a:pt x="1872" y="1"/>
                      <a:pt x="3835" y="2238"/>
                      <a:pt x="1803" y="3493"/>
                    </a:cubicBezTo>
                    <a:cubicBezTo>
                      <a:pt x="1575" y="3607"/>
                      <a:pt x="1484" y="3881"/>
                      <a:pt x="1598" y="4109"/>
                    </a:cubicBezTo>
                    <a:cubicBezTo>
                      <a:pt x="1712" y="4269"/>
                      <a:pt x="1895" y="4361"/>
                      <a:pt x="2077" y="4315"/>
                    </a:cubicBezTo>
                    <a:cubicBezTo>
                      <a:pt x="2671" y="4201"/>
                      <a:pt x="3356" y="4498"/>
                      <a:pt x="3584" y="5091"/>
                    </a:cubicBezTo>
                    <a:cubicBezTo>
                      <a:pt x="3858" y="5753"/>
                      <a:pt x="3538" y="6552"/>
                      <a:pt x="2945" y="6985"/>
                    </a:cubicBezTo>
                    <a:cubicBezTo>
                      <a:pt x="3333" y="6894"/>
                      <a:pt x="3721" y="6643"/>
                      <a:pt x="3949" y="6255"/>
                    </a:cubicBezTo>
                    <a:cubicBezTo>
                      <a:pt x="4885" y="4886"/>
                      <a:pt x="3492" y="3174"/>
                      <a:pt x="1940" y="3448"/>
                    </a:cubicBezTo>
                    <a:lnTo>
                      <a:pt x="2214" y="4269"/>
                    </a:lnTo>
                    <a:cubicBezTo>
                      <a:pt x="3378" y="3767"/>
                      <a:pt x="3972" y="2078"/>
                      <a:pt x="3059" y="1074"/>
                    </a:cubicBezTo>
                    <a:cubicBezTo>
                      <a:pt x="2306" y="138"/>
                      <a:pt x="753" y="69"/>
                      <a:pt x="0" y="98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0">
                <a:extLst>
                  <a:ext uri="{FF2B5EF4-FFF2-40B4-BE49-F238E27FC236}">
                    <a16:creationId xmlns:a16="http://schemas.microsoft.com/office/drawing/2014/main" id="{EEE38A04-9D0C-4A1C-9A30-BCF5915371FD}"/>
                  </a:ext>
                </a:extLst>
              </p:cNvPr>
              <p:cNvSpPr/>
              <p:nvPr/>
            </p:nvSpPr>
            <p:spPr>
              <a:xfrm>
                <a:off x="8165125" y="1830325"/>
                <a:ext cx="31425" cy="26275"/>
              </a:xfrm>
              <a:custGeom>
                <a:avLst/>
                <a:gdLst/>
                <a:ahLst/>
                <a:cxnLst/>
                <a:rect l="l" t="t" r="r" b="b"/>
                <a:pathLst>
                  <a:path w="1257" h="1051" extrusionOk="0">
                    <a:moveTo>
                      <a:pt x="708" y="960"/>
                    </a:moveTo>
                    <a:cubicBezTo>
                      <a:pt x="138" y="1051"/>
                      <a:pt x="1" y="184"/>
                      <a:pt x="571" y="92"/>
                    </a:cubicBezTo>
                    <a:cubicBezTo>
                      <a:pt x="1119" y="1"/>
                      <a:pt x="1256" y="868"/>
                      <a:pt x="708" y="96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0">
                <a:extLst>
                  <a:ext uri="{FF2B5EF4-FFF2-40B4-BE49-F238E27FC236}">
                    <a16:creationId xmlns:a16="http://schemas.microsoft.com/office/drawing/2014/main" id="{E56EDFA8-4B24-30D3-3A28-1440114B9C3B}"/>
                  </a:ext>
                </a:extLst>
              </p:cNvPr>
              <p:cNvSpPr/>
              <p:nvPr/>
            </p:nvSpPr>
            <p:spPr>
              <a:xfrm>
                <a:off x="8183975" y="1900525"/>
                <a:ext cx="31975" cy="26275"/>
              </a:xfrm>
              <a:custGeom>
                <a:avLst/>
                <a:gdLst/>
                <a:ahLst/>
                <a:cxnLst/>
                <a:rect l="l" t="t" r="r" b="b"/>
                <a:pathLst>
                  <a:path w="1279" h="1051" extrusionOk="0">
                    <a:moveTo>
                      <a:pt x="708" y="959"/>
                    </a:moveTo>
                    <a:cubicBezTo>
                      <a:pt x="137" y="1050"/>
                      <a:pt x="0" y="160"/>
                      <a:pt x="571" y="92"/>
                    </a:cubicBezTo>
                    <a:cubicBezTo>
                      <a:pt x="1141" y="0"/>
                      <a:pt x="1278" y="868"/>
                      <a:pt x="708"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0">
                <a:extLst>
                  <a:ext uri="{FF2B5EF4-FFF2-40B4-BE49-F238E27FC236}">
                    <a16:creationId xmlns:a16="http://schemas.microsoft.com/office/drawing/2014/main" id="{0AA1615A-EF59-71CE-B347-7D10E823AF4A}"/>
                  </a:ext>
                </a:extLst>
              </p:cNvPr>
              <p:cNvSpPr/>
              <p:nvPr/>
            </p:nvSpPr>
            <p:spPr>
              <a:xfrm>
                <a:off x="8126900" y="1885125"/>
                <a:ext cx="31400" cy="26275"/>
              </a:xfrm>
              <a:custGeom>
                <a:avLst/>
                <a:gdLst/>
                <a:ahLst/>
                <a:cxnLst/>
                <a:rect l="l" t="t" r="r" b="b"/>
                <a:pathLst>
                  <a:path w="1256" h="1051" extrusionOk="0">
                    <a:moveTo>
                      <a:pt x="708" y="959"/>
                    </a:moveTo>
                    <a:cubicBezTo>
                      <a:pt x="137" y="1050"/>
                      <a:pt x="0" y="160"/>
                      <a:pt x="571" y="69"/>
                    </a:cubicBezTo>
                    <a:cubicBezTo>
                      <a:pt x="1119" y="0"/>
                      <a:pt x="1256" y="868"/>
                      <a:pt x="708"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0">
                <a:extLst>
                  <a:ext uri="{FF2B5EF4-FFF2-40B4-BE49-F238E27FC236}">
                    <a16:creationId xmlns:a16="http://schemas.microsoft.com/office/drawing/2014/main" id="{7F00A190-BF2D-E948-223A-BE0180526D74}"/>
                  </a:ext>
                </a:extLst>
              </p:cNvPr>
              <p:cNvSpPr/>
              <p:nvPr/>
            </p:nvSpPr>
            <p:spPr>
              <a:xfrm>
                <a:off x="8217625" y="1970150"/>
                <a:ext cx="31425" cy="26275"/>
              </a:xfrm>
              <a:custGeom>
                <a:avLst/>
                <a:gdLst/>
                <a:ahLst/>
                <a:cxnLst/>
                <a:rect l="l" t="t" r="r" b="b"/>
                <a:pathLst>
                  <a:path w="1257" h="1051" extrusionOk="0">
                    <a:moveTo>
                      <a:pt x="685" y="959"/>
                    </a:moveTo>
                    <a:cubicBezTo>
                      <a:pt x="138" y="1050"/>
                      <a:pt x="1" y="183"/>
                      <a:pt x="549" y="91"/>
                    </a:cubicBezTo>
                    <a:cubicBezTo>
                      <a:pt x="1119" y="0"/>
                      <a:pt x="1256" y="890"/>
                      <a:pt x="685"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0">
                <a:extLst>
                  <a:ext uri="{FF2B5EF4-FFF2-40B4-BE49-F238E27FC236}">
                    <a16:creationId xmlns:a16="http://schemas.microsoft.com/office/drawing/2014/main" id="{689502BA-C2B5-5142-779A-B60E18F97796}"/>
                  </a:ext>
                </a:extLst>
              </p:cNvPr>
              <p:cNvSpPr/>
              <p:nvPr/>
            </p:nvSpPr>
            <p:spPr>
              <a:xfrm>
                <a:off x="8314650" y="2003800"/>
                <a:ext cx="16000" cy="13150"/>
              </a:xfrm>
              <a:custGeom>
                <a:avLst/>
                <a:gdLst/>
                <a:ahLst/>
                <a:cxnLst/>
                <a:rect l="l" t="t" r="r" b="b"/>
                <a:pathLst>
                  <a:path w="640" h="526" extrusionOk="0">
                    <a:moveTo>
                      <a:pt x="342" y="480"/>
                    </a:moveTo>
                    <a:cubicBezTo>
                      <a:pt x="68" y="526"/>
                      <a:pt x="0" y="69"/>
                      <a:pt x="274" y="46"/>
                    </a:cubicBezTo>
                    <a:cubicBezTo>
                      <a:pt x="571" y="1"/>
                      <a:pt x="639" y="435"/>
                      <a:pt x="342"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0">
                <a:extLst>
                  <a:ext uri="{FF2B5EF4-FFF2-40B4-BE49-F238E27FC236}">
                    <a16:creationId xmlns:a16="http://schemas.microsoft.com/office/drawing/2014/main" id="{81F42DDB-E490-B7EB-EE90-7302A05A9A80}"/>
                  </a:ext>
                </a:extLst>
              </p:cNvPr>
              <p:cNvSpPr/>
              <p:nvPr/>
            </p:nvSpPr>
            <p:spPr>
              <a:xfrm>
                <a:off x="8253000" y="1919925"/>
                <a:ext cx="15450" cy="13150"/>
              </a:xfrm>
              <a:custGeom>
                <a:avLst/>
                <a:gdLst/>
                <a:ahLst/>
                <a:cxnLst/>
                <a:rect l="l" t="t" r="r" b="b"/>
                <a:pathLst>
                  <a:path w="618" h="526" extrusionOk="0">
                    <a:moveTo>
                      <a:pt x="343" y="480"/>
                    </a:moveTo>
                    <a:cubicBezTo>
                      <a:pt x="69" y="526"/>
                      <a:pt x="1" y="92"/>
                      <a:pt x="275" y="46"/>
                    </a:cubicBezTo>
                    <a:cubicBezTo>
                      <a:pt x="549" y="1"/>
                      <a:pt x="617" y="434"/>
                      <a:pt x="343"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0">
                <a:extLst>
                  <a:ext uri="{FF2B5EF4-FFF2-40B4-BE49-F238E27FC236}">
                    <a16:creationId xmlns:a16="http://schemas.microsoft.com/office/drawing/2014/main" id="{F2AC15C0-C4F6-68E7-1B50-DAD4C094B976}"/>
                  </a:ext>
                </a:extLst>
              </p:cNvPr>
              <p:cNvSpPr/>
              <p:nvPr/>
            </p:nvSpPr>
            <p:spPr>
              <a:xfrm>
                <a:off x="8350600" y="1896525"/>
                <a:ext cx="16000" cy="13150"/>
              </a:xfrm>
              <a:custGeom>
                <a:avLst/>
                <a:gdLst/>
                <a:ahLst/>
                <a:cxnLst/>
                <a:rect l="l" t="t" r="r" b="b"/>
                <a:pathLst>
                  <a:path w="640" h="526" extrusionOk="0">
                    <a:moveTo>
                      <a:pt x="365" y="480"/>
                    </a:moveTo>
                    <a:cubicBezTo>
                      <a:pt x="68" y="526"/>
                      <a:pt x="0" y="92"/>
                      <a:pt x="297" y="46"/>
                    </a:cubicBezTo>
                    <a:cubicBezTo>
                      <a:pt x="571" y="1"/>
                      <a:pt x="639" y="434"/>
                      <a:pt x="365"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0">
                <a:extLst>
                  <a:ext uri="{FF2B5EF4-FFF2-40B4-BE49-F238E27FC236}">
                    <a16:creationId xmlns:a16="http://schemas.microsoft.com/office/drawing/2014/main" id="{2E9D95A1-F6F0-BBC6-6D10-4DD0F1B26737}"/>
                  </a:ext>
                </a:extLst>
              </p:cNvPr>
              <p:cNvSpPr/>
              <p:nvPr/>
            </p:nvSpPr>
            <p:spPr>
              <a:xfrm>
                <a:off x="7322875" y="1813225"/>
                <a:ext cx="1052275" cy="856525"/>
              </a:xfrm>
              <a:custGeom>
                <a:avLst/>
                <a:gdLst/>
                <a:ahLst/>
                <a:cxnLst/>
                <a:rect l="l" t="t" r="r" b="b"/>
                <a:pathLst>
                  <a:path w="42091" h="34261" extrusionOk="0">
                    <a:moveTo>
                      <a:pt x="1324" y="5592"/>
                    </a:moveTo>
                    <a:cubicBezTo>
                      <a:pt x="2238" y="4999"/>
                      <a:pt x="3470" y="5067"/>
                      <a:pt x="4360" y="5798"/>
                    </a:cubicBezTo>
                    <a:cubicBezTo>
                      <a:pt x="3995" y="4154"/>
                      <a:pt x="4999" y="2625"/>
                      <a:pt x="6392" y="2328"/>
                    </a:cubicBezTo>
                    <a:cubicBezTo>
                      <a:pt x="7510" y="2077"/>
                      <a:pt x="8743" y="2671"/>
                      <a:pt x="9359" y="3789"/>
                    </a:cubicBezTo>
                    <a:cubicBezTo>
                      <a:pt x="9450" y="3607"/>
                      <a:pt x="10135" y="2214"/>
                      <a:pt x="11710" y="1803"/>
                    </a:cubicBezTo>
                    <a:cubicBezTo>
                      <a:pt x="12988" y="1484"/>
                      <a:pt x="14358" y="1918"/>
                      <a:pt x="15294" y="2967"/>
                    </a:cubicBezTo>
                    <a:cubicBezTo>
                      <a:pt x="15933" y="1461"/>
                      <a:pt x="17485" y="571"/>
                      <a:pt x="19105" y="731"/>
                    </a:cubicBezTo>
                    <a:cubicBezTo>
                      <a:pt x="20726" y="913"/>
                      <a:pt x="22073" y="2169"/>
                      <a:pt x="22369" y="3789"/>
                    </a:cubicBezTo>
                    <a:cubicBezTo>
                      <a:pt x="23488" y="2557"/>
                      <a:pt x="25223" y="2077"/>
                      <a:pt x="26706" y="2602"/>
                    </a:cubicBezTo>
                    <a:cubicBezTo>
                      <a:pt x="28464" y="3219"/>
                      <a:pt x="29605" y="5067"/>
                      <a:pt x="29354" y="7030"/>
                    </a:cubicBezTo>
                    <a:cubicBezTo>
                      <a:pt x="30860" y="6505"/>
                      <a:pt x="32435" y="7145"/>
                      <a:pt x="33075" y="8354"/>
                    </a:cubicBezTo>
                    <a:cubicBezTo>
                      <a:pt x="33531" y="9267"/>
                      <a:pt x="33417" y="10409"/>
                      <a:pt x="32801" y="11322"/>
                    </a:cubicBezTo>
                    <a:cubicBezTo>
                      <a:pt x="33143" y="11344"/>
                      <a:pt x="35859" y="11710"/>
                      <a:pt x="37388" y="14198"/>
                    </a:cubicBezTo>
                    <a:cubicBezTo>
                      <a:pt x="39169" y="17051"/>
                      <a:pt x="37731" y="20086"/>
                      <a:pt x="37640" y="20269"/>
                    </a:cubicBezTo>
                    <a:cubicBezTo>
                      <a:pt x="39237" y="20452"/>
                      <a:pt x="40584" y="21479"/>
                      <a:pt x="41063" y="22871"/>
                    </a:cubicBezTo>
                    <a:cubicBezTo>
                      <a:pt x="41680" y="24674"/>
                      <a:pt x="40721" y="26888"/>
                      <a:pt x="38690" y="27847"/>
                    </a:cubicBezTo>
                    <a:cubicBezTo>
                      <a:pt x="40356" y="28646"/>
                      <a:pt x="41155" y="30426"/>
                      <a:pt x="40721" y="31956"/>
                    </a:cubicBezTo>
                    <a:cubicBezTo>
                      <a:pt x="40196" y="33713"/>
                      <a:pt x="38279" y="34238"/>
                      <a:pt x="38187" y="34261"/>
                    </a:cubicBezTo>
                    <a:lnTo>
                      <a:pt x="38187" y="34261"/>
                    </a:lnTo>
                    <a:cubicBezTo>
                      <a:pt x="38370" y="34238"/>
                      <a:pt x="38530" y="34238"/>
                      <a:pt x="38690" y="34238"/>
                    </a:cubicBezTo>
                    <a:cubicBezTo>
                      <a:pt x="40082" y="34078"/>
                      <a:pt x="41269" y="33051"/>
                      <a:pt x="41566" y="31659"/>
                    </a:cubicBezTo>
                    <a:cubicBezTo>
                      <a:pt x="41908" y="30084"/>
                      <a:pt x="41041" y="28440"/>
                      <a:pt x="39511" y="27870"/>
                    </a:cubicBezTo>
                    <a:cubicBezTo>
                      <a:pt x="41177" y="26934"/>
                      <a:pt x="42090" y="25040"/>
                      <a:pt x="41748" y="23191"/>
                    </a:cubicBezTo>
                    <a:cubicBezTo>
                      <a:pt x="41451" y="21479"/>
                      <a:pt x="40105" y="20064"/>
                      <a:pt x="38370" y="19653"/>
                    </a:cubicBezTo>
                    <a:cubicBezTo>
                      <a:pt x="38575" y="19059"/>
                      <a:pt x="39146" y="17165"/>
                      <a:pt x="38347" y="15042"/>
                    </a:cubicBezTo>
                    <a:cubicBezTo>
                      <a:pt x="37137" y="11824"/>
                      <a:pt x="33851" y="10934"/>
                      <a:pt x="33508" y="10842"/>
                    </a:cubicBezTo>
                    <a:cubicBezTo>
                      <a:pt x="34102" y="9769"/>
                      <a:pt x="34010" y="8446"/>
                      <a:pt x="33257" y="7510"/>
                    </a:cubicBezTo>
                    <a:cubicBezTo>
                      <a:pt x="32550" y="6597"/>
                      <a:pt x="31363" y="6186"/>
                      <a:pt x="30244" y="6414"/>
                    </a:cubicBezTo>
                    <a:cubicBezTo>
                      <a:pt x="29902" y="3789"/>
                      <a:pt x="28053" y="1849"/>
                      <a:pt x="25953" y="1644"/>
                    </a:cubicBezTo>
                    <a:cubicBezTo>
                      <a:pt x="24173" y="1461"/>
                      <a:pt x="22826" y="2557"/>
                      <a:pt x="22506" y="2853"/>
                    </a:cubicBezTo>
                    <a:cubicBezTo>
                      <a:pt x="21913" y="1119"/>
                      <a:pt x="20361" y="0"/>
                      <a:pt x="18763" y="0"/>
                    </a:cubicBezTo>
                    <a:cubicBezTo>
                      <a:pt x="18649" y="0"/>
                      <a:pt x="18512" y="0"/>
                      <a:pt x="18375" y="23"/>
                    </a:cubicBezTo>
                    <a:cubicBezTo>
                      <a:pt x="16480" y="251"/>
                      <a:pt x="15545" y="2032"/>
                      <a:pt x="15476" y="2191"/>
                    </a:cubicBezTo>
                    <a:cubicBezTo>
                      <a:pt x="15408" y="2100"/>
                      <a:pt x="14015" y="571"/>
                      <a:pt x="11984" y="959"/>
                    </a:cubicBezTo>
                    <a:cubicBezTo>
                      <a:pt x="10158" y="1324"/>
                      <a:pt x="9382" y="2922"/>
                      <a:pt x="9313" y="3082"/>
                    </a:cubicBezTo>
                    <a:cubicBezTo>
                      <a:pt x="8537" y="1826"/>
                      <a:pt x="7008" y="1324"/>
                      <a:pt x="5730" y="1849"/>
                    </a:cubicBezTo>
                    <a:cubicBezTo>
                      <a:pt x="4611" y="2328"/>
                      <a:pt x="3904" y="3515"/>
                      <a:pt x="4018" y="4794"/>
                    </a:cubicBezTo>
                    <a:cubicBezTo>
                      <a:pt x="2671" y="4040"/>
                      <a:pt x="1096" y="4405"/>
                      <a:pt x="389" y="5410"/>
                    </a:cubicBezTo>
                    <a:cubicBezTo>
                      <a:pt x="115" y="5798"/>
                      <a:pt x="23" y="6232"/>
                      <a:pt x="1" y="6620"/>
                    </a:cubicBezTo>
                    <a:cubicBezTo>
                      <a:pt x="69" y="7076"/>
                      <a:pt x="160" y="7533"/>
                      <a:pt x="252" y="7989"/>
                    </a:cubicBezTo>
                    <a:cubicBezTo>
                      <a:pt x="138" y="7030"/>
                      <a:pt x="548" y="6117"/>
                      <a:pt x="1324" y="559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0">
                <a:extLst>
                  <a:ext uri="{FF2B5EF4-FFF2-40B4-BE49-F238E27FC236}">
                    <a16:creationId xmlns:a16="http://schemas.microsoft.com/office/drawing/2014/main" id="{D6DC06E6-B284-6EF4-E168-91FCA8884118}"/>
                  </a:ext>
                </a:extLst>
              </p:cNvPr>
              <p:cNvSpPr/>
              <p:nvPr/>
            </p:nvSpPr>
            <p:spPr>
              <a:xfrm>
                <a:off x="7173375" y="2688575"/>
                <a:ext cx="861675" cy="302450"/>
              </a:xfrm>
              <a:custGeom>
                <a:avLst/>
                <a:gdLst/>
                <a:ahLst/>
                <a:cxnLst/>
                <a:rect l="l" t="t" r="r" b="b"/>
                <a:pathLst>
                  <a:path w="34467" h="12098" extrusionOk="0">
                    <a:moveTo>
                      <a:pt x="22141" y="10933"/>
                    </a:moveTo>
                    <a:cubicBezTo>
                      <a:pt x="15499" y="12098"/>
                      <a:pt x="10386" y="9290"/>
                      <a:pt x="8332" y="8126"/>
                    </a:cubicBezTo>
                    <a:cubicBezTo>
                      <a:pt x="3881" y="5592"/>
                      <a:pt x="1301" y="2123"/>
                      <a:pt x="0" y="0"/>
                    </a:cubicBezTo>
                    <a:cubicBezTo>
                      <a:pt x="434" y="1803"/>
                      <a:pt x="1301" y="3196"/>
                      <a:pt x="1689" y="3835"/>
                    </a:cubicBezTo>
                    <a:cubicBezTo>
                      <a:pt x="4086" y="7692"/>
                      <a:pt x="7875" y="9153"/>
                      <a:pt x="10637" y="10226"/>
                    </a:cubicBezTo>
                    <a:cubicBezTo>
                      <a:pt x="13787" y="11436"/>
                      <a:pt x="16663" y="11687"/>
                      <a:pt x="17370" y="11732"/>
                    </a:cubicBezTo>
                    <a:cubicBezTo>
                      <a:pt x="17553" y="11755"/>
                      <a:pt x="18192" y="11801"/>
                      <a:pt x="18945" y="11801"/>
                    </a:cubicBezTo>
                    <a:cubicBezTo>
                      <a:pt x="19311" y="11801"/>
                      <a:pt x="24081" y="11915"/>
                      <a:pt x="27619" y="10157"/>
                    </a:cubicBezTo>
                    <a:cubicBezTo>
                      <a:pt x="31066" y="8423"/>
                      <a:pt x="33188" y="5638"/>
                      <a:pt x="34467" y="3287"/>
                    </a:cubicBezTo>
                    <a:cubicBezTo>
                      <a:pt x="33120" y="4999"/>
                      <a:pt x="28966" y="9747"/>
                      <a:pt x="22141" y="1093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0">
                <a:extLst>
                  <a:ext uri="{FF2B5EF4-FFF2-40B4-BE49-F238E27FC236}">
                    <a16:creationId xmlns:a16="http://schemas.microsoft.com/office/drawing/2014/main" id="{96884CE8-5A52-E4DE-2684-64ADC0F1C054}"/>
                  </a:ext>
                </a:extLst>
              </p:cNvPr>
              <p:cNvSpPr/>
              <p:nvPr/>
            </p:nvSpPr>
            <p:spPr>
              <a:xfrm>
                <a:off x="7417025" y="2633225"/>
                <a:ext cx="184925" cy="82175"/>
              </a:xfrm>
              <a:custGeom>
                <a:avLst/>
                <a:gdLst/>
                <a:ahLst/>
                <a:cxnLst/>
                <a:rect l="l" t="t" r="r" b="b"/>
                <a:pathLst>
                  <a:path w="7397" h="3287" extrusionOk="0">
                    <a:moveTo>
                      <a:pt x="115" y="1141"/>
                    </a:moveTo>
                    <a:cubicBezTo>
                      <a:pt x="252" y="1803"/>
                      <a:pt x="800" y="2146"/>
                      <a:pt x="1233" y="2420"/>
                    </a:cubicBezTo>
                    <a:cubicBezTo>
                      <a:pt x="2603" y="3287"/>
                      <a:pt x="4109" y="3127"/>
                      <a:pt x="4703" y="3059"/>
                    </a:cubicBezTo>
                    <a:cubicBezTo>
                      <a:pt x="5890" y="2922"/>
                      <a:pt x="6803" y="2488"/>
                      <a:pt x="7396" y="2123"/>
                    </a:cubicBezTo>
                    <a:cubicBezTo>
                      <a:pt x="7191" y="1917"/>
                      <a:pt x="6963" y="1758"/>
                      <a:pt x="6711" y="1644"/>
                    </a:cubicBezTo>
                    <a:cubicBezTo>
                      <a:pt x="5228" y="959"/>
                      <a:pt x="4246" y="2397"/>
                      <a:pt x="2557" y="1849"/>
                    </a:cubicBezTo>
                    <a:cubicBezTo>
                      <a:pt x="1279" y="1438"/>
                      <a:pt x="982" y="365"/>
                      <a:pt x="252" y="0"/>
                    </a:cubicBezTo>
                    <a:cubicBezTo>
                      <a:pt x="115" y="274"/>
                      <a:pt x="1" y="685"/>
                      <a:pt x="115" y="1141"/>
                    </a:cubicBezTo>
                    <a:close/>
                  </a:path>
                </a:pathLst>
              </a:custGeom>
              <a:solidFill>
                <a:srgbClr val="F9D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0">
                <a:extLst>
                  <a:ext uri="{FF2B5EF4-FFF2-40B4-BE49-F238E27FC236}">
                    <a16:creationId xmlns:a16="http://schemas.microsoft.com/office/drawing/2014/main" id="{3BFBCA99-05C4-C93B-5240-40FAD9343171}"/>
                  </a:ext>
                </a:extLst>
              </p:cNvPr>
              <p:cNvSpPr/>
              <p:nvPr/>
            </p:nvSpPr>
            <p:spPr>
              <a:xfrm>
                <a:off x="7374800" y="2741075"/>
                <a:ext cx="172925" cy="88450"/>
              </a:xfrm>
              <a:custGeom>
                <a:avLst/>
                <a:gdLst/>
                <a:ahLst/>
                <a:cxnLst/>
                <a:rect l="l" t="t" r="r" b="b"/>
                <a:pathLst>
                  <a:path w="6917" h="3538" extrusionOk="0">
                    <a:moveTo>
                      <a:pt x="3676" y="274"/>
                    </a:moveTo>
                    <a:cubicBezTo>
                      <a:pt x="2466" y="0"/>
                      <a:pt x="1393" y="342"/>
                      <a:pt x="1142" y="411"/>
                    </a:cubicBezTo>
                    <a:cubicBezTo>
                      <a:pt x="685" y="571"/>
                      <a:pt x="297" y="776"/>
                      <a:pt x="1" y="982"/>
                    </a:cubicBezTo>
                    <a:cubicBezTo>
                      <a:pt x="389" y="1507"/>
                      <a:pt x="845" y="1986"/>
                      <a:pt x="1302" y="2328"/>
                    </a:cubicBezTo>
                    <a:cubicBezTo>
                      <a:pt x="2877" y="3538"/>
                      <a:pt x="4657" y="3470"/>
                      <a:pt x="5273" y="3424"/>
                    </a:cubicBezTo>
                    <a:cubicBezTo>
                      <a:pt x="5547" y="3401"/>
                      <a:pt x="6186" y="3333"/>
                      <a:pt x="6917" y="3036"/>
                    </a:cubicBezTo>
                    <a:cubicBezTo>
                      <a:pt x="6574" y="2305"/>
                      <a:pt x="5547" y="685"/>
                      <a:pt x="3676" y="274"/>
                    </a:cubicBezTo>
                    <a:close/>
                  </a:path>
                </a:pathLst>
              </a:custGeom>
              <a:solidFill>
                <a:srgbClr val="E333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0">
                <a:extLst>
                  <a:ext uri="{FF2B5EF4-FFF2-40B4-BE49-F238E27FC236}">
                    <a16:creationId xmlns:a16="http://schemas.microsoft.com/office/drawing/2014/main" id="{94EB71C3-BAC1-40FB-87EE-AB34DEF7584F}"/>
                  </a:ext>
                </a:extLst>
              </p:cNvPr>
              <p:cNvSpPr/>
              <p:nvPr/>
            </p:nvSpPr>
            <p:spPr>
              <a:xfrm>
                <a:off x="7514050" y="3341950"/>
                <a:ext cx="114700" cy="222550"/>
              </a:xfrm>
              <a:custGeom>
                <a:avLst/>
                <a:gdLst/>
                <a:ahLst/>
                <a:cxnLst/>
                <a:rect l="l" t="t" r="r" b="b"/>
                <a:pathLst>
                  <a:path w="4588" h="8902" extrusionOk="0">
                    <a:moveTo>
                      <a:pt x="46" y="0"/>
                    </a:moveTo>
                    <a:cubicBezTo>
                      <a:pt x="23" y="0"/>
                      <a:pt x="23" y="0"/>
                      <a:pt x="0" y="0"/>
                    </a:cubicBezTo>
                    <a:cubicBezTo>
                      <a:pt x="2420" y="2237"/>
                      <a:pt x="4588" y="5752"/>
                      <a:pt x="2899" y="8902"/>
                    </a:cubicBezTo>
                    <a:cubicBezTo>
                      <a:pt x="2922" y="8902"/>
                      <a:pt x="2922" y="8902"/>
                      <a:pt x="2922" y="8902"/>
                    </a:cubicBezTo>
                    <a:cubicBezTo>
                      <a:pt x="3104" y="8628"/>
                      <a:pt x="3241" y="8331"/>
                      <a:pt x="3355" y="8035"/>
                    </a:cubicBezTo>
                    <a:cubicBezTo>
                      <a:pt x="4451" y="4953"/>
                      <a:pt x="2351" y="1917"/>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0">
                <a:extLst>
                  <a:ext uri="{FF2B5EF4-FFF2-40B4-BE49-F238E27FC236}">
                    <a16:creationId xmlns:a16="http://schemas.microsoft.com/office/drawing/2014/main" id="{816F9523-D73D-D8D1-2029-5F66719118D8}"/>
                  </a:ext>
                </a:extLst>
              </p:cNvPr>
              <p:cNvSpPr/>
              <p:nvPr/>
            </p:nvSpPr>
            <p:spPr>
              <a:xfrm>
                <a:off x="7460400" y="3393300"/>
                <a:ext cx="71350" cy="148375"/>
              </a:xfrm>
              <a:custGeom>
                <a:avLst/>
                <a:gdLst/>
                <a:ahLst/>
                <a:cxnLst/>
                <a:rect l="l" t="t" r="r" b="b"/>
                <a:pathLst>
                  <a:path w="2854" h="5935" extrusionOk="0">
                    <a:moveTo>
                      <a:pt x="2671" y="3082"/>
                    </a:moveTo>
                    <a:cubicBezTo>
                      <a:pt x="2420" y="1416"/>
                      <a:pt x="1484" y="366"/>
                      <a:pt x="1142" y="0"/>
                    </a:cubicBezTo>
                    <a:lnTo>
                      <a:pt x="1" y="183"/>
                    </a:lnTo>
                    <a:cubicBezTo>
                      <a:pt x="868" y="845"/>
                      <a:pt x="1416" y="1849"/>
                      <a:pt x="1461" y="2945"/>
                    </a:cubicBezTo>
                    <a:cubicBezTo>
                      <a:pt x="1530" y="4474"/>
                      <a:pt x="571" y="5524"/>
                      <a:pt x="137" y="5935"/>
                    </a:cubicBezTo>
                    <a:cubicBezTo>
                      <a:pt x="845" y="5912"/>
                      <a:pt x="1575" y="5889"/>
                      <a:pt x="2374" y="5844"/>
                    </a:cubicBezTo>
                    <a:cubicBezTo>
                      <a:pt x="2557" y="5341"/>
                      <a:pt x="2854" y="4337"/>
                      <a:pt x="2671" y="308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0">
                <a:extLst>
                  <a:ext uri="{FF2B5EF4-FFF2-40B4-BE49-F238E27FC236}">
                    <a16:creationId xmlns:a16="http://schemas.microsoft.com/office/drawing/2014/main" id="{79DB274D-497D-0A7C-9E90-482CE106C61C}"/>
                  </a:ext>
                </a:extLst>
              </p:cNvPr>
              <p:cNvSpPr/>
              <p:nvPr/>
            </p:nvSpPr>
            <p:spPr>
              <a:xfrm>
                <a:off x="7246425" y="3425250"/>
                <a:ext cx="64500" cy="25125"/>
              </a:xfrm>
              <a:custGeom>
                <a:avLst/>
                <a:gdLst/>
                <a:ahLst/>
                <a:cxnLst/>
                <a:rect l="l" t="t" r="r" b="b"/>
                <a:pathLst>
                  <a:path w="2580" h="1005" extrusionOk="0">
                    <a:moveTo>
                      <a:pt x="2579" y="936"/>
                    </a:moveTo>
                    <a:cubicBezTo>
                      <a:pt x="1666" y="754"/>
                      <a:pt x="822" y="457"/>
                      <a:pt x="0" y="1"/>
                    </a:cubicBezTo>
                    <a:cubicBezTo>
                      <a:pt x="69" y="69"/>
                      <a:pt x="137" y="138"/>
                      <a:pt x="228" y="206"/>
                    </a:cubicBezTo>
                    <a:cubicBezTo>
                      <a:pt x="205" y="206"/>
                      <a:pt x="183" y="206"/>
                      <a:pt x="183" y="229"/>
                    </a:cubicBezTo>
                    <a:cubicBezTo>
                      <a:pt x="867" y="731"/>
                      <a:pt x="1735" y="1005"/>
                      <a:pt x="2579" y="93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0">
                <a:extLst>
                  <a:ext uri="{FF2B5EF4-FFF2-40B4-BE49-F238E27FC236}">
                    <a16:creationId xmlns:a16="http://schemas.microsoft.com/office/drawing/2014/main" id="{3C065106-991C-F2AB-92A8-3C31F0B86284}"/>
                  </a:ext>
                </a:extLst>
              </p:cNvPr>
              <p:cNvSpPr/>
              <p:nvPr/>
            </p:nvSpPr>
            <p:spPr>
              <a:xfrm>
                <a:off x="7246975" y="3459500"/>
                <a:ext cx="57675" cy="21125"/>
              </a:xfrm>
              <a:custGeom>
                <a:avLst/>
                <a:gdLst/>
                <a:ahLst/>
                <a:cxnLst/>
                <a:rect l="l" t="t" r="r" b="b"/>
                <a:pathLst>
                  <a:path w="2307" h="845" extrusionOk="0">
                    <a:moveTo>
                      <a:pt x="2306" y="799"/>
                    </a:moveTo>
                    <a:cubicBezTo>
                      <a:pt x="1485" y="639"/>
                      <a:pt x="731" y="365"/>
                      <a:pt x="1" y="0"/>
                    </a:cubicBezTo>
                    <a:cubicBezTo>
                      <a:pt x="92" y="91"/>
                      <a:pt x="183" y="206"/>
                      <a:pt x="298" y="297"/>
                    </a:cubicBezTo>
                    <a:cubicBezTo>
                      <a:pt x="275" y="297"/>
                      <a:pt x="252" y="274"/>
                      <a:pt x="206" y="274"/>
                    </a:cubicBezTo>
                    <a:cubicBezTo>
                      <a:pt x="845" y="662"/>
                      <a:pt x="1576" y="845"/>
                      <a:pt x="2306" y="7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0">
              <a:extLst>
                <a:ext uri="{FF2B5EF4-FFF2-40B4-BE49-F238E27FC236}">
                  <a16:creationId xmlns:a16="http://schemas.microsoft.com/office/drawing/2014/main" id="{F1209612-9D14-2803-40D5-69257C448A59}"/>
                </a:ext>
              </a:extLst>
            </p:cNvPr>
            <p:cNvGrpSpPr/>
            <p:nvPr/>
          </p:nvGrpSpPr>
          <p:grpSpPr>
            <a:xfrm>
              <a:off x="708077" y="1995024"/>
              <a:ext cx="1215367" cy="2064392"/>
              <a:chOff x="896725" y="2043175"/>
              <a:chExt cx="1085925" cy="1844525"/>
            </a:xfrm>
          </p:grpSpPr>
          <p:sp>
            <p:nvSpPr>
              <p:cNvPr id="2684" name="Google Shape;2684;p40">
                <a:extLst>
                  <a:ext uri="{FF2B5EF4-FFF2-40B4-BE49-F238E27FC236}">
                    <a16:creationId xmlns:a16="http://schemas.microsoft.com/office/drawing/2014/main" id="{A5CCF699-652B-323E-4C1A-8DA0BA88A1C0}"/>
                  </a:ext>
                </a:extLst>
              </p:cNvPr>
              <p:cNvSpPr/>
              <p:nvPr/>
            </p:nvSpPr>
            <p:spPr>
              <a:xfrm>
                <a:off x="1475900" y="3146775"/>
                <a:ext cx="179200" cy="128050"/>
              </a:xfrm>
              <a:custGeom>
                <a:avLst/>
                <a:gdLst/>
                <a:ahLst/>
                <a:cxnLst/>
                <a:rect l="l" t="t" r="r" b="b"/>
                <a:pathLst>
                  <a:path w="7168" h="5122" extrusionOk="0">
                    <a:moveTo>
                      <a:pt x="7145" y="1"/>
                    </a:moveTo>
                    <a:cubicBezTo>
                      <a:pt x="4748" y="663"/>
                      <a:pt x="2375" y="1325"/>
                      <a:pt x="1" y="1987"/>
                    </a:cubicBezTo>
                    <a:lnTo>
                      <a:pt x="549" y="4497"/>
                    </a:lnTo>
                    <a:cubicBezTo>
                      <a:pt x="1336" y="4779"/>
                      <a:pt x="2569" y="5121"/>
                      <a:pt x="4071" y="5121"/>
                    </a:cubicBezTo>
                    <a:cubicBezTo>
                      <a:pt x="4399" y="5121"/>
                      <a:pt x="4739" y="5105"/>
                      <a:pt x="5091" y="5068"/>
                    </a:cubicBezTo>
                    <a:cubicBezTo>
                      <a:pt x="5890" y="4977"/>
                      <a:pt x="6597" y="4794"/>
                      <a:pt x="7168" y="4612"/>
                    </a:cubicBezTo>
                    <a:cubicBezTo>
                      <a:pt x="7168" y="3082"/>
                      <a:pt x="7145" y="1530"/>
                      <a:pt x="7145"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0">
                <a:extLst>
                  <a:ext uri="{FF2B5EF4-FFF2-40B4-BE49-F238E27FC236}">
                    <a16:creationId xmlns:a16="http://schemas.microsoft.com/office/drawing/2014/main" id="{1B002AFF-66BF-BCB4-BCC8-52597F88A000}"/>
                  </a:ext>
                </a:extLst>
              </p:cNvPr>
              <p:cNvSpPr/>
              <p:nvPr/>
            </p:nvSpPr>
            <p:spPr>
              <a:xfrm>
                <a:off x="1475900" y="3146775"/>
                <a:ext cx="179200" cy="89250"/>
              </a:xfrm>
              <a:custGeom>
                <a:avLst/>
                <a:gdLst/>
                <a:ahLst/>
                <a:cxnLst/>
                <a:rect l="l" t="t" r="r" b="b"/>
                <a:pathLst>
                  <a:path w="7168" h="3570" extrusionOk="0">
                    <a:moveTo>
                      <a:pt x="7145" y="1"/>
                    </a:moveTo>
                    <a:cubicBezTo>
                      <a:pt x="4748" y="663"/>
                      <a:pt x="2375" y="1325"/>
                      <a:pt x="1" y="1987"/>
                    </a:cubicBezTo>
                    <a:lnTo>
                      <a:pt x="252" y="3174"/>
                    </a:lnTo>
                    <a:cubicBezTo>
                      <a:pt x="1049" y="3397"/>
                      <a:pt x="1984" y="3570"/>
                      <a:pt x="3020" y="3570"/>
                    </a:cubicBezTo>
                    <a:cubicBezTo>
                      <a:pt x="3673" y="3570"/>
                      <a:pt x="4367" y="3501"/>
                      <a:pt x="5091" y="3333"/>
                    </a:cubicBezTo>
                    <a:cubicBezTo>
                      <a:pt x="5890" y="3174"/>
                      <a:pt x="6574" y="2900"/>
                      <a:pt x="7168" y="2626"/>
                    </a:cubicBezTo>
                    <a:cubicBezTo>
                      <a:pt x="7145" y="1736"/>
                      <a:pt x="7145" y="868"/>
                      <a:pt x="714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0">
                <a:extLst>
                  <a:ext uri="{FF2B5EF4-FFF2-40B4-BE49-F238E27FC236}">
                    <a16:creationId xmlns:a16="http://schemas.microsoft.com/office/drawing/2014/main" id="{0C6A68B4-986C-E3E5-E490-D170B65D55D3}"/>
                  </a:ext>
                </a:extLst>
              </p:cNvPr>
              <p:cNvSpPr/>
              <p:nvPr/>
            </p:nvSpPr>
            <p:spPr>
              <a:xfrm>
                <a:off x="972600" y="2248600"/>
                <a:ext cx="1010050" cy="954425"/>
              </a:xfrm>
              <a:custGeom>
                <a:avLst/>
                <a:gdLst/>
                <a:ahLst/>
                <a:cxnLst/>
                <a:rect l="l" t="t" r="r" b="b"/>
                <a:pathLst>
                  <a:path w="40402" h="38177" extrusionOk="0">
                    <a:moveTo>
                      <a:pt x="20087" y="1"/>
                    </a:moveTo>
                    <a:cubicBezTo>
                      <a:pt x="18170" y="1"/>
                      <a:pt x="15933" y="298"/>
                      <a:pt x="13605" y="1233"/>
                    </a:cubicBezTo>
                    <a:cubicBezTo>
                      <a:pt x="13513" y="1279"/>
                      <a:pt x="13376" y="1325"/>
                      <a:pt x="13217" y="1393"/>
                    </a:cubicBezTo>
                    <a:cubicBezTo>
                      <a:pt x="8515" y="3425"/>
                      <a:pt x="5981" y="7100"/>
                      <a:pt x="5182" y="8286"/>
                    </a:cubicBezTo>
                    <a:cubicBezTo>
                      <a:pt x="4246" y="9656"/>
                      <a:pt x="1" y="16230"/>
                      <a:pt x="2078" y="24492"/>
                    </a:cubicBezTo>
                    <a:cubicBezTo>
                      <a:pt x="2603" y="26592"/>
                      <a:pt x="4497" y="32595"/>
                      <a:pt x="10181" y="35882"/>
                    </a:cubicBezTo>
                    <a:cubicBezTo>
                      <a:pt x="13582" y="37845"/>
                      <a:pt x="16960" y="38028"/>
                      <a:pt x="19128" y="38142"/>
                    </a:cubicBezTo>
                    <a:cubicBezTo>
                      <a:pt x="19485" y="38161"/>
                      <a:pt x="19913" y="38177"/>
                      <a:pt x="20405" y="38177"/>
                    </a:cubicBezTo>
                    <a:cubicBezTo>
                      <a:pt x="22210" y="38177"/>
                      <a:pt x="24861" y="37970"/>
                      <a:pt x="27893" y="37001"/>
                    </a:cubicBezTo>
                    <a:cubicBezTo>
                      <a:pt x="30861" y="36065"/>
                      <a:pt x="34901" y="34764"/>
                      <a:pt x="37640" y="30883"/>
                    </a:cubicBezTo>
                    <a:cubicBezTo>
                      <a:pt x="38370" y="29879"/>
                      <a:pt x="40402" y="26980"/>
                      <a:pt x="39991" y="23442"/>
                    </a:cubicBezTo>
                    <a:cubicBezTo>
                      <a:pt x="39717" y="21137"/>
                      <a:pt x="38484" y="18991"/>
                      <a:pt x="38051" y="18261"/>
                    </a:cubicBezTo>
                    <a:cubicBezTo>
                      <a:pt x="37229" y="16800"/>
                      <a:pt x="37024" y="16960"/>
                      <a:pt x="36407" y="15819"/>
                    </a:cubicBezTo>
                    <a:cubicBezTo>
                      <a:pt x="35038" y="13285"/>
                      <a:pt x="35745" y="12007"/>
                      <a:pt x="34878" y="9222"/>
                    </a:cubicBezTo>
                    <a:cubicBezTo>
                      <a:pt x="34718" y="8674"/>
                      <a:pt x="33851" y="6027"/>
                      <a:pt x="31545" y="3858"/>
                    </a:cubicBezTo>
                    <a:cubicBezTo>
                      <a:pt x="29605" y="2032"/>
                      <a:pt x="27528" y="1370"/>
                      <a:pt x="25953" y="914"/>
                    </a:cubicBezTo>
                    <a:cubicBezTo>
                      <a:pt x="24972" y="617"/>
                      <a:pt x="22826" y="1"/>
                      <a:pt x="20087"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0">
                <a:extLst>
                  <a:ext uri="{FF2B5EF4-FFF2-40B4-BE49-F238E27FC236}">
                    <a16:creationId xmlns:a16="http://schemas.microsoft.com/office/drawing/2014/main" id="{50F335BE-3F43-D6D8-11B0-A6211C9B95BD}"/>
                  </a:ext>
                </a:extLst>
              </p:cNvPr>
              <p:cNvSpPr/>
              <p:nvPr/>
            </p:nvSpPr>
            <p:spPr>
              <a:xfrm>
                <a:off x="1649950" y="2548200"/>
                <a:ext cx="196325" cy="192525"/>
              </a:xfrm>
              <a:custGeom>
                <a:avLst/>
                <a:gdLst/>
                <a:ahLst/>
                <a:cxnLst/>
                <a:rect l="l" t="t" r="r" b="b"/>
                <a:pathLst>
                  <a:path w="7853" h="7701" extrusionOk="0">
                    <a:moveTo>
                      <a:pt x="2304" y="4494"/>
                    </a:moveTo>
                    <a:cubicBezTo>
                      <a:pt x="2590" y="4494"/>
                      <a:pt x="3042" y="4711"/>
                      <a:pt x="3059" y="4953"/>
                    </a:cubicBezTo>
                    <a:cubicBezTo>
                      <a:pt x="3059" y="5128"/>
                      <a:pt x="2808" y="5366"/>
                      <a:pt x="2546" y="5366"/>
                    </a:cubicBezTo>
                    <a:cubicBezTo>
                      <a:pt x="2535" y="5366"/>
                      <a:pt x="2523" y="5365"/>
                      <a:pt x="2511" y="5364"/>
                    </a:cubicBezTo>
                    <a:cubicBezTo>
                      <a:pt x="2123" y="5318"/>
                      <a:pt x="1986" y="4702"/>
                      <a:pt x="2100" y="4565"/>
                    </a:cubicBezTo>
                    <a:cubicBezTo>
                      <a:pt x="2139" y="4516"/>
                      <a:pt x="2213" y="4494"/>
                      <a:pt x="2304" y="4494"/>
                    </a:cubicBezTo>
                    <a:close/>
                    <a:moveTo>
                      <a:pt x="3698" y="0"/>
                    </a:moveTo>
                    <a:cubicBezTo>
                      <a:pt x="1598" y="137"/>
                      <a:pt x="0" y="1940"/>
                      <a:pt x="115" y="4063"/>
                    </a:cubicBezTo>
                    <a:cubicBezTo>
                      <a:pt x="246" y="6103"/>
                      <a:pt x="1917" y="7700"/>
                      <a:pt x="3910" y="7700"/>
                    </a:cubicBezTo>
                    <a:cubicBezTo>
                      <a:pt x="3991" y="7700"/>
                      <a:pt x="4073" y="7698"/>
                      <a:pt x="4155" y="7692"/>
                    </a:cubicBezTo>
                    <a:cubicBezTo>
                      <a:pt x="6255" y="7578"/>
                      <a:pt x="7852" y="5752"/>
                      <a:pt x="7715" y="3629"/>
                    </a:cubicBezTo>
                    <a:cubicBezTo>
                      <a:pt x="7601" y="1575"/>
                      <a:pt x="5935" y="0"/>
                      <a:pt x="39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0">
                <a:extLst>
                  <a:ext uri="{FF2B5EF4-FFF2-40B4-BE49-F238E27FC236}">
                    <a16:creationId xmlns:a16="http://schemas.microsoft.com/office/drawing/2014/main" id="{4807A2EF-6B38-594E-6313-D018BF063BAA}"/>
                  </a:ext>
                </a:extLst>
              </p:cNvPr>
              <p:cNvSpPr/>
              <p:nvPr/>
            </p:nvSpPr>
            <p:spPr>
              <a:xfrm>
                <a:off x="1672200" y="2553275"/>
                <a:ext cx="127850" cy="166250"/>
              </a:xfrm>
              <a:custGeom>
                <a:avLst/>
                <a:gdLst/>
                <a:ahLst/>
                <a:cxnLst/>
                <a:rect l="l" t="t" r="r" b="b"/>
                <a:pathLst>
                  <a:path w="5114" h="6650" extrusionOk="0">
                    <a:moveTo>
                      <a:pt x="2412" y="0"/>
                    </a:moveTo>
                    <a:cubicBezTo>
                      <a:pt x="2384" y="0"/>
                      <a:pt x="2357" y="1"/>
                      <a:pt x="2329" y="3"/>
                    </a:cubicBezTo>
                    <a:cubicBezTo>
                      <a:pt x="914" y="48"/>
                      <a:pt x="1" y="1943"/>
                      <a:pt x="92" y="3449"/>
                    </a:cubicBezTo>
                    <a:cubicBezTo>
                      <a:pt x="158" y="4910"/>
                      <a:pt x="1212" y="6650"/>
                      <a:pt x="2587" y="6650"/>
                    </a:cubicBezTo>
                    <a:cubicBezTo>
                      <a:pt x="2630" y="6650"/>
                      <a:pt x="2673" y="6648"/>
                      <a:pt x="2717" y="6645"/>
                    </a:cubicBezTo>
                    <a:cubicBezTo>
                      <a:pt x="3927" y="6553"/>
                      <a:pt x="5114" y="5070"/>
                      <a:pt x="4954" y="3175"/>
                    </a:cubicBezTo>
                    <a:lnTo>
                      <a:pt x="3082" y="2810"/>
                    </a:lnTo>
                    <a:cubicBezTo>
                      <a:pt x="3561" y="2376"/>
                      <a:pt x="4041" y="1943"/>
                      <a:pt x="4520" y="1532"/>
                    </a:cubicBezTo>
                    <a:cubicBezTo>
                      <a:pt x="4475" y="1443"/>
                      <a:pt x="3623" y="0"/>
                      <a:pt x="24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0">
                <a:extLst>
                  <a:ext uri="{FF2B5EF4-FFF2-40B4-BE49-F238E27FC236}">
                    <a16:creationId xmlns:a16="http://schemas.microsoft.com/office/drawing/2014/main" id="{F4051D6D-4707-79EE-D223-C6455A3AE1AF}"/>
                  </a:ext>
                </a:extLst>
              </p:cNvPr>
              <p:cNvSpPr/>
              <p:nvPr/>
            </p:nvSpPr>
            <p:spPr>
              <a:xfrm>
                <a:off x="1708150" y="2305675"/>
                <a:ext cx="272800" cy="699050"/>
              </a:xfrm>
              <a:custGeom>
                <a:avLst/>
                <a:gdLst/>
                <a:ahLst/>
                <a:cxnLst/>
                <a:rect l="l" t="t" r="r" b="b"/>
                <a:pathLst>
                  <a:path w="10912" h="27962" extrusionOk="0">
                    <a:moveTo>
                      <a:pt x="3858" y="4040"/>
                    </a:moveTo>
                    <a:cubicBezTo>
                      <a:pt x="5547" y="6871"/>
                      <a:pt x="4794" y="8263"/>
                      <a:pt x="6049" y="12121"/>
                    </a:cubicBezTo>
                    <a:cubicBezTo>
                      <a:pt x="7624" y="16937"/>
                      <a:pt x="9633" y="17279"/>
                      <a:pt x="10135" y="20817"/>
                    </a:cubicBezTo>
                    <a:cubicBezTo>
                      <a:pt x="10546" y="23739"/>
                      <a:pt x="9542" y="26295"/>
                      <a:pt x="8651" y="27961"/>
                    </a:cubicBezTo>
                    <a:cubicBezTo>
                      <a:pt x="9542" y="26637"/>
                      <a:pt x="10911" y="24127"/>
                      <a:pt x="10569" y="21159"/>
                    </a:cubicBezTo>
                    <a:cubicBezTo>
                      <a:pt x="10295" y="18854"/>
                      <a:pt x="9062" y="16708"/>
                      <a:pt x="8629" y="15978"/>
                    </a:cubicBezTo>
                    <a:cubicBezTo>
                      <a:pt x="7807" y="14517"/>
                      <a:pt x="7602" y="14677"/>
                      <a:pt x="6985" y="13536"/>
                    </a:cubicBezTo>
                    <a:cubicBezTo>
                      <a:pt x="5616" y="11002"/>
                      <a:pt x="6323" y="9724"/>
                      <a:pt x="5456" y="6939"/>
                    </a:cubicBezTo>
                    <a:cubicBezTo>
                      <a:pt x="5296" y="6391"/>
                      <a:pt x="4429" y="3744"/>
                      <a:pt x="2123" y="1575"/>
                    </a:cubicBezTo>
                    <a:cubicBezTo>
                      <a:pt x="1416" y="913"/>
                      <a:pt x="708" y="411"/>
                      <a:pt x="1" y="0"/>
                    </a:cubicBezTo>
                    <a:cubicBezTo>
                      <a:pt x="1096" y="754"/>
                      <a:pt x="2671" y="2032"/>
                      <a:pt x="3858" y="404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0">
                <a:extLst>
                  <a:ext uri="{FF2B5EF4-FFF2-40B4-BE49-F238E27FC236}">
                    <a16:creationId xmlns:a16="http://schemas.microsoft.com/office/drawing/2014/main" id="{27F01750-5488-F5BF-C182-F49BE76A6424}"/>
                  </a:ext>
                </a:extLst>
              </p:cNvPr>
              <p:cNvSpPr/>
              <p:nvPr/>
            </p:nvSpPr>
            <p:spPr>
              <a:xfrm>
                <a:off x="1699600" y="2660550"/>
                <a:ext cx="26850" cy="21800"/>
              </a:xfrm>
              <a:custGeom>
                <a:avLst/>
                <a:gdLst/>
                <a:ahLst/>
                <a:cxnLst/>
                <a:rect l="l" t="t" r="r" b="b"/>
                <a:pathLst>
                  <a:path w="1074" h="872" extrusionOk="0">
                    <a:moveTo>
                      <a:pt x="318" y="0"/>
                    </a:moveTo>
                    <a:cubicBezTo>
                      <a:pt x="227" y="0"/>
                      <a:pt x="153" y="22"/>
                      <a:pt x="114" y="71"/>
                    </a:cubicBezTo>
                    <a:cubicBezTo>
                      <a:pt x="0" y="208"/>
                      <a:pt x="137" y="824"/>
                      <a:pt x="525" y="870"/>
                    </a:cubicBezTo>
                    <a:cubicBezTo>
                      <a:pt x="537" y="871"/>
                      <a:pt x="549" y="872"/>
                      <a:pt x="560" y="872"/>
                    </a:cubicBezTo>
                    <a:cubicBezTo>
                      <a:pt x="822" y="872"/>
                      <a:pt x="1073" y="634"/>
                      <a:pt x="1073" y="459"/>
                    </a:cubicBezTo>
                    <a:cubicBezTo>
                      <a:pt x="1056" y="217"/>
                      <a:pt x="604"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0">
                <a:extLst>
                  <a:ext uri="{FF2B5EF4-FFF2-40B4-BE49-F238E27FC236}">
                    <a16:creationId xmlns:a16="http://schemas.microsoft.com/office/drawing/2014/main" id="{66C1A2AE-9DAA-DCA6-05A6-B06CD8567762}"/>
                  </a:ext>
                </a:extLst>
              </p:cNvPr>
              <p:cNvSpPr/>
              <p:nvPr/>
            </p:nvSpPr>
            <p:spPr>
              <a:xfrm>
                <a:off x="1289875" y="2621800"/>
                <a:ext cx="222000" cy="206775"/>
              </a:xfrm>
              <a:custGeom>
                <a:avLst/>
                <a:gdLst/>
                <a:ahLst/>
                <a:cxnLst/>
                <a:rect l="l" t="t" r="r" b="b"/>
                <a:pathLst>
                  <a:path w="8880" h="8271" extrusionOk="0">
                    <a:moveTo>
                      <a:pt x="2609" y="4828"/>
                    </a:moveTo>
                    <a:cubicBezTo>
                      <a:pt x="2931" y="4828"/>
                      <a:pt x="3430" y="5060"/>
                      <a:pt x="3447" y="5319"/>
                    </a:cubicBezTo>
                    <a:cubicBezTo>
                      <a:pt x="3447" y="5509"/>
                      <a:pt x="3174" y="5758"/>
                      <a:pt x="2898" y="5758"/>
                    </a:cubicBezTo>
                    <a:cubicBezTo>
                      <a:pt x="2876" y="5758"/>
                      <a:pt x="2853" y="5756"/>
                      <a:pt x="2831" y="5753"/>
                    </a:cubicBezTo>
                    <a:cubicBezTo>
                      <a:pt x="2397" y="5707"/>
                      <a:pt x="2238" y="5068"/>
                      <a:pt x="2375" y="4908"/>
                    </a:cubicBezTo>
                    <a:cubicBezTo>
                      <a:pt x="2419" y="4852"/>
                      <a:pt x="2505" y="4828"/>
                      <a:pt x="2609" y="4828"/>
                    </a:cubicBezTo>
                    <a:close/>
                    <a:moveTo>
                      <a:pt x="4201" y="1"/>
                    </a:moveTo>
                    <a:cubicBezTo>
                      <a:pt x="1827" y="138"/>
                      <a:pt x="1" y="2101"/>
                      <a:pt x="138" y="4383"/>
                    </a:cubicBezTo>
                    <a:cubicBezTo>
                      <a:pt x="248" y="6581"/>
                      <a:pt x="2135" y="8271"/>
                      <a:pt x="4415" y="8271"/>
                    </a:cubicBezTo>
                    <a:cubicBezTo>
                      <a:pt x="4503" y="8271"/>
                      <a:pt x="4591" y="8268"/>
                      <a:pt x="4680" y="8263"/>
                    </a:cubicBezTo>
                    <a:cubicBezTo>
                      <a:pt x="7054" y="8126"/>
                      <a:pt x="8880" y="6163"/>
                      <a:pt x="8743" y="3881"/>
                    </a:cubicBezTo>
                    <a:cubicBezTo>
                      <a:pt x="8606" y="1690"/>
                      <a:pt x="6734" y="1"/>
                      <a:pt x="4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0">
                <a:extLst>
                  <a:ext uri="{FF2B5EF4-FFF2-40B4-BE49-F238E27FC236}">
                    <a16:creationId xmlns:a16="http://schemas.microsoft.com/office/drawing/2014/main" id="{587554F0-0F8A-796E-97C6-3582C9202750}"/>
                  </a:ext>
                </a:extLst>
              </p:cNvPr>
              <p:cNvSpPr/>
              <p:nvPr/>
            </p:nvSpPr>
            <p:spPr>
              <a:xfrm>
                <a:off x="1315000" y="2626925"/>
                <a:ext cx="144375" cy="178775"/>
              </a:xfrm>
              <a:custGeom>
                <a:avLst/>
                <a:gdLst/>
                <a:ahLst/>
                <a:cxnLst/>
                <a:rect l="l" t="t" r="r" b="b"/>
                <a:pathLst>
                  <a:path w="5775" h="7151" extrusionOk="0">
                    <a:moveTo>
                      <a:pt x="2708" y="0"/>
                    </a:moveTo>
                    <a:cubicBezTo>
                      <a:pt x="2688" y="0"/>
                      <a:pt x="2668" y="0"/>
                      <a:pt x="2648" y="1"/>
                    </a:cubicBezTo>
                    <a:cubicBezTo>
                      <a:pt x="1050" y="70"/>
                      <a:pt x="0" y="2101"/>
                      <a:pt x="91" y="3744"/>
                    </a:cubicBezTo>
                    <a:cubicBezTo>
                      <a:pt x="180" y="5297"/>
                      <a:pt x="1367" y="7150"/>
                      <a:pt x="2921" y="7150"/>
                    </a:cubicBezTo>
                    <a:cubicBezTo>
                      <a:pt x="2966" y="7150"/>
                      <a:pt x="3012" y="7149"/>
                      <a:pt x="3059" y="7145"/>
                    </a:cubicBezTo>
                    <a:cubicBezTo>
                      <a:pt x="4428" y="7031"/>
                      <a:pt x="5775" y="5456"/>
                      <a:pt x="5592" y="3425"/>
                    </a:cubicBezTo>
                    <a:cubicBezTo>
                      <a:pt x="4885" y="3288"/>
                      <a:pt x="4200" y="3151"/>
                      <a:pt x="3492" y="3014"/>
                    </a:cubicBezTo>
                    <a:cubicBezTo>
                      <a:pt x="4040" y="2557"/>
                      <a:pt x="4588" y="2101"/>
                      <a:pt x="5113" y="1644"/>
                    </a:cubicBezTo>
                    <a:cubicBezTo>
                      <a:pt x="5068" y="1554"/>
                      <a:pt x="4113" y="0"/>
                      <a:pt x="27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0">
                <a:extLst>
                  <a:ext uri="{FF2B5EF4-FFF2-40B4-BE49-F238E27FC236}">
                    <a16:creationId xmlns:a16="http://schemas.microsoft.com/office/drawing/2014/main" id="{78BDE17E-DD00-544D-09B4-D03B7081275E}"/>
                  </a:ext>
                </a:extLst>
              </p:cNvPr>
              <p:cNvSpPr/>
              <p:nvPr/>
            </p:nvSpPr>
            <p:spPr>
              <a:xfrm>
                <a:off x="1345800" y="2742475"/>
                <a:ext cx="30275" cy="23275"/>
              </a:xfrm>
              <a:custGeom>
                <a:avLst/>
                <a:gdLst/>
                <a:ahLst/>
                <a:cxnLst/>
                <a:rect l="l" t="t" r="r" b="b"/>
                <a:pathLst>
                  <a:path w="1211" h="931" extrusionOk="0">
                    <a:moveTo>
                      <a:pt x="372" y="1"/>
                    </a:moveTo>
                    <a:cubicBezTo>
                      <a:pt x="268" y="1"/>
                      <a:pt x="182" y="25"/>
                      <a:pt x="138" y="81"/>
                    </a:cubicBezTo>
                    <a:cubicBezTo>
                      <a:pt x="1" y="241"/>
                      <a:pt x="160" y="880"/>
                      <a:pt x="594" y="926"/>
                    </a:cubicBezTo>
                    <a:cubicBezTo>
                      <a:pt x="616" y="929"/>
                      <a:pt x="639" y="931"/>
                      <a:pt x="661" y="931"/>
                    </a:cubicBezTo>
                    <a:cubicBezTo>
                      <a:pt x="937" y="931"/>
                      <a:pt x="1210" y="682"/>
                      <a:pt x="1210" y="492"/>
                    </a:cubicBezTo>
                    <a:cubicBezTo>
                      <a:pt x="1193" y="233"/>
                      <a:pt x="694" y="1"/>
                      <a:pt x="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0">
                <a:extLst>
                  <a:ext uri="{FF2B5EF4-FFF2-40B4-BE49-F238E27FC236}">
                    <a16:creationId xmlns:a16="http://schemas.microsoft.com/office/drawing/2014/main" id="{E89C9219-5A5E-1138-D4F7-C88583BE777B}"/>
                  </a:ext>
                </a:extLst>
              </p:cNvPr>
              <p:cNvSpPr/>
              <p:nvPr/>
            </p:nvSpPr>
            <p:spPr>
              <a:xfrm>
                <a:off x="1219125" y="2600125"/>
                <a:ext cx="275875" cy="121575"/>
              </a:xfrm>
              <a:custGeom>
                <a:avLst/>
                <a:gdLst/>
                <a:ahLst/>
                <a:cxnLst/>
                <a:rect l="l" t="t" r="r" b="b"/>
                <a:pathLst>
                  <a:path w="11035" h="4863" extrusionOk="0">
                    <a:moveTo>
                      <a:pt x="6905" y="1"/>
                    </a:moveTo>
                    <a:cubicBezTo>
                      <a:pt x="6341" y="1"/>
                      <a:pt x="5670" y="102"/>
                      <a:pt x="4976" y="434"/>
                    </a:cubicBezTo>
                    <a:cubicBezTo>
                      <a:pt x="3356" y="1233"/>
                      <a:pt x="2785" y="2739"/>
                      <a:pt x="2671" y="3150"/>
                    </a:cubicBezTo>
                    <a:cubicBezTo>
                      <a:pt x="2648" y="3173"/>
                      <a:pt x="2625" y="3196"/>
                      <a:pt x="2602" y="3196"/>
                    </a:cubicBezTo>
                    <a:cubicBezTo>
                      <a:pt x="1758" y="3310"/>
                      <a:pt x="936" y="3401"/>
                      <a:pt x="115" y="3493"/>
                    </a:cubicBezTo>
                    <a:cubicBezTo>
                      <a:pt x="46" y="3515"/>
                      <a:pt x="0" y="3607"/>
                      <a:pt x="69" y="3652"/>
                    </a:cubicBezTo>
                    <a:cubicBezTo>
                      <a:pt x="366" y="3881"/>
                      <a:pt x="731" y="4154"/>
                      <a:pt x="1210" y="4360"/>
                    </a:cubicBezTo>
                    <a:cubicBezTo>
                      <a:pt x="1872" y="4679"/>
                      <a:pt x="2488" y="4816"/>
                      <a:pt x="2922" y="4862"/>
                    </a:cubicBezTo>
                    <a:cubicBezTo>
                      <a:pt x="2968" y="4862"/>
                      <a:pt x="3013" y="4839"/>
                      <a:pt x="3036" y="4794"/>
                    </a:cubicBezTo>
                    <a:cubicBezTo>
                      <a:pt x="3493" y="2968"/>
                      <a:pt x="4976" y="1575"/>
                      <a:pt x="6802" y="1301"/>
                    </a:cubicBezTo>
                    <a:cubicBezTo>
                      <a:pt x="7046" y="1261"/>
                      <a:pt x="7289" y="1241"/>
                      <a:pt x="7531" y="1241"/>
                    </a:cubicBezTo>
                    <a:cubicBezTo>
                      <a:pt x="8784" y="1241"/>
                      <a:pt x="9985" y="1771"/>
                      <a:pt x="10865" y="2671"/>
                    </a:cubicBezTo>
                    <a:cubicBezTo>
                      <a:pt x="10885" y="2698"/>
                      <a:pt x="10909" y="2709"/>
                      <a:pt x="10932" y="2709"/>
                    </a:cubicBezTo>
                    <a:cubicBezTo>
                      <a:pt x="10987" y="2709"/>
                      <a:pt x="11034" y="2644"/>
                      <a:pt x="11002" y="2579"/>
                    </a:cubicBezTo>
                    <a:cubicBezTo>
                      <a:pt x="10637" y="1872"/>
                      <a:pt x="9838" y="731"/>
                      <a:pt x="8354" y="228"/>
                    </a:cubicBezTo>
                    <a:cubicBezTo>
                      <a:pt x="8163" y="165"/>
                      <a:pt x="7621" y="1"/>
                      <a:pt x="69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0">
                <a:extLst>
                  <a:ext uri="{FF2B5EF4-FFF2-40B4-BE49-F238E27FC236}">
                    <a16:creationId xmlns:a16="http://schemas.microsoft.com/office/drawing/2014/main" id="{F02B0B40-3A4A-6666-1822-85207F54F0CA}"/>
                  </a:ext>
                </a:extLst>
              </p:cNvPr>
              <p:cNvSpPr/>
              <p:nvPr/>
            </p:nvSpPr>
            <p:spPr>
              <a:xfrm>
                <a:off x="1264875" y="2451750"/>
                <a:ext cx="193425" cy="70050"/>
              </a:xfrm>
              <a:custGeom>
                <a:avLst/>
                <a:gdLst/>
                <a:ahLst/>
                <a:cxnLst/>
                <a:rect l="l" t="t" r="r" b="b"/>
                <a:pathLst>
                  <a:path w="7737" h="2802" extrusionOk="0">
                    <a:moveTo>
                      <a:pt x="3900" y="1"/>
                    </a:moveTo>
                    <a:cubicBezTo>
                      <a:pt x="2302" y="69"/>
                      <a:pt x="864" y="1005"/>
                      <a:pt x="111" y="2420"/>
                    </a:cubicBezTo>
                    <a:cubicBezTo>
                      <a:pt x="1" y="2603"/>
                      <a:pt x="141" y="2801"/>
                      <a:pt x="318" y="2801"/>
                    </a:cubicBezTo>
                    <a:cubicBezTo>
                      <a:pt x="362" y="2801"/>
                      <a:pt x="408" y="2790"/>
                      <a:pt x="453" y="2763"/>
                    </a:cubicBezTo>
                    <a:cubicBezTo>
                      <a:pt x="1252" y="2352"/>
                      <a:pt x="2462" y="1850"/>
                      <a:pt x="3991" y="1735"/>
                    </a:cubicBezTo>
                    <a:cubicBezTo>
                      <a:pt x="4178" y="1723"/>
                      <a:pt x="4361" y="1717"/>
                      <a:pt x="4539" y="1717"/>
                    </a:cubicBezTo>
                    <a:cubicBezTo>
                      <a:pt x="5684" y="1717"/>
                      <a:pt x="6632" y="1952"/>
                      <a:pt x="7323" y="2169"/>
                    </a:cubicBezTo>
                    <a:cubicBezTo>
                      <a:pt x="7355" y="2181"/>
                      <a:pt x="7386" y="2186"/>
                      <a:pt x="7416" y="2186"/>
                    </a:cubicBezTo>
                    <a:cubicBezTo>
                      <a:pt x="7615" y="2186"/>
                      <a:pt x="7737" y="1937"/>
                      <a:pt x="7597" y="1758"/>
                    </a:cubicBezTo>
                    <a:cubicBezTo>
                      <a:pt x="6753" y="663"/>
                      <a:pt x="5452" y="1"/>
                      <a:pt x="4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0">
                <a:extLst>
                  <a:ext uri="{FF2B5EF4-FFF2-40B4-BE49-F238E27FC236}">
                    <a16:creationId xmlns:a16="http://schemas.microsoft.com/office/drawing/2014/main" id="{45CEA2DA-5A62-B135-CBAA-9A5A0A42D100}"/>
                  </a:ext>
                </a:extLst>
              </p:cNvPr>
              <p:cNvSpPr/>
              <p:nvPr/>
            </p:nvSpPr>
            <p:spPr>
              <a:xfrm>
                <a:off x="1448525" y="2577675"/>
                <a:ext cx="45300" cy="33875"/>
              </a:xfrm>
              <a:custGeom>
                <a:avLst/>
                <a:gdLst/>
                <a:ahLst/>
                <a:cxnLst/>
                <a:rect l="l" t="t" r="r" b="b"/>
                <a:pathLst>
                  <a:path w="1812" h="1355" extrusionOk="0">
                    <a:moveTo>
                      <a:pt x="413" y="0"/>
                    </a:moveTo>
                    <a:cubicBezTo>
                      <a:pt x="274" y="0"/>
                      <a:pt x="135" y="24"/>
                      <a:pt x="0" y="77"/>
                    </a:cubicBezTo>
                    <a:cubicBezTo>
                      <a:pt x="822" y="145"/>
                      <a:pt x="1438" y="579"/>
                      <a:pt x="1735" y="1355"/>
                    </a:cubicBezTo>
                    <a:cubicBezTo>
                      <a:pt x="1811" y="629"/>
                      <a:pt x="1122" y="0"/>
                      <a:pt x="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0">
                <a:extLst>
                  <a:ext uri="{FF2B5EF4-FFF2-40B4-BE49-F238E27FC236}">
                    <a16:creationId xmlns:a16="http://schemas.microsoft.com/office/drawing/2014/main" id="{755C4BB1-7D50-E510-8C0E-36527F09054B}"/>
                  </a:ext>
                </a:extLst>
              </p:cNvPr>
              <p:cNvSpPr/>
              <p:nvPr/>
            </p:nvSpPr>
            <p:spPr>
              <a:xfrm>
                <a:off x="1645950" y="2528125"/>
                <a:ext cx="222500" cy="114550"/>
              </a:xfrm>
              <a:custGeom>
                <a:avLst/>
                <a:gdLst/>
                <a:ahLst/>
                <a:cxnLst/>
                <a:rect l="l" t="t" r="r" b="b"/>
                <a:pathLst>
                  <a:path w="8900" h="4582" extrusionOk="0">
                    <a:moveTo>
                      <a:pt x="3676" y="1"/>
                    </a:moveTo>
                    <a:cubicBezTo>
                      <a:pt x="3623" y="1"/>
                      <a:pt x="3570" y="2"/>
                      <a:pt x="3516" y="4"/>
                    </a:cubicBezTo>
                    <a:cubicBezTo>
                      <a:pt x="1941" y="96"/>
                      <a:pt x="1074" y="1123"/>
                      <a:pt x="868" y="1351"/>
                    </a:cubicBezTo>
                    <a:cubicBezTo>
                      <a:pt x="24" y="2447"/>
                      <a:pt x="1" y="3748"/>
                      <a:pt x="92" y="4501"/>
                    </a:cubicBezTo>
                    <a:cubicBezTo>
                      <a:pt x="105" y="4552"/>
                      <a:pt x="154" y="4582"/>
                      <a:pt x="198" y="4582"/>
                    </a:cubicBezTo>
                    <a:cubicBezTo>
                      <a:pt x="233" y="4582"/>
                      <a:pt x="265" y="4564"/>
                      <a:pt x="275" y="4524"/>
                    </a:cubicBezTo>
                    <a:cubicBezTo>
                      <a:pt x="480" y="3131"/>
                      <a:pt x="1347" y="2013"/>
                      <a:pt x="2580" y="1534"/>
                    </a:cubicBezTo>
                    <a:cubicBezTo>
                      <a:pt x="3018" y="1364"/>
                      <a:pt x="3481" y="1282"/>
                      <a:pt x="3951" y="1282"/>
                    </a:cubicBezTo>
                    <a:cubicBezTo>
                      <a:pt x="5121" y="1282"/>
                      <a:pt x="6324" y="1792"/>
                      <a:pt x="7236" y="2720"/>
                    </a:cubicBezTo>
                    <a:cubicBezTo>
                      <a:pt x="7263" y="2747"/>
                      <a:pt x="7290" y="2758"/>
                      <a:pt x="7312" y="2758"/>
                    </a:cubicBezTo>
                    <a:cubicBezTo>
                      <a:pt x="7328" y="2758"/>
                      <a:pt x="7341" y="2753"/>
                      <a:pt x="7350" y="2743"/>
                    </a:cubicBezTo>
                    <a:cubicBezTo>
                      <a:pt x="7647" y="2492"/>
                      <a:pt x="8035" y="2104"/>
                      <a:pt x="8378" y="1556"/>
                    </a:cubicBezTo>
                    <a:cubicBezTo>
                      <a:pt x="8629" y="1168"/>
                      <a:pt x="8766" y="780"/>
                      <a:pt x="8880" y="461"/>
                    </a:cubicBezTo>
                    <a:cubicBezTo>
                      <a:pt x="8900" y="401"/>
                      <a:pt x="8834" y="342"/>
                      <a:pt x="8786" y="342"/>
                    </a:cubicBezTo>
                    <a:cubicBezTo>
                      <a:pt x="8779" y="342"/>
                      <a:pt x="8772" y="344"/>
                      <a:pt x="8766" y="347"/>
                    </a:cubicBezTo>
                    <a:cubicBezTo>
                      <a:pt x="8081" y="643"/>
                      <a:pt x="7419" y="917"/>
                      <a:pt x="6757" y="1214"/>
                    </a:cubicBezTo>
                    <a:cubicBezTo>
                      <a:pt x="6744" y="1221"/>
                      <a:pt x="6732" y="1223"/>
                      <a:pt x="6722" y="1223"/>
                    </a:cubicBezTo>
                    <a:cubicBezTo>
                      <a:pt x="6698" y="1223"/>
                      <a:pt x="6682" y="1207"/>
                      <a:pt x="6666" y="1191"/>
                    </a:cubicBezTo>
                    <a:cubicBezTo>
                      <a:pt x="6379" y="948"/>
                      <a:pt x="5238" y="1"/>
                      <a:pt x="36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0">
                <a:extLst>
                  <a:ext uri="{FF2B5EF4-FFF2-40B4-BE49-F238E27FC236}">
                    <a16:creationId xmlns:a16="http://schemas.microsoft.com/office/drawing/2014/main" id="{F6A19CEE-1994-D2CD-B6D9-6A452370CE5E}"/>
                  </a:ext>
                </a:extLst>
              </p:cNvPr>
              <p:cNvSpPr/>
              <p:nvPr/>
            </p:nvSpPr>
            <p:spPr>
              <a:xfrm>
                <a:off x="1624850" y="2546475"/>
                <a:ext cx="28550" cy="37700"/>
              </a:xfrm>
              <a:custGeom>
                <a:avLst/>
                <a:gdLst/>
                <a:ahLst/>
                <a:cxnLst/>
                <a:rect l="l" t="t" r="r" b="b"/>
                <a:pathLst>
                  <a:path w="1142" h="1508" extrusionOk="0">
                    <a:moveTo>
                      <a:pt x="1141" y="1"/>
                    </a:moveTo>
                    <a:lnTo>
                      <a:pt x="1141" y="1"/>
                    </a:lnTo>
                    <a:cubicBezTo>
                      <a:pt x="457" y="46"/>
                      <a:pt x="0" y="891"/>
                      <a:pt x="320" y="1507"/>
                    </a:cubicBezTo>
                    <a:cubicBezTo>
                      <a:pt x="274" y="845"/>
                      <a:pt x="571" y="320"/>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0">
                <a:extLst>
                  <a:ext uri="{FF2B5EF4-FFF2-40B4-BE49-F238E27FC236}">
                    <a16:creationId xmlns:a16="http://schemas.microsoft.com/office/drawing/2014/main" id="{FBA043E7-FC79-4D5E-7B40-C0DCA84CE812}"/>
                  </a:ext>
                </a:extLst>
              </p:cNvPr>
              <p:cNvSpPr/>
              <p:nvPr/>
            </p:nvSpPr>
            <p:spPr>
              <a:xfrm>
                <a:off x="1615700" y="2385000"/>
                <a:ext cx="187625" cy="88150"/>
              </a:xfrm>
              <a:custGeom>
                <a:avLst/>
                <a:gdLst/>
                <a:ahLst/>
                <a:cxnLst/>
                <a:rect l="l" t="t" r="r" b="b"/>
                <a:pathLst>
                  <a:path w="7505" h="3526" extrusionOk="0">
                    <a:moveTo>
                      <a:pt x="4315" y="0"/>
                    </a:moveTo>
                    <a:cubicBezTo>
                      <a:pt x="3836" y="0"/>
                      <a:pt x="3379" y="69"/>
                      <a:pt x="2923" y="228"/>
                    </a:cubicBezTo>
                    <a:cubicBezTo>
                      <a:pt x="1553" y="685"/>
                      <a:pt x="480" y="1803"/>
                      <a:pt x="69" y="3173"/>
                    </a:cubicBezTo>
                    <a:cubicBezTo>
                      <a:pt x="1" y="3362"/>
                      <a:pt x="153" y="3526"/>
                      <a:pt x="320" y="3526"/>
                    </a:cubicBezTo>
                    <a:cubicBezTo>
                      <a:pt x="374" y="3526"/>
                      <a:pt x="430" y="3509"/>
                      <a:pt x="480" y="3470"/>
                    </a:cubicBezTo>
                    <a:cubicBezTo>
                      <a:pt x="1119" y="2922"/>
                      <a:pt x="2124" y="2283"/>
                      <a:pt x="3448" y="1895"/>
                    </a:cubicBezTo>
                    <a:cubicBezTo>
                      <a:pt x="4361" y="1609"/>
                      <a:pt x="5220" y="1511"/>
                      <a:pt x="5954" y="1511"/>
                    </a:cubicBezTo>
                    <a:cubicBezTo>
                      <a:pt x="6394" y="1511"/>
                      <a:pt x="6789" y="1547"/>
                      <a:pt x="7122" y="1598"/>
                    </a:cubicBezTo>
                    <a:cubicBezTo>
                      <a:pt x="7131" y="1599"/>
                      <a:pt x="7140" y="1599"/>
                      <a:pt x="7148" y="1599"/>
                    </a:cubicBezTo>
                    <a:cubicBezTo>
                      <a:pt x="7383" y="1599"/>
                      <a:pt x="7504" y="1296"/>
                      <a:pt x="7328" y="1141"/>
                    </a:cubicBezTo>
                    <a:cubicBezTo>
                      <a:pt x="6483" y="388"/>
                      <a:pt x="5411" y="0"/>
                      <a:pt x="4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0">
                <a:extLst>
                  <a:ext uri="{FF2B5EF4-FFF2-40B4-BE49-F238E27FC236}">
                    <a16:creationId xmlns:a16="http://schemas.microsoft.com/office/drawing/2014/main" id="{AA085F82-DC52-D2C6-84A4-34AE3663244E}"/>
                  </a:ext>
                </a:extLst>
              </p:cNvPr>
              <p:cNvSpPr/>
              <p:nvPr/>
            </p:nvSpPr>
            <p:spPr>
              <a:xfrm>
                <a:off x="1465625" y="2832300"/>
                <a:ext cx="301900" cy="201400"/>
              </a:xfrm>
              <a:custGeom>
                <a:avLst/>
                <a:gdLst/>
                <a:ahLst/>
                <a:cxnLst/>
                <a:rect l="l" t="t" r="r" b="b"/>
                <a:pathLst>
                  <a:path w="12076" h="8056" extrusionOk="0">
                    <a:moveTo>
                      <a:pt x="9257" y="1"/>
                    </a:moveTo>
                    <a:cubicBezTo>
                      <a:pt x="8072" y="1"/>
                      <a:pt x="7840" y="1496"/>
                      <a:pt x="6209" y="1898"/>
                    </a:cubicBezTo>
                    <a:cubicBezTo>
                      <a:pt x="5972" y="1958"/>
                      <a:pt x="5750" y="1983"/>
                      <a:pt x="5540" y="1983"/>
                    </a:cubicBezTo>
                    <a:cubicBezTo>
                      <a:pt x="4425" y="1983"/>
                      <a:pt x="3643" y="1271"/>
                      <a:pt x="2658" y="1271"/>
                    </a:cubicBezTo>
                    <a:cubicBezTo>
                      <a:pt x="2419" y="1271"/>
                      <a:pt x="2167" y="1314"/>
                      <a:pt x="1895" y="1418"/>
                    </a:cubicBezTo>
                    <a:cubicBezTo>
                      <a:pt x="1028" y="1761"/>
                      <a:pt x="298" y="2651"/>
                      <a:pt x="161" y="3587"/>
                    </a:cubicBezTo>
                    <a:cubicBezTo>
                      <a:pt x="1" y="4911"/>
                      <a:pt x="1028" y="5915"/>
                      <a:pt x="1599" y="6463"/>
                    </a:cubicBezTo>
                    <a:cubicBezTo>
                      <a:pt x="2831" y="7672"/>
                      <a:pt x="4338" y="7923"/>
                      <a:pt x="4794" y="7992"/>
                    </a:cubicBezTo>
                    <a:cubicBezTo>
                      <a:pt x="4985" y="8020"/>
                      <a:pt x="5297" y="8055"/>
                      <a:pt x="5688" y="8055"/>
                    </a:cubicBezTo>
                    <a:cubicBezTo>
                      <a:pt x="6558" y="8055"/>
                      <a:pt x="7820" y="7882"/>
                      <a:pt x="9017" y="7079"/>
                    </a:cubicBezTo>
                    <a:cubicBezTo>
                      <a:pt x="10432" y="6120"/>
                      <a:pt x="12076" y="4066"/>
                      <a:pt x="11482" y="2103"/>
                    </a:cubicBezTo>
                    <a:cubicBezTo>
                      <a:pt x="11208" y="1167"/>
                      <a:pt x="10341" y="72"/>
                      <a:pt x="9336" y="3"/>
                    </a:cubicBezTo>
                    <a:cubicBezTo>
                      <a:pt x="9309" y="2"/>
                      <a:pt x="9283" y="1"/>
                      <a:pt x="92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0">
                <a:extLst>
                  <a:ext uri="{FF2B5EF4-FFF2-40B4-BE49-F238E27FC236}">
                    <a16:creationId xmlns:a16="http://schemas.microsoft.com/office/drawing/2014/main" id="{4CBBE840-ACF0-5214-1B65-F68816662892}"/>
                  </a:ext>
                </a:extLst>
              </p:cNvPr>
              <p:cNvSpPr/>
              <p:nvPr/>
            </p:nvSpPr>
            <p:spPr>
              <a:xfrm>
                <a:off x="1600450" y="2972450"/>
                <a:ext cx="21000" cy="17900"/>
              </a:xfrm>
              <a:custGeom>
                <a:avLst/>
                <a:gdLst/>
                <a:ahLst/>
                <a:cxnLst/>
                <a:rect l="l" t="t" r="r" b="b"/>
                <a:pathLst>
                  <a:path w="840" h="716" extrusionOk="0">
                    <a:moveTo>
                      <a:pt x="676" y="1"/>
                    </a:moveTo>
                    <a:cubicBezTo>
                      <a:pt x="472" y="1"/>
                      <a:pt x="1" y="416"/>
                      <a:pt x="63" y="583"/>
                    </a:cubicBezTo>
                    <a:cubicBezTo>
                      <a:pt x="91" y="666"/>
                      <a:pt x="204" y="716"/>
                      <a:pt x="334" y="716"/>
                    </a:cubicBezTo>
                    <a:cubicBezTo>
                      <a:pt x="418" y="716"/>
                      <a:pt x="508" y="696"/>
                      <a:pt x="588" y="651"/>
                    </a:cubicBezTo>
                    <a:cubicBezTo>
                      <a:pt x="839" y="491"/>
                      <a:pt x="839" y="81"/>
                      <a:pt x="725" y="12"/>
                    </a:cubicBezTo>
                    <a:cubicBezTo>
                      <a:pt x="711" y="4"/>
                      <a:pt x="695" y="1"/>
                      <a:pt x="6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0">
                <a:extLst>
                  <a:ext uri="{FF2B5EF4-FFF2-40B4-BE49-F238E27FC236}">
                    <a16:creationId xmlns:a16="http://schemas.microsoft.com/office/drawing/2014/main" id="{258D45DA-CD4B-8432-64A3-A934E88395A4}"/>
                  </a:ext>
                </a:extLst>
              </p:cNvPr>
              <p:cNvSpPr/>
              <p:nvPr/>
            </p:nvSpPr>
            <p:spPr>
              <a:xfrm>
                <a:off x="1192625" y="2767050"/>
                <a:ext cx="61325" cy="55250"/>
              </a:xfrm>
              <a:custGeom>
                <a:avLst/>
                <a:gdLst/>
                <a:ahLst/>
                <a:cxnLst/>
                <a:rect l="l" t="t" r="r" b="b"/>
                <a:pathLst>
                  <a:path w="2453" h="2210" extrusionOk="0">
                    <a:moveTo>
                      <a:pt x="1318" y="0"/>
                    </a:moveTo>
                    <a:cubicBezTo>
                      <a:pt x="770" y="0"/>
                      <a:pt x="1" y="765"/>
                      <a:pt x="193" y="1449"/>
                    </a:cubicBezTo>
                    <a:cubicBezTo>
                      <a:pt x="335" y="1938"/>
                      <a:pt x="924" y="2209"/>
                      <a:pt x="1410" y="2209"/>
                    </a:cubicBezTo>
                    <a:cubicBezTo>
                      <a:pt x="1627" y="2209"/>
                      <a:pt x="1824" y="2155"/>
                      <a:pt x="1951" y="2042"/>
                    </a:cubicBezTo>
                    <a:cubicBezTo>
                      <a:pt x="2453" y="1609"/>
                      <a:pt x="2065" y="125"/>
                      <a:pt x="1426" y="11"/>
                    </a:cubicBezTo>
                    <a:cubicBezTo>
                      <a:pt x="1391" y="4"/>
                      <a:pt x="1355" y="0"/>
                      <a:pt x="1318"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0">
                <a:extLst>
                  <a:ext uri="{FF2B5EF4-FFF2-40B4-BE49-F238E27FC236}">
                    <a16:creationId xmlns:a16="http://schemas.microsoft.com/office/drawing/2014/main" id="{85FF6480-D876-46D1-5BED-9D22A9050498}"/>
                  </a:ext>
                </a:extLst>
              </p:cNvPr>
              <p:cNvSpPr/>
              <p:nvPr/>
            </p:nvSpPr>
            <p:spPr>
              <a:xfrm>
                <a:off x="1153050" y="2845400"/>
                <a:ext cx="29000" cy="26425"/>
              </a:xfrm>
              <a:custGeom>
                <a:avLst/>
                <a:gdLst/>
                <a:ahLst/>
                <a:cxnLst/>
                <a:rect l="l" t="t" r="r" b="b"/>
                <a:pathLst>
                  <a:path w="1160" h="1057" extrusionOk="0">
                    <a:moveTo>
                      <a:pt x="635" y="0"/>
                    </a:moveTo>
                    <a:cubicBezTo>
                      <a:pt x="363" y="0"/>
                      <a:pt x="1" y="365"/>
                      <a:pt x="87" y="689"/>
                    </a:cubicBezTo>
                    <a:cubicBezTo>
                      <a:pt x="151" y="929"/>
                      <a:pt x="439" y="1057"/>
                      <a:pt x="677" y="1057"/>
                    </a:cubicBezTo>
                    <a:cubicBezTo>
                      <a:pt x="778" y="1057"/>
                      <a:pt x="870" y="1033"/>
                      <a:pt x="931" y="986"/>
                    </a:cubicBezTo>
                    <a:cubicBezTo>
                      <a:pt x="1160" y="780"/>
                      <a:pt x="977" y="73"/>
                      <a:pt x="680" y="4"/>
                    </a:cubicBezTo>
                    <a:cubicBezTo>
                      <a:pt x="666" y="2"/>
                      <a:pt x="650" y="0"/>
                      <a:pt x="635"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0">
                <a:extLst>
                  <a:ext uri="{FF2B5EF4-FFF2-40B4-BE49-F238E27FC236}">
                    <a16:creationId xmlns:a16="http://schemas.microsoft.com/office/drawing/2014/main" id="{D0ED364A-2BC1-4D3C-991A-5E0A7D78151B}"/>
                  </a:ext>
                </a:extLst>
              </p:cNvPr>
              <p:cNvSpPr/>
              <p:nvPr/>
            </p:nvSpPr>
            <p:spPr>
              <a:xfrm>
                <a:off x="1823175" y="2684875"/>
                <a:ext cx="61900" cy="55550"/>
              </a:xfrm>
              <a:custGeom>
                <a:avLst/>
                <a:gdLst/>
                <a:ahLst/>
                <a:cxnLst/>
                <a:rect l="l" t="t" r="r" b="b"/>
                <a:pathLst>
                  <a:path w="2476" h="2222" extrusionOk="0">
                    <a:moveTo>
                      <a:pt x="1322" y="1"/>
                    </a:moveTo>
                    <a:cubicBezTo>
                      <a:pt x="790" y="1"/>
                      <a:pt x="1" y="765"/>
                      <a:pt x="193" y="1449"/>
                    </a:cubicBezTo>
                    <a:cubicBezTo>
                      <a:pt x="336" y="1956"/>
                      <a:pt x="930" y="2221"/>
                      <a:pt x="1424" y="2221"/>
                    </a:cubicBezTo>
                    <a:cubicBezTo>
                      <a:pt x="1642" y="2221"/>
                      <a:pt x="1841" y="2170"/>
                      <a:pt x="1973" y="2065"/>
                    </a:cubicBezTo>
                    <a:cubicBezTo>
                      <a:pt x="2476" y="1632"/>
                      <a:pt x="2065" y="125"/>
                      <a:pt x="1426" y="11"/>
                    </a:cubicBezTo>
                    <a:cubicBezTo>
                      <a:pt x="1392" y="4"/>
                      <a:pt x="1358" y="1"/>
                      <a:pt x="132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0">
                <a:extLst>
                  <a:ext uri="{FF2B5EF4-FFF2-40B4-BE49-F238E27FC236}">
                    <a16:creationId xmlns:a16="http://schemas.microsoft.com/office/drawing/2014/main" id="{7276FAFE-48DD-DBEC-ADBF-D6B528C0C9BE}"/>
                  </a:ext>
                </a:extLst>
              </p:cNvPr>
              <p:cNvSpPr/>
              <p:nvPr/>
            </p:nvSpPr>
            <p:spPr>
              <a:xfrm>
                <a:off x="1599725" y="2612675"/>
                <a:ext cx="107325" cy="187750"/>
              </a:xfrm>
              <a:custGeom>
                <a:avLst/>
                <a:gdLst/>
                <a:ahLst/>
                <a:cxnLst/>
                <a:rect l="l" t="t" r="r" b="b"/>
                <a:pathLst>
                  <a:path w="4293" h="7510" extrusionOk="0">
                    <a:moveTo>
                      <a:pt x="457" y="0"/>
                    </a:moveTo>
                    <a:lnTo>
                      <a:pt x="457" y="0"/>
                    </a:lnTo>
                    <a:cubicBezTo>
                      <a:pt x="1" y="1941"/>
                      <a:pt x="320" y="4063"/>
                      <a:pt x="1211" y="5866"/>
                    </a:cubicBezTo>
                    <a:cubicBezTo>
                      <a:pt x="1257" y="5944"/>
                      <a:pt x="1335" y="5990"/>
                      <a:pt x="1416" y="5990"/>
                    </a:cubicBezTo>
                    <a:cubicBezTo>
                      <a:pt x="1455" y="5990"/>
                      <a:pt x="1494" y="5980"/>
                      <a:pt x="1530" y="5958"/>
                    </a:cubicBezTo>
                    <a:cubicBezTo>
                      <a:pt x="1806" y="5557"/>
                      <a:pt x="2200" y="5299"/>
                      <a:pt x="2604" y="5299"/>
                    </a:cubicBezTo>
                    <a:cubicBezTo>
                      <a:pt x="2867" y="5299"/>
                      <a:pt x="3136" y="5409"/>
                      <a:pt x="3379" y="5661"/>
                    </a:cubicBezTo>
                    <a:cubicBezTo>
                      <a:pt x="3972" y="6255"/>
                      <a:pt x="3630" y="7236"/>
                      <a:pt x="2854" y="7510"/>
                    </a:cubicBezTo>
                    <a:cubicBezTo>
                      <a:pt x="3790" y="7396"/>
                      <a:pt x="4292" y="6209"/>
                      <a:pt x="3653" y="5456"/>
                    </a:cubicBezTo>
                    <a:cubicBezTo>
                      <a:pt x="3396" y="5075"/>
                      <a:pt x="2977" y="4899"/>
                      <a:pt x="2550" y="4899"/>
                    </a:cubicBezTo>
                    <a:cubicBezTo>
                      <a:pt x="2156" y="4899"/>
                      <a:pt x="1755" y="5049"/>
                      <a:pt x="1469" y="5330"/>
                    </a:cubicBezTo>
                    <a:lnTo>
                      <a:pt x="1469" y="5330"/>
                    </a:lnTo>
                    <a:cubicBezTo>
                      <a:pt x="733" y="3658"/>
                      <a:pt x="415" y="1819"/>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0">
                <a:extLst>
                  <a:ext uri="{FF2B5EF4-FFF2-40B4-BE49-F238E27FC236}">
                    <a16:creationId xmlns:a16="http://schemas.microsoft.com/office/drawing/2014/main" id="{38043E3B-91C2-1E43-8061-2F928CB84B46}"/>
                  </a:ext>
                </a:extLst>
              </p:cNvPr>
              <p:cNvSpPr/>
              <p:nvPr/>
            </p:nvSpPr>
            <p:spPr>
              <a:xfrm>
                <a:off x="1648800" y="2756475"/>
                <a:ext cx="46825" cy="45725"/>
              </a:xfrm>
              <a:custGeom>
                <a:avLst/>
                <a:gdLst/>
                <a:ahLst/>
                <a:cxnLst/>
                <a:rect l="l" t="t" r="r" b="b"/>
                <a:pathLst>
                  <a:path w="1873" h="1829" extrusionOk="0">
                    <a:moveTo>
                      <a:pt x="1507" y="0"/>
                    </a:moveTo>
                    <a:cubicBezTo>
                      <a:pt x="1484" y="160"/>
                      <a:pt x="1393" y="685"/>
                      <a:pt x="982" y="1119"/>
                    </a:cubicBezTo>
                    <a:cubicBezTo>
                      <a:pt x="594" y="1507"/>
                      <a:pt x="161" y="1621"/>
                      <a:pt x="1" y="1667"/>
                    </a:cubicBezTo>
                    <a:cubicBezTo>
                      <a:pt x="209" y="1778"/>
                      <a:pt x="431" y="1829"/>
                      <a:pt x="646" y="1829"/>
                    </a:cubicBezTo>
                    <a:cubicBezTo>
                      <a:pt x="1092" y="1829"/>
                      <a:pt x="1505" y="1610"/>
                      <a:pt x="1690" y="1256"/>
                    </a:cubicBezTo>
                    <a:cubicBezTo>
                      <a:pt x="1873" y="891"/>
                      <a:pt x="1804" y="388"/>
                      <a:pt x="1507" y="0"/>
                    </a:cubicBezTo>
                    <a:close/>
                  </a:path>
                </a:pathLst>
              </a:custGeom>
              <a:solidFill>
                <a:srgbClr val="D7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0">
                <a:extLst>
                  <a:ext uri="{FF2B5EF4-FFF2-40B4-BE49-F238E27FC236}">
                    <a16:creationId xmlns:a16="http://schemas.microsoft.com/office/drawing/2014/main" id="{A0F2E931-48EC-6A97-402B-CFF1C2EC8A60}"/>
                  </a:ext>
                </a:extLst>
              </p:cNvPr>
              <p:cNvSpPr/>
              <p:nvPr/>
            </p:nvSpPr>
            <p:spPr>
              <a:xfrm>
                <a:off x="900150" y="2722800"/>
                <a:ext cx="191750" cy="224075"/>
              </a:xfrm>
              <a:custGeom>
                <a:avLst/>
                <a:gdLst/>
                <a:ahLst/>
                <a:cxnLst/>
                <a:rect l="l" t="t" r="r" b="b"/>
                <a:pathLst>
                  <a:path w="7670" h="8963" extrusionOk="0">
                    <a:moveTo>
                      <a:pt x="3561" y="1"/>
                    </a:moveTo>
                    <a:cubicBezTo>
                      <a:pt x="3333" y="1"/>
                      <a:pt x="3104" y="23"/>
                      <a:pt x="2899" y="92"/>
                    </a:cubicBezTo>
                    <a:cubicBezTo>
                      <a:pt x="1004" y="548"/>
                      <a:pt x="479" y="2877"/>
                      <a:pt x="411" y="3128"/>
                    </a:cubicBezTo>
                    <a:cubicBezTo>
                      <a:pt x="0" y="5045"/>
                      <a:pt x="982" y="6985"/>
                      <a:pt x="2465" y="8058"/>
                    </a:cubicBezTo>
                    <a:cubicBezTo>
                      <a:pt x="3435" y="8755"/>
                      <a:pt x="4471" y="8962"/>
                      <a:pt x="5361" y="8962"/>
                    </a:cubicBezTo>
                    <a:cubicBezTo>
                      <a:pt x="6629" y="8962"/>
                      <a:pt x="7602" y="8541"/>
                      <a:pt x="7669" y="8514"/>
                    </a:cubicBezTo>
                    <a:lnTo>
                      <a:pt x="7213" y="2740"/>
                    </a:lnTo>
                    <a:cubicBezTo>
                      <a:pt x="6482" y="1005"/>
                      <a:pt x="4976" y="1"/>
                      <a:pt x="356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0">
                <a:extLst>
                  <a:ext uri="{FF2B5EF4-FFF2-40B4-BE49-F238E27FC236}">
                    <a16:creationId xmlns:a16="http://schemas.microsoft.com/office/drawing/2014/main" id="{F49B688A-6D91-AEB8-AA2E-E9EFB420033A}"/>
                  </a:ext>
                </a:extLst>
              </p:cNvPr>
              <p:cNvSpPr/>
              <p:nvPr/>
            </p:nvSpPr>
            <p:spPr>
              <a:xfrm>
                <a:off x="921825" y="2087125"/>
                <a:ext cx="827450" cy="729825"/>
              </a:xfrm>
              <a:custGeom>
                <a:avLst/>
                <a:gdLst/>
                <a:ahLst/>
                <a:cxnLst/>
                <a:rect l="l" t="t" r="r" b="b"/>
                <a:pathLst>
                  <a:path w="33098" h="29193" extrusionOk="0">
                    <a:moveTo>
                      <a:pt x="18215" y="0"/>
                    </a:moveTo>
                    <a:cubicBezTo>
                      <a:pt x="14837" y="0"/>
                      <a:pt x="11345" y="776"/>
                      <a:pt x="8354" y="2694"/>
                    </a:cubicBezTo>
                    <a:cubicBezTo>
                      <a:pt x="731" y="7601"/>
                      <a:pt x="0" y="17667"/>
                      <a:pt x="3173" y="23739"/>
                    </a:cubicBezTo>
                    <a:cubicBezTo>
                      <a:pt x="4178" y="25640"/>
                      <a:pt x="6647" y="29193"/>
                      <a:pt x="9079" y="29193"/>
                    </a:cubicBezTo>
                    <a:cubicBezTo>
                      <a:pt x="9188" y="29193"/>
                      <a:pt x="9296" y="29186"/>
                      <a:pt x="9404" y="29171"/>
                    </a:cubicBezTo>
                    <a:cubicBezTo>
                      <a:pt x="13741" y="28532"/>
                      <a:pt x="14540" y="16092"/>
                      <a:pt x="14563" y="15453"/>
                    </a:cubicBezTo>
                    <a:cubicBezTo>
                      <a:pt x="15157" y="16487"/>
                      <a:pt x="16810" y="19300"/>
                      <a:pt x="18216" y="19300"/>
                    </a:cubicBezTo>
                    <a:cubicBezTo>
                      <a:pt x="18269" y="19300"/>
                      <a:pt x="18322" y="19296"/>
                      <a:pt x="18375" y="19288"/>
                    </a:cubicBezTo>
                    <a:cubicBezTo>
                      <a:pt x="19744" y="19037"/>
                      <a:pt x="20520" y="15841"/>
                      <a:pt x="20452" y="11299"/>
                    </a:cubicBezTo>
                    <a:lnTo>
                      <a:pt x="20452" y="11299"/>
                    </a:lnTo>
                    <a:cubicBezTo>
                      <a:pt x="20741" y="14522"/>
                      <a:pt x="22740" y="16576"/>
                      <a:pt x="24130" y="16576"/>
                    </a:cubicBezTo>
                    <a:cubicBezTo>
                      <a:pt x="24167" y="16576"/>
                      <a:pt x="24204" y="16574"/>
                      <a:pt x="24241" y="16571"/>
                    </a:cubicBezTo>
                    <a:cubicBezTo>
                      <a:pt x="25633" y="16457"/>
                      <a:pt x="27391" y="14038"/>
                      <a:pt x="27003" y="10660"/>
                    </a:cubicBezTo>
                    <a:lnTo>
                      <a:pt x="27003" y="10660"/>
                    </a:lnTo>
                    <a:cubicBezTo>
                      <a:pt x="27276" y="10913"/>
                      <a:pt x="29066" y="12400"/>
                      <a:pt x="30578" y="12400"/>
                    </a:cubicBezTo>
                    <a:cubicBezTo>
                      <a:pt x="30835" y="12400"/>
                      <a:pt x="31084" y="12357"/>
                      <a:pt x="31317" y="12257"/>
                    </a:cubicBezTo>
                    <a:cubicBezTo>
                      <a:pt x="32960" y="11550"/>
                      <a:pt x="33097" y="8217"/>
                      <a:pt x="32184" y="6209"/>
                    </a:cubicBezTo>
                    <a:cubicBezTo>
                      <a:pt x="30632" y="2785"/>
                      <a:pt x="24606" y="0"/>
                      <a:pt x="1821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0">
                <a:extLst>
                  <a:ext uri="{FF2B5EF4-FFF2-40B4-BE49-F238E27FC236}">
                    <a16:creationId xmlns:a16="http://schemas.microsoft.com/office/drawing/2014/main" id="{D3EE8919-80A6-D591-3D39-896022141922}"/>
                  </a:ext>
                </a:extLst>
              </p:cNvPr>
              <p:cNvSpPr/>
              <p:nvPr/>
            </p:nvSpPr>
            <p:spPr>
              <a:xfrm>
                <a:off x="896725" y="2074000"/>
                <a:ext cx="827425" cy="729900"/>
              </a:xfrm>
              <a:custGeom>
                <a:avLst/>
                <a:gdLst/>
                <a:ahLst/>
                <a:cxnLst/>
                <a:rect l="l" t="t" r="r" b="b"/>
                <a:pathLst>
                  <a:path w="33097" h="29196" extrusionOk="0">
                    <a:moveTo>
                      <a:pt x="18238" y="0"/>
                    </a:moveTo>
                    <a:cubicBezTo>
                      <a:pt x="14837" y="0"/>
                      <a:pt x="11344" y="799"/>
                      <a:pt x="8377" y="2717"/>
                    </a:cubicBezTo>
                    <a:cubicBezTo>
                      <a:pt x="753" y="7624"/>
                      <a:pt x="0" y="17690"/>
                      <a:pt x="3196" y="23739"/>
                    </a:cubicBezTo>
                    <a:cubicBezTo>
                      <a:pt x="4198" y="25656"/>
                      <a:pt x="6635" y="29196"/>
                      <a:pt x="9058" y="29196"/>
                    </a:cubicBezTo>
                    <a:cubicBezTo>
                      <a:pt x="9174" y="29196"/>
                      <a:pt x="9289" y="29188"/>
                      <a:pt x="9404" y="29171"/>
                    </a:cubicBezTo>
                    <a:cubicBezTo>
                      <a:pt x="13764" y="28555"/>
                      <a:pt x="14540" y="16092"/>
                      <a:pt x="14585" y="15453"/>
                    </a:cubicBezTo>
                    <a:cubicBezTo>
                      <a:pt x="15155" y="16505"/>
                      <a:pt x="16819" y="19303"/>
                      <a:pt x="18203" y="19303"/>
                    </a:cubicBezTo>
                    <a:cubicBezTo>
                      <a:pt x="18261" y="19303"/>
                      <a:pt x="18318" y="19298"/>
                      <a:pt x="18374" y="19288"/>
                    </a:cubicBezTo>
                    <a:cubicBezTo>
                      <a:pt x="19767" y="19037"/>
                      <a:pt x="20520" y="15841"/>
                      <a:pt x="20452" y="11322"/>
                    </a:cubicBezTo>
                    <a:lnTo>
                      <a:pt x="20452" y="11322"/>
                    </a:lnTo>
                    <a:cubicBezTo>
                      <a:pt x="20741" y="14522"/>
                      <a:pt x="22739" y="16576"/>
                      <a:pt x="24130" y="16576"/>
                    </a:cubicBezTo>
                    <a:cubicBezTo>
                      <a:pt x="24167" y="16576"/>
                      <a:pt x="24204" y="16574"/>
                      <a:pt x="24241" y="16571"/>
                    </a:cubicBezTo>
                    <a:cubicBezTo>
                      <a:pt x="25656" y="16457"/>
                      <a:pt x="27390" y="14038"/>
                      <a:pt x="27002" y="10683"/>
                    </a:cubicBezTo>
                    <a:lnTo>
                      <a:pt x="27002" y="10683"/>
                    </a:lnTo>
                    <a:cubicBezTo>
                      <a:pt x="27296" y="10918"/>
                      <a:pt x="29104" y="12415"/>
                      <a:pt x="30607" y="12415"/>
                    </a:cubicBezTo>
                    <a:cubicBezTo>
                      <a:pt x="30854" y="12415"/>
                      <a:pt x="31094" y="12374"/>
                      <a:pt x="31316" y="12280"/>
                    </a:cubicBezTo>
                    <a:cubicBezTo>
                      <a:pt x="32983" y="11573"/>
                      <a:pt x="33097" y="8217"/>
                      <a:pt x="32184" y="6209"/>
                    </a:cubicBezTo>
                    <a:cubicBezTo>
                      <a:pt x="30632" y="2785"/>
                      <a:pt x="24606" y="0"/>
                      <a:pt x="182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0">
                <a:extLst>
                  <a:ext uri="{FF2B5EF4-FFF2-40B4-BE49-F238E27FC236}">
                    <a16:creationId xmlns:a16="http://schemas.microsoft.com/office/drawing/2014/main" id="{A6577729-EAAF-1DE4-DFE0-0BB2E923A821}"/>
                  </a:ext>
                </a:extLst>
              </p:cNvPr>
              <p:cNvSpPr/>
              <p:nvPr/>
            </p:nvSpPr>
            <p:spPr>
              <a:xfrm>
                <a:off x="939500" y="2776400"/>
                <a:ext cx="120450" cy="116475"/>
              </a:xfrm>
              <a:custGeom>
                <a:avLst/>
                <a:gdLst/>
                <a:ahLst/>
                <a:cxnLst/>
                <a:rect l="l" t="t" r="r" b="b"/>
                <a:pathLst>
                  <a:path w="4818" h="4659" extrusionOk="0">
                    <a:moveTo>
                      <a:pt x="2229" y="1"/>
                    </a:moveTo>
                    <a:cubicBezTo>
                      <a:pt x="2021" y="1"/>
                      <a:pt x="1816" y="31"/>
                      <a:pt x="1622" y="94"/>
                    </a:cubicBezTo>
                    <a:cubicBezTo>
                      <a:pt x="846" y="322"/>
                      <a:pt x="229" y="1052"/>
                      <a:pt x="138" y="1805"/>
                    </a:cubicBezTo>
                    <a:cubicBezTo>
                      <a:pt x="1" y="3015"/>
                      <a:pt x="1165" y="4453"/>
                      <a:pt x="3082" y="4659"/>
                    </a:cubicBezTo>
                    <a:cubicBezTo>
                      <a:pt x="2489" y="4088"/>
                      <a:pt x="2420" y="3175"/>
                      <a:pt x="2900" y="2536"/>
                    </a:cubicBezTo>
                    <a:cubicBezTo>
                      <a:pt x="3194" y="2111"/>
                      <a:pt x="3687" y="1873"/>
                      <a:pt x="4204" y="1873"/>
                    </a:cubicBezTo>
                    <a:cubicBezTo>
                      <a:pt x="4408" y="1873"/>
                      <a:pt x="4616" y="1910"/>
                      <a:pt x="4817" y="1988"/>
                    </a:cubicBezTo>
                    <a:cubicBezTo>
                      <a:pt x="4344" y="720"/>
                      <a:pt x="3243" y="1"/>
                      <a:pt x="222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0">
                <a:extLst>
                  <a:ext uri="{FF2B5EF4-FFF2-40B4-BE49-F238E27FC236}">
                    <a16:creationId xmlns:a16="http://schemas.microsoft.com/office/drawing/2014/main" id="{774582C8-B081-C806-14CD-D7A1497B8E32}"/>
                  </a:ext>
                </a:extLst>
              </p:cNvPr>
              <p:cNvSpPr/>
              <p:nvPr/>
            </p:nvSpPr>
            <p:spPr>
              <a:xfrm>
                <a:off x="934375" y="2775975"/>
                <a:ext cx="130525" cy="119750"/>
              </a:xfrm>
              <a:custGeom>
                <a:avLst/>
                <a:gdLst/>
                <a:ahLst/>
                <a:cxnLst/>
                <a:rect l="l" t="t" r="r" b="b"/>
                <a:pathLst>
                  <a:path w="5221" h="4790" extrusionOk="0">
                    <a:moveTo>
                      <a:pt x="2502" y="1"/>
                    </a:moveTo>
                    <a:cubicBezTo>
                      <a:pt x="1300" y="1"/>
                      <a:pt x="144" y="818"/>
                      <a:pt x="1" y="2462"/>
                    </a:cubicBezTo>
                    <a:cubicBezTo>
                      <a:pt x="296" y="1019"/>
                      <a:pt x="1345" y="299"/>
                      <a:pt x="2418" y="299"/>
                    </a:cubicBezTo>
                    <a:cubicBezTo>
                      <a:pt x="3333" y="299"/>
                      <a:pt x="4265" y="823"/>
                      <a:pt x="4761" y="1868"/>
                    </a:cubicBezTo>
                    <a:lnTo>
                      <a:pt x="4761" y="1868"/>
                    </a:lnTo>
                    <a:cubicBezTo>
                      <a:pt x="4653" y="1848"/>
                      <a:pt x="4546" y="1839"/>
                      <a:pt x="4441" y="1839"/>
                    </a:cubicBezTo>
                    <a:cubicBezTo>
                      <a:pt x="2994" y="1839"/>
                      <a:pt x="2050" y="3672"/>
                      <a:pt x="3287" y="4790"/>
                    </a:cubicBezTo>
                    <a:cubicBezTo>
                      <a:pt x="2354" y="3717"/>
                      <a:pt x="3131" y="2144"/>
                      <a:pt x="4386" y="2144"/>
                    </a:cubicBezTo>
                    <a:cubicBezTo>
                      <a:pt x="4574" y="2144"/>
                      <a:pt x="4772" y="2179"/>
                      <a:pt x="4976" y="2256"/>
                    </a:cubicBezTo>
                    <a:cubicBezTo>
                      <a:pt x="4994" y="2263"/>
                      <a:pt x="5012" y="2266"/>
                      <a:pt x="5030" y="2266"/>
                    </a:cubicBezTo>
                    <a:cubicBezTo>
                      <a:pt x="5128" y="2266"/>
                      <a:pt x="5221" y="2167"/>
                      <a:pt x="5182" y="2051"/>
                    </a:cubicBezTo>
                    <a:cubicBezTo>
                      <a:pt x="4745" y="687"/>
                      <a:pt x="3604"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0">
                <a:extLst>
                  <a:ext uri="{FF2B5EF4-FFF2-40B4-BE49-F238E27FC236}">
                    <a16:creationId xmlns:a16="http://schemas.microsoft.com/office/drawing/2014/main" id="{DEE6757D-4639-EEFE-C191-1EA4363061BE}"/>
                  </a:ext>
                </a:extLst>
              </p:cNvPr>
              <p:cNvSpPr/>
              <p:nvPr/>
            </p:nvSpPr>
            <p:spPr>
              <a:xfrm>
                <a:off x="1024875" y="2162975"/>
                <a:ext cx="338075" cy="433775"/>
              </a:xfrm>
              <a:custGeom>
                <a:avLst/>
                <a:gdLst/>
                <a:ahLst/>
                <a:cxnLst/>
                <a:rect l="l" t="t" r="r" b="b"/>
                <a:pathLst>
                  <a:path w="13523" h="17351" extrusionOk="0">
                    <a:moveTo>
                      <a:pt x="12385" y="1"/>
                    </a:moveTo>
                    <a:cubicBezTo>
                      <a:pt x="11779" y="1"/>
                      <a:pt x="11359" y="4318"/>
                      <a:pt x="9619" y="4521"/>
                    </a:cubicBezTo>
                    <a:cubicBezTo>
                      <a:pt x="9578" y="4526"/>
                      <a:pt x="9537" y="4529"/>
                      <a:pt x="9497" y="4529"/>
                    </a:cubicBezTo>
                    <a:cubicBezTo>
                      <a:pt x="8042" y="4529"/>
                      <a:pt x="6754" y="1579"/>
                      <a:pt x="5944" y="1579"/>
                    </a:cubicBezTo>
                    <a:cubicBezTo>
                      <a:pt x="5905" y="1579"/>
                      <a:pt x="5867" y="1586"/>
                      <a:pt x="5830" y="1600"/>
                    </a:cubicBezTo>
                    <a:cubicBezTo>
                      <a:pt x="4894" y="1965"/>
                      <a:pt x="6424" y="6393"/>
                      <a:pt x="4803" y="7420"/>
                    </a:cubicBezTo>
                    <a:cubicBezTo>
                      <a:pt x="4594" y="7556"/>
                      <a:pt x="4381" y="7605"/>
                      <a:pt x="4166" y="7605"/>
                    </a:cubicBezTo>
                    <a:cubicBezTo>
                      <a:pt x="3621" y="7605"/>
                      <a:pt x="3065" y="7293"/>
                      <a:pt x="2546" y="7293"/>
                    </a:cubicBezTo>
                    <a:cubicBezTo>
                      <a:pt x="2373" y="7293"/>
                      <a:pt x="2204" y="7328"/>
                      <a:pt x="2041" y="7420"/>
                    </a:cubicBezTo>
                    <a:cubicBezTo>
                      <a:pt x="0" y="8645"/>
                      <a:pt x="2466" y="17350"/>
                      <a:pt x="3617" y="17350"/>
                    </a:cubicBezTo>
                    <a:cubicBezTo>
                      <a:pt x="3624" y="17350"/>
                      <a:pt x="3632" y="17350"/>
                      <a:pt x="3639" y="17349"/>
                    </a:cubicBezTo>
                    <a:cubicBezTo>
                      <a:pt x="4666" y="17235"/>
                      <a:pt x="4575" y="10251"/>
                      <a:pt x="5693" y="10205"/>
                    </a:cubicBezTo>
                    <a:cubicBezTo>
                      <a:pt x="5696" y="10205"/>
                      <a:pt x="5700" y="10205"/>
                      <a:pt x="5703" y="10205"/>
                    </a:cubicBezTo>
                    <a:cubicBezTo>
                      <a:pt x="6328" y="10205"/>
                      <a:pt x="6822" y="12398"/>
                      <a:pt x="7271" y="12398"/>
                    </a:cubicBezTo>
                    <a:cubicBezTo>
                      <a:pt x="7278" y="12398"/>
                      <a:pt x="7284" y="12397"/>
                      <a:pt x="7291" y="12396"/>
                    </a:cubicBezTo>
                    <a:cubicBezTo>
                      <a:pt x="7862" y="12282"/>
                      <a:pt x="7200" y="8539"/>
                      <a:pt x="8158" y="8151"/>
                    </a:cubicBezTo>
                    <a:cubicBezTo>
                      <a:pt x="8208" y="8133"/>
                      <a:pt x="8259" y="8124"/>
                      <a:pt x="8310" y="8124"/>
                    </a:cubicBezTo>
                    <a:cubicBezTo>
                      <a:pt x="9195" y="8124"/>
                      <a:pt x="10342" y="10651"/>
                      <a:pt x="11390" y="10651"/>
                    </a:cubicBezTo>
                    <a:cubicBezTo>
                      <a:pt x="11431" y="10651"/>
                      <a:pt x="11473" y="10647"/>
                      <a:pt x="11514" y="10639"/>
                    </a:cubicBezTo>
                    <a:cubicBezTo>
                      <a:pt x="13522" y="10251"/>
                      <a:pt x="13317" y="93"/>
                      <a:pt x="12404" y="2"/>
                    </a:cubicBezTo>
                    <a:cubicBezTo>
                      <a:pt x="12398" y="1"/>
                      <a:pt x="12391" y="1"/>
                      <a:pt x="1238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0">
                <a:extLst>
                  <a:ext uri="{FF2B5EF4-FFF2-40B4-BE49-F238E27FC236}">
                    <a16:creationId xmlns:a16="http://schemas.microsoft.com/office/drawing/2014/main" id="{3FFE2C7B-F605-CAB1-8CF8-6B4FE6984A70}"/>
                  </a:ext>
                </a:extLst>
              </p:cNvPr>
              <p:cNvSpPr/>
              <p:nvPr/>
            </p:nvSpPr>
            <p:spPr>
              <a:xfrm>
                <a:off x="1192300" y="3227100"/>
                <a:ext cx="509600" cy="660600"/>
              </a:xfrm>
              <a:custGeom>
                <a:avLst/>
                <a:gdLst/>
                <a:ahLst/>
                <a:cxnLst/>
                <a:rect l="l" t="t" r="r" b="b"/>
                <a:pathLst>
                  <a:path w="20384" h="26424" extrusionOk="0">
                    <a:moveTo>
                      <a:pt x="6666" y="1"/>
                    </a:moveTo>
                    <a:cubicBezTo>
                      <a:pt x="5693" y="1"/>
                      <a:pt x="4667" y="263"/>
                      <a:pt x="3835" y="759"/>
                    </a:cubicBezTo>
                    <a:cubicBezTo>
                      <a:pt x="3424" y="1011"/>
                      <a:pt x="2352" y="1764"/>
                      <a:pt x="1461" y="4160"/>
                    </a:cubicBezTo>
                    <a:cubicBezTo>
                      <a:pt x="1" y="8086"/>
                      <a:pt x="799" y="11807"/>
                      <a:pt x="1119" y="13199"/>
                    </a:cubicBezTo>
                    <a:cubicBezTo>
                      <a:pt x="2626" y="19431"/>
                      <a:pt x="7259" y="22695"/>
                      <a:pt x="8766" y="23676"/>
                    </a:cubicBezTo>
                    <a:cubicBezTo>
                      <a:pt x="10504" y="24777"/>
                      <a:pt x="13085" y="26424"/>
                      <a:pt x="15385" y="26424"/>
                    </a:cubicBezTo>
                    <a:cubicBezTo>
                      <a:pt x="16136" y="26424"/>
                      <a:pt x="16856" y="26248"/>
                      <a:pt x="17508" y="25822"/>
                    </a:cubicBezTo>
                    <a:cubicBezTo>
                      <a:pt x="20110" y="24110"/>
                      <a:pt x="20384" y="19134"/>
                      <a:pt x="18443" y="17034"/>
                    </a:cubicBezTo>
                    <a:cubicBezTo>
                      <a:pt x="17462" y="15984"/>
                      <a:pt x="16709" y="16486"/>
                      <a:pt x="14883" y="15482"/>
                    </a:cubicBezTo>
                    <a:cubicBezTo>
                      <a:pt x="11915" y="13861"/>
                      <a:pt x="9952" y="10300"/>
                      <a:pt x="9542" y="7082"/>
                    </a:cubicBezTo>
                    <a:cubicBezTo>
                      <a:pt x="9131" y="3772"/>
                      <a:pt x="10546" y="2312"/>
                      <a:pt x="9382" y="1011"/>
                    </a:cubicBezTo>
                    <a:cubicBezTo>
                      <a:pt x="8769" y="325"/>
                      <a:pt x="7750" y="1"/>
                      <a:pt x="66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0">
                <a:extLst>
                  <a:ext uri="{FF2B5EF4-FFF2-40B4-BE49-F238E27FC236}">
                    <a16:creationId xmlns:a16="http://schemas.microsoft.com/office/drawing/2014/main" id="{E0D39E2A-6E24-E606-9676-4F29B5C7D3F9}"/>
                  </a:ext>
                </a:extLst>
              </p:cNvPr>
              <p:cNvSpPr/>
              <p:nvPr/>
            </p:nvSpPr>
            <p:spPr>
              <a:xfrm>
                <a:off x="1621425" y="3663000"/>
                <a:ext cx="42250" cy="192625"/>
              </a:xfrm>
              <a:custGeom>
                <a:avLst/>
                <a:gdLst/>
                <a:ahLst/>
                <a:cxnLst/>
                <a:rect l="l" t="t" r="r" b="b"/>
                <a:pathLst>
                  <a:path w="1690" h="7705" extrusionOk="0">
                    <a:moveTo>
                      <a:pt x="1156" y="1"/>
                    </a:moveTo>
                    <a:cubicBezTo>
                      <a:pt x="939" y="1"/>
                      <a:pt x="690" y="355"/>
                      <a:pt x="480" y="671"/>
                    </a:cubicBezTo>
                    <a:cubicBezTo>
                      <a:pt x="320" y="1584"/>
                      <a:pt x="160" y="2611"/>
                      <a:pt x="92" y="3729"/>
                    </a:cubicBezTo>
                    <a:cubicBezTo>
                      <a:pt x="0" y="5076"/>
                      <a:pt x="46" y="6286"/>
                      <a:pt x="137" y="7336"/>
                    </a:cubicBezTo>
                    <a:cubicBezTo>
                      <a:pt x="380" y="7619"/>
                      <a:pt x="569" y="7705"/>
                      <a:pt x="704" y="7705"/>
                    </a:cubicBezTo>
                    <a:cubicBezTo>
                      <a:pt x="721" y="7705"/>
                      <a:pt x="738" y="7703"/>
                      <a:pt x="753" y="7701"/>
                    </a:cubicBezTo>
                    <a:cubicBezTo>
                      <a:pt x="1507" y="7541"/>
                      <a:pt x="1575" y="4825"/>
                      <a:pt x="1598" y="3273"/>
                    </a:cubicBezTo>
                    <a:cubicBezTo>
                      <a:pt x="1644" y="1972"/>
                      <a:pt x="1689" y="100"/>
                      <a:pt x="1210" y="9"/>
                    </a:cubicBezTo>
                    <a:cubicBezTo>
                      <a:pt x="1192" y="3"/>
                      <a:pt x="1174" y="1"/>
                      <a:pt x="1156" y="1"/>
                    </a:cubicBezTo>
                    <a:close/>
                  </a:path>
                </a:pathLst>
              </a:custGeom>
              <a:solidFill>
                <a:srgbClr val="4C4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0">
                <a:extLst>
                  <a:ext uri="{FF2B5EF4-FFF2-40B4-BE49-F238E27FC236}">
                    <a16:creationId xmlns:a16="http://schemas.microsoft.com/office/drawing/2014/main" id="{59E98B4B-1CFC-F88D-8753-EEAB198AD09E}"/>
                  </a:ext>
                </a:extLst>
              </p:cNvPr>
              <p:cNvSpPr/>
              <p:nvPr/>
            </p:nvSpPr>
            <p:spPr>
              <a:xfrm>
                <a:off x="1604300" y="3587300"/>
                <a:ext cx="323575" cy="259100"/>
              </a:xfrm>
              <a:custGeom>
                <a:avLst/>
                <a:gdLst/>
                <a:ahLst/>
                <a:cxnLst/>
                <a:rect l="l" t="t" r="r" b="b"/>
                <a:pathLst>
                  <a:path w="12943" h="10364" extrusionOk="0">
                    <a:moveTo>
                      <a:pt x="6300" y="1"/>
                    </a:moveTo>
                    <a:cubicBezTo>
                      <a:pt x="5844" y="1"/>
                      <a:pt x="5136" y="845"/>
                      <a:pt x="4839" y="1188"/>
                    </a:cubicBezTo>
                    <a:cubicBezTo>
                      <a:pt x="4063" y="2124"/>
                      <a:pt x="3653" y="3082"/>
                      <a:pt x="3447" y="3744"/>
                    </a:cubicBezTo>
                    <a:cubicBezTo>
                      <a:pt x="2694" y="3721"/>
                      <a:pt x="1941" y="3721"/>
                      <a:pt x="1165" y="3699"/>
                    </a:cubicBezTo>
                    <a:cubicBezTo>
                      <a:pt x="845" y="4178"/>
                      <a:pt x="0" y="5502"/>
                      <a:pt x="0" y="7374"/>
                    </a:cubicBezTo>
                    <a:cubicBezTo>
                      <a:pt x="23" y="8789"/>
                      <a:pt x="525" y="9861"/>
                      <a:pt x="822" y="10364"/>
                    </a:cubicBezTo>
                    <a:cubicBezTo>
                      <a:pt x="5227" y="9953"/>
                      <a:pt x="8537" y="9131"/>
                      <a:pt x="9975" y="8401"/>
                    </a:cubicBezTo>
                    <a:cubicBezTo>
                      <a:pt x="11048" y="7853"/>
                      <a:pt x="11824" y="6963"/>
                      <a:pt x="11961" y="6826"/>
                    </a:cubicBezTo>
                    <a:cubicBezTo>
                      <a:pt x="12121" y="6620"/>
                      <a:pt x="12942" y="5707"/>
                      <a:pt x="12714" y="5388"/>
                    </a:cubicBezTo>
                    <a:cubicBezTo>
                      <a:pt x="12660" y="5312"/>
                      <a:pt x="12555" y="5288"/>
                      <a:pt x="12433" y="5288"/>
                    </a:cubicBezTo>
                    <a:cubicBezTo>
                      <a:pt x="12297" y="5288"/>
                      <a:pt x="12139" y="5318"/>
                      <a:pt x="12007" y="5342"/>
                    </a:cubicBezTo>
                    <a:cubicBezTo>
                      <a:pt x="12554" y="4771"/>
                      <a:pt x="12669" y="4132"/>
                      <a:pt x="12440" y="3881"/>
                    </a:cubicBezTo>
                    <a:cubicBezTo>
                      <a:pt x="12421" y="3842"/>
                      <a:pt x="12300" y="3735"/>
                      <a:pt x="12019" y="3735"/>
                    </a:cubicBezTo>
                    <a:cubicBezTo>
                      <a:pt x="11974" y="3735"/>
                      <a:pt x="11924" y="3738"/>
                      <a:pt x="11870" y="3744"/>
                    </a:cubicBezTo>
                    <a:cubicBezTo>
                      <a:pt x="12440" y="3128"/>
                      <a:pt x="12463" y="2420"/>
                      <a:pt x="12166" y="2169"/>
                    </a:cubicBezTo>
                    <a:cubicBezTo>
                      <a:pt x="12078" y="2101"/>
                      <a:pt x="11960" y="2070"/>
                      <a:pt x="11825" y="2070"/>
                    </a:cubicBezTo>
                    <a:cubicBezTo>
                      <a:pt x="11647" y="2070"/>
                      <a:pt x="11439" y="2124"/>
                      <a:pt x="11231" y="2215"/>
                    </a:cubicBezTo>
                    <a:cubicBezTo>
                      <a:pt x="11299" y="2055"/>
                      <a:pt x="11733" y="914"/>
                      <a:pt x="11276" y="526"/>
                    </a:cubicBezTo>
                    <a:cubicBezTo>
                      <a:pt x="11170" y="426"/>
                      <a:pt x="11029" y="384"/>
                      <a:pt x="10863" y="384"/>
                    </a:cubicBezTo>
                    <a:cubicBezTo>
                      <a:pt x="10424" y="384"/>
                      <a:pt x="9806" y="678"/>
                      <a:pt x="9176" y="960"/>
                    </a:cubicBezTo>
                    <a:cubicBezTo>
                      <a:pt x="8491" y="1279"/>
                      <a:pt x="7510" y="1827"/>
                      <a:pt x="6460" y="2763"/>
                    </a:cubicBezTo>
                    <a:cubicBezTo>
                      <a:pt x="6551" y="2238"/>
                      <a:pt x="6939" y="275"/>
                      <a:pt x="6414" y="24"/>
                    </a:cubicBezTo>
                    <a:cubicBezTo>
                      <a:pt x="6369" y="24"/>
                      <a:pt x="6323" y="1"/>
                      <a:pt x="6300"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0">
                <a:extLst>
                  <a:ext uri="{FF2B5EF4-FFF2-40B4-BE49-F238E27FC236}">
                    <a16:creationId xmlns:a16="http://schemas.microsoft.com/office/drawing/2014/main" id="{339F441E-A73F-FFFC-E947-465303330264}"/>
                  </a:ext>
                </a:extLst>
              </p:cNvPr>
              <p:cNvSpPr/>
              <p:nvPr/>
            </p:nvSpPr>
            <p:spPr>
              <a:xfrm>
                <a:off x="1815425" y="3639250"/>
                <a:ext cx="71925" cy="40525"/>
              </a:xfrm>
              <a:custGeom>
                <a:avLst/>
                <a:gdLst/>
                <a:ahLst/>
                <a:cxnLst/>
                <a:rect l="l" t="t" r="r" b="b"/>
                <a:pathLst>
                  <a:path w="2877" h="1621" extrusionOk="0">
                    <a:moveTo>
                      <a:pt x="2877" y="0"/>
                    </a:moveTo>
                    <a:lnTo>
                      <a:pt x="2877" y="0"/>
                    </a:lnTo>
                    <a:cubicBezTo>
                      <a:pt x="2009" y="708"/>
                      <a:pt x="1074" y="1233"/>
                      <a:pt x="1" y="1621"/>
                    </a:cubicBezTo>
                    <a:cubicBezTo>
                      <a:pt x="1119" y="1507"/>
                      <a:pt x="2192" y="890"/>
                      <a:pt x="2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0">
                <a:extLst>
                  <a:ext uri="{FF2B5EF4-FFF2-40B4-BE49-F238E27FC236}">
                    <a16:creationId xmlns:a16="http://schemas.microsoft.com/office/drawing/2014/main" id="{0A515782-93BC-0765-550D-835E2E98AE28}"/>
                  </a:ext>
                </a:extLst>
              </p:cNvPr>
              <p:cNvSpPr/>
              <p:nvPr/>
            </p:nvSpPr>
            <p:spPr>
              <a:xfrm>
                <a:off x="1839400" y="3670625"/>
                <a:ext cx="71350" cy="40550"/>
              </a:xfrm>
              <a:custGeom>
                <a:avLst/>
                <a:gdLst/>
                <a:ahLst/>
                <a:cxnLst/>
                <a:rect l="l" t="t" r="r" b="b"/>
                <a:pathLst>
                  <a:path w="2854" h="1622" extrusionOk="0">
                    <a:moveTo>
                      <a:pt x="2854" y="0"/>
                    </a:moveTo>
                    <a:lnTo>
                      <a:pt x="2854" y="0"/>
                    </a:lnTo>
                    <a:cubicBezTo>
                      <a:pt x="1986" y="708"/>
                      <a:pt x="1050" y="1233"/>
                      <a:pt x="0" y="1621"/>
                    </a:cubicBezTo>
                    <a:cubicBezTo>
                      <a:pt x="1096" y="1507"/>
                      <a:pt x="2192" y="891"/>
                      <a:pt x="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0">
                <a:extLst>
                  <a:ext uri="{FF2B5EF4-FFF2-40B4-BE49-F238E27FC236}">
                    <a16:creationId xmlns:a16="http://schemas.microsoft.com/office/drawing/2014/main" id="{22347CB6-F8B6-4E0A-7775-8E8734C38D51}"/>
                  </a:ext>
                </a:extLst>
              </p:cNvPr>
              <p:cNvSpPr/>
              <p:nvPr/>
            </p:nvSpPr>
            <p:spPr>
              <a:xfrm>
                <a:off x="1196875" y="2043175"/>
                <a:ext cx="63925" cy="18300"/>
              </a:xfrm>
              <a:custGeom>
                <a:avLst/>
                <a:gdLst/>
                <a:ahLst/>
                <a:cxnLst/>
                <a:rect l="l" t="t" r="r" b="b"/>
                <a:pathLst>
                  <a:path w="2557" h="732" extrusionOk="0">
                    <a:moveTo>
                      <a:pt x="2214" y="1"/>
                    </a:moveTo>
                    <a:cubicBezTo>
                      <a:pt x="2077" y="46"/>
                      <a:pt x="1940" y="69"/>
                      <a:pt x="1826" y="115"/>
                    </a:cubicBezTo>
                    <a:cubicBezTo>
                      <a:pt x="1187" y="298"/>
                      <a:pt x="594" y="503"/>
                      <a:pt x="0" y="731"/>
                    </a:cubicBezTo>
                    <a:cubicBezTo>
                      <a:pt x="959" y="389"/>
                      <a:pt x="1849" y="161"/>
                      <a:pt x="2557" y="1"/>
                    </a:cubicBezTo>
                    <a:close/>
                  </a:path>
                </a:pathLst>
              </a:custGeom>
              <a:solidFill>
                <a:srgbClr val="F8C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0">
                <a:extLst>
                  <a:ext uri="{FF2B5EF4-FFF2-40B4-BE49-F238E27FC236}">
                    <a16:creationId xmlns:a16="http://schemas.microsoft.com/office/drawing/2014/main" id="{4438709F-9E52-A611-2A8C-1E1F2BE46ED4}"/>
                  </a:ext>
                </a:extLst>
              </p:cNvPr>
              <p:cNvSpPr/>
              <p:nvPr/>
            </p:nvSpPr>
            <p:spPr>
              <a:xfrm>
                <a:off x="1078175" y="2981875"/>
                <a:ext cx="860550" cy="222575"/>
              </a:xfrm>
              <a:custGeom>
                <a:avLst/>
                <a:gdLst/>
                <a:ahLst/>
                <a:cxnLst/>
                <a:rect l="l" t="t" r="r" b="b"/>
                <a:pathLst>
                  <a:path w="34422" h="8903" extrusionOk="0">
                    <a:moveTo>
                      <a:pt x="19425" y="7761"/>
                    </a:moveTo>
                    <a:cubicBezTo>
                      <a:pt x="8880" y="8857"/>
                      <a:pt x="1690" y="2214"/>
                      <a:pt x="1" y="480"/>
                    </a:cubicBezTo>
                    <a:cubicBezTo>
                      <a:pt x="1256" y="2625"/>
                      <a:pt x="3128" y="4931"/>
                      <a:pt x="5958" y="6551"/>
                    </a:cubicBezTo>
                    <a:cubicBezTo>
                      <a:pt x="9359" y="8514"/>
                      <a:pt x="12737" y="8697"/>
                      <a:pt x="14905" y="8811"/>
                    </a:cubicBezTo>
                    <a:cubicBezTo>
                      <a:pt x="16572" y="8902"/>
                      <a:pt x="19813" y="8902"/>
                      <a:pt x="23670" y="7670"/>
                    </a:cubicBezTo>
                    <a:cubicBezTo>
                      <a:pt x="26638" y="6734"/>
                      <a:pt x="30678" y="5433"/>
                      <a:pt x="33417" y="1552"/>
                    </a:cubicBezTo>
                    <a:cubicBezTo>
                      <a:pt x="33668" y="1233"/>
                      <a:pt x="34033" y="685"/>
                      <a:pt x="34421" y="0"/>
                    </a:cubicBezTo>
                    <a:cubicBezTo>
                      <a:pt x="32002" y="2648"/>
                      <a:pt x="27003" y="6985"/>
                      <a:pt x="19425" y="776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0">
                <a:extLst>
                  <a:ext uri="{FF2B5EF4-FFF2-40B4-BE49-F238E27FC236}">
                    <a16:creationId xmlns:a16="http://schemas.microsoft.com/office/drawing/2014/main" id="{E9024F1A-7231-5228-F210-718D20F94FC0}"/>
                  </a:ext>
                </a:extLst>
              </p:cNvPr>
              <p:cNvSpPr/>
              <p:nvPr/>
            </p:nvSpPr>
            <p:spPr>
              <a:xfrm>
                <a:off x="1494750" y="2834650"/>
                <a:ext cx="195175" cy="82200"/>
              </a:xfrm>
              <a:custGeom>
                <a:avLst/>
                <a:gdLst/>
                <a:ahLst/>
                <a:cxnLst/>
                <a:rect l="l" t="t" r="r" b="b"/>
                <a:pathLst>
                  <a:path w="7807" h="3288" extrusionOk="0">
                    <a:moveTo>
                      <a:pt x="6414" y="2488"/>
                    </a:moveTo>
                    <a:cubicBezTo>
                      <a:pt x="6870" y="2237"/>
                      <a:pt x="7464" y="1895"/>
                      <a:pt x="7669" y="1210"/>
                    </a:cubicBezTo>
                    <a:cubicBezTo>
                      <a:pt x="7806" y="731"/>
                      <a:pt x="7692" y="297"/>
                      <a:pt x="7578" y="0"/>
                    </a:cubicBezTo>
                    <a:cubicBezTo>
                      <a:pt x="6802" y="343"/>
                      <a:pt x="6414" y="1461"/>
                      <a:pt x="5044" y="1804"/>
                    </a:cubicBezTo>
                    <a:cubicBezTo>
                      <a:pt x="3241" y="2260"/>
                      <a:pt x="2328" y="708"/>
                      <a:pt x="730" y="1324"/>
                    </a:cubicBezTo>
                    <a:cubicBezTo>
                      <a:pt x="479" y="1438"/>
                      <a:pt x="228" y="1598"/>
                      <a:pt x="0" y="1781"/>
                    </a:cubicBezTo>
                    <a:cubicBezTo>
                      <a:pt x="593" y="2192"/>
                      <a:pt x="1506" y="2717"/>
                      <a:pt x="2739" y="2922"/>
                    </a:cubicBezTo>
                    <a:cubicBezTo>
                      <a:pt x="3355" y="3036"/>
                      <a:pt x="4930" y="3287"/>
                      <a:pt x="6414" y="24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0">
                <a:extLst>
                  <a:ext uri="{FF2B5EF4-FFF2-40B4-BE49-F238E27FC236}">
                    <a16:creationId xmlns:a16="http://schemas.microsoft.com/office/drawing/2014/main" id="{41794DB9-59AD-4AC2-6E1F-12E7B8C78F04}"/>
                  </a:ext>
                </a:extLst>
              </p:cNvPr>
              <p:cNvSpPr/>
              <p:nvPr/>
            </p:nvSpPr>
            <p:spPr>
              <a:xfrm>
                <a:off x="1542675" y="2947075"/>
                <a:ext cx="183775" cy="91325"/>
              </a:xfrm>
              <a:custGeom>
                <a:avLst/>
                <a:gdLst/>
                <a:ahLst/>
                <a:cxnLst/>
                <a:rect l="l" t="t" r="r" b="b"/>
                <a:pathLst>
                  <a:path w="7351" h="3653" extrusionOk="0">
                    <a:moveTo>
                      <a:pt x="3561" y="205"/>
                    </a:moveTo>
                    <a:cubicBezTo>
                      <a:pt x="1575" y="525"/>
                      <a:pt x="411" y="2146"/>
                      <a:pt x="0" y="2876"/>
                    </a:cubicBezTo>
                    <a:cubicBezTo>
                      <a:pt x="754" y="3241"/>
                      <a:pt x="1416" y="3355"/>
                      <a:pt x="1712" y="3401"/>
                    </a:cubicBezTo>
                    <a:cubicBezTo>
                      <a:pt x="2329" y="3492"/>
                      <a:pt x="4200" y="3652"/>
                      <a:pt x="5935" y="2488"/>
                    </a:cubicBezTo>
                    <a:cubicBezTo>
                      <a:pt x="6414" y="2168"/>
                      <a:pt x="6916" y="1712"/>
                      <a:pt x="7350" y="1164"/>
                    </a:cubicBezTo>
                    <a:cubicBezTo>
                      <a:pt x="7053" y="936"/>
                      <a:pt x="6665" y="708"/>
                      <a:pt x="6186" y="502"/>
                    </a:cubicBezTo>
                    <a:cubicBezTo>
                      <a:pt x="5935" y="411"/>
                      <a:pt x="4839" y="0"/>
                      <a:pt x="356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0">
                <a:extLst>
                  <a:ext uri="{FF2B5EF4-FFF2-40B4-BE49-F238E27FC236}">
                    <a16:creationId xmlns:a16="http://schemas.microsoft.com/office/drawing/2014/main" id="{E0CFE4CA-4BAD-5A1B-A07B-EFF2398D26F5}"/>
                  </a:ext>
                </a:extLst>
              </p:cNvPr>
              <p:cNvSpPr/>
              <p:nvPr/>
            </p:nvSpPr>
            <p:spPr>
              <a:xfrm>
                <a:off x="1538675" y="2921375"/>
                <a:ext cx="203750" cy="98175"/>
              </a:xfrm>
              <a:custGeom>
                <a:avLst/>
                <a:gdLst/>
                <a:ahLst/>
                <a:cxnLst/>
                <a:rect l="l" t="t" r="r" b="b"/>
                <a:pathLst>
                  <a:path w="8150" h="3927" extrusionOk="0">
                    <a:moveTo>
                      <a:pt x="3356" y="1507"/>
                    </a:moveTo>
                    <a:cubicBezTo>
                      <a:pt x="5547" y="937"/>
                      <a:pt x="7259" y="2009"/>
                      <a:pt x="7510" y="2192"/>
                    </a:cubicBezTo>
                    <a:lnTo>
                      <a:pt x="7533" y="2192"/>
                    </a:lnTo>
                    <a:cubicBezTo>
                      <a:pt x="7738" y="1895"/>
                      <a:pt x="7944" y="1599"/>
                      <a:pt x="8149" y="1302"/>
                    </a:cubicBezTo>
                    <a:cubicBezTo>
                      <a:pt x="8149" y="1279"/>
                      <a:pt x="8149" y="1279"/>
                      <a:pt x="8149" y="1279"/>
                    </a:cubicBezTo>
                    <a:cubicBezTo>
                      <a:pt x="4931" y="1"/>
                      <a:pt x="1872" y="457"/>
                      <a:pt x="617" y="2192"/>
                    </a:cubicBezTo>
                    <a:cubicBezTo>
                      <a:pt x="411" y="2489"/>
                      <a:pt x="115" y="3014"/>
                      <a:pt x="1" y="3836"/>
                    </a:cubicBezTo>
                    <a:cubicBezTo>
                      <a:pt x="69" y="3858"/>
                      <a:pt x="115" y="3904"/>
                      <a:pt x="160" y="3927"/>
                    </a:cubicBezTo>
                    <a:cubicBezTo>
                      <a:pt x="548" y="3265"/>
                      <a:pt x="1530" y="1964"/>
                      <a:pt x="3356" y="150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0">
                <a:extLst>
                  <a:ext uri="{FF2B5EF4-FFF2-40B4-BE49-F238E27FC236}">
                    <a16:creationId xmlns:a16="http://schemas.microsoft.com/office/drawing/2014/main" id="{D317E98C-3CC6-3878-6540-247224123E92}"/>
                  </a:ext>
                </a:extLst>
              </p:cNvPr>
              <p:cNvSpPr/>
              <p:nvPr/>
            </p:nvSpPr>
            <p:spPr>
              <a:xfrm>
                <a:off x="1851375" y="3712275"/>
                <a:ext cx="59950" cy="31425"/>
              </a:xfrm>
              <a:custGeom>
                <a:avLst/>
                <a:gdLst/>
                <a:ahLst/>
                <a:cxnLst/>
                <a:rect l="l" t="t" r="r" b="b"/>
                <a:pathLst>
                  <a:path w="2398" h="1257" extrusionOk="0">
                    <a:moveTo>
                      <a:pt x="2192" y="343"/>
                    </a:moveTo>
                    <a:cubicBezTo>
                      <a:pt x="2169" y="343"/>
                      <a:pt x="2146" y="343"/>
                      <a:pt x="2124" y="343"/>
                    </a:cubicBezTo>
                    <a:cubicBezTo>
                      <a:pt x="2238" y="229"/>
                      <a:pt x="2329" y="115"/>
                      <a:pt x="2397" y="1"/>
                    </a:cubicBezTo>
                    <a:cubicBezTo>
                      <a:pt x="1667" y="526"/>
                      <a:pt x="868" y="937"/>
                      <a:pt x="1" y="1256"/>
                    </a:cubicBezTo>
                    <a:cubicBezTo>
                      <a:pt x="800" y="1165"/>
                      <a:pt x="1576" y="845"/>
                      <a:pt x="2192" y="3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0">
                <a:extLst>
                  <a:ext uri="{FF2B5EF4-FFF2-40B4-BE49-F238E27FC236}">
                    <a16:creationId xmlns:a16="http://schemas.microsoft.com/office/drawing/2014/main" id="{A2944D83-394D-AAEE-A5F3-A61B6151875F}"/>
                  </a:ext>
                </a:extLst>
              </p:cNvPr>
              <p:cNvSpPr/>
              <p:nvPr/>
            </p:nvSpPr>
            <p:spPr>
              <a:xfrm>
                <a:off x="1604300" y="3679750"/>
                <a:ext cx="82200" cy="166650"/>
              </a:xfrm>
              <a:custGeom>
                <a:avLst/>
                <a:gdLst/>
                <a:ahLst/>
                <a:cxnLst/>
                <a:rect l="l" t="t" r="r" b="b"/>
                <a:pathLst>
                  <a:path w="3288" h="6666" extrusionOk="0">
                    <a:moveTo>
                      <a:pt x="1302" y="3310"/>
                    </a:moveTo>
                    <a:cubicBezTo>
                      <a:pt x="1187" y="2101"/>
                      <a:pt x="1621" y="914"/>
                      <a:pt x="2466" y="23"/>
                    </a:cubicBezTo>
                    <a:cubicBezTo>
                      <a:pt x="2032" y="23"/>
                      <a:pt x="1598" y="23"/>
                      <a:pt x="1165" y="1"/>
                    </a:cubicBezTo>
                    <a:cubicBezTo>
                      <a:pt x="845" y="480"/>
                      <a:pt x="0" y="1804"/>
                      <a:pt x="0" y="3676"/>
                    </a:cubicBezTo>
                    <a:cubicBezTo>
                      <a:pt x="23" y="5091"/>
                      <a:pt x="525" y="6163"/>
                      <a:pt x="822" y="6666"/>
                    </a:cubicBezTo>
                    <a:cubicBezTo>
                      <a:pt x="1690" y="6574"/>
                      <a:pt x="2511" y="6483"/>
                      <a:pt x="3287" y="6369"/>
                    </a:cubicBezTo>
                    <a:cubicBezTo>
                      <a:pt x="2740" y="6027"/>
                      <a:pt x="1484" y="5022"/>
                      <a:pt x="1302" y="331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0">
                <a:extLst>
                  <a:ext uri="{FF2B5EF4-FFF2-40B4-BE49-F238E27FC236}">
                    <a16:creationId xmlns:a16="http://schemas.microsoft.com/office/drawing/2014/main" id="{7FD42356-7764-1EC3-8269-01CF96CA34A2}"/>
                  </a:ext>
                </a:extLst>
              </p:cNvPr>
              <p:cNvSpPr/>
              <p:nvPr/>
            </p:nvSpPr>
            <p:spPr>
              <a:xfrm>
                <a:off x="1494750" y="3627825"/>
                <a:ext cx="102150" cy="257950"/>
              </a:xfrm>
              <a:custGeom>
                <a:avLst/>
                <a:gdLst/>
                <a:ahLst/>
                <a:cxnLst/>
                <a:rect l="l" t="t" r="r" b="b"/>
                <a:pathLst>
                  <a:path w="4086" h="10318" extrusionOk="0">
                    <a:moveTo>
                      <a:pt x="4086" y="1"/>
                    </a:moveTo>
                    <a:cubicBezTo>
                      <a:pt x="4063" y="1"/>
                      <a:pt x="4063" y="1"/>
                      <a:pt x="4040" y="1"/>
                    </a:cubicBezTo>
                    <a:cubicBezTo>
                      <a:pt x="1826" y="2511"/>
                      <a:pt x="68" y="6232"/>
                      <a:pt x="1758" y="9427"/>
                    </a:cubicBezTo>
                    <a:cubicBezTo>
                      <a:pt x="1940" y="9747"/>
                      <a:pt x="2146" y="10044"/>
                      <a:pt x="2374" y="10318"/>
                    </a:cubicBezTo>
                    <a:cubicBezTo>
                      <a:pt x="2397" y="10318"/>
                      <a:pt x="2397" y="10318"/>
                      <a:pt x="2419" y="10318"/>
                    </a:cubicBezTo>
                    <a:cubicBezTo>
                      <a:pt x="0" y="7122"/>
                      <a:pt x="1803" y="2877"/>
                      <a:pt x="4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26" name="Google Shape;2726;p40">
            <a:extLst>
              <a:ext uri="{FF2B5EF4-FFF2-40B4-BE49-F238E27FC236}">
                <a16:creationId xmlns:a16="http://schemas.microsoft.com/office/drawing/2014/main" id="{44FF87C2-ECFE-4BA2-1ADD-C79089F17485}"/>
              </a:ext>
            </a:extLst>
          </p:cNvPr>
          <p:cNvSpPr txBox="1">
            <a:spLocks noGrp="1"/>
          </p:cNvSpPr>
          <p:nvPr>
            <p:ph type="title"/>
          </p:nvPr>
        </p:nvSpPr>
        <p:spPr>
          <a:xfrm>
            <a:off x="2462387" y="1755000"/>
            <a:ext cx="4354800" cy="13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600" b="1" dirty="0"/>
              <a:t>What is the Text Structure of Descriptive Text?</a:t>
            </a:r>
            <a:endParaRPr sz="3600" b="1" dirty="0"/>
          </a:p>
        </p:txBody>
      </p:sp>
    </p:spTree>
    <p:extLst>
      <p:ext uri="{BB962C8B-B14F-4D97-AF65-F5344CB8AC3E}">
        <p14:creationId xmlns:p14="http://schemas.microsoft.com/office/powerpoint/2010/main" val="2581145108"/>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52"/>
        <p:cNvGrpSpPr/>
        <p:nvPr/>
      </p:nvGrpSpPr>
      <p:grpSpPr>
        <a:xfrm>
          <a:off x="0" y="0"/>
          <a:ext cx="0" cy="0"/>
          <a:chOff x="0" y="0"/>
          <a:chExt cx="0" cy="0"/>
        </a:xfrm>
      </p:grpSpPr>
      <p:sp>
        <p:nvSpPr>
          <p:cNvPr id="3753" name="Google Shape;3753;p45"/>
          <p:cNvSpPr txBox="1">
            <a:spLocks noGrp="1"/>
          </p:cNvSpPr>
          <p:nvPr>
            <p:ph type="title"/>
          </p:nvPr>
        </p:nvSpPr>
        <p:spPr>
          <a:xfrm>
            <a:off x="445679" y="46983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dirty="0"/>
              <a:t>          Text Structure and Language Features</a:t>
            </a:r>
            <a:endParaRPr sz="2400" b="1" dirty="0"/>
          </a:p>
        </p:txBody>
      </p:sp>
      <p:sp>
        <p:nvSpPr>
          <p:cNvPr id="3754" name="Google Shape;3754;p45"/>
          <p:cNvSpPr txBox="1">
            <a:spLocks noGrp="1"/>
          </p:cNvSpPr>
          <p:nvPr>
            <p:ph type="title" idx="2"/>
          </p:nvPr>
        </p:nvSpPr>
        <p:spPr>
          <a:xfrm>
            <a:off x="1726531" y="1203158"/>
            <a:ext cx="5690937" cy="3068051"/>
          </a:xfrm>
          <a:prstGeom prst="rect">
            <a:avLst/>
          </a:prstGeom>
        </p:spPr>
        <p:txBody>
          <a:bodyPr spcFirstLastPara="1" wrap="square" lIns="91425" tIns="91425" rIns="91425" bIns="91425" anchor="b" anchorCtr="0">
            <a:noAutofit/>
          </a:bodyPr>
          <a:lstStyle/>
          <a:p>
            <a:pPr marL="0" indent="0" algn="l">
              <a:buNone/>
            </a:pPr>
            <a:br>
              <a:rPr lang="id-ID" sz="1800" dirty="0">
                <a:solidFill>
                  <a:schemeClr val="accent1">
                    <a:lumMod val="25000"/>
                  </a:schemeClr>
                </a:solidFill>
              </a:rPr>
            </a:br>
            <a:br>
              <a:rPr lang="id-ID" sz="1800" dirty="0">
                <a:solidFill>
                  <a:schemeClr val="accent1">
                    <a:lumMod val="25000"/>
                  </a:schemeClr>
                </a:solidFill>
              </a:rPr>
            </a:br>
            <a:endParaRPr lang="id-ID" sz="1800" dirty="0">
              <a:solidFill>
                <a:schemeClr val="accent1">
                  <a:lumMod val="25000"/>
                </a:schemeClr>
              </a:solidFill>
            </a:endParaRPr>
          </a:p>
        </p:txBody>
      </p:sp>
      <p:sp>
        <p:nvSpPr>
          <p:cNvPr id="2" name="Rectangle: Rounded Corners 1">
            <a:extLst>
              <a:ext uri="{FF2B5EF4-FFF2-40B4-BE49-F238E27FC236}">
                <a16:creationId xmlns:a16="http://schemas.microsoft.com/office/drawing/2014/main" id="{CDE27380-4443-0690-F309-3DBF8FD76C60}"/>
              </a:ext>
            </a:extLst>
          </p:cNvPr>
          <p:cNvSpPr/>
          <p:nvPr/>
        </p:nvSpPr>
        <p:spPr>
          <a:xfrm>
            <a:off x="715087" y="2316381"/>
            <a:ext cx="2465578" cy="2293819"/>
          </a:xfrm>
          <a:prstGeom prst="roundRect">
            <a:avLst/>
          </a:prstGeom>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b="1" dirty="0">
                <a:solidFill>
                  <a:schemeClr val="accent6">
                    <a:lumMod val="50000"/>
                  </a:schemeClr>
                </a:solidFill>
              </a:rPr>
              <a:t>Focus on specific participants</a:t>
            </a:r>
          </a:p>
          <a:p>
            <a:pPr algn="ctr"/>
            <a:endParaRPr lang="en-US" b="1" dirty="0">
              <a:solidFill>
                <a:schemeClr val="accent6">
                  <a:lumMod val="50000"/>
                </a:schemeClr>
              </a:solidFill>
            </a:endParaRPr>
          </a:p>
          <a:p>
            <a:pPr algn="ctr"/>
            <a:r>
              <a:rPr lang="en-US" b="1" dirty="0" err="1">
                <a:solidFill>
                  <a:schemeClr val="bg2">
                    <a:lumMod val="75000"/>
                  </a:schemeClr>
                </a:solidFill>
              </a:rPr>
              <a:t>e.g</a:t>
            </a:r>
            <a:r>
              <a:rPr lang="en-US" b="1" dirty="0">
                <a:solidFill>
                  <a:schemeClr val="bg2">
                    <a:lumMod val="75000"/>
                  </a:schemeClr>
                </a:solidFill>
              </a:rPr>
              <a:t>: My Cat, Borobudur Temple, Kuta Beach</a:t>
            </a:r>
          </a:p>
        </p:txBody>
      </p:sp>
      <p:sp>
        <p:nvSpPr>
          <p:cNvPr id="3" name="Rectangle: Rounded Corners 2">
            <a:extLst>
              <a:ext uri="{FF2B5EF4-FFF2-40B4-BE49-F238E27FC236}">
                <a16:creationId xmlns:a16="http://schemas.microsoft.com/office/drawing/2014/main" id="{C260A3C8-2ACA-F0E3-695B-62F901962196}"/>
              </a:ext>
            </a:extLst>
          </p:cNvPr>
          <p:cNvSpPr/>
          <p:nvPr/>
        </p:nvSpPr>
        <p:spPr>
          <a:xfrm>
            <a:off x="3350640" y="2316380"/>
            <a:ext cx="2465578" cy="2293819"/>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b="1" dirty="0">
                <a:solidFill>
                  <a:schemeClr val="accent6">
                    <a:lumMod val="50000"/>
                  </a:schemeClr>
                </a:solidFill>
              </a:rPr>
              <a:t>The use of noun/ noun phrase</a:t>
            </a:r>
          </a:p>
          <a:p>
            <a:pPr algn="ctr"/>
            <a:endParaRPr lang="en-US" b="1" dirty="0">
              <a:solidFill>
                <a:schemeClr val="accent6">
                  <a:lumMod val="50000"/>
                </a:schemeClr>
              </a:solidFill>
            </a:endParaRPr>
          </a:p>
          <a:p>
            <a:pPr algn="ctr"/>
            <a:r>
              <a:rPr lang="en-US" b="1" dirty="0" err="1">
                <a:solidFill>
                  <a:schemeClr val="tx1">
                    <a:lumMod val="85000"/>
                  </a:schemeClr>
                </a:solidFill>
              </a:rPr>
              <a:t>e.g</a:t>
            </a:r>
            <a:r>
              <a:rPr lang="en-US" b="1" dirty="0">
                <a:solidFill>
                  <a:schemeClr val="tx1">
                    <a:lumMod val="85000"/>
                  </a:schemeClr>
                </a:solidFill>
              </a:rPr>
              <a:t>: At night, you can enjoy the clear sky and the bright stars.</a:t>
            </a:r>
            <a:endParaRPr lang="en-US" dirty="0">
              <a:solidFill>
                <a:schemeClr val="tx1">
                  <a:lumMod val="85000"/>
                </a:schemeClr>
              </a:solidFill>
              <a:latin typeface="Aptos Display" panose="020B0004020202020204" pitchFamily="34" charset="0"/>
            </a:endParaRPr>
          </a:p>
        </p:txBody>
      </p:sp>
      <p:sp>
        <p:nvSpPr>
          <p:cNvPr id="4" name="Rectangle: Rounded Corners 3">
            <a:extLst>
              <a:ext uri="{FF2B5EF4-FFF2-40B4-BE49-F238E27FC236}">
                <a16:creationId xmlns:a16="http://schemas.microsoft.com/office/drawing/2014/main" id="{45BAEAAA-6688-0D13-F767-583C82D97047}"/>
              </a:ext>
            </a:extLst>
          </p:cNvPr>
          <p:cNvSpPr/>
          <p:nvPr/>
        </p:nvSpPr>
        <p:spPr>
          <a:xfrm>
            <a:off x="5960621" y="2250965"/>
            <a:ext cx="2463378" cy="2359234"/>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b="1" dirty="0">
                <a:solidFill>
                  <a:schemeClr val="accent6">
                    <a:lumMod val="50000"/>
                  </a:schemeClr>
                </a:solidFill>
              </a:rPr>
              <a:t>The use of simple present tense</a:t>
            </a:r>
          </a:p>
          <a:p>
            <a:pPr algn="ctr"/>
            <a:endParaRPr lang="en-US" b="1" dirty="0">
              <a:solidFill>
                <a:schemeClr val="accent6">
                  <a:lumMod val="50000"/>
                </a:schemeClr>
              </a:solidFill>
            </a:endParaRPr>
          </a:p>
          <a:p>
            <a:pPr algn="ctr"/>
            <a:r>
              <a:rPr lang="en-US" b="1" dirty="0" err="1">
                <a:solidFill>
                  <a:schemeClr val="bg2">
                    <a:lumMod val="75000"/>
                  </a:schemeClr>
                </a:solidFill>
              </a:rPr>
              <a:t>e.g</a:t>
            </a:r>
            <a:r>
              <a:rPr lang="en-US" b="1" dirty="0">
                <a:solidFill>
                  <a:schemeClr val="bg2">
                    <a:lumMod val="75000"/>
                  </a:schemeClr>
                </a:solidFill>
              </a:rPr>
              <a:t>: Tanjung </a:t>
            </a:r>
            <a:r>
              <a:rPr lang="en-US" b="1" dirty="0" err="1">
                <a:solidFill>
                  <a:schemeClr val="bg2">
                    <a:lumMod val="75000"/>
                  </a:schemeClr>
                </a:solidFill>
              </a:rPr>
              <a:t>Puting</a:t>
            </a:r>
            <a:r>
              <a:rPr lang="en-US" b="1" dirty="0">
                <a:solidFill>
                  <a:schemeClr val="bg2">
                    <a:lumMod val="75000"/>
                  </a:schemeClr>
                </a:solidFill>
              </a:rPr>
              <a:t> National Park offers an impressive experience.</a:t>
            </a:r>
            <a:endParaRPr lang="en-US" dirty="0">
              <a:solidFill>
                <a:schemeClr val="bg2">
                  <a:lumMod val="75000"/>
                </a:schemeClr>
              </a:solidFill>
            </a:endParaRPr>
          </a:p>
        </p:txBody>
      </p:sp>
      <p:sp>
        <p:nvSpPr>
          <p:cNvPr id="5" name="Rectangle: Rounded Corners 4">
            <a:extLst>
              <a:ext uri="{FF2B5EF4-FFF2-40B4-BE49-F238E27FC236}">
                <a16:creationId xmlns:a16="http://schemas.microsoft.com/office/drawing/2014/main" id="{512E82CC-B471-3B94-A38F-ECF816B128D6}"/>
              </a:ext>
            </a:extLst>
          </p:cNvPr>
          <p:cNvSpPr/>
          <p:nvPr/>
        </p:nvSpPr>
        <p:spPr>
          <a:xfrm>
            <a:off x="1120139" y="1047201"/>
            <a:ext cx="6766561" cy="1033059"/>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r>
              <a:rPr lang="en-US" sz="1800" b="1" dirty="0">
                <a:latin typeface="Aharoni" panose="02010803020104030203" pitchFamily="2" charset="-79"/>
                <a:cs typeface="Aharoni" panose="02010803020104030203" pitchFamily="2" charset="-79"/>
              </a:rPr>
              <a:t>The text structure of descriptive text are :</a:t>
            </a:r>
          </a:p>
          <a:p>
            <a:pPr marL="342900" indent="-342900">
              <a:buFont typeface="Wingdings" panose="05000000000000000000" pitchFamily="2" charset="2"/>
              <a:buChar char="Ø"/>
            </a:pPr>
            <a:r>
              <a:rPr lang="en-US" b="1" dirty="0">
                <a:solidFill>
                  <a:schemeClr val="accent4"/>
                </a:solidFill>
              </a:rPr>
              <a:t>Identification </a:t>
            </a:r>
            <a:r>
              <a:rPr lang="en-US" dirty="0">
                <a:solidFill>
                  <a:schemeClr val="accent1"/>
                </a:solidFill>
              </a:rPr>
              <a:t>is to introduce the object.</a:t>
            </a:r>
          </a:p>
          <a:p>
            <a:pPr marL="342900" indent="-342900">
              <a:buFont typeface="Wingdings" panose="05000000000000000000" pitchFamily="2" charset="2"/>
              <a:buChar char="Ø"/>
            </a:pPr>
            <a:r>
              <a:rPr lang="en-US" b="1" dirty="0">
                <a:solidFill>
                  <a:schemeClr val="accent4"/>
                </a:solidFill>
              </a:rPr>
              <a:t>Description </a:t>
            </a:r>
            <a:r>
              <a:rPr lang="en-US" dirty="0">
                <a:solidFill>
                  <a:schemeClr val="accent1"/>
                </a:solidFill>
              </a:rPr>
              <a:t>gives the detail information of the object described.</a:t>
            </a:r>
            <a:endParaRPr lang="en-US" b="1" dirty="0">
              <a:solidFill>
                <a:schemeClr val="accent4"/>
              </a:solidFill>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747"/>
        <p:cNvGrpSpPr/>
        <p:nvPr/>
      </p:nvGrpSpPr>
      <p:grpSpPr>
        <a:xfrm>
          <a:off x="0" y="0"/>
          <a:ext cx="0" cy="0"/>
          <a:chOff x="0" y="0"/>
          <a:chExt cx="0" cy="0"/>
        </a:xfrm>
      </p:grpSpPr>
      <p:sp>
        <p:nvSpPr>
          <p:cNvPr id="4748" name="Google Shape;4748;p54"/>
          <p:cNvSpPr/>
          <p:nvPr/>
        </p:nvSpPr>
        <p:spPr>
          <a:xfrm>
            <a:off x="515250" y="3670350"/>
            <a:ext cx="8113500" cy="9561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4"/>
          <p:cNvSpPr txBox="1">
            <a:spLocks noGrp="1"/>
          </p:cNvSpPr>
          <p:nvPr>
            <p:ph type="title"/>
          </p:nvPr>
        </p:nvSpPr>
        <p:spPr>
          <a:xfrm>
            <a:off x="720000" y="38620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Questions ?????</a:t>
            </a:r>
            <a:endParaRPr b="1" dirty="0">
              <a:solidFill>
                <a:schemeClr val="lt1"/>
              </a:solidFill>
            </a:endParaRPr>
          </a:p>
        </p:txBody>
      </p:sp>
      <p:grpSp>
        <p:nvGrpSpPr>
          <p:cNvPr id="4750" name="Google Shape;4750;p54"/>
          <p:cNvGrpSpPr/>
          <p:nvPr/>
        </p:nvGrpSpPr>
        <p:grpSpPr>
          <a:xfrm rot="1063801">
            <a:off x="-548524" y="2348405"/>
            <a:ext cx="1570468" cy="1800987"/>
            <a:chOff x="3056825" y="-2290075"/>
            <a:chExt cx="1465250" cy="1680325"/>
          </a:xfrm>
        </p:grpSpPr>
        <p:sp>
          <p:nvSpPr>
            <p:cNvPr id="4751" name="Google Shape;4751;p54"/>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4"/>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4"/>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4"/>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4"/>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4"/>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4"/>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4"/>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4"/>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4"/>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4"/>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4"/>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4"/>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4"/>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4"/>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54"/>
          <p:cNvGrpSpPr/>
          <p:nvPr/>
        </p:nvGrpSpPr>
        <p:grpSpPr>
          <a:xfrm>
            <a:off x="8117326" y="3419442"/>
            <a:ext cx="841496" cy="855191"/>
            <a:chOff x="5967275" y="1212450"/>
            <a:chExt cx="1139775" cy="1158325"/>
          </a:xfrm>
        </p:grpSpPr>
        <p:sp>
          <p:nvSpPr>
            <p:cNvPr id="4767" name="Google Shape;4767;p54"/>
            <p:cNvSpPr/>
            <p:nvPr/>
          </p:nvSpPr>
          <p:spPr>
            <a:xfrm>
              <a:off x="6042250" y="1226925"/>
              <a:ext cx="1064800" cy="1143850"/>
            </a:xfrm>
            <a:custGeom>
              <a:avLst/>
              <a:gdLst/>
              <a:ahLst/>
              <a:cxnLst/>
              <a:rect l="l" t="t" r="r" b="b"/>
              <a:pathLst>
                <a:path w="42592" h="45754" extrusionOk="0">
                  <a:moveTo>
                    <a:pt x="21295" y="0"/>
                  </a:moveTo>
                  <a:cubicBezTo>
                    <a:pt x="20316" y="0"/>
                    <a:pt x="19570" y="215"/>
                    <a:pt x="19227" y="731"/>
                  </a:cubicBezTo>
                  <a:cubicBezTo>
                    <a:pt x="18477" y="1863"/>
                    <a:pt x="19854" y="4206"/>
                    <a:pt x="21765" y="6621"/>
                  </a:cubicBezTo>
                  <a:cubicBezTo>
                    <a:pt x="18593" y="8754"/>
                    <a:pt x="15428" y="10881"/>
                    <a:pt x="12256" y="13008"/>
                  </a:cubicBezTo>
                  <a:cubicBezTo>
                    <a:pt x="10003" y="11059"/>
                    <a:pt x="7696" y="10057"/>
                    <a:pt x="5982" y="10057"/>
                  </a:cubicBezTo>
                  <a:cubicBezTo>
                    <a:pt x="5261" y="10057"/>
                    <a:pt x="4645" y="10234"/>
                    <a:pt x="4182" y="10593"/>
                  </a:cubicBezTo>
                  <a:cubicBezTo>
                    <a:pt x="2617" y="11811"/>
                    <a:pt x="3151" y="14868"/>
                    <a:pt x="3396" y="16281"/>
                  </a:cubicBezTo>
                  <a:cubicBezTo>
                    <a:pt x="4261" y="21219"/>
                    <a:pt x="7253" y="25068"/>
                    <a:pt x="10172" y="27757"/>
                  </a:cubicBezTo>
                  <a:cubicBezTo>
                    <a:pt x="1781" y="40647"/>
                    <a:pt x="1" y="44987"/>
                    <a:pt x="837" y="45657"/>
                  </a:cubicBezTo>
                  <a:cubicBezTo>
                    <a:pt x="915" y="45720"/>
                    <a:pt x="1020" y="45754"/>
                    <a:pt x="1154" y="45754"/>
                  </a:cubicBezTo>
                  <a:cubicBezTo>
                    <a:pt x="2465" y="45754"/>
                    <a:pt x="6606" y="42548"/>
                    <a:pt x="16574" y="32299"/>
                  </a:cubicBezTo>
                  <a:cubicBezTo>
                    <a:pt x="17722" y="32884"/>
                    <a:pt x="22374" y="35238"/>
                    <a:pt x="27057" y="35238"/>
                  </a:cubicBezTo>
                  <a:cubicBezTo>
                    <a:pt x="28727" y="35238"/>
                    <a:pt x="30402" y="34938"/>
                    <a:pt x="31922" y="34152"/>
                  </a:cubicBezTo>
                  <a:cubicBezTo>
                    <a:pt x="32383" y="33907"/>
                    <a:pt x="35757" y="32162"/>
                    <a:pt x="35534" y="30302"/>
                  </a:cubicBezTo>
                  <a:cubicBezTo>
                    <a:pt x="35375" y="28997"/>
                    <a:pt x="33760" y="27844"/>
                    <a:pt x="31605" y="27440"/>
                  </a:cubicBezTo>
                  <a:cubicBezTo>
                    <a:pt x="32513" y="23749"/>
                    <a:pt x="33429" y="20051"/>
                    <a:pt x="34344" y="16360"/>
                  </a:cubicBezTo>
                  <a:cubicBezTo>
                    <a:pt x="36791" y="17903"/>
                    <a:pt x="38953" y="18779"/>
                    <a:pt x="40332" y="18779"/>
                  </a:cubicBezTo>
                  <a:cubicBezTo>
                    <a:pt x="40866" y="18779"/>
                    <a:pt x="41283" y="18647"/>
                    <a:pt x="41553" y="18371"/>
                  </a:cubicBezTo>
                  <a:cubicBezTo>
                    <a:pt x="42591" y="17319"/>
                    <a:pt x="41207" y="14421"/>
                    <a:pt x="40508" y="12957"/>
                  </a:cubicBezTo>
                  <a:cubicBezTo>
                    <a:pt x="37350" y="6354"/>
                    <a:pt x="31489" y="3283"/>
                    <a:pt x="30386" y="2728"/>
                  </a:cubicBezTo>
                  <a:cubicBezTo>
                    <a:pt x="27680" y="1357"/>
                    <a:pt x="23753" y="0"/>
                    <a:pt x="2129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4"/>
            <p:cNvSpPr/>
            <p:nvPr/>
          </p:nvSpPr>
          <p:spPr>
            <a:xfrm>
              <a:off x="5967275" y="1778300"/>
              <a:ext cx="537100" cy="578050"/>
            </a:xfrm>
            <a:custGeom>
              <a:avLst/>
              <a:gdLst/>
              <a:ahLst/>
              <a:cxnLst/>
              <a:rect l="l" t="t" r="r" b="b"/>
              <a:pathLst>
                <a:path w="21484" h="23122" extrusionOk="0">
                  <a:moveTo>
                    <a:pt x="13654" y="0"/>
                  </a:moveTo>
                  <a:cubicBezTo>
                    <a:pt x="2351" y="16905"/>
                    <a:pt x="1" y="22269"/>
                    <a:pt x="938" y="23026"/>
                  </a:cubicBezTo>
                  <a:cubicBezTo>
                    <a:pt x="1016" y="23088"/>
                    <a:pt x="1120" y="23121"/>
                    <a:pt x="1254" y="23121"/>
                  </a:cubicBezTo>
                  <a:cubicBezTo>
                    <a:pt x="2759" y="23121"/>
                    <a:pt x="7984" y="18912"/>
                    <a:pt x="21483" y="4657"/>
                  </a:cubicBezTo>
                  <a:cubicBezTo>
                    <a:pt x="18874" y="3107"/>
                    <a:pt x="16264" y="1557"/>
                    <a:pt x="136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4"/>
            <p:cNvSpPr/>
            <p:nvPr/>
          </p:nvSpPr>
          <p:spPr>
            <a:xfrm>
              <a:off x="6177250" y="1778300"/>
              <a:ext cx="267650" cy="293775"/>
            </a:xfrm>
            <a:custGeom>
              <a:avLst/>
              <a:gdLst/>
              <a:ahLst/>
              <a:cxnLst/>
              <a:rect l="l" t="t" r="r" b="b"/>
              <a:pathLst>
                <a:path w="10706" h="11751" extrusionOk="0">
                  <a:moveTo>
                    <a:pt x="5255" y="0"/>
                  </a:moveTo>
                  <a:cubicBezTo>
                    <a:pt x="3223" y="3035"/>
                    <a:pt x="1485" y="5695"/>
                    <a:pt x="0" y="8031"/>
                  </a:cubicBezTo>
                  <a:cubicBezTo>
                    <a:pt x="1327" y="9163"/>
                    <a:pt x="2963" y="10295"/>
                    <a:pt x="4967" y="11217"/>
                  </a:cubicBezTo>
                  <a:cubicBezTo>
                    <a:pt x="5400" y="11412"/>
                    <a:pt x="5825" y="11592"/>
                    <a:pt x="6243" y="11751"/>
                  </a:cubicBezTo>
                  <a:cubicBezTo>
                    <a:pt x="7598" y="10374"/>
                    <a:pt x="9083" y="8846"/>
                    <a:pt x="10705" y="7159"/>
                  </a:cubicBezTo>
                  <a:lnTo>
                    <a:pt x="8860" y="2141"/>
                  </a:lnTo>
                  <a:cubicBezTo>
                    <a:pt x="7656" y="1427"/>
                    <a:pt x="6459" y="714"/>
                    <a:pt x="525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4"/>
            <p:cNvSpPr/>
            <p:nvPr/>
          </p:nvSpPr>
          <p:spPr>
            <a:xfrm>
              <a:off x="6035225" y="1212450"/>
              <a:ext cx="999375" cy="880950"/>
            </a:xfrm>
            <a:custGeom>
              <a:avLst/>
              <a:gdLst/>
              <a:ahLst/>
              <a:cxnLst/>
              <a:rect l="l" t="t" r="r" b="b"/>
              <a:pathLst>
                <a:path w="39975" h="35238" extrusionOk="0">
                  <a:moveTo>
                    <a:pt x="18687" y="1"/>
                  </a:moveTo>
                  <a:cubicBezTo>
                    <a:pt x="17705" y="1"/>
                    <a:pt x="16956" y="217"/>
                    <a:pt x="16610" y="733"/>
                  </a:cubicBezTo>
                  <a:cubicBezTo>
                    <a:pt x="15860" y="1858"/>
                    <a:pt x="17237" y="4208"/>
                    <a:pt x="19148" y="6623"/>
                  </a:cubicBezTo>
                  <a:cubicBezTo>
                    <a:pt x="15983" y="8750"/>
                    <a:pt x="12811" y="10883"/>
                    <a:pt x="9646" y="13010"/>
                  </a:cubicBezTo>
                  <a:cubicBezTo>
                    <a:pt x="7393" y="11061"/>
                    <a:pt x="5082" y="10059"/>
                    <a:pt x="3366" y="10059"/>
                  </a:cubicBezTo>
                  <a:cubicBezTo>
                    <a:pt x="2645" y="10059"/>
                    <a:pt x="2028" y="10237"/>
                    <a:pt x="1565" y="10595"/>
                  </a:cubicBezTo>
                  <a:cubicBezTo>
                    <a:pt x="0" y="11806"/>
                    <a:pt x="534" y="14863"/>
                    <a:pt x="786" y="16276"/>
                  </a:cubicBezTo>
                  <a:cubicBezTo>
                    <a:pt x="2545" y="26332"/>
                    <a:pt x="13106" y="31869"/>
                    <a:pt x="13964" y="32301"/>
                  </a:cubicBezTo>
                  <a:cubicBezTo>
                    <a:pt x="15111" y="32885"/>
                    <a:pt x="19755" y="35238"/>
                    <a:pt x="24433" y="35238"/>
                  </a:cubicBezTo>
                  <a:cubicBezTo>
                    <a:pt x="26105" y="35238"/>
                    <a:pt x="27782" y="34937"/>
                    <a:pt x="29305" y="34147"/>
                  </a:cubicBezTo>
                  <a:cubicBezTo>
                    <a:pt x="29766" y="33909"/>
                    <a:pt x="33140" y="32157"/>
                    <a:pt x="32917" y="30304"/>
                  </a:cubicBezTo>
                  <a:cubicBezTo>
                    <a:pt x="32758" y="29000"/>
                    <a:pt x="31150" y="27839"/>
                    <a:pt x="28988" y="27435"/>
                  </a:cubicBezTo>
                  <a:cubicBezTo>
                    <a:pt x="29896" y="23751"/>
                    <a:pt x="30812" y="20053"/>
                    <a:pt x="31727" y="16362"/>
                  </a:cubicBezTo>
                  <a:cubicBezTo>
                    <a:pt x="34176" y="17901"/>
                    <a:pt x="36340" y="18780"/>
                    <a:pt x="37718" y="18780"/>
                  </a:cubicBezTo>
                  <a:cubicBezTo>
                    <a:pt x="38251" y="18780"/>
                    <a:pt x="38667" y="18649"/>
                    <a:pt x="38936" y="18374"/>
                  </a:cubicBezTo>
                  <a:cubicBezTo>
                    <a:pt x="39974" y="17314"/>
                    <a:pt x="38590" y="14416"/>
                    <a:pt x="37891" y="12952"/>
                  </a:cubicBezTo>
                  <a:cubicBezTo>
                    <a:pt x="34741" y="6349"/>
                    <a:pt x="28872" y="3278"/>
                    <a:pt x="27769" y="2723"/>
                  </a:cubicBezTo>
                  <a:cubicBezTo>
                    <a:pt x="25065" y="1353"/>
                    <a:pt x="21146" y="1"/>
                    <a:pt x="186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4"/>
            <p:cNvSpPr/>
            <p:nvPr/>
          </p:nvSpPr>
          <p:spPr>
            <a:xfrm>
              <a:off x="6276375" y="1378000"/>
              <a:ext cx="483550" cy="520350"/>
            </a:xfrm>
            <a:custGeom>
              <a:avLst/>
              <a:gdLst/>
              <a:ahLst/>
              <a:cxnLst/>
              <a:rect l="l" t="t" r="r" b="b"/>
              <a:pathLst>
                <a:path w="19342" h="20814" extrusionOk="0">
                  <a:moveTo>
                    <a:pt x="9502" y="1"/>
                  </a:moveTo>
                  <a:cubicBezTo>
                    <a:pt x="6337" y="2128"/>
                    <a:pt x="3165" y="4261"/>
                    <a:pt x="0" y="6388"/>
                  </a:cubicBezTo>
                  <a:cubicBezTo>
                    <a:pt x="570" y="8154"/>
                    <a:pt x="2350" y="12804"/>
                    <a:pt x="7108" y="16481"/>
                  </a:cubicBezTo>
                  <a:cubicBezTo>
                    <a:pt x="12190" y="20395"/>
                    <a:pt x="17525" y="20770"/>
                    <a:pt x="19342" y="20813"/>
                  </a:cubicBezTo>
                  <a:cubicBezTo>
                    <a:pt x="18895" y="20777"/>
                    <a:pt x="11880" y="20020"/>
                    <a:pt x="8600" y="13619"/>
                  </a:cubicBezTo>
                  <a:cubicBezTo>
                    <a:pt x="6394" y="9293"/>
                    <a:pt x="6740" y="4060"/>
                    <a:pt x="950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4"/>
            <p:cNvSpPr/>
            <p:nvPr/>
          </p:nvSpPr>
          <p:spPr>
            <a:xfrm>
              <a:off x="6035225" y="1466675"/>
              <a:ext cx="821675" cy="626725"/>
            </a:xfrm>
            <a:custGeom>
              <a:avLst/>
              <a:gdLst/>
              <a:ahLst/>
              <a:cxnLst/>
              <a:rect l="l" t="t" r="r" b="b"/>
              <a:pathLst>
                <a:path w="32867" h="25069" extrusionOk="0">
                  <a:moveTo>
                    <a:pt x="2473" y="1"/>
                  </a:moveTo>
                  <a:cubicBezTo>
                    <a:pt x="2127" y="87"/>
                    <a:pt x="1824" y="231"/>
                    <a:pt x="1565" y="426"/>
                  </a:cubicBezTo>
                  <a:cubicBezTo>
                    <a:pt x="0" y="1637"/>
                    <a:pt x="534" y="4694"/>
                    <a:pt x="786" y="6107"/>
                  </a:cubicBezTo>
                  <a:cubicBezTo>
                    <a:pt x="2545" y="16163"/>
                    <a:pt x="13106" y="21700"/>
                    <a:pt x="13964" y="22132"/>
                  </a:cubicBezTo>
                  <a:cubicBezTo>
                    <a:pt x="15111" y="22716"/>
                    <a:pt x="19755" y="25069"/>
                    <a:pt x="24433" y="25069"/>
                  </a:cubicBezTo>
                  <a:cubicBezTo>
                    <a:pt x="26105" y="25069"/>
                    <a:pt x="27782" y="24768"/>
                    <a:pt x="29305" y="23978"/>
                  </a:cubicBezTo>
                  <a:cubicBezTo>
                    <a:pt x="29723" y="23769"/>
                    <a:pt x="32463" y="22341"/>
                    <a:pt x="32866" y="20712"/>
                  </a:cubicBezTo>
                  <a:lnTo>
                    <a:pt x="32866" y="20712"/>
                  </a:lnTo>
                  <a:cubicBezTo>
                    <a:pt x="30352" y="21405"/>
                    <a:pt x="27822" y="21741"/>
                    <a:pt x="25353" y="21741"/>
                  </a:cubicBezTo>
                  <a:cubicBezTo>
                    <a:pt x="18415" y="21741"/>
                    <a:pt x="11964" y="19084"/>
                    <a:pt x="7721" y="14202"/>
                  </a:cubicBezTo>
                  <a:cubicBezTo>
                    <a:pt x="3381" y="9221"/>
                    <a:pt x="2574" y="3310"/>
                    <a:pt x="247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4"/>
            <p:cNvSpPr/>
            <p:nvPr/>
          </p:nvSpPr>
          <p:spPr>
            <a:xfrm>
              <a:off x="6431725" y="1213650"/>
              <a:ext cx="587375" cy="468325"/>
            </a:xfrm>
            <a:custGeom>
              <a:avLst/>
              <a:gdLst/>
              <a:ahLst/>
              <a:cxnLst/>
              <a:rect l="l" t="t" r="r" b="b"/>
              <a:pathLst>
                <a:path w="23495" h="18733" extrusionOk="0">
                  <a:moveTo>
                    <a:pt x="2163" y="0"/>
                  </a:moveTo>
                  <a:cubicBezTo>
                    <a:pt x="1514" y="80"/>
                    <a:pt x="1017" y="289"/>
                    <a:pt x="750" y="685"/>
                  </a:cubicBezTo>
                  <a:cubicBezTo>
                    <a:pt x="0" y="1810"/>
                    <a:pt x="1377" y="4160"/>
                    <a:pt x="3288" y="6575"/>
                  </a:cubicBezTo>
                  <a:cubicBezTo>
                    <a:pt x="4167" y="8038"/>
                    <a:pt x="5573" y="9999"/>
                    <a:pt x="7735" y="11874"/>
                  </a:cubicBezTo>
                  <a:cubicBezTo>
                    <a:pt x="10806" y="14534"/>
                    <a:pt x="13957" y="15745"/>
                    <a:pt x="15867" y="16314"/>
                  </a:cubicBezTo>
                  <a:cubicBezTo>
                    <a:pt x="18316" y="17853"/>
                    <a:pt x="20480" y="18732"/>
                    <a:pt x="21858" y="18732"/>
                  </a:cubicBezTo>
                  <a:cubicBezTo>
                    <a:pt x="22391" y="18732"/>
                    <a:pt x="22807" y="18601"/>
                    <a:pt x="23076" y="18326"/>
                  </a:cubicBezTo>
                  <a:cubicBezTo>
                    <a:pt x="23415" y="17987"/>
                    <a:pt x="23494" y="17446"/>
                    <a:pt x="23429" y="16833"/>
                  </a:cubicBezTo>
                  <a:cubicBezTo>
                    <a:pt x="20430" y="16084"/>
                    <a:pt x="15608" y="14426"/>
                    <a:pt x="10814" y="10576"/>
                  </a:cubicBezTo>
                  <a:cubicBezTo>
                    <a:pt x="6186" y="6856"/>
                    <a:pt x="3554" y="2689"/>
                    <a:pt x="216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heel spokes="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92"/>
        <p:cNvGrpSpPr/>
        <p:nvPr/>
      </p:nvGrpSpPr>
      <p:grpSpPr>
        <a:xfrm>
          <a:off x="0" y="0"/>
          <a:ext cx="0" cy="0"/>
          <a:chOff x="0" y="0"/>
          <a:chExt cx="0" cy="0"/>
        </a:xfrm>
      </p:grpSpPr>
      <p:grpSp>
        <p:nvGrpSpPr>
          <p:cNvPr id="4793" name="Google Shape;4793;p56"/>
          <p:cNvGrpSpPr/>
          <p:nvPr/>
        </p:nvGrpSpPr>
        <p:grpSpPr>
          <a:xfrm rot="-1952464" flipH="1">
            <a:off x="3990784" y="-300764"/>
            <a:ext cx="842019" cy="1773637"/>
            <a:chOff x="4458800" y="2953350"/>
            <a:chExt cx="842025" cy="1773650"/>
          </a:xfrm>
        </p:grpSpPr>
        <p:sp>
          <p:nvSpPr>
            <p:cNvPr id="4794" name="Google Shape;4794;p56"/>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5" name="Google Shape;4815;p56"/>
          <p:cNvGrpSpPr/>
          <p:nvPr/>
        </p:nvGrpSpPr>
        <p:grpSpPr>
          <a:xfrm rot="-2166950" flipH="1">
            <a:off x="4751496" y="-243779"/>
            <a:ext cx="1391454" cy="1735017"/>
            <a:chOff x="2386975" y="3180875"/>
            <a:chExt cx="1391500" cy="1735075"/>
          </a:xfrm>
        </p:grpSpPr>
        <p:sp>
          <p:nvSpPr>
            <p:cNvPr id="4816" name="Google Shape;4816;p56"/>
            <p:cNvSpPr/>
            <p:nvPr/>
          </p:nvSpPr>
          <p:spPr>
            <a:xfrm>
              <a:off x="2439225" y="3191275"/>
              <a:ext cx="1339250" cy="1724675"/>
            </a:xfrm>
            <a:custGeom>
              <a:avLst/>
              <a:gdLst/>
              <a:ahLst/>
              <a:cxnLst/>
              <a:rect l="l" t="t" r="r" b="b"/>
              <a:pathLst>
                <a:path w="53570" h="68987" extrusionOk="0">
                  <a:moveTo>
                    <a:pt x="28691" y="25966"/>
                  </a:moveTo>
                  <a:cubicBezTo>
                    <a:pt x="29503" y="25966"/>
                    <a:pt x="30316" y="26378"/>
                    <a:pt x="30753" y="27221"/>
                  </a:cubicBezTo>
                  <a:lnTo>
                    <a:pt x="38085" y="41408"/>
                  </a:lnTo>
                  <a:cubicBezTo>
                    <a:pt x="38719" y="42641"/>
                    <a:pt x="38149" y="44147"/>
                    <a:pt x="36859" y="44645"/>
                  </a:cubicBezTo>
                  <a:lnTo>
                    <a:pt x="21958" y="50390"/>
                  </a:lnTo>
                  <a:cubicBezTo>
                    <a:pt x="21671" y="50500"/>
                    <a:pt x="21386" y="50551"/>
                    <a:pt x="21110" y="50551"/>
                  </a:cubicBezTo>
                  <a:cubicBezTo>
                    <a:pt x="19574" y="50551"/>
                    <a:pt x="18340" y="48988"/>
                    <a:pt x="18945" y="47399"/>
                  </a:cubicBezTo>
                  <a:lnTo>
                    <a:pt x="26514" y="27466"/>
                  </a:lnTo>
                  <a:cubicBezTo>
                    <a:pt x="26890" y="26475"/>
                    <a:pt x="27789" y="25966"/>
                    <a:pt x="28691" y="25966"/>
                  </a:cubicBezTo>
                  <a:close/>
                  <a:moveTo>
                    <a:pt x="27204" y="0"/>
                  </a:moveTo>
                  <a:cubicBezTo>
                    <a:pt x="26302" y="0"/>
                    <a:pt x="25404" y="509"/>
                    <a:pt x="25029" y="1499"/>
                  </a:cubicBezTo>
                  <a:lnTo>
                    <a:pt x="605" y="65832"/>
                  </a:lnTo>
                  <a:cubicBezTo>
                    <a:pt x="1" y="67425"/>
                    <a:pt x="1231" y="68987"/>
                    <a:pt x="2760" y="68987"/>
                  </a:cubicBezTo>
                  <a:cubicBezTo>
                    <a:pt x="3037" y="68987"/>
                    <a:pt x="3324" y="68935"/>
                    <a:pt x="3611" y="68824"/>
                  </a:cubicBezTo>
                  <a:lnTo>
                    <a:pt x="26442" y="60029"/>
                  </a:lnTo>
                  <a:lnTo>
                    <a:pt x="51702" y="50282"/>
                  </a:lnTo>
                  <a:cubicBezTo>
                    <a:pt x="52993" y="49785"/>
                    <a:pt x="53569" y="48278"/>
                    <a:pt x="52935" y="47045"/>
                  </a:cubicBezTo>
                  <a:lnTo>
                    <a:pt x="29268" y="1261"/>
                  </a:lnTo>
                  <a:cubicBezTo>
                    <a:pt x="28831" y="414"/>
                    <a:pt x="28016" y="0"/>
                    <a:pt x="272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2386975" y="3180875"/>
              <a:ext cx="1339225" cy="1724625"/>
            </a:xfrm>
            <a:custGeom>
              <a:avLst/>
              <a:gdLst/>
              <a:ahLst/>
              <a:cxnLst/>
              <a:rect l="l" t="t" r="r" b="b"/>
              <a:pathLst>
                <a:path w="53569" h="68985" extrusionOk="0">
                  <a:moveTo>
                    <a:pt x="28694" y="25964"/>
                  </a:moveTo>
                  <a:cubicBezTo>
                    <a:pt x="29504" y="25964"/>
                    <a:pt x="30315" y="26376"/>
                    <a:pt x="30752" y="27219"/>
                  </a:cubicBezTo>
                  <a:lnTo>
                    <a:pt x="38084" y="41406"/>
                  </a:lnTo>
                  <a:cubicBezTo>
                    <a:pt x="38726" y="42639"/>
                    <a:pt x="38149" y="44145"/>
                    <a:pt x="36858" y="44643"/>
                  </a:cubicBezTo>
                  <a:lnTo>
                    <a:pt x="21957" y="50388"/>
                  </a:lnTo>
                  <a:cubicBezTo>
                    <a:pt x="21672" y="50498"/>
                    <a:pt x="21387" y="50548"/>
                    <a:pt x="21112" y="50548"/>
                  </a:cubicBezTo>
                  <a:cubicBezTo>
                    <a:pt x="19580" y="50548"/>
                    <a:pt x="18346" y="48985"/>
                    <a:pt x="18951" y="47397"/>
                  </a:cubicBezTo>
                  <a:lnTo>
                    <a:pt x="26521" y="27464"/>
                  </a:lnTo>
                  <a:cubicBezTo>
                    <a:pt x="26896" y="26473"/>
                    <a:pt x="27794" y="25964"/>
                    <a:pt x="28694" y="25964"/>
                  </a:cubicBezTo>
                  <a:close/>
                  <a:moveTo>
                    <a:pt x="27213" y="1"/>
                  </a:moveTo>
                  <a:cubicBezTo>
                    <a:pt x="26311" y="1"/>
                    <a:pt x="25411" y="510"/>
                    <a:pt x="25036" y="1497"/>
                  </a:cubicBezTo>
                  <a:lnTo>
                    <a:pt x="604" y="65830"/>
                  </a:lnTo>
                  <a:cubicBezTo>
                    <a:pt x="0" y="67423"/>
                    <a:pt x="1230" y="68985"/>
                    <a:pt x="2759" y="68985"/>
                  </a:cubicBezTo>
                  <a:cubicBezTo>
                    <a:pt x="3036" y="68985"/>
                    <a:pt x="3323" y="68933"/>
                    <a:pt x="3611" y="68822"/>
                  </a:cubicBezTo>
                  <a:lnTo>
                    <a:pt x="26441" y="60027"/>
                  </a:lnTo>
                  <a:lnTo>
                    <a:pt x="51709" y="50280"/>
                  </a:lnTo>
                  <a:cubicBezTo>
                    <a:pt x="52999" y="49783"/>
                    <a:pt x="53569" y="48276"/>
                    <a:pt x="52934" y="47050"/>
                  </a:cubicBezTo>
                  <a:lnTo>
                    <a:pt x="29275" y="1259"/>
                  </a:lnTo>
                  <a:cubicBezTo>
                    <a:pt x="28838" y="413"/>
                    <a:pt x="28024" y="1"/>
                    <a:pt x="27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2958250" y="3334525"/>
              <a:ext cx="122750" cy="66775"/>
            </a:xfrm>
            <a:custGeom>
              <a:avLst/>
              <a:gdLst/>
              <a:ahLst/>
              <a:cxnLst/>
              <a:rect l="l" t="t" r="r" b="b"/>
              <a:pathLst>
                <a:path w="4910" h="2671" extrusionOk="0">
                  <a:moveTo>
                    <a:pt x="418" y="1"/>
                  </a:moveTo>
                  <a:lnTo>
                    <a:pt x="0" y="1104"/>
                  </a:lnTo>
                  <a:lnTo>
                    <a:pt x="4030" y="2632"/>
                  </a:lnTo>
                  <a:cubicBezTo>
                    <a:pt x="4099" y="2658"/>
                    <a:pt x="4170" y="2671"/>
                    <a:pt x="4239" y="2671"/>
                  </a:cubicBezTo>
                  <a:cubicBezTo>
                    <a:pt x="4475" y="2671"/>
                    <a:pt x="4698" y="2527"/>
                    <a:pt x="4787" y="2293"/>
                  </a:cubicBezTo>
                  <a:cubicBezTo>
                    <a:pt x="4910" y="1990"/>
                    <a:pt x="4751" y="1644"/>
                    <a:pt x="4448" y="1536"/>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2995200" y="3237025"/>
              <a:ext cx="122750" cy="66775"/>
            </a:xfrm>
            <a:custGeom>
              <a:avLst/>
              <a:gdLst/>
              <a:ahLst/>
              <a:cxnLst/>
              <a:rect l="l" t="t" r="r" b="b"/>
              <a:pathLst>
                <a:path w="4910" h="2671" extrusionOk="0">
                  <a:moveTo>
                    <a:pt x="418" y="1"/>
                  </a:moveTo>
                  <a:lnTo>
                    <a:pt x="0" y="1104"/>
                  </a:lnTo>
                  <a:lnTo>
                    <a:pt x="4037" y="2632"/>
                  </a:lnTo>
                  <a:cubicBezTo>
                    <a:pt x="4106" y="2658"/>
                    <a:pt x="4177" y="2671"/>
                    <a:pt x="4246" y="2671"/>
                  </a:cubicBezTo>
                  <a:cubicBezTo>
                    <a:pt x="4483" y="2671"/>
                    <a:pt x="4705" y="2527"/>
                    <a:pt x="4794" y="2293"/>
                  </a:cubicBezTo>
                  <a:cubicBezTo>
                    <a:pt x="4909" y="1990"/>
                    <a:pt x="4758" y="1644"/>
                    <a:pt x="4455" y="1529"/>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2881650" y="3536200"/>
              <a:ext cx="122750" cy="66775"/>
            </a:xfrm>
            <a:custGeom>
              <a:avLst/>
              <a:gdLst/>
              <a:ahLst/>
              <a:cxnLst/>
              <a:rect l="l" t="t" r="r" b="b"/>
              <a:pathLst>
                <a:path w="4910" h="2671" extrusionOk="0">
                  <a:moveTo>
                    <a:pt x="419" y="1"/>
                  </a:moveTo>
                  <a:lnTo>
                    <a:pt x="0" y="1104"/>
                  </a:lnTo>
                  <a:lnTo>
                    <a:pt x="4030" y="2632"/>
                  </a:lnTo>
                  <a:cubicBezTo>
                    <a:pt x="4099" y="2658"/>
                    <a:pt x="4170" y="2671"/>
                    <a:pt x="4240" y="2671"/>
                  </a:cubicBezTo>
                  <a:cubicBezTo>
                    <a:pt x="4479" y="2671"/>
                    <a:pt x="4705" y="2527"/>
                    <a:pt x="4794" y="2293"/>
                  </a:cubicBezTo>
                  <a:cubicBezTo>
                    <a:pt x="4910" y="1990"/>
                    <a:pt x="4751" y="1644"/>
                    <a:pt x="4448" y="1529"/>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2918600" y="3438700"/>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10" y="1990"/>
                    <a:pt x="4758" y="1644"/>
                    <a:pt x="4455" y="1529"/>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2812625" y="3717875"/>
              <a:ext cx="122750" cy="66775"/>
            </a:xfrm>
            <a:custGeom>
              <a:avLst/>
              <a:gdLst/>
              <a:ahLst/>
              <a:cxnLst/>
              <a:rect l="l" t="t" r="r" b="b"/>
              <a:pathLst>
                <a:path w="4910" h="2671" extrusionOk="0">
                  <a:moveTo>
                    <a:pt x="419" y="0"/>
                  </a:moveTo>
                  <a:lnTo>
                    <a:pt x="0" y="1103"/>
                  </a:lnTo>
                  <a:lnTo>
                    <a:pt x="4030" y="2631"/>
                  </a:lnTo>
                  <a:cubicBezTo>
                    <a:pt x="4101" y="2658"/>
                    <a:pt x="4173" y="2670"/>
                    <a:pt x="4243" y="2670"/>
                  </a:cubicBezTo>
                  <a:cubicBezTo>
                    <a:pt x="4483" y="2670"/>
                    <a:pt x="4705" y="2527"/>
                    <a:pt x="4794" y="2293"/>
                  </a:cubicBezTo>
                  <a:cubicBezTo>
                    <a:pt x="4910" y="1990"/>
                    <a:pt x="4758"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2849750" y="3620375"/>
              <a:ext cx="122575" cy="66775"/>
            </a:xfrm>
            <a:custGeom>
              <a:avLst/>
              <a:gdLst/>
              <a:ahLst/>
              <a:cxnLst/>
              <a:rect l="l" t="t" r="r" b="b"/>
              <a:pathLst>
                <a:path w="4903" h="2671" extrusionOk="0">
                  <a:moveTo>
                    <a:pt x="419" y="0"/>
                  </a:moveTo>
                  <a:lnTo>
                    <a:pt x="0" y="1103"/>
                  </a:lnTo>
                  <a:lnTo>
                    <a:pt x="4030" y="2631"/>
                  </a:lnTo>
                  <a:cubicBezTo>
                    <a:pt x="4099" y="2658"/>
                    <a:pt x="4170" y="2670"/>
                    <a:pt x="4239" y="2670"/>
                  </a:cubicBezTo>
                  <a:cubicBezTo>
                    <a:pt x="4476" y="2670"/>
                    <a:pt x="4698" y="2527"/>
                    <a:pt x="4787" y="2293"/>
                  </a:cubicBezTo>
                  <a:cubicBezTo>
                    <a:pt x="4903" y="1990"/>
                    <a:pt x="4751" y="1644"/>
                    <a:pt x="4448"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2736025" y="3919550"/>
              <a:ext cx="122750" cy="66775"/>
            </a:xfrm>
            <a:custGeom>
              <a:avLst/>
              <a:gdLst/>
              <a:ahLst/>
              <a:cxnLst/>
              <a:rect l="l" t="t" r="r" b="b"/>
              <a:pathLst>
                <a:path w="4910" h="2671" extrusionOk="0">
                  <a:moveTo>
                    <a:pt x="419" y="0"/>
                  </a:moveTo>
                  <a:lnTo>
                    <a:pt x="1" y="1103"/>
                  </a:lnTo>
                  <a:lnTo>
                    <a:pt x="4030" y="2631"/>
                  </a:lnTo>
                  <a:cubicBezTo>
                    <a:pt x="4101" y="2658"/>
                    <a:pt x="4173" y="2670"/>
                    <a:pt x="4243" y="2670"/>
                  </a:cubicBezTo>
                  <a:cubicBezTo>
                    <a:pt x="4483" y="2670"/>
                    <a:pt x="4705" y="2526"/>
                    <a:pt x="4795" y="2293"/>
                  </a:cubicBezTo>
                  <a:cubicBezTo>
                    <a:pt x="4910" y="1990"/>
                    <a:pt x="4759" y="1651"/>
                    <a:pt x="4449"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2773150" y="3822050"/>
              <a:ext cx="122575" cy="66750"/>
            </a:xfrm>
            <a:custGeom>
              <a:avLst/>
              <a:gdLst/>
              <a:ahLst/>
              <a:cxnLst/>
              <a:rect l="l" t="t" r="r" b="b"/>
              <a:pathLst>
                <a:path w="4903" h="2670" extrusionOk="0">
                  <a:moveTo>
                    <a:pt x="419" y="0"/>
                  </a:moveTo>
                  <a:lnTo>
                    <a:pt x="1" y="1103"/>
                  </a:lnTo>
                  <a:lnTo>
                    <a:pt x="4031" y="2631"/>
                  </a:lnTo>
                  <a:cubicBezTo>
                    <a:pt x="4099" y="2658"/>
                    <a:pt x="4170" y="2670"/>
                    <a:pt x="4240" y="2670"/>
                  </a:cubicBezTo>
                  <a:cubicBezTo>
                    <a:pt x="4476" y="2670"/>
                    <a:pt x="4698" y="2526"/>
                    <a:pt x="4787" y="2292"/>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2665925" y="4104275"/>
              <a:ext cx="122750" cy="66775"/>
            </a:xfrm>
            <a:custGeom>
              <a:avLst/>
              <a:gdLst/>
              <a:ahLst/>
              <a:cxnLst/>
              <a:rect l="l" t="t" r="r" b="b"/>
              <a:pathLst>
                <a:path w="4910" h="2671" extrusionOk="0">
                  <a:moveTo>
                    <a:pt x="418" y="0"/>
                  </a:moveTo>
                  <a:lnTo>
                    <a:pt x="0" y="1103"/>
                  </a:lnTo>
                  <a:lnTo>
                    <a:pt x="4030" y="2632"/>
                  </a:lnTo>
                  <a:cubicBezTo>
                    <a:pt x="4099" y="2658"/>
                    <a:pt x="4170" y="2670"/>
                    <a:pt x="4240" y="2670"/>
                  </a:cubicBezTo>
                  <a:cubicBezTo>
                    <a:pt x="4478" y="2670"/>
                    <a:pt x="4705" y="2527"/>
                    <a:pt x="4794" y="2293"/>
                  </a:cubicBezTo>
                  <a:cubicBezTo>
                    <a:pt x="4910" y="1990"/>
                    <a:pt x="4751" y="1651"/>
                    <a:pt x="4448"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2702875" y="4006775"/>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09" y="1990"/>
                    <a:pt x="4758" y="1644"/>
                    <a:pt x="4455"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2589325" y="4305950"/>
              <a:ext cx="122750" cy="66775"/>
            </a:xfrm>
            <a:custGeom>
              <a:avLst/>
              <a:gdLst/>
              <a:ahLst/>
              <a:cxnLst/>
              <a:rect l="l" t="t" r="r" b="b"/>
              <a:pathLst>
                <a:path w="4910" h="2671" extrusionOk="0">
                  <a:moveTo>
                    <a:pt x="419" y="0"/>
                  </a:moveTo>
                  <a:lnTo>
                    <a:pt x="1" y="1103"/>
                  </a:lnTo>
                  <a:lnTo>
                    <a:pt x="4030" y="2631"/>
                  </a:lnTo>
                  <a:cubicBezTo>
                    <a:pt x="4099" y="2658"/>
                    <a:pt x="4170" y="2670"/>
                    <a:pt x="4240" y="2670"/>
                  </a:cubicBezTo>
                  <a:cubicBezTo>
                    <a:pt x="4479" y="2670"/>
                    <a:pt x="4705" y="2527"/>
                    <a:pt x="4794" y="2293"/>
                  </a:cubicBezTo>
                  <a:cubicBezTo>
                    <a:pt x="4910" y="1990"/>
                    <a:pt x="4751"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2626450" y="4208450"/>
              <a:ext cx="122575" cy="66775"/>
            </a:xfrm>
            <a:custGeom>
              <a:avLst/>
              <a:gdLst/>
              <a:ahLst/>
              <a:cxnLst/>
              <a:rect l="l" t="t" r="r" b="b"/>
              <a:pathLst>
                <a:path w="4903" h="2671" extrusionOk="0">
                  <a:moveTo>
                    <a:pt x="419" y="0"/>
                  </a:moveTo>
                  <a:lnTo>
                    <a:pt x="1" y="1103"/>
                  </a:lnTo>
                  <a:lnTo>
                    <a:pt x="4030" y="2631"/>
                  </a:lnTo>
                  <a:cubicBezTo>
                    <a:pt x="4099" y="2658"/>
                    <a:pt x="4170" y="2670"/>
                    <a:pt x="4239" y="2670"/>
                  </a:cubicBezTo>
                  <a:cubicBezTo>
                    <a:pt x="4476" y="2670"/>
                    <a:pt x="4698" y="2526"/>
                    <a:pt x="4787" y="2293"/>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2520300" y="4487600"/>
              <a:ext cx="122750" cy="66850"/>
            </a:xfrm>
            <a:custGeom>
              <a:avLst/>
              <a:gdLst/>
              <a:ahLst/>
              <a:cxnLst/>
              <a:rect l="l" t="t" r="r" b="b"/>
              <a:pathLst>
                <a:path w="4910" h="2674" extrusionOk="0">
                  <a:moveTo>
                    <a:pt x="419" y="1"/>
                  </a:moveTo>
                  <a:lnTo>
                    <a:pt x="0" y="1104"/>
                  </a:lnTo>
                  <a:lnTo>
                    <a:pt x="4030" y="2632"/>
                  </a:lnTo>
                  <a:cubicBezTo>
                    <a:pt x="4102" y="2660"/>
                    <a:pt x="4175" y="2674"/>
                    <a:pt x="4247" y="2674"/>
                  </a:cubicBezTo>
                  <a:cubicBezTo>
                    <a:pt x="4485" y="2674"/>
                    <a:pt x="4706" y="2526"/>
                    <a:pt x="4794" y="2293"/>
                  </a:cubicBezTo>
                  <a:cubicBezTo>
                    <a:pt x="4910" y="1990"/>
                    <a:pt x="4758"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2557425" y="4390100"/>
              <a:ext cx="122575" cy="66775"/>
            </a:xfrm>
            <a:custGeom>
              <a:avLst/>
              <a:gdLst/>
              <a:ahLst/>
              <a:cxnLst/>
              <a:rect l="l" t="t" r="r" b="b"/>
              <a:pathLst>
                <a:path w="4903" h="2671" extrusionOk="0">
                  <a:moveTo>
                    <a:pt x="419" y="1"/>
                  </a:moveTo>
                  <a:lnTo>
                    <a:pt x="1" y="1104"/>
                  </a:lnTo>
                  <a:lnTo>
                    <a:pt x="4030" y="2632"/>
                  </a:lnTo>
                  <a:cubicBezTo>
                    <a:pt x="4099" y="2658"/>
                    <a:pt x="4170" y="2671"/>
                    <a:pt x="4239" y="2671"/>
                  </a:cubicBezTo>
                  <a:cubicBezTo>
                    <a:pt x="4476" y="2671"/>
                    <a:pt x="4698" y="2527"/>
                    <a:pt x="4787" y="2293"/>
                  </a:cubicBezTo>
                  <a:cubicBezTo>
                    <a:pt x="4903" y="1990"/>
                    <a:pt x="4751"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2482625" y="4586900"/>
              <a:ext cx="118450" cy="65150"/>
            </a:xfrm>
            <a:custGeom>
              <a:avLst/>
              <a:gdLst/>
              <a:ahLst/>
              <a:cxnLst/>
              <a:rect l="l" t="t" r="r" b="b"/>
              <a:pathLst>
                <a:path w="4738" h="2606" extrusionOk="0">
                  <a:moveTo>
                    <a:pt x="419" y="1"/>
                  </a:moveTo>
                  <a:lnTo>
                    <a:pt x="1" y="1097"/>
                  </a:lnTo>
                  <a:lnTo>
                    <a:pt x="3865" y="2567"/>
                  </a:lnTo>
                  <a:cubicBezTo>
                    <a:pt x="3932" y="2593"/>
                    <a:pt x="4001" y="2605"/>
                    <a:pt x="4069" y="2605"/>
                  </a:cubicBezTo>
                  <a:cubicBezTo>
                    <a:pt x="4307" y="2605"/>
                    <a:pt x="4532" y="2457"/>
                    <a:pt x="4622" y="2221"/>
                  </a:cubicBezTo>
                  <a:cubicBezTo>
                    <a:pt x="4737" y="1919"/>
                    <a:pt x="4586" y="1580"/>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2413600" y="4768575"/>
              <a:ext cx="118450" cy="65150"/>
            </a:xfrm>
            <a:custGeom>
              <a:avLst/>
              <a:gdLst/>
              <a:ahLst/>
              <a:cxnLst/>
              <a:rect l="l" t="t" r="r" b="b"/>
              <a:pathLst>
                <a:path w="4738" h="2606" extrusionOk="0">
                  <a:moveTo>
                    <a:pt x="419" y="1"/>
                  </a:moveTo>
                  <a:lnTo>
                    <a:pt x="1" y="1096"/>
                  </a:lnTo>
                  <a:lnTo>
                    <a:pt x="3865" y="2567"/>
                  </a:lnTo>
                  <a:cubicBezTo>
                    <a:pt x="3933" y="2593"/>
                    <a:pt x="4004" y="2606"/>
                    <a:pt x="4073" y="2606"/>
                  </a:cubicBezTo>
                  <a:cubicBezTo>
                    <a:pt x="4310" y="2606"/>
                    <a:pt x="4532" y="2461"/>
                    <a:pt x="4622" y="2221"/>
                  </a:cubicBezTo>
                  <a:cubicBezTo>
                    <a:pt x="4737" y="1918"/>
                    <a:pt x="4586" y="1579"/>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2450725" y="4671075"/>
              <a:ext cx="118450" cy="65125"/>
            </a:xfrm>
            <a:custGeom>
              <a:avLst/>
              <a:gdLst/>
              <a:ahLst/>
              <a:cxnLst/>
              <a:rect l="l" t="t" r="r" b="b"/>
              <a:pathLst>
                <a:path w="4738" h="2605" extrusionOk="0">
                  <a:moveTo>
                    <a:pt x="419" y="1"/>
                  </a:moveTo>
                  <a:lnTo>
                    <a:pt x="1" y="1096"/>
                  </a:lnTo>
                  <a:lnTo>
                    <a:pt x="3858" y="2567"/>
                  </a:lnTo>
                  <a:cubicBezTo>
                    <a:pt x="3925" y="2593"/>
                    <a:pt x="3994" y="2605"/>
                    <a:pt x="4063" y="2605"/>
                  </a:cubicBezTo>
                  <a:cubicBezTo>
                    <a:pt x="4303" y="2605"/>
                    <a:pt x="4532" y="2456"/>
                    <a:pt x="4622" y="2221"/>
                  </a:cubicBezTo>
                  <a:cubicBezTo>
                    <a:pt x="4737" y="1918"/>
                    <a:pt x="4579" y="1579"/>
                    <a:pt x="4276"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2390000" y="3180925"/>
              <a:ext cx="695700" cy="1719775"/>
            </a:xfrm>
            <a:custGeom>
              <a:avLst/>
              <a:gdLst/>
              <a:ahLst/>
              <a:cxnLst/>
              <a:rect l="l" t="t" r="r" b="b"/>
              <a:pathLst>
                <a:path w="27828" h="68791" extrusionOk="0">
                  <a:moveTo>
                    <a:pt x="27088" y="1"/>
                  </a:moveTo>
                  <a:cubicBezTo>
                    <a:pt x="26186" y="1"/>
                    <a:pt x="25287" y="507"/>
                    <a:pt x="24915" y="1495"/>
                  </a:cubicBezTo>
                  <a:lnTo>
                    <a:pt x="483" y="65828"/>
                  </a:lnTo>
                  <a:cubicBezTo>
                    <a:pt x="0" y="67089"/>
                    <a:pt x="685" y="68337"/>
                    <a:pt x="1752" y="68791"/>
                  </a:cubicBezTo>
                  <a:lnTo>
                    <a:pt x="27827" y="118"/>
                  </a:lnTo>
                  <a:cubicBezTo>
                    <a:pt x="27588" y="40"/>
                    <a:pt x="27338" y="1"/>
                    <a:pt x="2708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2696575" y="4528925"/>
              <a:ext cx="348025" cy="187875"/>
            </a:xfrm>
            <a:custGeom>
              <a:avLst/>
              <a:gdLst/>
              <a:ahLst/>
              <a:cxnLst/>
              <a:rect l="l" t="t" r="r" b="b"/>
              <a:pathLst>
                <a:path w="13921" h="7515" extrusionOk="0">
                  <a:moveTo>
                    <a:pt x="9019" y="0"/>
                  </a:moveTo>
                  <a:cubicBezTo>
                    <a:pt x="4336" y="0"/>
                    <a:pt x="1" y="5524"/>
                    <a:pt x="728" y="6919"/>
                  </a:cubicBezTo>
                  <a:cubicBezTo>
                    <a:pt x="946" y="7333"/>
                    <a:pt x="1685" y="7515"/>
                    <a:pt x="2709" y="7515"/>
                  </a:cubicBezTo>
                  <a:cubicBezTo>
                    <a:pt x="6391" y="7515"/>
                    <a:pt x="13761" y="5169"/>
                    <a:pt x="13863" y="2868"/>
                  </a:cubicBezTo>
                  <a:cubicBezTo>
                    <a:pt x="13920" y="1592"/>
                    <a:pt x="11751" y="482"/>
                    <a:pt x="10294" y="143"/>
                  </a:cubicBezTo>
                  <a:cubicBezTo>
                    <a:pt x="9869" y="45"/>
                    <a:pt x="9443" y="0"/>
                    <a:pt x="901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3119275" y="4467425"/>
              <a:ext cx="106625" cy="83725"/>
            </a:xfrm>
            <a:custGeom>
              <a:avLst/>
              <a:gdLst/>
              <a:ahLst/>
              <a:cxnLst/>
              <a:rect l="l" t="t" r="r" b="b"/>
              <a:pathLst>
                <a:path w="4265" h="3349" extrusionOk="0">
                  <a:moveTo>
                    <a:pt x="2991" y="0"/>
                  </a:moveTo>
                  <a:cubicBezTo>
                    <a:pt x="1867" y="0"/>
                    <a:pt x="1" y="1674"/>
                    <a:pt x="256" y="2480"/>
                  </a:cubicBezTo>
                  <a:cubicBezTo>
                    <a:pt x="393" y="2924"/>
                    <a:pt x="1244" y="3349"/>
                    <a:pt x="2101" y="3349"/>
                  </a:cubicBezTo>
                  <a:cubicBezTo>
                    <a:pt x="2651" y="3349"/>
                    <a:pt x="3204" y="3174"/>
                    <a:pt x="3573" y="2718"/>
                  </a:cubicBezTo>
                  <a:cubicBezTo>
                    <a:pt x="4265" y="1875"/>
                    <a:pt x="4020" y="426"/>
                    <a:pt x="3378" y="87"/>
                  </a:cubicBezTo>
                  <a:cubicBezTo>
                    <a:pt x="3265" y="28"/>
                    <a:pt x="3134" y="0"/>
                    <a:pt x="299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56"/>
          <p:cNvGrpSpPr/>
          <p:nvPr/>
        </p:nvGrpSpPr>
        <p:grpSpPr>
          <a:xfrm>
            <a:off x="911327" y="50550"/>
            <a:ext cx="1288450" cy="1640350"/>
            <a:chOff x="659300" y="3268175"/>
            <a:chExt cx="1288450" cy="1640350"/>
          </a:xfrm>
        </p:grpSpPr>
        <p:sp>
          <p:nvSpPr>
            <p:cNvPr id="4839" name="Google Shape;4839;p56"/>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56"/>
          <p:cNvGrpSpPr/>
          <p:nvPr/>
        </p:nvGrpSpPr>
        <p:grpSpPr>
          <a:xfrm rot="1063801">
            <a:off x="6951083" y="574417"/>
            <a:ext cx="1570468" cy="1800987"/>
            <a:chOff x="3056825" y="-2290075"/>
            <a:chExt cx="1465250" cy="1680325"/>
          </a:xfrm>
        </p:grpSpPr>
        <p:sp>
          <p:nvSpPr>
            <p:cNvPr id="4863" name="Google Shape;4863;p56"/>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8" name="Google Shape;4878;p56"/>
          <p:cNvGrpSpPr/>
          <p:nvPr/>
        </p:nvGrpSpPr>
        <p:grpSpPr>
          <a:xfrm>
            <a:off x="6520568" y="50542"/>
            <a:ext cx="841496" cy="855191"/>
            <a:chOff x="5967275" y="1212450"/>
            <a:chExt cx="1139775" cy="1158325"/>
          </a:xfrm>
        </p:grpSpPr>
        <p:sp>
          <p:nvSpPr>
            <p:cNvPr id="4879" name="Google Shape;4879;p56"/>
            <p:cNvSpPr/>
            <p:nvPr/>
          </p:nvSpPr>
          <p:spPr>
            <a:xfrm>
              <a:off x="6042250" y="1226925"/>
              <a:ext cx="1064800" cy="1143850"/>
            </a:xfrm>
            <a:custGeom>
              <a:avLst/>
              <a:gdLst/>
              <a:ahLst/>
              <a:cxnLst/>
              <a:rect l="l" t="t" r="r" b="b"/>
              <a:pathLst>
                <a:path w="42592" h="45754" extrusionOk="0">
                  <a:moveTo>
                    <a:pt x="21295" y="0"/>
                  </a:moveTo>
                  <a:cubicBezTo>
                    <a:pt x="20316" y="0"/>
                    <a:pt x="19570" y="215"/>
                    <a:pt x="19227" y="731"/>
                  </a:cubicBezTo>
                  <a:cubicBezTo>
                    <a:pt x="18477" y="1863"/>
                    <a:pt x="19854" y="4206"/>
                    <a:pt x="21765" y="6621"/>
                  </a:cubicBezTo>
                  <a:cubicBezTo>
                    <a:pt x="18593" y="8754"/>
                    <a:pt x="15428" y="10881"/>
                    <a:pt x="12256" y="13008"/>
                  </a:cubicBezTo>
                  <a:cubicBezTo>
                    <a:pt x="10003" y="11059"/>
                    <a:pt x="7696" y="10057"/>
                    <a:pt x="5982" y="10057"/>
                  </a:cubicBezTo>
                  <a:cubicBezTo>
                    <a:pt x="5261" y="10057"/>
                    <a:pt x="4645" y="10234"/>
                    <a:pt x="4182" y="10593"/>
                  </a:cubicBezTo>
                  <a:cubicBezTo>
                    <a:pt x="2617" y="11811"/>
                    <a:pt x="3151" y="14868"/>
                    <a:pt x="3396" y="16281"/>
                  </a:cubicBezTo>
                  <a:cubicBezTo>
                    <a:pt x="4261" y="21219"/>
                    <a:pt x="7253" y="25068"/>
                    <a:pt x="10172" y="27757"/>
                  </a:cubicBezTo>
                  <a:cubicBezTo>
                    <a:pt x="1781" y="40647"/>
                    <a:pt x="1" y="44987"/>
                    <a:pt x="837" y="45657"/>
                  </a:cubicBezTo>
                  <a:cubicBezTo>
                    <a:pt x="915" y="45720"/>
                    <a:pt x="1020" y="45754"/>
                    <a:pt x="1154" y="45754"/>
                  </a:cubicBezTo>
                  <a:cubicBezTo>
                    <a:pt x="2465" y="45754"/>
                    <a:pt x="6606" y="42548"/>
                    <a:pt x="16574" y="32299"/>
                  </a:cubicBezTo>
                  <a:cubicBezTo>
                    <a:pt x="17722" y="32884"/>
                    <a:pt x="22374" y="35238"/>
                    <a:pt x="27057" y="35238"/>
                  </a:cubicBezTo>
                  <a:cubicBezTo>
                    <a:pt x="28727" y="35238"/>
                    <a:pt x="30402" y="34938"/>
                    <a:pt x="31922" y="34152"/>
                  </a:cubicBezTo>
                  <a:cubicBezTo>
                    <a:pt x="32383" y="33907"/>
                    <a:pt x="35757" y="32162"/>
                    <a:pt x="35534" y="30302"/>
                  </a:cubicBezTo>
                  <a:cubicBezTo>
                    <a:pt x="35375" y="28997"/>
                    <a:pt x="33760" y="27844"/>
                    <a:pt x="31605" y="27440"/>
                  </a:cubicBezTo>
                  <a:cubicBezTo>
                    <a:pt x="32513" y="23749"/>
                    <a:pt x="33429" y="20051"/>
                    <a:pt x="34344" y="16360"/>
                  </a:cubicBezTo>
                  <a:cubicBezTo>
                    <a:pt x="36791" y="17903"/>
                    <a:pt x="38953" y="18779"/>
                    <a:pt x="40332" y="18779"/>
                  </a:cubicBezTo>
                  <a:cubicBezTo>
                    <a:pt x="40866" y="18779"/>
                    <a:pt x="41283" y="18647"/>
                    <a:pt x="41553" y="18371"/>
                  </a:cubicBezTo>
                  <a:cubicBezTo>
                    <a:pt x="42591" y="17319"/>
                    <a:pt x="41207" y="14421"/>
                    <a:pt x="40508" y="12957"/>
                  </a:cubicBezTo>
                  <a:cubicBezTo>
                    <a:pt x="37350" y="6354"/>
                    <a:pt x="31489" y="3283"/>
                    <a:pt x="30386" y="2728"/>
                  </a:cubicBezTo>
                  <a:cubicBezTo>
                    <a:pt x="27680" y="1357"/>
                    <a:pt x="23753" y="0"/>
                    <a:pt x="2129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5967275" y="1778300"/>
              <a:ext cx="537100" cy="578050"/>
            </a:xfrm>
            <a:custGeom>
              <a:avLst/>
              <a:gdLst/>
              <a:ahLst/>
              <a:cxnLst/>
              <a:rect l="l" t="t" r="r" b="b"/>
              <a:pathLst>
                <a:path w="21484" h="23122" extrusionOk="0">
                  <a:moveTo>
                    <a:pt x="13654" y="0"/>
                  </a:moveTo>
                  <a:cubicBezTo>
                    <a:pt x="2351" y="16905"/>
                    <a:pt x="1" y="22269"/>
                    <a:pt x="938" y="23026"/>
                  </a:cubicBezTo>
                  <a:cubicBezTo>
                    <a:pt x="1016" y="23088"/>
                    <a:pt x="1120" y="23121"/>
                    <a:pt x="1254" y="23121"/>
                  </a:cubicBezTo>
                  <a:cubicBezTo>
                    <a:pt x="2759" y="23121"/>
                    <a:pt x="7984" y="18912"/>
                    <a:pt x="21483" y="4657"/>
                  </a:cubicBezTo>
                  <a:cubicBezTo>
                    <a:pt x="18874" y="3107"/>
                    <a:pt x="16264" y="1557"/>
                    <a:pt x="136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6177250" y="1778300"/>
              <a:ext cx="267650" cy="293775"/>
            </a:xfrm>
            <a:custGeom>
              <a:avLst/>
              <a:gdLst/>
              <a:ahLst/>
              <a:cxnLst/>
              <a:rect l="l" t="t" r="r" b="b"/>
              <a:pathLst>
                <a:path w="10706" h="11751" extrusionOk="0">
                  <a:moveTo>
                    <a:pt x="5255" y="0"/>
                  </a:moveTo>
                  <a:cubicBezTo>
                    <a:pt x="3223" y="3035"/>
                    <a:pt x="1485" y="5695"/>
                    <a:pt x="0" y="8031"/>
                  </a:cubicBezTo>
                  <a:cubicBezTo>
                    <a:pt x="1327" y="9163"/>
                    <a:pt x="2963" y="10295"/>
                    <a:pt x="4967" y="11217"/>
                  </a:cubicBezTo>
                  <a:cubicBezTo>
                    <a:pt x="5400" y="11412"/>
                    <a:pt x="5825" y="11592"/>
                    <a:pt x="6243" y="11751"/>
                  </a:cubicBezTo>
                  <a:cubicBezTo>
                    <a:pt x="7598" y="10374"/>
                    <a:pt x="9083" y="8846"/>
                    <a:pt x="10705" y="7159"/>
                  </a:cubicBezTo>
                  <a:lnTo>
                    <a:pt x="8860" y="2141"/>
                  </a:lnTo>
                  <a:cubicBezTo>
                    <a:pt x="7656" y="1427"/>
                    <a:pt x="6459" y="714"/>
                    <a:pt x="525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6035225" y="1212450"/>
              <a:ext cx="999375" cy="880950"/>
            </a:xfrm>
            <a:custGeom>
              <a:avLst/>
              <a:gdLst/>
              <a:ahLst/>
              <a:cxnLst/>
              <a:rect l="l" t="t" r="r" b="b"/>
              <a:pathLst>
                <a:path w="39975" h="35238" extrusionOk="0">
                  <a:moveTo>
                    <a:pt x="18687" y="1"/>
                  </a:moveTo>
                  <a:cubicBezTo>
                    <a:pt x="17705" y="1"/>
                    <a:pt x="16956" y="217"/>
                    <a:pt x="16610" y="733"/>
                  </a:cubicBezTo>
                  <a:cubicBezTo>
                    <a:pt x="15860" y="1858"/>
                    <a:pt x="17237" y="4208"/>
                    <a:pt x="19148" y="6623"/>
                  </a:cubicBezTo>
                  <a:cubicBezTo>
                    <a:pt x="15983" y="8750"/>
                    <a:pt x="12811" y="10883"/>
                    <a:pt x="9646" y="13010"/>
                  </a:cubicBezTo>
                  <a:cubicBezTo>
                    <a:pt x="7393" y="11061"/>
                    <a:pt x="5082" y="10059"/>
                    <a:pt x="3366" y="10059"/>
                  </a:cubicBezTo>
                  <a:cubicBezTo>
                    <a:pt x="2645" y="10059"/>
                    <a:pt x="2028" y="10237"/>
                    <a:pt x="1565" y="10595"/>
                  </a:cubicBezTo>
                  <a:cubicBezTo>
                    <a:pt x="0" y="11806"/>
                    <a:pt x="534" y="14863"/>
                    <a:pt x="786" y="16276"/>
                  </a:cubicBezTo>
                  <a:cubicBezTo>
                    <a:pt x="2545" y="26332"/>
                    <a:pt x="13106" y="31869"/>
                    <a:pt x="13964" y="32301"/>
                  </a:cubicBezTo>
                  <a:cubicBezTo>
                    <a:pt x="15111" y="32885"/>
                    <a:pt x="19755" y="35238"/>
                    <a:pt x="24433" y="35238"/>
                  </a:cubicBezTo>
                  <a:cubicBezTo>
                    <a:pt x="26105" y="35238"/>
                    <a:pt x="27782" y="34937"/>
                    <a:pt x="29305" y="34147"/>
                  </a:cubicBezTo>
                  <a:cubicBezTo>
                    <a:pt x="29766" y="33909"/>
                    <a:pt x="33140" y="32157"/>
                    <a:pt x="32917" y="30304"/>
                  </a:cubicBezTo>
                  <a:cubicBezTo>
                    <a:pt x="32758" y="29000"/>
                    <a:pt x="31150" y="27839"/>
                    <a:pt x="28988" y="27435"/>
                  </a:cubicBezTo>
                  <a:cubicBezTo>
                    <a:pt x="29896" y="23751"/>
                    <a:pt x="30812" y="20053"/>
                    <a:pt x="31727" y="16362"/>
                  </a:cubicBezTo>
                  <a:cubicBezTo>
                    <a:pt x="34176" y="17901"/>
                    <a:pt x="36340" y="18780"/>
                    <a:pt x="37718" y="18780"/>
                  </a:cubicBezTo>
                  <a:cubicBezTo>
                    <a:pt x="38251" y="18780"/>
                    <a:pt x="38667" y="18649"/>
                    <a:pt x="38936" y="18374"/>
                  </a:cubicBezTo>
                  <a:cubicBezTo>
                    <a:pt x="39974" y="17314"/>
                    <a:pt x="38590" y="14416"/>
                    <a:pt x="37891" y="12952"/>
                  </a:cubicBezTo>
                  <a:cubicBezTo>
                    <a:pt x="34741" y="6349"/>
                    <a:pt x="28872" y="3278"/>
                    <a:pt x="27769" y="2723"/>
                  </a:cubicBezTo>
                  <a:cubicBezTo>
                    <a:pt x="25065" y="1353"/>
                    <a:pt x="21146" y="1"/>
                    <a:pt x="18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6276375" y="1378000"/>
              <a:ext cx="483550" cy="520350"/>
            </a:xfrm>
            <a:custGeom>
              <a:avLst/>
              <a:gdLst/>
              <a:ahLst/>
              <a:cxnLst/>
              <a:rect l="l" t="t" r="r" b="b"/>
              <a:pathLst>
                <a:path w="19342" h="20814" extrusionOk="0">
                  <a:moveTo>
                    <a:pt x="9502" y="1"/>
                  </a:moveTo>
                  <a:cubicBezTo>
                    <a:pt x="6337" y="2128"/>
                    <a:pt x="3165" y="4261"/>
                    <a:pt x="0" y="6388"/>
                  </a:cubicBezTo>
                  <a:cubicBezTo>
                    <a:pt x="570" y="8154"/>
                    <a:pt x="2350" y="12804"/>
                    <a:pt x="7108" y="16481"/>
                  </a:cubicBezTo>
                  <a:cubicBezTo>
                    <a:pt x="12190" y="20395"/>
                    <a:pt x="17525" y="20770"/>
                    <a:pt x="19342" y="20813"/>
                  </a:cubicBezTo>
                  <a:cubicBezTo>
                    <a:pt x="18895" y="20777"/>
                    <a:pt x="11880" y="20020"/>
                    <a:pt x="8600" y="13619"/>
                  </a:cubicBezTo>
                  <a:cubicBezTo>
                    <a:pt x="6394" y="9293"/>
                    <a:pt x="6740" y="4060"/>
                    <a:pt x="950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6035225" y="1466675"/>
              <a:ext cx="821675" cy="626725"/>
            </a:xfrm>
            <a:custGeom>
              <a:avLst/>
              <a:gdLst/>
              <a:ahLst/>
              <a:cxnLst/>
              <a:rect l="l" t="t" r="r" b="b"/>
              <a:pathLst>
                <a:path w="32867" h="25069" extrusionOk="0">
                  <a:moveTo>
                    <a:pt x="2473" y="1"/>
                  </a:moveTo>
                  <a:cubicBezTo>
                    <a:pt x="2127" y="87"/>
                    <a:pt x="1824" y="231"/>
                    <a:pt x="1565" y="426"/>
                  </a:cubicBezTo>
                  <a:cubicBezTo>
                    <a:pt x="0" y="1637"/>
                    <a:pt x="534" y="4694"/>
                    <a:pt x="786" y="6107"/>
                  </a:cubicBezTo>
                  <a:cubicBezTo>
                    <a:pt x="2545" y="16163"/>
                    <a:pt x="13106" y="21700"/>
                    <a:pt x="13964" y="22132"/>
                  </a:cubicBezTo>
                  <a:cubicBezTo>
                    <a:pt x="15111" y="22716"/>
                    <a:pt x="19755" y="25069"/>
                    <a:pt x="24433" y="25069"/>
                  </a:cubicBezTo>
                  <a:cubicBezTo>
                    <a:pt x="26105" y="25069"/>
                    <a:pt x="27782" y="24768"/>
                    <a:pt x="29305" y="23978"/>
                  </a:cubicBezTo>
                  <a:cubicBezTo>
                    <a:pt x="29723" y="23769"/>
                    <a:pt x="32463" y="22341"/>
                    <a:pt x="32866" y="20712"/>
                  </a:cubicBezTo>
                  <a:lnTo>
                    <a:pt x="32866" y="20712"/>
                  </a:lnTo>
                  <a:cubicBezTo>
                    <a:pt x="30352" y="21405"/>
                    <a:pt x="27822" y="21741"/>
                    <a:pt x="25353" y="21741"/>
                  </a:cubicBezTo>
                  <a:cubicBezTo>
                    <a:pt x="18415" y="21741"/>
                    <a:pt x="11964" y="19084"/>
                    <a:pt x="7721" y="14202"/>
                  </a:cubicBezTo>
                  <a:cubicBezTo>
                    <a:pt x="3381" y="9221"/>
                    <a:pt x="2574" y="3310"/>
                    <a:pt x="247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6431725" y="1213650"/>
              <a:ext cx="587375" cy="468325"/>
            </a:xfrm>
            <a:custGeom>
              <a:avLst/>
              <a:gdLst/>
              <a:ahLst/>
              <a:cxnLst/>
              <a:rect l="l" t="t" r="r" b="b"/>
              <a:pathLst>
                <a:path w="23495" h="18733" extrusionOk="0">
                  <a:moveTo>
                    <a:pt x="2163" y="0"/>
                  </a:moveTo>
                  <a:cubicBezTo>
                    <a:pt x="1514" y="80"/>
                    <a:pt x="1017" y="289"/>
                    <a:pt x="750" y="685"/>
                  </a:cubicBezTo>
                  <a:cubicBezTo>
                    <a:pt x="0" y="1810"/>
                    <a:pt x="1377" y="4160"/>
                    <a:pt x="3288" y="6575"/>
                  </a:cubicBezTo>
                  <a:cubicBezTo>
                    <a:pt x="4167" y="8038"/>
                    <a:pt x="5573" y="9999"/>
                    <a:pt x="7735" y="11874"/>
                  </a:cubicBezTo>
                  <a:cubicBezTo>
                    <a:pt x="10806" y="14534"/>
                    <a:pt x="13957" y="15745"/>
                    <a:pt x="15867" y="16314"/>
                  </a:cubicBezTo>
                  <a:cubicBezTo>
                    <a:pt x="18316" y="17853"/>
                    <a:pt x="20480" y="18732"/>
                    <a:pt x="21858" y="18732"/>
                  </a:cubicBezTo>
                  <a:cubicBezTo>
                    <a:pt x="22391" y="18732"/>
                    <a:pt x="22807" y="18601"/>
                    <a:pt x="23076" y="18326"/>
                  </a:cubicBezTo>
                  <a:cubicBezTo>
                    <a:pt x="23415" y="17987"/>
                    <a:pt x="23494" y="17446"/>
                    <a:pt x="23429" y="16833"/>
                  </a:cubicBezTo>
                  <a:cubicBezTo>
                    <a:pt x="20430" y="16084"/>
                    <a:pt x="15608" y="14426"/>
                    <a:pt x="10814" y="10576"/>
                  </a:cubicBezTo>
                  <a:cubicBezTo>
                    <a:pt x="6186" y="6856"/>
                    <a:pt x="3554" y="2689"/>
                    <a:pt x="216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6" name="Google Shape;4886;p56"/>
          <p:cNvGrpSpPr/>
          <p:nvPr/>
        </p:nvGrpSpPr>
        <p:grpSpPr>
          <a:xfrm rot="-3626901" flipH="1">
            <a:off x="1006072" y="1756683"/>
            <a:ext cx="670823" cy="1064441"/>
            <a:chOff x="4491600" y="1128725"/>
            <a:chExt cx="911950" cy="1447225"/>
          </a:xfrm>
        </p:grpSpPr>
        <p:sp>
          <p:nvSpPr>
            <p:cNvPr id="4887" name="Google Shape;4887;p56"/>
            <p:cNvSpPr/>
            <p:nvPr/>
          </p:nvSpPr>
          <p:spPr>
            <a:xfrm>
              <a:off x="4568550" y="1144125"/>
              <a:ext cx="835000" cy="1431825"/>
            </a:xfrm>
            <a:custGeom>
              <a:avLst/>
              <a:gdLst/>
              <a:ahLst/>
              <a:cxnLst/>
              <a:rect l="l" t="t" r="r" b="b"/>
              <a:pathLst>
                <a:path w="33400" h="57273" extrusionOk="0">
                  <a:moveTo>
                    <a:pt x="12217" y="20788"/>
                  </a:moveTo>
                  <a:cubicBezTo>
                    <a:pt x="12235" y="20788"/>
                    <a:pt x="12294" y="20824"/>
                    <a:pt x="12353" y="20863"/>
                  </a:cubicBezTo>
                  <a:lnTo>
                    <a:pt x="12353" y="20863"/>
                  </a:lnTo>
                  <a:cubicBezTo>
                    <a:pt x="12335" y="20860"/>
                    <a:pt x="12317" y="20857"/>
                    <a:pt x="12299" y="20854"/>
                  </a:cubicBezTo>
                  <a:lnTo>
                    <a:pt x="12299" y="20854"/>
                  </a:lnTo>
                  <a:cubicBezTo>
                    <a:pt x="12320" y="20858"/>
                    <a:pt x="12338" y="20861"/>
                    <a:pt x="12355" y="20864"/>
                  </a:cubicBezTo>
                  <a:lnTo>
                    <a:pt x="12355" y="20864"/>
                  </a:lnTo>
                  <a:cubicBezTo>
                    <a:pt x="12360" y="20867"/>
                    <a:pt x="12365" y="20871"/>
                    <a:pt x="12370" y="20874"/>
                  </a:cubicBezTo>
                  <a:lnTo>
                    <a:pt x="12370" y="20874"/>
                  </a:lnTo>
                  <a:cubicBezTo>
                    <a:pt x="12290" y="20858"/>
                    <a:pt x="12186" y="20826"/>
                    <a:pt x="12213" y="20789"/>
                  </a:cubicBezTo>
                  <a:cubicBezTo>
                    <a:pt x="12213" y="20788"/>
                    <a:pt x="12215" y="20788"/>
                    <a:pt x="12217" y="20788"/>
                  </a:cubicBezTo>
                  <a:close/>
                  <a:moveTo>
                    <a:pt x="26553" y="54174"/>
                  </a:moveTo>
                  <a:cubicBezTo>
                    <a:pt x="26552" y="54174"/>
                    <a:pt x="26577" y="54179"/>
                    <a:pt x="26613" y="54185"/>
                  </a:cubicBezTo>
                  <a:lnTo>
                    <a:pt x="26613" y="54185"/>
                  </a:lnTo>
                  <a:cubicBezTo>
                    <a:pt x="26571" y="54177"/>
                    <a:pt x="26554" y="54174"/>
                    <a:pt x="26553" y="54174"/>
                  </a:cubicBezTo>
                  <a:close/>
                  <a:moveTo>
                    <a:pt x="8560" y="0"/>
                  </a:moveTo>
                  <a:cubicBezTo>
                    <a:pt x="6903" y="0"/>
                    <a:pt x="5288" y="615"/>
                    <a:pt x="3987" y="2024"/>
                  </a:cubicBezTo>
                  <a:cubicBezTo>
                    <a:pt x="722" y="5571"/>
                    <a:pt x="239" y="11230"/>
                    <a:pt x="159" y="15801"/>
                  </a:cubicBezTo>
                  <a:cubicBezTo>
                    <a:pt x="1" y="24279"/>
                    <a:pt x="1702" y="32821"/>
                    <a:pt x="3886" y="40975"/>
                  </a:cubicBezTo>
                  <a:cubicBezTo>
                    <a:pt x="4586" y="43599"/>
                    <a:pt x="5364" y="46201"/>
                    <a:pt x="6193" y="48789"/>
                  </a:cubicBezTo>
                  <a:cubicBezTo>
                    <a:pt x="6434" y="49536"/>
                    <a:pt x="7047" y="49859"/>
                    <a:pt x="7661" y="49859"/>
                  </a:cubicBezTo>
                  <a:cubicBezTo>
                    <a:pt x="8593" y="49859"/>
                    <a:pt x="9528" y="49113"/>
                    <a:pt x="9163" y="47974"/>
                  </a:cubicBezTo>
                  <a:cubicBezTo>
                    <a:pt x="6431" y="39446"/>
                    <a:pt x="4160" y="30608"/>
                    <a:pt x="3439" y="21705"/>
                  </a:cubicBezTo>
                  <a:cubicBezTo>
                    <a:pt x="3187" y="18627"/>
                    <a:pt x="3122" y="15505"/>
                    <a:pt x="3425" y="12427"/>
                  </a:cubicBezTo>
                  <a:cubicBezTo>
                    <a:pt x="3461" y="12095"/>
                    <a:pt x="3497" y="11771"/>
                    <a:pt x="3540" y="11439"/>
                  </a:cubicBezTo>
                  <a:cubicBezTo>
                    <a:pt x="3546" y="11393"/>
                    <a:pt x="3548" y="11376"/>
                    <a:pt x="3547" y="11376"/>
                  </a:cubicBezTo>
                  <a:lnTo>
                    <a:pt x="3547" y="11376"/>
                  </a:lnTo>
                  <a:cubicBezTo>
                    <a:pt x="3546" y="11376"/>
                    <a:pt x="3530" y="11489"/>
                    <a:pt x="3527" y="11524"/>
                  </a:cubicBezTo>
                  <a:lnTo>
                    <a:pt x="3527" y="11524"/>
                  </a:lnTo>
                  <a:cubicBezTo>
                    <a:pt x="3534" y="11441"/>
                    <a:pt x="3548" y="11364"/>
                    <a:pt x="3562" y="11281"/>
                  </a:cubicBezTo>
                  <a:cubicBezTo>
                    <a:pt x="3584" y="11115"/>
                    <a:pt x="3612" y="10956"/>
                    <a:pt x="3634" y="10791"/>
                  </a:cubicBezTo>
                  <a:cubicBezTo>
                    <a:pt x="3735" y="10207"/>
                    <a:pt x="3843" y="9630"/>
                    <a:pt x="3980" y="9060"/>
                  </a:cubicBezTo>
                  <a:cubicBezTo>
                    <a:pt x="4103" y="8556"/>
                    <a:pt x="4240" y="8051"/>
                    <a:pt x="4398" y="7561"/>
                  </a:cubicBezTo>
                  <a:cubicBezTo>
                    <a:pt x="4470" y="7337"/>
                    <a:pt x="4542" y="7114"/>
                    <a:pt x="4629" y="6898"/>
                  </a:cubicBezTo>
                  <a:cubicBezTo>
                    <a:pt x="4665" y="6790"/>
                    <a:pt x="4708" y="6689"/>
                    <a:pt x="4744" y="6580"/>
                  </a:cubicBezTo>
                  <a:cubicBezTo>
                    <a:pt x="4756" y="6550"/>
                    <a:pt x="4765" y="6525"/>
                    <a:pt x="4772" y="6505"/>
                  </a:cubicBezTo>
                  <a:lnTo>
                    <a:pt x="4772" y="6505"/>
                  </a:lnTo>
                  <a:cubicBezTo>
                    <a:pt x="4777" y="6496"/>
                    <a:pt x="4782" y="6485"/>
                    <a:pt x="4787" y="6472"/>
                  </a:cubicBezTo>
                  <a:cubicBezTo>
                    <a:pt x="4968" y="6083"/>
                    <a:pt x="5148" y="5701"/>
                    <a:pt x="5364" y="5333"/>
                  </a:cubicBezTo>
                  <a:cubicBezTo>
                    <a:pt x="5458" y="5167"/>
                    <a:pt x="5559" y="5009"/>
                    <a:pt x="5660" y="4850"/>
                  </a:cubicBezTo>
                  <a:cubicBezTo>
                    <a:pt x="5728" y="4745"/>
                    <a:pt x="5976" y="4449"/>
                    <a:pt x="5969" y="4449"/>
                  </a:cubicBezTo>
                  <a:lnTo>
                    <a:pt x="5969" y="4449"/>
                  </a:lnTo>
                  <a:cubicBezTo>
                    <a:pt x="5967" y="4449"/>
                    <a:pt x="5929" y="4490"/>
                    <a:pt x="5833" y="4598"/>
                  </a:cubicBezTo>
                  <a:cubicBezTo>
                    <a:pt x="6063" y="4331"/>
                    <a:pt x="6280" y="4065"/>
                    <a:pt x="6539" y="3827"/>
                  </a:cubicBezTo>
                  <a:cubicBezTo>
                    <a:pt x="6586" y="3786"/>
                    <a:pt x="6637" y="3745"/>
                    <a:pt x="6686" y="3700"/>
                  </a:cubicBezTo>
                  <a:lnTo>
                    <a:pt x="6686" y="3700"/>
                  </a:lnTo>
                  <a:cubicBezTo>
                    <a:pt x="6816" y="3613"/>
                    <a:pt x="6942" y="3516"/>
                    <a:pt x="7080" y="3430"/>
                  </a:cubicBezTo>
                  <a:cubicBezTo>
                    <a:pt x="7191" y="3365"/>
                    <a:pt x="7313" y="3306"/>
                    <a:pt x="7432" y="3242"/>
                  </a:cubicBezTo>
                  <a:lnTo>
                    <a:pt x="7432" y="3242"/>
                  </a:lnTo>
                  <a:cubicBezTo>
                    <a:pt x="7409" y="3250"/>
                    <a:pt x="7385" y="3258"/>
                    <a:pt x="7361" y="3264"/>
                  </a:cubicBezTo>
                  <a:cubicBezTo>
                    <a:pt x="7387" y="3257"/>
                    <a:pt x="7413" y="3248"/>
                    <a:pt x="7439" y="3238"/>
                  </a:cubicBezTo>
                  <a:lnTo>
                    <a:pt x="7439" y="3238"/>
                  </a:lnTo>
                  <a:cubicBezTo>
                    <a:pt x="7437" y="3239"/>
                    <a:pt x="7434" y="3240"/>
                    <a:pt x="7432" y="3242"/>
                  </a:cubicBezTo>
                  <a:lnTo>
                    <a:pt x="7432" y="3242"/>
                  </a:lnTo>
                  <a:cubicBezTo>
                    <a:pt x="7455" y="3233"/>
                    <a:pt x="7476" y="3224"/>
                    <a:pt x="7495" y="3215"/>
                  </a:cubicBezTo>
                  <a:lnTo>
                    <a:pt x="7495" y="3215"/>
                  </a:lnTo>
                  <a:cubicBezTo>
                    <a:pt x="7477" y="3222"/>
                    <a:pt x="7458" y="3230"/>
                    <a:pt x="7439" y="3238"/>
                  </a:cubicBezTo>
                  <a:lnTo>
                    <a:pt x="7439" y="3238"/>
                  </a:lnTo>
                  <a:cubicBezTo>
                    <a:pt x="7449" y="3232"/>
                    <a:pt x="7459" y="3227"/>
                    <a:pt x="7469" y="3221"/>
                  </a:cubicBezTo>
                  <a:cubicBezTo>
                    <a:pt x="7540" y="3182"/>
                    <a:pt x="7572" y="3168"/>
                    <a:pt x="7577" y="3168"/>
                  </a:cubicBezTo>
                  <a:lnTo>
                    <a:pt x="7577" y="3168"/>
                  </a:lnTo>
                  <a:cubicBezTo>
                    <a:pt x="7583" y="3168"/>
                    <a:pt x="7548" y="3190"/>
                    <a:pt x="7495" y="3215"/>
                  </a:cubicBezTo>
                  <a:lnTo>
                    <a:pt x="7495" y="3215"/>
                  </a:lnTo>
                  <a:cubicBezTo>
                    <a:pt x="7530" y="3201"/>
                    <a:pt x="7564" y="3187"/>
                    <a:pt x="7599" y="3178"/>
                  </a:cubicBezTo>
                  <a:cubicBezTo>
                    <a:pt x="7736" y="3135"/>
                    <a:pt x="7873" y="3091"/>
                    <a:pt x="8017" y="3062"/>
                  </a:cubicBezTo>
                  <a:cubicBezTo>
                    <a:pt x="8074" y="3045"/>
                    <a:pt x="8146" y="3042"/>
                    <a:pt x="8209" y="3026"/>
                  </a:cubicBezTo>
                  <a:lnTo>
                    <a:pt x="8209" y="3026"/>
                  </a:lnTo>
                  <a:cubicBezTo>
                    <a:pt x="8486" y="3027"/>
                    <a:pt x="8758" y="3033"/>
                    <a:pt x="9035" y="3040"/>
                  </a:cubicBezTo>
                  <a:lnTo>
                    <a:pt x="9035" y="3040"/>
                  </a:lnTo>
                  <a:cubicBezTo>
                    <a:pt x="9102" y="3052"/>
                    <a:pt x="9176" y="3060"/>
                    <a:pt x="9243" y="3077"/>
                  </a:cubicBezTo>
                  <a:cubicBezTo>
                    <a:pt x="9408" y="3113"/>
                    <a:pt x="9581" y="3156"/>
                    <a:pt x="9747" y="3207"/>
                  </a:cubicBezTo>
                  <a:cubicBezTo>
                    <a:pt x="9896" y="3252"/>
                    <a:pt x="10033" y="3309"/>
                    <a:pt x="10179" y="3362"/>
                  </a:cubicBezTo>
                  <a:lnTo>
                    <a:pt x="10179" y="3362"/>
                  </a:lnTo>
                  <a:cubicBezTo>
                    <a:pt x="10271" y="3410"/>
                    <a:pt x="10369" y="3446"/>
                    <a:pt x="10454" y="3488"/>
                  </a:cubicBezTo>
                  <a:cubicBezTo>
                    <a:pt x="10829" y="3675"/>
                    <a:pt x="11189" y="3884"/>
                    <a:pt x="11535" y="4115"/>
                  </a:cubicBezTo>
                  <a:cubicBezTo>
                    <a:pt x="11702" y="4233"/>
                    <a:pt x="11862" y="4352"/>
                    <a:pt x="12029" y="4470"/>
                  </a:cubicBezTo>
                  <a:lnTo>
                    <a:pt x="12029" y="4470"/>
                  </a:lnTo>
                  <a:cubicBezTo>
                    <a:pt x="12038" y="4478"/>
                    <a:pt x="12049" y="4487"/>
                    <a:pt x="12061" y="4497"/>
                  </a:cubicBezTo>
                  <a:cubicBezTo>
                    <a:pt x="12162" y="4576"/>
                    <a:pt x="12263" y="4656"/>
                    <a:pt x="12357" y="4742"/>
                  </a:cubicBezTo>
                  <a:cubicBezTo>
                    <a:pt x="12753" y="5074"/>
                    <a:pt x="13128" y="5420"/>
                    <a:pt x="13489" y="5787"/>
                  </a:cubicBezTo>
                  <a:cubicBezTo>
                    <a:pt x="13871" y="6177"/>
                    <a:pt x="14238" y="6580"/>
                    <a:pt x="14592" y="6991"/>
                  </a:cubicBezTo>
                  <a:cubicBezTo>
                    <a:pt x="14786" y="7222"/>
                    <a:pt x="14981" y="7460"/>
                    <a:pt x="15168" y="7698"/>
                  </a:cubicBezTo>
                  <a:cubicBezTo>
                    <a:pt x="15203" y="7737"/>
                    <a:pt x="15333" y="7905"/>
                    <a:pt x="15350" y="7926"/>
                  </a:cubicBezTo>
                  <a:lnTo>
                    <a:pt x="15350" y="7926"/>
                  </a:lnTo>
                  <a:cubicBezTo>
                    <a:pt x="15429" y="8031"/>
                    <a:pt x="15510" y="8136"/>
                    <a:pt x="15586" y="8246"/>
                  </a:cubicBezTo>
                  <a:cubicBezTo>
                    <a:pt x="16416" y="9370"/>
                    <a:pt x="17172" y="10545"/>
                    <a:pt x="17879" y="11749"/>
                  </a:cubicBezTo>
                  <a:cubicBezTo>
                    <a:pt x="21930" y="18663"/>
                    <a:pt x="24482" y="26405"/>
                    <a:pt x="26544" y="34126"/>
                  </a:cubicBezTo>
                  <a:cubicBezTo>
                    <a:pt x="27229" y="36692"/>
                    <a:pt x="27698" y="39345"/>
                    <a:pt x="28455" y="41890"/>
                  </a:cubicBezTo>
                  <a:cubicBezTo>
                    <a:pt x="29046" y="43844"/>
                    <a:pt x="29536" y="45891"/>
                    <a:pt x="29702" y="47845"/>
                  </a:cubicBezTo>
                  <a:cubicBezTo>
                    <a:pt x="29767" y="48652"/>
                    <a:pt x="29788" y="49460"/>
                    <a:pt x="29738" y="50267"/>
                  </a:cubicBezTo>
                  <a:cubicBezTo>
                    <a:pt x="29723" y="50433"/>
                    <a:pt x="29709" y="50599"/>
                    <a:pt x="29694" y="50764"/>
                  </a:cubicBezTo>
                  <a:cubicBezTo>
                    <a:pt x="29692" y="50800"/>
                    <a:pt x="29690" y="50825"/>
                    <a:pt x="29690" y="50840"/>
                  </a:cubicBezTo>
                  <a:lnTo>
                    <a:pt x="29690" y="50840"/>
                  </a:lnTo>
                  <a:cubicBezTo>
                    <a:pt x="29685" y="50861"/>
                    <a:pt x="29677" y="50898"/>
                    <a:pt x="29666" y="50959"/>
                  </a:cubicBezTo>
                  <a:cubicBezTo>
                    <a:pt x="29615" y="51269"/>
                    <a:pt x="29558" y="51579"/>
                    <a:pt x="29471" y="51882"/>
                  </a:cubicBezTo>
                  <a:cubicBezTo>
                    <a:pt x="29420" y="52085"/>
                    <a:pt x="29352" y="52283"/>
                    <a:pt x="29283" y="52477"/>
                  </a:cubicBezTo>
                  <a:lnTo>
                    <a:pt x="29283" y="52477"/>
                  </a:lnTo>
                  <a:cubicBezTo>
                    <a:pt x="29275" y="52489"/>
                    <a:pt x="29190" y="52700"/>
                    <a:pt x="29161" y="52754"/>
                  </a:cubicBezTo>
                  <a:cubicBezTo>
                    <a:pt x="29103" y="52877"/>
                    <a:pt x="29038" y="52992"/>
                    <a:pt x="28966" y="53107"/>
                  </a:cubicBezTo>
                  <a:cubicBezTo>
                    <a:pt x="28909" y="53208"/>
                    <a:pt x="28844" y="53295"/>
                    <a:pt x="28786" y="53388"/>
                  </a:cubicBezTo>
                  <a:cubicBezTo>
                    <a:pt x="28782" y="53395"/>
                    <a:pt x="28778" y="53401"/>
                    <a:pt x="28774" y="53407"/>
                  </a:cubicBezTo>
                  <a:lnTo>
                    <a:pt x="28774" y="53407"/>
                  </a:lnTo>
                  <a:cubicBezTo>
                    <a:pt x="28774" y="53408"/>
                    <a:pt x="28773" y="53409"/>
                    <a:pt x="28772" y="53410"/>
                  </a:cubicBezTo>
                  <a:cubicBezTo>
                    <a:pt x="28630" y="53551"/>
                    <a:pt x="28489" y="53687"/>
                    <a:pt x="28343" y="53827"/>
                  </a:cubicBezTo>
                  <a:lnTo>
                    <a:pt x="28343" y="53827"/>
                  </a:lnTo>
                  <a:cubicBezTo>
                    <a:pt x="28384" y="53787"/>
                    <a:pt x="28396" y="53771"/>
                    <a:pt x="28388" y="53771"/>
                  </a:cubicBezTo>
                  <a:cubicBezTo>
                    <a:pt x="28364" y="53771"/>
                    <a:pt x="28125" y="53953"/>
                    <a:pt x="28015" y="54023"/>
                  </a:cubicBezTo>
                  <a:cubicBezTo>
                    <a:pt x="28006" y="54028"/>
                    <a:pt x="27998" y="54034"/>
                    <a:pt x="27991" y="54039"/>
                  </a:cubicBezTo>
                  <a:lnTo>
                    <a:pt x="27991" y="54039"/>
                  </a:lnTo>
                  <a:cubicBezTo>
                    <a:pt x="27902" y="54068"/>
                    <a:pt x="27817" y="54107"/>
                    <a:pt x="27726" y="54131"/>
                  </a:cubicBezTo>
                  <a:cubicBezTo>
                    <a:pt x="27633" y="54160"/>
                    <a:pt x="27539" y="54174"/>
                    <a:pt x="27445" y="54203"/>
                  </a:cubicBezTo>
                  <a:cubicBezTo>
                    <a:pt x="27445" y="54203"/>
                    <a:pt x="27445" y="54203"/>
                    <a:pt x="27445" y="54203"/>
                  </a:cubicBezTo>
                  <a:lnTo>
                    <a:pt x="27445" y="54203"/>
                  </a:lnTo>
                  <a:cubicBezTo>
                    <a:pt x="27282" y="54204"/>
                    <a:pt x="27118" y="54212"/>
                    <a:pt x="26951" y="54212"/>
                  </a:cubicBezTo>
                  <a:cubicBezTo>
                    <a:pt x="26907" y="54212"/>
                    <a:pt x="26863" y="54212"/>
                    <a:pt x="26818" y="54210"/>
                  </a:cubicBezTo>
                  <a:cubicBezTo>
                    <a:pt x="26768" y="54210"/>
                    <a:pt x="26674" y="54196"/>
                    <a:pt x="26613" y="54185"/>
                  </a:cubicBezTo>
                  <a:lnTo>
                    <a:pt x="26613" y="54185"/>
                  </a:lnTo>
                  <a:cubicBezTo>
                    <a:pt x="26648" y="54192"/>
                    <a:pt x="26700" y="54202"/>
                    <a:pt x="26775" y="54217"/>
                  </a:cubicBezTo>
                  <a:cubicBezTo>
                    <a:pt x="26667" y="54196"/>
                    <a:pt x="26559" y="54181"/>
                    <a:pt x="26450" y="54160"/>
                  </a:cubicBezTo>
                  <a:cubicBezTo>
                    <a:pt x="26213" y="54109"/>
                    <a:pt x="25975" y="54037"/>
                    <a:pt x="25744" y="53958"/>
                  </a:cubicBezTo>
                  <a:cubicBezTo>
                    <a:pt x="25712" y="53947"/>
                    <a:pt x="25613" y="53909"/>
                    <a:pt x="25545" y="53883"/>
                  </a:cubicBezTo>
                  <a:lnTo>
                    <a:pt x="25545" y="53883"/>
                  </a:lnTo>
                  <a:cubicBezTo>
                    <a:pt x="25472" y="53851"/>
                    <a:pt x="25362" y="53803"/>
                    <a:pt x="25333" y="53792"/>
                  </a:cubicBezTo>
                  <a:cubicBezTo>
                    <a:pt x="25066" y="53662"/>
                    <a:pt x="24800" y="53511"/>
                    <a:pt x="24547" y="53360"/>
                  </a:cubicBezTo>
                  <a:cubicBezTo>
                    <a:pt x="24309" y="53208"/>
                    <a:pt x="24079" y="53050"/>
                    <a:pt x="23848" y="52891"/>
                  </a:cubicBezTo>
                  <a:cubicBezTo>
                    <a:pt x="23811" y="52863"/>
                    <a:pt x="23792" y="52849"/>
                    <a:pt x="23785" y="52844"/>
                  </a:cubicBezTo>
                  <a:lnTo>
                    <a:pt x="23785" y="52844"/>
                  </a:lnTo>
                  <a:cubicBezTo>
                    <a:pt x="23767" y="52829"/>
                    <a:pt x="23743" y="52809"/>
                    <a:pt x="23711" y="52783"/>
                  </a:cubicBezTo>
                  <a:cubicBezTo>
                    <a:pt x="23581" y="52675"/>
                    <a:pt x="23452" y="52567"/>
                    <a:pt x="23315" y="52451"/>
                  </a:cubicBezTo>
                  <a:cubicBezTo>
                    <a:pt x="22795" y="51990"/>
                    <a:pt x="22305" y="51492"/>
                    <a:pt x="21851" y="50959"/>
                  </a:cubicBezTo>
                  <a:cubicBezTo>
                    <a:pt x="21339" y="50375"/>
                    <a:pt x="21116" y="50072"/>
                    <a:pt x="20640" y="49359"/>
                  </a:cubicBezTo>
                  <a:cubicBezTo>
                    <a:pt x="20164" y="48645"/>
                    <a:pt x="19732" y="47902"/>
                    <a:pt x="19342" y="47145"/>
                  </a:cubicBezTo>
                  <a:cubicBezTo>
                    <a:pt x="18456" y="45415"/>
                    <a:pt x="17850" y="43635"/>
                    <a:pt x="17302" y="41739"/>
                  </a:cubicBezTo>
                  <a:cubicBezTo>
                    <a:pt x="16560" y="39194"/>
                    <a:pt x="15860" y="36642"/>
                    <a:pt x="15219" y="34076"/>
                  </a:cubicBezTo>
                  <a:cubicBezTo>
                    <a:pt x="14721" y="32086"/>
                    <a:pt x="14260" y="30089"/>
                    <a:pt x="13878" y="28070"/>
                  </a:cubicBezTo>
                  <a:cubicBezTo>
                    <a:pt x="13727" y="27285"/>
                    <a:pt x="13590" y="26499"/>
                    <a:pt x="13467" y="25706"/>
                  </a:cubicBezTo>
                  <a:cubicBezTo>
                    <a:pt x="13438" y="25511"/>
                    <a:pt x="13409" y="25317"/>
                    <a:pt x="13381" y="25122"/>
                  </a:cubicBezTo>
                  <a:cubicBezTo>
                    <a:pt x="13369" y="25036"/>
                    <a:pt x="13364" y="25009"/>
                    <a:pt x="13364" y="25009"/>
                  </a:cubicBezTo>
                  <a:lnTo>
                    <a:pt x="13364" y="25009"/>
                  </a:lnTo>
                  <a:cubicBezTo>
                    <a:pt x="13364" y="25009"/>
                    <a:pt x="13364" y="25010"/>
                    <a:pt x="13364" y="25010"/>
                  </a:cubicBezTo>
                  <a:lnTo>
                    <a:pt x="13364" y="25010"/>
                  </a:lnTo>
                  <a:cubicBezTo>
                    <a:pt x="13362" y="24999"/>
                    <a:pt x="13361" y="24986"/>
                    <a:pt x="13359" y="24971"/>
                  </a:cubicBezTo>
                  <a:cubicBezTo>
                    <a:pt x="13323" y="24632"/>
                    <a:pt x="13280" y="24286"/>
                    <a:pt x="13244" y="23940"/>
                  </a:cubicBezTo>
                  <a:cubicBezTo>
                    <a:pt x="13176" y="23187"/>
                    <a:pt x="13139" y="22439"/>
                    <a:pt x="13158" y="21685"/>
                  </a:cubicBezTo>
                  <a:lnTo>
                    <a:pt x="13158" y="21685"/>
                  </a:lnTo>
                  <a:cubicBezTo>
                    <a:pt x="13167" y="21697"/>
                    <a:pt x="13176" y="21708"/>
                    <a:pt x="13186" y="21719"/>
                  </a:cubicBezTo>
                  <a:cubicBezTo>
                    <a:pt x="13192" y="21727"/>
                    <a:pt x="13198" y="21733"/>
                    <a:pt x="13204" y="21739"/>
                  </a:cubicBezTo>
                  <a:lnTo>
                    <a:pt x="13204" y="21739"/>
                  </a:lnTo>
                  <a:cubicBezTo>
                    <a:pt x="13255" y="21812"/>
                    <a:pt x="13307" y="21882"/>
                    <a:pt x="13359" y="21957"/>
                  </a:cubicBezTo>
                  <a:cubicBezTo>
                    <a:pt x="14743" y="23882"/>
                    <a:pt x="15774" y="26066"/>
                    <a:pt x="16726" y="28222"/>
                  </a:cubicBezTo>
                  <a:cubicBezTo>
                    <a:pt x="17324" y="29584"/>
                    <a:pt x="17922" y="31062"/>
                    <a:pt x="18499" y="32627"/>
                  </a:cubicBezTo>
                  <a:cubicBezTo>
                    <a:pt x="19177" y="34443"/>
                    <a:pt x="19804" y="36281"/>
                    <a:pt x="20395" y="38127"/>
                  </a:cubicBezTo>
                  <a:cubicBezTo>
                    <a:pt x="21044" y="40167"/>
                    <a:pt x="21635" y="42222"/>
                    <a:pt x="22197" y="44291"/>
                  </a:cubicBezTo>
                  <a:cubicBezTo>
                    <a:pt x="22401" y="45050"/>
                    <a:pt x="22993" y="45379"/>
                    <a:pt x="23600" y="45379"/>
                  </a:cubicBezTo>
                  <a:cubicBezTo>
                    <a:pt x="24520" y="45379"/>
                    <a:pt x="25476" y="44624"/>
                    <a:pt x="25167" y="43469"/>
                  </a:cubicBezTo>
                  <a:cubicBezTo>
                    <a:pt x="24028" y="39273"/>
                    <a:pt x="22738" y="35106"/>
                    <a:pt x="21181" y="31048"/>
                  </a:cubicBezTo>
                  <a:cubicBezTo>
                    <a:pt x="20063" y="28114"/>
                    <a:pt x="18845" y="25187"/>
                    <a:pt x="17302" y="22447"/>
                  </a:cubicBezTo>
                  <a:cubicBezTo>
                    <a:pt x="16459" y="20948"/>
                    <a:pt x="15413" y="19023"/>
                    <a:pt x="13835" y="18165"/>
                  </a:cubicBezTo>
                  <a:cubicBezTo>
                    <a:pt x="13419" y="17941"/>
                    <a:pt x="13014" y="17840"/>
                    <a:pt x="12634" y="17840"/>
                  </a:cubicBezTo>
                  <a:cubicBezTo>
                    <a:pt x="11411" y="17840"/>
                    <a:pt x="10445" y="18885"/>
                    <a:pt x="10209" y="20249"/>
                  </a:cubicBezTo>
                  <a:cubicBezTo>
                    <a:pt x="9776" y="22772"/>
                    <a:pt x="10295" y="25468"/>
                    <a:pt x="10735" y="27948"/>
                  </a:cubicBezTo>
                  <a:cubicBezTo>
                    <a:pt x="11578" y="32691"/>
                    <a:pt x="12833" y="37363"/>
                    <a:pt x="14166" y="41984"/>
                  </a:cubicBezTo>
                  <a:cubicBezTo>
                    <a:pt x="15298" y="45920"/>
                    <a:pt x="16790" y="49676"/>
                    <a:pt x="19429" y="52855"/>
                  </a:cubicBezTo>
                  <a:cubicBezTo>
                    <a:pt x="21080" y="54845"/>
                    <a:pt x="23372" y="56777"/>
                    <a:pt x="26003" y="57195"/>
                  </a:cubicBezTo>
                  <a:cubicBezTo>
                    <a:pt x="26331" y="57247"/>
                    <a:pt x="26655" y="57272"/>
                    <a:pt x="26975" y="57272"/>
                  </a:cubicBezTo>
                  <a:cubicBezTo>
                    <a:pt x="29050" y="57272"/>
                    <a:pt x="30915" y="56192"/>
                    <a:pt x="31864" y="54217"/>
                  </a:cubicBezTo>
                  <a:cubicBezTo>
                    <a:pt x="33400" y="51024"/>
                    <a:pt x="32895" y="47138"/>
                    <a:pt x="32146" y="43808"/>
                  </a:cubicBezTo>
                  <a:cubicBezTo>
                    <a:pt x="31872" y="42582"/>
                    <a:pt x="31461" y="41393"/>
                    <a:pt x="31187" y="40167"/>
                  </a:cubicBezTo>
                  <a:cubicBezTo>
                    <a:pt x="30877" y="38769"/>
                    <a:pt x="30545" y="37377"/>
                    <a:pt x="30199" y="35993"/>
                  </a:cubicBezTo>
                  <a:cubicBezTo>
                    <a:pt x="29558" y="33405"/>
                    <a:pt x="28851" y="30824"/>
                    <a:pt x="28065" y="28272"/>
                  </a:cubicBezTo>
                  <a:cubicBezTo>
                    <a:pt x="26753" y="23990"/>
                    <a:pt x="25225" y="19766"/>
                    <a:pt x="23365" y="15693"/>
                  </a:cubicBezTo>
                  <a:cubicBezTo>
                    <a:pt x="21036" y="10581"/>
                    <a:pt x="18059" y="5009"/>
                    <a:pt x="13381" y="1664"/>
                  </a:cubicBezTo>
                  <a:cubicBezTo>
                    <a:pt x="11914" y="615"/>
                    <a:pt x="10216" y="0"/>
                    <a:pt x="856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4491600" y="1128725"/>
              <a:ext cx="835000" cy="1431900"/>
            </a:xfrm>
            <a:custGeom>
              <a:avLst/>
              <a:gdLst/>
              <a:ahLst/>
              <a:cxnLst/>
              <a:rect l="l" t="t" r="r" b="b"/>
              <a:pathLst>
                <a:path w="33400" h="57276" extrusionOk="0">
                  <a:moveTo>
                    <a:pt x="7573" y="3171"/>
                  </a:moveTo>
                  <a:cubicBezTo>
                    <a:pt x="7580" y="3171"/>
                    <a:pt x="7528" y="3203"/>
                    <a:pt x="7458" y="3231"/>
                  </a:cubicBezTo>
                  <a:lnTo>
                    <a:pt x="7458" y="3231"/>
                  </a:lnTo>
                  <a:cubicBezTo>
                    <a:pt x="7461" y="3228"/>
                    <a:pt x="7465" y="3226"/>
                    <a:pt x="7469" y="3224"/>
                  </a:cubicBezTo>
                  <a:cubicBezTo>
                    <a:pt x="7538" y="3185"/>
                    <a:pt x="7569" y="3171"/>
                    <a:pt x="7573" y="3171"/>
                  </a:cubicBezTo>
                  <a:close/>
                  <a:moveTo>
                    <a:pt x="3540" y="11412"/>
                  </a:moveTo>
                  <a:cubicBezTo>
                    <a:pt x="3535" y="11446"/>
                    <a:pt x="3531" y="11480"/>
                    <a:pt x="3528" y="11513"/>
                  </a:cubicBezTo>
                  <a:lnTo>
                    <a:pt x="3528" y="11513"/>
                  </a:lnTo>
                  <a:cubicBezTo>
                    <a:pt x="3531" y="11487"/>
                    <a:pt x="3536" y="11443"/>
                    <a:pt x="3540" y="11412"/>
                  </a:cubicBezTo>
                  <a:close/>
                  <a:moveTo>
                    <a:pt x="3528" y="11513"/>
                  </a:moveTo>
                  <a:lnTo>
                    <a:pt x="3528" y="11513"/>
                  </a:lnTo>
                  <a:cubicBezTo>
                    <a:pt x="3526" y="11525"/>
                    <a:pt x="3526" y="11533"/>
                    <a:pt x="3526" y="11536"/>
                  </a:cubicBezTo>
                  <a:cubicBezTo>
                    <a:pt x="3526" y="11529"/>
                    <a:pt x="3527" y="11521"/>
                    <a:pt x="3528" y="11513"/>
                  </a:cubicBezTo>
                  <a:close/>
                  <a:moveTo>
                    <a:pt x="12217" y="20791"/>
                  </a:moveTo>
                  <a:cubicBezTo>
                    <a:pt x="12233" y="20791"/>
                    <a:pt x="12285" y="20822"/>
                    <a:pt x="12339" y="20858"/>
                  </a:cubicBezTo>
                  <a:lnTo>
                    <a:pt x="12339" y="20858"/>
                  </a:lnTo>
                  <a:cubicBezTo>
                    <a:pt x="12327" y="20855"/>
                    <a:pt x="12314" y="20853"/>
                    <a:pt x="12299" y="20850"/>
                  </a:cubicBezTo>
                  <a:lnTo>
                    <a:pt x="12299" y="20850"/>
                  </a:lnTo>
                  <a:cubicBezTo>
                    <a:pt x="12313" y="20853"/>
                    <a:pt x="12326" y="20855"/>
                    <a:pt x="12340" y="20858"/>
                  </a:cubicBezTo>
                  <a:lnTo>
                    <a:pt x="12340" y="20858"/>
                  </a:lnTo>
                  <a:cubicBezTo>
                    <a:pt x="12339" y="20858"/>
                    <a:pt x="12339" y="20858"/>
                    <a:pt x="12339" y="20858"/>
                  </a:cubicBezTo>
                  <a:lnTo>
                    <a:pt x="12339" y="20858"/>
                  </a:lnTo>
                  <a:cubicBezTo>
                    <a:pt x="12343" y="20858"/>
                    <a:pt x="12346" y="20859"/>
                    <a:pt x="12350" y="20859"/>
                  </a:cubicBezTo>
                  <a:lnTo>
                    <a:pt x="12350" y="20859"/>
                  </a:lnTo>
                  <a:cubicBezTo>
                    <a:pt x="12346" y="20859"/>
                    <a:pt x="12343" y="20858"/>
                    <a:pt x="12340" y="20858"/>
                  </a:cubicBezTo>
                  <a:lnTo>
                    <a:pt x="12340" y="20858"/>
                  </a:lnTo>
                  <a:cubicBezTo>
                    <a:pt x="12346" y="20862"/>
                    <a:pt x="12352" y="20866"/>
                    <a:pt x="12358" y="20870"/>
                  </a:cubicBezTo>
                  <a:lnTo>
                    <a:pt x="12358" y="20870"/>
                  </a:lnTo>
                  <a:cubicBezTo>
                    <a:pt x="12280" y="20853"/>
                    <a:pt x="12187" y="20824"/>
                    <a:pt x="12212" y="20793"/>
                  </a:cubicBezTo>
                  <a:cubicBezTo>
                    <a:pt x="12213" y="20791"/>
                    <a:pt x="12215" y="20791"/>
                    <a:pt x="12217" y="20791"/>
                  </a:cubicBezTo>
                  <a:close/>
                  <a:moveTo>
                    <a:pt x="28043" y="54026"/>
                  </a:moveTo>
                  <a:cubicBezTo>
                    <a:pt x="28044" y="54026"/>
                    <a:pt x="28044" y="54026"/>
                    <a:pt x="28043" y="54026"/>
                  </a:cubicBezTo>
                  <a:cubicBezTo>
                    <a:pt x="28043" y="54026"/>
                    <a:pt x="28042" y="54026"/>
                    <a:pt x="28042" y="54026"/>
                  </a:cubicBezTo>
                  <a:lnTo>
                    <a:pt x="28042" y="54026"/>
                  </a:lnTo>
                  <a:cubicBezTo>
                    <a:pt x="28043" y="54026"/>
                    <a:pt x="28043" y="54026"/>
                    <a:pt x="28043" y="54026"/>
                  </a:cubicBezTo>
                  <a:close/>
                  <a:moveTo>
                    <a:pt x="26551" y="54174"/>
                  </a:moveTo>
                  <a:cubicBezTo>
                    <a:pt x="26548" y="54174"/>
                    <a:pt x="26590" y="54183"/>
                    <a:pt x="26643" y="54192"/>
                  </a:cubicBezTo>
                  <a:lnTo>
                    <a:pt x="26643" y="54192"/>
                  </a:lnTo>
                  <a:cubicBezTo>
                    <a:pt x="26579" y="54179"/>
                    <a:pt x="26553" y="54174"/>
                    <a:pt x="26551" y="54174"/>
                  </a:cubicBezTo>
                  <a:close/>
                  <a:moveTo>
                    <a:pt x="8558" y="0"/>
                  </a:moveTo>
                  <a:cubicBezTo>
                    <a:pt x="6903" y="0"/>
                    <a:pt x="5288" y="615"/>
                    <a:pt x="3987" y="2028"/>
                  </a:cubicBezTo>
                  <a:cubicBezTo>
                    <a:pt x="721" y="5567"/>
                    <a:pt x="238" y="11233"/>
                    <a:pt x="152" y="15797"/>
                  </a:cubicBezTo>
                  <a:cubicBezTo>
                    <a:pt x="0" y="24282"/>
                    <a:pt x="1702" y="32817"/>
                    <a:pt x="3886" y="40978"/>
                  </a:cubicBezTo>
                  <a:cubicBezTo>
                    <a:pt x="4585" y="43602"/>
                    <a:pt x="5364" y="46204"/>
                    <a:pt x="6193" y="48792"/>
                  </a:cubicBezTo>
                  <a:cubicBezTo>
                    <a:pt x="6433" y="49536"/>
                    <a:pt x="7046" y="49859"/>
                    <a:pt x="7660" y="49859"/>
                  </a:cubicBezTo>
                  <a:cubicBezTo>
                    <a:pt x="8593" y="49859"/>
                    <a:pt x="9528" y="49114"/>
                    <a:pt x="9163" y="47970"/>
                  </a:cubicBezTo>
                  <a:cubicBezTo>
                    <a:pt x="6424" y="39449"/>
                    <a:pt x="4160" y="30604"/>
                    <a:pt x="3439" y="21708"/>
                  </a:cubicBezTo>
                  <a:cubicBezTo>
                    <a:pt x="3187" y="18623"/>
                    <a:pt x="3122" y="15508"/>
                    <a:pt x="3425" y="12430"/>
                  </a:cubicBezTo>
                  <a:cubicBezTo>
                    <a:pt x="3461" y="12099"/>
                    <a:pt x="3497" y="11767"/>
                    <a:pt x="3533" y="11443"/>
                  </a:cubicBezTo>
                  <a:cubicBezTo>
                    <a:pt x="3540" y="11396"/>
                    <a:pt x="3543" y="11378"/>
                    <a:pt x="3544" y="11378"/>
                  </a:cubicBezTo>
                  <a:lnTo>
                    <a:pt x="3544" y="11378"/>
                  </a:lnTo>
                  <a:cubicBezTo>
                    <a:pt x="3544" y="11378"/>
                    <a:pt x="3543" y="11392"/>
                    <a:pt x="3540" y="11412"/>
                  </a:cubicBezTo>
                  <a:lnTo>
                    <a:pt x="3540" y="11412"/>
                  </a:lnTo>
                  <a:cubicBezTo>
                    <a:pt x="3547" y="11368"/>
                    <a:pt x="3554" y="11325"/>
                    <a:pt x="3562" y="11284"/>
                  </a:cubicBezTo>
                  <a:cubicBezTo>
                    <a:pt x="3583" y="11118"/>
                    <a:pt x="3612" y="10952"/>
                    <a:pt x="3634" y="10794"/>
                  </a:cubicBezTo>
                  <a:cubicBezTo>
                    <a:pt x="3735" y="10210"/>
                    <a:pt x="3843" y="9633"/>
                    <a:pt x="3980" y="9056"/>
                  </a:cubicBezTo>
                  <a:cubicBezTo>
                    <a:pt x="4102" y="8552"/>
                    <a:pt x="4239" y="8054"/>
                    <a:pt x="4398" y="7557"/>
                  </a:cubicBezTo>
                  <a:cubicBezTo>
                    <a:pt x="4470" y="7341"/>
                    <a:pt x="4542" y="7117"/>
                    <a:pt x="4621" y="6894"/>
                  </a:cubicBezTo>
                  <a:cubicBezTo>
                    <a:pt x="4665" y="6793"/>
                    <a:pt x="4708" y="6685"/>
                    <a:pt x="4744" y="6584"/>
                  </a:cubicBezTo>
                  <a:cubicBezTo>
                    <a:pt x="4762" y="6536"/>
                    <a:pt x="4774" y="6502"/>
                    <a:pt x="4782" y="6480"/>
                  </a:cubicBezTo>
                  <a:lnTo>
                    <a:pt x="4782" y="6480"/>
                  </a:lnTo>
                  <a:cubicBezTo>
                    <a:pt x="4784" y="6476"/>
                    <a:pt x="4785" y="6472"/>
                    <a:pt x="4787" y="6468"/>
                  </a:cubicBezTo>
                  <a:cubicBezTo>
                    <a:pt x="4967" y="6086"/>
                    <a:pt x="5148" y="5704"/>
                    <a:pt x="5364" y="5337"/>
                  </a:cubicBezTo>
                  <a:cubicBezTo>
                    <a:pt x="5458" y="5171"/>
                    <a:pt x="5559" y="5005"/>
                    <a:pt x="5659" y="4846"/>
                  </a:cubicBezTo>
                  <a:cubicBezTo>
                    <a:pt x="5728" y="4746"/>
                    <a:pt x="5977" y="4446"/>
                    <a:pt x="5969" y="4446"/>
                  </a:cubicBezTo>
                  <a:lnTo>
                    <a:pt x="5969" y="4446"/>
                  </a:lnTo>
                  <a:cubicBezTo>
                    <a:pt x="5966" y="4446"/>
                    <a:pt x="5928" y="4487"/>
                    <a:pt x="5832" y="4594"/>
                  </a:cubicBezTo>
                  <a:cubicBezTo>
                    <a:pt x="6063" y="4334"/>
                    <a:pt x="6279" y="4068"/>
                    <a:pt x="6539" y="3830"/>
                  </a:cubicBezTo>
                  <a:cubicBezTo>
                    <a:pt x="6594" y="3775"/>
                    <a:pt x="6655" y="3727"/>
                    <a:pt x="6710" y="3679"/>
                  </a:cubicBezTo>
                  <a:lnTo>
                    <a:pt x="6710" y="3679"/>
                  </a:lnTo>
                  <a:cubicBezTo>
                    <a:pt x="6835" y="3600"/>
                    <a:pt x="6952" y="3506"/>
                    <a:pt x="7080" y="3433"/>
                  </a:cubicBezTo>
                  <a:cubicBezTo>
                    <a:pt x="7198" y="3357"/>
                    <a:pt x="7330" y="3300"/>
                    <a:pt x="7456" y="3231"/>
                  </a:cubicBezTo>
                  <a:lnTo>
                    <a:pt x="7456" y="3231"/>
                  </a:lnTo>
                  <a:cubicBezTo>
                    <a:pt x="7501" y="3214"/>
                    <a:pt x="7545" y="3194"/>
                    <a:pt x="7591" y="3181"/>
                  </a:cubicBezTo>
                  <a:cubicBezTo>
                    <a:pt x="7736" y="3138"/>
                    <a:pt x="7873" y="3095"/>
                    <a:pt x="8010" y="3059"/>
                  </a:cubicBezTo>
                  <a:cubicBezTo>
                    <a:pt x="8069" y="3048"/>
                    <a:pt x="8138" y="3041"/>
                    <a:pt x="8198" y="3029"/>
                  </a:cubicBezTo>
                  <a:lnTo>
                    <a:pt x="8198" y="3029"/>
                  </a:lnTo>
                  <a:cubicBezTo>
                    <a:pt x="8277" y="3027"/>
                    <a:pt x="8354" y="3027"/>
                    <a:pt x="8432" y="3027"/>
                  </a:cubicBezTo>
                  <a:cubicBezTo>
                    <a:pt x="8627" y="3027"/>
                    <a:pt x="8821" y="3031"/>
                    <a:pt x="9017" y="3035"/>
                  </a:cubicBezTo>
                  <a:lnTo>
                    <a:pt x="9017" y="3035"/>
                  </a:lnTo>
                  <a:cubicBezTo>
                    <a:pt x="9089" y="3054"/>
                    <a:pt x="9170" y="3061"/>
                    <a:pt x="9242" y="3073"/>
                  </a:cubicBezTo>
                  <a:cubicBezTo>
                    <a:pt x="9408" y="3109"/>
                    <a:pt x="9581" y="3159"/>
                    <a:pt x="9747" y="3210"/>
                  </a:cubicBezTo>
                  <a:cubicBezTo>
                    <a:pt x="9910" y="3259"/>
                    <a:pt x="10059" y="3323"/>
                    <a:pt x="10222" y="3380"/>
                  </a:cubicBezTo>
                  <a:lnTo>
                    <a:pt x="10222" y="3380"/>
                  </a:lnTo>
                  <a:cubicBezTo>
                    <a:pt x="10299" y="3420"/>
                    <a:pt x="10376" y="3455"/>
                    <a:pt x="10453" y="3491"/>
                  </a:cubicBezTo>
                  <a:cubicBezTo>
                    <a:pt x="10828" y="3678"/>
                    <a:pt x="11189" y="3888"/>
                    <a:pt x="11528" y="4118"/>
                  </a:cubicBezTo>
                  <a:cubicBezTo>
                    <a:pt x="11700" y="4229"/>
                    <a:pt x="11859" y="4346"/>
                    <a:pt x="12018" y="4463"/>
                  </a:cubicBezTo>
                  <a:lnTo>
                    <a:pt x="12018" y="4463"/>
                  </a:lnTo>
                  <a:cubicBezTo>
                    <a:pt x="12029" y="4473"/>
                    <a:pt x="12044" y="4485"/>
                    <a:pt x="12061" y="4500"/>
                  </a:cubicBezTo>
                  <a:cubicBezTo>
                    <a:pt x="12162" y="4580"/>
                    <a:pt x="12263" y="4659"/>
                    <a:pt x="12357" y="4738"/>
                  </a:cubicBezTo>
                  <a:cubicBezTo>
                    <a:pt x="12753" y="5070"/>
                    <a:pt x="13128" y="5423"/>
                    <a:pt x="13488" y="5783"/>
                  </a:cubicBezTo>
                  <a:cubicBezTo>
                    <a:pt x="13871" y="6173"/>
                    <a:pt x="14238" y="6576"/>
                    <a:pt x="14591" y="6995"/>
                  </a:cubicBezTo>
                  <a:cubicBezTo>
                    <a:pt x="14786" y="7225"/>
                    <a:pt x="14981" y="7456"/>
                    <a:pt x="15168" y="7694"/>
                  </a:cubicBezTo>
                  <a:cubicBezTo>
                    <a:pt x="15201" y="7736"/>
                    <a:pt x="15324" y="7896"/>
                    <a:pt x="15348" y="7927"/>
                  </a:cubicBezTo>
                  <a:lnTo>
                    <a:pt x="15348" y="7927"/>
                  </a:lnTo>
                  <a:cubicBezTo>
                    <a:pt x="15427" y="8032"/>
                    <a:pt x="15509" y="8137"/>
                    <a:pt x="15586" y="8242"/>
                  </a:cubicBezTo>
                  <a:cubicBezTo>
                    <a:pt x="16415" y="9366"/>
                    <a:pt x="17172" y="10549"/>
                    <a:pt x="17879" y="11753"/>
                  </a:cubicBezTo>
                  <a:cubicBezTo>
                    <a:pt x="21930" y="18666"/>
                    <a:pt x="24475" y="26408"/>
                    <a:pt x="26537" y="34129"/>
                  </a:cubicBezTo>
                  <a:cubicBezTo>
                    <a:pt x="27229" y="36696"/>
                    <a:pt x="27697" y="39341"/>
                    <a:pt x="28454" y="41886"/>
                  </a:cubicBezTo>
                  <a:cubicBezTo>
                    <a:pt x="29045" y="43840"/>
                    <a:pt x="29536" y="45887"/>
                    <a:pt x="29701" y="47841"/>
                  </a:cubicBezTo>
                  <a:cubicBezTo>
                    <a:pt x="29766" y="48648"/>
                    <a:pt x="29788" y="49463"/>
                    <a:pt x="29738" y="50270"/>
                  </a:cubicBezTo>
                  <a:cubicBezTo>
                    <a:pt x="29723" y="50436"/>
                    <a:pt x="29709" y="50602"/>
                    <a:pt x="29694" y="50768"/>
                  </a:cubicBezTo>
                  <a:cubicBezTo>
                    <a:pt x="29692" y="50802"/>
                    <a:pt x="29690" y="50825"/>
                    <a:pt x="29689" y="50840"/>
                  </a:cubicBezTo>
                  <a:lnTo>
                    <a:pt x="29689" y="50840"/>
                  </a:lnTo>
                  <a:cubicBezTo>
                    <a:pt x="29685" y="50862"/>
                    <a:pt x="29677" y="50900"/>
                    <a:pt x="29665" y="50962"/>
                  </a:cubicBezTo>
                  <a:cubicBezTo>
                    <a:pt x="29615" y="51272"/>
                    <a:pt x="29557" y="51582"/>
                    <a:pt x="29471" y="51885"/>
                  </a:cubicBezTo>
                  <a:cubicBezTo>
                    <a:pt x="29413" y="52094"/>
                    <a:pt x="29346" y="52293"/>
                    <a:pt x="29273" y="52494"/>
                  </a:cubicBezTo>
                  <a:lnTo>
                    <a:pt x="29273" y="52494"/>
                  </a:lnTo>
                  <a:cubicBezTo>
                    <a:pt x="29250" y="52549"/>
                    <a:pt x="29185" y="52708"/>
                    <a:pt x="29161" y="52757"/>
                  </a:cubicBezTo>
                  <a:cubicBezTo>
                    <a:pt x="29103" y="52880"/>
                    <a:pt x="29038" y="52995"/>
                    <a:pt x="28966" y="53111"/>
                  </a:cubicBezTo>
                  <a:cubicBezTo>
                    <a:pt x="28908" y="53204"/>
                    <a:pt x="28844" y="53298"/>
                    <a:pt x="28786" y="53392"/>
                  </a:cubicBezTo>
                  <a:cubicBezTo>
                    <a:pt x="28786" y="53392"/>
                    <a:pt x="28786" y="53392"/>
                    <a:pt x="28785" y="53392"/>
                  </a:cubicBezTo>
                  <a:lnTo>
                    <a:pt x="28785" y="53392"/>
                  </a:lnTo>
                  <a:cubicBezTo>
                    <a:pt x="28781" y="53396"/>
                    <a:pt x="28777" y="53401"/>
                    <a:pt x="28771" y="53406"/>
                  </a:cubicBezTo>
                  <a:cubicBezTo>
                    <a:pt x="28619" y="53558"/>
                    <a:pt x="28467" y="53710"/>
                    <a:pt x="28309" y="53857"/>
                  </a:cubicBezTo>
                  <a:lnTo>
                    <a:pt x="28309" y="53857"/>
                  </a:lnTo>
                  <a:cubicBezTo>
                    <a:pt x="28375" y="53796"/>
                    <a:pt x="28395" y="53772"/>
                    <a:pt x="28387" y="53772"/>
                  </a:cubicBezTo>
                  <a:cubicBezTo>
                    <a:pt x="28364" y="53772"/>
                    <a:pt x="28121" y="53955"/>
                    <a:pt x="28015" y="54026"/>
                  </a:cubicBezTo>
                  <a:cubicBezTo>
                    <a:pt x="28007" y="54031"/>
                    <a:pt x="27999" y="54036"/>
                    <a:pt x="27992" y="54041"/>
                  </a:cubicBezTo>
                  <a:lnTo>
                    <a:pt x="27992" y="54041"/>
                  </a:lnTo>
                  <a:cubicBezTo>
                    <a:pt x="27903" y="54069"/>
                    <a:pt x="27817" y="54104"/>
                    <a:pt x="27726" y="54134"/>
                  </a:cubicBezTo>
                  <a:cubicBezTo>
                    <a:pt x="27632" y="54156"/>
                    <a:pt x="27539" y="54170"/>
                    <a:pt x="27445" y="54199"/>
                  </a:cubicBezTo>
                  <a:cubicBezTo>
                    <a:pt x="27444" y="54199"/>
                    <a:pt x="27442" y="54200"/>
                    <a:pt x="27441" y="54200"/>
                  </a:cubicBezTo>
                  <a:lnTo>
                    <a:pt x="27441" y="54200"/>
                  </a:lnTo>
                  <a:cubicBezTo>
                    <a:pt x="27236" y="54207"/>
                    <a:pt x="27030" y="54213"/>
                    <a:pt x="26818" y="54213"/>
                  </a:cubicBezTo>
                  <a:cubicBezTo>
                    <a:pt x="26774" y="54213"/>
                    <a:pt x="26701" y="54203"/>
                    <a:pt x="26643" y="54192"/>
                  </a:cubicBezTo>
                  <a:lnTo>
                    <a:pt x="26643" y="54192"/>
                  </a:lnTo>
                  <a:cubicBezTo>
                    <a:pt x="26676" y="54199"/>
                    <a:pt x="26719" y="54209"/>
                    <a:pt x="26775" y="54221"/>
                  </a:cubicBezTo>
                  <a:cubicBezTo>
                    <a:pt x="26666" y="54199"/>
                    <a:pt x="26558" y="54185"/>
                    <a:pt x="26450" y="54156"/>
                  </a:cubicBezTo>
                  <a:cubicBezTo>
                    <a:pt x="26212" y="54105"/>
                    <a:pt x="25974" y="54040"/>
                    <a:pt x="25744" y="53961"/>
                  </a:cubicBezTo>
                  <a:cubicBezTo>
                    <a:pt x="25713" y="53949"/>
                    <a:pt x="25635" y="53919"/>
                    <a:pt x="25571" y="53895"/>
                  </a:cubicBezTo>
                  <a:lnTo>
                    <a:pt x="25571" y="53895"/>
                  </a:lnTo>
                  <a:cubicBezTo>
                    <a:pt x="25502" y="53863"/>
                    <a:pt x="25366" y="53805"/>
                    <a:pt x="25333" y="53788"/>
                  </a:cubicBezTo>
                  <a:cubicBezTo>
                    <a:pt x="25066" y="53658"/>
                    <a:pt x="24799" y="53514"/>
                    <a:pt x="24547" y="53356"/>
                  </a:cubicBezTo>
                  <a:cubicBezTo>
                    <a:pt x="24309" y="53211"/>
                    <a:pt x="24078" y="53053"/>
                    <a:pt x="23848" y="52887"/>
                  </a:cubicBezTo>
                  <a:cubicBezTo>
                    <a:pt x="23805" y="52857"/>
                    <a:pt x="23785" y="52844"/>
                    <a:pt x="23779" y="52841"/>
                  </a:cubicBezTo>
                  <a:lnTo>
                    <a:pt x="23779" y="52841"/>
                  </a:lnTo>
                  <a:cubicBezTo>
                    <a:pt x="23762" y="52827"/>
                    <a:pt x="23739" y="52809"/>
                    <a:pt x="23711" y="52786"/>
                  </a:cubicBezTo>
                  <a:cubicBezTo>
                    <a:pt x="23581" y="52678"/>
                    <a:pt x="23444" y="52563"/>
                    <a:pt x="23314" y="52447"/>
                  </a:cubicBezTo>
                  <a:cubicBezTo>
                    <a:pt x="22795" y="51993"/>
                    <a:pt x="22305" y="51488"/>
                    <a:pt x="21844" y="50962"/>
                  </a:cubicBezTo>
                  <a:cubicBezTo>
                    <a:pt x="21339" y="50378"/>
                    <a:pt x="21116" y="50076"/>
                    <a:pt x="20633" y="49355"/>
                  </a:cubicBezTo>
                  <a:cubicBezTo>
                    <a:pt x="20164" y="48641"/>
                    <a:pt x="19731" y="47906"/>
                    <a:pt x="19342" y="47141"/>
                  </a:cubicBezTo>
                  <a:cubicBezTo>
                    <a:pt x="18455" y="45411"/>
                    <a:pt x="17850" y="43631"/>
                    <a:pt x="17302" y="41742"/>
                  </a:cubicBezTo>
                  <a:cubicBezTo>
                    <a:pt x="16559" y="39197"/>
                    <a:pt x="15853" y="36645"/>
                    <a:pt x="15219" y="34072"/>
                  </a:cubicBezTo>
                  <a:cubicBezTo>
                    <a:pt x="14721" y="32082"/>
                    <a:pt x="14260" y="30085"/>
                    <a:pt x="13878" y="28074"/>
                  </a:cubicBezTo>
                  <a:cubicBezTo>
                    <a:pt x="13726" y="27288"/>
                    <a:pt x="13589" y="26502"/>
                    <a:pt x="13467" y="25709"/>
                  </a:cubicBezTo>
                  <a:cubicBezTo>
                    <a:pt x="13438" y="25514"/>
                    <a:pt x="13409" y="25320"/>
                    <a:pt x="13380" y="25125"/>
                  </a:cubicBezTo>
                  <a:cubicBezTo>
                    <a:pt x="13368" y="25038"/>
                    <a:pt x="13364" y="25011"/>
                    <a:pt x="13363" y="25011"/>
                  </a:cubicBezTo>
                  <a:lnTo>
                    <a:pt x="13363" y="25011"/>
                  </a:lnTo>
                  <a:cubicBezTo>
                    <a:pt x="13363" y="25011"/>
                    <a:pt x="13363" y="25012"/>
                    <a:pt x="13363" y="25013"/>
                  </a:cubicBezTo>
                  <a:lnTo>
                    <a:pt x="13363" y="25013"/>
                  </a:lnTo>
                  <a:cubicBezTo>
                    <a:pt x="13362" y="25001"/>
                    <a:pt x="13360" y="24989"/>
                    <a:pt x="13359" y="24974"/>
                  </a:cubicBezTo>
                  <a:cubicBezTo>
                    <a:pt x="13323" y="24628"/>
                    <a:pt x="13279" y="24282"/>
                    <a:pt x="13243" y="23943"/>
                  </a:cubicBezTo>
                  <a:cubicBezTo>
                    <a:pt x="13175" y="23183"/>
                    <a:pt x="13138" y="22432"/>
                    <a:pt x="13154" y="21679"/>
                  </a:cubicBezTo>
                  <a:lnTo>
                    <a:pt x="13154" y="21679"/>
                  </a:lnTo>
                  <a:cubicBezTo>
                    <a:pt x="13162" y="21689"/>
                    <a:pt x="13170" y="21698"/>
                    <a:pt x="13178" y="21707"/>
                  </a:cubicBezTo>
                  <a:lnTo>
                    <a:pt x="13178" y="21707"/>
                  </a:lnTo>
                  <a:cubicBezTo>
                    <a:pt x="13238" y="21793"/>
                    <a:pt x="13299" y="21873"/>
                    <a:pt x="13359" y="21953"/>
                  </a:cubicBezTo>
                  <a:cubicBezTo>
                    <a:pt x="14743" y="23878"/>
                    <a:pt x="15774" y="26062"/>
                    <a:pt x="16725" y="28218"/>
                  </a:cubicBezTo>
                  <a:cubicBezTo>
                    <a:pt x="17324" y="29580"/>
                    <a:pt x="17915" y="31065"/>
                    <a:pt x="18499" y="32630"/>
                  </a:cubicBezTo>
                  <a:cubicBezTo>
                    <a:pt x="19176" y="34446"/>
                    <a:pt x="19804" y="36278"/>
                    <a:pt x="20395" y="38123"/>
                  </a:cubicBezTo>
                  <a:cubicBezTo>
                    <a:pt x="21043" y="40163"/>
                    <a:pt x="21635" y="42225"/>
                    <a:pt x="22197" y="44287"/>
                  </a:cubicBezTo>
                  <a:cubicBezTo>
                    <a:pt x="22401" y="45050"/>
                    <a:pt x="22994" y="45381"/>
                    <a:pt x="23602" y="45381"/>
                  </a:cubicBezTo>
                  <a:cubicBezTo>
                    <a:pt x="24521" y="45381"/>
                    <a:pt x="25472" y="44626"/>
                    <a:pt x="25160" y="43472"/>
                  </a:cubicBezTo>
                  <a:cubicBezTo>
                    <a:pt x="24028" y="39269"/>
                    <a:pt x="22738" y="35110"/>
                    <a:pt x="21180" y="31044"/>
                  </a:cubicBezTo>
                  <a:cubicBezTo>
                    <a:pt x="20063" y="28110"/>
                    <a:pt x="18838" y="25183"/>
                    <a:pt x="17302" y="22451"/>
                  </a:cubicBezTo>
                  <a:cubicBezTo>
                    <a:pt x="16459" y="20951"/>
                    <a:pt x="15413" y="19019"/>
                    <a:pt x="13834" y="18169"/>
                  </a:cubicBezTo>
                  <a:cubicBezTo>
                    <a:pt x="13418" y="17942"/>
                    <a:pt x="13012" y="17840"/>
                    <a:pt x="12631" y="17840"/>
                  </a:cubicBezTo>
                  <a:cubicBezTo>
                    <a:pt x="11410" y="17840"/>
                    <a:pt x="10445" y="18888"/>
                    <a:pt x="10208" y="20245"/>
                  </a:cubicBezTo>
                  <a:cubicBezTo>
                    <a:pt x="9776" y="22768"/>
                    <a:pt x="10295" y="25471"/>
                    <a:pt x="10735" y="27951"/>
                  </a:cubicBezTo>
                  <a:cubicBezTo>
                    <a:pt x="11578" y="32695"/>
                    <a:pt x="12832" y="37359"/>
                    <a:pt x="14166" y="41987"/>
                  </a:cubicBezTo>
                  <a:cubicBezTo>
                    <a:pt x="15298" y="45916"/>
                    <a:pt x="16790" y="49672"/>
                    <a:pt x="19429" y="52858"/>
                  </a:cubicBezTo>
                  <a:cubicBezTo>
                    <a:pt x="21080" y="54848"/>
                    <a:pt x="23372" y="56773"/>
                    <a:pt x="26003" y="57198"/>
                  </a:cubicBezTo>
                  <a:cubicBezTo>
                    <a:pt x="26329" y="57250"/>
                    <a:pt x="26652" y="57275"/>
                    <a:pt x="26971" y="57275"/>
                  </a:cubicBezTo>
                  <a:cubicBezTo>
                    <a:pt x="29048" y="57275"/>
                    <a:pt x="30914" y="56190"/>
                    <a:pt x="31864" y="54221"/>
                  </a:cubicBezTo>
                  <a:cubicBezTo>
                    <a:pt x="33400" y="51020"/>
                    <a:pt x="32895" y="47141"/>
                    <a:pt x="32145" y="43811"/>
                  </a:cubicBezTo>
                  <a:cubicBezTo>
                    <a:pt x="31871" y="42578"/>
                    <a:pt x="31460" y="41389"/>
                    <a:pt x="31187" y="40163"/>
                  </a:cubicBezTo>
                  <a:cubicBezTo>
                    <a:pt x="30877" y="38772"/>
                    <a:pt x="30545" y="37380"/>
                    <a:pt x="30199" y="35996"/>
                  </a:cubicBezTo>
                  <a:cubicBezTo>
                    <a:pt x="29557" y="33401"/>
                    <a:pt x="28851" y="30828"/>
                    <a:pt x="28065" y="28268"/>
                  </a:cubicBezTo>
                  <a:cubicBezTo>
                    <a:pt x="26753" y="23986"/>
                    <a:pt x="25225" y="19769"/>
                    <a:pt x="23365" y="15696"/>
                  </a:cubicBezTo>
                  <a:cubicBezTo>
                    <a:pt x="21036" y="10577"/>
                    <a:pt x="18059" y="5005"/>
                    <a:pt x="13373" y="1660"/>
                  </a:cubicBezTo>
                  <a:cubicBezTo>
                    <a:pt x="11910" y="615"/>
                    <a:pt x="10214" y="0"/>
                    <a:pt x="85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56"/>
          <p:cNvGrpSpPr/>
          <p:nvPr/>
        </p:nvGrpSpPr>
        <p:grpSpPr>
          <a:xfrm>
            <a:off x="2237898" y="-67739"/>
            <a:ext cx="1723720" cy="2159011"/>
            <a:chOff x="610625" y="938625"/>
            <a:chExt cx="1230350" cy="1541050"/>
          </a:xfrm>
        </p:grpSpPr>
        <p:sp>
          <p:nvSpPr>
            <p:cNvPr id="4890" name="Google Shape;4890;p56"/>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1204475" y="1756675"/>
              <a:ext cx="610375" cy="713425"/>
            </a:xfrm>
            <a:custGeom>
              <a:avLst/>
              <a:gdLst/>
              <a:ahLst/>
              <a:cxnLst/>
              <a:rect l="l" t="t" r="r" b="b"/>
              <a:pathLst>
                <a:path w="24415" h="28537" extrusionOk="0">
                  <a:moveTo>
                    <a:pt x="3663" y="0"/>
                  </a:moveTo>
                  <a:cubicBezTo>
                    <a:pt x="2444" y="800"/>
                    <a:pt x="1226" y="1600"/>
                    <a:pt x="1" y="2408"/>
                  </a:cubicBezTo>
                  <a:cubicBezTo>
                    <a:pt x="7844" y="11066"/>
                    <a:pt x="15687" y="19731"/>
                    <a:pt x="23538" y="28389"/>
                  </a:cubicBezTo>
                  <a:cubicBezTo>
                    <a:pt x="23630" y="28492"/>
                    <a:pt x="23741" y="28536"/>
                    <a:pt x="23849" y="28536"/>
                  </a:cubicBezTo>
                  <a:cubicBezTo>
                    <a:pt x="24142" y="28536"/>
                    <a:pt x="24414" y="28218"/>
                    <a:pt x="24230" y="27892"/>
                  </a:cubicBezTo>
                  <a:lnTo>
                    <a:pt x="12004" y="6077"/>
                  </a:lnTo>
                  <a:cubicBezTo>
                    <a:pt x="11636" y="5421"/>
                    <a:pt x="11016" y="4960"/>
                    <a:pt x="10288" y="4794"/>
                  </a:cubicBezTo>
                  <a:lnTo>
                    <a:pt x="7491" y="4167"/>
                  </a:lnTo>
                  <a:cubicBezTo>
                    <a:pt x="6215" y="2775"/>
                    <a:pt x="4939" y="1384"/>
                    <a:pt x="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1322525" y="1677175"/>
              <a:ext cx="479975" cy="802500"/>
            </a:xfrm>
            <a:custGeom>
              <a:avLst/>
              <a:gdLst/>
              <a:ahLst/>
              <a:cxnLst/>
              <a:rect l="l" t="t" r="r" b="b"/>
              <a:pathLst>
                <a:path w="19199" h="32100" extrusionOk="0">
                  <a:moveTo>
                    <a:pt x="3598" y="1"/>
                  </a:moveTo>
                  <a:cubicBezTo>
                    <a:pt x="2394" y="837"/>
                    <a:pt x="1197" y="1673"/>
                    <a:pt x="1" y="2510"/>
                  </a:cubicBezTo>
                  <a:cubicBezTo>
                    <a:pt x="822" y="4211"/>
                    <a:pt x="1644" y="5912"/>
                    <a:pt x="2466" y="7606"/>
                  </a:cubicBezTo>
                  <a:lnTo>
                    <a:pt x="2012" y="10439"/>
                  </a:lnTo>
                  <a:cubicBezTo>
                    <a:pt x="1896" y="11175"/>
                    <a:pt x="2098" y="11925"/>
                    <a:pt x="2567" y="12508"/>
                  </a:cubicBezTo>
                  <a:lnTo>
                    <a:pt x="18319" y="31937"/>
                  </a:lnTo>
                  <a:cubicBezTo>
                    <a:pt x="18412" y="32051"/>
                    <a:pt x="18530" y="32099"/>
                    <a:pt x="18645" y="32099"/>
                  </a:cubicBezTo>
                  <a:cubicBezTo>
                    <a:pt x="18930" y="32099"/>
                    <a:pt x="19199" y="31804"/>
                    <a:pt x="19039" y="31475"/>
                  </a:cubicBezTo>
                  <a:cubicBezTo>
                    <a:pt x="13892" y="20979"/>
                    <a:pt x="8745" y="10490"/>
                    <a:pt x="359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1424175" y="1886900"/>
              <a:ext cx="66350" cy="58450"/>
            </a:xfrm>
            <a:custGeom>
              <a:avLst/>
              <a:gdLst/>
              <a:ahLst/>
              <a:cxnLst/>
              <a:rect l="l" t="t" r="r" b="b"/>
              <a:pathLst>
                <a:path w="2654" h="2338" extrusionOk="0">
                  <a:moveTo>
                    <a:pt x="1328" y="0"/>
                  </a:moveTo>
                  <a:cubicBezTo>
                    <a:pt x="870" y="0"/>
                    <a:pt x="435" y="267"/>
                    <a:pt x="245" y="717"/>
                  </a:cubicBezTo>
                  <a:cubicBezTo>
                    <a:pt x="0" y="1315"/>
                    <a:pt x="282" y="2000"/>
                    <a:pt x="873" y="2245"/>
                  </a:cubicBezTo>
                  <a:cubicBezTo>
                    <a:pt x="1022" y="2308"/>
                    <a:pt x="1176" y="2338"/>
                    <a:pt x="1328" y="2338"/>
                  </a:cubicBezTo>
                  <a:cubicBezTo>
                    <a:pt x="1785" y="2338"/>
                    <a:pt x="2217" y="2067"/>
                    <a:pt x="2401" y="1618"/>
                  </a:cubicBezTo>
                  <a:cubicBezTo>
                    <a:pt x="2653" y="1027"/>
                    <a:pt x="2372" y="342"/>
                    <a:pt x="1781" y="90"/>
                  </a:cubicBezTo>
                  <a:cubicBezTo>
                    <a:pt x="1633" y="29"/>
                    <a:pt x="1479" y="0"/>
                    <a:pt x="1328" y="0"/>
                  </a:cubicBezTo>
                  <a:close/>
                </a:path>
              </a:pathLst>
            </a:custGeom>
            <a:solidFill>
              <a:srgbClr val="C777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610625" y="1131925"/>
              <a:ext cx="750675" cy="709125"/>
            </a:xfrm>
            <a:custGeom>
              <a:avLst/>
              <a:gdLst/>
              <a:ahLst/>
              <a:cxnLst/>
              <a:rect l="l" t="t" r="r" b="b"/>
              <a:pathLst>
                <a:path w="30027" h="28365" extrusionOk="0">
                  <a:moveTo>
                    <a:pt x="7947" y="3590"/>
                  </a:moveTo>
                  <a:cubicBezTo>
                    <a:pt x="8578" y="3590"/>
                    <a:pt x="9196" y="3887"/>
                    <a:pt x="9589" y="4437"/>
                  </a:cubicBezTo>
                  <a:lnTo>
                    <a:pt x="15688" y="12951"/>
                  </a:lnTo>
                  <a:cubicBezTo>
                    <a:pt x="16481" y="14061"/>
                    <a:pt x="15962" y="15618"/>
                    <a:pt x="14671" y="16044"/>
                  </a:cubicBezTo>
                  <a:cubicBezTo>
                    <a:pt x="13999" y="16263"/>
                    <a:pt x="13216" y="16420"/>
                    <a:pt x="12349" y="16420"/>
                  </a:cubicBezTo>
                  <a:cubicBezTo>
                    <a:pt x="11961" y="16420"/>
                    <a:pt x="11557" y="16389"/>
                    <a:pt x="11139" y="16318"/>
                  </a:cubicBezTo>
                  <a:cubicBezTo>
                    <a:pt x="8046" y="15799"/>
                    <a:pt x="6446" y="13470"/>
                    <a:pt x="5941" y="12735"/>
                  </a:cubicBezTo>
                  <a:cubicBezTo>
                    <a:pt x="5249" y="11725"/>
                    <a:pt x="3425" y="9065"/>
                    <a:pt x="4579" y="6376"/>
                  </a:cubicBezTo>
                  <a:cubicBezTo>
                    <a:pt x="5119" y="5122"/>
                    <a:pt x="6107" y="4329"/>
                    <a:pt x="6979" y="3839"/>
                  </a:cubicBezTo>
                  <a:cubicBezTo>
                    <a:pt x="7286" y="3671"/>
                    <a:pt x="7618" y="3590"/>
                    <a:pt x="7947" y="3590"/>
                  </a:cubicBezTo>
                  <a:close/>
                  <a:moveTo>
                    <a:pt x="7397" y="1"/>
                  </a:moveTo>
                  <a:cubicBezTo>
                    <a:pt x="6263" y="1"/>
                    <a:pt x="5126" y="353"/>
                    <a:pt x="4161" y="1092"/>
                  </a:cubicBezTo>
                  <a:cubicBezTo>
                    <a:pt x="4009" y="1208"/>
                    <a:pt x="3851" y="1337"/>
                    <a:pt x="3699" y="1467"/>
                  </a:cubicBezTo>
                  <a:cubicBezTo>
                    <a:pt x="3151" y="1950"/>
                    <a:pt x="1227" y="3745"/>
                    <a:pt x="686" y="6715"/>
                  </a:cubicBezTo>
                  <a:cubicBezTo>
                    <a:pt x="1" y="10493"/>
                    <a:pt x="2056" y="13434"/>
                    <a:pt x="2892" y="14631"/>
                  </a:cubicBezTo>
                  <a:cubicBezTo>
                    <a:pt x="5920" y="19021"/>
                    <a:pt x="10786" y="20052"/>
                    <a:pt x="12631" y="20297"/>
                  </a:cubicBezTo>
                  <a:cubicBezTo>
                    <a:pt x="13326" y="20392"/>
                    <a:pt x="13972" y="20426"/>
                    <a:pt x="14549" y="20426"/>
                  </a:cubicBezTo>
                  <a:cubicBezTo>
                    <a:pt x="15199" y="20426"/>
                    <a:pt x="15763" y="20383"/>
                    <a:pt x="16214" y="20333"/>
                  </a:cubicBezTo>
                  <a:cubicBezTo>
                    <a:pt x="18348" y="22388"/>
                    <a:pt x="19977" y="24089"/>
                    <a:pt x="21051" y="25250"/>
                  </a:cubicBezTo>
                  <a:cubicBezTo>
                    <a:pt x="22635" y="26952"/>
                    <a:pt x="23856" y="28365"/>
                    <a:pt x="25020" y="28365"/>
                  </a:cubicBezTo>
                  <a:cubicBezTo>
                    <a:pt x="25127" y="28365"/>
                    <a:pt x="25234" y="28353"/>
                    <a:pt x="25341" y="28328"/>
                  </a:cubicBezTo>
                  <a:cubicBezTo>
                    <a:pt x="25571" y="28270"/>
                    <a:pt x="26033" y="27938"/>
                    <a:pt x="26948" y="27275"/>
                  </a:cubicBezTo>
                  <a:cubicBezTo>
                    <a:pt x="28210" y="26360"/>
                    <a:pt x="28844" y="25906"/>
                    <a:pt x="28938" y="25761"/>
                  </a:cubicBezTo>
                  <a:cubicBezTo>
                    <a:pt x="30026" y="24168"/>
                    <a:pt x="24685" y="19526"/>
                    <a:pt x="20338" y="13564"/>
                  </a:cubicBezTo>
                  <a:cubicBezTo>
                    <a:pt x="15745" y="7256"/>
                    <a:pt x="14628" y="5937"/>
                    <a:pt x="11845" y="2224"/>
                  </a:cubicBezTo>
                  <a:cubicBezTo>
                    <a:pt x="10759" y="780"/>
                    <a:pt x="9083" y="1"/>
                    <a:pt x="73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1348650" y="1649250"/>
              <a:ext cx="480100" cy="802375"/>
            </a:xfrm>
            <a:custGeom>
              <a:avLst/>
              <a:gdLst/>
              <a:ahLst/>
              <a:cxnLst/>
              <a:rect l="l" t="t" r="r" b="b"/>
              <a:pathLst>
                <a:path w="19204" h="32095" extrusionOk="0">
                  <a:moveTo>
                    <a:pt x="3598" y="0"/>
                  </a:moveTo>
                  <a:cubicBezTo>
                    <a:pt x="2401" y="837"/>
                    <a:pt x="1197" y="1673"/>
                    <a:pt x="1" y="2509"/>
                  </a:cubicBezTo>
                  <a:cubicBezTo>
                    <a:pt x="823" y="4210"/>
                    <a:pt x="1644" y="5905"/>
                    <a:pt x="2466" y="7606"/>
                  </a:cubicBezTo>
                  <a:lnTo>
                    <a:pt x="2012" y="10432"/>
                  </a:lnTo>
                  <a:cubicBezTo>
                    <a:pt x="1897" y="11174"/>
                    <a:pt x="2099" y="11924"/>
                    <a:pt x="2567" y="12508"/>
                  </a:cubicBezTo>
                  <a:lnTo>
                    <a:pt x="18319" y="31929"/>
                  </a:lnTo>
                  <a:cubicBezTo>
                    <a:pt x="18413" y="32046"/>
                    <a:pt x="18531" y="32095"/>
                    <a:pt x="18648" y="32095"/>
                  </a:cubicBezTo>
                  <a:cubicBezTo>
                    <a:pt x="18934" y="32095"/>
                    <a:pt x="19204" y="31796"/>
                    <a:pt x="19040" y="31468"/>
                  </a:cubicBezTo>
                  <a:cubicBezTo>
                    <a:pt x="13893" y="20979"/>
                    <a:pt x="8745" y="10490"/>
                    <a:pt x="3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1348650" y="1649250"/>
              <a:ext cx="128000" cy="150325"/>
            </a:xfrm>
            <a:custGeom>
              <a:avLst/>
              <a:gdLst/>
              <a:ahLst/>
              <a:cxnLst/>
              <a:rect l="l" t="t" r="r" b="b"/>
              <a:pathLst>
                <a:path w="5120" h="6013" extrusionOk="0">
                  <a:moveTo>
                    <a:pt x="3598" y="0"/>
                  </a:moveTo>
                  <a:cubicBezTo>
                    <a:pt x="2401" y="837"/>
                    <a:pt x="1197" y="1673"/>
                    <a:pt x="1" y="2509"/>
                  </a:cubicBezTo>
                  <a:cubicBezTo>
                    <a:pt x="570" y="3677"/>
                    <a:pt x="1133" y="4845"/>
                    <a:pt x="1695" y="6013"/>
                  </a:cubicBezTo>
                  <a:cubicBezTo>
                    <a:pt x="2834" y="5040"/>
                    <a:pt x="3973" y="4066"/>
                    <a:pt x="5119" y="3093"/>
                  </a:cubicBezTo>
                  <a:lnTo>
                    <a:pt x="359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895025" y="938625"/>
              <a:ext cx="580000" cy="819975"/>
            </a:xfrm>
            <a:custGeom>
              <a:avLst/>
              <a:gdLst/>
              <a:ahLst/>
              <a:cxnLst/>
              <a:rect l="l" t="t" r="r" b="b"/>
              <a:pathLst>
                <a:path w="23200" h="32799" extrusionOk="0">
                  <a:moveTo>
                    <a:pt x="8365" y="3654"/>
                  </a:moveTo>
                  <a:cubicBezTo>
                    <a:pt x="11034" y="3654"/>
                    <a:pt x="12844" y="5991"/>
                    <a:pt x="13561" y="6899"/>
                  </a:cubicBezTo>
                  <a:cubicBezTo>
                    <a:pt x="14109" y="7606"/>
                    <a:pt x="15846" y="9841"/>
                    <a:pt x="15399" y="12948"/>
                  </a:cubicBezTo>
                  <a:cubicBezTo>
                    <a:pt x="15205" y="14303"/>
                    <a:pt x="14657" y="15392"/>
                    <a:pt x="14066" y="16221"/>
                  </a:cubicBezTo>
                  <a:cubicBezTo>
                    <a:pt x="13660" y="16779"/>
                    <a:pt x="13040" y="17061"/>
                    <a:pt x="12421" y="17061"/>
                  </a:cubicBezTo>
                  <a:cubicBezTo>
                    <a:pt x="11818" y="17061"/>
                    <a:pt x="11216" y="16794"/>
                    <a:pt x="10814" y="16257"/>
                  </a:cubicBezTo>
                  <a:lnTo>
                    <a:pt x="4542" y="7865"/>
                  </a:lnTo>
                  <a:cubicBezTo>
                    <a:pt x="3930" y="7044"/>
                    <a:pt x="4023" y="5897"/>
                    <a:pt x="4766" y="5198"/>
                  </a:cubicBezTo>
                  <a:cubicBezTo>
                    <a:pt x="5494" y="4513"/>
                    <a:pt x="6554" y="3814"/>
                    <a:pt x="7909" y="3677"/>
                  </a:cubicBezTo>
                  <a:cubicBezTo>
                    <a:pt x="8064" y="3662"/>
                    <a:pt x="8216" y="3654"/>
                    <a:pt x="8365" y="3654"/>
                  </a:cubicBezTo>
                  <a:close/>
                  <a:moveTo>
                    <a:pt x="8295" y="0"/>
                  </a:moveTo>
                  <a:cubicBezTo>
                    <a:pt x="5855" y="0"/>
                    <a:pt x="4045" y="1022"/>
                    <a:pt x="3504" y="1348"/>
                  </a:cubicBezTo>
                  <a:cubicBezTo>
                    <a:pt x="3331" y="1457"/>
                    <a:pt x="3158" y="1565"/>
                    <a:pt x="3000" y="1673"/>
                  </a:cubicBezTo>
                  <a:cubicBezTo>
                    <a:pt x="520" y="3410"/>
                    <a:pt x="1" y="6878"/>
                    <a:pt x="1753" y="9343"/>
                  </a:cubicBezTo>
                  <a:cubicBezTo>
                    <a:pt x="4449" y="13121"/>
                    <a:pt x="5364" y="14584"/>
                    <a:pt x="9985" y="20878"/>
                  </a:cubicBezTo>
                  <a:cubicBezTo>
                    <a:pt x="14178" y="26586"/>
                    <a:pt x="16930" y="32799"/>
                    <a:pt x="18776" y="32799"/>
                  </a:cubicBezTo>
                  <a:cubicBezTo>
                    <a:pt x="18854" y="32799"/>
                    <a:pt x="18929" y="32788"/>
                    <a:pt x="19004" y="32765"/>
                  </a:cubicBezTo>
                  <a:cubicBezTo>
                    <a:pt x="19169" y="32715"/>
                    <a:pt x="19797" y="32253"/>
                    <a:pt x="21051" y="31331"/>
                  </a:cubicBezTo>
                  <a:cubicBezTo>
                    <a:pt x="21959" y="30653"/>
                    <a:pt x="22414" y="30314"/>
                    <a:pt x="22536" y="30120"/>
                  </a:cubicBezTo>
                  <a:cubicBezTo>
                    <a:pt x="23199" y="29002"/>
                    <a:pt x="22154" y="27308"/>
                    <a:pt x="20907" y="25095"/>
                  </a:cubicBezTo>
                  <a:cubicBezTo>
                    <a:pt x="20128" y="23718"/>
                    <a:pt x="18996" y="21649"/>
                    <a:pt x="17684" y="18996"/>
                  </a:cubicBezTo>
                  <a:cubicBezTo>
                    <a:pt x="18030" y="18210"/>
                    <a:pt x="18485" y="17042"/>
                    <a:pt x="18737" y="15565"/>
                  </a:cubicBezTo>
                  <a:cubicBezTo>
                    <a:pt x="19061" y="13734"/>
                    <a:pt x="19559" y="8788"/>
                    <a:pt x="16293" y="4571"/>
                  </a:cubicBezTo>
                  <a:cubicBezTo>
                    <a:pt x="15399" y="3417"/>
                    <a:pt x="13222" y="563"/>
                    <a:pt x="9416" y="72"/>
                  </a:cubicBezTo>
                  <a:cubicBezTo>
                    <a:pt x="9030" y="22"/>
                    <a:pt x="8656" y="0"/>
                    <a:pt x="82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1450300" y="1858875"/>
              <a:ext cx="66350" cy="58550"/>
            </a:xfrm>
            <a:custGeom>
              <a:avLst/>
              <a:gdLst/>
              <a:ahLst/>
              <a:cxnLst/>
              <a:rect l="l" t="t" r="r" b="b"/>
              <a:pathLst>
                <a:path w="2654" h="2342" extrusionOk="0">
                  <a:moveTo>
                    <a:pt x="1326" y="1"/>
                  </a:moveTo>
                  <a:cubicBezTo>
                    <a:pt x="869" y="1"/>
                    <a:pt x="437" y="271"/>
                    <a:pt x="253" y="720"/>
                  </a:cubicBezTo>
                  <a:cubicBezTo>
                    <a:pt x="1" y="1312"/>
                    <a:pt x="282" y="1996"/>
                    <a:pt x="873" y="2249"/>
                  </a:cubicBezTo>
                  <a:cubicBezTo>
                    <a:pt x="1022" y="2312"/>
                    <a:pt x="1176" y="2341"/>
                    <a:pt x="1328" y="2341"/>
                  </a:cubicBezTo>
                  <a:cubicBezTo>
                    <a:pt x="1786" y="2341"/>
                    <a:pt x="2219" y="2071"/>
                    <a:pt x="2408" y="1622"/>
                  </a:cubicBezTo>
                  <a:cubicBezTo>
                    <a:pt x="2654" y="1030"/>
                    <a:pt x="2380" y="346"/>
                    <a:pt x="1781" y="93"/>
                  </a:cubicBezTo>
                  <a:cubicBezTo>
                    <a:pt x="1632" y="30"/>
                    <a:pt x="1478" y="1"/>
                    <a:pt x="132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905850" y="1037375"/>
              <a:ext cx="466975" cy="721225"/>
            </a:xfrm>
            <a:custGeom>
              <a:avLst/>
              <a:gdLst/>
              <a:ahLst/>
              <a:cxnLst/>
              <a:rect l="l" t="t" r="r" b="b"/>
              <a:pathLst>
                <a:path w="18679" h="28849" extrusionOk="0">
                  <a:moveTo>
                    <a:pt x="736" y="1"/>
                  </a:moveTo>
                  <a:lnTo>
                    <a:pt x="736" y="1"/>
                  </a:lnTo>
                  <a:cubicBezTo>
                    <a:pt x="0" y="1709"/>
                    <a:pt x="166" y="3771"/>
                    <a:pt x="1320" y="5393"/>
                  </a:cubicBezTo>
                  <a:cubicBezTo>
                    <a:pt x="4016" y="9171"/>
                    <a:pt x="4931" y="10634"/>
                    <a:pt x="9552" y="16928"/>
                  </a:cubicBezTo>
                  <a:cubicBezTo>
                    <a:pt x="13745" y="22636"/>
                    <a:pt x="16497" y="28849"/>
                    <a:pt x="18343" y="28849"/>
                  </a:cubicBezTo>
                  <a:cubicBezTo>
                    <a:pt x="18421" y="28849"/>
                    <a:pt x="18496" y="28838"/>
                    <a:pt x="18571" y="28815"/>
                  </a:cubicBezTo>
                  <a:cubicBezTo>
                    <a:pt x="18592" y="28808"/>
                    <a:pt x="18628" y="28794"/>
                    <a:pt x="18679" y="28765"/>
                  </a:cubicBezTo>
                  <a:cubicBezTo>
                    <a:pt x="15867" y="24685"/>
                    <a:pt x="13056" y="20604"/>
                    <a:pt x="10244" y="16524"/>
                  </a:cubicBezTo>
                  <a:cubicBezTo>
                    <a:pt x="8831" y="14469"/>
                    <a:pt x="7418" y="12415"/>
                    <a:pt x="6005" y="10360"/>
                  </a:cubicBezTo>
                  <a:cubicBezTo>
                    <a:pt x="4765" y="8565"/>
                    <a:pt x="3533" y="6756"/>
                    <a:pt x="2516" y="4831"/>
                  </a:cubicBezTo>
                  <a:cubicBezTo>
                    <a:pt x="1709" y="3303"/>
                    <a:pt x="1067" y="1681"/>
                    <a:pt x="73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1004975" y="1008325"/>
              <a:ext cx="298300" cy="359600"/>
            </a:xfrm>
            <a:custGeom>
              <a:avLst/>
              <a:gdLst/>
              <a:ahLst/>
              <a:cxnLst/>
              <a:rect l="l" t="t" r="r" b="b"/>
              <a:pathLst>
                <a:path w="11932" h="14384" extrusionOk="0">
                  <a:moveTo>
                    <a:pt x="3947" y="1"/>
                  </a:moveTo>
                  <a:cubicBezTo>
                    <a:pt x="3893" y="1"/>
                    <a:pt x="3839" y="1"/>
                    <a:pt x="3785" y="2"/>
                  </a:cubicBezTo>
                  <a:cubicBezTo>
                    <a:pt x="1990" y="38"/>
                    <a:pt x="159" y="1105"/>
                    <a:pt x="0" y="2886"/>
                  </a:cubicBezTo>
                  <a:cubicBezTo>
                    <a:pt x="94" y="2713"/>
                    <a:pt x="217" y="2554"/>
                    <a:pt x="368" y="2410"/>
                  </a:cubicBezTo>
                  <a:cubicBezTo>
                    <a:pt x="1096" y="1725"/>
                    <a:pt x="2156" y="1026"/>
                    <a:pt x="3511" y="889"/>
                  </a:cubicBezTo>
                  <a:cubicBezTo>
                    <a:pt x="3666" y="874"/>
                    <a:pt x="3818" y="866"/>
                    <a:pt x="3967" y="866"/>
                  </a:cubicBezTo>
                  <a:cubicBezTo>
                    <a:pt x="6636" y="866"/>
                    <a:pt x="8446" y="3203"/>
                    <a:pt x="9163" y="4111"/>
                  </a:cubicBezTo>
                  <a:cubicBezTo>
                    <a:pt x="9711" y="4818"/>
                    <a:pt x="11448" y="7053"/>
                    <a:pt x="11001" y="10160"/>
                  </a:cubicBezTo>
                  <a:cubicBezTo>
                    <a:pt x="10807" y="11515"/>
                    <a:pt x="10259" y="12604"/>
                    <a:pt x="9668" y="13433"/>
                  </a:cubicBezTo>
                  <a:cubicBezTo>
                    <a:pt x="9285" y="13966"/>
                    <a:pt x="8709" y="14240"/>
                    <a:pt x="8118" y="14269"/>
                  </a:cubicBezTo>
                  <a:cubicBezTo>
                    <a:pt x="8245" y="14341"/>
                    <a:pt x="8387" y="14384"/>
                    <a:pt x="8531" y="14384"/>
                  </a:cubicBezTo>
                  <a:cubicBezTo>
                    <a:pt x="8745" y="14384"/>
                    <a:pt x="8963" y="14291"/>
                    <a:pt x="9148" y="14067"/>
                  </a:cubicBezTo>
                  <a:cubicBezTo>
                    <a:pt x="9855" y="13216"/>
                    <a:pt x="10677" y="12380"/>
                    <a:pt x="11225" y="11421"/>
                  </a:cubicBezTo>
                  <a:cubicBezTo>
                    <a:pt x="11744" y="10520"/>
                    <a:pt x="11931" y="9439"/>
                    <a:pt x="11837" y="8415"/>
                  </a:cubicBezTo>
                  <a:cubicBezTo>
                    <a:pt x="11729" y="7298"/>
                    <a:pt x="11347" y="6260"/>
                    <a:pt x="10850" y="5258"/>
                  </a:cubicBezTo>
                  <a:cubicBezTo>
                    <a:pt x="10388" y="4328"/>
                    <a:pt x="9862" y="3376"/>
                    <a:pt x="9235" y="2547"/>
                  </a:cubicBezTo>
                  <a:cubicBezTo>
                    <a:pt x="7948" y="832"/>
                    <a:pt x="6072" y="1"/>
                    <a:pt x="39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970175" y="938625"/>
              <a:ext cx="504850" cy="753900"/>
            </a:xfrm>
            <a:custGeom>
              <a:avLst/>
              <a:gdLst/>
              <a:ahLst/>
              <a:cxnLst/>
              <a:rect l="l" t="t" r="r" b="b"/>
              <a:pathLst>
                <a:path w="20194" h="30156" extrusionOk="0">
                  <a:moveTo>
                    <a:pt x="5289" y="0"/>
                  </a:moveTo>
                  <a:cubicBezTo>
                    <a:pt x="2849" y="0"/>
                    <a:pt x="1039" y="1022"/>
                    <a:pt x="498" y="1348"/>
                  </a:cubicBezTo>
                  <a:cubicBezTo>
                    <a:pt x="325" y="1457"/>
                    <a:pt x="160" y="1565"/>
                    <a:pt x="1" y="1673"/>
                  </a:cubicBezTo>
                  <a:cubicBezTo>
                    <a:pt x="1210" y="1156"/>
                    <a:pt x="2508" y="911"/>
                    <a:pt x="3810" y="911"/>
                  </a:cubicBezTo>
                  <a:cubicBezTo>
                    <a:pt x="6808" y="911"/>
                    <a:pt x="9830" y="2210"/>
                    <a:pt x="11845" y="4477"/>
                  </a:cubicBezTo>
                  <a:cubicBezTo>
                    <a:pt x="13547" y="6380"/>
                    <a:pt x="14520" y="8925"/>
                    <a:pt x="14758" y="11448"/>
                  </a:cubicBezTo>
                  <a:cubicBezTo>
                    <a:pt x="14880" y="12746"/>
                    <a:pt x="14837" y="14058"/>
                    <a:pt x="14592" y="15334"/>
                  </a:cubicBezTo>
                  <a:cubicBezTo>
                    <a:pt x="14332" y="16711"/>
                    <a:pt x="13518" y="18124"/>
                    <a:pt x="13756" y="19537"/>
                  </a:cubicBezTo>
                  <a:cubicBezTo>
                    <a:pt x="13914" y="20431"/>
                    <a:pt x="14404" y="21209"/>
                    <a:pt x="14830" y="21995"/>
                  </a:cubicBezTo>
                  <a:cubicBezTo>
                    <a:pt x="15306" y="22860"/>
                    <a:pt x="15774" y="23718"/>
                    <a:pt x="16250" y="24583"/>
                  </a:cubicBezTo>
                  <a:cubicBezTo>
                    <a:pt x="17194" y="26313"/>
                    <a:pt x="18146" y="28036"/>
                    <a:pt x="19090" y="29766"/>
                  </a:cubicBezTo>
                  <a:cubicBezTo>
                    <a:pt x="19198" y="29961"/>
                    <a:pt x="19343" y="30091"/>
                    <a:pt x="19501" y="30156"/>
                  </a:cubicBezTo>
                  <a:cubicBezTo>
                    <a:pt x="19508" y="30141"/>
                    <a:pt x="19523" y="30127"/>
                    <a:pt x="19530" y="30120"/>
                  </a:cubicBezTo>
                  <a:cubicBezTo>
                    <a:pt x="20193" y="29002"/>
                    <a:pt x="19148" y="27308"/>
                    <a:pt x="17901" y="25095"/>
                  </a:cubicBezTo>
                  <a:cubicBezTo>
                    <a:pt x="17122" y="23718"/>
                    <a:pt x="15990" y="21649"/>
                    <a:pt x="14678" y="18996"/>
                  </a:cubicBezTo>
                  <a:cubicBezTo>
                    <a:pt x="15024" y="18210"/>
                    <a:pt x="15479" y="17042"/>
                    <a:pt x="15731" y="15565"/>
                  </a:cubicBezTo>
                  <a:cubicBezTo>
                    <a:pt x="16055" y="13734"/>
                    <a:pt x="16553" y="8788"/>
                    <a:pt x="13287" y="4571"/>
                  </a:cubicBezTo>
                  <a:cubicBezTo>
                    <a:pt x="12393" y="3417"/>
                    <a:pt x="10216" y="563"/>
                    <a:pt x="6410" y="72"/>
                  </a:cubicBezTo>
                  <a:cubicBezTo>
                    <a:pt x="6024" y="22"/>
                    <a:pt x="5650" y="0"/>
                    <a:pt x="528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782575" y="1132075"/>
              <a:ext cx="578725" cy="646050"/>
            </a:xfrm>
            <a:custGeom>
              <a:avLst/>
              <a:gdLst/>
              <a:ahLst/>
              <a:cxnLst/>
              <a:rect l="l" t="t" r="r" b="b"/>
              <a:pathLst>
                <a:path w="23149" h="25842" extrusionOk="0">
                  <a:moveTo>
                    <a:pt x="528" y="1"/>
                  </a:moveTo>
                  <a:cubicBezTo>
                    <a:pt x="352" y="1"/>
                    <a:pt x="176" y="9"/>
                    <a:pt x="0" y="26"/>
                  </a:cubicBezTo>
                  <a:cubicBezTo>
                    <a:pt x="1507" y="856"/>
                    <a:pt x="2855" y="1958"/>
                    <a:pt x="4066" y="3191"/>
                  </a:cubicBezTo>
                  <a:cubicBezTo>
                    <a:pt x="5595" y="4741"/>
                    <a:pt x="6943" y="6464"/>
                    <a:pt x="8283" y="8187"/>
                  </a:cubicBezTo>
                  <a:cubicBezTo>
                    <a:pt x="9812" y="10155"/>
                    <a:pt x="11340" y="12130"/>
                    <a:pt x="12868" y="14098"/>
                  </a:cubicBezTo>
                  <a:cubicBezTo>
                    <a:pt x="15903" y="18013"/>
                    <a:pt x="18946" y="21927"/>
                    <a:pt x="21981" y="25842"/>
                  </a:cubicBezTo>
                  <a:cubicBezTo>
                    <a:pt x="22017" y="25806"/>
                    <a:pt x="22045" y="25777"/>
                    <a:pt x="22060" y="25755"/>
                  </a:cubicBezTo>
                  <a:cubicBezTo>
                    <a:pt x="23148" y="24162"/>
                    <a:pt x="17807" y="19520"/>
                    <a:pt x="13460" y="13558"/>
                  </a:cubicBezTo>
                  <a:cubicBezTo>
                    <a:pt x="8867" y="7250"/>
                    <a:pt x="7750" y="5931"/>
                    <a:pt x="4967" y="2218"/>
                  </a:cubicBezTo>
                  <a:cubicBezTo>
                    <a:pt x="3884" y="776"/>
                    <a:pt x="2210" y="1"/>
                    <a:pt x="52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684350" y="1221050"/>
              <a:ext cx="326600" cy="336375"/>
            </a:xfrm>
            <a:custGeom>
              <a:avLst/>
              <a:gdLst/>
              <a:ahLst/>
              <a:cxnLst/>
              <a:rect l="l" t="t" r="r" b="b"/>
              <a:pathLst>
                <a:path w="13064" h="13455" extrusionOk="0">
                  <a:moveTo>
                    <a:pt x="4018" y="0"/>
                  </a:moveTo>
                  <a:cubicBezTo>
                    <a:pt x="2513" y="0"/>
                    <a:pt x="1212" y="1294"/>
                    <a:pt x="700" y="2804"/>
                  </a:cubicBezTo>
                  <a:cubicBezTo>
                    <a:pt x="0" y="4880"/>
                    <a:pt x="195" y="6978"/>
                    <a:pt x="1471" y="8766"/>
                  </a:cubicBezTo>
                  <a:cubicBezTo>
                    <a:pt x="2077" y="9617"/>
                    <a:pt x="2819" y="10402"/>
                    <a:pt x="3569" y="11123"/>
                  </a:cubicBezTo>
                  <a:cubicBezTo>
                    <a:pt x="4369" y="11902"/>
                    <a:pt x="5241" y="12587"/>
                    <a:pt x="6279" y="13027"/>
                  </a:cubicBezTo>
                  <a:cubicBezTo>
                    <a:pt x="6931" y="13298"/>
                    <a:pt x="7643" y="13455"/>
                    <a:pt x="8354" y="13455"/>
                  </a:cubicBezTo>
                  <a:cubicBezTo>
                    <a:pt x="8682" y="13455"/>
                    <a:pt x="9008" y="13421"/>
                    <a:pt x="9329" y="13351"/>
                  </a:cubicBezTo>
                  <a:cubicBezTo>
                    <a:pt x="10410" y="13120"/>
                    <a:pt x="11456" y="12587"/>
                    <a:pt x="12479" y="12176"/>
                  </a:cubicBezTo>
                  <a:cubicBezTo>
                    <a:pt x="12933" y="11996"/>
                    <a:pt x="13063" y="11614"/>
                    <a:pt x="12984" y="11253"/>
                  </a:cubicBezTo>
                  <a:lnTo>
                    <a:pt x="12984" y="11253"/>
                  </a:lnTo>
                  <a:cubicBezTo>
                    <a:pt x="12782" y="11808"/>
                    <a:pt x="12342" y="12270"/>
                    <a:pt x="11722" y="12479"/>
                  </a:cubicBezTo>
                  <a:cubicBezTo>
                    <a:pt x="11050" y="12698"/>
                    <a:pt x="10267" y="12855"/>
                    <a:pt x="9400" y="12855"/>
                  </a:cubicBezTo>
                  <a:cubicBezTo>
                    <a:pt x="9012" y="12855"/>
                    <a:pt x="8608" y="12824"/>
                    <a:pt x="8190" y="12753"/>
                  </a:cubicBezTo>
                  <a:cubicBezTo>
                    <a:pt x="5097" y="12234"/>
                    <a:pt x="3497" y="9905"/>
                    <a:pt x="2992" y="9170"/>
                  </a:cubicBezTo>
                  <a:cubicBezTo>
                    <a:pt x="2300" y="8160"/>
                    <a:pt x="476" y="5500"/>
                    <a:pt x="1630" y="2811"/>
                  </a:cubicBezTo>
                  <a:cubicBezTo>
                    <a:pt x="2170" y="1557"/>
                    <a:pt x="3158" y="764"/>
                    <a:pt x="4030" y="274"/>
                  </a:cubicBezTo>
                  <a:cubicBezTo>
                    <a:pt x="4211" y="173"/>
                    <a:pt x="4405" y="108"/>
                    <a:pt x="4600" y="65"/>
                  </a:cubicBezTo>
                  <a:cubicBezTo>
                    <a:pt x="4404" y="21"/>
                    <a:pt x="4209" y="0"/>
                    <a:pt x="401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610625" y="1159225"/>
              <a:ext cx="634800" cy="681825"/>
            </a:xfrm>
            <a:custGeom>
              <a:avLst/>
              <a:gdLst/>
              <a:ahLst/>
              <a:cxnLst/>
              <a:rect l="l" t="t" r="r" b="b"/>
              <a:pathLst>
                <a:path w="25392" h="27273" extrusionOk="0">
                  <a:moveTo>
                    <a:pt x="4153" y="0"/>
                  </a:moveTo>
                  <a:lnTo>
                    <a:pt x="4153" y="0"/>
                  </a:lnTo>
                  <a:cubicBezTo>
                    <a:pt x="4002" y="123"/>
                    <a:pt x="3851" y="245"/>
                    <a:pt x="3699" y="375"/>
                  </a:cubicBezTo>
                  <a:cubicBezTo>
                    <a:pt x="3151" y="858"/>
                    <a:pt x="1227" y="2653"/>
                    <a:pt x="686" y="5623"/>
                  </a:cubicBezTo>
                  <a:cubicBezTo>
                    <a:pt x="1" y="9401"/>
                    <a:pt x="2056" y="12342"/>
                    <a:pt x="2892" y="13539"/>
                  </a:cubicBezTo>
                  <a:cubicBezTo>
                    <a:pt x="5920" y="17929"/>
                    <a:pt x="10786" y="18960"/>
                    <a:pt x="12631" y="19205"/>
                  </a:cubicBezTo>
                  <a:cubicBezTo>
                    <a:pt x="13326" y="19300"/>
                    <a:pt x="13972" y="19334"/>
                    <a:pt x="14549" y="19334"/>
                  </a:cubicBezTo>
                  <a:cubicBezTo>
                    <a:pt x="15199" y="19334"/>
                    <a:pt x="15763" y="19291"/>
                    <a:pt x="16214" y="19241"/>
                  </a:cubicBezTo>
                  <a:cubicBezTo>
                    <a:pt x="18348" y="21296"/>
                    <a:pt x="19977" y="22997"/>
                    <a:pt x="21051" y="24158"/>
                  </a:cubicBezTo>
                  <a:cubicBezTo>
                    <a:pt x="22635" y="25860"/>
                    <a:pt x="23856" y="27273"/>
                    <a:pt x="25020" y="27273"/>
                  </a:cubicBezTo>
                  <a:cubicBezTo>
                    <a:pt x="25127" y="27273"/>
                    <a:pt x="25234" y="27261"/>
                    <a:pt x="25341" y="27236"/>
                  </a:cubicBezTo>
                  <a:cubicBezTo>
                    <a:pt x="25355" y="27229"/>
                    <a:pt x="25377" y="27221"/>
                    <a:pt x="25391" y="27214"/>
                  </a:cubicBezTo>
                  <a:cubicBezTo>
                    <a:pt x="25377" y="27048"/>
                    <a:pt x="25297" y="26868"/>
                    <a:pt x="25146" y="26710"/>
                  </a:cubicBezTo>
                  <a:cubicBezTo>
                    <a:pt x="23783" y="25282"/>
                    <a:pt x="22421" y="23855"/>
                    <a:pt x="21066" y="22435"/>
                  </a:cubicBezTo>
                  <a:cubicBezTo>
                    <a:pt x="20388" y="21721"/>
                    <a:pt x="19703" y="21007"/>
                    <a:pt x="19026" y="20294"/>
                  </a:cubicBezTo>
                  <a:cubicBezTo>
                    <a:pt x="18413" y="19645"/>
                    <a:pt x="17814" y="18945"/>
                    <a:pt x="17007" y="18527"/>
                  </a:cubicBezTo>
                  <a:cubicBezTo>
                    <a:pt x="16255" y="18138"/>
                    <a:pt x="15386" y="18102"/>
                    <a:pt x="14515" y="18102"/>
                  </a:cubicBezTo>
                  <a:cubicBezTo>
                    <a:pt x="14312" y="18102"/>
                    <a:pt x="14109" y="18104"/>
                    <a:pt x="13907" y="18104"/>
                  </a:cubicBezTo>
                  <a:cubicBezTo>
                    <a:pt x="13514" y="18104"/>
                    <a:pt x="13126" y="18096"/>
                    <a:pt x="12754" y="18052"/>
                  </a:cubicBezTo>
                  <a:cubicBezTo>
                    <a:pt x="11463" y="17893"/>
                    <a:pt x="10195" y="17540"/>
                    <a:pt x="8998" y="17028"/>
                  </a:cubicBezTo>
                  <a:cubicBezTo>
                    <a:pt x="6662" y="16040"/>
                    <a:pt x="4535" y="14339"/>
                    <a:pt x="3238" y="12140"/>
                  </a:cubicBezTo>
                  <a:cubicBezTo>
                    <a:pt x="1010" y="8399"/>
                    <a:pt x="1313" y="3295"/>
                    <a:pt x="415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1396050" y="1866425"/>
              <a:ext cx="401925" cy="515100"/>
            </a:xfrm>
            <a:custGeom>
              <a:avLst/>
              <a:gdLst/>
              <a:ahLst/>
              <a:cxnLst/>
              <a:rect l="l" t="t" r="r" b="b"/>
              <a:pathLst>
                <a:path w="16077" h="20604" extrusionOk="0">
                  <a:moveTo>
                    <a:pt x="397" y="0"/>
                  </a:moveTo>
                  <a:lnTo>
                    <a:pt x="116" y="1745"/>
                  </a:lnTo>
                  <a:cubicBezTo>
                    <a:pt x="1" y="2487"/>
                    <a:pt x="203" y="3237"/>
                    <a:pt x="671" y="3821"/>
                  </a:cubicBezTo>
                  <a:lnTo>
                    <a:pt x="11441" y="17100"/>
                  </a:lnTo>
                  <a:cubicBezTo>
                    <a:pt x="12984" y="18268"/>
                    <a:pt x="14534" y="19436"/>
                    <a:pt x="16077" y="20604"/>
                  </a:cubicBezTo>
                  <a:cubicBezTo>
                    <a:pt x="15457" y="19342"/>
                    <a:pt x="14837" y="18080"/>
                    <a:pt x="14217" y="16812"/>
                  </a:cubicBezTo>
                  <a:cubicBezTo>
                    <a:pt x="8428" y="10367"/>
                    <a:pt x="4326" y="5876"/>
                    <a:pt x="2762" y="4376"/>
                  </a:cubicBezTo>
                  <a:cubicBezTo>
                    <a:pt x="2401" y="4030"/>
                    <a:pt x="1262" y="2978"/>
                    <a:pt x="686" y="1226"/>
                  </a:cubicBezTo>
                  <a:cubicBezTo>
                    <a:pt x="541" y="808"/>
                    <a:pt x="455" y="397"/>
                    <a:pt x="39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1396600" y="1809100"/>
              <a:ext cx="9750" cy="18225"/>
            </a:xfrm>
            <a:custGeom>
              <a:avLst/>
              <a:gdLst/>
              <a:ahLst/>
              <a:cxnLst/>
              <a:rect l="l" t="t" r="r" b="b"/>
              <a:pathLst>
                <a:path w="390" h="729" extrusionOk="0">
                  <a:moveTo>
                    <a:pt x="390" y="1"/>
                  </a:moveTo>
                  <a:cubicBezTo>
                    <a:pt x="260" y="22"/>
                    <a:pt x="130" y="51"/>
                    <a:pt x="0" y="73"/>
                  </a:cubicBezTo>
                  <a:cubicBezTo>
                    <a:pt x="101" y="296"/>
                    <a:pt x="209" y="513"/>
                    <a:pt x="318" y="729"/>
                  </a:cubicBezTo>
                  <a:cubicBezTo>
                    <a:pt x="332" y="469"/>
                    <a:pt x="361" y="224"/>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56"/>
          <p:cNvGrpSpPr/>
          <p:nvPr/>
        </p:nvGrpSpPr>
        <p:grpSpPr>
          <a:xfrm>
            <a:off x="1260013" y="539400"/>
            <a:ext cx="6623713" cy="3734175"/>
            <a:chOff x="1260013" y="631275"/>
            <a:chExt cx="6623713" cy="3734175"/>
          </a:xfrm>
        </p:grpSpPr>
        <p:sp>
          <p:nvSpPr>
            <p:cNvPr id="4909" name="Google Shape;4909;p56"/>
            <p:cNvSpPr/>
            <p:nvPr/>
          </p:nvSpPr>
          <p:spPr>
            <a:xfrm>
              <a:off x="1372975" y="631275"/>
              <a:ext cx="6397800" cy="3330300"/>
            </a:xfrm>
            <a:prstGeom prst="round2Same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1502750" y="741725"/>
              <a:ext cx="6138300" cy="3219900"/>
            </a:xfrm>
            <a:prstGeom prst="round2SameRect">
              <a:avLst>
                <a:gd name="adj1" fmla="val 13724"/>
                <a:gd name="adj2" fmla="val 0"/>
              </a:avLst>
            </a:pr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1544700" y="780225"/>
              <a:ext cx="6054600" cy="3181500"/>
            </a:xfrm>
            <a:prstGeom prst="round2SameRect">
              <a:avLst>
                <a:gd name="adj1" fmla="val 12823"/>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1372950" y="3458175"/>
              <a:ext cx="6397910" cy="907266"/>
            </a:xfrm>
            <a:custGeom>
              <a:avLst/>
              <a:gdLst/>
              <a:ahLst/>
              <a:cxnLst/>
              <a:rect l="l" t="t" r="r" b="b"/>
              <a:pathLst>
                <a:path w="68956" h="13285" extrusionOk="0">
                  <a:moveTo>
                    <a:pt x="0" y="0"/>
                  </a:moveTo>
                  <a:lnTo>
                    <a:pt x="0" y="13285"/>
                  </a:lnTo>
                  <a:lnTo>
                    <a:pt x="68955" y="13285"/>
                  </a:lnTo>
                  <a:lnTo>
                    <a:pt x="68955" y="0"/>
                  </a:lnTo>
                  <a:cubicBezTo>
                    <a:pt x="60944" y="2237"/>
                    <a:pt x="50376" y="4337"/>
                    <a:pt x="37890" y="4657"/>
                  </a:cubicBezTo>
                  <a:cubicBezTo>
                    <a:pt x="36746" y="4687"/>
                    <a:pt x="35617" y="4701"/>
                    <a:pt x="34502" y="4701"/>
                  </a:cubicBezTo>
                  <a:cubicBezTo>
                    <a:pt x="20329" y="4701"/>
                    <a:pt x="8507" y="2370"/>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3" name="Google Shape;4913;p56"/>
            <p:cNvGrpSpPr/>
            <p:nvPr/>
          </p:nvGrpSpPr>
          <p:grpSpPr>
            <a:xfrm>
              <a:off x="1260013" y="3960150"/>
              <a:ext cx="6623713" cy="405300"/>
              <a:chOff x="1260013" y="3960150"/>
              <a:chExt cx="6623713" cy="405300"/>
            </a:xfrm>
          </p:grpSpPr>
          <p:sp>
            <p:nvSpPr>
              <p:cNvPr id="4914" name="Google Shape;4914;p56"/>
              <p:cNvSpPr/>
              <p:nvPr/>
            </p:nvSpPr>
            <p:spPr>
              <a:xfrm>
                <a:off x="1260013" y="3960150"/>
                <a:ext cx="6623700" cy="405300"/>
              </a:xfrm>
              <a:prstGeom prst="roundRect">
                <a:avLst>
                  <a:gd name="adj" fmla="val 1263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rot="10800000" flipH="1">
                <a:off x="1260025" y="4262250"/>
                <a:ext cx="6623700" cy="103200"/>
              </a:xfrm>
              <a:prstGeom prst="round2SameRect">
                <a:avLst>
                  <a:gd name="adj1" fmla="val 50000"/>
                  <a:gd name="adj2" fmla="val 0"/>
                </a:avLst>
              </a:pr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1260025" y="3960150"/>
                <a:ext cx="6623700" cy="103200"/>
              </a:xfrm>
              <a:prstGeom prst="round2SameRect">
                <a:avLst>
                  <a:gd name="adj1" fmla="val 50000"/>
                  <a:gd name="adj2" fmla="val 0"/>
                </a:avLst>
              </a:prstGeom>
              <a:solidFill>
                <a:srgbClr val="FEF7EA">
                  <a:alpha val="3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17" name="Google Shape;4917;p56"/>
          <p:cNvSpPr txBox="1">
            <a:spLocks noGrp="1"/>
          </p:cNvSpPr>
          <p:nvPr>
            <p:ph type="title"/>
          </p:nvPr>
        </p:nvSpPr>
        <p:spPr>
          <a:xfrm>
            <a:off x="2040827" y="886324"/>
            <a:ext cx="4744200" cy="174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solidFill>
                  <a:schemeClr val="tx1"/>
                </a:solidFill>
              </a:rPr>
              <a:t>Exercise 1</a:t>
            </a:r>
            <a:endParaRPr sz="7200" dirty="0">
              <a:solidFill>
                <a:schemeClr val="tx1"/>
              </a:solidFill>
            </a:endParaRPr>
          </a:p>
        </p:txBody>
      </p:sp>
      <p:grpSp>
        <p:nvGrpSpPr>
          <p:cNvPr id="4919" name="Google Shape;4919;p56"/>
          <p:cNvGrpSpPr/>
          <p:nvPr/>
        </p:nvGrpSpPr>
        <p:grpSpPr>
          <a:xfrm>
            <a:off x="6613170" y="1742360"/>
            <a:ext cx="1557633" cy="3277092"/>
            <a:chOff x="3916975" y="1390900"/>
            <a:chExt cx="1509919" cy="3176708"/>
          </a:xfrm>
        </p:grpSpPr>
        <p:sp>
          <p:nvSpPr>
            <p:cNvPr id="4920" name="Google Shape;4920;p56"/>
            <p:cNvSpPr/>
            <p:nvPr/>
          </p:nvSpPr>
          <p:spPr>
            <a:xfrm>
              <a:off x="4057344" y="4238360"/>
              <a:ext cx="1369550" cy="329248"/>
            </a:xfrm>
            <a:custGeom>
              <a:avLst/>
              <a:gdLst/>
              <a:ahLst/>
              <a:cxnLst/>
              <a:rect l="l" t="t" r="r" b="b"/>
              <a:pathLst>
                <a:path w="54782" h="17439" extrusionOk="0">
                  <a:moveTo>
                    <a:pt x="27391" y="0"/>
                  </a:moveTo>
                  <a:cubicBezTo>
                    <a:pt x="12258" y="0"/>
                    <a:pt x="1" y="3903"/>
                    <a:pt x="1" y="8719"/>
                  </a:cubicBezTo>
                  <a:cubicBezTo>
                    <a:pt x="1" y="13536"/>
                    <a:pt x="12258" y="17439"/>
                    <a:pt x="27391" y="17439"/>
                  </a:cubicBezTo>
                  <a:cubicBezTo>
                    <a:pt x="42524" y="17439"/>
                    <a:pt x="54782" y="13536"/>
                    <a:pt x="54782" y="8719"/>
                  </a:cubicBezTo>
                  <a:cubicBezTo>
                    <a:pt x="54782" y="3903"/>
                    <a:pt x="42524" y="0"/>
                    <a:pt x="2739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4335250" y="2408075"/>
              <a:ext cx="1021150" cy="984675"/>
            </a:xfrm>
            <a:custGeom>
              <a:avLst/>
              <a:gdLst/>
              <a:ahLst/>
              <a:cxnLst/>
              <a:rect l="l" t="t" r="r" b="b"/>
              <a:pathLst>
                <a:path w="40846" h="39387" extrusionOk="0">
                  <a:moveTo>
                    <a:pt x="15687" y="1"/>
                  </a:moveTo>
                  <a:cubicBezTo>
                    <a:pt x="7527" y="1"/>
                    <a:pt x="5251" y="4248"/>
                    <a:pt x="5251" y="4248"/>
                  </a:cubicBezTo>
                  <a:cubicBezTo>
                    <a:pt x="2900" y="7352"/>
                    <a:pt x="1" y="33966"/>
                    <a:pt x="3858" y="37436"/>
                  </a:cubicBezTo>
                  <a:cubicBezTo>
                    <a:pt x="5413" y="38842"/>
                    <a:pt x="9760" y="39386"/>
                    <a:pt x="14730" y="39386"/>
                  </a:cubicBezTo>
                  <a:cubicBezTo>
                    <a:pt x="22016" y="39386"/>
                    <a:pt x="30638" y="38218"/>
                    <a:pt x="33759" y="36888"/>
                  </a:cubicBezTo>
                  <a:cubicBezTo>
                    <a:pt x="39009" y="34628"/>
                    <a:pt x="35814" y="18605"/>
                    <a:pt x="35814" y="18605"/>
                  </a:cubicBezTo>
                  <a:lnTo>
                    <a:pt x="35814" y="18605"/>
                  </a:lnTo>
                  <a:cubicBezTo>
                    <a:pt x="36018" y="18612"/>
                    <a:pt x="36212" y="18615"/>
                    <a:pt x="36396" y="18615"/>
                  </a:cubicBezTo>
                  <a:cubicBezTo>
                    <a:pt x="40845" y="18615"/>
                    <a:pt x="39304" y="16537"/>
                    <a:pt x="37594" y="14565"/>
                  </a:cubicBezTo>
                  <a:cubicBezTo>
                    <a:pt x="35814" y="12510"/>
                    <a:pt x="34216" y="5937"/>
                    <a:pt x="32435" y="4248"/>
                  </a:cubicBezTo>
                  <a:cubicBezTo>
                    <a:pt x="30655" y="2559"/>
                    <a:pt x="28236" y="1075"/>
                    <a:pt x="18101" y="116"/>
                  </a:cubicBezTo>
                  <a:cubicBezTo>
                    <a:pt x="17244" y="37"/>
                    <a:pt x="16441" y="1"/>
                    <a:pt x="156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4335250" y="2463025"/>
              <a:ext cx="893075" cy="930025"/>
            </a:xfrm>
            <a:custGeom>
              <a:avLst/>
              <a:gdLst/>
              <a:ahLst/>
              <a:cxnLst/>
              <a:rect l="l" t="t" r="r" b="b"/>
              <a:pathLst>
                <a:path w="35723" h="37201" extrusionOk="0">
                  <a:moveTo>
                    <a:pt x="13799" y="1"/>
                  </a:moveTo>
                  <a:cubicBezTo>
                    <a:pt x="11133" y="1"/>
                    <a:pt x="8585" y="221"/>
                    <a:pt x="6734" y="429"/>
                  </a:cubicBezTo>
                  <a:cubicBezTo>
                    <a:pt x="5661" y="1296"/>
                    <a:pt x="5251" y="2050"/>
                    <a:pt x="5251" y="2050"/>
                  </a:cubicBezTo>
                  <a:cubicBezTo>
                    <a:pt x="2900" y="5154"/>
                    <a:pt x="1" y="31768"/>
                    <a:pt x="3858" y="35238"/>
                  </a:cubicBezTo>
                  <a:cubicBezTo>
                    <a:pt x="4223" y="35580"/>
                    <a:pt x="4748" y="35854"/>
                    <a:pt x="5410" y="36105"/>
                  </a:cubicBezTo>
                  <a:cubicBezTo>
                    <a:pt x="8309" y="36767"/>
                    <a:pt x="11642" y="37086"/>
                    <a:pt x="14974" y="37201"/>
                  </a:cubicBezTo>
                  <a:cubicBezTo>
                    <a:pt x="21502" y="37178"/>
                    <a:pt x="29080" y="36219"/>
                    <a:pt x="32732" y="35055"/>
                  </a:cubicBezTo>
                  <a:cubicBezTo>
                    <a:pt x="35722" y="30695"/>
                    <a:pt x="32002" y="13531"/>
                    <a:pt x="31317" y="8715"/>
                  </a:cubicBezTo>
                  <a:cubicBezTo>
                    <a:pt x="30564" y="3373"/>
                    <a:pt x="28236" y="2712"/>
                    <a:pt x="21388" y="840"/>
                  </a:cubicBezTo>
                  <a:cubicBezTo>
                    <a:pt x="19102" y="209"/>
                    <a:pt x="16395" y="1"/>
                    <a:pt x="1379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4837975" y="2523075"/>
              <a:ext cx="470225" cy="856275"/>
            </a:xfrm>
            <a:custGeom>
              <a:avLst/>
              <a:gdLst/>
              <a:ahLst/>
              <a:cxnLst/>
              <a:rect l="l" t="t" r="r" b="b"/>
              <a:pathLst>
                <a:path w="18809" h="34251" extrusionOk="0">
                  <a:moveTo>
                    <a:pt x="8739" y="1"/>
                  </a:moveTo>
                  <a:cubicBezTo>
                    <a:pt x="7493" y="1"/>
                    <a:pt x="6327" y="598"/>
                    <a:pt x="5365" y="2090"/>
                  </a:cubicBezTo>
                  <a:cubicBezTo>
                    <a:pt x="3813" y="4532"/>
                    <a:pt x="1" y="26285"/>
                    <a:pt x="2877" y="31786"/>
                  </a:cubicBezTo>
                  <a:cubicBezTo>
                    <a:pt x="3310" y="32630"/>
                    <a:pt x="3630" y="33452"/>
                    <a:pt x="3881" y="34251"/>
                  </a:cubicBezTo>
                  <a:cubicBezTo>
                    <a:pt x="4406" y="34205"/>
                    <a:pt x="4908" y="34137"/>
                    <a:pt x="5410" y="34068"/>
                  </a:cubicBezTo>
                  <a:lnTo>
                    <a:pt x="5456" y="34068"/>
                  </a:lnTo>
                  <a:cubicBezTo>
                    <a:pt x="5958" y="34000"/>
                    <a:pt x="6438" y="33931"/>
                    <a:pt x="6917" y="33863"/>
                  </a:cubicBezTo>
                  <a:lnTo>
                    <a:pt x="6963" y="33863"/>
                  </a:lnTo>
                  <a:cubicBezTo>
                    <a:pt x="7191" y="33817"/>
                    <a:pt x="7396" y="33794"/>
                    <a:pt x="7624" y="33749"/>
                  </a:cubicBezTo>
                  <a:lnTo>
                    <a:pt x="7670" y="33749"/>
                  </a:lnTo>
                  <a:cubicBezTo>
                    <a:pt x="8127" y="33680"/>
                    <a:pt x="8560" y="33589"/>
                    <a:pt x="8971" y="33520"/>
                  </a:cubicBezTo>
                  <a:cubicBezTo>
                    <a:pt x="8994" y="33520"/>
                    <a:pt x="9040" y="33520"/>
                    <a:pt x="9062" y="33497"/>
                  </a:cubicBezTo>
                  <a:cubicBezTo>
                    <a:pt x="9268" y="33475"/>
                    <a:pt x="9450" y="33429"/>
                    <a:pt x="9633" y="33383"/>
                  </a:cubicBezTo>
                  <a:lnTo>
                    <a:pt x="9679" y="33383"/>
                  </a:lnTo>
                  <a:cubicBezTo>
                    <a:pt x="9861" y="33338"/>
                    <a:pt x="10067" y="33315"/>
                    <a:pt x="10249" y="33269"/>
                  </a:cubicBezTo>
                  <a:cubicBezTo>
                    <a:pt x="10272" y="33269"/>
                    <a:pt x="10318" y="33246"/>
                    <a:pt x="10341" y="33246"/>
                  </a:cubicBezTo>
                  <a:cubicBezTo>
                    <a:pt x="10500" y="33201"/>
                    <a:pt x="10637" y="33178"/>
                    <a:pt x="10797" y="33155"/>
                  </a:cubicBezTo>
                  <a:cubicBezTo>
                    <a:pt x="10843" y="33132"/>
                    <a:pt x="10866" y="33132"/>
                    <a:pt x="10911" y="33109"/>
                  </a:cubicBezTo>
                  <a:cubicBezTo>
                    <a:pt x="11094" y="33087"/>
                    <a:pt x="11254" y="33041"/>
                    <a:pt x="11413" y="32995"/>
                  </a:cubicBezTo>
                  <a:lnTo>
                    <a:pt x="11436" y="32995"/>
                  </a:lnTo>
                  <a:cubicBezTo>
                    <a:pt x="11596" y="32950"/>
                    <a:pt x="11733" y="32904"/>
                    <a:pt x="11893" y="32881"/>
                  </a:cubicBezTo>
                  <a:cubicBezTo>
                    <a:pt x="11938" y="32858"/>
                    <a:pt x="11961" y="32858"/>
                    <a:pt x="12007" y="32836"/>
                  </a:cubicBezTo>
                  <a:cubicBezTo>
                    <a:pt x="12121" y="32813"/>
                    <a:pt x="12258" y="32767"/>
                    <a:pt x="12372" y="32744"/>
                  </a:cubicBezTo>
                  <a:cubicBezTo>
                    <a:pt x="12395" y="32721"/>
                    <a:pt x="12418" y="32721"/>
                    <a:pt x="12463" y="32699"/>
                  </a:cubicBezTo>
                  <a:cubicBezTo>
                    <a:pt x="12600" y="32676"/>
                    <a:pt x="12714" y="32630"/>
                    <a:pt x="12851" y="32584"/>
                  </a:cubicBezTo>
                  <a:cubicBezTo>
                    <a:pt x="12874" y="32562"/>
                    <a:pt x="12897" y="32562"/>
                    <a:pt x="12943" y="32562"/>
                  </a:cubicBezTo>
                  <a:cubicBezTo>
                    <a:pt x="13034" y="32516"/>
                    <a:pt x="13125" y="32493"/>
                    <a:pt x="13217" y="32448"/>
                  </a:cubicBezTo>
                  <a:cubicBezTo>
                    <a:pt x="13262" y="32448"/>
                    <a:pt x="13285" y="32425"/>
                    <a:pt x="13331" y="32402"/>
                  </a:cubicBezTo>
                  <a:cubicBezTo>
                    <a:pt x="13445" y="32379"/>
                    <a:pt x="13536" y="32333"/>
                    <a:pt x="13650" y="32288"/>
                  </a:cubicBezTo>
                  <a:cubicBezTo>
                    <a:pt x="13764" y="32242"/>
                    <a:pt x="13879" y="32174"/>
                    <a:pt x="13993" y="32105"/>
                  </a:cubicBezTo>
                  <a:cubicBezTo>
                    <a:pt x="14038" y="32082"/>
                    <a:pt x="14061" y="32059"/>
                    <a:pt x="14107" y="32037"/>
                  </a:cubicBezTo>
                  <a:cubicBezTo>
                    <a:pt x="14130" y="32037"/>
                    <a:pt x="14130" y="32014"/>
                    <a:pt x="14130" y="32014"/>
                  </a:cubicBezTo>
                  <a:cubicBezTo>
                    <a:pt x="15682" y="30987"/>
                    <a:pt x="16344" y="28613"/>
                    <a:pt x="16572" y="25897"/>
                  </a:cubicBezTo>
                  <a:cubicBezTo>
                    <a:pt x="16618" y="25531"/>
                    <a:pt x="16640" y="25166"/>
                    <a:pt x="16640" y="24801"/>
                  </a:cubicBezTo>
                  <a:cubicBezTo>
                    <a:pt x="16640" y="24755"/>
                    <a:pt x="16640" y="24687"/>
                    <a:pt x="16640" y="24618"/>
                  </a:cubicBezTo>
                  <a:cubicBezTo>
                    <a:pt x="16663" y="24322"/>
                    <a:pt x="16663" y="24002"/>
                    <a:pt x="16663" y="23683"/>
                  </a:cubicBezTo>
                  <a:cubicBezTo>
                    <a:pt x="16663" y="23591"/>
                    <a:pt x="16663" y="23500"/>
                    <a:pt x="16663" y="23409"/>
                  </a:cubicBezTo>
                  <a:cubicBezTo>
                    <a:pt x="16663" y="23089"/>
                    <a:pt x="16663" y="22770"/>
                    <a:pt x="16663" y="22473"/>
                  </a:cubicBezTo>
                  <a:cubicBezTo>
                    <a:pt x="16640" y="22404"/>
                    <a:pt x="16640" y="22359"/>
                    <a:pt x="16640" y="22313"/>
                  </a:cubicBezTo>
                  <a:cubicBezTo>
                    <a:pt x="16640" y="21948"/>
                    <a:pt x="16618" y="21583"/>
                    <a:pt x="16595" y="21217"/>
                  </a:cubicBezTo>
                  <a:cubicBezTo>
                    <a:pt x="16595" y="21217"/>
                    <a:pt x="16595" y="21195"/>
                    <a:pt x="16595" y="21172"/>
                  </a:cubicBezTo>
                  <a:cubicBezTo>
                    <a:pt x="16526" y="19916"/>
                    <a:pt x="16070" y="18547"/>
                    <a:pt x="16230" y="17292"/>
                  </a:cubicBezTo>
                  <a:cubicBezTo>
                    <a:pt x="15979" y="15351"/>
                    <a:pt x="15705" y="14005"/>
                    <a:pt x="15705" y="14005"/>
                  </a:cubicBezTo>
                  <a:lnTo>
                    <a:pt x="15705" y="14005"/>
                  </a:lnTo>
                  <a:cubicBezTo>
                    <a:pt x="15874" y="14009"/>
                    <a:pt x="16036" y="14012"/>
                    <a:pt x="16191" y="14012"/>
                  </a:cubicBezTo>
                  <a:cubicBezTo>
                    <a:pt x="17561" y="14012"/>
                    <a:pt x="18378" y="13833"/>
                    <a:pt x="18809" y="13525"/>
                  </a:cubicBezTo>
                  <a:cubicBezTo>
                    <a:pt x="18421" y="13092"/>
                    <a:pt x="17896" y="12681"/>
                    <a:pt x="17668" y="12407"/>
                  </a:cubicBezTo>
                  <a:cubicBezTo>
                    <a:pt x="16914" y="11494"/>
                    <a:pt x="16184" y="10604"/>
                    <a:pt x="15682" y="9531"/>
                  </a:cubicBezTo>
                  <a:cubicBezTo>
                    <a:pt x="14289" y="6541"/>
                    <a:pt x="14609" y="2364"/>
                    <a:pt x="11185" y="652"/>
                  </a:cubicBezTo>
                  <a:cubicBezTo>
                    <a:pt x="10359" y="243"/>
                    <a:pt x="9533" y="1"/>
                    <a:pt x="873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5141000" y="2554775"/>
              <a:ext cx="167200" cy="318600"/>
            </a:xfrm>
            <a:custGeom>
              <a:avLst/>
              <a:gdLst/>
              <a:ahLst/>
              <a:cxnLst/>
              <a:rect l="l" t="t" r="r" b="b"/>
              <a:pathLst>
                <a:path w="6688" h="12744" extrusionOk="0">
                  <a:moveTo>
                    <a:pt x="0" y="0"/>
                  </a:moveTo>
                  <a:cubicBezTo>
                    <a:pt x="1255" y="1666"/>
                    <a:pt x="2579" y="7030"/>
                    <a:pt x="2739" y="9130"/>
                  </a:cubicBezTo>
                  <a:cubicBezTo>
                    <a:pt x="2853" y="10523"/>
                    <a:pt x="3333" y="11892"/>
                    <a:pt x="3675" y="12737"/>
                  </a:cubicBezTo>
                  <a:cubicBezTo>
                    <a:pt x="3837" y="12741"/>
                    <a:pt x="3993" y="12744"/>
                    <a:pt x="4141" y="12744"/>
                  </a:cubicBezTo>
                  <a:cubicBezTo>
                    <a:pt x="5458" y="12744"/>
                    <a:pt x="6257" y="12565"/>
                    <a:pt x="6688" y="12257"/>
                  </a:cubicBezTo>
                  <a:cubicBezTo>
                    <a:pt x="6300" y="11824"/>
                    <a:pt x="5775" y="11413"/>
                    <a:pt x="5547" y="11139"/>
                  </a:cubicBezTo>
                  <a:cubicBezTo>
                    <a:pt x="4793" y="10226"/>
                    <a:pt x="4063" y="9336"/>
                    <a:pt x="3561" y="8263"/>
                  </a:cubicBezTo>
                  <a:cubicBezTo>
                    <a:pt x="2305" y="5592"/>
                    <a:pt x="2442" y="1963"/>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5017150" y="2523600"/>
              <a:ext cx="279650" cy="334800"/>
            </a:xfrm>
            <a:custGeom>
              <a:avLst/>
              <a:gdLst/>
              <a:ahLst/>
              <a:cxnLst/>
              <a:rect l="l" t="t" r="r" b="b"/>
              <a:pathLst>
                <a:path w="11186" h="13392" extrusionOk="0">
                  <a:moveTo>
                    <a:pt x="88" y="0"/>
                  </a:moveTo>
                  <a:cubicBezTo>
                    <a:pt x="36" y="0"/>
                    <a:pt x="6" y="5"/>
                    <a:pt x="1" y="15"/>
                  </a:cubicBezTo>
                  <a:cubicBezTo>
                    <a:pt x="1" y="37"/>
                    <a:pt x="572" y="152"/>
                    <a:pt x="1439" y="334"/>
                  </a:cubicBezTo>
                  <a:cubicBezTo>
                    <a:pt x="2283" y="517"/>
                    <a:pt x="3470" y="745"/>
                    <a:pt x="4406" y="1384"/>
                  </a:cubicBezTo>
                  <a:cubicBezTo>
                    <a:pt x="5388" y="2000"/>
                    <a:pt x="5936" y="3028"/>
                    <a:pt x="6209" y="3849"/>
                  </a:cubicBezTo>
                  <a:cubicBezTo>
                    <a:pt x="6506" y="4671"/>
                    <a:pt x="6643" y="5242"/>
                    <a:pt x="6643" y="5242"/>
                  </a:cubicBezTo>
                  <a:cubicBezTo>
                    <a:pt x="6643" y="5242"/>
                    <a:pt x="6689" y="5379"/>
                    <a:pt x="6757" y="5607"/>
                  </a:cubicBezTo>
                  <a:cubicBezTo>
                    <a:pt x="6826" y="5858"/>
                    <a:pt x="6940" y="6223"/>
                    <a:pt x="7054" y="6634"/>
                  </a:cubicBezTo>
                  <a:cubicBezTo>
                    <a:pt x="7305" y="7478"/>
                    <a:pt x="7647" y="8620"/>
                    <a:pt x="8127" y="9715"/>
                  </a:cubicBezTo>
                  <a:cubicBezTo>
                    <a:pt x="8287" y="9966"/>
                    <a:pt x="8423" y="10240"/>
                    <a:pt x="8560" y="10491"/>
                  </a:cubicBezTo>
                  <a:lnTo>
                    <a:pt x="8652" y="10697"/>
                  </a:lnTo>
                  <a:lnTo>
                    <a:pt x="8789" y="10857"/>
                  </a:lnTo>
                  <a:cubicBezTo>
                    <a:pt x="8857" y="10971"/>
                    <a:pt x="8948" y="11085"/>
                    <a:pt x="9040" y="11199"/>
                  </a:cubicBezTo>
                  <a:cubicBezTo>
                    <a:pt x="9200" y="11450"/>
                    <a:pt x="9359" y="11656"/>
                    <a:pt x="9519" y="11838"/>
                  </a:cubicBezTo>
                  <a:cubicBezTo>
                    <a:pt x="9679" y="12044"/>
                    <a:pt x="9839" y="12226"/>
                    <a:pt x="9998" y="12386"/>
                  </a:cubicBezTo>
                  <a:cubicBezTo>
                    <a:pt x="10621" y="12986"/>
                    <a:pt x="11026" y="13391"/>
                    <a:pt x="11069" y="13391"/>
                  </a:cubicBezTo>
                  <a:cubicBezTo>
                    <a:pt x="11070" y="13391"/>
                    <a:pt x="11071" y="13391"/>
                    <a:pt x="11071" y="13390"/>
                  </a:cubicBezTo>
                  <a:cubicBezTo>
                    <a:pt x="11185" y="13299"/>
                    <a:pt x="9336" y="11724"/>
                    <a:pt x="8423" y="9578"/>
                  </a:cubicBezTo>
                  <a:cubicBezTo>
                    <a:pt x="7990" y="8506"/>
                    <a:pt x="7693" y="7364"/>
                    <a:pt x="7465" y="6520"/>
                  </a:cubicBezTo>
                  <a:cubicBezTo>
                    <a:pt x="7351" y="6109"/>
                    <a:pt x="7259" y="5744"/>
                    <a:pt x="7191" y="5493"/>
                  </a:cubicBezTo>
                  <a:cubicBezTo>
                    <a:pt x="7122" y="5242"/>
                    <a:pt x="7077" y="5105"/>
                    <a:pt x="7077" y="5105"/>
                  </a:cubicBezTo>
                  <a:cubicBezTo>
                    <a:pt x="7077" y="5105"/>
                    <a:pt x="6917" y="4534"/>
                    <a:pt x="6597" y="3712"/>
                  </a:cubicBezTo>
                  <a:cubicBezTo>
                    <a:pt x="6438" y="3279"/>
                    <a:pt x="6209" y="2799"/>
                    <a:pt x="5890" y="2343"/>
                  </a:cubicBezTo>
                  <a:cubicBezTo>
                    <a:pt x="5547" y="1863"/>
                    <a:pt x="5114" y="1430"/>
                    <a:pt x="4589" y="1110"/>
                  </a:cubicBezTo>
                  <a:cubicBezTo>
                    <a:pt x="3539" y="471"/>
                    <a:pt x="2329" y="289"/>
                    <a:pt x="1485" y="152"/>
                  </a:cubicBezTo>
                  <a:cubicBezTo>
                    <a:pt x="785" y="62"/>
                    <a:pt x="282" y="0"/>
                    <a:pt x="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5127300" y="2742500"/>
              <a:ext cx="138100" cy="647150"/>
            </a:xfrm>
            <a:custGeom>
              <a:avLst/>
              <a:gdLst/>
              <a:ahLst/>
              <a:cxnLst/>
              <a:rect l="l" t="t" r="r" b="b"/>
              <a:pathLst>
                <a:path w="5524" h="25886" extrusionOk="0">
                  <a:moveTo>
                    <a:pt x="3424" y="1"/>
                  </a:moveTo>
                  <a:cubicBezTo>
                    <a:pt x="3401" y="1"/>
                    <a:pt x="3378" y="46"/>
                    <a:pt x="3333" y="138"/>
                  </a:cubicBezTo>
                  <a:cubicBezTo>
                    <a:pt x="3310" y="229"/>
                    <a:pt x="3219" y="366"/>
                    <a:pt x="3219" y="571"/>
                  </a:cubicBezTo>
                  <a:cubicBezTo>
                    <a:pt x="3127" y="937"/>
                    <a:pt x="3127" y="1507"/>
                    <a:pt x="3219" y="2146"/>
                  </a:cubicBezTo>
                  <a:cubicBezTo>
                    <a:pt x="3287" y="2808"/>
                    <a:pt x="3447" y="3539"/>
                    <a:pt x="3561" y="4338"/>
                  </a:cubicBezTo>
                  <a:cubicBezTo>
                    <a:pt x="3675" y="5136"/>
                    <a:pt x="3766" y="6004"/>
                    <a:pt x="3949" y="6848"/>
                  </a:cubicBezTo>
                  <a:cubicBezTo>
                    <a:pt x="4132" y="7693"/>
                    <a:pt x="4269" y="8537"/>
                    <a:pt x="4406" y="9336"/>
                  </a:cubicBezTo>
                  <a:cubicBezTo>
                    <a:pt x="4497" y="9724"/>
                    <a:pt x="4542" y="10112"/>
                    <a:pt x="4565" y="10478"/>
                  </a:cubicBezTo>
                  <a:cubicBezTo>
                    <a:pt x="4611" y="10843"/>
                    <a:pt x="4657" y="11185"/>
                    <a:pt x="4679" y="11505"/>
                  </a:cubicBezTo>
                  <a:cubicBezTo>
                    <a:pt x="4748" y="12144"/>
                    <a:pt x="4748" y="12669"/>
                    <a:pt x="4771" y="13057"/>
                  </a:cubicBezTo>
                  <a:cubicBezTo>
                    <a:pt x="4794" y="13422"/>
                    <a:pt x="4794" y="13627"/>
                    <a:pt x="4794" y="13627"/>
                  </a:cubicBezTo>
                  <a:cubicBezTo>
                    <a:pt x="4794" y="13627"/>
                    <a:pt x="4816" y="13673"/>
                    <a:pt x="4816" y="13787"/>
                  </a:cubicBezTo>
                  <a:cubicBezTo>
                    <a:pt x="4794" y="13878"/>
                    <a:pt x="4794" y="14038"/>
                    <a:pt x="4794" y="14221"/>
                  </a:cubicBezTo>
                  <a:cubicBezTo>
                    <a:pt x="4794" y="14586"/>
                    <a:pt x="4794" y="15111"/>
                    <a:pt x="4771" y="15750"/>
                  </a:cubicBezTo>
                  <a:cubicBezTo>
                    <a:pt x="4679" y="17051"/>
                    <a:pt x="4588" y="18763"/>
                    <a:pt x="3995" y="20361"/>
                  </a:cubicBezTo>
                  <a:cubicBezTo>
                    <a:pt x="3721" y="21137"/>
                    <a:pt x="3287" y="21890"/>
                    <a:pt x="2831" y="22552"/>
                  </a:cubicBezTo>
                  <a:cubicBezTo>
                    <a:pt x="2397" y="23191"/>
                    <a:pt x="1895" y="23762"/>
                    <a:pt x="1461" y="24241"/>
                  </a:cubicBezTo>
                  <a:cubicBezTo>
                    <a:pt x="594" y="25200"/>
                    <a:pt x="0" y="25839"/>
                    <a:pt x="46" y="25885"/>
                  </a:cubicBezTo>
                  <a:cubicBezTo>
                    <a:pt x="46" y="25885"/>
                    <a:pt x="47" y="25885"/>
                    <a:pt x="48" y="25885"/>
                  </a:cubicBezTo>
                  <a:cubicBezTo>
                    <a:pt x="94" y="25885"/>
                    <a:pt x="749" y="25320"/>
                    <a:pt x="1666" y="24447"/>
                  </a:cubicBezTo>
                  <a:cubicBezTo>
                    <a:pt x="2123" y="23990"/>
                    <a:pt x="2648" y="23419"/>
                    <a:pt x="3150" y="22780"/>
                  </a:cubicBezTo>
                  <a:cubicBezTo>
                    <a:pt x="3652" y="22118"/>
                    <a:pt x="4132" y="21365"/>
                    <a:pt x="4451" y="20543"/>
                  </a:cubicBezTo>
                  <a:cubicBezTo>
                    <a:pt x="5159" y="18877"/>
                    <a:pt x="5296" y="17097"/>
                    <a:pt x="5433" y="15819"/>
                  </a:cubicBezTo>
                  <a:cubicBezTo>
                    <a:pt x="5455" y="15157"/>
                    <a:pt x="5478" y="14609"/>
                    <a:pt x="5501" y="14221"/>
                  </a:cubicBezTo>
                  <a:cubicBezTo>
                    <a:pt x="5501" y="14038"/>
                    <a:pt x="5501" y="13878"/>
                    <a:pt x="5501" y="13764"/>
                  </a:cubicBezTo>
                  <a:cubicBezTo>
                    <a:pt x="5524" y="13673"/>
                    <a:pt x="5501" y="13605"/>
                    <a:pt x="5501" y="13605"/>
                  </a:cubicBezTo>
                  <a:cubicBezTo>
                    <a:pt x="5501" y="13605"/>
                    <a:pt x="5501" y="13399"/>
                    <a:pt x="5455" y="13011"/>
                  </a:cubicBezTo>
                  <a:cubicBezTo>
                    <a:pt x="5433" y="12646"/>
                    <a:pt x="5410" y="12098"/>
                    <a:pt x="5341" y="11436"/>
                  </a:cubicBezTo>
                  <a:cubicBezTo>
                    <a:pt x="5296" y="11117"/>
                    <a:pt x="5227" y="10774"/>
                    <a:pt x="5182" y="10386"/>
                  </a:cubicBezTo>
                  <a:cubicBezTo>
                    <a:pt x="5136" y="10021"/>
                    <a:pt x="5090" y="9633"/>
                    <a:pt x="4999" y="9222"/>
                  </a:cubicBezTo>
                  <a:cubicBezTo>
                    <a:pt x="4816" y="8423"/>
                    <a:pt x="4657" y="7579"/>
                    <a:pt x="4451" y="6757"/>
                  </a:cubicBezTo>
                  <a:cubicBezTo>
                    <a:pt x="4246" y="5912"/>
                    <a:pt x="4086" y="5068"/>
                    <a:pt x="3949" y="4269"/>
                  </a:cubicBezTo>
                  <a:cubicBezTo>
                    <a:pt x="3812" y="3470"/>
                    <a:pt x="3607" y="2740"/>
                    <a:pt x="3492" y="2101"/>
                  </a:cubicBezTo>
                  <a:cubicBezTo>
                    <a:pt x="3378" y="1484"/>
                    <a:pt x="3310" y="959"/>
                    <a:pt x="3356" y="594"/>
                  </a:cubicBezTo>
                  <a:cubicBezTo>
                    <a:pt x="3356" y="389"/>
                    <a:pt x="3401" y="252"/>
                    <a:pt x="3401" y="160"/>
                  </a:cubicBezTo>
                  <a:cubicBezTo>
                    <a:pt x="3424" y="69"/>
                    <a:pt x="3424" y="1"/>
                    <a:pt x="34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4181775" y="2553625"/>
              <a:ext cx="422275" cy="571275"/>
            </a:xfrm>
            <a:custGeom>
              <a:avLst/>
              <a:gdLst/>
              <a:ahLst/>
              <a:cxnLst/>
              <a:rect l="l" t="t" r="r" b="b"/>
              <a:pathLst>
                <a:path w="16891" h="22851" extrusionOk="0">
                  <a:moveTo>
                    <a:pt x="14471" y="1"/>
                  </a:moveTo>
                  <a:cubicBezTo>
                    <a:pt x="14471" y="1"/>
                    <a:pt x="11686" y="23"/>
                    <a:pt x="10317" y="4794"/>
                  </a:cubicBezTo>
                  <a:cubicBezTo>
                    <a:pt x="8947" y="9542"/>
                    <a:pt x="7943" y="16663"/>
                    <a:pt x="7943" y="16663"/>
                  </a:cubicBezTo>
                  <a:cubicBezTo>
                    <a:pt x="7943" y="16663"/>
                    <a:pt x="4405" y="14129"/>
                    <a:pt x="3264" y="12554"/>
                  </a:cubicBezTo>
                  <a:cubicBezTo>
                    <a:pt x="2926" y="12099"/>
                    <a:pt x="2433" y="11890"/>
                    <a:pt x="1938" y="11890"/>
                  </a:cubicBezTo>
                  <a:cubicBezTo>
                    <a:pt x="1091" y="11890"/>
                    <a:pt x="237" y="12500"/>
                    <a:pt x="137" y="13536"/>
                  </a:cubicBezTo>
                  <a:cubicBezTo>
                    <a:pt x="1" y="15165"/>
                    <a:pt x="3970" y="22850"/>
                    <a:pt x="8041" y="22850"/>
                  </a:cubicBezTo>
                  <a:cubicBezTo>
                    <a:pt x="8077" y="22850"/>
                    <a:pt x="8113" y="22850"/>
                    <a:pt x="8148" y="22849"/>
                  </a:cubicBezTo>
                  <a:cubicBezTo>
                    <a:pt x="12234" y="22689"/>
                    <a:pt x="14334" y="17690"/>
                    <a:pt x="15544" y="12007"/>
                  </a:cubicBezTo>
                  <a:cubicBezTo>
                    <a:pt x="16753" y="6323"/>
                    <a:pt x="16890" y="343"/>
                    <a:pt x="14471"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4269625" y="2743650"/>
              <a:ext cx="307025" cy="381275"/>
            </a:xfrm>
            <a:custGeom>
              <a:avLst/>
              <a:gdLst/>
              <a:ahLst/>
              <a:cxnLst/>
              <a:rect l="l" t="t" r="r" b="b"/>
              <a:pathLst>
                <a:path w="12281" h="15251" extrusionOk="0">
                  <a:moveTo>
                    <a:pt x="8281" y="0"/>
                  </a:moveTo>
                  <a:cubicBezTo>
                    <a:pt x="7444" y="0"/>
                    <a:pt x="6614" y="312"/>
                    <a:pt x="5935" y="685"/>
                  </a:cubicBezTo>
                  <a:cubicBezTo>
                    <a:pt x="5593" y="2214"/>
                    <a:pt x="5319" y="3744"/>
                    <a:pt x="5068" y="5090"/>
                  </a:cubicBezTo>
                  <a:cubicBezTo>
                    <a:pt x="6255" y="5319"/>
                    <a:pt x="7602" y="7715"/>
                    <a:pt x="6848" y="8788"/>
                  </a:cubicBezTo>
                  <a:cubicBezTo>
                    <a:pt x="6724" y="8954"/>
                    <a:pt x="6575" y="9025"/>
                    <a:pt x="6411" y="9025"/>
                  </a:cubicBezTo>
                  <a:cubicBezTo>
                    <a:pt x="5855" y="9025"/>
                    <a:pt x="5133" y="8208"/>
                    <a:pt x="4657" y="7556"/>
                  </a:cubicBezTo>
                  <a:cubicBezTo>
                    <a:pt x="4520" y="8491"/>
                    <a:pt x="4429" y="9062"/>
                    <a:pt x="4429" y="9062"/>
                  </a:cubicBezTo>
                  <a:cubicBezTo>
                    <a:pt x="4429" y="9062"/>
                    <a:pt x="2055" y="7350"/>
                    <a:pt x="571" y="5889"/>
                  </a:cubicBezTo>
                  <a:lnTo>
                    <a:pt x="1" y="6871"/>
                  </a:lnTo>
                  <a:cubicBezTo>
                    <a:pt x="1" y="6871"/>
                    <a:pt x="4885" y="10454"/>
                    <a:pt x="5410" y="12897"/>
                  </a:cubicBezTo>
                  <a:cubicBezTo>
                    <a:pt x="5615" y="13855"/>
                    <a:pt x="4831" y="14148"/>
                    <a:pt x="3798" y="14148"/>
                  </a:cubicBezTo>
                  <a:cubicBezTo>
                    <a:pt x="2986" y="14148"/>
                    <a:pt x="2019" y="13968"/>
                    <a:pt x="1256" y="13787"/>
                  </a:cubicBezTo>
                  <a:lnTo>
                    <a:pt x="1256" y="13787"/>
                  </a:lnTo>
                  <a:cubicBezTo>
                    <a:pt x="2290" y="14667"/>
                    <a:pt x="3388" y="15250"/>
                    <a:pt x="4509" y="15250"/>
                  </a:cubicBezTo>
                  <a:cubicBezTo>
                    <a:pt x="4550" y="15250"/>
                    <a:pt x="4592" y="15249"/>
                    <a:pt x="4634" y="15248"/>
                  </a:cubicBezTo>
                  <a:cubicBezTo>
                    <a:pt x="8720" y="15088"/>
                    <a:pt x="10820" y="10089"/>
                    <a:pt x="12030" y="4406"/>
                  </a:cubicBezTo>
                  <a:cubicBezTo>
                    <a:pt x="12121" y="3995"/>
                    <a:pt x="12212" y="3584"/>
                    <a:pt x="12281" y="3150"/>
                  </a:cubicBezTo>
                  <a:cubicBezTo>
                    <a:pt x="11710" y="2443"/>
                    <a:pt x="11162" y="1781"/>
                    <a:pt x="10706" y="1233"/>
                  </a:cubicBezTo>
                  <a:cubicBezTo>
                    <a:pt x="9992" y="323"/>
                    <a:pt x="9133" y="0"/>
                    <a:pt x="828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4370625" y="2963000"/>
              <a:ext cx="61650" cy="55275"/>
            </a:xfrm>
            <a:custGeom>
              <a:avLst/>
              <a:gdLst/>
              <a:ahLst/>
              <a:cxnLst/>
              <a:rect l="l" t="t" r="r" b="b"/>
              <a:pathLst>
                <a:path w="2466" h="2211" extrusionOk="0">
                  <a:moveTo>
                    <a:pt x="72" y="1"/>
                  </a:moveTo>
                  <a:cubicBezTo>
                    <a:pt x="58" y="1"/>
                    <a:pt x="50" y="5"/>
                    <a:pt x="47" y="14"/>
                  </a:cubicBezTo>
                  <a:cubicBezTo>
                    <a:pt x="1" y="60"/>
                    <a:pt x="298" y="334"/>
                    <a:pt x="594" y="608"/>
                  </a:cubicBezTo>
                  <a:cubicBezTo>
                    <a:pt x="891" y="904"/>
                    <a:pt x="1165" y="1201"/>
                    <a:pt x="1165" y="1201"/>
                  </a:cubicBezTo>
                  <a:cubicBezTo>
                    <a:pt x="1165" y="1201"/>
                    <a:pt x="1462" y="1452"/>
                    <a:pt x="1781" y="1703"/>
                  </a:cubicBezTo>
                  <a:cubicBezTo>
                    <a:pt x="2056" y="1957"/>
                    <a:pt x="2331" y="2210"/>
                    <a:pt x="2406" y="2210"/>
                  </a:cubicBezTo>
                  <a:cubicBezTo>
                    <a:pt x="2412" y="2210"/>
                    <a:pt x="2417" y="2209"/>
                    <a:pt x="2420" y="2205"/>
                  </a:cubicBezTo>
                  <a:cubicBezTo>
                    <a:pt x="2466" y="2182"/>
                    <a:pt x="2238" y="1817"/>
                    <a:pt x="1964" y="1498"/>
                  </a:cubicBezTo>
                  <a:cubicBezTo>
                    <a:pt x="1713" y="1178"/>
                    <a:pt x="1416" y="859"/>
                    <a:pt x="1416" y="859"/>
                  </a:cubicBezTo>
                  <a:cubicBezTo>
                    <a:pt x="1416" y="859"/>
                    <a:pt x="1096" y="608"/>
                    <a:pt x="777" y="356"/>
                  </a:cubicBezTo>
                  <a:cubicBezTo>
                    <a:pt x="461" y="179"/>
                    <a:pt x="161" y="1"/>
                    <a:pt x="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4378625" y="2543850"/>
              <a:ext cx="233400" cy="366450"/>
            </a:xfrm>
            <a:custGeom>
              <a:avLst/>
              <a:gdLst/>
              <a:ahLst/>
              <a:cxnLst/>
              <a:rect l="l" t="t" r="r" b="b"/>
              <a:pathLst>
                <a:path w="9336" h="14658" extrusionOk="0">
                  <a:moveTo>
                    <a:pt x="6586" y="1"/>
                  </a:moveTo>
                  <a:cubicBezTo>
                    <a:pt x="5554" y="1"/>
                    <a:pt x="4517" y="537"/>
                    <a:pt x="3881" y="1305"/>
                  </a:cubicBezTo>
                  <a:cubicBezTo>
                    <a:pt x="2968" y="2423"/>
                    <a:pt x="2214" y="3793"/>
                    <a:pt x="1758" y="5162"/>
                  </a:cubicBezTo>
                  <a:cubicBezTo>
                    <a:pt x="1096" y="7262"/>
                    <a:pt x="480" y="9796"/>
                    <a:pt x="0" y="12032"/>
                  </a:cubicBezTo>
                  <a:cubicBezTo>
                    <a:pt x="1712" y="12694"/>
                    <a:pt x="5433" y="13927"/>
                    <a:pt x="7464" y="14657"/>
                  </a:cubicBezTo>
                  <a:cubicBezTo>
                    <a:pt x="7647" y="14041"/>
                    <a:pt x="7830" y="13402"/>
                    <a:pt x="7966" y="12740"/>
                  </a:cubicBezTo>
                  <a:cubicBezTo>
                    <a:pt x="8560" y="10321"/>
                    <a:pt x="8971" y="7833"/>
                    <a:pt x="9016" y="5367"/>
                  </a:cubicBezTo>
                  <a:cubicBezTo>
                    <a:pt x="9039" y="4021"/>
                    <a:pt x="9336" y="1510"/>
                    <a:pt x="8172" y="574"/>
                  </a:cubicBezTo>
                  <a:cubicBezTo>
                    <a:pt x="7738" y="209"/>
                    <a:pt x="7236" y="49"/>
                    <a:pt x="6711" y="4"/>
                  </a:cubicBezTo>
                  <a:cubicBezTo>
                    <a:pt x="6669" y="2"/>
                    <a:pt x="6628" y="1"/>
                    <a:pt x="65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4391175" y="2807550"/>
              <a:ext cx="121575" cy="29325"/>
            </a:xfrm>
            <a:custGeom>
              <a:avLst/>
              <a:gdLst/>
              <a:ahLst/>
              <a:cxnLst/>
              <a:rect l="l" t="t" r="r" b="b"/>
              <a:pathLst>
                <a:path w="4863" h="1173" extrusionOk="0">
                  <a:moveTo>
                    <a:pt x="1256" y="1"/>
                  </a:moveTo>
                  <a:cubicBezTo>
                    <a:pt x="617" y="1"/>
                    <a:pt x="1" y="24"/>
                    <a:pt x="1" y="69"/>
                  </a:cubicBezTo>
                  <a:cubicBezTo>
                    <a:pt x="1" y="138"/>
                    <a:pt x="617" y="229"/>
                    <a:pt x="1233" y="320"/>
                  </a:cubicBezTo>
                  <a:cubicBezTo>
                    <a:pt x="1827" y="457"/>
                    <a:pt x="2420" y="617"/>
                    <a:pt x="2420" y="617"/>
                  </a:cubicBezTo>
                  <a:cubicBezTo>
                    <a:pt x="2420" y="617"/>
                    <a:pt x="3036" y="754"/>
                    <a:pt x="3630" y="891"/>
                  </a:cubicBezTo>
                  <a:cubicBezTo>
                    <a:pt x="4153" y="1032"/>
                    <a:pt x="4694" y="1173"/>
                    <a:pt x="4830" y="1173"/>
                  </a:cubicBezTo>
                  <a:cubicBezTo>
                    <a:pt x="4849" y="1173"/>
                    <a:pt x="4860" y="1170"/>
                    <a:pt x="4862" y="1165"/>
                  </a:cubicBezTo>
                  <a:cubicBezTo>
                    <a:pt x="4862" y="1119"/>
                    <a:pt x="4292" y="845"/>
                    <a:pt x="3721" y="594"/>
                  </a:cubicBezTo>
                  <a:cubicBezTo>
                    <a:pt x="3105" y="389"/>
                    <a:pt x="2511" y="183"/>
                    <a:pt x="2511" y="183"/>
                  </a:cubicBezTo>
                  <a:cubicBezTo>
                    <a:pt x="2511" y="183"/>
                    <a:pt x="1872" y="92"/>
                    <a:pt x="1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4378625" y="2543850"/>
              <a:ext cx="233975" cy="366450"/>
            </a:xfrm>
            <a:custGeom>
              <a:avLst/>
              <a:gdLst/>
              <a:ahLst/>
              <a:cxnLst/>
              <a:rect l="l" t="t" r="r" b="b"/>
              <a:pathLst>
                <a:path w="9359" h="14658" extrusionOk="0">
                  <a:moveTo>
                    <a:pt x="6584" y="1"/>
                  </a:moveTo>
                  <a:cubicBezTo>
                    <a:pt x="5621" y="1"/>
                    <a:pt x="4651" y="490"/>
                    <a:pt x="3995" y="1168"/>
                  </a:cubicBezTo>
                  <a:cubicBezTo>
                    <a:pt x="4155" y="1396"/>
                    <a:pt x="4223" y="1647"/>
                    <a:pt x="4155" y="1898"/>
                  </a:cubicBezTo>
                  <a:cubicBezTo>
                    <a:pt x="3926" y="2902"/>
                    <a:pt x="3196" y="8654"/>
                    <a:pt x="2169" y="9316"/>
                  </a:cubicBezTo>
                  <a:cubicBezTo>
                    <a:pt x="2022" y="9411"/>
                    <a:pt x="1867" y="9453"/>
                    <a:pt x="1707" y="9453"/>
                  </a:cubicBezTo>
                  <a:cubicBezTo>
                    <a:pt x="1368" y="9453"/>
                    <a:pt x="1011" y="9268"/>
                    <a:pt x="685" y="9020"/>
                  </a:cubicBezTo>
                  <a:cubicBezTo>
                    <a:pt x="548" y="9613"/>
                    <a:pt x="411" y="10206"/>
                    <a:pt x="274" y="10800"/>
                  </a:cubicBezTo>
                  <a:cubicBezTo>
                    <a:pt x="1256" y="11097"/>
                    <a:pt x="2694" y="11599"/>
                    <a:pt x="2808" y="12055"/>
                  </a:cubicBezTo>
                  <a:cubicBezTo>
                    <a:pt x="2847" y="12236"/>
                    <a:pt x="2654" y="12303"/>
                    <a:pt x="2341" y="12303"/>
                  </a:cubicBezTo>
                  <a:cubicBezTo>
                    <a:pt x="1746" y="12303"/>
                    <a:pt x="719" y="12060"/>
                    <a:pt x="46" y="11895"/>
                  </a:cubicBezTo>
                  <a:cubicBezTo>
                    <a:pt x="23" y="11941"/>
                    <a:pt x="23" y="11987"/>
                    <a:pt x="0" y="12032"/>
                  </a:cubicBezTo>
                  <a:cubicBezTo>
                    <a:pt x="1712" y="12694"/>
                    <a:pt x="5433" y="13927"/>
                    <a:pt x="7464" y="14657"/>
                  </a:cubicBezTo>
                  <a:cubicBezTo>
                    <a:pt x="7647" y="14041"/>
                    <a:pt x="7830" y="13402"/>
                    <a:pt x="7966" y="12740"/>
                  </a:cubicBezTo>
                  <a:cubicBezTo>
                    <a:pt x="8560" y="10321"/>
                    <a:pt x="8971" y="7833"/>
                    <a:pt x="9016" y="5367"/>
                  </a:cubicBezTo>
                  <a:cubicBezTo>
                    <a:pt x="9039" y="4021"/>
                    <a:pt x="9359" y="1510"/>
                    <a:pt x="8172" y="574"/>
                  </a:cubicBezTo>
                  <a:cubicBezTo>
                    <a:pt x="7738" y="209"/>
                    <a:pt x="7236" y="49"/>
                    <a:pt x="6711" y="4"/>
                  </a:cubicBezTo>
                  <a:cubicBezTo>
                    <a:pt x="6669" y="2"/>
                    <a:pt x="6626" y="1"/>
                    <a:pt x="658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4421425" y="2682025"/>
              <a:ext cx="23975" cy="45100"/>
            </a:xfrm>
            <a:custGeom>
              <a:avLst/>
              <a:gdLst/>
              <a:ahLst/>
              <a:cxnLst/>
              <a:rect l="l" t="t" r="r" b="b"/>
              <a:pathLst>
                <a:path w="959" h="1804" extrusionOk="0">
                  <a:moveTo>
                    <a:pt x="594" y="0"/>
                  </a:moveTo>
                  <a:cubicBezTo>
                    <a:pt x="366" y="0"/>
                    <a:pt x="137" y="411"/>
                    <a:pt x="69" y="913"/>
                  </a:cubicBezTo>
                  <a:cubicBezTo>
                    <a:pt x="0" y="1415"/>
                    <a:pt x="137" y="1803"/>
                    <a:pt x="366" y="1803"/>
                  </a:cubicBezTo>
                  <a:cubicBezTo>
                    <a:pt x="594" y="1803"/>
                    <a:pt x="845" y="1393"/>
                    <a:pt x="913" y="890"/>
                  </a:cubicBezTo>
                  <a:cubicBezTo>
                    <a:pt x="959" y="388"/>
                    <a:pt x="822" y="0"/>
                    <a:pt x="59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4434550" y="2634075"/>
              <a:ext cx="17700" cy="32550"/>
            </a:xfrm>
            <a:custGeom>
              <a:avLst/>
              <a:gdLst/>
              <a:ahLst/>
              <a:cxnLst/>
              <a:rect l="l" t="t" r="r" b="b"/>
              <a:pathLst>
                <a:path w="708" h="1302" extrusionOk="0">
                  <a:moveTo>
                    <a:pt x="434" y="1"/>
                  </a:moveTo>
                  <a:cubicBezTo>
                    <a:pt x="274" y="24"/>
                    <a:pt x="92" y="320"/>
                    <a:pt x="46" y="663"/>
                  </a:cubicBezTo>
                  <a:cubicBezTo>
                    <a:pt x="0" y="1028"/>
                    <a:pt x="114" y="1302"/>
                    <a:pt x="274" y="1302"/>
                  </a:cubicBezTo>
                  <a:cubicBezTo>
                    <a:pt x="434" y="1302"/>
                    <a:pt x="617" y="1005"/>
                    <a:pt x="662" y="640"/>
                  </a:cubicBezTo>
                  <a:cubicBezTo>
                    <a:pt x="708" y="298"/>
                    <a:pt x="594" y="1"/>
                    <a:pt x="43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4245675" y="2491800"/>
              <a:ext cx="431975" cy="750250"/>
            </a:xfrm>
            <a:custGeom>
              <a:avLst/>
              <a:gdLst/>
              <a:ahLst/>
              <a:cxnLst/>
              <a:rect l="l" t="t" r="r" b="b"/>
              <a:pathLst>
                <a:path w="17279" h="30010" extrusionOk="0">
                  <a:moveTo>
                    <a:pt x="10559" y="0"/>
                  </a:moveTo>
                  <a:cubicBezTo>
                    <a:pt x="5971" y="0"/>
                    <a:pt x="2141" y="3710"/>
                    <a:pt x="799" y="11284"/>
                  </a:cubicBezTo>
                  <a:cubicBezTo>
                    <a:pt x="0" y="15849"/>
                    <a:pt x="799" y="19592"/>
                    <a:pt x="2625" y="23724"/>
                  </a:cubicBezTo>
                  <a:cubicBezTo>
                    <a:pt x="3013" y="24614"/>
                    <a:pt x="3972" y="25481"/>
                    <a:pt x="4565" y="26235"/>
                  </a:cubicBezTo>
                  <a:cubicBezTo>
                    <a:pt x="6399" y="28511"/>
                    <a:pt x="9090" y="30009"/>
                    <a:pt x="12062" y="30009"/>
                  </a:cubicBezTo>
                  <a:cubicBezTo>
                    <a:pt x="12308" y="30009"/>
                    <a:pt x="12556" y="29999"/>
                    <a:pt x="12805" y="29978"/>
                  </a:cubicBezTo>
                  <a:cubicBezTo>
                    <a:pt x="17279" y="29590"/>
                    <a:pt x="17188" y="26668"/>
                    <a:pt x="17188" y="26668"/>
                  </a:cubicBezTo>
                  <a:lnTo>
                    <a:pt x="14312" y="26486"/>
                  </a:lnTo>
                  <a:cubicBezTo>
                    <a:pt x="13876" y="26560"/>
                    <a:pt x="13460" y="26594"/>
                    <a:pt x="13063" y="26594"/>
                  </a:cubicBezTo>
                  <a:cubicBezTo>
                    <a:pt x="8940" y="26594"/>
                    <a:pt x="6871" y="22948"/>
                    <a:pt x="6871" y="22948"/>
                  </a:cubicBezTo>
                  <a:cubicBezTo>
                    <a:pt x="3492" y="17721"/>
                    <a:pt x="4816" y="8340"/>
                    <a:pt x="7236" y="4756"/>
                  </a:cubicBezTo>
                  <a:cubicBezTo>
                    <a:pt x="9016" y="2154"/>
                    <a:pt x="10431" y="1812"/>
                    <a:pt x="11504" y="1127"/>
                  </a:cubicBezTo>
                  <a:cubicBezTo>
                    <a:pt x="12691" y="944"/>
                    <a:pt x="13262" y="1013"/>
                    <a:pt x="13992" y="648"/>
                  </a:cubicBezTo>
                  <a:cubicBezTo>
                    <a:pt x="12820" y="217"/>
                    <a:pt x="11667" y="0"/>
                    <a:pt x="10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4321550" y="2520525"/>
              <a:ext cx="354400" cy="684925"/>
            </a:xfrm>
            <a:custGeom>
              <a:avLst/>
              <a:gdLst/>
              <a:ahLst/>
              <a:cxnLst/>
              <a:rect l="l" t="t" r="r" b="b"/>
              <a:pathLst>
                <a:path w="14176" h="27397" extrusionOk="0">
                  <a:moveTo>
                    <a:pt x="8446" y="1"/>
                  </a:moveTo>
                  <a:lnTo>
                    <a:pt x="8446" y="1"/>
                  </a:lnTo>
                  <a:cubicBezTo>
                    <a:pt x="4771" y="480"/>
                    <a:pt x="1873" y="3858"/>
                    <a:pt x="754" y="10249"/>
                  </a:cubicBezTo>
                  <a:cubicBezTo>
                    <a:pt x="1" y="14426"/>
                    <a:pt x="891" y="17919"/>
                    <a:pt x="2557" y="21708"/>
                  </a:cubicBezTo>
                  <a:cubicBezTo>
                    <a:pt x="2900" y="22506"/>
                    <a:pt x="3379" y="23260"/>
                    <a:pt x="3904" y="23944"/>
                  </a:cubicBezTo>
                  <a:cubicBezTo>
                    <a:pt x="5590" y="26031"/>
                    <a:pt x="8054" y="27397"/>
                    <a:pt x="10775" y="27397"/>
                  </a:cubicBezTo>
                  <a:cubicBezTo>
                    <a:pt x="11001" y="27397"/>
                    <a:pt x="11230" y="27387"/>
                    <a:pt x="11459" y="27368"/>
                  </a:cubicBezTo>
                  <a:cubicBezTo>
                    <a:pt x="12464" y="27277"/>
                    <a:pt x="13240" y="27049"/>
                    <a:pt x="13810" y="26752"/>
                  </a:cubicBezTo>
                  <a:cubicBezTo>
                    <a:pt x="14175" y="26090"/>
                    <a:pt x="14153" y="25519"/>
                    <a:pt x="14153" y="25519"/>
                  </a:cubicBezTo>
                  <a:lnTo>
                    <a:pt x="11277" y="25337"/>
                  </a:lnTo>
                  <a:cubicBezTo>
                    <a:pt x="10841" y="25411"/>
                    <a:pt x="10425" y="25445"/>
                    <a:pt x="10028" y="25445"/>
                  </a:cubicBezTo>
                  <a:cubicBezTo>
                    <a:pt x="5905" y="25445"/>
                    <a:pt x="3836" y="21799"/>
                    <a:pt x="3836" y="21799"/>
                  </a:cubicBezTo>
                  <a:cubicBezTo>
                    <a:pt x="457" y="16572"/>
                    <a:pt x="1781" y="7191"/>
                    <a:pt x="4201" y="3607"/>
                  </a:cubicBezTo>
                  <a:cubicBezTo>
                    <a:pt x="5981" y="1005"/>
                    <a:pt x="7396" y="663"/>
                    <a:pt x="844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4346675" y="2536375"/>
              <a:ext cx="199750" cy="612525"/>
            </a:xfrm>
            <a:custGeom>
              <a:avLst/>
              <a:gdLst/>
              <a:ahLst/>
              <a:cxnLst/>
              <a:rect l="l" t="t" r="r" b="b"/>
              <a:pathLst>
                <a:path w="7990" h="24501" extrusionOk="0">
                  <a:moveTo>
                    <a:pt x="7010" y="1"/>
                  </a:moveTo>
                  <a:cubicBezTo>
                    <a:pt x="6629" y="1"/>
                    <a:pt x="6151" y="83"/>
                    <a:pt x="5661" y="303"/>
                  </a:cubicBezTo>
                  <a:cubicBezTo>
                    <a:pt x="4999" y="622"/>
                    <a:pt x="4337" y="1147"/>
                    <a:pt x="3721" y="1809"/>
                  </a:cubicBezTo>
                  <a:cubicBezTo>
                    <a:pt x="3127" y="2471"/>
                    <a:pt x="2579" y="3247"/>
                    <a:pt x="2123" y="4069"/>
                  </a:cubicBezTo>
                  <a:cubicBezTo>
                    <a:pt x="1644" y="4890"/>
                    <a:pt x="1256" y="5758"/>
                    <a:pt x="982" y="6625"/>
                  </a:cubicBezTo>
                  <a:cubicBezTo>
                    <a:pt x="753" y="7492"/>
                    <a:pt x="548" y="8291"/>
                    <a:pt x="434" y="8976"/>
                  </a:cubicBezTo>
                  <a:cubicBezTo>
                    <a:pt x="274" y="9661"/>
                    <a:pt x="206" y="10254"/>
                    <a:pt x="137" y="10665"/>
                  </a:cubicBezTo>
                  <a:cubicBezTo>
                    <a:pt x="114" y="10871"/>
                    <a:pt x="92" y="11030"/>
                    <a:pt x="92" y="11145"/>
                  </a:cubicBezTo>
                  <a:cubicBezTo>
                    <a:pt x="92" y="11259"/>
                    <a:pt x="69" y="11304"/>
                    <a:pt x="69" y="11304"/>
                  </a:cubicBezTo>
                  <a:cubicBezTo>
                    <a:pt x="69" y="11304"/>
                    <a:pt x="69" y="11555"/>
                    <a:pt x="46" y="11966"/>
                  </a:cubicBezTo>
                  <a:cubicBezTo>
                    <a:pt x="0" y="12377"/>
                    <a:pt x="23" y="12971"/>
                    <a:pt x="46" y="13701"/>
                  </a:cubicBezTo>
                  <a:cubicBezTo>
                    <a:pt x="114" y="14409"/>
                    <a:pt x="160" y="15253"/>
                    <a:pt x="388" y="16120"/>
                  </a:cubicBezTo>
                  <a:cubicBezTo>
                    <a:pt x="434" y="16326"/>
                    <a:pt x="480" y="16554"/>
                    <a:pt x="548" y="16782"/>
                  </a:cubicBezTo>
                  <a:cubicBezTo>
                    <a:pt x="616" y="16988"/>
                    <a:pt x="685" y="17216"/>
                    <a:pt x="753" y="17444"/>
                  </a:cubicBezTo>
                  <a:cubicBezTo>
                    <a:pt x="845" y="17673"/>
                    <a:pt x="913" y="17901"/>
                    <a:pt x="982" y="18106"/>
                  </a:cubicBezTo>
                  <a:lnTo>
                    <a:pt x="1278" y="18768"/>
                  </a:lnTo>
                  <a:cubicBezTo>
                    <a:pt x="2032" y="20503"/>
                    <a:pt x="3127" y="22101"/>
                    <a:pt x="4132" y="23082"/>
                  </a:cubicBezTo>
                  <a:cubicBezTo>
                    <a:pt x="4360" y="23356"/>
                    <a:pt x="4634" y="23539"/>
                    <a:pt x="4862" y="23744"/>
                  </a:cubicBezTo>
                  <a:cubicBezTo>
                    <a:pt x="4953" y="23835"/>
                    <a:pt x="5067" y="23927"/>
                    <a:pt x="5159" y="23995"/>
                  </a:cubicBezTo>
                  <a:cubicBezTo>
                    <a:pt x="5273" y="24064"/>
                    <a:pt x="5364" y="24132"/>
                    <a:pt x="5455" y="24178"/>
                  </a:cubicBezTo>
                  <a:cubicBezTo>
                    <a:pt x="5769" y="24387"/>
                    <a:pt x="5968" y="24500"/>
                    <a:pt x="6017" y="24500"/>
                  </a:cubicBezTo>
                  <a:cubicBezTo>
                    <a:pt x="6021" y="24500"/>
                    <a:pt x="6024" y="24499"/>
                    <a:pt x="6026" y="24497"/>
                  </a:cubicBezTo>
                  <a:cubicBezTo>
                    <a:pt x="6049" y="24429"/>
                    <a:pt x="5250" y="23927"/>
                    <a:pt x="4337" y="22900"/>
                  </a:cubicBezTo>
                  <a:cubicBezTo>
                    <a:pt x="3401" y="21872"/>
                    <a:pt x="2420" y="20275"/>
                    <a:pt x="1735" y="18563"/>
                  </a:cubicBezTo>
                  <a:lnTo>
                    <a:pt x="1484" y="17924"/>
                  </a:lnTo>
                  <a:cubicBezTo>
                    <a:pt x="1415" y="17718"/>
                    <a:pt x="1347" y="17490"/>
                    <a:pt x="1278" y="17285"/>
                  </a:cubicBezTo>
                  <a:cubicBezTo>
                    <a:pt x="1210" y="17056"/>
                    <a:pt x="1164" y="16851"/>
                    <a:pt x="1096" y="16623"/>
                  </a:cubicBezTo>
                  <a:cubicBezTo>
                    <a:pt x="1027" y="16417"/>
                    <a:pt x="1005" y="16212"/>
                    <a:pt x="959" y="15983"/>
                  </a:cubicBezTo>
                  <a:cubicBezTo>
                    <a:pt x="776" y="15162"/>
                    <a:pt x="731" y="14340"/>
                    <a:pt x="685" y="13655"/>
                  </a:cubicBezTo>
                  <a:cubicBezTo>
                    <a:pt x="708" y="12971"/>
                    <a:pt x="685" y="12400"/>
                    <a:pt x="731" y="12012"/>
                  </a:cubicBezTo>
                  <a:cubicBezTo>
                    <a:pt x="753" y="11601"/>
                    <a:pt x="776" y="11373"/>
                    <a:pt x="776" y="11373"/>
                  </a:cubicBezTo>
                  <a:cubicBezTo>
                    <a:pt x="776" y="11373"/>
                    <a:pt x="776" y="11327"/>
                    <a:pt x="799" y="11213"/>
                  </a:cubicBezTo>
                  <a:cubicBezTo>
                    <a:pt x="799" y="11099"/>
                    <a:pt x="799" y="10939"/>
                    <a:pt x="845" y="10756"/>
                  </a:cubicBezTo>
                  <a:cubicBezTo>
                    <a:pt x="890" y="10346"/>
                    <a:pt x="936" y="9775"/>
                    <a:pt x="1073" y="9090"/>
                  </a:cubicBezTo>
                  <a:cubicBezTo>
                    <a:pt x="1164" y="8405"/>
                    <a:pt x="1347" y="7607"/>
                    <a:pt x="1530" y="6785"/>
                  </a:cubicBezTo>
                  <a:cubicBezTo>
                    <a:pt x="1758" y="5963"/>
                    <a:pt x="2123" y="5119"/>
                    <a:pt x="2557" y="4297"/>
                  </a:cubicBezTo>
                  <a:cubicBezTo>
                    <a:pt x="3401" y="2676"/>
                    <a:pt x="4565" y="1193"/>
                    <a:pt x="5775" y="554"/>
                  </a:cubicBezTo>
                  <a:cubicBezTo>
                    <a:pt x="6368" y="234"/>
                    <a:pt x="6962" y="166"/>
                    <a:pt x="7350" y="166"/>
                  </a:cubicBezTo>
                  <a:cubicBezTo>
                    <a:pt x="7645" y="183"/>
                    <a:pt x="7847" y="227"/>
                    <a:pt x="7938" y="227"/>
                  </a:cubicBezTo>
                  <a:cubicBezTo>
                    <a:pt x="7966" y="227"/>
                    <a:pt x="7984" y="222"/>
                    <a:pt x="7989" y="211"/>
                  </a:cubicBezTo>
                  <a:cubicBezTo>
                    <a:pt x="7989" y="211"/>
                    <a:pt x="7784" y="97"/>
                    <a:pt x="7373" y="29"/>
                  </a:cubicBezTo>
                  <a:cubicBezTo>
                    <a:pt x="7266" y="11"/>
                    <a:pt x="7144" y="1"/>
                    <a:pt x="70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4246800" y="2492725"/>
              <a:ext cx="388050" cy="755025"/>
            </a:xfrm>
            <a:custGeom>
              <a:avLst/>
              <a:gdLst/>
              <a:ahLst/>
              <a:cxnLst/>
              <a:rect l="l" t="t" r="r" b="b"/>
              <a:pathLst>
                <a:path w="15522" h="30201" extrusionOk="0">
                  <a:moveTo>
                    <a:pt x="9575" y="1"/>
                  </a:moveTo>
                  <a:cubicBezTo>
                    <a:pt x="9072" y="1"/>
                    <a:pt x="8483" y="58"/>
                    <a:pt x="7853" y="223"/>
                  </a:cubicBezTo>
                  <a:cubicBezTo>
                    <a:pt x="7328" y="359"/>
                    <a:pt x="6757" y="565"/>
                    <a:pt x="6209" y="862"/>
                  </a:cubicBezTo>
                  <a:cubicBezTo>
                    <a:pt x="5661" y="1181"/>
                    <a:pt x="5114" y="1569"/>
                    <a:pt x="4634" y="2026"/>
                  </a:cubicBezTo>
                  <a:cubicBezTo>
                    <a:pt x="4132" y="2505"/>
                    <a:pt x="3676" y="3053"/>
                    <a:pt x="3242" y="3623"/>
                  </a:cubicBezTo>
                  <a:cubicBezTo>
                    <a:pt x="2831" y="4217"/>
                    <a:pt x="2466" y="4833"/>
                    <a:pt x="2146" y="5495"/>
                  </a:cubicBezTo>
                  <a:cubicBezTo>
                    <a:pt x="845" y="8097"/>
                    <a:pt x="275" y="10973"/>
                    <a:pt x="92" y="13119"/>
                  </a:cubicBezTo>
                  <a:cubicBezTo>
                    <a:pt x="1" y="14214"/>
                    <a:pt x="24" y="15127"/>
                    <a:pt x="46" y="15767"/>
                  </a:cubicBezTo>
                  <a:cubicBezTo>
                    <a:pt x="69" y="16063"/>
                    <a:pt x="92" y="16314"/>
                    <a:pt x="115" y="16497"/>
                  </a:cubicBezTo>
                  <a:cubicBezTo>
                    <a:pt x="138" y="16657"/>
                    <a:pt x="138" y="16748"/>
                    <a:pt x="138" y="16748"/>
                  </a:cubicBezTo>
                  <a:cubicBezTo>
                    <a:pt x="138" y="16748"/>
                    <a:pt x="161" y="16839"/>
                    <a:pt x="161" y="17022"/>
                  </a:cubicBezTo>
                  <a:cubicBezTo>
                    <a:pt x="206" y="17182"/>
                    <a:pt x="229" y="17433"/>
                    <a:pt x="275" y="17752"/>
                  </a:cubicBezTo>
                  <a:cubicBezTo>
                    <a:pt x="389" y="18369"/>
                    <a:pt x="571" y="19259"/>
                    <a:pt x="914" y="20309"/>
                  </a:cubicBezTo>
                  <a:cubicBezTo>
                    <a:pt x="1233" y="21336"/>
                    <a:pt x="1690" y="22546"/>
                    <a:pt x="2329" y="23733"/>
                  </a:cubicBezTo>
                  <a:cubicBezTo>
                    <a:pt x="2649" y="24349"/>
                    <a:pt x="3037" y="24942"/>
                    <a:pt x="3425" y="25536"/>
                  </a:cubicBezTo>
                  <a:cubicBezTo>
                    <a:pt x="3858" y="26106"/>
                    <a:pt x="4315" y="26677"/>
                    <a:pt x="4840" y="27202"/>
                  </a:cubicBezTo>
                  <a:cubicBezTo>
                    <a:pt x="5342" y="27704"/>
                    <a:pt x="5913" y="28183"/>
                    <a:pt x="6506" y="28594"/>
                  </a:cubicBezTo>
                  <a:cubicBezTo>
                    <a:pt x="7099" y="28982"/>
                    <a:pt x="7716" y="29348"/>
                    <a:pt x="8355" y="29576"/>
                  </a:cubicBezTo>
                  <a:cubicBezTo>
                    <a:pt x="9483" y="30039"/>
                    <a:pt x="10629" y="30200"/>
                    <a:pt x="11636" y="30200"/>
                  </a:cubicBezTo>
                  <a:cubicBezTo>
                    <a:pt x="11770" y="30200"/>
                    <a:pt x="11901" y="30197"/>
                    <a:pt x="12030" y="30192"/>
                  </a:cubicBezTo>
                  <a:cubicBezTo>
                    <a:pt x="13103" y="30146"/>
                    <a:pt x="13993" y="29918"/>
                    <a:pt x="14586" y="29736"/>
                  </a:cubicBezTo>
                  <a:cubicBezTo>
                    <a:pt x="15180" y="29530"/>
                    <a:pt x="15522" y="29393"/>
                    <a:pt x="15522" y="29370"/>
                  </a:cubicBezTo>
                  <a:cubicBezTo>
                    <a:pt x="15520" y="29364"/>
                    <a:pt x="15512" y="29361"/>
                    <a:pt x="15497" y="29361"/>
                  </a:cubicBezTo>
                  <a:cubicBezTo>
                    <a:pt x="15300" y="29361"/>
                    <a:pt x="13978" y="29876"/>
                    <a:pt x="12007" y="29918"/>
                  </a:cubicBezTo>
                  <a:cubicBezTo>
                    <a:pt x="10957" y="29918"/>
                    <a:pt x="9724" y="29736"/>
                    <a:pt x="8515" y="29211"/>
                  </a:cubicBezTo>
                  <a:cubicBezTo>
                    <a:pt x="7898" y="28960"/>
                    <a:pt x="7328" y="28617"/>
                    <a:pt x="6757" y="28229"/>
                  </a:cubicBezTo>
                  <a:cubicBezTo>
                    <a:pt x="6186" y="27818"/>
                    <a:pt x="5684" y="27339"/>
                    <a:pt x="5182" y="26837"/>
                  </a:cubicBezTo>
                  <a:cubicBezTo>
                    <a:pt x="4703" y="26335"/>
                    <a:pt x="4269" y="25787"/>
                    <a:pt x="3881" y="25216"/>
                  </a:cubicBezTo>
                  <a:cubicBezTo>
                    <a:pt x="3493" y="24646"/>
                    <a:pt x="3151" y="24052"/>
                    <a:pt x="2854" y="23459"/>
                  </a:cubicBezTo>
                  <a:cubicBezTo>
                    <a:pt x="2238" y="22295"/>
                    <a:pt x="1827" y="21130"/>
                    <a:pt x="1530" y="20103"/>
                  </a:cubicBezTo>
                  <a:cubicBezTo>
                    <a:pt x="1233" y="19099"/>
                    <a:pt x="1074" y="18232"/>
                    <a:pt x="959" y="17638"/>
                  </a:cubicBezTo>
                  <a:cubicBezTo>
                    <a:pt x="914" y="17319"/>
                    <a:pt x="891" y="17090"/>
                    <a:pt x="868" y="16931"/>
                  </a:cubicBezTo>
                  <a:cubicBezTo>
                    <a:pt x="845" y="16748"/>
                    <a:pt x="845" y="16680"/>
                    <a:pt x="845" y="16680"/>
                  </a:cubicBezTo>
                  <a:cubicBezTo>
                    <a:pt x="845" y="16680"/>
                    <a:pt x="822" y="16588"/>
                    <a:pt x="822" y="16428"/>
                  </a:cubicBezTo>
                  <a:cubicBezTo>
                    <a:pt x="800" y="16269"/>
                    <a:pt x="777" y="16018"/>
                    <a:pt x="754" y="15721"/>
                  </a:cubicBezTo>
                  <a:cubicBezTo>
                    <a:pt x="708" y="15105"/>
                    <a:pt x="686" y="14237"/>
                    <a:pt x="754" y="13164"/>
                  </a:cubicBezTo>
                  <a:cubicBezTo>
                    <a:pt x="891" y="11087"/>
                    <a:pt x="1393" y="8257"/>
                    <a:pt x="2603" y="5701"/>
                  </a:cubicBezTo>
                  <a:cubicBezTo>
                    <a:pt x="2900" y="5061"/>
                    <a:pt x="3242" y="4445"/>
                    <a:pt x="3630" y="3875"/>
                  </a:cubicBezTo>
                  <a:cubicBezTo>
                    <a:pt x="4018" y="3304"/>
                    <a:pt x="4429" y="2779"/>
                    <a:pt x="4908" y="2322"/>
                  </a:cubicBezTo>
                  <a:cubicBezTo>
                    <a:pt x="5365" y="1843"/>
                    <a:pt x="5867" y="1478"/>
                    <a:pt x="6369" y="1158"/>
                  </a:cubicBezTo>
                  <a:cubicBezTo>
                    <a:pt x="6894" y="839"/>
                    <a:pt x="7419" y="633"/>
                    <a:pt x="7921" y="474"/>
                  </a:cubicBezTo>
                  <a:cubicBezTo>
                    <a:pt x="8680" y="249"/>
                    <a:pt x="9374" y="181"/>
                    <a:pt x="9934" y="181"/>
                  </a:cubicBezTo>
                  <a:cubicBezTo>
                    <a:pt x="10115" y="181"/>
                    <a:pt x="10282" y="189"/>
                    <a:pt x="10432" y="200"/>
                  </a:cubicBezTo>
                  <a:cubicBezTo>
                    <a:pt x="10905" y="235"/>
                    <a:pt x="11230" y="283"/>
                    <a:pt x="11356" y="283"/>
                  </a:cubicBezTo>
                  <a:cubicBezTo>
                    <a:pt x="11394" y="283"/>
                    <a:pt x="11413" y="279"/>
                    <a:pt x="11413" y="268"/>
                  </a:cubicBezTo>
                  <a:cubicBezTo>
                    <a:pt x="11413" y="268"/>
                    <a:pt x="11345" y="245"/>
                    <a:pt x="11162" y="200"/>
                  </a:cubicBezTo>
                  <a:cubicBezTo>
                    <a:pt x="11003" y="177"/>
                    <a:pt x="10774" y="86"/>
                    <a:pt x="10455" y="63"/>
                  </a:cubicBezTo>
                  <a:cubicBezTo>
                    <a:pt x="10208" y="26"/>
                    <a:pt x="9911" y="1"/>
                    <a:pt x="95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4295300" y="2647200"/>
              <a:ext cx="46825" cy="102750"/>
            </a:xfrm>
            <a:custGeom>
              <a:avLst/>
              <a:gdLst/>
              <a:ahLst/>
              <a:cxnLst/>
              <a:rect l="l" t="t" r="r" b="b"/>
              <a:pathLst>
                <a:path w="1873" h="4110" extrusionOk="0">
                  <a:moveTo>
                    <a:pt x="1394" y="0"/>
                  </a:moveTo>
                  <a:cubicBezTo>
                    <a:pt x="1102" y="0"/>
                    <a:pt x="774" y="426"/>
                    <a:pt x="640" y="960"/>
                  </a:cubicBezTo>
                  <a:cubicBezTo>
                    <a:pt x="503" y="1507"/>
                    <a:pt x="663" y="1987"/>
                    <a:pt x="960" y="2010"/>
                  </a:cubicBezTo>
                  <a:cubicBezTo>
                    <a:pt x="968" y="2010"/>
                    <a:pt x="976" y="2010"/>
                    <a:pt x="984" y="2010"/>
                  </a:cubicBezTo>
                  <a:cubicBezTo>
                    <a:pt x="1296" y="2010"/>
                    <a:pt x="1625" y="1585"/>
                    <a:pt x="1758" y="1051"/>
                  </a:cubicBezTo>
                  <a:cubicBezTo>
                    <a:pt x="1873" y="480"/>
                    <a:pt x="1736" y="24"/>
                    <a:pt x="1416" y="1"/>
                  </a:cubicBezTo>
                  <a:cubicBezTo>
                    <a:pt x="1409" y="0"/>
                    <a:pt x="1401" y="0"/>
                    <a:pt x="1394" y="0"/>
                  </a:cubicBezTo>
                  <a:close/>
                  <a:moveTo>
                    <a:pt x="638" y="2670"/>
                  </a:moveTo>
                  <a:cubicBezTo>
                    <a:pt x="417" y="2670"/>
                    <a:pt x="180" y="2960"/>
                    <a:pt x="92" y="3356"/>
                  </a:cubicBezTo>
                  <a:cubicBezTo>
                    <a:pt x="1" y="3744"/>
                    <a:pt x="115" y="4087"/>
                    <a:pt x="320" y="4109"/>
                  </a:cubicBezTo>
                  <a:cubicBezTo>
                    <a:pt x="549" y="4109"/>
                    <a:pt x="800" y="3813"/>
                    <a:pt x="891" y="3402"/>
                  </a:cubicBezTo>
                  <a:cubicBezTo>
                    <a:pt x="982" y="3014"/>
                    <a:pt x="868" y="2671"/>
                    <a:pt x="663" y="2671"/>
                  </a:cubicBezTo>
                  <a:cubicBezTo>
                    <a:pt x="655" y="2671"/>
                    <a:pt x="646" y="2670"/>
                    <a:pt x="638" y="267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4168050" y="2695000"/>
              <a:ext cx="224200" cy="222925"/>
            </a:xfrm>
            <a:custGeom>
              <a:avLst/>
              <a:gdLst/>
              <a:ahLst/>
              <a:cxnLst/>
              <a:rect l="l" t="t" r="r" b="b"/>
              <a:pathLst>
                <a:path w="8968" h="8917" extrusionOk="0">
                  <a:moveTo>
                    <a:pt x="5013" y="1"/>
                  </a:moveTo>
                  <a:cubicBezTo>
                    <a:pt x="4453" y="1"/>
                    <a:pt x="3826" y="119"/>
                    <a:pt x="3128" y="394"/>
                  </a:cubicBezTo>
                  <a:cubicBezTo>
                    <a:pt x="1325" y="1079"/>
                    <a:pt x="457" y="2859"/>
                    <a:pt x="183" y="4685"/>
                  </a:cubicBezTo>
                  <a:cubicBezTo>
                    <a:pt x="47" y="5576"/>
                    <a:pt x="1" y="6671"/>
                    <a:pt x="275" y="7516"/>
                  </a:cubicBezTo>
                  <a:cubicBezTo>
                    <a:pt x="503" y="8324"/>
                    <a:pt x="1016" y="8916"/>
                    <a:pt x="1959" y="8916"/>
                  </a:cubicBezTo>
                  <a:cubicBezTo>
                    <a:pt x="2241" y="8916"/>
                    <a:pt x="2561" y="8864"/>
                    <a:pt x="2923" y="8748"/>
                  </a:cubicBezTo>
                  <a:cubicBezTo>
                    <a:pt x="4475" y="8246"/>
                    <a:pt x="5593" y="6717"/>
                    <a:pt x="5593" y="6717"/>
                  </a:cubicBezTo>
                  <a:cubicBezTo>
                    <a:pt x="5823" y="6896"/>
                    <a:pt x="6079" y="6976"/>
                    <a:pt x="6345" y="6976"/>
                  </a:cubicBezTo>
                  <a:cubicBezTo>
                    <a:pt x="7533" y="6976"/>
                    <a:pt x="8911" y="5389"/>
                    <a:pt x="8948" y="4046"/>
                  </a:cubicBezTo>
                  <a:cubicBezTo>
                    <a:pt x="8967" y="3017"/>
                    <a:pt x="7841" y="1"/>
                    <a:pt x="5013"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4322700" y="2706300"/>
              <a:ext cx="67925" cy="72200"/>
            </a:xfrm>
            <a:custGeom>
              <a:avLst/>
              <a:gdLst/>
              <a:ahLst/>
              <a:cxnLst/>
              <a:rect l="l" t="t" r="r" b="b"/>
              <a:pathLst>
                <a:path w="2717" h="2888" extrusionOk="0">
                  <a:moveTo>
                    <a:pt x="53" y="1"/>
                  </a:moveTo>
                  <a:cubicBezTo>
                    <a:pt x="34" y="1"/>
                    <a:pt x="23" y="4"/>
                    <a:pt x="23" y="11"/>
                  </a:cubicBezTo>
                  <a:cubicBezTo>
                    <a:pt x="1" y="56"/>
                    <a:pt x="434" y="285"/>
                    <a:pt x="799" y="581"/>
                  </a:cubicBezTo>
                  <a:cubicBezTo>
                    <a:pt x="1165" y="924"/>
                    <a:pt x="1461" y="1312"/>
                    <a:pt x="1461" y="1312"/>
                  </a:cubicBezTo>
                  <a:cubicBezTo>
                    <a:pt x="1461" y="1312"/>
                    <a:pt x="1758" y="1677"/>
                    <a:pt x="2055" y="2088"/>
                  </a:cubicBezTo>
                  <a:cubicBezTo>
                    <a:pt x="2344" y="2466"/>
                    <a:pt x="2612" y="2888"/>
                    <a:pt x="2667" y="2888"/>
                  </a:cubicBezTo>
                  <a:cubicBezTo>
                    <a:pt x="2669" y="2888"/>
                    <a:pt x="2670" y="2887"/>
                    <a:pt x="2671" y="2887"/>
                  </a:cubicBezTo>
                  <a:cubicBezTo>
                    <a:pt x="2717" y="2841"/>
                    <a:pt x="2534" y="2385"/>
                    <a:pt x="2306" y="1928"/>
                  </a:cubicBezTo>
                  <a:cubicBezTo>
                    <a:pt x="2078" y="1472"/>
                    <a:pt x="1781" y="1038"/>
                    <a:pt x="1781" y="1038"/>
                  </a:cubicBezTo>
                  <a:cubicBezTo>
                    <a:pt x="1781" y="1038"/>
                    <a:pt x="1416" y="650"/>
                    <a:pt x="982" y="353"/>
                  </a:cubicBezTo>
                  <a:cubicBezTo>
                    <a:pt x="591" y="118"/>
                    <a:pt x="166" y="1"/>
                    <a:pt x="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4319850" y="2737225"/>
              <a:ext cx="70775" cy="96650"/>
            </a:xfrm>
            <a:custGeom>
              <a:avLst/>
              <a:gdLst/>
              <a:ahLst/>
              <a:cxnLst/>
              <a:rect l="l" t="t" r="r" b="b"/>
              <a:pathLst>
                <a:path w="2831" h="3866" extrusionOk="0">
                  <a:moveTo>
                    <a:pt x="299" y="0"/>
                  </a:moveTo>
                  <a:cubicBezTo>
                    <a:pt x="120" y="0"/>
                    <a:pt x="0" y="33"/>
                    <a:pt x="0" y="52"/>
                  </a:cubicBezTo>
                  <a:cubicBezTo>
                    <a:pt x="0" y="75"/>
                    <a:pt x="160" y="120"/>
                    <a:pt x="411" y="166"/>
                  </a:cubicBezTo>
                  <a:cubicBezTo>
                    <a:pt x="640" y="235"/>
                    <a:pt x="936" y="371"/>
                    <a:pt x="1187" y="531"/>
                  </a:cubicBezTo>
                  <a:cubicBezTo>
                    <a:pt x="1461" y="714"/>
                    <a:pt x="1689" y="942"/>
                    <a:pt x="1826" y="1125"/>
                  </a:cubicBezTo>
                  <a:cubicBezTo>
                    <a:pt x="1895" y="1216"/>
                    <a:pt x="1941" y="1285"/>
                    <a:pt x="1986" y="1353"/>
                  </a:cubicBezTo>
                  <a:cubicBezTo>
                    <a:pt x="2032" y="1399"/>
                    <a:pt x="2055" y="1444"/>
                    <a:pt x="2055" y="1444"/>
                  </a:cubicBezTo>
                  <a:cubicBezTo>
                    <a:pt x="2055" y="1444"/>
                    <a:pt x="2055" y="1467"/>
                    <a:pt x="2100" y="1513"/>
                  </a:cubicBezTo>
                  <a:cubicBezTo>
                    <a:pt x="2146" y="1581"/>
                    <a:pt x="2192" y="1650"/>
                    <a:pt x="2237" y="1764"/>
                  </a:cubicBezTo>
                  <a:cubicBezTo>
                    <a:pt x="2351" y="1969"/>
                    <a:pt x="2443" y="2266"/>
                    <a:pt x="2511" y="2586"/>
                  </a:cubicBezTo>
                  <a:cubicBezTo>
                    <a:pt x="2580" y="2882"/>
                    <a:pt x="2557" y="3225"/>
                    <a:pt x="2534" y="3453"/>
                  </a:cubicBezTo>
                  <a:cubicBezTo>
                    <a:pt x="2488" y="3704"/>
                    <a:pt x="2466" y="3864"/>
                    <a:pt x="2488" y="3864"/>
                  </a:cubicBezTo>
                  <a:cubicBezTo>
                    <a:pt x="2490" y="3865"/>
                    <a:pt x="2492" y="3866"/>
                    <a:pt x="2494" y="3866"/>
                  </a:cubicBezTo>
                  <a:cubicBezTo>
                    <a:pt x="2523" y="3866"/>
                    <a:pt x="2608" y="3712"/>
                    <a:pt x="2694" y="3499"/>
                  </a:cubicBezTo>
                  <a:cubicBezTo>
                    <a:pt x="2762" y="3247"/>
                    <a:pt x="2831" y="2905"/>
                    <a:pt x="2808" y="2540"/>
                  </a:cubicBezTo>
                  <a:cubicBezTo>
                    <a:pt x="2785" y="2198"/>
                    <a:pt x="2717" y="1855"/>
                    <a:pt x="2603" y="1604"/>
                  </a:cubicBezTo>
                  <a:cubicBezTo>
                    <a:pt x="2557" y="1467"/>
                    <a:pt x="2488" y="1376"/>
                    <a:pt x="2466" y="1307"/>
                  </a:cubicBezTo>
                  <a:cubicBezTo>
                    <a:pt x="2420" y="1239"/>
                    <a:pt x="2397" y="1193"/>
                    <a:pt x="2397" y="1193"/>
                  </a:cubicBezTo>
                  <a:cubicBezTo>
                    <a:pt x="2397" y="1193"/>
                    <a:pt x="2374" y="1170"/>
                    <a:pt x="2329" y="1102"/>
                  </a:cubicBezTo>
                  <a:cubicBezTo>
                    <a:pt x="2283" y="1056"/>
                    <a:pt x="2214" y="965"/>
                    <a:pt x="2123" y="851"/>
                  </a:cubicBezTo>
                  <a:cubicBezTo>
                    <a:pt x="1941" y="668"/>
                    <a:pt x="1667" y="440"/>
                    <a:pt x="1347" y="280"/>
                  </a:cubicBezTo>
                  <a:cubicBezTo>
                    <a:pt x="1028" y="120"/>
                    <a:pt x="685" y="29"/>
                    <a:pt x="434" y="6"/>
                  </a:cubicBezTo>
                  <a:cubicBezTo>
                    <a:pt x="386" y="2"/>
                    <a:pt x="341" y="0"/>
                    <a:pt x="2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4305000" y="2787825"/>
              <a:ext cx="71925" cy="89600"/>
            </a:xfrm>
            <a:custGeom>
              <a:avLst/>
              <a:gdLst/>
              <a:ahLst/>
              <a:cxnLst/>
              <a:rect l="l" t="t" r="r" b="b"/>
              <a:pathLst>
                <a:path w="2877" h="3584" extrusionOk="0">
                  <a:moveTo>
                    <a:pt x="1159" y="0"/>
                  </a:moveTo>
                  <a:cubicBezTo>
                    <a:pt x="1021" y="0"/>
                    <a:pt x="937" y="23"/>
                    <a:pt x="937" y="37"/>
                  </a:cubicBezTo>
                  <a:cubicBezTo>
                    <a:pt x="937" y="59"/>
                    <a:pt x="1165" y="82"/>
                    <a:pt x="1439" y="196"/>
                  </a:cubicBezTo>
                  <a:cubicBezTo>
                    <a:pt x="1713" y="310"/>
                    <a:pt x="2032" y="562"/>
                    <a:pt x="2238" y="904"/>
                  </a:cubicBezTo>
                  <a:cubicBezTo>
                    <a:pt x="2420" y="1223"/>
                    <a:pt x="2489" y="1657"/>
                    <a:pt x="2443" y="1908"/>
                  </a:cubicBezTo>
                  <a:cubicBezTo>
                    <a:pt x="2420" y="2045"/>
                    <a:pt x="2375" y="2159"/>
                    <a:pt x="2352" y="2228"/>
                  </a:cubicBezTo>
                  <a:cubicBezTo>
                    <a:pt x="2306" y="2296"/>
                    <a:pt x="2283" y="2319"/>
                    <a:pt x="2283" y="2319"/>
                  </a:cubicBezTo>
                  <a:cubicBezTo>
                    <a:pt x="2283" y="2319"/>
                    <a:pt x="2261" y="2365"/>
                    <a:pt x="2215" y="2433"/>
                  </a:cubicBezTo>
                  <a:cubicBezTo>
                    <a:pt x="2169" y="2502"/>
                    <a:pt x="2101" y="2593"/>
                    <a:pt x="2010" y="2707"/>
                  </a:cubicBezTo>
                  <a:cubicBezTo>
                    <a:pt x="1804" y="2913"/>
                    <a:pt x="1439" y="3118"/>
                    <a:pt x="1074" y="3232"/>
                  </a:cubicBezTo>
                  <a:cubicBezTo>
                    <a:pt x="912" y="3293"/>
                    <a:pt x="728" y="3331"/>
                    <a:pt x="569" y="3331"/>
                  </a:cubicBezTo>
                  <a:cubicBezTo>
                    <a:pt x="369" y="3331"/>
                    <a:pt x="209" y="3271"/>
                    <a:pt x="184" y="3118"/>
                  </a:cubicBezTo>
                  <a:cubicBezTo>
                    <a:pt x="138" y="2844"/>
                    <a:pt x="229" y="2639"/>
                    <a:pt x="184" y="2616"/>
                  </a:cubicBezTo>
                  <a:lnTo>
                    <a:pt x="184" y="2616"/>
                  </a:lnTo>
                  <a:cubicBezTo>
                    <a:pt x="184" y="2616"/>
                    <a:pt x="138" y="2661"/>
                    <a:pt x="92" y="2753"/>
                  </a:cubicBezTo>
                  <a:cubicBezTo>
                    <a:pt x="69" y="2844"/>
                    <a:pt x="1" y="2981"/>
                    <a:pt x="24" y="3164"/>
                  </a:cubicBezTo>
                  <a:cubicBezTo>
                    <a:pt x="24" y="3209"/>
                    <a:pt x="47" y="3255"/>
                    <a:pt x="69" y="3301"/>
                  </a:cubicBezTo>
                  <a:cubicBezTo>
                    <a:pt x="92" y="3346"/>
                    <a:pt x="115" y="3415"/>
                    <a:pt x="161" y="3438"/>
                  </a:cubicBezTo>
                  <a:cubicBezTo>
                    <a:pt x="252" y="3529"/>
                    <a:pt x="366" y="3552"/>
                    <a:pt x="480" y="3574"/>
                  </a:cubicBezTo>
                  <a:cubicBezTo>
                    <a:pt x="541" y="3581"/>
                    <a:pt x="603" y="3583"/>
                    <a:pt x="663" y="3583"/>
                  </a:cubicBezTo>
                  <a:cubicBezTo>
                    <a:pt x="829" y="3583"/>
                    <a:pt x="992" y="3562"/>
                    <a:pt x="1142" y="3529"/>
                  </a:cubicBezTo>
                  <a:cubicBezTo>
                    <a:pt x="1576" y="3415"/>
                    <a:pt x="1987" y="3232"/>
                    <a:pt x="2261" y="2981"/>
                  </a:cubicBezTo>
                  <a:cubicBezTo>
                    <a:pt x="2398" y="2890"/>
                    <a:pt x="2489" y="2753"/>
                    <a:pt x="2557" y="2684"/>
                  </a:cubicBezTo>
                  <a:cubicBezTo>
                    <a:pt x="2603" y="2593"/>
                    <a:pt x="2649" y="2547"/>
                    <a:pt x="2649" y="2547"/>
                  </a:cubicBezTo>
                  <a:cubicBezTo>
                    <a:pt x="2649" y="2547"/>
                    <a:pt x="2672" y="2479"/>
                    <a:pt x="2717" y="2388"/>
                  </a:cubicBezTo>
                  <a:cubicBezTo>
                    <a:pt x="2740" y="2296"/>
                    <a:pt x="2808" y="2136"/>
                    <a:pt x="2831" y="1954"/>
                  </a:cubicBezTo>
                  <a:cubicBezTo>
                    <a:pt x="2877" y="1589"/>
                    <a:pt x="2763" y="1132"/>
                    <a:pt x="2489" y="744"/>
                  </a:cubicBezTo>
                  <a:cubicBezTo>
                    <a:pt x="2215" y="379"/>
                    <a:pt x="1827" y="105"/>
                    <a:pt x="1485" y="37"/>
                  </a:cubicBezTo>
                  <a:cubicBezTo>
                    <a:pt x="1359" y="10"/>
                    <a:pt x="1248" y="0"/>
                    <a:pt x="1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4306725" y="2833300"/>
              <a:ext cx="34250" cy="14025"/>
            </a:xfrm>
            <a:custGeom>
              <a:avLst/>
              <a:gdLst/>
              <a:ahLst/>
              <a:cxnLst/>
              <a:rect l="l" t="t" r="r" b="b"/>
              <a:pathLst>
                <a:path w="1370" h="561" extrusionOk="0">
                  <a:moveTo>
                    <a:pt x="547" y="0"/>
                  </a:moveTo>
                  <a:cubicBezTo>
                    <a:pt x="482" y="0"/>
                    <a:pt x="411" y="6"/>
                    <a:pt x="343" y="21"/>
                  </a:cubicBezTo>
                  <a:cubicBezTo>
                    <a:pt x="115" y="89"/>
                    <a:pt x="0" y="272"/>
                    <a:pt x="23" y="295"/>
                  </a:cubicBezTo>
                  <a:cubicBezTo>
                    <a:pt x="39" y="319"/>
                    <a:pt x="70" y="326"/>
                    <a:pt x="109" y="326"/>
                  </a:cubicBezTo>
                  <a:cubicBezTo>
                    <a:pt x="163" y="326"/>
                    <a:pt x="232" y="313"/>
                    <a:pt x="301" y="313"/>
                  </a:cubicBezTo>
                  <a:cubicBezTo>
                    <a:pt x="323" y="313"/>
                    <a:pt x="344" y="314"/>
                    <a:pt x="366" y="317"/>
                  </a:cubicBezTo>
                  <a:cubicBezTo>
                    <a:pt x="525" y="363"/>
                    <a:pt x="640" y="409"/>
                    <a:pt x="640" y="409"/>
                  </a:cubicBezTo>
                  <a:cubicBezTo>
                    <a:pt x="640" y="409"/>
                    <a:pt x="799" y="432"/>
                    <a:pt x="959" y="477"/>
                  </a:cubicBezTo>
                  <a:cubicBezTo>
                    <a:pt x="1082" y="512"/>
                    <a:pt x="1218" y="561"/>
                    <a:pt x="1285" y="561"/>
                  </a:cubicBezTo>
                  <a:cubicBezTo>
                    <a:pt x="1305" y="561"/>
                    <a:pt x="1319" y="556"/>
                    <a:pt x="1324" y="546"/>
                  </a:cubicBezTo>
                  <a:cubicBezTo>
                    <a:pt x="1370" y="500"/>
                    <a:pt x="1256" y="340"/>
                    <a:pt x="1096" y="226"/>
                  </a:cubicBezTo>
                  <a:cubicBezTo>
                    <a:pt x="959" y="89"/>
                    <a:pt x="776" y="21"/>
                    <a:pt x="776" y="21"/>
                  </a:cubicBezTo>
                  <a:cubicBezTo>
                    <a:pt x="776" y="21"/>
                    <a:pt x="675" y="0"/>
                    <a:pt x="5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4240525" y="2840075"/>
              <a:ext cx="79350" cy="66675"/>
            </a:xfrm>
            <a:custGeom>
              <a:avLst/>
              <a:gdLst/>
              <a:ahLst/>
              <a:cxnLst/>
              <a:rect l="l" t="t" r="r" b="b"/>
              <a:pathLst>
                <a:path w="3174" h="2667" extrusionOk="0">
                  <a:moveTo>
                    <a:pt x="3100" y="0"/>
                  </a:moveTo>
                  <a:cubicBezTo>
                    <a:pt x="3028" y="0"/>
                    <a:pt x="2847" y="489"/>
                    <a:pt x="2534" y="891"/>
                  </a:cubicBezTo>
                  <a:cubicBezTo>
                    <a:pt x="2215" y="1325"/>
                    <a:pt x="1804" y="1667"/>
                    <a:pt x="1804" y="1667"/>
                  </a:cubicBezTo>
                  <a:cubicBezTo>
                    <a:pt x="1804" y="1667"/>
                    <a:pt x="1713" y="1758"/>
                    <a:pt x="1576" y="1873"/>
                  </a:cubicBezTo>
                  <a:cubicBezTo>
                    <a:pt x="1439" y="2009"/>
                    <a:pt x="1233" y="2169"/>
                    <a:pt x="1005" y="2283"/>
                  </a:cubicBezTo>
                  <a:cubicBezTo>
                    <a:pt x="777" y="2375"/>
                    <a:pt x="526" y="2466"/>
                    <a:pt x="343" y="2489"/>
                  </a:cubicBezTo>
                  <a:cubicBezTo>
                    <a:pt x="138" y="2512"/>
                    <a:pt x="1" y="2489"/>
                    <a:pt x="1" y="2534"/>
                  </a:cubicBezTo>
                  <a:cubicBezTo>
                    <a:pt x="1" y="2534"/>
                    <a:pt x="115" y="2626"/>
                    <a:pt x="343" y="2649"/>
                  </a:cubicBezTo>
                  <a:cubicBezTo>
                    <a:pt x="398" y="2661"/>
                    <a:pt x="460" y="2666"/>
                    <a:pt x="526" y="2666"/>
                  </a:cubicBezTo>
                  <a:cubicBezTo>
                    <a:pt x="706" y="2666"/>
                    <a:pt x="919" y="2624"/>
                    <a:pt x="1119" y="2557"/>
                  </a:cubicBezTo>
                  <a:cubicBezTo>
                    <a:pt x="1393" y="2466"/>
                    <a:pt x="1644" y="2306"/>
                    <a:pt x="1827" y="2192"/>
                  </a:cubicBezTo>
                  <a:cubicBezTo>
                    <a:pt x="1987" y="2055"/>
                    <a:pt x="2101" y="1964"/>
                    <a:pt x="2101" y="1964"/>
                  </a:cubicBezTo>
                  <a:cubicBezTo>
                    <a:pt x="2101" y="1964"/>
                    <a:pt x="2511" y="1553"/>
                    <a:pt x="2785" y="1051"/>
                  </a:cubicBezTo>
                  <a:cubicBezTo>
                    <a:pt x="3059" y="571"/>
                    <a:pt x="3173" y="1"/>
                    <a:pt x="3105" y="1"/>
                  </a:cubicBezTo>
                  <a:cubicBezTo>
                    <a:pt x="3103" y="0"/>
                    <a:pt x="3102" y="0"/>
                    <a:pt x="3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4165775" y="2736175"/>
              <a:ext cx="38250" cy="162300"/>
            </a:xfrm>
            <a:custGeom>
              <a:avLst/>
              <a:gdLst/>
              <a:ahLst/>
              <a:cxnLst/>
              <a:rect l="l" t="t" r="r" b="b"/>
              <a:pathLst>
                <a:path w="1530" h="6492" extrusionOk="0">
                  <a:moveTo>
                    <a:pt x="1501" y="0"/>
                  </a:moveTo>
                  <a:cubicBezTo>
                    <a:pt x="1464" y="0"/>
                    <a:pt x="1311" y="157"/>
                    <a:pt x="1119" y="413"/>
                  </a:cubicBezTo>
                  <a:cubicBezTo>
                    <a:pt x="914" y="665"/>
                    <a:pt x="708" y="1053"/>
                    <a:pt x="526" y="1463"/>
                  </a:cubicBezTo>
                  <a:cubicBezTo>
                    <a:pt x="343" y="1874"/>
                    <a:pt x="229" y="2308"/>
                    <a:pt x="138" y="2650"/>
                  </a:cubicBezTo>
                  <a:cubicBezTo>
                    <a:pt x="92" y="2810"/>
                    <a:pt x="92" y="2947"/>
                    <a:pt x="69" y="3038"/>
                  </a:cubicBezTo>
                  <a:cubicBezTo>
                    <a:pt x="46" y="3130"/>
                    <a:pt x="46" y="3198"/>
                    <a:pt x="46" y="3198"/>
                  </a:cubicBezTo>
                  <a:cubicBezTo>
                    <a:pt x="46" y="3198"/>
                    <a:pt x="23" y="3244"/>
                    <a:pt x="23" y="3335"/>
                  </a:cubicBezTo>
                  <a:cubicBezTo>
                    <a:pt x="23" y="3449"/>
                    <a:pt x="1" y="3586"/>
                    <a:pt x="1" y="3746"/>
                  </a:cubicBezTo>
                  <a:cubicBezTo>
                    <a:pt x="23" y="4088"/>
                    <a:pt x="23" y="4545"/>
                    <a:pt x="138" y="5001"/>
                  </a:cubicBezTo>
                  <a:cubicBezTo>
                    <a:pt x="274" y="5435"/>
                    <a:pt x="434" y="5869"/>
                    <a:pt x="685" y="6120"/>
                  </a:cubicBezTo>
                  <a:cubicBezTo>
                    <a:pt x="777" y="6257"/>
                    <a:pt x="891" y="6348"/>
                    <a:pt x="959" y="6417"/>
                  </a:cubicBezTo>
                  <a:cubicBezTo>
                    <a:pt x="1015" y="6454"/>
                    <a:pt x="1056" y="6491"/>
                    <a:pt x="1081" y="6491"/>
                  </a:cubicBezTo>
                  <a:cubicBezTo>
                    <a:pt x="1087" y="6491"/>
                    <a:pt x="1092" y="6489"/>
                    <a:pt x="1096" y="6485"/>
                  </a:cubicBezTo>
                  <a:cubicBezTo>
                    <a:pt x="1096" y="6485"/>
                    <a:pt x="1073" y="6417"/>
                    <a:pt x="1028" y="6348"/>
                  </a:cubicBezTo>
                  <a:cubicBezTo>
                    <a:pt x="982" y="6257"/>
                    <a:pt x="868" y="6165"/>
                    <a:pt x="822" y="6029"/>
                  </a:cubicBezTo>
                  <a:cubicBezTo>
                    <a:pt x="640" y="5755"/>
                    <a:pt x="503" y="5344"/>
                    <a:pt x="434" y="4933"/>
                  </a:cubicBezTo>
                  <a:cubicBezTo>
                    <a:pt x="366" y="4522"/>
                    <a:pt x="389" y="4088"/>
                    <a:pt x="389" y="3769"/>
                  </a:cubicBezTo>
                  <a:cubicBezTo>
                    <a:pt x="411" y="3609"/>
                    <a:pt x="434" y="3472"/>
                    <a:pt x="434" y="3381"/>
                  </a:cubicBezTo>
                  <a:cubicBezTo>
                    <a:pt x="457" y="3289"/>
                    <a:pt x="457" y="3244"/>
                    <a:pt x="457" y="3244"/>
                  </a:cubicBezTo>
                  <a:cubicBezTo>
                    <a:pt x="457" y="3244"/>
                    <a:pt x="457" y="3198"/>
                    <a:pt x="480" y="3107"/>
                  </a:cubicBezTo>
                  <a:cubicBezTo>
                    <a:pt x="480" y="3016"/>
                    <a:pt x="503" y="2879"/>
                    <a:pt x="526" y="2719"/>
                  </a:cubicBezTo>
                  <a:cubicBezTo>
                    <a:pt x="571" y="2399"/>
                    <a:pt x="663" y="1988"/>
                    <a:pt x="799" y="1578"/>
                  </a:cubicBezTo>
                  <a:cubicBezTo>
                    <a:pt x="936" y="1167"/>
                    <a:pt x="1096" y="779"/>
                    <a:pt x="1256" y="482"/>
                  </a:cubicBezTo>
                  <a:cubicBezTo>
                    <a:pt x="1416" y="208"/>
                    <a:pt x="1530" y="25"/>
                    <a:pt x="1507" y="3"/>
                  </a:cubicBezTo>
                  <a:cubicBezTo>
                    <a:pt x="1506" y="1"/>
                    <a:pt x="1504" y="0"/>
                    <a:pt x="15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4168050" y="2729375"/>
              <a:ext cx="223725" cy="188550"/>
            </a:xfrm>
            <a:custGeom>
              <a:avLst/>
              <a:gdLst/>
              <a:ahLst/>
              <a:cxnLst/>
              <a:rect l="l" t="t" r="r" b="b"/>
              <a:pathLst>
                <a:path w="8949" h="7542" extrusionOk="0">
                  <a:moveTo>
                    <a:pt x="7853" y="1"/>
                  </a:moveTo>
                  <a:cubicBezTo>
                    <a:pt x="7898" y="1530"/>
                    <a:pt x="7579" y="3653"/>
                    <a:pt x="6643" y="3744"/>
                  </a:cubicBezTo>
                  <a:cubicBezTo>
                    <a:pt x="5525" y="3813"/>
                    <a:pt x="5456" y="4543"/>
                    <a:pt x="2512" y="5205"/>
                  </a:cubicBezTo>
                  <a:cubicBezTo>
                    <a:pt x="2375" y="5235"/>
                    <a:pt x="2248" y="5250"/>
                    <a:pt x="2130" y="5250"/>
                  </a:cubicBezTo>
                  <a:cubicBezTo>
                    <a:pt x="750" y="5250"/>
                    <a:pt x="598" y="3258"/>
                    <a:pt x="640" y="1576"/>
                  </a:cubicBezTo>
                  <a:lnTo>
                    <a:pt x="640" y="1576"/>
                  </a:lnTo>
                  <a:cubicBezTo>
                    <a:pt x="412" y="2123"/>
                    <a:pt x="275" y="2717"/>
                    <a:pt x="183" y="3310"/>
                  </a:cubicBezTo>
                  <a:cubicBezTo>
                    <a:pt x="47" y="4201"/>
                    <a:pt x="1" y="5296"/>
                    <a:pt x="275" y="6141"/>
                  </a:cubicBezTo>
                  <a:cubicBezTo>
                    <a:pt x="503" y="6949"/>
                    <a:pt x="1016" y="7541"/>
                    <a:pt x="1959" y="7541"/>
                  </a:cubicBezTo>
                  <a:cubicBezTo>
                    <a:pt x="2241" y="7541"/>
                    <a:pt x="2561" y="7489"/>
                    <a:pt x="2923" y="7373"/>
                  </a:cubicBezTo>
                  <a:cubicBezTo>
                    <a:pt x="4475" y="6871"/>
                    <a:pt x="5593" y="5342"/>
                    <a:pt x="5593" y="5342"/>
                  </a:cubicBezTo>
                  <a:cubicBezTo>
                    <a:pt x="5823" y="5521"/>
                    <a:pt x="6079" y="5601"/>
                    <a:pt x="6345" y="5601"/>
                  </a:cubicBezTo>
                  <a:cubicBezTo>
                    <a:pt x="7533" y="5601"/>
                    <a:pt x="8911" y="4014"/>
                    <a:pt x="8948" y="2671"/>
                  </a:cubicBezTo>
                  <a:cubicBezTo>
                    <a:pt x="8948" y="2101"/>
                    <a:pt x="8606" y="937"/>
                    <a:pt x="785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4400300" y="3619725"/>
              <a:ext cx="330425" cy="676000"/>
            </a:xfrm>
            <a:custGeom>
              <a:avLst/>
              <a:gdLst/>
              <a:ahLst/>
              <a:cxnLst/>
              <a:rect l="l" t="t" r="r" b="b"/>
              <a:pathLst>
                <a:path w="13217" h="27040" extrusionOk="0">
                  <a:moveTo>
                    <a:pt x="4117" y="0"/>
                  </a:moveTo>
                  <a:cubicBezTo>
                    <a:pt x="2425" y="0"/>
                    <a:pt x="1086" y="158"/>
                    <a:pt x="822" y="519"/>
                  </a:cubicBezTo>
                  <a:cubicBezTo>
                    <a:pt x="1" y="1592"/>
                    <a:pt x="6301" y="21381"/>
                    <a:pt x="8880" y="26768"/>
                  </a:cubicBezTo>
                  <a:cubicBezTo>
                    <a:pt x="8880" y="26768"/>
                    <a:pt x="9860" y="27039"/>
                    <a:pt x="10885" y="27039"/>
                  </a:cubicBezTo>
                  <a:cubicBezTo>
                    <a:pt x="11788" y="27039"/>
                    <a:pt x="12725" y="26829"/>
                    <a:pt x="13057" y="26038"/>
                  </a:cubicBezTo>
                  <a:cubicBezTo>
                    <a:pt x="13057" y="26038"/>
                    <a:pt x="13217" y="2939"/>
                    <a:pt x="12760" y="1569"/>
                  </a:cubicBezTo>
                  <a:cubicBezTo>
                    <a:pt x="12454" y="651"/>
                    <a:pt x="7556" y="0"/>
                    <a:pt x="4117"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4418000" y="3619725"/>
              <a:ext cx="308175" cy="417625"/>
            </a:xfrm>
            <a:custGeom>
              <a:avLst/>
              <a:gdLst/>
              <a:ahLst/>
              <a:cxnLst/>
              <a:rect l="l" t="t" r="r" b="b"/>
              <a:pathLst>
                <a:path w="12327" h="16705" extrusionOk="0">
                  <a:moveTo>
                    <a:pt x="3409" y="0"/>
                  </a:moveTo>
                  <a:cubicBezTo>
                    <a:pt x="1717" y="0"/>
                    <a:pt x="378" y="158"/>
                    <a:pt x="114" y="519"/>
                  </a:cubicBezTo>
                  <a:cubicBezTo>
                    <a:pt x="0" y="656"/>
                    <a:pt x="23" y="1135"/>
                    <a:pt x="137" y="1866"/>
                  </a:cubicBezTo>
                  <a:cubicBezTo>
                    <a:pt x="320" y="2893"/>
                    <a:pt x="662" y="4285"/>
                    <a:pt x="1096" y="5906"/>
                  </a:cubicBezTo>
                  <a:cubicBezTo>
                    <a:pt x="3767" y="6294"/>
                    <a:pt x="6985" y="6134"/>
                    <a:pt x="7738" y="6454"/>
                  </a:cubicBezTo>
                  <a:cubicBezTo>
                    <a:pt x="9130" y="7047"/>
                    <a:pt x="10386" y="12480"/>
                    <a:pt x="7670" y="14009"/>
                  </a:cubicBezTo>
                  <a:cubicBezTo>
                    <a:pt x="7114" y="14307"/>
                    <a:pt x="6480" y="14439"/>
                    <a:pt x="5825" y="14439"/>
                  </a:cubicBezTo>
                  <a:cubicBezTo>
                    <a:pt x="5027" y="14439"/>
                    <a:pt x="4199" y="14244"/>
                    <a:pt x="3447" y="13918"/>
                  </a:cubicBezTo>
                  <a:lnTo>
                    <a:pt x="3447" y="13918"/>
                  </a:lnTo>
                  <a:cubicBezTo>
                    <a:pt x="3698" y="14648"/>
                    <a:pt x="3926" y="15356"/>
                    <a:pt x="4155" y="16086"/>
                  </a:cubicBezTo>
                  <a:cubicBezTo>
                    <a:pt x="4269" y="16269"/>
                    <a:pt x="4360" y="16474"/>
                    <a:pt x="4428" y="16702"/>
                  </a:cubicBezTo>
                  <a:cubicBezTo>
                    <a:pt x="4565" y="16704"/>
                    <a:pt x="4705" y="16705"/>
                    <a:pt x="4849" y="16705"/>
                  </a:cubicBezTo>
                  <a:cubicBezTo>
                    <a:pt x="6839" y="16705"/>
                    <a:pt x="9473" y="16548"/>
                    <a:pt x="12326" y="15995"/>
                  </a:cubicBezTo>
                  <a:cubicBezTo>
                    <a:pt x="12303" y="10060"/>
                    <a:pt x="12258" y="3281"/>
                    <a:pt x="12052" y="1569"/>
                  </a:cubicBezTo>
                  <a:cubicBezTo>
                    <a:pt x="11746" y="651"/>
                    <a:pt x="6848" y="0"/>
                    <a:pt x="340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4516725" y="3965950"/>
              <a:ext cx="209450" cy="320950"/>
            </a:xfrm>
            <a:custGeom>
              <a:avLst/>
              <a:gdLst/>
              <a:ahLst/>
              <a:cxnLst/>
              <a:rect l="l" t="t" r="r" b="b"/>
              <a:pathLst>
                <a:path w="8378" h="12838" extrusionOk="0">
                  <a:moveTo>
                    <a:pt x="8354" y="0"/>
                  </a:moveTo>
                  <a:cubicBezTo>
                    <a:pt x="6972" y="1261"/>
                    <a:pt x="5357" y="1764"/>
                    <a:pt x="3348" y="1764"/>
                  </a:cubicBezTo>
                  <a:cubicBezTo>
                    <a:pt x="2338" y="1764"/>
                    <a:pt x="1229" y="1637"/>
                    <a:pt x="0" y="1415"/>
                  </a:cubicBezTo>
                  <a:lnTo>
                    <a:pt x="0" y="1415"/>
                  </a:lnTo>
                  <a:cubicBezTo>
                    <a:pt x="1529" y="6026"/>
                    <a:pt x="3127" y="10431"/>
                    <a:pt x="4154" y="12554"/>
                  </a:cubicBezTo>
                  <a:cubicBezTo>
                    <a:pt x="4154" y="12554"/>
                    <a:pt x="5157" y="12838"/>
                    <a:pt x="6197" y="12838"/>
                  </a:cubicBezTo>
                  <a:cubicBezTo>
                    <a:pt x="7093" y="12838"/>
                    <a:pt x="8016" y="12628"/>
                    <a:pt x="8354" y="11846"/>
                  </a:cubicBezTo>
                  <a:cubicBezTo>
                    <a:pt x="8354" y="11846"/>
                    <a:pt x="8377" y="5980"/>
                    <a:pt x="83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4527550" y="3996175"/>
              <a:ext cx="198625" cy="51150"/>
            </a:xfrm>
            <a:custGeom>
              <a:avLst/>
              <a:gdLst/>
              <a:ahLst/>
              <a:cxnLst/>
              <a:rect l="l" t="t" r="r" b="b"/>
              <a:pathLst>
                <a:path w="7945" h="2046" extrusionOk="0">
                  <a:moveTo>
                    <a:pt x="7944" y="1"/>
                  </a:moveTo>
                  <a:cubicBezTo>
                    <a:pt x="7693" y="366"/>
                    <a:pt x="7282" y="731"/>
                    <a:pt x="6803" y="982"/>
                  </a:cubicBezTo>
                  <a:cubicBezTo>
                    <a:pt x="6255" y="1302"/>
                    <a:pt x="5639" y="1484"/>
                    <a:pt x="5182" y="1576"/>
                  </a:cubicBezTo>
                  <a:cubicBezTo>
                    <a:pt x="4726" y="1690"/>
                    <a:pt x="4406" y="1736"/>
                    <a:pt x="4406" y="1736"/>
                  </a:cubicBezTo>
                  <a:cubicBezTo>
                    <a:pt x="4406" y="1736"/>
                    <a:pt x="4087" y="1781"/>
                    <a:pt x="3607" y="1827"/>
                  </a:cubicBezTo>
                  <a:cubicBezTo>
                    <a:pt x="3330" y="1840"/>
                    <a:pt x="3000" y="1853"/>
                    <a:pt x="2648" y="1853"/>
                  </a:cubicBezTo>
                  <a:cubicBezTo>
                    <a:pt x="2390" y="1853"/>
                    <a:pt x="2120" y="1846"/>
                    <a:pt x="1850" y="1827"/>
                  </a:cubicBezTo>
                  <a:cubicBezTo>
                    <a:pt x="1211" y="1781"/>
                    <a:pt x="571" y="1667"/>
                    <a:pt x="115" y="1530"/>
                  </a:cubicBezTo>
                  <a:cubicBezTo>
                    <a:pt x="69" y="1530"/>
                    <a:pt x="24" y="1507"/>
                    <a:pt x="1" y="1507"/>
                  </a:cubicBezTo>
                  <a:cubicBezTo>
                    <a:pt x="1" y="1530"/>
                    <a:pt x="24" y="1576"/>
                    <a:pt x="24" y="1599"/>
                  </a:cubicBezTo>
                  <a:cubicBezTo>
                    <a:pt x="46" y="1599"/>
                    <a:pt x="69" y="1621"/>
                    <a:pt x="69" y="1621"/>
                  </a:cubicBezTo>
                  <a:cubicBezTo>
                    <a:pt x="526" y="1781"/>
                    <a:pt x="1165" y="1918"/>
                    <a:pt x="1827" y="1987"/>
                  </a:cubicBezTo>
                  <a:cubicBezTo>
                    <a:pt x="2232" y="2030"/>
                    <a:pt x="2646" y="2046"/>
                    <a:pt x="3023" y="2046"/>
                  </a:cubicBezTo>
                  <a:cubicBezTo>
                    <a:pt x="3241" y="2046"/>
                    <a:pt x="3446" y="2041"/>
                    <a:pt x="3630" y="2032"/>
                  </a:cubicBezTo>
                  <a:cubicBezTo>
                    <a:pt x="4109" y="1987"/>
                    <a:pt x="4429" y="1941"/>
                    <a:pt x="4429" y="1941"/>
                  </a:cubicBezTo>
                  <a:cubicBezTo>
                    <a:pt x="4429" y="1941"/>
                    <a:pt x="4771" y="1895"/>
                    <a:pt x="5251" y="1781"/>
                  </a:cubicBezTo>
                  <a:cubicBezTo>
                    <a:pt x="5707" y="1667"/>
                    <a:pt x="6346" y="1462"/>
                    <a:pt x="6894" y="1119"/>
                  </a:cubicBezTo>
                  <a:cubicBezTo>
                    <a:pt x="7328" y="868"/>
                    <a:pt x="7693" y="526"/>
                    <a:pt x="7944" y="183"/>
                  </a:cubicBezTo>
                  <a:cubicBezTo>
                    <a:pt x="7944" y="115"/>
                    <a:pt x="7944" y="69"/>
                    <a:pt x="7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4516725" y="3965950"/>
              <a:ext cx="209450" cy="320950"/>
            </a:xfrm>
            <a:custGeom>
              <a:avLst/>
              <a:gdLst/>
              <a:ahLst/>
              <a:cxnLst/>
              <a:rect l="l" t="t" r="r" b="b"/>
              <a:pathLst>
                <a:path w="8378" h="12838" extrusionOk="0">
                  <a:moveTo>
                    <a:pt x="8354" y="0"/>
                  </a:moveTo>
                  <a:cubicBezTo>
                    <a:pt x="6972" y="1261"/>
                    <a:pt x="5357" y="1764"/>
                    <a:pt x="3348" y="1764"/>
                  </a:cubicBezTo>
                  <a:cubicBezTo>
                    <a:pt x="2338" y="1764"/>
                    <a:pt x="1229" y="1637"/>
                    <a:pt x="0" y="1415"/>
                  </a:cubicBezTo>
                  <a:lnTo>
                    <a:pt x="0" y="1415"/>
                  </a:lnTo>
                  <a:cubicBezTo>
                    <a:pt x="23" y="1461"/>
                    <a:pt x="23" y="1507"/>
                    <a:pt x="46" y="1552"/>
                  </a:cubicBezTo>
                  <a:cubicBezTo>
                    <a:pt x="702" y="1902"/>
                    <a:pt x="1638" y="2009"/>
                    <a:pt x="2592" y="2009"/>
                  </a:cubicBezTo>
                  <a:cubicBezTo>
                    <a:pt x="4120" y="2009"/>
                    <a:pt x="5694" y="1733"/>
                    <a:pt x="6231" y="1733"/>
                  </a:cubicBezTo>
                  <a:cubicBezTo>
                    <a:pt x="6256" y="1733"/>
                    <a:pt x="6279" y="1734"/>
                    <a:pt x="6300" y="1735"/>
                  </a:cubicBezTo>
                  <a:cubicBezTo>
                    <a:pt x="7167" y="1780"/>
                    <a:pt x="7761" y="9062"/>
                    <a:pt x="6528" y="10751"/>
                  </a:cubicBezTo>
                  <a:cubicBezTo>
                    <a:pt x="6196" y="11210"/>
                    <a:pt x="5750" y="11381"/>
                    <a:pt x="5271" y="11381"/>
                  </a:cubicBezTo>
                  <a:cubicBezTo>
                    <a:pt x="4631" y="11381"/>
                    <a:pt x="3930" y="11077"/>
                    <a:pt x="3355" y="10751"/>
                  </a:cubicBezTo>
                  <a:lnTo>
                    <a:pt x="3355" y="10751"/>
                  </a:lnTo>
                  <a:cubicBezTo>
                    <a:pt x="3652" y="11458"/>
                    <a:pt x="3926" y="12075"/>
                    <a:pt x="4154" y="12554"/>
                  </a:cubicBezTo>
                  <a:cubicBezTo>
                    <a:pt x="4154" y="12554"/>
                    <a:pt x="5157" y="12838"/>
                    <a:pt x="6197" y="12838"/>
                  </a:cubicBezTo>
                  <a:cubicBezTo>
                    <a:pt x="7093" y="12838"/>
                    <a:pt x="8016" y="12628"/>
                    <a:pt x="8354" y="11846"/>
                  </a:cubicBezTo>
                  <a:cubicBezTo>
                    <a:pt x="8354" y="11846"/>
                    <a:pt x="8377" y="5980"/>
                    <a:pt x="83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4564075" y="4081000"/>
              <a:ext cx="27425" cy="36925"/>
            </a:xfrm>
            <a:custGeom>
              <a:avLst/>
              <a:gdLst/>
              <a:ahLst/>
              <a:cxnLst/>
              <a:rect l="l" t="t" r="r" b="b"/>
              <a:pathLst>
                <a:path w="1097" h="1477" extrusionOk="0">
                  <a:moveTo>
                    <a:pt x="320" y="0"/>
                  </a:moveTo>
                  <a:cubicBezTo>
                    <a:pt x="279" y="0"/>
                    <a:pt x="240" y="10"/>
                    <a:pt x="206" y="32"/>
                  </a:cubicBezTo>
                  <a:cubicBezTo>
                    <a:pt x="1" y="146"/>
                    <a:pt x="23" y="557"/>
                    <a:pt x="206" y="945"/>
                  </a:cubicBezTo>
                  <a:cubicBezTo>
                    <a:pt x="357" y="1265"/>
                    <a:pt x="601" y="1476"/>
                    <a:pt x="797" y="1476"/>
                  </a:cubicBezTo>
                  <a:cubicBezTo>
                    <a:pt x="838" y="1476"/>
                    <a:pt x="878" y="1467"/>
                    <a:pt x="914" y="1447"/>
                  </a:cubicBezTo>
                  <a:cubicBezTo>
                    <a:pt x="1096" y="1310"/>
                    <a:pt x="1096" y="899"/>
                    <a:pt x="891" y="511"/>
                  </a:cubicBezTo>
                  <a:cubicBezTo>
                    <a:pt x="742" y="195"/>
                    <a:pt x="503" y="0"/>
                    <a:pt x="32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4586325" y="4129625"/>
              <a:ext cx="19425" cy="26425"/>
            </a:xfrm>
            <a:custGeom>
              <a:avLst/>
              <a:gdLst/>
              <a:ahLst/>
              <a:cxnLst/>
              <a:rect l="l" t="t" r="r" b="b"/>
              <a:pathLst>
                <a:path w="777" h="1057" extrusionOk="0">
                  <a:moveTo>
                    <a:pt x="225" y="1"/>
                  </a:moveTo>
                  <a:cubicBezTo>
                    <a:pt x="194" y="1"/>
                    <a:pt x="164" y="9"/>
                    <a:pt x="138" y="27"/>
                  </a:cubicBezTo>
                  <a:cubicBezTo>
                    <a:pt x="1" y="118"/>
                    <a:pt x="1" y="415"/>
                    <a:pt x="138" y="689"/>
                  </a:cubicBezTo>
                  <a:cubicBezTo>
                    <a:pt x="248" y="910"/>
                    <a:pt x="419" y="1057"/>
                    <a:pt x="552" y="1057"/>
                  </a:cubicBezTo>
                  <a:cubicBezTo>
                    <a:pt x="584" y="1057"/>
                    <a:pt x="614" y="1049"/>
                    <a:pt x="640" y="1031"/>
                  </a:cubicBezTo>
                  <a:cubicBezTo>
                    <a:pt x="777" y="940"/>
                    <a:pt x="777" y="643"/>
                    <a:pt x="640" y="369"/>
                  </a:cubicBezTo>
                  <a:cubicBezTo>
                    <a:pt x="529" y="148"/>
                    <a:pt x="359" y="1"/>
                    <a:pt x="22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4406025" y="4261525"/>
              <a:ext cx="319575" cy="168350"/>
            </a:xfrm>
            <a:custGeom>
              <a:avLst/>
              <a:gdLst/>
              <a:ahLst/>
              <a:cxnLst/>
              <a:rect l="l" t="t" r="r" b="b"/>
              <a:pathLst>
                <a:path w="12783" h="6734" extrusionOk="0">
                  <a:moveTo>
                    <a:pt x="12782" y="1"/>
                  </a:moveTo>
                  <a:lnTo>
                    <a:pt x="12782" y="1"/>
                  </a:lnTo>
                  <a:cubicBezTo>
                    <a:pt x="12035" y="712"/>
                    <a:pt x="11202" y="943"/>
                    <a:pt x="10429" y="943"/>
                  </a:cubicBezTo>
                  <a:cubicBezTo>
                    <a:pt x="9715" y="943"/>
                    <a:pt x="9053" y="746"/>
                    <a:pt x="8560" y="548"/>
                  </a:cubicBezTo>
                  <a:lnTo>
                    <a:pt x="8560" y="548"/>
                  </a:lnTo>
                  <a:cubicBezTo>
                    <a:pt x="8582" y="662"/>
                    <a:pt x="8582" y="731"/>
                    <a:pt x="8582" y="731"/>
                  </a:cubicBezTo>
                  <a:cubicBezTo>
                    <a:pt x="8582" y="731"/>
                    <a:pt x="0" y="3835"/>
                    <a:pt x="411" y="5798"/>
                  </a:cubicBezTo>
                  <a:cubicBezTo>
                    <a:pt x="543" y="6428"/>
                    <a:pt x="1695" y="6734"/>
                    <a:pt x="3250" y="6734"/>
                  </a:cubicBezTo>
                  <a:cubicBezTo>
                    <a:pt x="6541" y="6734"/>
                    <a:pt x="11637" y="5366"/>
                    <a:pt x="12691" y="2808"/>
                  </a:cubicBezTo>
                  <a:cubicBezTo>
                    <a:pt x="12737" y="1872"/>
                    <a:pt x="12759" y="959"/>
                    <a:pt x="12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4415150" y="4322575"/>
              <a:ext cx="308150" cy="107300"/>
            </a:xfrm>
            <a:custGeom>
              <a:avLst/>
              <a:gdLst/>
              <a:ahLst/>
              <a:cxnLst/>
              <a:rect l="l" t="t" r="r" b="b"/>
              <a:pathLst>
                <a:path w="12326" h="4292" extrusionOk="0">
                  <a:moveTo>
                    <a:pt x="12326" y="1"/>
                  </a:moveTo>
                  <a:cubicBezTo>
                    <a:pt x="10751" y="1348"/>
                    <a:pt x="7624" y="2534"/>
                    <a:pt x="3949" y="2945"/>
                  </a:cubicBezTo>
                  <a:cubicBezTo>
                    <a:pt x="3405" y="3006"/>
                    <a:pt x="2930" y="3033"/>
                    <a:pt x="2515" y="3033"/>
                  </a:cubicBezTo>
                  <a:cubicBezTo>
                    <a:pt x="1365" y="3033"/>
                    <a:pt x="683" y="2826"/>
                    <a:pt x="297" y="2557"/>
                  </a:cubicBezTo>
                  <a:cubicBezTo>
                    <a:pt x="92" y="2831"/>
                    <a:pt x="0" y="3105"/>
                    <a:pt x="46" y="3356"/>
                  </a:cubicBezTo>
                  <a:cubicBezTo>
                    <a:pt x="178" y="3986"/>
                    <a:pt x="1330" y="4292"/>
                    <a:pt x="2885" y="4292"/>
                  </a:cubicBezTo>
                  <a:cubicBezTo>
                    <a:pt x="6176" y="4292"/>
                    <a:pt x="11272" y="2924"/>
                    <a:pt x="12326" y="366"/>
                  </a:cubicBezTo>
                  <a:cubicBezTo>
                    <a:pt x="12326" y="252"/>
                    <a:pt x="12326" y="138"/>
                    <a:pt x="12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4751250" y="3626350"/>
              <a:ext cx="327000" cy="686650"/>
            </a:xfrm>
            <a:custGeom>
              <a:avLst/>
              <a:gdLst/>
              <a:ahLst/>
              <a:cxnLst/>
              <a:rect l="l" t="t" r="r" b="b"/>
              <a:pathLst>
                <a:path w="13080" h="27466" extrusionOk="0">
                  <a:moveTo>
                    <a:pt x="10216" y="0"/>
                  </a:moveTo>
                  <a:cubicBezTo>
                    <a:pt x="6890" y="0"/>
                    <a:pt x="622" y="1106"/>
                    <a:pt x="343" y="2171"/>
                  </a:cubicBezTo>
                  <a:cubicBezTo>
                    <a:pt x="0" y="3587"/>
                    <a:pt x="1918" y="26594"/>
                    <a:pt x="1918" y="26594"/>
                  </a:cubicBezTo>
                  <a:cubicBezTo>
                    <a:pt x="2263" y="27267"/>
                    <a:pt x="3033" y="27465"/>
                    <a:pt x="3821" y="27465"/>
                  </a:cubicBezTo>
                  <a:cubicBezTo>
                    <a:pt x="4961" y="27465"/>
                    <a:pt x="6140" y="27051"/>
                    <a:pt x="6140" y="27051"/>
                  </a:cubicBezTo>
                  <a:cubicBezTo>
                    <a:pt x="8309" y="21527"/>
                    <a:pt x="13079" y="1373"/>
                    <a:pt x="12189" y="345"/>
                  </a:cubicBezTo>
                  <a:cubicBezTo>
                    <a:pt x="11980" y="104"/>
                    <a:pt x="11237" y="0"/>
                    <a:pt x="10216"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4758100" y="3626350"/>
              <a:ext cx="301300" cy="422225"/>
            </a:xfrm>
            <a:custGeom>
              <a:avLst/>
              <a:gdLst/>
              <a:ahLst/>
              <a:cxnLst/>
              <a:rect l="l" t="t" r="r" b="b"/>
              <a:pathLst>
                <a:path w="12052" h="16889" extrusionOk="0">
                  <a:moveTo>
                    <a:pt x="9942" y="0"/>
                  </a:moveTo>
                  <a:cubicBezTo>
                    <a:pt x="6616" y="0"/>
                    <a:pt x="348" y="1106"/>
                    <a:pt x="69" y="2171"/>
                  </a:cubicBezTo>
                  <a:cubicBezTo>
                    <a:pt x="0" y="3906"/>
                    <a:pt x="457" y="10662"/>
                    <a:pt x="913" y="16574"/>
                  </a:cubicBezTo>
                  <a:cubicBezTo>
                    <a:pt x="2722" y="16802"/>
                    <a:pt x="4437" y="16888"/>
                    <a:pt x="5956" y="16888"/>
                  </a:cubicBezTo>
                  <a:cubicBezTo>
                    <a:pt x="7024" y="16888"/>
                    <a:pt x="7995" y="16846"/>
                    <a:pt x="8834" y="16780"/>
                  </a:cubicBezTo>
                  <a:cubicBezTo>
                    <a:pt x="8902" y="16529"/>
                    <a:pt x="8971" y="16323"/>
                    <a:pt x="9039" y="16141"/>
                  </a:cubicBezTo>
                  <a:cubicBezTo>
                    <a:pt x="9245" y="15410"/>
                    <a:pt x="9404" y="14657"/>
                    <a:pt x="9587" y="13926"/>
                  </a:cubicBezTo>
                  <a:lnTo>
                    <a:pt x="9587" y="13926"/>
                  </a:lnTo>
                  <a:cubicBezTo>
                    <a:pt x="8780" y="14351"/>
                    <a:pt x="7851" y="14618"/>
                    <a:pt x="6962" y="14618"/>
                  </a:cubicBezTo>
                  <a:cubicBezTo>
                    <a:pt x="6417" y="14618"/>
                    <a:pt x="5887" y="14517"/>
                    <a:pt x="5410" y="14292"/>
                  </a:cubicBezTo>
                  <a:cubicBezTo>
                    <a:pt x="2580" y="12968"/>
                    <a:pt x="3401" y="7444"/>
                    <a:pt x="4748" y="6782"/>
                  </a:cubicBezTo>
                  <a:cubicBezTo>
                    <a:pt x="5501" y="6394"/>
                    <a:pt x="8697" y="6326"/>
                    <a:pt x="11322" y="5801"/>
                  </a:cubicBezTo>
                  <a:cubicBezTo>
                    <a:pt x="11641" y="4134"/>
                    <a:pt x="11892" y="2719"/>
                    <a:pt x="11984" y="1692"/>
                  </a:cubicBezTo>
                  <a:cubicBezTo>
                    <a:pt x="12052" y="962"/>
                    <a:pt x="12029" y="482"/>
                    <a:pt x="11915" y="345"/>
                  </a:cubicBezTo>
                  <a:cubicBezTo>
                    <a:pt x="11706" y="104"/>
                    <a:pt x="10963" y="0"/>
                    <a:pt x="994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4776925" y="3987625"/>
              <a:ext cx="211150" cy="316825"/>
            </a:xfrm>
            <a:custGeom>
              <a:avLst/>
              <a:gdLst/>
              <a:ahLst/>
              <a:cxnLst/>
              <a:rect l="l" t="t" r="r" b="b"/>
              <a:pathLst>
                <a:path w="8446" h="12673" extrusionOk="0">
                  <a:moveTo>
                    <a:pt x="0" y="0"/>
                  </a:moveTo>
                  <a:lnTo>
                    <a:pt x="0" y="0"/>
                  </a:lnTo>
                  <a:cubicBezTo>
                    <a:pt x="434" y="5958"/>
                    <a:pt x="914" y="11801"/>
                    <a:pt x="914" y="11801"/>
                  </a:cubicBezTo>
                  <a:cubicBezTo>
                    <a:pt x="1259" y="12473"/>
                    <a:pt x="2032" y="12672"/>
                    <a:pt x="2826" y="12672"/>
                  </a:cubicBezTo>
                  <a:cubicBezTo>
                    <a:pt x="3971" y="12672"/>
                    <a:pt x="5159" y="12258"/>
                    <a:pt x="5159" y="12258"/>
                  </a:cubicBezTo>
                  <a:cubicBezTo>
                    <a:pt x="6004" y="10066"/>
                    <a:pt x="7282" y="5547"/>
                    <a:pt x="8446" y="868"/>
                  </a:cubicBezTo>
                  <a:lnTo>
                    <a:pt x="8446" y="868"/>
                  </a:lnTo>
                  <a:cubicBezTo>
                    <a:pt x="6957" y="1235"/>
                    <a:pt x="5635" y="1447"/>
                    <a:pt x="4440" y="1447"/>
                  </a:cubicBezTo>
                  <a:cubicBezTo>
                    <a:pt x="2742" y="1447"/>
                    <a:pt x="1300" y="1019"/>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4779200" y="4017875"/>
              <a:ext cx="200900" cy="43375"/>
            </a:xfrm>
            <a:custGeom>
              <a:avLst/>
              <a:gdLst/>
              <a:ahLst/>
              <a:cxnLst/>
              <a:rect l="l" t="t" r="r" b="b"/>
              <a:pathLst>
                <a:path w="8036" h="1735" extrusionOk="0">
                  <a:moveTo>
                    <a:pt x="1" y="0"/>
                  </a:moveTo>
                  <a:cubicBezTo>
                    <a:pt x="1" y="46"/>
                    <a:pt x="1" y="114"/>
                    <a:pt x="1" y="183"/>
                  </a:cubicBezTo>
                  <a:cubicBezTo>
                    <a:pt x="275" y="502"/>
                    <a:pt x="663" y="822"/>
                    <a:pt x="1119" y="1027"/>
                  </a:cubicBezTo>
                  <a:cubicBezTo>
                    <a:pt x="1690" y="1347"/>
                    <a:pt x="2329" y="1507"/>
                    <a:pt x="2831" y="1598"/>
                  </a:cubicBezTo>
                  <a:cubicBezTo>
                    <a:pt x="3310" y="1666"/>
                    <a:pt x="3630" y="1689"/>
                    <a:pt x="3630" y="1689"/>
                  </a:cubicBezTo>
                  <a:cubicBezTo>
                    <a:pt x="3630" y="1689"/>
                    <a:pt x="3950" y="1735"/>
                    <a:pt x="4452" y="1735"/>
                  </a:cubicBezTo>
                  <a:cubicBezTo>
                    <a:pt x="4954" y="1712"/>
                    <a:pt x="5593" y="1689"/>
                    <a:pt x="6232" y="1552"/>
                  </a:cubicBezTo>
                  <a:cubicBezTo>
                    <a:pt x="6894" y="1461"/>
                    <a:pt x="7510" y="1278"/>
                    <a:pt x="7967" y="1096"/>
                  </a:cubicBezTo>
                  <a:cubicBezTo>
                    <a:pt x="7967" y="1073"/>
                    <a:pt x="7990" y="1073"/>
                    <a:pt x="8012" y="1073"/>
                  </a:cubicBezTo>
                  <a:cubicBezTo>
                    <a:pt x="8012" y="1027"/>
                    <a:pt x="8012" y="1004"/>
                    <a:pt x="8035" y="982"/>
                  </a:cubicBezTo>
                  <a:cubicBezTo>
                    <a:pt x="7990" y="982"/>
                    <a:pt x="7967" y="1004"/>
                    <a:pt x="7921" y="1004"/>
                  </a:cubicBezTo>
                  <a:cubicBezTo>
                    <a:pt x="7465" y="1164"/>
                    <a:pt x="6848" y="1324"/>
                    <a:pt x="6209" y="1415"/>
                  </a:cubicBezTo>
                  <a:cubicBezTo>
                    <a:pt x="5570" y="1507"/>
                    <a:pt x="4931" y="1529"/>
                    <a:pt x="4452" y="1529"/>
                  </a:cubicBezTo>
                  <a:cubicBezTo>
                    <a:pt x="3972" y="1507"/>
                    <a:pt x="3653" y="1484"/>
                    <a:pt x="3653" y="1484"/>
                  </a:cubicBezTo>
                  <a:cubicBezTo>
                    <a:pt x="3653" y="1484"/>
                    <a:pt x="3333" y="1461"/>
                    <a:pt x="2854" y="1393"/>
                  </a:cubicBezTo>
                  <a:cubicBezTo>
                    <a:pt x="2397" y="1301"/>
                    <a:pt x="1758" y="1164"/>
                    <a:pt x="1188" y="890"/>
                  </a:cubicBezTo>
                  <a:cubicBezTo>
                    <a:pt x="708" y="662"/>
                    <a:pt x="275" y="32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4776925" y="3987625"/>
              <a:ext cx="211150" cy="316825"/>
            </a:xfrm>
            <a:custGeom>
              <a:avLst/>
              <a:gdLst/>
              <a:ahLst/>
              <a:cxnLst/>
              <a:rect l="l" t="t" r="r" b="b"/>
              <a:pathLst>
                <a:path w="8446" h="12673" extrusionOk="0">
                  <a:moveTo>
                    <a:pt x="0" y="0"/>
                  </a:moveTo>
                  <a:lnTo>
                    <a:pt x="0" y="0"/>
                  </a:lnTo>
                  <a:cubicBezTo>
                    <a:pt x="434" y="5958"/>
                    <a:pt x="914" y="11801"/>
                    <a:pt x="914" y="11801"/>
                  </a:cubicBezTo>
                  <a:cubicBezTo>
                    <a:pt x="1259" y="12473"/>
                    <a:pt x="2032" y="12672"/>
                    <a:pt x="2826" y="12672"/>
                  </a:cubicBezTo>
                  <a:cubicBezTo>
                    <a:pt x="3971" y="12672"/>
                    <a:pt x="5159" y="12258"/>
                    <a:pt x="5159" y="12258"/>
                  </a:cubicBezTo>
                  <a:cubicBezTo>
                    <a:pt x="5342" y="11755"/>
                    <a:pt x="5570" y="11116"/>
                    <a:pt x="5798" y="10386"/>
                  </a:cubicBezTo>
                  <a:lnTo>
                    <a:pt x="5798" y="10386"/>
                  </a:lnTo>
                  <a:cubicBezTo>
                    <a:pt x="5228" y="10775"/>
                    <a:pt x="4498" y="11147"/>
                    <a:pt x="3823" y="11147"/>
                  </a:cubicBezTo>
                  <a:cubicBezTo>
                    <a:pt x="3390" y="11147"/>
                    <a:pt x="2979" y="10993"/>
                    <a:pt x="2648" y="10591"/>
                  </a:cubicBezTo>
                  <a:cubicBezTo>
                    <a:pt x="1279" y="8994"/>
                    <a:pt x="1347" y="1690"/>
                    <a:pt x="2192" y="1575"/>
                  </a:cubicBezTo>
                  <a:cubicBezTo>
                    <a:pt x="2240" y="1571"/>
                    <a:pt x="2300" y="1569"/>
                    <a:pt x="2373" y="1569"/>
                  </a:cubicBezTo>
                  <a:cubicBezTo>
                    <a:pt x="2843" y="1569"/>
                    <a:pt x="3801" y="1650"/>
                    <a:pt x="4856" y="1650"/>
                  </a:cubicBezTo>
                  <a:cubicBezTo>
                    <a:pt x="6136" y="1650"/>
                    <a:pt x="7558" y="1531"/>
                    <a:pt x="8423" y="1005"/>
                  </a:cubicBezTo>
                  <a:cubicBezTo>
                    <a:pt x="8423" y="959"/>
                    <a:pt x="8446" y="913"/>
                    <a:pt x="8446" y="868"/>
                  </a:cubicBezTo>
                  <a:lnTo>
                    <a:pt x="8446" y="868"/>
                  </a:lnTo>
                  <a:cubicBezTo>
                    <a:pt x="6957" y="1235"/>
                    <a:pt x="5635" y="1447"/>
                    <a:pt x="4440" y="1447"/>
                  </a:cubicBezTo>
                  <a:cubicBezTo>
                    <a:pt x="2742" y="1447"/>
                    <a:pt x="1300" y="1019"/>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4921300" y="4091925"/>
              <a:ext cx="26275" cy="37750"/>
            </a:xfrm>
            <a:custGeom>
              <a:avLst/>
              <a:gdLst/>
              <a:ahLst/>
              <a:cxnLst/>
              <a:rect l="l" t="t" r="r" b="b"/>
              <a:pathLst>
                <a:path w="1051" h="1510" extrusionOk="0">
                  <a:moveTo>
                    <a:pt x="716" y="1"/>
                  </a:moveTo>
                  <a:cubicBezTo>
                    <a:pt x="529" y="1"/>
                    <a:pt x="313" y="229"/>
                    <a:pt x="160" y="553"/>
                  </a:cubicBezTo>
                  <a:cubicBezTo>
                    <a:pt x="0" y="964"/>
                    <a:pt x="46" y="1375"/>
                    <a:pt x="229" y="1489"/>
                  </a:cubicBezTo>
                  <a:cubicBezTo>
                    <a:pt x="259" y="1503"/>
                    <a:pt x="291" y="1509"/>
                    <a:pt x="325" y="1509"/>
                  </a:cubicBezTo>
                  <a:cubicBezTo>
                    <a:pt x="519" y="1509"/>
                    <a:pt x="754" y="1292"/>
                    <a:pt x="890" y="941"/>
                  </a:cubicBezTo>
                  <a:cubicBezTo>
                    <a:pt x="1050" y="553"/>
                    <a:pt x="1027" y="142"/>
                    <a:pt x="822" y="28"/>
                  </a:cubicBezTo>
                  <a:cubicBezTo>
                    <a:pt x="788" y="9"/>
                    <a:pt x="752" y="1"/>
                    <a:pt x="716" y="1"/>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4910450" y="4141875"/>
              <a:ext cx="18850" cy="27050"/>
            </a:xfrm>
            <a:custGeom>
              <a:avLst/>
              <a:gdLst/>
              <a:ahLst/>
              <a:cxnLst/>
              <a:rect l="l" t="t" r="r" b="b"/>
              <a:pathLst>
                <a:path w="754" h="1082" extrusionOk="0">
                  <a:moveTo>
                    <a:pt x="503" y="0"/>
                  </a:moveTo>
                  <a:cubicBezTo>
                    <a:pt x="373" y="0"/>
                    <a:pt x="211" y="153"/>
                    <a:pt x="115" y="404"/>
                  </a:cubicBezTo>
                  <a:cubicBezTo>
                    <a:pt x="1" y="678"/>
                    <a:pt x="23" y="975"/>
                    <a:pt x="160" y="1066"/>
                  </a:cubicBezTo>
                  <a:cubicBezTo>
                    <a:pt x="182" y="1077"/>
                    <a:pt x="205" y="1082"/>
                    <a:pt x="230" y="1082"/>
                  </a:cubicBezTo>
                  <a:cubicBezTo>
                    <a:pt x="365" y="1082"/>
                    <a:pt x="543" y="929"/>
                    <a:pt x="640" y="678"/>
                  </a:cubicBezTo>
                  <a:cubicBezTo>
                    <a:pt x="754" y="404"/>
                    <a:pt x="731" y="107"/>
                    <a:pt x="571" y="16"/>
                  </a:cubicBezTo>
                  <a:cubicBezTo>
                    <a:pt x="550" y="5"/>
                    <a:pt x="527" y="0"/>
                    <a:pt x="50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4799750" y="4282650"/>
              <a:ext cx="325850" cy="152725"/>
            </a:xfrm>
            <a:custGeom>
              <a:avLst/>
              <a:gdLst/>
              <a:ahLst/>
              <a:cxnLst/>
              <a:rect l="l" t="t" r="r" b="b"/>
              <a:pathLst>
                <a:path w="13034" h="6109" extrusionOk="0">
                  <a:moveTo>
                    <a:pt x="1" y="0"/>
                  </a:moveTo>
                  <a:cubicBezTo>
                    <a:pt x="92" y="936"/>
                    <a:pt x="183" y="1872"/>
                    <a:pt x="297" y="2785"/>
                  </a:cubicBezTo>
                  <a:cubicBezTo>
                    <a:pt x="1433" y="5055"/>
                    <a:pt x="5876" y="6108"/>
                    <a:pt x="9142" y="6108"/>
                  </a:cubicBezTo>
                  <a:cubicBezTo>
                    <a:pt x="11129" y="6108"/>
                    <a:pt x="12679" y="5719"/>
                    <a:pt x="12783" y="4976"/>
                  </a:cubicBezTo>
                  <a:cubicBezTo>
                    <a:pt x="13034" y="2990"/>
                    <a:pt x="4246" y="457"/>
                    <a:pt x="4246" y="457"/>
                  </a:cubicBezTo>
                  <a:cubicBezTo>
                    <a:pt x="4246" y="457"/>
                    <a:pt x="4246" y="388"/>
                    <a:pt x="4246" y="251"/>
                  </a:cubicBezTo>
                  <a:cubicBezTo>
                    <a:pt x="3718" y="509"/>
                    <a:pt x="2979" y="780"/>
                    <a:pt x="2166" y="780"/>
                  </a:cubicBezTo>
                  <a:cubicBezTo>
                    <a:pt x="1469" y="780"/>
                    <a:pt x="718" y="58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4806025" y="4343125"/>
              <a:ext cx="313875" cy="92250"/>
            </a:xfrm>
            <a:custGeom>
              <a:avLst/>
              <a:gdLst/>
              <a:ahLst/>
              <a:cxnLst/>
              <a:rect l="l" t="t" r="r" b="b"/>
              <a:pathLst>
                <a:path w="12555" h="3690" extrusionOk="0">
                  <a:moveTo>
                    <a:pt x="1" y="1"/>
                  </a:moveTo>
                  <a:lnTo>
                    <a:pt x="1" y="1"/>
                  </a:lnTo>
                  <a:cubicBezTo>
                    <a:pt x="23" y="115"/>
                    <a:pt x="46" y="252"/>
                    <a:pt x="46" y="366"/>
                  </a:cubicBezTo>
                  <a:cubicBezTo>
                    <a:pt x="1182" y="2636"/>
                    <a:pt x="5625" y="3689"/>
                    <a:pt x="8891" y="3689"/>
                  </a:cubicBezTo>
                  <a:cubicBezTo>
                    <a:pt x="10878" y="3689"/>
                    <a:pt x="12428" y="3300"/>
                    <a:pt x="12532" y="2557"/>
                  </a:cubicBezTo>
                  <a:cubicBezTo>
                    <a:pt x="12554" y="2283"/>
                    <a:pt x="12440" y="2032"/>
                    <a:pt x="12212" y="1758"/>
                  </a:cubicBezTo>
                  <a:cubicBezTo>
                    <a:pt x="11772" y="2118"/>
                    <a:pt x="10928" y="2391"/>
                    <a:pt x="9325" y="2391"/>
                  </a:cubicBezTo>
                  <a:cubicBezTo>
                    <a:pt x="9101" y="2391"/>
                    <a:pt x="8861" y="2386"/>
                    <a:pt x="8606" y="2374"/>
                  </a:cubicBezTo>
                  <a:cubicBezTo>
                    <a:pt x="4908" y="2215"/>
                    <a:pt x="1690" y="123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4418575" y="3619725"/>
              <a:ext cx="308150" cy="253225"/>
            </a:xfrm>
            <a:custGeom>
              <a:avLst/>
              <a:gdLst/>
              <a:ahLst/>
              <a:cxnLst/>
              <a:rect l="l" t="t" r="r" b="b"/>
              <a:pathLst>
                <a:path w="12326" h="10129" extrusionOk="0">
                  <a:moveTo>
                    <a:pt x="3386" y="0"/>
                  </a:moveTo>
                  <a:cubicBezTo>
                    <a:pt x="1694" y="0"/>
                    <a:pt x="355" y="158"/>
                    <a:pt x="91" y="519"/>
                  </a:cubicBezTo>
                  <a:cubicBezTo>
                    <a:pt x="69" y="519"/>
                    <a:pt x="69" y="542"/>
                    <a:pt x="46" y="588"/>
                  </a:cubicBezTo>
                  <a:cubicBezTo>
                    <a:pt x="46" y="588"/>
                    <a:pt x="46" y="588"/>
                    <a:pt x="46" y="610"/>
                  </a:cubicBezTo>
                  <a:cubicBezTo>
                    <a:pt x="46" y="633"/>
                    <a:pt x="23" y="656"/>
                    <a:pt x="23" y="679"/>
                  </a:cubicBezTo>
                  <a:cubicBezTo>
                    <a:pt x="23" y="679"/>
                    <a:pt x="23" y="702"/>
                    <a:pt x="23" y="702"/>
                  </a:cubicBezTo>
                  <a:cubicBezTo>
                    <a:pt x="23" y="747"/>
                    <a:pt x="23" y="770"/>
                    <a:pt x="23" y="816"/>
                  </a:cubicBezTo>
                  <a:cubicBezTo>
                    <a:pt x="23" y="816"/>
                    <a:pt x="23" y="816"/>
                    <a:pt x="23" y="839"/>
                  </a:cubicBezTo>
                  <a:cubicBezTo>
                    <a:pt x="0" y="884"/>
                    <a:pt x="0" y="907"/>
                    <a:pt x="0" y="953"/>
                  </a:cubicBezTo>
                  <a:cubicBezTo>
                    <a:pt x="0" y="976"/>
                    <a:pt x="0" y="976"/>
                    <a:pt x="0" y="976"/>
                  </a:cubicBezTo>
                  <a:cubicBezTo>
                    <a:pt x="23" y="1044"/>
                    <a:pt x="23" y="1090"/>
                    <a:pt x="23" y="1158"/>
                  </a:cubicBezTo>
                  <a:cubicBezTo>
                    <a:pt x="91" y="2026"/>
                    <a:pt x="434" y="3646"/>
                    <a:pt x="982" y="5678"/>
                  </a:cubicBezTo>
                  <a:cubicBezTo>
                    <a:pt x="982" y="5723"/>
                    <a:pt x="982" y="5746"/>
                    <a:pt x="982" y="5792"/>
                  </a:cubicBezTo>
                  <a:cubicBezTo>
                    <a:pt x="959" y="6180"/>
                    <a:pt x="1027" y="6705"/>
                    <a:pt x="1164" y="7207"/>
                  </a:cubicBezTo>
                  <a:cubicBezTo>
                    <a:pt x="1278" y="7709"/>
                    <a:pt x="1438" y="8188"/>
                    <a:pt x="1575" y="8554"/>
                  </a:cubicBezTo>
                  <a:cubicBezTo>
                    <a:pt x="1644" y="8736"/>
                    <a:pt x="1712" y="8873"/>
                    <a:pt x="1758" y="8987"/>
                  </a:cubicBezTo>
                  <a:cubicBezTo>
                    <a:pt x="4565" y="9672"/>
                    <a:pt x="8058" y="10106"/>
                    <a:pt x="12326" y="10129"/>
                  </a:cubicBezTo>
                  <a:cubicBezTo>
                    <a:pt x="12280" y="5769"/>
                    <a:pt x="12212" y="2094"/>
                    <a:pt x="12029" y="1569"/>
                  </a:cubicBezTo>
                  <a:cubicBezTo>
                    <a:pt x="11723" y="651"/>
                    <a:pt x="6825" y="0"/>
                    <a:pt x="3386"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4756950" y="3626350"/>
              <a:ext cx="301900" cy="246600"/>
            </a:xfrm>
            <a:custGeom>
              <a:avLst/>
              <a:gdLst/>
              <a:ahLst/>
              <a:cxnLst/>
              <a:rect l="l" t="t" r="r" b="b"/>
              <a:pathLst>
                <a:path w="12076" h="9864" extrusionOk="0">
                  <a:moveTo>
                    <a:pt x="9988" y="0"/>
                  </a:moveTo>
                  <a:cubicBezTo>
                    <a:pt x="6662" y="0"/>
                    <a:pt x="394" y="1106"/>
                    <a:pt x="115" y="2171"/>
                  </a:cubicBezTo>
                  <a:cubicBezTo>
                    <a:pt x="1" y="2674"/>
                    <a:pt x="160" y="5915"/>
                    <a:pt x="411" y="9864"/>
                  </a:cubicBezTo>
                  <a:cubicBezTo>
                    <a:pt x="4748" y="9772"/>
                    <a:pt x="8263" y="9202"/>
                    <a:pt x="11094" y="8380"/>
                  </a:cubicBezTo>
                  <a:cubicBezTo>
                    <a:pt x="11208" y="8015"/>
                    <a:pt x="11322" y="7558"/>
                    <a:pt x="11413" y="7079"/>
                  </a:cubicBezTo>
                  <a:cubicBezTo>
                    <a:pt x="11482" y="6577"/>
                    <a:pt x="11527" y="6052"/>
                    <a:pt x="11482" y="5664"/>
                  </a:cubicBezTo>
                  <a:cubicBezTo>
                    <a:pt x="11459" y="5641"/>
                    <a:pt x="11459" y="5595"/>
                    <a:pt x="11459" y="5550"/>
                  </a:cubicBezTo>
                  <a:cubicBezTo>
                    <a:pt x="11801" y="3655"/>
                    <a:pt x="12030" y="2103"/>
                    <a:pt x="12075" y="1190"/>
                  </a:cubicBezTo>
                  <a:cubicBezTo>
                    <a:pt x="12075" y="1121"/>
                    <a:pt x="12075" y="1053"/>
                    <a:pt x="12075" y="985"/>
                  </a:cubicBezTo>
                  <a:lnTo>
                    <a:pt x="12075" y="962"/>
                  </a:lnTo>
                  <a:cubicBezTo>
                    <a:pt x="12075" y="916"/>
                    <a:pt x="12075" y="870"/>
                    <a:pt x="12075" y="825"/>
                  </a:cubicBezTo>
                  <a:cubicBezTo>
                    <a:pt x="12075" y="802"/>
                    <a:pt x="12075" y="802"/>
                    <a:pt x="12075" y="779"/>
                  </a:cubicBezTo>
                  <a:cubicBezTo>
                    <a:pt x="12075" y="733"/>
                    <a:pt x="12052" y="711"/>
                    <a:pt x="12052" y="665"/>
                  </a:cubicBezTo>
                  <a:cubicBezTo>
                    <a:pt x="12052" y="642"/>
                    <a:pt x="12052" y="642"/>
                    <a:pt x="12052" y="619"/>
                  </a:cubicBezTo>
                  <a:cubicBezTo>
                    <a:pt x="12052" y="597"/>
                    <a:pt x="12052" y="574"/>
                    <a:pt x="12030" y="551"/>
                  </a:cubicBezTo>
                  <a:cubicBezTo>
                    <a:pt x="12030" y="528"/>
                    <a:pt x="12030" y="505"/>
                    <a:pt x="12030" y="505"/>
                  </a:cubicBezTo>
                  <a:cubicBezTo>
                    <a:pt x="12030" y="482"/>
                    <a:pt x="12030" y="460"/>
                    <a:pt x="12007" y="437"/>
                  </a:cubicBezTo>
                  <a:cubicBezTo>
                    <a:pt x="12007" y="437"/>
                    <a:pt x="12007" y="414"/>
                    <a:pt x="12007" y="414"/>
                  </a:cubicBezTo>
                  <a:cubicBezTo>
                    <a:pt x="11984" y="368"/>
                    <a:pt x="11984" y="345"/>
                    <a:pt x="11961" y="345"/>
                  </a:cubicBezTo>
                  <a:cubicBezTo>
                    <a:pt x="11752" y="104"/>
                    <a:pt x="11009" y="0"/>
                    <a:pt x="998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4166525" y="2509525"/>
              <a:ext cx="1160525" cy="1324050"/>
            </a:xfrm>
            <a:custGeom>
              <a:avLst/>
              <a:gdLst/>
              <a:ahLst/>
              <a:cxnLst/>
              <a:rect l="l" t="t" r="r" b="b"/>
              <a:pathLst>
                <a:path w="46421" h="52962" extrusionOk="0">
                  <a:moveTo>
                    <a:pt x="21455" y="1"/>
                  </a:moveTo>
                  <a:cubicBezTo>
                    <a:pt x="15829" y="1"/>
                    <a:pt x="13643" y="1765"/>
                    <a:pt x="13643" y="1765"/>
                  </a:cubicBezTo>
                  <a:cubicBezTo>
                    <a:pt x="10356" y="3887"/>
                    <a:pt x="11155" y="18495"/>
                    <a:pt x="11155" y="18495"/>
                  </a:cubicBezTo>
                  <a:cubicBezTo>
                    <a:pt x="11155" y="18495"/>
                    <a:pt x="545" y="44017"/>
                    <a:pt x="159" y="44017"/>
                  </a:cubicBezTo>
                  <a:cubicBezTo>
                    <a:pt x="157" y="44017"/>
                    <a:pt x="155" y="44016"/>
                    <a:pt x="153" y="44014"/>
                  </a:cubicBezTo>
                  <a:cubicBezTo>
                    <a:pt x="148" y="44007"/>
                    <a:pt x="145" y="44004"/>
                    <a:pt x="142" y="44004"/>
                  </a:cubicBezTo>
                  <a:cubicBezTo>
                    <a:pt x="0" y="44004"/>
                    <a:pt x="2671" y="52962"/>
                    <a:pt x="22796" y="52962"/>
                  </a:cubicBezTo>
                  <a:cubicBezTo>
                    <a:pt x="43293" y="52962"/>
                    <a:pt x="46420" y="42964"/>
                    <a:pt x="46420" y="42964"/>
                  </a:cubicBezTo>
                  <a:lnTo>
                    <a:pt x="31972" y="19454"/>
                  </a:lnTo>
                  <a:cubicBezTo>
                    <a:pt x="31972" y="19454"/>
                    <a:pt x="32908" y="3317"/>
                    <a:pt x="32405" y="2518"/>
                  </a:cubicBezTo>
                  <a:cubicBezTo>
                    <a:pt x="31903" y="1696"/>
                    <a:pt x="28525" y="418"/>
                    <a:pt x="23526" y="75"/>
                  </a:cubicBezTo>
                  <a:cubicBezTo>
                    <a:pt x="22789" y="24"/>
                    <a:pt x="22100" y="1"/>
                    <a:pt x="21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4438550" y="2509525"/>
              <a:ext cx="548400" cy="451075"/>
            </a:xfrm>
            <a:custGeom>
              <a:avLst/>
              <a:gdLst/>
              <a:ahLst/>
              <a:cxnLst/>
              <a:rect l="l" t="t" r="r" b="b"/>
              <a:pathLst>
                <a:path w="21936" h="18043" extrusionOk="0">
                  <a:moveTo>
                    <a:pt x="10574" y="1"/>
                  </a:moveTo>
                  <a:cubicBezTo>
                    <a:pt x="4948" y="1"/>
                    <a:pt x="2762" y="1765"/>
                    <a:pt x="2762" y="1765"/>
                  </a:cubicBezTo>
                  <a:cubicBezTo>
                    <a:pt x="2648" y="1833"/>
                    <a:pt x="2534" y="1924"/>
                    <a:pt x="2442" y="2016"/>
                  </a:cubicBezTo>
                  <a:cubicBezTo>
                    <a:pt x="3654" y="1566"/>
                    <a:pt x="5167" y="1359"/>
                    <a:pt x="6720" y="1359"/>
                  </a:cubicBezTo>
                  <a:cubicBezTo>
                    <a:pt x="8794" y="1359"/>
                    <a:pt x="10939" y="1728"/>
                    <a:pt x="12531" y="2381"/>
                  </a:cubicBezTo>
                  <a:cubicBezTo>
                    <a:pt x="14677" y="3248"/>
                    <a:pt x="16297" y="6284"/>
                    <a:pt x="16526" y="8315"/>
                  </a:cubicBezTo>
                  <a:cubicBezTo>
                    <a:pt x="16754" y="10119"/>
                    <a:pt x="16914" y="12287"/>
                    <a:pt x="15453" y="13679"/>
                  </a:cubicBezTo>
                  <a:cubicBezTo>
                    <a:pt x="14255" y="14816"/>
                    <a:pt x="12564" y="15047"/>
                    <a:pt x="10881" y="15047"/>
                  </a:cubicBezTo>
                  <a:cubicBezTo>
                    <a:pt x="10030" y="15047"/>
                    <a:pt x="9182" y="14988"/>
                    <a:pt x="8400" y="14958"/>
                  </a:cubicBezTo>
                  <a:cubicBezTo>
                    <a:pt x="4200" y="14752"/>
                    <a:pt x="0" y="14273"/>
                    <a:pt x="388" y="9594"/>
                  </a:cubicBezTo>
                  <a:lnTo>
                    <a:pt x="388" y="9594"/>
                  </a:lnTo>
                  <a:cubicBezTo>
                    <a:pt x="160" y="12287"/>
                    <a:pt x="183" y="15049"/>
                    <a:pt x="206" y="16761"/>
                  </a:cubicBezTo>
                  <a:cubicBezTo>
                    <a:pt x="3515" y="17286"/>
                    <a:pt x="8560" y="17970"/>
                    <a:pt x="12349" y="17970"/>
                  </a:cubicBezTo>
                  <a:cubicBezTo>
                    <a:pt x="14027" y="17970"/>
                    <a:pt x="15619" y="18043"/>
                    <a:pt x="17179" y="18043"/>
                  </a:cubicBezTo>
                  <a:cubicBezTo>
                    <a:pt x="18526" y="18043"/>
                    <a:pt x="19849" y="17989"/>
                    <a:pt x="21182" y="17788"/>
                  </a:cubicBezTo>
                  <a:cubicBezTo>
                    <a:pt x="21410" y="13657"/>
                    <a:pt x="21935" y="3157"/>
                    <a:pt x="21524" y="2518"/>
                  </a:cubicBezTo>
                  <a:cubicBezTo>
                    <a:pt x="21022" y="1696"/>
                    <a:pt x="17644" y="418"/>
                    <a:pt x="12645" y="75"/>
                  </a:cubicBezTo>
                  <a:cubicBezTo>
                    <a:pt x="11908" y="24"/>
                    <a:pt x="11219" y="1"/>
                    <a:pt x="10574"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4167150" y="2957625"/>
              <a:ext cx="1159900" cy="875950"/>
            </a:xfrm>
            <a:custGeom>
              <a:avLst/>
              <a:gdLst/>
              <a:ahLst/>
              <a:cxnLst/>
              <a:rect l="l" t="t" r="r" b="b"/>
              <a:pathLst>
                <a:path w="46396" h="35038" extrusionOk="0">
                  <a:moveTo>
                    <a:pt x="11107" y="1"/>
                  </a:moveTo>
                  <a:cubicBezTo>
                    <a:pt x="11130" y="366"/>
                    <a:pt x="11130" y="571"/>
                    <a:pt x="11130" y="571"/>
                  </a:cubicBezTo>
                  <a:cubicBezTo>
                    <a:pt x="11130" y="571"/>
                    <a:pt x="11107" y="663"/>
                    <a:pt x="11039" y="800"/>
                  </a:cubicBezTo>
                  <a:cubicBezTo>
                    <a:pt x="12431" y="1553"/>
                    <a:pt x="14348" y="2626"/>
                    <a:pt x="14987" y="3105"/>
                  </a:cubicBezTo>
                  <a:cubicBezTo>
                    <a:pt x="16015" y="3881"/>
                    <a:pt x="8893" y="26113"/>
                    <a:pt x="5698" y="27688"/>
                  </a:cubicBezTo>
                  <a:cubicBezTo>
                    <a:pt x="5398" y="27836"/>
                    <a:pt x="5102" y="27903"/>
                    <a:pt x="4811" y="27903"/>
                  </a:cubicBezTo>
                  <a:cubicBezTo>
                    <a:pt x="3303" y="27903"/>
                    <a:pt x="1933" y="26104"/>
                    <a:pt x="996" y="24401"/>
                  </a:cubicBezTo>
                  <a:cubicBezTo>
                    <a:pt x="510" y="25460"/>
                    <a:pt x="195" y="26092"/>
                    <a:pt x="134" y="26092"/>
                  </a:cubicBezTo>
                  <a:cubicBezTo>
                    <a:pt x="132" y="26092"/>
                    <a:pt x="130" y="26092"/>
                    <a:pt x="128" y="26090"/>
                  </a:cubicBezTo>
                  <a:cubicBezTo>
                    <a:pt x="124" y="26083"/>
                    <a:pt x="120" y="26080"/>
                    <a:pt x="117" y="26080"/>
                  </a:cubicBezTo>
                  <a:cubicBezTo>
                    <a:pt x="1" y="26080"/>
                    <a:pt x="1799" y="32188"/>
                    <a:pt x="13755" y="34307"/>
                  </a:cubicBezTo>
                  <a:cubicBezTo>
                    <a:pt x="12450" y="27962"/>
                    <a:pt x="17644" y="4117"/>
                    <a:pt x="19847" y="4117"/>
                  </a:cubicBezTo>
                  <a:cubicBezTo>
                    <a:pt x="19879" y="4117"/>
                    <a:pt x="19910" y="4122"/>
                    <a:pt x="19941" y="4132"/>
                  </a:cubicBezTo>
                  <a:cubicBezTo>
                    <a:pt x="22018" y="4840"/>
                    <a:pt x="21150" y="29400"/>
                    <a:pt x="20922" y="35015"/>
                  </a:cubicBezTo>
                  <a:cubicBezTo>
                    <a:pt x="21515" y="35015"/>
                    <a:pt x="22132" y="35038"/>
                    <a:pt x="22771" y="35038"/>
                  </a:cubicBezTo>
                  <a:cubicBezTo>
                    <a:pt x="23068" y="35038"/>
                    <a:pt x="23387" y="35038"/>
                    <a:pt x="23684" y="35015"/>
                  </a:cubicBezTo>
                  <a:cubicBezTo>
                    <a:pt x="23617" y="29377"/>
                    <a:pt x="23439" y="4112"/>
                    <a:pt x="24934" y="4112"/>
                  </a:cubicBezTo>
                  <a:cubicBezTo>
                    <a:pt x="24958" y="4112"/>
                    <a:pt x="24983" y="4119"/>
                    <a:pt x="25008" y="4132"/>
                  </a:cubicBezTo>
                  <a:cubicBezTo>
                    <a:pt x="26788" y="5091"/>
                    <a:pt x="33362" y="25337"/>
                    <a:pt x="33727" y="29240"/>
                  </a:cubicBezTo>
                  <a:cubicBezTo>
                    <a:pt x="33910" y="31066"/>
                    <a:pt x="31969" y="33006"/>
                    <a:pt x="29847" y="34581"/>
                  </a:cubicBezTo>
                  <a:cubicBezTo>
                    <a:pt x="44021" y="32618"/>
                    <a:pt x="46395" y="25040"/>
                    <a:pt x="46395" y="25040"/>
                  </a:cubicBezTo>
                  <a:lnTo>
                    <a:pt x="31947" y="1530"/>
                  </a:lnTo>
                  <a:cubicBezTo>
                    <a:pt x="31947" y="1530"/>
                    <a:pt x="31969" y="1211"/>
                    <a:pt x="31992" y="663"/>
                  </a:cubicBezTo>
                  <a:lnTo>
                    <a:pt x="11107" y="1"/>
                  </a:ln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4625700" y="2605550"/>
              <a:ext cx="43400" cy="329275"/>
            </a:xfrm>
            <a:custGeom>
              <a:avLst/>
              <a:gdLst/>
              <a:ahLst/>
              <a:cxnLst/>
              <a:rect l="l" t="t" r="r" b="b"/>
              <a:pathLst>
                <a:path w="1736" h="13171" extrusionOk="0">
                  <a:moveTo>
                    <a:pt x="1690" y="1"/>
                  </a:moveTo>
                  <a:cubicBezTo>
                    <a:pt x="1667" y="1"/>
                    <a:pt x="1576" y="412"/>
                    <a:pt x="1439" y="1028"/>
                  </a:cubicBezTo>
                  <a:cubicBezTo>
                    <a:pt x="1302" y="1621"/>
                    <a:pt x="1119" y="2443"/>
                    <a:pt x="914" y="3265"/>
                  </a:cubicBezTo>
                  <a:cubicBezTo>
                    <a:pt x="731" y="4064"/>
                    <a:pt x="549" y="4885"/>
                    <a:pt x="434" y="5502"/>
                  </a:cubicBezTo>
                  <a:cubicBezTo>
                    <a:pt x="320" y="6118"/>
                    <a:pt x="229" y="6529"/>
                    <a:pt x="229" y="6529"/>
                  </a:cubicBezTo>
                  <a:cubicBezTo>
                    <a:pt x="229" y="6529"/>
                    <a:pt x="183" y="6962"/>
                    <a:pt x="115" y="7579"/>
                  </a:cubicBezTo>
                  <a:cubicBezTo>
                    <a:pt x="46" y="8218"/>
                    <a:pt x="1" y="9062"/>
                    <a:pt x="24" y="9884"/>
                  </a:cubicBezTo>
                  <a:cubicBezTo>
                    <a:pt x="69" y="10729"/>
                    <a:pt x="183" y="11573"/>
                    <a:pt x="366" y="12189"/>
                  </a:cubicBezTo>
                  <a:cubicBezTo>
                    <a:pt x="434" y="12486"/>
                    <a:pt x="571" y="12737"/>
                    <a:pt x="617" y="12897"/>
                  </a:cubicBezTo>
                  <a:cubicBezTo>
                    <a:pt x="708" y="13080"/>
                    <a:pt x="754" y="13171"/>
                    <a:pt x="754" y="13171"/>
                  </a:cubicBezTo>
                  <a:cubicBezTo>
                    <a:pt x="777" y="13171"/>
                    <a:pt x="754" y="13057"/>
                    <a:pt x="708" y="12874"/>
                  </a:cubicBezTo>
                  <a:cubicBezTo>
                    <a:pt x="686" y="12691"/>
                    <a:pt x="594" y="12463"/>
                    <a:pt x="549" y="12144"/>
                  </a:cubicBezTo>
                  <a:cubicBezTo>
                    <a:pt x="412" y="11550"/>
                    <a:pt x="366" y="10706"/>
                    <a:pt x="366" y="9884"/>
                  </a:cubicBezTo>
                  <a:cubicBezTo>
                    <a:pt x="366" y="9062"/>
                    <a:pt x="457" y="8241"/>
                    <a:pt x="549" y="7624"/>
                  </a:cubicBezTo>
                  <a:cubicBezTo>
                    <a:pt x="640" y="7008"/>
                    <a:pt x="708" y="6597"/>
                    <a:pt x="708" y="6597"/>
                  </a:cubicBezTo>
                  <a:cubicBezTo>
                    <a:pt x="708" y="6597"/>
                    <a:pt x="754" y="6186"/>
                    <a:pt x="845" y="5570"/>
                  </a:cubicBezTo>
                  <a:cubicBezTo>
                    <a:pt x="959" y="4954"/>
                    <a:pt x="1096" y="4132"/>
                    <a:pt x="1256" y="3310"/>
                  </a:cubicBezTo>
                  <a:cubicBezTo>
                    <a:pt x="1393" y="2489"/>
                    <a:pt x="1553" y="1667"/>
                    <a:pt x="1621" y="1051"/>
                  </a:cubicBezTo>
                  <a:cubicBezTo>
                    <a:pt x="1713" y="434"/>
                    <a:pt x="1736" y="1"/>
                    <a:pt x="16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4459650" y="2999275"/>
              <a:ext cx="53100" cy="127875"/>
            </a:xfrm>
            <a:custGeom>
              <a:avLst/>
              <a:gdLst/>
              <a:ahLst/>
              <a:cxnLst/>
              <a:rect l="l" t="t" r="r" b="b"/>
              <a:pathLst>
                <a:path w="2124" h="5115" extrusionOk="0">
                  <a:moveTo>
                    <a:pt x="2052" y="0"/>
                  </a:moveTo>
                  <a:cubicBezTo>
                    <a:pt x="1998" y="0"/>
                    <a:pt x="1684" y="606"/>
                    <a:pt x="1370" y="1234"/>
                  </a:cubicBezTo>
                  <a:cubicBezTo>
                    <a:pt x="1096" y="1850"/>
                    <a:pt x="845" y="2489"/>
                    <a:pt x="845" y="2489"/>
                  </a:cubicBezTo>
                  <a:cubicBezTo>
                    <a:pt x="845" y="2489"/>
                    <a:pt x="640" y="3151"/>
                    <a:pt x="434" y="3790"/>
                  </a:cubicBezTo>
                  <a:cubicBezTo>
                    <a:pt x="206" y="4452"/>
                    <a:pt x="1" y="5091"/>
                    <a:pt x="69" y="5114"/>
                  </a:cubicBezTo>
                  <a:cubicBezTo>
                    <a:pt x="70" y="5114"/>
                    <a:pt x="71" y="5115"/>
                    <a:pt x="72" y="5115"/>
                  </a:cubicBezTo>
                  <a:cubicBezTo>
                    <a:pt x="126" y="5115"/>
                    <a:pt x="440" y="4509"/>
                    <a:pt x="754" y="3904"/>
                  </a:cubicBezTo>
                  <a:cubicBezTo>
                    <a:pt x="1005" y="3265"/>
                    <a:pt x="1279" y="2626"/>
                    <a:pt x="1279" y="2626"/>
                  </a:cubicBezTo>
                  <a:cubicBezTo>
                    <a:pt x="1279" y="2626"/>
                    <a:pt x="1484" y="1987"/>
                    <a:pt x="1690" y="1325"/>
                  </a:cubicBezTo>
                  <a:cubicBezTo>
                    <a:pt x="1918" y="686"/>
                    <a:pt x="2123" y="24"/>
                    <a:pt x="2055" y="1"/>
                  </a:cubicBezTo>
                  <a:cubicBezTo>
                    <a:pt x="2054" y="1"/>
                    <a:pt x="2053" y="0"/>
                    <a:pt x="20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4447100" y="2977025"/>
              <a:ext cx="152950" cy="677950"/>
            </a:xfrm>
            <a:custGeom>
              <a:avLst/>
              <a:gdLst/>
              <a:ahLst/>
              <a:cxnLst/>
              <a:rect l="l" t="t" r="r" b="b"/>
              <a:pathLst>
                <a:path w="6118" h="27118" extrusionOk="0">
                  <a:moveTo>
                    <a:pt x="6095" y="1"/>
                  </a:moveTo>
                  <a:cubicBezTo>
                    <a:pt x="6072" y="1"/>
                    <a:pt x="5981" y="183"/>
                    <a:pt x="5775" y="526"/>
                  </a:cubicBezTo>
                  <a:cubicBezTo>
                    <a:pt x="5684" y="686"/>
                    <a:pt x="5593" y="914"/>
                    <a:pt x="5479" y="1165"/>
                  </a:cubicBezTo>
                  <a:cubicBezTo>
                    <a:pt x="5364" y="1393"/>
                    <a:pt x="5273" y="1690"/>
                    <a:pt x="5159" y="1987"/>
                  </a:cubicBezTo>
                  <a:cubicBezTo>
                    <a:pt x="4680" y="3219"/>
                    <a:pt x="4360" y="4954"/>
                    <a:pt x="3995" y="6643"/>
                  </a:cubicBezTo>
                  <a:cubicBezTo>
                    <a:pt x="3219" y="10044"/>
                    <a:pt x="2466" y="13422"/>
                    <a:pt x="2466" y="13422"/>
                  </a:cubicBezTo>
                  <a:cubicBezTo>
                    <a:pt x="2466" y="13422"/>
                    <a:pt x="1690" y="16823"/>
                    <a:pt x="1005" y="20247"/>
                  </a:cubicBezTo>
                  <a:cubicBezTo>
                    <a:pt x="708" y="21959"/>
                    <a:pt x="366" y="23671"/>
                    <a:pt x="229" y="24949"/>
                  </a:cubicBezTo>
                  <a:cubicBezTo>
                    <a:pt x="160" y="25611"/>
                    <a:pt x="115" y="26159"/>
                    <a:pt x="69" y="26524"/>
                  </a:cubicBezTo>
                  <a:cubicBezTo>
                    <a:pt x="23" y="26912"/>
                    <a:pt x="0" y="27117"/>
                    <a:pt x="23" y="27117"/>
                  </a:cubicBezTo>
                  <a:cubicBezTo>
                    <a:pt x="46" y="27117"/>
                    <a:pt x="92" y="26912"/>
                    <a:pt x="160" y="26524"/>
                  </a:cubicBezTo>
                  <a:cubicBezTo>
                    <a:pt x="229" y="26159"/>
                    <a:pt x="320" y="25634"/>
                    <a:pt x="411" y="24995"/>
                  </a:cubicBezTo>
                  <a:cubicBezTo>
                    <a:pt x="594" y="23694"/>
                    <a:pt x="982" y="22004"/>
                    <a:pt x="1324" y="20293"/>
                  </a:cubicBezTo>
                  <a:cubicBezTo>
                    <a:pt x="2078" y="16914"/>
                    <a:pt x="2922" y="13513"/>
                    <a:pt x="2922" y="13513"/>
                  </a:cubicBezTo>
                  <a:cubicBezTo>
                    <a:pt x="2922" y="13513"/>
                    <a:pt x="2968" y="13308"/>
                    <a:pt x="3036" y="12943"/>
                  </a:cubicBezTo>
                  <a:cubicBezTo>
                    <a:pt x="3128" y="12555"/>
                    <a:pt x="3219" y="12030"/>
                    <a:pt x="3356" y="11391"/>
                  </a:cubicBezTo>
                  <a:cubicBezTo>
                    <a:pt x="3630" y="10112"/>
                    <a:pt x="3972" y="8401"/>
                    <a:pt x="4314" y="6712"/>
                  </a:cubicBezTo>
                  <a:cubicBezTo>
                    <a:pt x="4634" y="5000"/>
                    <a:pt x="4908" y="3288"/>
                    <a:pt x="5319" y="2032"/>
                  </a:cubicBezTo>
                  <a:cubicBezTo>
                    <a:pt x="5433" y="1736"/>
                    <a:pt x="5524" y="1439"/>
                    <a:pt x="5615" y="1211"/>
                  </a:cubicBezTo>
                  <a:cubicBezTo>
                    <a:pt x="5707" y="960"/>
                    <a:pt x="5798" y="731"/>
                    <a:pt x="5867" y="572"/>
                  </a:cubicBezTo>
                  <a:cubicBezTo>
                    <a:pt x="6026" y="206"/>
                    <a:pt x="6118" y="1"/>
                    <a:pt x="60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4684475" y="2993575"/>
              <a:ext cx="13150" cy="139275"/>
            </a:xfrm>
            <a:custGeom>
              <a:avLst/>
              <a:gdLst/>
              <a:ahLst/>
              <a:cxnLst/>
              <a:rect l="l" t="t" r="r" b="b"/>
              <a:pathLst>
                <a:path w="526" h="5571" extrusionOk="0">
                  <a:moveTo>
                    <a:pt x="69" y="1"/>
                  </a:moveTo>
                  <a:cubicBezTo>
                    <a:pt x="1" y="1"/>
                    <a:pt x="24" y="708"/>
                    <a:pt x="46" y="1393"/>
                  </a:cubicBezTo>
                  <a:cubicBezTo>
                    <a:pt x="46" y="2101"/>
                    <a:pt x="46" y="2786"/>
                    <a:pt x="46" y="2786"/>
                  </a:cubicBezTo>
                  <a:cubicBezTo>
                    <a:pt x="46" y="2786"/>
                    <a:pt x="92" y="3493"/>
                    <a:pt x="138" y="4178"/>
                  </a:cubicBezTo>
                  <a:cubicBezTo>
                    <a:pt x="183" y="4885"/>
                    <a:pt x="252" y="5570"/>
                    <a:pt x="320" y="5570"/>
                  </a:cubicBezTo>
                  <a:cubicBezTo>
                    <a:pt x="389" y="5570"/>
                    <a:pt x="434" y="4885"/>
                    <a:pt x="480" y="4178"/>
                  </a:cubicBezTo>
                  <a:lnTo>
                    <a:pt x="526" y="2786"/>
                  </a:lnTo>
                  <a:cubicBezTo>
                    <a:pt x="526" y="2786"/>
                    <a:pt x="457" y="2078"/>
                    <a:pt x="389" y="1370"/>
                  </a:cubicBezTo>
                  <a:cubicBezTo>
                    <a:pt x="252" y="686"/>
                    <a:pt x="138" y="1"/>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4810600" y="2987875"/>
              <a:ext cx="225975" cy="610025"/>
            </a:xfrm>
            <a:custGeom>
              <a:avLst/>
              <a:gdLst/>
              <a:ahLst/>
              <a:cxnLst/>
              <a:rect l="l" t="t" r="r" b="b"/>
              <a:pathLst>
                <a:path w="9039" h="24401" extrusionOk="0">
                  <a:moveTo>
                    <a:pt x="23" y="1"/>
                  </a:moveTo>
                  <a:cubicBezTo>
                    <a:pt x="0" y="1"/>
                    <a:pt x="46" y="206"/>
                    <a:pt x="137" y="548"/>
                  </a:cubicBezTo>
                  <a:cubicBezTo>
                    <a:pt x="183" y="708"/>
                    <a:pt x="228" y="936"/>
                    <a:pt x="297" y="1165"/>
                  </a:cubicBezTo>
                  <a:cubicBezTo>
                    <a:pt x="365" y="1416"/>
                    <a:pt x="457" y="1667"/>
                    <a:pt x="571" y="1964"/>
                  </a:cubicBezTo>
                  <a:cubicBezTo>
                    <a:pt x="982" y="3128"/>
                    <a:pt x="1712" y="4588"/>
                    <a:pt x="2442" y="6049"/>
                  </a:cubicBezTo>
                  <a:cubicBezTo>
                    <a:pt x="2625" y="6414"/>
                    <a:pt x="2808" y="6780"/>
                    <a:pt x="2990" y="7145"/>
                  </a:cubicBezTo>
                  <a:cubicBezTo>
                    <a:pt x="3173" y="7510"/>
                    <a:pt x="3333" y="7852"/>
                    <a:pt x="3492" y="8218"/>
                  </a:cubicBezTo>
                  <a:cubicBezTo>
                    <a:pt x="3789" y="8902"/>
                    <a:pt x="4086" y="9564"/>
                    <a:pt x="4269" y="10135"/>
                  </a:cubicBezTo>
                  <a:cubicBezTo>
                    <a:pt x="4679" y="11299"/>
                    <a:pt x="4930" y="12052"/>
                    <a:pt x="4930" y="12052"/>
                  </a:cubicBezTo>
                  <a:cubicBezTo>
                    <a:pt x="4930" y="12052"/>
                    <a:pt x="5022" y="12235"/>
                    <a:pt x="5136" y="12577"/>
                  </a:cubicBezTo>
                  <a:cubicBezTo>
                    <a:pt x="5273" y="12920"/>
                    <a:pt x="5433" y="13376"/>
                    <a:pt x="5615" y="13970"/>
                  </a:cubicBezTo>
                  <a:cubicBezTo>
                    <a:pt x="5980" y="15134"/>
                    <a:pt x="6483" y="16686"/>
                    <a:pt x="6939" y="18238"/>
                  </a:cubicBezTo>
                  <a:cubicBezTo>
                    <a:pt x="7167" y="19014"/>
                    <a:pt x="7418" y="19790"/>
                    <a:pt x="7624" y="20520"/>
                  </a:cubicBezTo>
                  <a:cubicBezTo>
                    <a:pt x="7875" y="21251"/>
                    <a:pt x="8103" y="21913"/>
                    <a:pt x="8309" y="22506"/>
                  </a:cubicBezTo>
                  <a:cubicBezTo>
                    <a:pt x="8514" y="23077"/>
                    <a:pt x="8697" y="23556"/>
                    <a:pt x="8811" y="23899"/>
                  </a:cubicBezTo>
                  <a:cubicBezTo>
                    <a:pt x="8925" y="24218"/>
                    <a:pt x="9016" y="24401"/>
                    <a:pt x="9016" y="24401"/>
                  </a:cubicBezTo>
                  <a:cubicBezTo>
                    <a:pt x="9039" y="24401"/>
                    <a:pt x="8993" y="24195"/>
                    <a:pt x="8902" y="23853"/>
                  </a:cubicBezTo>
                  <a:cubicBezTo>
                    <a:pt x="8788" y="23511"/>
                    <a:pt x="8651" y="23031"/>
                    <a:pt x="8491" y="22438"/>
                  </a:cubicBezTo>
                  <a:cubicBezTo>
                    <a:pt x="8309" y="21867"/>
                    <a:pt x="8103" y="21182"/>
                    <a:pt x="7898" y="20452"/>
                  </a:cubicBezTo>
                  <a:cubicBezTo>
                    <a:pt x="7692" y="19722"/>
                    <a:pt x="7464" y="18946"/>
                    <a:pt x="7259" y="18147"/>
                  </a:cubicBezTo>
                  <a:cubicBezTo>
                    <a:pt x="6825" y="16595"/>
                    <a:pt x="6368" y="15020"/>
                    <a:pt x="6026" y="13856"/>
                  </a:cubicBezTo>
                  <a:cubicBezTo>
                    <a:pt x="5866" y="13262"/>
                    <a:pt x="5707" y="12783"/>
                    <a:pt x="5570" y="12440"/>
                  </a:cubicBezTo>
                  <a:cubicBezTo>
                    <a:pt x="5455" y="12121"/>
                    <a:pt x="5387" y="11915"/>
                    <a:pt x="5387" y="11915"/>
                  </a:cubicBezTo>
                  <a:cubicBezTo>
                    <a:pt x="5387" y="11915"/>
                    <a:pt x="5113" y="11162"/>
                    <a:pt x="4679" y="9998"/>
                  </a:cubicBezTo>
                  <a:cubicBezTo>
                    <a:pt x="4474" y="9427"/>
                    <a:pt x="4177" y="8765"/>
                    <a:pt x="3858" y="8058"/>
                  </a:cubicBezTo>
                  <a:cubicBezTo>
                    <a:pt x="3675" y="7716"/>
                    <a:pt x="3515" y="7373"/>
                    <a:pt x="3333" y="7008"/>
                  </a:cubicBezTo>
                  <a:cubicBezTo>
                    <a:pt x="3127" y="6643"/>
                    <a:pt x="2945" y="6278"/>
                    <a:pt x="2739" y="5912"/>
                  </a:cubicBezTo>
                  <a:cubicBezTo>
                    <a:pt x="1963" y="4474"/>
                    <a:pt x="1187" y="3036"/>
                    <a:pt x="731" y="1895"/>
                  </a:cubicBezTo>
                  <a:cubicBezTo>
                    <a:pt x="616" y="1621"/>
                    <a:pt x="502" y="1370"/>
                    <a:pt x="411" y="1119"/>
                  </a:cubicBezTo>
                  <a:cubicBezTo>
                    <a:pt x="343" y="891"/>
                    <a:pt x="274" y="685"/>
                    <a:pt x="228" y="526"/>
                  </a:cubicBezTo>
                  <a:cubicBezTo>
                    <a:pt x="114" y="183"/>
                    <a:pt x="46" y="1"/>
                    <a:pt x="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4952100" y="3086600"/>
              <a:ext cx="149550" cy="255675"/>
            </a:xfrm>
            <a:custGeom>
              <a:avLst/>
              <a:gdLst/>
              <a:ahLst/>
              <a:cxnLst/>
              <a:rect l="l" t="t" r="r" b="b"/>
              <a:pathLst>
                <a:path w="5982" h="10227" extrusionOk="0">
                  <a:moveTo>
                    <a:pt x="117" y="0"/>
                  </a:moveTo>
                  <a:cubicBezTo>
                    <a:pt x="116" y="0"/>
                    <a:pt x="115" y="0"/>
                    <a:pt x="115" y="0"/>
                  </a:cubicBezTo>
                  <a:cubicBezTo>
                    <a:pt x="1" y="46"/>
                    <a:pt x="2671" y="5273"/>
                    <a:pt x="2671" y="5273"/>
                  </a:cubicBezTo>
                  <a:cubicBezTo>
                    <a:pt x="2671" y="5273"/>
                    <a:pt x="5711" y="10227"/>
                    <a:pt x="5864" y="10227"/>
                  </a:cubicBezTo>
                  <a:cubicBezTo>
                    <a:pt x="5865" y="10227"/>
                    <a:pt x="5866" y="10227"/>
                    <a:pt x="5867" y="10226"/>
                  </a:cubicBezTo>
                  <a:cubicBezTo>
                    <a:pt x="5981" y="10158"/>
                    <a:pt x="3082" y="5068"/>
                    <a:pt x="3082" y="5068"/>
                  </a:cubicBezTo>
                  <a:cubicBezTo>
                    <a:pt x="3082" y="5068"/>
                    <a:pt x="254" y="0"/>
                    <a:pt x="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4601750" y="3284025"/>
              <a:ext cx="31400" cy="267650"/>
            </a:xfrm>
            <a:custGeom>
              <a:avLst/>
              <a:gdLst/>
              <a:ahLst/>
              <a:cxnLst/>
              <a:rect l="l" t="t" r="r" b="b"/>
              <a:pathLst>
                <a:path w="1256" h="10706" extrusionOk="0">
                  <a:moveTo>
                    <a:pt x="1119" y="1"/>
                  </a:moveTo>
                  <a:lnTo>
                    <a:pt x="1119" y="1"/>
                  </a:lnTo>
                  <a:cubicBezTo>
                    <a:pt x="1004" y="1"/>
                    <a:pt x="388" y="5342"/>
                    <a:pt x="388" y="5342"/>
                  </a:cubicBezTo>
                  <a:cubicBezTo>
                    <a:pt x="388" y="5342"/>
                    <a:pt x="0" y="10683"/>
                    <a:pt x="137" y="10706"/>
                  </a:cubicBezTo>
                  <a:cubicBezTo>
                    <a:pt x="251" y="10706"/>
                    <a:pt x="867" y="5365"/>
                    <a:pt x="867" y="5365"/>
                  </a:cubicBezTo>
                  <a:cubicBezTo>
                    <a:pt x="867" y="5365"/>
                    <a:pt x="1256" y="24"/>
                    <a:pt x="1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4473350" y="2684275"/>
              <a:ext cx="27975" cy="106275"/>
            </a:xfrm>
            <a:custGeom>
              <a:avLst/>
              <a:gdLst/>
              <a:ahLst/>
              <a:cxnLst/>
              <a:rect l="l" t="t" r="r" b="b"/>
              <a:pathLst>
                <a:path w="1119" h="4251" extrusionOk="0">
                  <a:moveTo>
                    <a:pt x="620" y="0"/>
                  </a:moveTo>
                  <a:cubicBezTo>
                    <a:pt x="612" y="0"/>
                    <a:pt x="603" y="1"/>
                    <a:pt x="594" y="2"/>
                  </a:cubicBezTo>
                  <a:cubicBezTo>
                    <a:pt x="388" y="47"/>
                    <a:pt x="229" y="412"/>
                    <a:pt x="229" y="823"/>
                  </a:cubicBezTo>
                  <a:cubicBezTo>
                    <a:pt x="251" y="1197"/>
                    <a:pt x="421" y="1486"/>
                    <a:pt x="638" y="1486"/>
                  </a:cubicBezTo>
                  <a:cubicBezTo>
                    <a:pt x="646" y="1486"/>
                    <a:pt x="654" y="1486"/>
                    <a:pt x="662" y="1485"/>
                  </a:cubicBezTo>
                  <a:cubicBezTo>
                    <a:pt x="868" y="1440"/>
                    <a:pt x="1028" y="1074"/>
                    <a:pt x="1028" y="663"/>
                  </a:cubicBezTo>
                  <a:cubicBezTo>
                    <a:pt x="1006" y="269"/>
                    <a:pt x="836" y="0"/>
                    <a:pt x="620" y="0"/>
                  </a:cubicBezTo>
                  <a:close/>
                  <a:moveTo>
                    <a:pt x="570" y="2189"/>
                  </a:moveTo>
                  <a:cubicBezTo>
                    <a:pt x="555" y="2189"/>
                    <a:pt x="540" y="2190"/>
                    <a:pt x="525" y="2193"/>
                  </a:cubicBezTo>
                  <a:cubicBezTo>
                    <a:pt x="229" y="2261"/>
                    <a:pt x="0" y="2763"/>
                    <a:pt x="0" y="3311"/>
                  </a:cubicBezTo>
                  <a:cubicBezTo>
                    <a:pt x="22" y="3853"/>
                    <a:pt x="270" y="4250"/>
                    <a:pt x="549" y="4250"/>
                  </a:cubicBezTo>
                  <a:cubicBezTo>
                    <a:pt x="564" y="4250"/>
                    <a:pt x="579" y="4249"/>
                    <a:pt x="594" y="4247"/>
                  </a:cubicBezTo>
                  <a:cubicBezTo>
                    <a:pt x="891" y="4201"/>
                    <a:pt x="1119" y="3699"/>
                    <a:pt x="1096" y="3129"/>
                  </a:cubicBezTo>
                  <a:cubicBezTo>
                    <a:pt x="1074" y="2587"/>
                    <a:pt x="847" y="2189"/>
                    <a:pt x="570" y="218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4254800" y="3403825"/>
              <a:ext cx="52525" cy="101650"/>
            </a:xfrm>
            <a:custGeom>
              <a:avLst/>
              <a:gdLst/>
              <a:ahLst/>
              <a:cxnLst/>
              <a:rect l="l" t="t" r="r" b="b"/>
              <a:pathLst>
                <a:path w="2101" h="4066" extrusionOk="0">
                  <a:moveTo>
                    <a:pt x="1758" y="1"/>
                  </a:moveTo>
                  <a:cubicBezTo>
                    <a:pt x="1556" y="1"/>
                    <a:pt x="1297" y="290"/>
                    <a:pt x="1187" y="664"/>
                  </a:cubicBezTo>
                  <a:cubicBezTo>
                    <a:pt x="1073" y="1075"/>
                    <a:pt x="1142" y="1395"/>
                    <a:pt x="1370" y="1417"/>
                  </a:cubicBezTo>
                  <a:cubicBezTo>
                    <a:pt x="1378" y="1418"/>
                    <a:pt x="1386" y="1419"/>
                    <a:pt x="1395" y="1419"/>
                  </a:cubicBezTo>
                  <a:cubicBezTo>
                    <a:pt x="1616" y="1419"/>
                    <a:pt x="1854" y="1129"/>
                    <a:pt x="1986" y="755"/>
                  </a:cubicBezTo>
                  <a:cubicBezTo>
                    <a:pt x="2100" y="367"/>
                    <a:pt x="2009" y="25"/>
                    <a:pt x="1781" y="2"/>
                  </a:cubicBezTo>
                  <a:cubicBezTo>
                    <a:pt x="1773" y="1"/>
                    <a:pt x="1766" y="1"/>
                    <a:pt x="1758" y="1"/>
                  </a:cubicBezTo>
                  <a:close/>
                  <a:moveTo>
                    <a:pt x="982" y="2056"/>
                  </a:moveTo>
                  <a:cubicBezTo>
                    <a:pt x="688" y="2056"/>
                    <a:pt x="316" y="2481"/>
                    <a:pt x="160" y="3015"/>
                  </a:cubicBezTo>
                  <a:cubicBezTo>
                    <a:pt x="0" y="3563"/>
                    <a:pt x="114" y="4019"/>
                    <a:pt x="434" y="4065"/>
                  </a:cubicBezTo>
                  <a:cubicBezTo>
                    <a:pt x="442" y="4066"/>
                    <a:pt x="449" y="4066"/>
                    <a:pt x="457" y="4066"/>
                  </a:cubicBezTo>
                  <a:cubicBezTo>
                    <a:pt x="750" y="4066"/>
                    <a:pt x="1123" y="3640"/>
                    <a:pt x="1279" y="3106"/>
                  </a:cubicBezTo>
                  <a:cubicBezTo>
                    <a:pt x="1438" y="2559"/>
                    <a:pt x="1324" y="2102"/>
                    <a:pt x="1005" y="2056"/>
                  </a:cubicBezTo>
                  <a:cubicBezTo>
                    <a:pt x="997" y="2056"/>
                    <a:pt x="990" y="2056"/>
                    <a:pt x="982" y="205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4438550" y="2875450"/>
              <a:ext cx="532975" cy="146675"/>
            </a:xfrm>
            <a:custGeom>
              <a:avLst/>
              <a:gdLst/>
              <a:ahLst/>
              <a:cxnLst/>
              <a:rect l="l" t="t" r="r" b="b"/>
              <a:pathLst>
                <a:path w="21319" h="5867" extrusionOk="0">
                  <a:moveTo>
                    <a:pt x="0" y="1"/>
                  </a:moveTo>
                  <a:lnTo>
                    <a:pt x="0" y="1"/>
                  </a:lnTo>
                  <a:cubicBezTo>
                    <a:pt x="114" y="2238"/>
                    <a:pt x="274" y="3858"/>
                    <a:pt x="274" y="3858"/>
                  </a:cubicBezTo>
                  <a:cubicBezTo>
                    <a:pt x="274" y="3858"/>
                    <a:pt x="251" y="3904"/>
                    <a:pt x="206" y="4018"/>
                  </a:cubicBezTo>
                  <a:cubicBezTo>
                    <a:pt x="2976" y="4789"/>
                    <a:pt x="7738" y="5867"/>
                    <a:pt x="12823" y="5867"/>
                  </a:cubicBezTo>
                  <a:cubicBezTo>
                    <a:pt x="15572" y="5867"/>
                    <a:pt x="18416" y="5552"/>
                    <a:pt x="21091" y="4703"/>
                  </a:cubicBezTo>
                  <a:cubicBezTo>
                    <a:pt x="21113" y="4292"/>
                    <a:pt x="21205" y="2694"/>
                    <a:pt x="21319" y="640"/>
                  </a:cubicBezTo>
                  <a:lnTo>
                    <a:pt x="21319" y="640"/>
                  </a:lnTo>
                  <a:cubicBezTo>
                    <a:pt x="19249" y="1085"/>
                    <a:pt x="16285" y="1511"/>
                    <a:pt x="12564" y="1511"/>
                  </a:cubicBezTo>
                  <a:cubicBezTo>
                    <a:pt x="9023" y="1511"/>
                    <a:pt x="4797" y="1125"/>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4441975" y="2888025"/>
              <a:ext cx="529550" cy="134100"/>
            </a:xfrm>
            <a:custGeom>
              <a:avLst/>
              <a:gdLst/>
              <a:ahLst/>
              <a:cxnLst/>
              <a:rect l="l" t="t" r="r" b="b"/>
              <a:pathLst>
                <a:path w="21182" h="5364" extrusionOk="0">
                  <a:moveTo>
                    <a:pt x="2146" y="0"/>
                  </a:moveTo>
                  <a:lnTo>
                    <a:pt x="2146" y="0"/>
                  </a:lnTo>
                  <a:cubicBezTo>
                    <a:pt x="6072" y="1803"/>
                    <a:pt x="14494" y="1621"/>
                    <a:pt x="14768" y="3059"/>
                  </a:cubicBezTo>
                  <a:cubicBezTo>
                    <a:pt x="14911" y="3764"/>
                    <a:pt x="13751" y="4025"/>
                    <a:pt x="11955" y="4025"/>
                  </a:cubicBezTo>
                  <a:cubicBezTo>
                    <a:pt x="9738" y="4025"/>
                    <a:pt x="6552" y="3627"/>
                    <a:pt x="3652" y="3173"/>
                  </a:cubicBezTo>
                  <a:cubicBezTo>
                    <a:pt x="1643" y="2876"/>
                    <a:pt x="548" y="2260"/>
                    <a:pt x="0" y="1621"/>
                  </a:cubicBezTo>
                  <a:lnTo>
                    <a:pt x="0" y="1621"/>
                  </a:lnTo>
                  <a:cubicBezTo>
                    <a:pt x="69" y="2694"/>
                    <a:pt x="137" y="3355"/>
                    <a:pt x="137" y="3355"/>
                  </a:cubicBezTo>
                  <a:cubicBezTo>
                    <a:pt x="137" y="3355"/>
                    <a:pt x="114" y="3401"/>
                    <a:pt x="69" y="3515"/>
                  </a:cubicBezTo>
                  <a:cubicBezTo>
                    <a:pt x="2839" y="4286"/>
                    <a:pt x="7601" y="5364"/>
                    <a:pt x="12686" y="5364"/>
                  </a:cubicBezTo>
                  <a:cubicBezTo>
                    <a:pt x="15435" y="5364"/>
                    <a:pt x="18279" y="5049"/>
                    <a:pt x="20954" y="4200"/>
                  </a:cubicBezTo>
                  <a:cubicBezTo>
                    <a:pt x="20976" y="3789"/>
                    <a:pt x="21068" y="2191"/>
                    <a:pt x="21182" y="137"/>
                  </a:cubicBezTo>
                  <a:lnTo>
                    <a:pt x="21182" y="137"/>
                  </a:lnTo>
                  <a:cubicBezTo>
                    <a:pt x="19109" y="582"/>
                    <a:pt x="16144" y="1006"/>
                    <a:pt x="12416" y="1006"/>
                  </a:cubicBezTo>
                  <a:cubicBezTo>
                    <a:pt x="9453" y="1006"/>
                    <a:pt x="6007" y="738"/>
                    <a:pt x="2146"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4463075" y="2898625"/>
              <a:ext cx="79350" cy="33250"/>
            </a:xfrm>
            <a:custGeom>
              <a:avLst/>
              <a:gdLst/>
              <a:ahLst/>
              <a:cxnLst/>
              <a:rect l="l" t="t" r="r" b="b"/>
              <a:pathLst>
                <a:path w="3174" h="1330" extrusionOk="0">
                  <a:moveTo>
                    <a:pt x="457" y="1"/>
                  </a:moveTo>
                  <a:cubicBezTo>
                    <a:pt x="220" y="1"/>
                    <a:pt x="54" y="77"/>
                    <a:pt x="23" y="215"/>
                  </a:cubicBezTo>
                  <a:cubicBezTo>
                    <a:pt x="1" y="421"/>
                    <a:pt x="320" y="695"/>
                    <a:pt x="754" y="809"/>
                  </a:cubicBezTo>
                  <a:cubicBezTo>
                    <a:pt x="876" y="843"/>
                    <a:pt x="994" y="858"/>
                    <a:pt x="1101" y="858"/>
                  </a:cubicBezTo>
                  <a:cubicBezTo>
                    <a:pt x="1354" y="858"/>
                    <a:pt x="1543" y="770"/>
                    <a:pt x="1576" y="626"/>
                  </a:cubicBezTo>
                  <a:cubicBezTo>
                    <a:pt x="1598" y="421"/>
                    <a:pt x="1256" y="170"/>
                    <a:pt x="845" y="55"/>
                  </a:cubicBezTo>
                  <a:cubicBezTo>
                    <a:pt x="704" y="18"/>
                    <a:pt x="572" y="1"/>
                    <a:pt x="457" y="1"/>
                  </a:cubicBezTo>
                  <a:close/>
                  <a:moveTo>
                    <a:pt x="2383" y="721"/>
                  </a:moveTo>
                  <a:cubicBezTo>
                    <a:pt x="2204" y="721"/>
                    <a:pt x="2071" y="783"/>
                    <a:pt x="2055" y="877"/>
                  </a:cubicBezTo>
                  <a:cubicBezTo>
                    <a:pt x="2055" y="1014"/>
                    <a:pt x="2283" y="1220"/>
                    <a:pt x="2580" y="1288"/>
                  </a:cubicBezTo>
                  <a:cubicBezTo>
                    <a:pt x="2673" y="1317"/>
                    <a:pt x="2764" y="1330"/>
                    <a:pt x="2845" y="1330"/>
                  </a:cubicBezTo>
                  <a:cubicBezTo>
                    <a:pt x="3024" y="1330"/>
                    <a:pt x="3158" y="1268"/>
                    <a:pt x="3173" y="1174"/>
                  </a:cubicBezTo>
                  <a:cubicBezTo>
                    <a:pt x="3173" y="1014"/>
                    <a:pt x="2945" y="832"/>
                    <a:pt x="2648" y="763"/>
                  </a:cubicBezTo>
                  <a:cubicBezTo>
                    <a:pt x="2555" y="734"/>
                    <a:pt x="2464" y="721"/>
                    <a:pt x="2383" y="72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4487050" y="2504500"/>
              <a:ext cx="427650" cy="185275"/>
            </a:xfrm>
            <a:custGeom>
              <a:avLst/>
              <a:gdLst/>
              <a:ahLst/>
              <a:cxnLst/>
              <a:rect l="l" t="t" r="r" b="b"/>
              <a:pathLst>
                <a:path w="17106" h="7411" extrusionOk="0">
                  <a:moveTo>
                    <a:pt x="10529" y="0"/>
                  </a:moveTo>
                  <a:cubicBezTo>
                    <a:pt x="8964" y="0"/>
                    <a:pt x="7016" y="296"/>
                    <a:pt x="4634" y="1007"/>
                  </a:cubicBezTo>
                  <a:cubicBezTo>
                    <a:pt x="4634" y="1007"/>
                    <a:pt x="0" y="3769"/>
                    <a:pt x="1986" y="5914"/>
                  </a:cubicBezTo>
                  <a:cubicBezTo>
                    <a:pt x="2492" y="6467"/>
                    <a:pt x="3101" y="6672"/>
                    <a:pt x="3729" y="6672"/>
                  </a:cubicBezTo>
                  <a:cubicBezTo>
                    <a:pt x="5565" y="6672"/>
                    <a:pt x="7555" y="4910"/>
                    <a:pt x="7555" y="4910"/>
                  </a:cubicBezTo>
                  <a:cubicBezTo>
                    <a:pt x="7555" y="4910"/>
                    <a:pt x="8748" y="7411"/>
                    <a:pt x="11330" y="7411"/>
                  </a:cubicBezTo>
                  <a:cubicBezTo>
                    <a:pt x="11983" y="7411"/>
                    <a:pt x="12725" y="7251"/>
                    <a:pt x="13558" y="6850"/>
                  </a:cubicBezTo>
                  <a:cubicBezTo>
                    <a:pt x="16896" y="5228"/>
                    <a:pt x="17105" y="0"/>
                    <a:pt x="10529" y="0"/>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4486475" y="2478250"/>
              <a:ext cx="427650" cy="185350"/>
            </a:xfrm>
            <a:custGeom>
              <a:avLst/>
              <a:gdLst/>
              <a:ahLst/>
              <a:cxnLst/>
              <a:rect l="l" t="t" r="r" b="b"/>
              <a:pathLst>
                <a:path w="17106" h="7414" extrusionOk="0">
                  <a:moveTo>
                    <a:pt x="10529" y="0"/>
                  </a:moveTo>
                  <a:cubicBezTo>
                    <a:pt x="8965" y="0"/>
                    <a:pt x="7016" y="296"/>
                    <a:pt x="4634" y="1007"/>
                  </a:cubicBezTo>
                  <a:cubicBezTo>
                    <a:pt x="4634" y="1007"/>
                    <a:pt x="0" y="3769"/>
                    <a:pt x="1986" y="5937"/>
                  </a:cubicBezTo>
                  <a:cubicBezTo>
                    <a:pt x="2491" y="6482"/>
                    <a:pt x="3098" y="6686"/>
                    <a:pt x="3724" y="6686"/>
                  </a:cubicBezTo>
                  <a:cubicBezTo>
                    <a:pt x="5562" y="6686"/>
                    <a:pt x="7556" y="4933"/>
                    <a:pt x="7556" y="4933"/>
                  </a:cubicBezTo>
                  <a:cubicBezTo>
                    <a:pt x="7556" y="4933"/>
                    <a:pt x="8745" y="7413"/>
                    <a:pt x="11321" y="7413"/>
                  </a:cubicBezTo>
                  <a:cubicBezTo>
                    <a:pt x="11976" y="7413"/>
                    <a:pt x="12721" y="7253"/>
                    <a:pt x="13559" y="6850"/>
                  </a:cubicBezTo>
                  <a:cubicBezTo>
                    <a:pt x="16896" y="5228"/>
                    <a:pt x="17105" y="0"/>
                    <a:pt x="10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4521850" y="2478300"/>
              <a:ext cx="392050" cy="185525"/>
            </a:xfrm>
            <a:custGeom>
              <a:avLst/>
              <a:gdLst/>
              <a:ahLst/>
              <a:cxnLst/>
              <a:rect l="l" t="t" r="r" b="b"/>
              <a:pathLst>
                <a:path w="15682" h="7421" extrusionOk="0">
                  <a:moveTo>
                    <a:pt x="9154" y="1"/>
                  </a:moveTo>
                  <a:cubicBezTo>
                    <a:pt x="8218" y="183"/>
                    <a:pt x="7213" y="434"/>
                    <a:pt x="6141" y="571"/>
                  </a:cubicBezTo>
                  <a:cubicBezTo>
                    <a:pt x="2625" y="1005"/>
                    <a:pt x="3265" y="2945"/>
                    <a:pt x="3265" y="2945"/>
                  </a:cubicBezTo>
                  <a:cubicBezTo>
                    <a:pt x="4675" y="3866"/>
                    <a:pt x="6106" y="4236"/>
                    <a:pt x="7437" y="4236"/>
                  </a:cubicBezTo>
                  <a:cubicBezTo>
                    <a:pt x="9209" y="4236"/>
                    <a:pt x="10804" y="3580"/>
                    <a:pt x="11938" y="2694"/>
                  </a:cubicBezTo>
                  <a:cubicBezTo>
                    <a:pt x="11952" y="2683"/>
                    <a:pt x="11968" y="2678"/>
                    <a:pt x="11986" y="2678"/>
                  </a:cubicBezTo>
                  <a:cubicBezTo>
                    <a:pt x="12386" y="2678"/>
                    <a:pt x="13706" y="5233"/>
                    <a:pt x="10911" y="6369"/>
                  </a:cubicBezTo>
                  <a:cubicBezTo>
                    <a:pt x="10451" y="6554"/>
                    <a:pt x="10015" y="6632"/>
                    <a:pt x="9607" y="6632"/>
                  </a:cubicBezTo>
                  <a:cubicBezTo>
                    <a:pt x="7451" y="6632"/>
                    <a:pt x="6095" y="4452"/>
                    <a:pt x="6095" y="4452"/>
                  </a:cubicBezTo>
                  <a:cubicBezTo>
                    <a:pt x="6095" y="4452"/>
                    <a:pt x="4497" y="5798"/>
                    <a:pt x="1964" y="5844"/>
                  </a:cubicBezTo>
                  <a:cubicBezTo>
                    <a:pt x="1945" y="5844"/>
                    <a:pt x="1926" y="5844"/>
                    <a:pt x="1908" y="5844"/>
                  </a:cubicBezTo>
                  <a:cubicBezTo>
                    <a:pt x="717" y="5844"/>
                    <a:pt x="272" y="5125"/>
                    <a:pt x="115" y="4383"/>
                  </a:cubicBezTo>
                  <a:lnTo>
                    <a:pt x="115" y="4383"/>
                  </a:lnTo>
                  <a:cubicBezTo>
                    <a:pt x="1" y="4908"/>
                    <a:pt x="115" y="5433"/>
                    <a:pt x="571" y="5935"/>
                  </a:cubicBezTo>
                  <a:cubicBezTo>
                    <a:pt x="1076" y="6480"/>
                    <a:pt x="1683" y="6684"/>
                    <a:pt x="2309" y="6684"/>
                  </a:cubicBezTo>
                  <a:cubicBezTo>
                    <a:pt x="4147" y="6684"/>
                    <a:pt x="6141" y="4931"/>
                    <a:pt x="6141" y="4931"/>
                  </a:cubicBezTo>
                  <a:cubicBezTo>
                    <a:pt x="6141" y="4931"/>
                    <a:pt x="7327" y="7420"/>
                    <a:pt x="9897" y="7420"/>
                  </a:cubicBezTo>
                  <a:cubicBezTo>
                    <a:pt x="10554" y="7420"/>
                    <a:pt x="11302" y="7257"/>
                    <a:pt x="12144" y="6848"/>
                  </a:cubicBezTo>
                  <a:cubicBezTo>
                    <a:pt x="15476" y="5228"/>
                    <a:pt x="15682" y="46"/>
                    <a:pt x="915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4598875" y="2525100"/>
              <a:ext cx="224875" cy="67600"/>
            </a:xfrm>
            <a:custGeom>
              <a:avLst/>
              <a:gdLst/>
              <a:ahLst/>
              <a:cxnLst/>
              <a:rect l="l" t="t" r="r" b="b"/>
              <a:pathLst>
                <a:path w="8995" h="2704" extrusionOk="0">
                  <a:moveTo>
                    <a:pt x="8949" y="0"/>
                  </a:moveTo>
                  <a:cubicBezTo>
                    <a:pt x="8903" y="0"/>
                    <a:pt x="8949" y="320"/>
                    <a:pt x="8697" y="685"/>
                  </a:cubicBezTo>
                  <a:cubicBezTo>
                    <a:pt x="8469" y="1073"/>
                    <a:pt x="7967" y="1438"/>
                    <a:pt x="7374" y="1667"/>
                  </a:cubicBezTo>
                  <a:cubicBezTo>
                    <a:pt x="6803" y="1895"/>
                    <a:pt x="6187" y="2055"/>
                    <a:pt x="5707" y="2146"/>
                  </a:cubicBezTo>
                  <a:cubicBezTo>
                    <a:pt x="5251" y="2214"/>
                    <a:pt x="4931" y="2237"/>
                    <a:pt x="4931" y="2237"/>
                  </a:cubicBezTo>
                  <a:cubicBezTo>
                    <a:pt x="4931" y="2237"/>
                    <a:pt x="4863" y="2260"/>
                    <a:pt x="4726" y="2260"/>
                  </a:cubicBezTo>
                  <a:cubicBezTo>
                    <a:pt x="4629" y="2276"/>
                    <a:pt x="4498" y="2292"/>
                    <a:pt x="4349" y="2292"/>
                  </a:cubicBezTo>
                  <a:cubicBezTo>
                    <a:pt x="4287" y="2292"/>
                    <a:pt x="4222" y="2290"/>
                    <a:pt x="4155" y="2283"/>
                  </a:cubicBezTo>
                  <a:cubicBezTo>
                    <a:pt x="4122" y="2284"/>
                    <a:pt x="4087" y="2285"/>
                    <a:pt x="4052" y="2285"/>
                  </a:cubicBezTo>
                  <a:cubicBezTo>
                    <a:pt x="3605" y="2285"/>
                    <a:pt x="3016" y="2155"/>
                    <a:pt x="2466" y="1986"/>
                  </a:cubicBezTo>
                  <a:cubicBezTo>
                    <a:pt x="1850" y="1803"/>
                    <a:pt x="1256" y="1552"/>
                    <a:pt x="800" y="1393"/>
                  </a:cubicBezTo>
                  <a:cubicBezTo>
                    <a:pt x="400" y="1233"/>
                    <a:pt x="105" y="1160"/>
                    <a:pt x="38" y="1160"/>
                  </a:cubicBezTo>
                  <a:cubicBezTo>
                    <a:pt x="29" y="1160"/>
                    <a:pt x="24" y="1162"/>
                    <a:pt x="24" y="1164"/>
                  </a:cubicBezTo>
                  <a:cubicBezTo>
                    <a:pt x="1" y="1187"/>
                    <a:pt x="298" y="1324"/>
                    <a:pt x="731" y="1530"/>
                  </a:cubicBezTo>
                  <a:cubicBezTo>
                    <a:pt x="1165" y="1758"/>
                    <a:pt x="1736" y="2055"/>
                    <a:pt x="2352" y="2283"/>
                  </a:cubicBezTo>
                  <a:cubicBezTo>
                    <a:pt x="2968" y="2511"/>
                    <a:pt x="3630" y="2671"/>
                    <a:pt x="4132" y="2694"/>
                  </a:cubicBezTo>
                  <a:cubicBezTo>
                    <a:pt x="4216" y="2701"/>
                    <a:pt x="4297" y="2704"/>
                    <a:pt x="4373" y="2704"/>
                  </a:cubicBezTo>
                  <a:cubicBezTo>
                    <a:pt x="4525" y="2704"/>
                    <a:pt x="4657" y="2694"/>
                    <a:pt x="4749" y="2694"/>
                  </a:cubicBezTo>
                  <a:cubicBezTo>
                    <a:pt x="4908" y="2694"/>
                    <a:pt x="4977" y="2671"/>
                    <a:pt x="4977" y="2671"/>
                  </a:cubicBezTo>
                  <a:cubicBezTo>
                    <a:pt x="4977" y="2671"/>
                    <a:pt x="5319" y="2648"/>
                    <a:pt x="5799" y="2534"/>
                  </a:cubicBezTo>
                  <a:cubicBezTo>
                    <a:pt x="6301" y="2420"/>
                    <a:pt x="6940" y="2237"/>
                    <a:pt x="7533" y="1940"/>
                  </a:cubicBezTo>
                  <a:cubicBezTo>
                    <a:pt x="8127" y="1667"/>
                    <a:pt x="8652" y="1210"/>
                    <a:pt x="8857" y="776"/>
                  </a:cubicBezTo>
                  <a:cubicBezTo>
                    <a:pt x="8926" y="662"/>
                    <a:pt x="8949" y="548"/>
                    <a:pt x="8971" y="457"/>
                  </a:cubicBezTo>
                  <a:cubicBezTo>
                    <a:pt x="8971" y="411"/>
                    <a:pt x="8994" y="365"/>
                    <a:pt x="8994" y="320"/>
                  </a:cubicBezTo>
                  <a:cubicBezTo>
                    <a:pt x="8994" y="274"/>
                    <a:pt x="8994" y="251"/>
                    <a:pt x="8994" y="206"/>
                  </a:cubicBezTo>
                  <a:cubicBezTo>
                    <a:pt x="8994" y="69"/>
                    <a:pt x="8971" y="0"/>
                    <a:pt x="8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4735850" y="2611700"/>
              <a:ext cx="52500" cy="22850"/>
            </a:xfrm>
            <a:custGeom>
              <a:avLst/>
              <a:gdLst/>
              <a:ahLst/>
              <a:cxnLst/>
              <a:rect l="l" t="t" r="r" b="b"/>
              <a:pathLst>
                <a:path w="2100" h="914" extrusionOk="0">
                  <a:moveTo>
                    <a:pt x="1227" y="0"/>
                  </a:moveTo>
                  <a:cubicBezTo>
                    <a:pt x="1120" y="0"/>
                    <a:pt x="1006" y="9"/>
                    <a:pt x="890" y="29"/>
                  </a:cubicBezTo>
                  <a:cubicBezTo>
                    <a:pt x="365" y="97"/>
                    <a:pt x="0" y="348"/>
                    <a:pt x="69" y="599"/>
                  </a:cubicBezTo>
                  <a:cubicBezTo>
                    <a:pt x="144" y="787"/>
                    <a:pt x="499" y="914"/>
                    <a:pt x="915" y="914"/>
                  </a:cubicBezTo>
                  <a:cubicBezTo>
                    <a:pt x="1004" y="914"/>
                    <a:pt x="1095" y="908"/>
                    <a:pt x="1187" y="896"/>
                  </a:cubicBezTo>
                  <a:cubicBezTo>
                    <a:pt x="1735" y="827"/>
                    <a:pt x="2100" y="554"/>
                    <a:pt x="2009" y="325"/>
                  </a:cubicBezTo>
                  <a:cubicBezTo>
                    <a:pt x="1955" y="127"/>
                    <a:pt x="1631" y="0"/>
                    <a:pt x="12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4543525" y="2586725"/>
              <a:ext cx="37125" cy="16000"/>
            </a:xfrm>
            <a:custGeom>
              <a:avLst/>
              <a:gdLst/>
              <a:ahLst/>
              <a:cxnLst/>
              <a:rect l="l" t="t" r="r" b="b"/>
              <a:pathLst>
                <a:path w="1485" h="640" extrusionOk="0">
                  <a:moveTo>
                    <a:pt x="686" y="0"/>
                  </a:moveTo>
                  <a:cubicBezTo>
                    <a:pt x="298" y="0"/>
                    <a:pt x="1" y="137"/>
                    <a:pt x="47" y="320"/>
                  </a:cubicBezTo>
                  <a:cubicBezTo>
                    <a:pt x="69" y="503"/>
                    <a:pt x="412" y="640"/>
                    <a:pt x="800" y="640"/>
                  </a:cubicBezTo>
                  <a:cubicBezTo>
                    <a:pt x="1188" y="640"/>
                    <a:pt x="1485" y="503"/>
                    <a:pt x="1439" y="320"/>
                  </a:cubicBezTo>
                  <a:cubicBezTo>
                    <a:pt x="1416" y="137"/>
                    <a:pt x="1074" y="0"/>
                    <a:pt x="686"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4072200" y="1828225"/>
              <a:ext cx="226725" cy="279200"/>
            </a:xfrm>
            <a:custGeom>
              <a:avLst/>
              <a:gdLst/>
              <a:ahLst/>
              <a:cxnLst/>
              <a:rect l="l" t="t" r="r" b="b"/>
              <a:pathLst>
                <a:path w="9069" h="11168" extrusionOk="0">
                  <a:moveTo>
                    <a:pt x="5911" y="1"/>
                  </a:moveTo>
                  <a:cubicBezTo>
                    <a:pt x="5484" y="1"/>
                    <a:pt x="4985" y="93"/>
                    <a:pt x="4406" y="325"/>
                  </a:cubicBezTo>
                  <a:cubicBezTo>
                    <a:pt x="0" y="2083"/>
                    <a:pt x="2808" y="10368"/>
                    <a:pt x="5113" y="11122"/>
                  </a:cubicBezTo>
                  <a:cubicBezTo>
                    <a:pt x="5206" y="11153"/>
                    <a:pt x="5298" y="11168"/>
                    <a:pt x="5388" y="11168"/>
                  </a:cubicBezTo>
                  <a:cubicBezTo>
                    <a:pt x="7550" y="11168"/>
                    <a:pt x="9069" y="2626"/>
                    <a:pt x="8149" y="1421"/>
                  </a:cubicBezTo>
                  <a:cubicBezTo>
                    <a:pt x="8149" y="1421"/>
                    <a:pt x="7584" y="1"/>
                    <a:pt x="5911" y="1"/>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4072200" y="1828225"/>
              <a:ext cx="226600" cy="279625"/>
            </a:xfrm>
            <a:custGeom>
              <a:avLst/>
              <a:gdLst/>
              <a:ahLst/>
              <a:cxnLst/>
              <a:rect l="l" t="t" r="r" b="b"/>
              <a:pathLst>
                <a:path w="9064" h="11185" extrusionOk="0">
                  <a:moveTo>
                    <a:pt x="5911" y="1"/>
                  </a:moveTo>
                  <a:cubicBezTo>
                    <a:pt x="5484" y="1"/>
                    <a:pt x="4985" y="93"/>
                    <a:pt x="4406" y="325"/>
                  </a:cubicBezTo>
                  <a:cubicBezTo>
                    <a:pt x="0" y="2083"/>
                    <a:pt x="2762" y="10551"/>
                    <a:pt x="5113" y="11122"/>
                  </a:cubicBezTo>
                  <a:cubicBezTo>
                    <a:pt x="5280" y="11164"/>
                    <a:pt x="5441" y="11184"/>
                    <a:pt x="5594" y="11184"/>
                  </a:cubicBezTo>
                  <a:cubicBezTo>
                    <a:pt x="8753" y="11184"/>
                    <a:pt x="9063" y="2618"/>
                    <a:pt x="8149" y="1421"/>
                  </a:cubicBezTo>
                  <a:cubicBezTo>
                    <a:pt x="8149" y="1421"/>
                    <a:pt x="7584" y="1"/>
                    <a:pt x="5911" y="1"/>
                  </a:cubicBezTo>
                  <a:close/>
                </a:path>
              </a:pathLst>
            </a:custGeom>
            <a:solidFill>
              <a:srgbClr val="FF9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4179475" y="1874450"/>
              <a:ext cx="89050" cy="176825"/>
            </a:xfrm>
            <a:custGeom>
              <a:avLst/>
              <a:gdLst/>
              <a:ahLst/>
              <a:cxnLst/>
              <a:rect l="l" t="t" r="r" b="b"/>
              <a:pathLst>
                <a:path w="3562" h="7073" extrusionOk="0">
                  <a:moveTo>
                    <a:pt x="685" y="3794"/>
                  </a:moveTo>
                  <a:cubicBezTo>
                    <a:pt x="672" y="3822"/>
                    <a:pt x="666" y="3833"/>
                    <a:pt x="664" y="3837"/>
                  </a:cubicBezTo>
                  <a:lnTo>
                    <a:pt x="664" y="3837"/>
                  </a:lnTo>
                  <a:cubicBezTo>
                    <a:pt x="672" y="3822"/>
                    <a:pt x="680" y="3808"/>
                    <a:pt x="685" y="3794"/>
                  </a:cubicBezTo>
                  <a:close/>
                  <a:moveTo>
                    <a:pt x="48" y="0"/>
                  </a:moveTo>
                  <a:cubicBezTo>
                    <a:pt x="32" y="0"/>
                    <a:pt x="23" y="2"/>
                    <a:pt x="23" y="5"/>
                  </a:cubicBezTo>
                  <a:cubicBezTo>
                    <a:pt x="0" y="51"/>
                    <a:pt x="366" y="188"/>
                    <a:pt x="799" y="485"/>
                  </a:cubicBezTo>
                  <a:cubicBezTo>
                    <a:pt x="1233" y="759"/>
                    <a:pt x="1735" y="1238"/>
                    <a:pt x="2055" y="1763"/>
                  </a:cubicBezTo>
                  <a:cubicBezTo>
                    <a:pt x="2397" y="2288"/>
                    <a:pt x="2602" y="2859"/>
                    <a:pt x="2648" y="3315"/>
                  </a:cubicBezTo>
                  <a:cubicBezTo>
                    <a:pt x="2671" y="3612"/>
                    <a:pt x="2648" y="3543"/>
                    <a:pt x="2625" y="3566"/>
                  </a:cubicBezTo>
                  <a:cubicBezTo>
                    <a:pt x="2625" y="3566"/>
                    <a:pt x="2602" y="3543"/>
                    <a:pt x="2602" y="3543"/>
                  </a:cubicBezTo>
                  <a:cubicBezTo>
                    <a:pt x="2591" y="3532"/>
                    <a:pt x="2597" y="3532"/>
                    <a:pt x="2597" y="3532"/>
                  </a:cubicBezTo>
                  <a:cubicBezTo>
                    <a:pt x="2597" y="3532"/>
                    <a:pt x="2591" y="3532"/>
                    <a:pt x="2557" y="3521"/>
                  </a:cubicBezTo>
                  <a:cubicBezTo>
                    <a:pt x="2534" y="3521"/>
                    <a:pt x="2511" y="3498"/>
                    <a:pt x="2488" y="3498"/>
                  </a:cubicBezTo>
                  <a:cubicBezTo>
                    <a:pt x="2488" y="3475"/>
                    <a:pt x="2397" y="3452"/>
                    <a:pt x="2351" y="3452"/>
                  </a:cubicBezTo>
                  <a:cubicBezTo>
                    <a:pt x="2169" y="3384"/>
                    <a:pt x="2100" y="3384"/>
                    <a:pt x="2100" y="3384"/>
                  </a:cubicBezTo>
                  <a:cubicBezTo>
                    <a:pt x="2100" y="3384"/>
                    <a:pt x="2055" y="3361"/>
                    <a:pt x="1781" y="3338"/>
                  </a:cubicBezTo>
                  <a:cubicBezTo>
                    <a:pt x="1760" y="3334"/>
                    <a:pt x="1736" y="3332"/>
                    <a:pt x="1709" y="3332"/>
                  </a:cubicBezTo>
                  <a:cubicBezTo>
                    <a:pt x="1590" y="3332"/>
                    <a:pt x="1419" y="3369"/>
                    <a:pt x="1233" y="3406"/>
                  </a:cubicBezTo>
                  <a:cubicBezTo>
                    <a:pt x="1142" y="3452"/>
                    <a:pt x="1005" y="3498"/>
                    <a:pt x="891" y="3566"/>
                  </a:cubicBezTo>
                  <a:cubicBezTo>
                    <a:pt x="822" y="3635"/>
                    <a:pt x="731" y="3726"/>
                    <a:pt x="662" y="3840"/>
                  </a:cubicBezTo>
                  <a:cubicBezTo>
                    <a:pt x="662" y="3840"/>
                    <a:pt x="662" y="3840"/>
                    <a:pt x="664" y="3837"/>
                  </a:cubicBezTo>
                  <a:lnTo>
                    <a:pt x="664" y="3837"/>
                  </a:lnTo>
                  <a:cubicBezTo>
                    <a:pt x="600" y="3949"/>
                    <a:pt x="465" y="4106"/>
                    <a:pt x="525" y="4388"/>
                  </a:cubicBezTo>
                  <a:cubicBezTo>
                    <a:pt x="617" y="4730"/>
                    <a:pt x="1005" y="4959"/>
                    <a:pt x="1279" y="5141"/>
                  </a:cubicBezTo>
                  <a:cubicBezTo>
                    <a:pt x="1575" y="5324"/>
                    <a:pt x="1849" y="5484"/>
                    <a:pt x="1986" y="5643"/>
                  </a:cubicBezTo>
                  <a:cubicBezTo>
                    <a:pt x="2146" y="5872"/>
                    <a:pt x="2237" y="6123"/>
                    <a:pt x="2192" y="6305"/>
                  </a:cubicBezTo>
                  <a:cubicBezTo>
                    <a:pt x="2146" y="6511"/>
                    <a:pt x="1941" y="6648"/>
                    <a:pt x="1667" y="6716"/>
                  </a:cubicBezTo>
                  <a:cubicBezTo>
                    <a:pt x="1559" y="6743"/>
                    <a:pt x="1447" y="6756"/>
                    <a:pt x="1339" y="6756"/>
                  </a:cubicBezTo>
                  <a:cubicBezTo>
                    <a:pt x="1173" y="6756"/>
                    <a:pt x="1015" y="6726"/>
                    <a:pt x="891" y="6670"/>
                  </a:cubicBezTo>
                  <a:cubicBezTo>
                    <a:pt x="450" y="6494"/>
                    <a:pt x="456" y="6190"/>
                    <a:pt x="375" y="6190"/>
                  </a:cubicBezTo>
                  <a:cubicBezTo>
                    <a:pt x="372" y="6190"/>
                    <a:pt x="369" y="6190"/>
                    <a:pt x="366" y="6191"/>
                  </a:cubicBezTo>
                  <a:cubicBezTo>
                    <a:pt x="363" y="6188"/>
                    <a:pt x="360" y="6187"/>
                    <a:pt x="357" y="6187"/>
                  </a:cubicBezTo>
                  <a:cubicBezTo>
                    <a:pt x="337" y="6187"/>
                    <a:pt x="320" y="6254"/>
                    <a:pt x="320" y="6374"/>
                  </a:cubicBezTo>
                  <a:cubicBezTo>
                    <a:pt x="343" y="6488"/>
                    <a:pt x="411" y="6693"/>
                    <a:pt x="731" y="6853"/>
                  </a:cubicBezTo>
                  <a:cubicBezTo>
                    <a:pt x="950" y="6999"/>
                    <a:pt x="1271" y="7072"/>
                    <a:pt x="1601" y="7072"/>
                  </a:cubicBezTo>
                  <a:cubicBezTo>
                    <a:pt x="1684" y="7072"/>
                    <a:pt x="1767" y="7068"/>
                    <a:pt x="1849" y="7058"/>
                  </a:cubicBezTo>
                  <a:cubicBezTo>
                    <a:pt x="2260" y="7013"/>
                    <a:pt x="2671" y="6807"/>
                    <a:pt x="2808" y="6488"/>
                  </a:cubicBezTo>
                  <a:cubicBezTo>
                    <a:pt x="2945" y="6168"/>
                    <a:pt x="2831" y="5803"/>
                    <a:pt x="2648" y="5484"/>
                  </a:cubicBezTo>
                  <a:cubicBezTo>
                    <a:pt x="2443" y="5118"/>
                    <a:pt x="2055" y="4913"/>
                    <a:pt x="1804" y="4730"/>
                  </a:cubicBezTo>
                  <a:cubicBezTo>
                    <a:pt x="1530" y="4548"/>
                    <a:pt x="1438" y="4411"/>
                    <a:pt x="1461" y="4388"/>
                  </a:cubicBezTo>
                  <a:cubicBezTo>
                    <a:pt x="1438" y="4342"/>
                    <a:pt x="1507" y="4274"/>
                    <a:pt x="1553" y="4228"/>
                  </a:cubicBezTo>
                  <a:lnTo>
                    <a:pt x="1575" y="4183"/>
                  </a:lnTo>
                  <a:cubicBezTo>
                    <a:pt x="1667" y="4061"/>
                    <a:pt x="1738" y="4040"/>
                    <a:pt x="1795" y="4040"/>
                  </a:cubicBezTo>
                  <a:cubicBezTo>
                    <a:pt x="1824" y="4040"/>
                    <a:pt x="1849" y="4046"/>
                    <a:pt x="1872" y="4046"/>
                  </a:cubicBezTo>
                  <a:lnTo>
                    <a:pt x="1963" y="4046"/>
                  </a:lnTo>
                  <a:cubicBezTo>
                    <a:pt x="1963" y="4046"/>
                    <a:pt x="1986" y="4068"/>
                    <a:pt x="2077" y="4091"/>
                  </a:cubicBezTo>
                  <a:cubicBezTo>
                    <a:pt x="2100" y="4091"/>
                    <a:pt x="2106" y="4086"/>
                    <a:pt x="2117" y="4086"/>
                  </a:cubicBezTo>
                  <a:cubicBezTo>
                    <a:pt x="2129" y="4086"/>
                    <a:pt x="2146" y="4091"/>
                    <a:pt x="2192" y="4114"/>
                  </a:cubicBezTo>
                  <a:cubicBezTo>
                    <a:pt x="2260" y="4160"/>
                    <a:pt x="2351" y="4205"/>
                    <a:pt x="2443" y="4274"/>
                  </a:cubicBezTo>
                  <a:cubicBezTo>
                    <a:pt x="2511" y="4297"/>
                    <a:pt x="2534" y="4319"/>
                    <a:pt x="2625" y="4365"/>
                  </a:cubicBezTo>
                  <a:cubicBezTo>
                    <a:pt x="2694" y="4434"/>
                    <a:pt x="2785" y="4502"/>
                    <a:pt x="2876" y="4571"/>
                  </a:cubicBezTo>
                  <a:cubicBezTo>
                    <a:pt x="3036" y="4707"/>
                    <a:pt x="3219" y="4844"/>
                    <a:pt x="3424" y="5004"/>
                  </a:cubicBezTo>
                  <a:cubicBezTo>
                    <a:pt x="3447" y="4867"/>
                    <a:pt x="3493" y="4639"/>
                    <a:pt x="3515" y="4319"/>
                  </a:cubicBezTo>
                  <a:cubicBezTo>
                    <a:pt x="3538" y="4160"/>
                    <a:pt x="3561" y="3977"/>
                    <a:pt x="3561" y="3794"/>
                  </a:cubicBezTo>
                  <a:cubicBezTo>
                    <a:pt x="3538" y="3543"/>
                    <a:pt x="3538" y="3475"/>
                    <a:pt x="3493" y="3338"/>
                  </a:cubicBezTo>
                  <a:cubicBezTo>
                    <a:pt x="3379" y="2813"/>
                    <a:pt x="3082" y="2174"/>
                    <a:pt x="2625" y="1603"/>
                  </a:cubicBezTo>
                  <a:cubicBezTo>
                    <a:pt x="2192" y="1033"/>
                    <a:pt x="1530" y="553"/>
                    <a:pt x="982" y="302"/>
                  </a:cubicBezTo>
                  <a:cubicBezTo>
                    <a:pt x="512" y="67"/>
                    <a:pt x="143" y="0"/>
                    <a:pt x="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4182950" y="1842575"/>
              <a:ext cx="52950" cy="18950"/>
            </a:xfrm>
            <a:custGeom>
              <a:avLst/>
              <a:gdLst/>
              <a:ahLst/>
              <a:cxnLst/>
              <a:rect l="l" t="t" r="r" b="b"/>
              <a:pathLst>
                <a:path w="2118" h="758" extrusionOk="0">
                  <a:moveTo>
                    <a:pt x="842" y="0"/>
                  </a:moveTo>
                  <a:cubicBezTo>
                    <a:pt x="344" y="0"/>
                    <a:pt x="1" y="174"/>
                    <a:pt x="44" y="367"/>
                  </a:cubicBezTo>
                  <a:cubicBezTo>
                    <a:pt x="112" y="573"/>
                    <a:pt x="615" y="756"/>
                    <a:pt x="1162" y="756"/>
                  </a:cubicBezTo>
                  <a:cubicBezTo>
                    <a:pt x="1195" y="757"/>
                    <a:pt x="1227" y="757"/>
                    <a:pt x="1258" y="757"/>
                  </a:cubicBezTo>
                  <a:cubicBezTo>
                    <a:pt x="1776" y="757"/>
                    <a:pt x="2117" y="584"/>
                    <a:pt x="2053" y="390"/>
                  </a:cubicBezTo>
                  <a:cubicBezTo>
                    <a:pt x="1984" y="185"/>
                    <a:pt x="1482" y="2"/>
                    <a:pt x="934" y="2"/>
                  </a:cubicBezTo>
                  <a:cubicBezTo>
                    <a:pt x="903" y="1"/>
                    <a:pt x="872" y="0"/>
                    <a:pt x="842"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4144100" y="1878500"/>
              <a:ext cx="135150" cy="171800"/>
            </a:xfrm>
            <a:custGeom>
              <a:avLst/>
              <a:gdLst/>
              <a:ahLst/>
              <a:cxnLst/>
              <a:rect l="l" t="t" r="r" b="b"/>
              <a:pathLst>
                <a:path w="5406" h="6872" extrusionOk="0">
                  <a:moveTo>
                    <a:pt x="1857" y="1"/>
                  </a:moveTo>
                  <a:cubicBezTo>
                    <a:pt x="1727" y="1"/>
                    <a:pt x="1595" y="23"/>
                    <a:pt x="1461" y="72"/>
                  </a:cubicBezTo>
                  <a:cubicBezTo>
                    <a:pt x="0" y="620"/>
                    <a:pt x="46" y="6257"/>
                    <a:pt x="2808" y="6828"/>
                  </a:cubicBezTo>
                  <a:cubicBezTo>
                    <a:pt x="2948" y="6857"/>
                    <a:pt x="3077" y="6871"/>
                    <a:pt x="3196" y="6871"/>
                  </a:cubicBezTo>
                  <a:cubicBezTo>
                    <a:pt x="5406" y="6871"/>
                    <a:pt x="4132" y="2103"/>
                    <a:pt x="4132" y="2103"/>
                  </a:cubicBezTo>
                  <a:cubicBezTo>
                    <a:pt x="4132" y="2103"/>
                    <a:pt x="3118" y="1"/>
                    <a:pt x="185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3916975" y="1714800"/>
              <a:ext cx="788650" cy="752650"/>
            </a:xfrm>
            <a:custGeom>
              <a:avLst/>
              <a:gdLst/>
              <a:ahLst/>
              <a:cxnLst/>
              <a:rect l="l" t="t" r="r" b="b"/>
              <a:pathLst>
                <a:path w="31546" h="30106" extrusionOk="0">
                  <a:moveTo>
                    <a:pt x="14221" y="0"/>
                  </a:moveTo>
                  <a:cubicBezTo>
                    <a:pt x="14221" y="0"/>
                    <a:pt x="10992" y="17325"/>
                    <a:pt x="65" y="17325"/>
                  </a:cubicBezTo>
                  <a:cubicBezTo>
                    <a:pt x="44" y="17325"/>
                    <a:pt x="22" y="17325"/>
                    <a:pt x="1" y="17325"/>
                  </a:cubicBezTo>
                  <a:lnTo>
                    <a:pt x="1" y="17325"/>
                  </a:lnTo>
                  <a:cubicBezTo>
                    <a:pt x="252" y="17530"/>
                    <a:pt x="2785" y="20703"/>
                    <a:pt x="6278" y="21205"/>
                  </a:cubicBezTo>
                  <a:cubicBezTo>
                    <a:pt x="6516" y="21205"/>
                    <a:pt x="8782" y="19177"/>
                    <a:pt x="8981" y="19177"/>
                  </a:cubicBezTo>
                  <a:cubicBezTo>
                    <a:pt x="8992" y="19177"/>
                    <a:pt x="8996" y="19183"/>
                    <a:pt x="8994" y="19196"/>
                  </a:cubicBezTo>
                  <a:cubicBezTo>
                    <a:pt x="8925" y="19470"/>
                    <a:pt x="7236" y="22050"/>
                    <a:pt x="7236" y="22050"/>
                  </a:cubicBezTo>
                  <a:cubicBezTo>
                    <a:pt x="7236" y="22050"/>
                    <a:pt x="8925" y="26569"/>
                    <a:pt x="18558" y="28852"/>
                  </a:cubicBezTo>
                  <a:cubicBezTo>
                    <a:pt x="22722" y="29828"/>
                    <a:pt x="25713" y="30106"/>
                    <a:pt x="27767" y="30106"/>
                  </a:cubicBezTo>
                  <a:cubicBezTo>
                    <a:pt x="30464" y="30106"/>
                    <a:pt x="31545" y="29628"/>
                    <a:pt x="31545" y="29628"/>
                  </a:cubicBezTo>
                  <a:lnTo>
                    <a:pt x="14221" y="0"/>
                  </a:ln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3916975" y="1714800"/>
              <a:ext cx="788650" cy="752650"/>
            </a:xfrm>
            <a:custGeom>
              <a:avLst/>
              <a:gdLst/>
              <a:ahLst/>
              <a:cxnLst/>
              <a:rect l="l" t="t" r="r" b="b"/>
              <a:pathLst>
                <a:path w="31546" h="30106" extrusionOk="0">
                  <a:moveTo>
                    <a:pt x="14221" y="0"/>
                  </a:moveTo>
                  <a:cubicBezTo>
                    <a:pt x="14221" y="0"/>
                    <a:pt x="10992" y="17325"/>
                    <a:pt x="65" y="17325"/>
                  </a:cubicBezTo>
                  <a:cubicBezTo>
                    <a:pt x="44" y="17325"/>
                    <a:pt x="22" y="17325"/>
                    <a:pt x="1" y="17325"/>
                  </a:cubicBezTo>
                  <a:lnTo>
                    <a:pt x="1" y="17325"/>
                  </a:lnTo>
                  <a:cubicBezTo>
                    <a:pt x="252" y="17530"/>
                    <a:pt x="2785" y="20703"/>
                    <a:pt x="6278" y="21205"/>
                  </a:cubicBezTo>
                  <a:cubicBezTo>
                    <a:pt x="6516" y="21205"/>
                    <a:pt x="8782" y="19177"/>
                    <a:pt x="8981" y="19177"/>
                  </a:cubicBezTo>
                  <a:cubicBezTo>
                    <a:pt x="8992" y="19177"/>
                    <a:pt x="8996" y="19183"/>
                    <a:pt x="8994" y="19196"/>
                  </a:cubicBezTo>
                  <a:cubicBezTo>
                    <a:pt x="8925" y="19470"/>
                    <a:pt x="7236" y="22050"/>
                    <a:pt x="7236" y="22050"/>
                  </a:cubicBezTo>
                  <a:cubicBezTo>
                    <a:pt x="7236" y="22050"/>
                    <a:pt x="8925" y="26569"/>
                    <a:pt x="18558" y="28852"/>
                  </a:cubicBezTo>
                  <a:cubicBezTo>
                    <a:pt x="22722" y="29828"/>
                    <a:pt x="25713" y="30106"/>
                    <a:pt x="27767" y="30106"/>
                  </a:cubicBezTo>
                  <a:cubicBezTo>
                    <a:pt x="30464" y="30106"/>
                    <a:pt x="31545" y="29628"/>
                    <a:pt x="31545" y="29628"/>
                  </a:cubicBezTo>
                  <a:lnTo>
                    <a:pt x="1422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3958625" y="2078825"/>
              <a:ext cx="191200" cy="115325"/>
            </a:xfrm>
            <a:custGeom>
              <a:avLst/>
              <a:gdLst/>
              <a:ahLst/>
              <a:cxnLst/>
              <a:rect l="l" t="t" r="r" b="b"/>
              <a:pathLst>
                <a:path w="7648" h="4613" extrusionOk="0">
                  <a:moveTo>
                    <a:pt x="7619" y="0"/>
                  </a:moveTo>
                  <a:cubicBezTo>
                    <a:pt x="7520" y="0"/>
                    <a:pt x="6454" y="799"/>
                    <a:pt x="5365" y="1554"/>
                  </a:cubicBezTo>
                  <a:cubicBezTo>
                    <a:pt x="4817" y="1965"/>
                    <a:pt x="4247" y="2330"/>
                    <a:pt x="3813" y="2604"/>
                  </a:cubicBezTo>
                  <a:cubicBezTo>
                    <a:pt x="3607" y="2741"/>
                    <a:pt x="3425" y="2832"/>
                    <a:pt x="3288" y="2924"/>
                  </a:cubicBezTo>
                  <a:cubicBezTo>
                    <a:pt x="3174" y="2992"/>
                    <a:pt x="3105" y="3038"/>
                    <a:pt x="3105" y="3038"/>
                  </a:cubicBezTo>
                  <a:cubicBezTo>
                    <a:pt x="3105" y="3038"/>
                    <a:pt x="2809" y="3220"/>
                    <a:pt x="2375" y="3449"/>
                  </a:cubicBezTo>
                  <a:cubicBezTo>
                    <a:pt x="1918" y="3700"/>
                    <a:pt x="1302" y="3974"/>
                    <a:pt x="686" y="4179"/>
                  </a:cubicBezTo>
                  <a:cubicBezTo>
                    <a:pt x="458" y="4270"/>
                    <a:pt x="229" y="4316"/>
                    <a:pt x="1" y="4384"/>
                  </a:cubicBezTo>
                  <a:cubicBezTo>
                    <a:pt x="92" y="4453"/>
                    <a:pt x="184" y="4521"/>
                    <a:pt x="275" y="4613"/>
                  </a:cubicBezTo>
                  <a:cubicBezTo>
                    <a:pt x="435" y="4567"/>
                    <a:pt x="617" y="4544"/>
                    <a:pt x="777" y="4499"/>
                  </a:cubicBezTo>
                  <a:cubicBezTo>
                    <a:pt x="1439" y="4316"/>
                    <a:pt x="2078" y="4065"/>
                    <a:pt x="2557" y="3814"/>
                  </a:cubicBezTo>
                  <a:cubicBezTo>
                    <a:pt x="3014" y="3608"/>
                    <a:pt x="3333" y="3426"/>
                    <a:pt x="3333" y="3426"/>
                  </a:cubicBezTo>
                  <a:cubicBezTo>
                    <a:pt x="3333" y="3426"/>
                    <a:pt x="3402" y="3380"/>
                    <a:pt x="3539" y="3289"/>
                  </a:cubicBezTo>
                  <a:cubicBezTo>
                    <a:pt x="3653" y="3220"/>
                    <a:pt x="3836" y="3106"/>
                    <a:pt x="4041" y="2946"/>
                  </a:cubicBezTo>
                  <a:cubicBezTo>
                    <a:pt x="4475" y="2672"/>
                    <a:pt x="5023" y="2239"/>
                    <a:pt x="5570" y="1828"/>
                  </a:cubicBezTo>
                  <a:cubicBezTo>
                    <a:pt x="6620" y="961"/>
                    <a:pt x="7647" y="48"/>
                    <a:pt x="7625" y="2"/>
                  </a:cubicBezTo>
                  <a:cubicBezTo>
                    <a:pt x="7623" y="1"/>
                    <a:pt x="7621" y="0"/>
                    <a:pt x="76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4201150" y="2212350"/>
              <a:ext cx="97600" cy="159275"/>
            </a:xfrm>
            <a:custGeom>
              <a:avLst/>
              <a:gdLst/>
              <a:ahLst/>
              <a:cxnLst/>
              <a:rect l="l" t="t" r="r" b="b"/>
              <a:pathLst>
                <a:path w="3904" h="6371" extrusionOk="0">
                  <a:moveTo>
                    <a:pt x="3878" y="1"/>
                  </a:moveTo>
                  <a:cubicBezTo>
                    <a:pt x="3842" y="1"/>
                    <a:pt x="3642" y="269"/>
                    <a:pt x="3379" y="664"/>
                  </a:cubicBezTo>
                  <a:cubicBezTo>
                    <a:pt x="3105" y="1075"/>
                    <a:pt x="2785" y="1645"/>
                    <a:pt x="2466" y="2216"/>
                  </a:cubicBezTo>
                  <a:cubicBezTo>
                    <a:pt x="2124" y="2810"/>
                    <a:pt x="1804" y="3380"/>
                    <a:pt x="1553" y="3791"/>
                  </a:cubicBezTo>
                  <a:cubicBezTo>
                    <a:pt x="1302" y="4202"/>
                    <a:pt x="1119" y="4499"/>
                    <a:pt x="1119" y="4499"/>
                  </a:cubicBezTo>
                  <a:cubicBezTo>
                    <a:pt x="1119" y="4499"/>
                    <a:pt x="959" y="4773"/>
                    <a:pt x="708" y="5183"/>
                  </a:cubicBezTo>
                  <a:cubicBezTo>
                    <a:pt x="526" y="5480"/>
                    <a:pt x="275" y="5845"/>
                    <a:pt x="1" y="6188"/>
                  </a:cubicBezTo>
                  <a:cubicBezTo>
                    <a:pt x="115" y="6256"/>
                    <a:pt x="206" y="6302"/>
                    <a:pt x="320" y="6370"/>
                  </a:cubicBezTo>
                  <a:cubicBezTo>
                    <a:pt x="594" y="6028"/>
                    <a:pt x="845" y="5686"/>
                    <a:pt x="1051" y="5412"/>
                  </a:cubicBezTo>
                  <a:cubicBezTo>
                    <a:pt x="1325" y="5001"/>
                    <a:pt x="1507" y="4727"/>
                    <a:pt x="1507" y="4727"/>
                  </a:cubicBezTo>
                  <a:cubicBezTo>
                    <a:pt x="1507" y="4727"/>
                    <a:pt x="1667" y="4430"/>
                    <a:pt x="1918" y="3996"/>
                  </a:cubicBezTo>
                  <a:cubicBezTo>
                    <a:pt x="2146" y="3563"/>
                    <a:pt x="2443" y="2969"/>
                    <a:pt x="2740" y="2376"/>
                  </a:cubicBezTo>
                  <a:cubicBezTo>
                    <a:pt x="3037" y="1782"/>
                    <a:pt x="3310" y="1189"/>
                    <a:pt x="3539" y="755"/>
                  </a:cubicBezTo>
                  <a:cubicBezTo>
                    <a:pt x="3767" y="322"/>
                    <a:pt x="3904" y="25"/>
                    <a:pt x="3881" y="2"/>
                  </a:cubicBezTo>
                  <a:cubicBezTo>
                    <a:pt x="3880" y="1"/>
                    <a:pt x="3879" y="1"/>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4163500" y="1810075"/>
              <a:ext cx="120425" cy="262000"/>
            </a:xfrm>
            <a:custGeom>
              <a:avLst/>
              <a:gdLst/>
              <a:ahLst/>
              <a:cxnLst/>
              <a:rect l="l" t="t" r="r" b="b"/>
              <a:pathLst>
                <a:path w="4817" h="10480" extrusionOk="0">
                  <a:moveTo>
                    <a:pt x="4747" y="1"/>
                  </a:moveTo>
                  <a:cubicBezTo>
                    <a:pt x="4693" y="1"/>
                    <a:pt x="4150" y="1336"/>
                    <a:pt x="3675" y="2672"/>
                  </a:cubicBezTo>
                  <a:cubicBezTo>
                    <a:pt x="3173" y="4041"/>
                    <a:pt x="2648" y="5365"/>
                    <a:pt x="2648" y="5365"/>
                  </a:cubicBezTo>
                  <a:cubicBezTo>
                    <a:pt x="2648" y="5365"/>
                    <a:pt x="2511" y="5708"/>
                    <a:pt x="2306" y="6210"/>
                  </a:cubicBezTo>
                  <a:cubicBezTo>
                    <a:pt x="2260" y="6324"/>
                    <a:pt x="2214" y="6461"/>
                    <a:pt x="2146" y="6598"/>
                  </a:cubicBezTo>
                  <a:cubicBezTo>
                    <a:pt x="2077" y="6735"/>
                    <a:pt x="2009" y="6894"/>
                    <a:pt x="1940" y="7054"/>
                  </a:cubicBezTo>
                  <a:cubicBezTo>
                    <a:pt x="1803" y="7351"/>
                    <a:pt x="1667" y="7671"/>
                    <a:pt x="1507" y="7990"/>
                  </a:cubicBezTo>
                  <a:cubicBezTo>
                    <a:pt x="845" y="9268"/>
                    <a:pt x="0" y="10432"/>
                    <a:pt x="46" y="10478"/>
                  </a:cubicBezTo>
                  <a:cubicBezTo>
                    <a:pt x="48" y="10479"/>
                    <a:pt x="50" y="10479"/>
                    <a:pt x="52" y="10479"/>
                  </a:cubicBezTo>
                  <a:cubicBezTo>
                    <a:pt x="109" y="10479"/>
                    <a:pt x="333" y="10210"/>
                    <a:pt x="662" y="9793"/>
                  </a:cubicBezTo>
                  <a:cubicBezTo>
                    <a:pt x="1005" y="9382"/>
                    <a:pt x="1393" y="8766"/>
                    <a:pt x="1781" y="8150"/>
                  </a:cubicBezTo>
                  <a:cubicBezTo>
                    <a:pt x="1963" y="7830"/>
                    <a:pt x="2123" y="7511"/>
                    <a:pt x="2283" y="7214"/>
                  </a:cubicBezTo>
                  <a:cubicBezTo>
                    <a:pt x="2374" y="7054"/>
                    <a:pt x="2443" y="6917"/>
                    <a:pt x="2511" y="6780"/>
                  </a:cubicBezTo>
                  <a:cubicBezTo>
                    <a:pt x="2580" y="6621"/>
                    <a:pt x="2648" y="6484"/>
                    <a:pt x="2694" y="6369"/>
                  </a:cubicBezTo>
                  <a:cubicBezTo>
                    <a:pt x="2922" y="5867"/>
                    <a:pt x="3059" y="5525"/>
                    <a:pt x="3059" y="5525"/>
                  </a:cubicBezTo>
                  <a:cubicBezTo>
                    <a:pt x="3059" y="5525"/>
                    <a:pt x="3561" y="4155"/>
                    <a:pt x="3972" y="2786"/>
                  </a:cubicBezTo>
                  <a:cubicBezTo>
                    <a:pt x="4383" y="1394"/>
                    <a:pt x="4816" y="24"/>
                    <a:pt x="4748" y="1"/>
                  </a:cubicBezTo>
                  <a:cubicBezTo>
                    <a:pt x="4748" y="1"/>
                    <a:pt x="4747" y="1"/>
                    <a:pt x="4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3916975" y="1714800"/>
              <a:ext cx="788650" cy="752650"/>
            </a:xfrm>
            <a:custGeom>
              <a:avLst/>
              <a:gdLst/>
              <a:ahLst/>
              <a:cxnLst/>
              <a:rect l="l" t="t" r="r" b="b"/>
              <a:pathLst>
                <a:path w="31546" h="30106" extrusionOk="0">
                  <a:moveTo>
                    <a:pt x="14221" y="0"/>
                  </a:moveTo>
                  <a:cubicBezTo>
                    <a:pt x="14221" y="0"/>
                    <a:pt x="13513" y="3767"/>
                    <a:pt x="11664" y="7784"/>
                  </a:cubicBezTo>
                  <a:cubicBezTo>
                    <a:pt x="12053" y="8811"/>
                    <a:pt x="12509" y="10523"/>
                    <a:pt x="12235" y="11892"/>
                  </a:cubicBezTo>
                  <a:cubicBezTo>
                    <a:pt x="11824" y="13947"/>
                    <a:pt x="8264" y="18763"/>
                    <a:pt x="5661" y="18763"/>
                  </a:cubicBezTo>
                  <a:cubicBezTo>
                    <a:pt x="4223" y="18763"/>
                    <a:pt x="3858" y="17599"/>
                    <a:pt x="3835" y="16572"/>
                  </a:cubicBezTo>
                  <a:cubicBezTo>
                    <a:pt x="2713" y="17034"/>
                    <a:pt x="1485" y="17326"/>
                    <a:pt x="151" y="17326"/>
                  </a:cubicBezTo>
                  <a:cubicBezTo>
                    <a:pt x="101" y="17326"/>
                    <a:pt x="51" y="17326"/>
                    <a:pt x="1" y="17325"/>
                  </a:cubicBezTo>
                  <a:lnTo>
                    <a:pt x="1" y="17325"/>
                  </a:lnTo>
                  <a:cubicBezTo>
                    <a:pt x="252" y="17530"/>
                    <a:pt x="2785" y="20703"/>
                    <a:pt x="6278" y="21205"/>
                  </a:cubicBezTo>
                  <a:cubicBezTo>
                    <a:pt x="6516" y="21205"/>
                    <a:pt x="8782" y="19177"/>
                    <a:pt x="8981" y="19177"/>
                  </a:cubicBezTo>
                  <a:cubicBezTo>
                    <a:pt x="8992" y="19177"/>
                    <a:pt x="8996" y="19183"/>
                    <a:pt x="8994" y="19196"/>
                  </a:cubicBezTo>
                  <a:cubicBezTo>
                    <a:pt x="8925" y="19470"/>
                    <a:pt x="7236" y="22050"/>
                    <a:pt x="7236" y="22050"/>
                  </a:cubicBezTo>
                  <a:cubicBezTo>
                    <a:pt x="7236" y="22050"/>
                    <a:pt x="8925" y="26569"/>
                    <a:pt x="18558" y="28852"/>
                  </a:cubicBezTo>
                  <a:cubicBezTo>
                    <a:pt x="22722" y="29828"/>
                    <a:pt x="25713" y="30106"/>
                    <a:pt x="27767" y="30106"/>
                  </a:cubicBezTo>
                  <a:cubicBezTo>
                    <a:pt x="30464" y="30106"/>
                    <a:pt x="31545" y="29628"/>
                    <a:pt x="31545" y="29628"/>
                  </a:cubicBezTo>
                  <a:lnTo>
                    <a:pt x="14221"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4614875" y="2396125"/>
              <a:ext cx="190025" cy="191450"/>
            </a:xfrm>
            <a:custGeom>
              <a:avLst/>
              <a:gdLst/>
              <a:ahLst/>
              <a:cxnLst/>
              <a:rect l="l" t="t" r="r" b="b"/>
              <a:pathLst>
                <a:path w="7601" h="7658" extrusionOk="0">
                  <a:moveTo>
                    <a:pt x="7373" y="1"/>
                  </a:moveTo>
                  <a:lnTo>
                    <a:pt x="0" y="2260"/>
                  </a:lnTo>
                  <a:lnTo>
                    <a:pt x="594" y="6734"/>
                  </a:lnTo>
                  <a:cubicBezTo>
                    <a:pt x="594" y="6734"/>
                    <a:pt x="1944" y="7657"/>
                    <a:pt x="3771" y="7657"/>
                  </a:cubicBezTo>
                  <a:cubicBezTo>
                    <a:pt x="4930" y="7657"/>
                    <a:pt x="6281" y="7286"/>
                    <a:pt x="7601" y="6072"/>
                  </a:cubicBezTo>
                  <a:lnTo>
                    <a:pt x="7373" y="1"/>
                  </a:ln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4614875" y="2396125"/>
              <a:ext cx="190025" cy="180350"/>
            </a:xfrm>
            <a:custGeom>
              <a:avLst/>
              <a:gdLst/>
              <a:ahLst/>
              <a:cxnLst/>
              <a:rect l="l" t="t" r="r" b="b"/>
              <a:pathLst>
                <a:path w="7601" h="7214" extrusionOk="0">
                  <a:moveTo>
                    <a:pt x="7373" y="1"/>
                  </a:moveTo>
                  <a:lnTo>
                    <a:pt x="0" y="2260"/>
                  </a:lnTo>
                  <a:lnTo>
                    <a:pt x="206" y="3813"/>
                  </a:lnTo>
                  <a:cubicBezTo>
                    <a:pt x="845" y="3767"/>
                    <a:pt x="1484" y="3698"/>
                    <a:pt x="2123" y="3630"/>
                  </a:cubicBezTo>
                  <a:cubicBezTo>
                    <a:pt x="2945" y="3562"/>
                    <a:pt x="3766" y="3425"/>
                    <a:pt x="4588" y="3402"/>
                  </a:cubicBezTo>
                  <a:cubicBezTo>
                    <a:pt x="4608" y="3401"/>
                    <a:pt x="4628" y="3401"/>
                    <a:pt x="4647" y="3401"/>
                  </a:cubicBezTo>
                  <a:cubicBezTo>
                    <a:pt x="6455" y="3401"/>
                    <a:pt x="6250" y="5475"/>
                    <a:pt x="5866" y="7214"/>
                  </a:cubicBezTo>
                  <a:cubicBezTo>
                    <a:pt x="6437" y="6962"/>
                    <a:pt x="7007" y="6597"/>
                    <a:pt x="7601" y="6072"/>
                  </a:cubicBezTo>
                  <a:lnTo>
                    <a:pt x="7373"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4097300" y="1482450"/>
              <a:ext cx="1221750" cy="969375"/>
            </a:xfrm>
            <a:custGeom>
              <a:avLst/>
              <a:gdLst/>
              <a:ahLst/>
              <a:cxnLst/>
              <a:rect l="l" t="t" r="r" b="b"/>
              <a:pathLst>
                <a:path w="48870" h="38775" extrusionOk="0">
                  <a:moveTo>
                    <a:pt x="24619" y="1"/>
                  </a:moveTo>
                  <a:cubicBezTo>
                    <a:pt x="22259" y="1"/>
                    <a:pt x="19559" y="365"/>
                    <a:pt x="16572" y="1351"/>
                  </a:cubicBezTo>
                  <a:cubicBezTo>
                    <a:pt x="6871" y="4547"/>
                    <a:pt x="7350" y="13357"/>
                    <a:pt x="6620" y="19474"/>
                  </a:cubicBezTo>
                  <a:cubicBezTo>
                    <a:pt x="1" y="30248"/>
                    <a:pt x="7989" y="37233"/>
                    <a:pt x="16412" y="38534"/>
                  </a:cubicBezTo>
                  <a:cubicBezTo>
                    <a:pt x="17484" y="38698"/>
                    <a:pt x="18555" y="38774"/>
                    <a:pt x="19613" y="38774"/>
                  </a:cubicBezTo>
                  <a:cubicBezTo>
                    <a:pt x="27381" y="38774"/>
                    <a:pt x="34453" y="34645"/>
                    <a:pt x="36361" y="30727"/>
                  </a:cubicBezTo>
                  <a:cubicBezTo>
                    <a:pt x="36361" y="30727"/>
                    <a:pt x="37060" y="33208"/>
                    <a:pt x="39738" y="33208"/>
                  </a:cubicBezTo>
                  <a:cubicBezTo>
                    <a:pt x="40380" y="33208"/>
                    <a:pt x="41135" y="33066"/>
                    <a:pt x="42022" y="32713"/>
                  </a:cubicBezTo>
                  <a:cubicBezTo>
                    <a:pt x="45606" y="31298"/>
                    <a:pt x="48870" y="25569"/>
                    <a:pt x="46359" y="23058"/>
                  </a:cubicBezTo>
                  <a:cubicBezTo>
                    <a:pt x="45284" y="21983"/>
                    <a:pt x="44206" y="21633"/>
                    <a:pt x="43258" y="21633"/>
                  </a:cubicBezTo>
                  <a:cubicBezTo>
                    <a:pt x="41489" y="21633"/>
                    <a:pt x="40173" y="22853"/>
                    <a:pt x="40173" y="22853"/>
                  </a:cubicBezTo>
                  <a:cubicBezTo>
                    <a:pt x="40173" y="22853"/>
                    <a:pt x="46815" y="10664"/>
                    <a:pt x="35288" y="2949"/>
                  </a:cubicBezTo>
                  <a:cubicBezTo>
                    <a:pt x="35288" y="2949"/>
                    <a:pt x="31328" y="1"/>
                    <a:pt x="24619"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4097300" y="1610375"/>
              <a:ext cx="894775" cy="841500"/>
            </a:xfrm>
            <a:custGeom>
              <a:avLst/>
              <a:gdLst/>
              <a:ahLst/>
              <a:cxnLst/>
              <a:rect l="l" t="t" r="r" b="b"/>
              <a:pathLst>
                <a:path w="35791" h="33660" extrusionOk="0">
                  <a:moveTo>
                    <a:pt x="10614" y="0"/>
                  </a:moveTo>
                  <a:lnTo>
                    <a:pt x="10614" y="0"/>
                  </a:lnTo>
                  <a:cubicBezTo>
                    <a:pt x="7054" y="4109"/>
                    <a:pt x="7145" y="9929"/>
                    <a:pt x="6620" y="14357"/>
                  </a:cubicBezTo>
                  <a:cubicBezTo>
                    <a:pt x="1" y="25131"/>
                    <a:pt x="7989" y="32116"/>
                    <a:pt x="16412" y="33417"/>
                  </a:cubicBezTo>
                  <a:cubicBezTo>
                    <a:pt x="17487" y="33582"/>
                    <a:pt x="18560" y="33659"/>
                    <a:pt x="19619" y="33659"/>
                  </a:cubicBezTo>
                  <a:cubicBezTo>
                    <a:pt x="26751" y="33659"/>
                    <a:pt x="33287" y="30166"/>
                    <a:pt x="35791" y="26569"/>
                  </a:cubicBezTo>
                  <a:lnTo>
                    <a:pt x="35791" y="26569"/>
                  </a:lnTo>
                  <a:cubicBezTo>
                    <a:pt x="32920" y="29852"/>
                    <a:pt x="26850" y="32813"/>
                    <a:pt x="20277" y="32813"/>
                  </a:cubicBezTo>
                  <a:cubicBezTo>
                    <a:pt x="19219" y="32813"/>
                    <a:pt x="18147" y="32737"/>
                    <a:pt x="17074" y="32572"/>
                  </a:cubicBezTo>
                  <a:cubicBezTo>
                    <a:pt x="8651" y="31271"/>
                    <a:pt x="662" y="24286"/>
                    <a:pt x="7282" y="13513"/>
                  </a:cubicBezTo>
                  <a:cubicBezTo>
                    <a:pt x="7761" y="9382"/>
                    <a:pt x="7716" y="4040"/>
                    <a:pt x="1061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5008025" y="2223225"/>
              <a:ext cx="231125" cy="89450"/>
            </a:xfrm>
            <a:custGeom>
              <a:avLst/>
              <a:gdLst/>
              <a:ahLst/>
              <a:cxnLst/>
              <a:rect l="l" t="t" r="r" b="b"/>
              <a:pathLst>
                <a:path w="9245" h="3578" extrusionOk="0">
                  <a:moveTo>
                    <a:pt x="9245" y="1"/>
                  </a:moveTo>
                  <a:cubicBezTo>
                    <a:pt x="8378" y="1005"/>
                    <a:pt x="7328" y="1827"/>
                    <a:pt x="6255" y="2260"/>
                  </a:cubicBezTo>
                  <a:cubicBezTo>
                    <a:pt x="5373" y="2607"/>
                    <a:pt x="4621" y="2747"/>
                    <a:pt x="3982" y="2747"/>
                  </a:cubicBezTo>
                  <a:cubicBezTo>
                    <a:pt x="1294" y="2747"/>
                    <a:pt x="594" y="275"/>
                    <a:pt x="594" y="275"/>
                  </a:cubicBezTo>
                  <a:cubicBezTo>
                    <a:pt x="434" y="594"/>
                    <a:pt x="229" y="937"/>
                    <a:pt x="1" y="1279"/>
                  </a:cubicBezTo>
                  <a:cubicBezTo>
                    <a:pt x="214" y="1812"/>
                    <a:pt x="1050" y="3578"/>
                    <a:pt x="3308" y="3578"/>
                  </a:cubicBezTo>
                  <a:cubicBezTo>
                    <a:pt x="3949" y="3578"/>
                    <a:pt x="4704" y="3435"/>
                    <a:pt x="5593" y="3082"/>
                  </a:cubicBezTo>
                  <a:cubicBezTo>
                    <a:pt x="6962" y="2557"/>
                    <a:pt x="8286" y="1393"/>
                    <a:pt x="9245"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4437400" y="2367700"/>
              <a:ext cx="38825" cy="22275"/>
            </a:xfrm>
            <a:custGeom>
              <a:avLst/>
              <a:gdLst/>
              <a:ahLst/>
              <a:cxnLst/>
              <a:rect l="l" t="t" r="r" b="b"/>
              <a:pathLst>
                <a:path w="1553" h="891" extrusionOk="0">
                  <a:moveTo>
                    <a:pt x="451" y="1"/>
                  </a:moveTo>
                  <a:cubicBezTo>
                    <a:pt x="212" y="1"/>
                    <a:pt x="39" y="93"/>
                    <a:pt x="23" y="248"/>
                  </a:cubicBezTo>
                  <a:cubicBezTo>
                    <a:pt x="0" y="453"/>
                    <a:pt x="320" y="727"/>
                    <a:pt x="731" y="841"/>
                  </a:cubicBezTo>
                  <a:cubicBezTo>
                    <a:pt x="860" y="875"/>
                    <a:pt x="981" y="891"/>
                    <a:pt x="1088" y="891"/>
                  </a:cubicBezTo>
                  <a:cubicBezTo>
                    <a:pt x="1340" y="891"/>
                    <a:pt x="1514" y="803"/>
                    <a:pt x="1530" y="658"/>
                  </a:cubicBezTo>
                  <a:cubicBezTo>
                    <a:pt x="1553" y="430"/>
                    <a:pt x="1233" y="179"/>
                    <a:pt x="822" y="65"/>
                  </a:cubicBezTo>
                  <a:cubicBezTo>
                    <a:pt x="690" y="21"/>
                    <a:pt x="563" y="1"/>
                    <a:pt x="45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5071375" y="2080425"/>
              <a:ext cx="158650" cy="192800"/>
            </a:xfrm>
            <a:custGeom>
              <a:avLst/>
              <a:gdLst/>
              <a:ahLst/>
              <a:cxnLst/>
              <a:rect l="l" t="t" r="r" b="b"/>
              <a:pathLst>
                <a:path w="6346" h="7712" extrusionOk="0">
                  <a:moveTo>
                    <a:pt x="5042" y="1"/>
                  </a:moveTo>
                  <a:cubicBezTo>
                    <a:pt x="5006" y="1"/>
                    <a:pt x="4969" y="3"/>
                    <a:pt x="4931" y="6"/>
                  </a:cubicBezTo>
                  <a:cubicBezTo>
                    <a:pt x="3584" y="143"/>
                    <a:pt x="799" y="3111"/>
                    <a:pt x="799" y="3111"/>
                  </a:cubicBezTo>
                  <a:cubicBezTo>
                    <a:pt x="799" y="3111"/>
                    <a:pt x="860" y="3105"/>
                    <a:pt x="955" y="3105"/>
                  </a:cubicBezTo>
                  <a:cubicBezTo>
                    <a:pt x="1364" y="3105"/>
                    <a:pt x="2415" y="3210"/>
                    <a:pt x="2100" y="4320"/>
                  </a:cubicBezTo>
                  <a:cubicBezTo>
                    <a:pt x="1712" y="5667"/>
                    <a:pt x="0" y="6352"/>
                    <a:pt x="0" y="6352"/>
                  </a:cubicBezTo>
                  <a:cubicBezTo>
                    <a:pt x="0" y="6352"/>
                    <a:pt x="269" y="7712"/>
                    <a:pt x="1402" y="7712"/>
                  </a:cubicBezTo>
                  <a:cubicBezTo>
                    <a:pt x="1505" y="7712"/>
                    <a:pt x="1616" y="7701"/>
                    <a:pt x="1735" y="7676"/>
                  </a:cubicBezTo>
                  <a:cubicBezTo>
                    <a:pt x="3127" y="7402"/>
                    <a:pt x="6346" y="4503"/>
                    <a:pt x="6254" y="2220"/>
                  </a:cubicBezTo>
                  <a:cubicBezTo>
                    <a:pt x="6254" y="2220"/>
                    <a:pt x="6276" y="1"/>
                    <a:pt x="5042" y="1"/>
                  </a:cubicBezTo>
                  <a:close/>
                </a:path>
              </a:pathLst>
            </a:custGeom>
            <a:solidFill>
              <a:srgbClr val="FFBE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5058825" y="2080575"/>
              <a:ext cx="165500" cy="194025"/>
            </a:xfrm>
            <a:custGeom>
              <a:avLst/>
              <a:gdLst/>
              <a:ahLst/>
              <a:cxnLst/>
              <a:rect l="l" t="t" r="r" b="b"/>
              <a:pathLst>
                <a:path w="6620" h="7761" extrusionOk="0">
                  <a:moveTo>
                    <a:pt x="1895" y="2854"/>
                  </a:moveTo>
                  <a:cubicBezTo>
                    <a:pt x="1891" y="2854"/>
                    <a:pt x="1891" y="2854"/>
                    <a:pt x="1893" y="2855"/>
                  </a:cubicBezTo>
                  <a:lnTo>
                    <a:pt x="1893" y="2855"/>
                  </a:lnTo>
                  <a:cubicBezTo>
                    <a:pt x="1894" y="2855"/>
                    <a:pt x="1894" y="2854"/>
                    <a:pt x="1895" y="2854"/>
                  </a:cubicBezTo>
                  <a:close/>
                  <a:moveTo>
                    <a:pt x="5433" y="0"/>
                  </a:moveTo>
                  <a:cubicBezTo>
                    <a:pt x="4999" y="0"/>
                    <a:pt x="4588" y="137"/>
                    <a:pt x="4177" y="297"/>
                  </a:cubicBezTo>
                  <a:cubicBezTo>
                    <a:pt x="3378" y="662"/>
                    <a:pt x="2602" y="1210"/>
                    <a:pt x="1940" y="1758"/>
                  </a:cubicBezTo>
                  <a:cubicBezTo>
                    <a:pt x="1781" y="1918"/>
                    <a:pt x="1621" y="2055"/>
                    <a:pt x="1484" y="2192"/>
                  </a:cubicBezTo>
                  <a:cubicBezTo>
                    <a:pt x="1393" y="2283"/>
                    <a:pt x="1347" y="2306"/>
                    <a:pt x="1233" y="2443"/>
                  </a:cubicBezTo>
                  <a:cubicBezTo>
                    <a:pt x="1096" y="2557"/>
                    <a:pt x="1005" y="2694"/>
                    <a:pt x="890" y="2831"/>
                  </a:cubicBezTo>
                  <a:cubicBezTo>
                    <a:pt x="685" y="3082"/>
                    <a:pt x="525" y="3333"/>
                    <a:pt x="388" y="3561"/>
                  </a:cubicBezTo>
                  <a:cubicBezTo>
                    <a:pt x="206" y="3835"/>
                    <a:pt x="160" y="3949"/>
                    <a:pt x="69" y="4109"/>
                  </a:cubicBezTo>
                  <a:cubicBezTo>
                    <a:pt x="388" y="3995"/>
                    <a:pt x="685" y="3881"/>
                    <a:pt x="982" y="3789"/>
                  </a:cubicBezTo>
                  <a:cubicBezTo>
                    <a:pt x="1119" y="3744"/>
                    <a:pt x="1278" y="3698"/>
                    <a:pt x="1438" y="3630"/>
                  </a:cubicBezTo>
                  <a:cubicBezTo>
                    <a:pt x="1495" y="3618"/>
                    <a:pt x="1541" y="3618"/>
                    <a:pt x="1587" y="3618"/>
                  </a:cubicBezTo>
                  <a:cubicBezTo>
                    <a:pt x="1632" y="3618"/>
                    <a:pt x="1678" y="3618"/>
                    <a:pt x="1735" y="3607"/>
                  </a:cubicBezTo>
                  <a:lnTo>
                    <a:pt x="1872" y="3607"/>
                  </a:lnTo>
                  <a:cubicBezTo>
                    <a:pt x="1895" y="3607"/>
                    <a:pt x="1895" y="3607"/>
                    <a:pt x="1918" y="3630"/>
                  </a:cubicBezTo>
                  <a:cubicBezTo>
                    <a:pt x="1940" y="3652"/>
                    <a:pt x="1986" y="3652"/>
                    <a:pt x="1986" y="3652"/>
                  </a:cubicBezTo>
                  <a:cubicBezTo>
                    <a:pt x="2077" y="3721"/>
                    <a:pt x="2100" y="3789"/>
                    <a:pt x="2100" y="3789"/>
                  </a:cubicBezTo>
                  <a:cubicBezTo>
                    <a:pt x="2100" y="3789"/>
                    <a:pt x="2100" y="3812"/>
                    <a:pt x="2123" y="3835"/>
                  </a:cubicBezTo>
                  <a:cubicBezTo>
                    <a:pt x="2123" y="3881"/>
                    <a:pt x="2146" y="3949"/>
                    <a:pt x="2169" y="4018"/>
                  </a:cubicBezTo>
                  <a:cubicBezTo>
                    <a:pt x="2191" y="4200"/>
                    <a:pt x="2146" y="4474"/>
                    <a:pt x="1986" y="4794"/>
                  </a:cubicBezTo>
                  <a:cubicBezTo>
                    <a:pt x="1849" y="5113"/>
                    <a:pt x="1552" y="5456"/>
                    <a:pt x="1141" y="5707"/>
                  </a:cubicBezTo>
                  <a:cubicBezTo>
                    <a:pt x="1050" y="5775"/>
                    <a:pt x="936" y="5821"/>
                    <a:pt x="822" y="5889"/>
                  </a:cubicBezTo>
                  <a:cubicBezTo>
                    <a:pt x="753" y="5912"/>
                    <a:pt x="708" y="5935"/>
                    <a:pt x="639" y="5958"/>
                  </a:cubicBezTo>
                  <a:lnTo>
                    <a:pt x="297" y="6072"/>
                  </a:lnTo>
                  <a:lnTo>
                    <a:pt x="114" y="6118"/>
                  </a:lnTo>
                  <a:lnTo>
                    <a:pt x="23" y="6163"/>
                  </a:lnTo>
                  <a:cubicBezTo>
                    <a:pt x="0" y="6186"/>
                    <a:pt x="23" y="6209"/>
                    <a:pt x="23" y="6232"/>
                  </a:cubicBezTo>
                  <a:lnTo>
                    <a:pt x="114" y="6597"/>
                  </a:lnTo>
                  <a:cubicBezTo>
                    <a:pt x="160" y="6848"/>
                    <a:pt x="251" y="6962"/>
                    <a:pt x="343" y="7122"/>
                  </a:cubicBezTo>
                  <a:cubicBezTo>
                    <a:pt x="525" y="7396"/>
                    <a:pt x="868" y="7670"/>
                    <a:pt x="1233" y="7738"/>
                  </a:cubicBezTo>
                  <a:cubicBezTo>
                    <a:pt x="1354" y="7753"/>
                    <a:pt x="1474" y="7761"/>
                    <a:pt x="1590" y="7761"/>
                  </a:cubicBezTo>
                  <a:cubicBezTo>
                    <a:pt x="1821" y="7761"/>
                    <a:pt x="2039" y="7731"/>
                    <a:pt x="2237" y="7670"/>
                  </a:cubicBezTo>
                  <a:cubicBezTo>
                    <a:pt x="2831" y="7533"/>
                    <a:pt x="3287" y="7282"/>
                    <a:pt x="3675" y="7031"/>
                  </a:cubicBezTo>
                  <a:cubicBezTo>
                    <a:pt x="4428" y="6551"/>
                    <a:pt x="4771" y="6049"/>
                    <a:pt x="4725" y="6026"/>
                  </a:cubicBezTo>
                  <a:cubicBezTo>
                    <a:pt x="4722" y="6024"/>
                    <a:pt x="4717" y="6023"/>
                    <a:pt x="4712" y="6023"/>
                  </a:cubicBezTo>
                  <a:cubicBezTo>
                    <a:pt x="4616" y="6023"/>
                    <a:pt x="4229" y="6411"/>
                    <a:pt x="3492" y="6780"/>
                  </a:cubicBezTo>
                  <a:cubicBezTo>
                    <a:pt x="3104" y="6962"/>
                    <a:pt x="2625" y="7168"/>
                    <a:pt x="2100" y="7259"/>
                  </a:cubicBezTo>
                  <a:cubicBezTo>
                    <a:pt x="1975" y="7282"/>
                    <a:pt x="1849" y="7293"/>
                    <a:pt x="1726" y="7293"/>
                  </a:cubicBezTo>
                  <a:cubicBezTo>
                    <a:pt x="1604" y="7293"/>
                    <a:pt x="1484" y="7282"/>
                    <a:pt x="1370" y="7259"/>
                  </a:cubicBezTo>
                  <a:cubicBezTo>
                    <a:pt x="1119" y="7190"/>
                    <a:pt x="982" y="7053"/>
                    <a:pt x="868" y="6871"/>
                  </a:cubicBezTo>
                  <a:cubicBezTo>
                    <a:pt x="822" y="6757"/>
                    <a:pt x="753" y="6643"/>
                    <a:pt x="776" y="6620"/>
                  </a:cubicBezTo>
                  <a:cubicBezTo>
                    <a:pt x="776" y="6574"/>
                    <a:pt x="753" y="6551"/>
                    <a:pt x="822" y="6551"/>
                  </a:cubicBezTo>
                  <a:cubicBezTo>
                    <a:pt x="845" y="6551"/>
                    <a:pt x="845" y="6551"/>
                    <a:pt x="890" y="6528"/>
                  </a:cubicBezTo>
                  <a:cubicBezTo>
                    <a:pt x="959" y="6506"/>
                    <a:pt x="1050" y="6483"/>
                    <a:pt x="1119" y="6460"/>
                  </a:cubicBezTo>
                  <a:cubicBezTo>
                    <a:pt x="1256" y="6391"/>
                    <a:pt x="1415" y="6346"/>
                    <a:pt x="1552" y="6255"/>
                  </a:cubicBezTo>
                  <a:cubicBezTo>
                    <a:pt x="2100" y="5958"/>
                    <a:pt x="2488" y="5547"/>
                    <a:pt x="2716" y="5113"/>
                  </a:cubicBezTo>
                  <a:cubicBezTo>
                    <a:pt x="2945" y="4702"/>
                    <a:pt x="3036" y="4292"/>
                    <a:pt x="3013" y="3995"/>
                  </a:cubicBezTo>
                  <a:cubicBezTo>
                    <a:pt x="2990" y="3835"/>
                    <a:pt x="2967" y="3698"/>
                    <a:pt x="2945" y="3607"/>
                  </a:cubicBezTo>
                  <a:cubicBezTo>
                    <a:pt x="2899" y="3538"/>
                    <a:pt x="2876" y="3493"/>
                    <a:pt x="2876" y="3493"/>
                  </a:cubicBezTo>
                  <a:cubicBezTo>
                    <a:pt x="2876" y="3493"/>
                    <a:pt x="2853" y="3447"/>
                    <a:pt x="2808" y="3356"/>
                  </a:cubicBezTo>
                  <a:cubicBezTo>
                    <a:pt x="2762" y="3287"/>
                    <a:pt x="2648" y="3173"/>
                    <a:pt x="2488" y="3059"/>
                  </a:cubicBezTo>
                  <a:cubicBezTo>
                    <a:pt x="2420" y="3013"/>
                    <a:pt x="2306" y="2968"/>
                    <a:pt x="2214" y="2922"/>
                  </a:cubicBezTo>
                  <a:cubicBezTo>
                    <a:pt x="2146" y="2899"/>
                    <a:pt x="2100" y="2876"/>
                    <a:pt x="2032" y="2876"/>
                  </a:cubicBezTo>
                  <a:cubicBezTo>
                    <a:pt x="1993" y="2876"/>
                    <a:pt x="1906" y="2860"/>
                    <a:pt x="1893" y="2855"/>
                  </a:cubicBezTo>
                  <a:lnTo>
                    <a:pt x="1893" y="2855"/>
                  </a:lnTo>
                  <a:cubicBezTo>
                    <a:pt x="1872" y="2876"/>
                    <a:pt x="1871" y="2876"/>
                    <a:pt x="1849" y="2876"/>
                  </a:cubicBezTo>
                  <a:cubicBezTo>
                    <a:pt x="1835" y="2891"/>
                    <a:pt x="1825" y="2896"/>
                    <a:pt x="1819" y="2896"/>
                  </a:cubicBezTo>
                  <a:cubicBezTo>
                    <a:pt x="1806" y="2896"/>
                    <a:pt x="1810" y="2869"/>
                    <a:pt x="1826" y="2854"/>
                  </a:cubicBezTo>
                  <a:lnTo>
                    <a:pt x="1826" y="2808"/>
                  </a:lnTo>
                  <a:cubicBezTo>
                    <a:pt x="1849" y="2785"/>
                    <a:pt x="1940" y="2694"/>
                    <a:pt x="2009" y="2625"/>
                  </a:cubicBezTo>
                  <a:cubicBezTo>
                    <a:pt x="2146" y="2488"/>
                    <a:pt x="2283" y="2351"/>
                    <a:pt x="2442" y="2192"/>
                  </a:cubicBezTo>
                  <a:cubicBezTo>
                    <a:pt x="3013" y="1621"/>
                    <a:pt x="3721" y="1073"/>
                    <a:pt x="4405" y="685"/>
                  </a:cubicBezTo>
                  <a:cubicBezTo>
                    <a:pt x="4771" y="503"/>
                    <a:pt x="5136" y="366"/>
                    <a:pt x="5455" y="343"/>
                  </a:cubicBezTo>
                  <a:cubicBezTo>
                    <a:pt x="5483" y="341"/>
                    <a:pt x="5510" y="340"/>
                    <a:pt x="5536" y="340"/>
                  </a:cubicBezTo>
                  <a:cubicBezTo>
                    <a:pt x="5821" y="340"/>
                    <a:pt x="6061" y="450"/>
                    <a:pt x="6186" y="617"/>
                  </a:cubicBezTo>
                  <a:cubicBezTo>
                    <a:pt x="6495" y="992"/>
                    <a:pt x="6526" y="1325"/>
                    <a:pt x="6590" y="1325"/>
                  </a:cubicBezTo>
                  <a:cubicBezTo>
                    <a:pt x="6592" y="1325"/>
                    <a:pt x="6595" y="1325"/>
                    <a:pt x="6597" y="1324"/>
                  </a:cubicBezTo>
                  <a:cubicBezTo>
                    <a:pt x="6620" y="1324"/>
                    <a:pt x="6620" y="1256"/>
                    <a:pt x="6620" y="1096"/>
                  </a:cubicBezTo>
                  <a:cubicBezTo>
                    <a:pt x="6597" y="959"/>
                    <a:pt x="6574" y="731"/>
                    <a:pt x="6414" y="480"/>
                  </a:cubicBezTo>
                  <a:cubicBezTo>
                    <a:pt x="6323" y="366"/>
                    <a:pt x="6209" y="229"/>
                    <a:pt x="6026" y="137"/>
                  </a:cubicBezTo>
                  <a:cubicBezTo>
                    <a:pt x="5866" y="46"/>
                    <a:pt x="5638" y="0"/>
                    <a:pt x="5433" y="0"/>
                  </a:cubicBezTo>
                  <a:close/>
                </a:path>
              </a:pathLst>
            </a:custGeom>
            <a:solidFill>
              <a:srgbClr val="FF6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5166675" y="2039850"/>
              <a:ext cx="41675" cy="19275"/>
            </a:xfrm>
            <a:custGeom>
              <a:avLst/>
              <a:gdLst/>
              <a:ahLst/>
              <a:cxnLst/>
              <a:rect l="l" t="t" r="r" b="b"/>
              <a:pathLst>
                <a:path w="1667" h="771" extrusionOk="0">
                  <a:moveTo>
                    <a:pt x="897" y="0"/>
                  </a:moveTo>
                  <a:cubicBezTo>
                    <a:pt x="843" y="0"/>
                    <a:pt x="787" y="3"/>
                    <a:pt x="731" y="9"/>
                  </a:cubicBezTo>
                  <a:cubicBezTo>
                    <a:pt x="297" y="54"/>
                    <a:pt x="0" y="260"/>
                    <a:pt x="46" y="465"/>
                  </a:cubicBezTo>
                  <a:cubicBezTo>
                    <a:pt x="105" y="644"/>
                    <a:pt x="407" y="771"/>
                    <a:pt x="769" y="771"/>
                  </a:cubicBezTo>
                  <a:cubicBezTo>
                    <a:pt x="824" y="771"/>
                    <a:pt x="879" y="768"/>
                    <a:pt x="936" y="762"/>
                  </a:cubicBezTo>
                  <a:cubicBezTo>
                    <a:pt x="1370" y="716"/>
                    <a:pt x="1666" y="511"/>
                    <a:pt x="1621" y="306"/>
                  </a:cubicBezTo>
                  <a:cubicBezTo>
                    <a:pt x="1561" y="127"/>
                    <a:pt x="1260" y="0"/>
                    <a:pt x="897"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4293025" y="1815225"/>
              <a:ext cx="527775" cy="115950"/>
            </a:xfrm>
            <a:custGeom>
              <a:avLst/>
              <a:gdLst/>
              <a:ahLst/>
              <a:cxnLst/>
              <a:rect l="l" t="t" r="r" b="b"/>
              <a:pathLst>
                <a:path w="21111" h="4638" extrusionOk="0">
                  <a:moveTo>
                    <a:pt x="2676" y="1430"/>
                  </a:moveTo>
                  <a:cubicBezTo>
                    <a:pt x="2684" y="1430"/>
                    <a:pt x="2642" y="1440"/>
                    <a:pt x="2551" y="1458"/>
                  </a:cubicBezTo>
                  <a:lnTo>
                    <a:pt x="2551" y="1458"/>
                  </a:lnTo>
                  <a:cubicBezTo>
                    <a:pt x="2558" y="1456"/>
                    <a:pt x="2565" y="1452"/>
                    <a:pt x="2573" y="1448"/>
                  </a:cubicBezTo>
                  <a:lnTo>
                    <a:pt x="2573" y="1448"/>
                  </a:lnTo>
                  <a:cubicBezTo>
                    <a:pt x="2636" y="1436"/>
                    <a:pt x="2670" y="1430"/>
                    <a:pt x="2676" y="1430"/>
                  </a:cubicBezTo>
                  <a:close/>
                  <a:moveTo>
                    <a:pt x="2215" y="1"/>
                  </a:moveTo>
                  <a:cubicBezTo>
                    <a:pt x="1484" y="1"/>
                    <a:pt x="457" y="138"/>
                    <a:pt x="183" y="708"/>
                  </a:cubicBezTo>
                  <a:cubicBezTo>
                    <a:pt x="1" y="1051"/>
                    <a:pt x="92" y="1507"/>
                    <a:pt x="640" y="1621"/>
                  </a:cubicBezTo>
                  <a:cubicBezTo>
                    <a:pt x="822" y="1655"/>
                    <a:pt x="1005" y="1678"/>
                    <a:pt x="1190" y="1678"/>
                  </a:cubicBezTo>
                  <a:cubicBezTo>
                    <a:pt x="1376" y="1678"/>
                    <a:pt x="1564" y="1655"/>
                    <a:pt x="1758" y="1598"/>
                  </a:cubicBezTo>
                  <a:cubicBezTo>
                    <a:pt x="1849" y="1553"/>
                    <a:pt x="1918" y="1530"/>
                    <a:pt x="2009" y="1507"/>
                  </a:cubicBezTo>
                  <a:cubicBezTo>
                    <a:pt x="2011" y="1507"/>
                    <a:pt x="2012" y="1507"/>
                    <a:pt x="2014" y="1506"/>
                  </a:cubicBezTo>
                  <a:lnTo>
                    <a:pt x="2014" y="1506"/>
                  </a:lnTo>
                  <a:cubicBezTo>
                    <a:pt x="2048" y="1505"/>
                    <a:pt x="2094" y="1501"/>
                    <a:pt x="2125" y="1497"/>
                  </a:cubicBezTo>
                  <a:lnTo>
                    <a:pt x="2125" y="1497"/>
                  </a:lnTo>
                  <a:cubicBezTo>
                    <a:pt x="2154" y="1500"/>
                    <a:pt x="2185" y="1501"/>
                    <a:pt x="2215" y="1501"/>
                  </a:cubicBezTo>
                  <a:cubicBezTo>
                    <a:pt x="2277" y="1501"/>
                    <a:pt x="2340" y="1496"/>
                    <a:pt x="2397" y="1484"/>
                  </a:cubicBezTo>
                  <a:cubicBezTo>
                    <a:pt x="2443" y="1475"/>
                    <a:pt x="2482" y="1466"/>
                    <a:pt x="2517" y="1459"/>
                  </a:cubicBezTo>
                  <a:lnTo>
                    <a:pt x="2517" y="1459"/>
                  </a:lnTo>
                  <a:cubicBezTo>
                    <a:pt x="2522" y="1460"/>
                    <a:pt x="2529" y="1461"/>
                    <a:pt x="2537" y="1461"/>
                  </a:cubicBezTo>
                  <a:lnTo>
                    <a:pt x="2537" y="1461"/>
                  </a:lnTo>
                  <a:cubicBezTo>
                    <a:pt x="2536" y="1461"/>
                    <a:pt x="2535" y="1461"/>
                    <a:pt x="2534" y="1461"/>
                  </a:cubicBezTo>
                  <a:cubicBezTo>
                    <a:pt x="2536" y="1461"/>
                    <a:pt x="2538" y="1461"/>
                    <a:pt x="2539" y="1461"/>
                  </a:cubicBezTo>
                  <a:lnTo>
                    <a:pt x="2539" y="1461"/>
                  </a:lnTo>
                  <a:cubicBezTo>
                    <a:pt x="2545" y="1461"/>
                    <a:pt x="2551" y="1461"/>
                    <a:pt x="2557" y="1461"/>
                  </a:cubicBezTo>
                  <a:cubicBezTo>
                    <a:pt x="2589" y="1464"/>
                    <a:pt x="2622" y="1466"/>
                    <a:pt x="2654" y="1466"/>
                  </a:cubicBezTo>
                  <a:cubicBezTo>
                    <a:pt x="3122" y="1466"/>
                    <a:pt x="3558" y="1166"/>
                    <a:pt x="3516" y="845"/>
                  </a:cubicBezTo>
                  <a:cubicBezTo>
                    <a:pt x="3447" y="366"/>
                    <a:pt x="2945" y="1"/>
                    <a:pt x="2215" y="1"/>
                  </a:cubicBezTo>
                  <a:close/>
                  <a:moveTo>
                    <a:pt x="18512" y="3927"/>
                  </a:moveTo>
                  <a:cubicBezTo>
                    <a:pt x="18517" y="3927"/>
                    <a:pt x="18523" y="3927"/>
                    <a:pt x="18528" y="3927"/>
                  </a:cubicBezTo>
                  <a:lnTo>
                    <a:pt x="18528" y="3927"/>
                  </a:lnTo>
                  <a:cubicBezTo>
                    <a:pt x="18531" y="3928"/>
                    <a:pt x="18534" y="3930"/>
                    <a:pt x="18536" y="3931"/>
                  </a:cubicBezTo>
                  <a:lnTo>
                    <a:pt x="18536" y="3931"/>
                  </a:lnTo>
                  <a:cubicBezTo>
                    <a:pt x="18529" y="3930"/>
                    <a:pt x="18521" y="3928"/>
                    <a:pt x="18512" y="3927"/>
                  </a:cubicBezTo>
                  <a:close/>
                  <a:moveTo>
                    <a:pt x="18543" y="3929"/>
                  </a:moveTo>
                  <a:cubicBezTo>
                    <a:pt x="18550" y="3930"/>
                    <a:pt x="18557" y="3933"/>
                    <a:pt x="18564" y="3937"/>
                  </a:cubicBezTo>
                  <a:lnTo>
                    <a:pt x="18564" y="3937"/>
                  </a:lnTo>
                  <a:cubicBezTo>
                    <a:pt x="18561" y="3936"/>
                    <a:pt x="18558" y="3936"/>
                    <a:pt x="18554" y="3935"/>
                  </a:cubicBezTo>
                  <a:lnTo>
                    <a:pt x="18554" y="3935"/>
                  </a:lnTo>
                  <a:cubicBezTo>
                    <a:pt x="18550" y="3933"/>
                    <a:pt x="18547" y="3931"/>
                    <a:pt x="18543" y="3929"/>
                  </a:cubicBezTo>
                  <a:close/>
                  <a:moveTo>
                    <a:pt x="18580" y="3949"/>
                  </a:moveTo>
                  <a:cubicBezTo>
                    <a:pt x="18580" y="3949"/>
                    <a:pt x="18580" y="3949"/>
                    <a:pt x="18580" y="3949"/>
                  </a:cubicBezTo>
                  <a:cubicBezTo>
                    <a:pt x="18580" y="3949"/>
                    <a:pt x="18580" y="3949"/>
                    <a:pt x="18580" y="3949"/>
                  </a:cubicBezTo>
                  <a:lnTo>
                    <a:pt x="18580" y="3949"/>
                  </a:lnTo>
                  <a:cubicBezTo>
                    <a:pt x="18580" y="3949"/>
                    <a:pt x="18580" y="3949"/>
                    <a:pt x="18580" y="3949"/>
                  </a:cubicBezTo>
                  <a:close/>
                  <a:moveTo>
                    <a:pt x="18780" y="2568"/>
                  </a:moveTo>
                  <a:cubicBezTo>
                    <a:pt x="18326" y="2568"/>
                    <a:pt x="17978" y="2764"/>
                    <a:pt x="17827" y="3082"/>
                  </a:cubicBezTo>
                  <a:cubicBezTo>
                    <a:pt x="17690" y="3379"/>
                    <a:pt x="18055" y="3858"/>
                    <a:pt x="18535" y="3949"/>
                  </a:cubicBezTo>
                  <a:cubicBezTo>
                    <a:pt x="18548" y="3949"/>
                    <a:pt x="18559" y="3949"/>
                    <a:pt x="18569" y="3949"/>
                  </a:cubicBezTo>
                  <a:lnTo>
                    <a:pt x="18569" y="3949"/>
                  </a:lnTo>
                  <a:cubicBezTo>
                    <a:pt x="18603" y="3968"/>
                    <a:pt x="18645" y="3991"/>
                    <a:pt x="18695" y="4018"/>
                  </a:cubicBezTo>
                  <a:cubicBezTo>
                    <a:pt x="18773" y="4049"/>
                    <a:pt x="18851" y="4070"/>
                    <a:pt x="18937" y="4094"/>
                  </a:cubicBezTo>
                  <a:lnTo>
                    <a:pt x="18937" y="4094"/>
                  </a:lnTo>
                  <a:cubicBezTo>
                    <a:pt x="18957" y="4104"/>
                    <a:pt x="19056" y="4141"/>
                    <a:pt x="19083" y="4155"/>
                  </a:cubicBezTo>
                  <a:cubicBezTo>
                    <a:pt x="19044" y="4135"/>
                    <a:pt x="19016" y="4121"/>
                    <a:pt x="18998" y="4113"/>
                  </a:cubicBezTo>
                  <a:lnTo>
                    <a:pt x="18998" y="4113"/>
                  </a:lnTo>
                  <a:cubicBezTo>
                    <a:pt x="19018" y="4119"/>
                    <a:pt x="19039" y="4125"/>
                    <a:pt x="19060" y="4132"/>
                  </a:cubicBezTo>
                  <a:cubicBezTo>
                    <a:pt x="19033" y="4123"/>
                    <a:pt x="19012" y="4116"/>
                    <a:pt x="18994" y="4110"/>
                  </a:cubicBezTo>
                  <a:lnTo>
                    <a:pt x="18994" y="4110"/>
                  </a:lnTo>
                  <a:cubicBezTo>
                    <a:pt x="18981" y="4104"/>
                    <a:pt x="18975" y="4100"/>
                    <a:pt x="18977" y="4100"/>
                  </a:cubicBezTo>
                  <a:lnTo>
                    <a:pt x="18977" y="4100"/>
                  </a:lnTo>
                  <a:cubicBezTo>
                    <a:pt x="18980" y="4100"/>
                    <a:pt x="19008" y="4112"/>
                    <a:pt x="19060" y="4132"/>
                  </a:cubicBezTo>
                  <a:cubicBezTo>
                    <a:pt x="19128" y="4178"/>
                    <a:pt x="19220" y="4246"/>
                    <a:pt x="19288" y="4292"/>
                  </a:cubicBezTo>
                  <a:cubicBezTo>
                    <a:pt x="19608" y="4520"/>
                    <a:pt x="19973" y="4611"/>
                    <a:pt x="20338" y="4634"/>
                  </a:cubicBezTo>
                  <a:cubicBezTo>
                    <a:pt x="20367" y="4637"/>
                    <a:pt x="20396" y="4638"/>
                    <a:pt x="20423" y="4638"/>
                  </a:cubicBezTo>
                  <a:cubicBezTo>
                    <a:pt x="20929" y="4638"/>
                    <a:pt x="21111" y="4249"/>
                    <a:pt x="21046" y="3881"/>
                  </a:cubicBezTo>
                  <a:cubicBezTo>
                    <a:pt x="20931" y="3288"/>
                    <a:pt x="19996" y="2831"/>
                    <a:pt x="19311" y="2648"/>
                  </a:cubicBezTo>
                  <a:cubicBezTo>
                    <a:pt x="19123" y="2594"/>
                    <a:pt x="18945" y="2568"/>
                    <a:pt x="18780" y="256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4356950" y="1831775"/>
              <a:ext cx="4000" cy="1175"/>
            </a:xfrm>
            <a:custGeom>
              <a:avLst/>
              <a:gdLst/>
              <a:ahLst/>
              <a:cxnLst/>
              <a:rect l="l" t="t" r="r" b="b"/>
              <a:pathLst>
                <a:path w="160" h="47" extrusionOk="0">
                  <a:moveTo>
                    <a:pt x="0" y="46"/>
                  </a:moveTo>
                  <a:lnTo>
                    <a:pt x="0" y="46"/>
                  </a:lnTo>
                  <a:cubicBezTo>
                    <a:pt x="160" y="1"/>
                    <a:pt x="160" y="1"/>
                    <a:pt x="0" y="46"/>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4753525" y="1892825"/>
              <a:ext cx="3450" cy="1750"/>
            </a:xfrm>
            <a:custGeom>
              <a:avLst/>
              <a:gdLst/>
              <a:ahLst/>
              <a:cxnLst/>
              <a:rect l="l" t="t" r="r" b="b"/>
              <a:pathLst>
                <a:path w="138" h="70" extrusionOk="0">
                  <a:moveTo>
                    <a:pt x="138" y="69"/>
                  </a:moveTo>
                  <a:cubicBezTo>
                    <a:pt x="138" y="69"/>
                    <a:pt x="138" y="69"/>
                    <a:pt x="138" y="69"/>
                  </a:cubicBezTo>
                  <a:cubicBezTo>
                    <a:pt x="1" y="1"/>
                    <a:pt x="1" y="1"/>
                    <a:pt x="138" y="69"/>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4768375" y="1899100"/>
              <a:ext cx="1150" cy="600"/>
            </a:xfrm>
            <a:custGeom>
              <a:avLst/>
              <a:gdLst/>
              <a:ahLst/>
              <a:cxnLst/>
              <a:rect l="l" t="t" r="r" b="b"/>
              <a:pathLst>
                <a:path w="46" h="24" extrusionOk="0">
                  <a:moveTo>
                    <a:pt x="0" y="1"/>
                  </a:moveTo>
                  <a:cubicBezTo>
                    <a:pt x="23" y="24"/>
                    <a:pt x="23" y="24"/>
                    <a:pt x="46" y="24"/>
                  </a:cubicBezTo>
                  <a:cubicBezTo>
                    <a:pt x="23" y="24"/>
                    <a:pt x="1" y="1"/>
                    <a:pt x="0" y="1"/>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4343825" y="1833500"/>
              <a:ext cx="1150" cy="575"/>
            </a:xfrm>
            <a:custGeom>
              <a:avLst/>
              <a:gdLst/>
              <a:ahLst/>
              <a:cxnLst/>
              <a:rect l="l" t="t" r="r" b="b"/>
              <a:pathLst>
                <a:path w="46" h="23" extrusionOk="0">
                  <a:moveTo>
                    <a:pt x="46" y="0"/>
                  </a:moveTo>
                  <a:cubicBezTo>
                    <a:pt x="23" y="0"/>
                    <a:pt x="23" y="23"/>
                    <a:pt x="0" y="23"/>
                  </a:cubicBezTo>
                  <a:lnTo>
                    <a:pt x="23" y="23"/>
                  </a:lnTo>
                  <a:cubicBezTo>
                    <a:pt x="46" y="23"/>
                    <a:pt x="46" y="23"/>
                    <a:pt x="46"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4394025" y="2196375"/>
              <a:ext cx="222000" cy="99925"/>
            </a:xfrm>
            <a:custGeom>
              <a:avLst/>
              <a:gdLst/>
              <a:ahLst/>
              <a:cxnLst/>
              <a:rect l="l" t="t" r="r" b="b"/>
              <a:pathLst>
                <a:path w="8880" h="3997" extrusionOk="0">
                  <a:moveTo>
                    <a:pt x="1470" y="0"/>
                  </a:moveTo>
                  <a:cubicBezTo>
                    <a:pt x="1379" y="0"/>
                    <a:pt x="1248" y="193"/>
                    <a:pt x="1096" y="344"/>
                  </a:cubicBezTo>
                  <a:cubicBezTo>
                    <a:pt x="1028" y="436"/>
                    <a:pt x="937" y="481"/>
                    <a:pt x="891" y="504"/>
                  </a:cubicBezTo>
                  <a:cubicBezTo>
                    <a:pt x="845" y="527"/>
                    <a:pt x="822" y="527"/>
                    <a:pt x="822" y="527"/>
                  </a:cubicBezTo>
                  <a:cubicBezTo>
                    <a:pt x="822" y="527"/>
                    <a:pt x="754" y="618"/>
                    <a:pt x="549" y="641"/>
                  </a:cubicBezTo>
                  <a:cubicBezTo>
                    <a:pt x="517" y="645"/>
                    <a:pt x="484" y="646"/>
                    <a:pt x="451" y="646"/>
                  </a:cubicBezTo>
                  <a:cubicBezTo>
                    <a:pt x="346" y="646"/>
                    <a:pt x="240" y="633"/>
                    <a:pt x="161" y="633"/>
                  </a:cubicBezTo>
                  <a:cubicBezTo>
                    <a:pt x="105" y="633"/>
                    <a:pt x="63" y="640"/>
                    <a:pt x="46" y="664"/>
                  </a:cubicBezTo>
                  <a:cubicBezTo>
                    <a:pt x="1" y="732"/>
                    <a:pt x="160" y="961"/>
                    <a:pt x="434" y="1098"/>
                  </a:cubicBezTo>
                  <a:cubicBezTo>
                    <a:pt x="554" y="1149"/>
                    <a:pt x="674" y="1175"/>
                    <a:pt x="794" y="1175"/>
                  </a:cubicBezTo>
                  <a:cubicBezTo>
                    <a:pt x="834" y="1175"/>
                    <a:pt x="874" y="1172"/>
                    <a:pt x="914" y="1166"/>
                  </a:cubicBezTo>
                  <a:lnTo>
                    <a:pt x="937" y="1166"/>
                  </a:lnTo>
                  <a:cubicBezTo>
                    <a:pt x="937" y="1280"/>
                    <a:pt x="982" y="1394"/>
                    <a:pt x="1028" y="1531"/>
                  </a:cubicBezTo>
                  <a:cubicBezTo>
                    <a:pt x="1142" y="1988"/>
                    <a:pt x="1439" y="2558"/>
                    <a:pt x="1895" y="3015"/>
                  </a:cubicBezTo>
                  <a:cubicBezTo>
                    <a:pt x="2352" y="3449"/>
                    <a:pt x="2945" y="3768"/>
                    <a:pt x="3425" y="3882"/>
                  </a:cubicBezTo>
                  <a:cubicBezTo>
                    <a:pt x="3653" y="3951"/>
                    <a:pt x="3881" y="3974"/>
                    <a:pt x="4018" y="3996"/>
                  </a:cubicBezTo>
                  <a:lnTo>
                    <a:pt x="4315" y="3996"/>
                  </a:lnTo>
                  <a:cubicBezTo>
                    <a:pt x="4338" y="3996"/>
                    <a:pt x="4406" y="3996"/>
                    <a:pt x="4474" y="3974"/>
                  </a:cubicBezTo>
                  <a:cubicBezTo>
                    <a:pt x="4543" y="3974"/>
                    <a:pt x="4634" y="3951"/>
                    <a:pt x="4726" y="3928"/>
                  </a:cubicBezTo>
                  <a:cubicBezTo>
                    <a:pt x="4840" y="3905"/>
                    <a:pt x="4931" y="3882"/>
                    <a:pt x="5068" y="3837"/>
                  </a:cubicBezTo>
                  <a:cubicBezTo>
                    <a:pt x="5524" y="3700"/>
                    <a:pt x="6095" y="3357"/>
                    <a:pt x="6552" y="2946"/>
                  </a:cubicBezTo>
                  <a:cubicBezTo>
                    <a:pt x="7191" y="2376"/>
                    <a:pt x="7624" y="1668"/>
                    <a:pt x="7830" y="1257"/>
                  </a:cubicBezTo>
                  <a:cubicBezTo>
                    <a:pt x="7921" y="1349"/>
                    <a:pt x="8012" y="1394"/>
                    <a:pt x="8012" y="1394"/>
                  </a:cubicBezTo>
                  <a:cubicBezTo>
                    <a:pt x="8012" y="1394"/>
                    <a:pt x="8081" y="1406"/>
                    <a:pt x="8178" y="1406"/>
                  </a:cubicBezTo>
                  <a:cubicBezTo>
                    <a:pt x="8275" y="1406"/>
                    <a:pt x="8400" y="1394"/>
                    <a:pt x="8515" y="1349"/>
                  </a:cubicBezTo>
                  <a:cubicBezTo>
                    <a:pt x="8743" y="1280"/>
                    <a:pt x="8880" y="1098"/>
                    <a:pt x="8834" y="1029"/>
                  </a:cubicBezTo>
                  <a:cubicBezTo>
                    <a:pt x="8788" y="938"/>
                    <a:pt x="8606" y="938"/>
                    <a:pt x="8469" y="892"/>
                  </a:cubicBezTo>
                  <a:cubicBezTo>
                    <a:pt x="8400" y="869"/>
                    <a:pt x="8332" y="846"/>
                    <a:pt x="8309" y="824"/>
                  </a:cubicBezTo>
                  <a:cubicBezTo>
                    <a:pt x="8263" y="778"/>
                    <a:pt x="8241" y="778"/>
                    <a:pt x="8241" y="778"/>
                  </a:cubicBezTo>
                  <a:lnTo>
                    <a:pt x="8172" y="778"/>
                  </a:lnTo>
                  <a:cubicBezTo>
                    <a:pt x="8127" y="778"/>
                    <a:pt x="8081" y="755"/>
                    <a:pt x="8012" y="732"/>
                  </a:cubicBezTo>
                  <a:cubicBezTo>
                    <a:pt x="7906" y="690"/>
                    <a:pt x="7779" y="548"/>
                    <a:pt x="7689" y="548"/>
                  </a:cubicBezTo>
                  <a:cubicBezTo>
                    <a:pt x="7682" y="548"/>
                    <a:pt x="7676" y="548"/>
                    <a:pt x="7670" y="550"/>
                  </a:cubicBezTo>
                  <a:cubicBezTo>
                    <a:pt x="7602" y="550"/>
                    <a:pt x="7533" y="778"/>
                    <a:pt x="7647" y="1029"/>
                  </a:cubicBezTo>
                  <a:cubicBezTo>
                    <a:pt x="7670" y="1075"/>
                    <a:pt x="7693" y="1098"/>
                    <a:pt x="7716" y="1120"/>
                  </a:cubicBezTo>
                  <a:cubicBezTo>
                    <a:pt x="7442" y="1440"/>
                    <a:pt x="6917" y="2102"/>
                    <a:pt x="6255" y="2581"/>
                  </a:cubicBezTo>
                  <a:cubicBezTo>
                    <a:pt x="5798" y="2924"/>
                    <a:pt x="5273" y="3175"/>
                    <a:pt x="4885" y="3266"/>
                  </a:cubicBezTo>
                  <a:cubicBezTo>
                    <a:pt x="4794" y="3289"/>
                    <a:pt x="4703" y="3289"/>
                    <a:pt x="4611" y="3312"/>
                  </a:cubicBezTo>
                  <a:cubicBezTo>
                    <a:pt x="4543" y="3312"/>
                    <a:pt x="4474" y="3334"/>
                    <a:pt x="4406" y="3334"/>
                  </a:cubicBezTo>
                  <a:lnTo>
                    <a:pt x="4041" y="3334"/>
                  </a:lnTo>
                  <a:cubicBezTo>
                    <a:pt x="3927" y="3334"/>
                    <a:pt x="3767" y="3334"/>
                    <a:pt x="3561" y="3289"/>
                  </a:cubicBezTo>
                  <a:cubicBezTo>
                    <a:pt x="3151" y="3220"/>
                    <a:pt x="2648" y="2992"/>
                    <a:pt x="2215" y="2650"/>
                  </a:cubicBezTo>
                  <a:cubicBezTo>
                    <a:pt x="1781" y="2307"/>
                    <a:pt x="1439" y="1851"/>
                    <a:pt x="1256" y="1440"/>
                  </a:cubicBezTo>
                  <a:cubicBezTo>
                    <a:pt x="1188" y="1326"/>
                    <a:pt x="1142" y="1212"/>
                    <a:pt x="1096" y="1120"/>
                  </a:cubicBezTo>
                  <a:cubicBezTo>
                    <a:pt x="1119" y="1120"/>
                    <a:pt x="1142" y="1098"/>
                    <a:pt x="1142" y="1098"/>
                  </a:cubicBezTo>
                  <a:cubicBezTo>
                    <a:pt x="1142" y="1098"/>
                    <a:pt x="1210" y="1052"/>
                    <a:pt x="1302" y="961"/>
                  </a:cubicBezTo>
                  <a:cubicBezTo>
                    <a:pt x="1393" y="846"/>
                    <a:pt x="1462" y="710"/>
                    <a:pt x="1507" y="573"/>
                  </a:cubicBezTo>
                  <a:cubicBezTo>
                    <a:pt x="1598" y="276"/>
                    <a:pt x="1553" y="25"/>
                    <a:pt x="1484" y="2"/>
                  </a:cubicBezTo>
                  <a:cubicBezTo>
                    <a:pt x="1480" y="1"/>
                    <a:pt x="1475" y="0"/>
                    <a:pt x="14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4818000" y="2196675"/>
              <a:ext cx="38275" cy="19475"/>
            </a:xfrm>
            <a:custGeom>
              <a:avLst/>
              <a:gdLst/>
              <a:ahLst/>
              <a:cxnLst/>
              <a:rect l="l" t="t" r="r" b="b"/>
              <a:pathLst>
                <a:path w="1531" h="779" extrusionOk="0">
                  <a:moveTo>
                    <a:pt x="927" y="0"/>
                  </a:moveTo>
                  <a:cubicBezTo>
                    <a:pt x="834" y="0"/>
                    <a:pt x="736" y="12"/>
                    <a:pt x="640" y="36"/>
                  </a:cubicBezTo>
                  <a:cubicBezTo>
                    <a:pt x="252" y="127"/>
                    <a:pt x="1" y="355"/>
                    <a:pt x="69" y="538"/>
                  </a:cubicBezTo>
                  <a:cubicBezTo>
                    <a:pt x="137" y="689"/>
                    <a:pt x="353" y="779"/>
                    <a:pt x="608" y="779"/>
                  </a:cubicBezTo>
                  <a:cubicBezTo>
                    <a:pt x="699" y="779"/>
                    <a:pt x="795" y="767"/>
                    <a:pt x="891" y="743"/>
                  </a:cubicBezTo>
                  <a:cubicBezTo>
                    <a:pt x="1279" y="652"/>
                    <a:pt x="1530" y="424"/>
                    <a:pt x="1462" y="241"/>
                  </a:cubicBezTo>
                  <a:cubicBezTo>
                    <a:pt x="1411" y="90"/>
                    <a:pt x="1187" y="0"/>
                    <a:pt x="9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4231975" y="2089400"/>
              <a:ext cx="35400" cy="25450"/>
            </a:xfrm>
            <a:custGeom>
              <a:avLst/>
              <a:gdLst/>
              <a:ahLst/>
              <a:cxnLst/>
              <a:rect l="l" t="t" r="r" b="b"/>
              <a:pathLst>
                <a:path w="1416" h="1018" extrusionOk="0">
                  <a:moveTo>
                    <a:pt x="366" y="1"/>
                  </a:moveTo>
                  <a:cubicBezTo>
                    <a:pt x="272" y="1"/>
                    <a:pt x="192" y="26"/>
                    <a:pt x="137" y="81"/>
                  </a:cubicBezTo>
                  <a:cubicBezTo>
                    <a:pt x="0" y="218"/>
                    <a:pt x="114" y="538"/>
                    <a:pt x="434" y="766"/>
                  </a:cubicBezTo>
                  <a:cubicBezTo>
                    <a:pt x="630" y="932"/>
                    <a:pt x="866" y="1018"/>
                    <a:pt x="1043" y="1018"/>
                  </a:cubicBezTo>
                  <a:cubicBezTo>
                    <a:pt x="1134" y="1018"/>
                    <a:pt x="1209" y="995"/>
                    <a:pt x="1256" y="948"/>
                  </a:cubicBezTo>
                  <a:cubicBezTo>
                    <a:pt x="1415" y="789"/>
                    <a:pt x="1279" y="469"/>
                    <a:pt x="982" y="241"/>
                  </a:cubicBezTo>
                  <a:cubicBezTo>
                    <a:pt x="773" y="91"/>
                    <a:pt x="544" y="1"/>
                    <a:pt x="366"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4433400" y="2110650"/>
              <a:ext cx="142125" cy="79550"/>
            </a:xfrm>
            <a:custGeom>
              <a:avLst/>
              <a:gdLst/>
              <a:ahLst/>
              <a:cxnLst/>
              <a:rect l="l" t="t" r="r" b="b"/>
              <a:pathLst>
                <a:path w="5685" h="3182" extrusionOk="0">
                  <a:moveTo>
                    <a:pt x="4917" y="1192"/>
                  </a:moveTo>
                  <a:cubicBezTo>
                    <a:pt x="4914" y="1192"/>
                    <a:pt x="4911" y="1193"/>
                    <a:pt x="4908" y="1194"/>
                  </a:cubicBezTo>
                  <a:cubicBezTo>
                    <a:pt x="4862" y="1217"/>
                    <a:pt x="4931" y="1468"/>
                    <a:pt x="5045" y="1719"/>
                  </a:cubicBezTo>
                  <a:cubicBezTo>
                    <a:pt x="5091" y="1833"/>
                    <a:pt x="5159" y="1947"/>
                    <a:pt x="5182" y="2016"/>
                  </a:cubicBezTo>
                  <a:cubicBezTo>
                    <a:pt x="5205" y="2107"/>
                    <a:pt x="5228" y="2153"/>
                    <a:pt x="5228" y="2153"/>
                  </a:cubicBezTo>
                  <a:cubicBezTo>
                    <a:pt x="5205" y="2153"/>
                    <a:pt x="5250" y="2198"/>
                    <a:pt x="5273" y="2267"/>
                  </a:cubicBezTo>
                  <a:cubicBezTo>
                    <a:pt x="5296" y="2313"/>
                    <a:pt x="5296" y="2404"/>
                    <a:pt x="5296" y="2518"/>
                  </a:cubicBezTo>
                  <a:cubicBezTo>
                    <a:pt x="5273" y="2723"/>
                    <a:pt x="5114" y="2952"/>
                    <a:pt x="5182" y="2997"/>
                  </a:cubicBezTo>
                  <a:cubicBezTo>
                    <a:pt x="5185" y="3003"/>
                    <a:pt x="5191" y="3006"/>
                    <a:pt x="5201" y="3006"/>
                  </a:cubicBezTo>
                  <a:cubicBezTo>
                    <a:pt x="5266" y="3006"/>
                    <a:pt x="5473" y="2869"/>
                    <a:pt x="5593" y="2609"/>
                  </a:cubicBezTo>
                  <a:cubicBezTo>
                    <a:pt x="5661" y="2472"/>
                    <a:pt x="5684" y="2313"/>
                    <a:pt x="5661" y="2198"/>
                  </a:cubicBezTo>
                  <a:cubicBezTo>
                    <a:pt x="5661" y="2130"/>
                    <a:pt x="5661" y="2084"/>
                    <a:pt x="5639" y="2039"/>
                  </a:cubicBezTo>
                  <a:cubicBezTo>
                    <a:pt x="5639" y="2016"/>
                    <a:pt x="5639" y="1993"/>
                    <a:pt x="5639" y="1993"/>
                  </a:cubicBezTo>
                  <a:cubicBezTo>
                    <a:pt x="5639" y="1993"/>
                    <a:pt x="5593" y="1924"/>
                    <a:pt x="5547" y="1833"/>
                  </a:cubicBezTo>
                  <a:cubicBezTo>
                    <a:pt x="5479" y="1742"/>
                    <a:pt x="5387" y="1628"/>
                    <a:pt x="5319" y="1536"/>
                  </a:cubicBezTo>
                  <a:cubicBezTo>
                    <a:pt x="5147" y="1364"/>
                    <a:pt x="4975" y="1192"/>
                    <a:pt x="4917" y="1192"/>
                  </a:cubicBezTo>
                  <a:close/>
                  <a:moveTo>
                    <a:pt x="3812" y="2358"/>
                  </a:moveTo>
                  <a:cubicBezTo>
                    <a:pt x="3607" y="2358"/>
                    <a:pt x="3424" y="2427"/>
                    <a:pt x="3424" y="2427"/>
                  </a:cubicBezTo>
                  <a:cubicBezTo>
                    <a:pt x="3424" y="2427"/>
                    <a:pt x="3265" y="2541"/>
                    <a:pt x="3151" y="2701"/>
                  </a:cubicBezTo>
                  <a:cubicBezTo>
                    <a:pt x="3059" y="2883"/>
                    <a:pt x="3036" y="3066"/>
                    <a:pt x="3105" y="3089"/>
                  </a:cubicBezTo>
                  <a:cubicBezTo>
                    <a:pt x="3109" y="3091"/>
                    <a:pt x="3113" y="3092"/>
                    <a:pt x="3118" y="3092"/>
                  </a:cubicBezTo>
                  <a:cubicBezTo>
                    <a:pt x="3171" y="3092"/>
                    <a:pt x="3275" y="2989"/>
                    <a:pt x="3379" y="2906"/>
                  </a:cubicBezTo>
                  <a:cubicBezTo>
                    <a:pt x="3516" y="2837"/>
                    <a:pt x="3630" y="2815"/>
                    <a:pt x="3630" y="2815"/>
                  </a:cubicBezTo>
                  <a:cubicBezTo>
                    <a:pt x="3630" y="2815"/>
                    <a:pt x="3744" y="2723"/>
                    <a:pt x="3858" y="2655"/>
                  </a:cubicBezTo>
                  <a:cubicBezTo>
                    <a:pt x="3995" y="2586"/>
                    <a:pt x="4155" y="2541"/>
                    <a:pt x="4155" y="2472"/>
                  </a:cubicBezTo>
                  <a:cubicBezTo>
                    <a:pt x="4155" y="2404"/>
                    <a:pt x="3995" y="2358"/>
                    <a:pt x="3812" y="2358"/>
                  </a:cubicBezTo>
                  <a:close/>
                  <a:moveTo>
                    <a:pt x="1672" y="1"/>
                  </a:moveTo>
                  <a:cubicBezTo>
                    <a:pt x="1577" y="1"/>
                    <a:pt x="1145" y="195"/>
                    <a:pt x="731" y="464"/>
                  </a:cubicBezTo>
                  <a:cubicBezTo>
                    <a:pt x="526" y="623"/>
                    <a:pt x="320" y="806"/>
                    <a:pt x="183" y="1011"/>
                  </a:cubicBezTo>
                  <a:cubicBezTo>
                    <a:pt x="115" y="1103"/>
                    <a:pt x="69" y="1194"/>
                    <a:pt x="46" y="1263"/>
                  </a:cubicBezTo>
                  <a:cubicBezTo>
                    <a:pt x="23" y="1308"/>
                    <a:pt x="23" y="1354"/>
                    <a:pt x="23" y="1354"/>
                  </a:cubicBezTo>
                  <a:cubicBezTo>
                    <a:pt x="23" y="1354"/>
                    <a:pt x="1" y="1399"/>
                    <a:pt x="1" y="1468"/>
                  </a:cubicBezTo>
                  <a:cubicBezTo>
                    <a:pt x="1" y="1536"/>
                    <a:pt x="1" y="1651"/>
                    <a:pt x="23" y="1765"/>
                  </a:cubicBezTo>
                  <a:cubicBezTo>
                    <a:pt x="69" y="1993"/>
                    <a:pt x="206" y="2244"/>
                    <a:pt x="366" y="2449"/>
                  </a:cubicBezTo>
                  <a:cubicBezTo>
                    <a:pt x="697" y="2869"/>
                    <a:pt x="1091" y="3181"/>
                    <a:pt x="1159" y="3181"/>
                  </a:cubicBezTo>
                  <a:cubicBezTo>
                    <a:pt x="1161" y="3181"/>
                    <a:pt x="1163" y="3181"/>
                    <a:pt x="1165" y="3180"/>
                  </a:cubicBezTo>
                  <a:cubicBezTo>
                    <a:pt x="1210" y="3134"/>
                    <a:pt x="868" y="2723"/>
                    <a:pt x="640" y="2290"/>
                  </a:cubicBezTo>
                  <a:cubicBezTo>
                    <a:pt x="526" y="2061"/>
                    <a:pt x="434" y="1856"/>
                    <a:pt x="434" y="1696"/>
                  </a:cubicBezTo>
                  <a:cubicBezTo>
                    <a:pt x="412" y="1536"/>
                    <a:pt x="457" y="1445"/>
                    <a:pt x="457" y="1445"/>
                  </a:cubicBezTo>
                  <a:cubicBezTo>
                    <a:pt x="434" y="1445"/>
                    <a:pt x="457" y="1422"/>
                    <a:pt x="457" y="1377"/>
                  </a:cubicBezTo>
                  <a:cubicBezTo>
                    <a:pt x="480" y="1354"/>
                    <a:pt x="480" y="1285"/>
                    <a:pt x="526" y="1217"/>
                  </a:cubicBezTo>
                  <a:cubicBezTo>
                    <a:pt x="594" y="1080"/>
                    <a:pt x="754" y="875"/>
                    <a:pt x="936" y="715"/>
                  </a:cubicBezTo>
                  <a:cubicBezTo>
                    <a:pt x="1302" y="372"/>
                    <a:pt x="1735" y="53"/>
                    <a:pt x="1690" y="7"/>
                  </a:cubicBezTo>
                  <a:cubicBezTo>
                    <a:pt x="1688" y="3"/>
                    <a:pt x="1681" y="1"/>
                    <a:pt x="16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4302150" y="1908250"/>
              <a:ext cx="135275" cy="27400"/>
            </a:xfrm>
            <a:custGeom>
              <a:avLst/>
              <a:gdLst/>
              <a:ahLst/>
              <a:cxnLst/>
              <a:rect l="l" t="t" r="r" b="b"/>
              <a:pathLst>
                <a:path w="5411" h="1096" extrusionOk="0">
                  <a:moveTo>
                    <a:pt x="2671" y="0"/>
                  </a:moveTo>
                  <a:cubicBezTo>
                    <a:pt x="2671" y="0"/>
                    <a:pt x="2626" y="0"/>
                    <a:pt x="2557" y="23"/>
                  </a:cubicBezTo>
                  <a:cubicBezTo>
                    <a:pt x="2466" y="23"/>
                    <a:pt x="2375" y="46"/>
                    <a:pt x="2238" y="69"/>
                  </a:cubicBezTo>
                  <a:cubicBezTo>
                    <a:pt x="2101" y="91"/>
                    <a:pt x="1941" y="137"/>
                    <a:pt x="1781" y="183"/>
                  </a:cubicBezTo>
                  <a:cubicBezTo>
                    <a:pt x="1621" y="228"/>
                    <a:pt x="1439" y="274"/>
                    <a:pt x="1279" y="343"/>
                  </a:cubicBezTo>
                  <a:cubicBezTo>
                    <a:pt x="937" y="457"/>
                    <a:pt x="594" y="639"/>
                    <a:pt x="366" y="799"/>
                  </a:cubicBezTo>
                  <a:cubicBezTo>
                    <a:pt x="161" y="959"/>
                    <a:pt x="1" y="1073"/>
                    <a:pt x="24" y="1096"/>
                  </a:cubicBezTo>
                  <a:cubicBezTo>
                    <a:pt x="24" y="1096"/>
                    <a:pt x="183" y="1004"/>
                    <a:pt x="412" y="868"/>
                  </a:cubicBezTo>
                  <a:cubicBezTo>
                    <a:pt x="640" y="753"/>
                    <a:pt x="982" y="594"/>
                    <a:pt x="1325" y="502"/>
                  </a:cubicBezTo>
                  <a:cubicBezTo>
                    <a:pt x="1484" y="434"/>
                    <a:pt x="1667" y="388"/>
                    <a:pt x="1827" y="365"/>
                  </a:cubicBezTo>
                  <a:cubicBezTo>
                    <a:pt x="1987" y="320"/>
                    <a:pt x="2124" y="297"/>
                    <a:pt x="2261" y="274"/>
                  </a:cubicBezTo>
                  <a:cubicBezTo>
                    <a:pt x="2397" y="251"/>
                    <a:pt x="2489" y="228"/>
                    <a:pt x="2580" y="228"/>
                  </a:cubicBezTo>
                  <a:lnTo>
                    <a:pt x="2808" y="228"/>
                  </a:lnTo>
                  <a:cubicBezTo>
                    <a:pt x="2843" y="217"/>
                    <a:pt x="2888" y="211"/>
                    <a:pt x="2942" y="211"/>
                  </a:cubicBezTo>
                  <a:cubicBezTo>
                    <a:pt x="2997" y="211"/>
                    <a:pt x="3059" y="217"/>
                    <a:pt x="3128" y="228"/>
                  </a:cubicBezTo>
                  <a:lnTo>
                    <a:pt x="3333" y="228"/>
                  </a:lnTo>
                  <a:cubicBezTo>
                    <a:pt x="3402" y="251"/>
                    <a:pt x="3493" y="251"/>
                    <a:pt x="3562" y="274"/>
                  </a:cubicBezTo>
                  <a:cubicBezTo>
                    <a:pt x="3744" y="274"/>
                    <a:pt x="3904" y="343"/>
                    <a:pt x="4064" y="388"/>
                  </a:cubicBezTo>
                  <a:cubicBezTo>
                    <a:pt x="4728" y="565"/>
                    <a:pt x="5349" y="914"/>
                    <a:pt x="5407" y="914"/>
                  </a:cubicBezTo>
                  <a:cubicBezTo>
                    <a:pt x="5409" y="914"/>
                    <a:pt x="5410" y="914"/>
                    <a:pt x="5410" y="913"/>
                  </a:cubicBezTo>
                  <a:cubicBezTo>
                    <a:pt x="5410" y="890"/>
                    <a:pt x="5251" y="799"/>
                    <a:pt x="5022" y="639"/>
                  </a:cubicBezTo>
                  <a:cubicBezTo>
                    <a:pt x="4908" y="594"/>
                    <a:pt x="4771" y="502"/>
                    <a:pt x="4612" y="434"/>
                  </a:cubicBezTo>
                  <a:cubicBezTo>
                    <a:pt x="4452" y="365"/>
                    <a:pt x="4292" y="297"/>
                    <a:pt x="4109" y="228"/>
                  </a:cubicBezTo>
                  <a:cubicBezTo>
                    <a:pt x="3950" y="183"/>
                    <a:pt x="3767" y="114"/>
                    <a:pt x="3607" y="91"/>
                  </a:cubicBezTo>
                  <a:cubicBezTo>
                    <a:pt x="3516" y="69"/>
                    <a:pt x="3425" y="46"/>
                    <a:pt x="3356" y="46"/>
                  </a:cubicBezTo>
                  <a:cubicBezTo>
                    <a:pt x="3288" y="23"/>
                    <a:pt x="3196" y="23"/>
                    <a:pt x="3128" y="23"/>
                  </a:cubicBezTo>
                  <a:cubicBezTo>
                    <a:pt x="2991" y="0"/>
                    <a:pt x="2877" y="0"/>
                    <a:pt x="28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4290175" y="1951625"/>
              <a:ext cx="123850" cy="126675"/>
            </a:xfrm>
            <a:custGeom>
              <a:avLst/>
              <a:gdLst/>
              <a:ahLst/>
              <a:cxnLst/>
              <a:rect l="l" t="t" r="r" b="b"/>
              <a:pathLst>
                <a:path w="4954" h="5067" extrusionOk="0">
                  <a:moveTo>
                    <a:pt x="2527" y="1"/>
                  </a:moveTo>
                  <a:cubicBezTo>
                    <a:pt x="1515" y="1"/>
                    <a:pt x="571" y="786"/>
                    <a:pt x="297" y="1940"/>
                  </a:cubicBezTo>
                  <a:cubicBezTo>
                    <a:pt x="1" y="3310"/>
                    <a:pt x="708" y="4679"/>
                    <a:pt x="1918" y="4999"/>
                  </a:cubicBezTo>
                  <a:cubicBezTo>
                    <a:pt x="2087" y="5044"/>
                    <a:pt x="2258" y="5066"/>
                    <a:pt x="2427" y="5066"/>
                  </a:cubicBezTo>
                  <a:cubicBezTo>
                    <a:pt x="3438" y="5066"/>
                    <a:pt x="4383" y="4278"/>
                    <a:pt x="4657" y="3104"/>
                  </a:cubicBezTo>
                  <a:cubicBezTo>
                    <a:pt x="4954" y="1757"/>
                    <a:pt x="4246" y="388"/>
                    <a:pt x="3036" y="68"/>
                  </a:cubicBezTo>
                  <a:cubicBezTo>
                    <a:pt x="2866" y="23"/>
                    <a:pt x="2696" y="1"/>
                    <a:pt x="25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4244525" y="1916050"/>
              <a:ext cx="222575" cy="209850"/>
            </a:xfrm>
            <a:custGeom>
              <a:avLst/>
              <a:gdLst/>
              <a:ahLst/>
              <a:cxnLst/>
              <a:rect l="l" t="t" r="r" b="b"/>
              <a:pathLst>
                <a:path w="8903" h="8394" extrusionOk="0">
                  <a:moveTo>
                    <a:pt x="3950" y="1"/>
                  </a:moveTo>
                  <a:cubicBezTo>
                    <a:pt x="3605" y="1"/>
                    <a:pt x="3263" y="34"/>
                    <a:pt x="2945" y="99"/>
                  </a:cubicBezTo>
                  <a:cubicBezTo>
                    <a:pt x="2603" y="168"/>
                    <a:pt x="2260" y="304"/>
                    <a:pt x="1963" y="533"/>
                  </a:cubicBezTo>
                  <a:cubicBezTo>
                    <a:pt x="1758" y="692"/>
                    <a:pt x="1735" y="738"/>
                    <a:pt x="1690" y="1012"/>
                  </a:cubicBezTo>
                  <a:cubicBezTo>
                    <a:pt x="1644" y="1332"/>
                    <a:pt x="1553" y="1606"/>
                    <a:pt x="1621" y="1925"/>
                  </a:cubicBezTo>
                  <a:cubicBezTo>
                    <a:pt x="1484" y="1697"/>
                    <a:pt x="1324" y="1560"/>
                    <a:pt x="1256" y="1286"/>
                  </a:cubicBezTo>
                  <a:cubicBezTo>
                    <a:pt x="959" y="1514"/>
                    <a:pt x="845" y="2039"/>
                    <a:pt x="708" y="2382"/>
                  </a:cubicBezTo>
                  <a:cubicBezTo>
                    <a:pt x="0" y="4322"/>
                    <a:pt x="959" y="6924"/>
                    <a:pt x="3196" y="7928"/>
                  </a:cubicBezTo>
                  <a:cubicBezTo>
                    <a:pt x="3887" y="8232"/>
                    <a:pt x="4602" y="8394"/>
                    <a:pt x="5277" y="8394"/>
                  </a:cubicBezTo>
                  <a:cubicBezTo>
                    <a:pt x="6632" y="8394"/>
                    <a:pt x="7821" y="7740"/>
                    <a:pt x="8309" y="6262"/>
                  </a:cubicBezTo>
                  <a:cubicBezTo>
                    <a:pt x="8902" y="4459"/>
                    <a:pt x="8377" y="1514"/>
                    <a:pt x="5707" y="327"/>
                  </a:cubicBezTo>
                  <a:cubicBezTo>
                    <a:pt x="5194" y="107"/>
                    <a:pt x="4568" y="1"/>
                    <a:pt x="39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4255375" y="1939000"/>
              <a:ext cx="205450" cy="190975"/>
            </a:xfrm>
            <a:custGeom>
              <a:avLst/>
              <a:gdLst/>
              <a:ahLst/>
              <a:cxnLst/>
              <a:rect l="l" t="t" r="r" b="b"/>
              <a:pathLst>
                <a:path w="8218" h="7639" extrusionOk="0">
                  <a:moveTo>
                    <a:pt x="4087" y="1"/>
                  </a:moveTo>
                  <a:cubicBezTo>
                    <a:pt x="2422" y="1"/>
                    <a:pt x="906" y="1214"/>
                    <a:pt x="479" y="3039"/>
                  </a:cubicBezTo>
                  <a:cubicBezTo>
                    <a:pt x="0" y="5161"/>
                    <a:pt x="1256" y="6873"/>
                    <a:pt x="3241" y="7398"/>
                  </a:cubicBezTo>
                  <a:cubicBezTo>
                    <a:pt x="3763" y="7541"/>
                    <a:pt x="4272" y="7639"/>
                    <a:pt x="4771" y="7639"/>
                  </a:cubicBezTo>
                  <a:cubicBezTo>
                    <a:pt x="5384" y="7639"/>
                    <a:pt x="5982" y="7492"/>
                    <a:pt x="6574" y="7101"/>
                  </a:cubicBezTo>
                  <a:cubicBezTo>
                    <a:pt x="7510" y="6485"/>
                    <a:pt x="8217" y="5412"/>
                    <a:pt x="7989" y="4134"/>
                  </a:cubicBezTo>
                  <a:cubicBezTo>
                    <a:pt x="7692" y="2422"/>
                    <a:pt x="6551" y="551"/>
                    <a:pt x="4976" y="117"/>
                  </a:cubicBezTo>
                  <a:cubicBezTo>
                    <a:pt x="4679" y="38"/>
                    <a:pt x="4381" y="1"/>
                    <a:pt x="40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4297600" y="1949350"/>
              <a:ext cx="154100" cy="158525"/>
            </a:xfrm>
            <a:custGeom>
              <a:avLst/>
              <a:gdLst/>
              <a:ahLst/>
              <a:cxnLst/>
              <a:rect l="l" t="t" r="r" b="b"/>
              <a:pathLst>
                <a:path w="6164" h="6341" extrusionOk="0">
                  <a:moveTo>
                    <a:pt x="3008" y="0"/>
                  </a:moveTo>
                  <a:cubicBezTo>
                    <a:pt x="1534" y="0"/>
                    <a:pt x="287" y="1197"/>
                    <a:pt x="160" y="2807"/>
                  </a:cubicBezTo>
                  <a:cubicBezTo>
                    <a:pt x="0" y="4542"/>
                    <a:pt x="1187" y="6117"/>
                    <a:pt x="2808" y="6322"/>
                  </a:cubicBezTo>
                  <a:cubicBezTo>
                    <a:pt x="2915" y="6334"/>
                    <a:pt x="3020" y="6340"/>
                    <a:pt x="3125" y="6340"/>
                  </a:cubicBezTo>
                  <a:cubicBezTo>
                    <a:pt x="4612" y="6340"/>
                    <a:pt x="5875" y="5156"/>
                    <a:pt x="6003" y="3515"/>
                  </a:cubicBezTo>
                  <a:cubicBezTo>
                    <a:pt x="6163" y="1780"/>
                    <a:pt x="4976" y="205"/>
                    <a:pt x="3356" y="22"/>
                  </a:cubicBezTo>
                  <a:cubicBezTo>
                    <a:pt x="3239" y="8"/>
                    <a:pt x="3123" y="0"/>
                    <a:pt x="3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4338100" y="1978125"/>
              <a:ext cx="86200" cy="89075"/>
            </a:xfrm>
            <a:custGeom>
              <a:avLst/>
              <a:gdLst/>
              <a:ahLst/>
              <a:cxnLst/>
              <a:rect l="l" t="t" r="r" b="b"/>
              <a:pathLst>
                <a:path w="3448" h="3563" extrusionOk="0">
                  <a:moveTo>
                    <a:pt x="1680" y="1"/>
                  </a:moveTo>
                  <a:cubicBezTo>
                    <a:pt x="849" y="1"/>
                    <a:pt x="154" y="676"/>
                    <a:pt x="69" y="1588"/>
                  </a:cubicBezTo>
                  <a:cubicBezTo>
                    <a:pt x="1" y="2569"/>
                    <a:pt x="663" y="3459"/>
                    <a:pt x="1576" y="3551"/>
                  </a:cubicBezTo>
                  <a:cubicBezTo>
                    <a:pt x="1641" y="3559"/>
                    <a:pt x="1705" y="3563"/>
                    <a:pt x="1769" y="3563"/>
                  </a:cubicBezTo>
                  <a:cubicBezTo>
                    <a:pt x="2599" y="3563"/>
                    <a:pt x="3294" y="2889"/>
                    <a:pt x="3379" y="1998"/>
                  </a:cubicBezTo>
                  <a:cubicBezTo>
                    <a:pt x="3447" y="1017"/>
                    <a:pt x="2786" y="127"/>
                    <a:pt x="1873" y="13"/>
                  </a:cubicBezTo>
                  <a:cubicBezTo>
                    <a:pt x="1808" y="5"/>
                    <a:pt x="1743" y="1"/>
                    <a:pt x="16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4297600" y="1968725"/>
              <a:ext cx="143250" cy="139125"/>
            </a:xfrm>
            <a:custGeom>
              <a:avLst/>
              <a:gdLst/>
              <a:ahLst/>
              <a:cxnLst/>
              <a:rect l="l" t="t" r="r" b="b"/>
              <a:pathLst>
                <a:path w="5730" h="5565" extrusionOk="0">
                  <a:moveTo>
                    <a:pt x="1119" y="1"/>
                  </a:moveTo>
                  <a:lnTo>
                    <a:pt x="1119" y="1"/>
                  </a:lnTo>
                  <a:cubicBezTo>
                    <a:pt x="594" y="503"/>
                    <a:pt x="228" y="1210"/>
                    <a:pt x="160" y="2032"/>
                  </a:cubicBezTo>
                  <a:cubicBezTo>
                    <a:pt x="0" y="3767"/>
                    <a:pt x="1187" y="5342"/>
                    <a:pt x="2808" y="5547"/>
                  </a:cubicBezTo>
                  <a:cubicBezTo>
                    <a:pt x="2912" y="5559"/>
                    <a:pt x="3015" y="5564"/>
                    <a:pt x="3117" y="5564"/>
                  </a:cubicBezTo>
                  <a:cubicBezTo>
                    <a:pt x="4248" y="5564"/>
                    <a:pt x="5248" y="4882"/>
                    <a:pt x="5729" y="3835"/>
                  </a:cubicBezTo>
                  <a:lnTo>
                    <a:pt x="5729" y="3835"/>
                  </a:lnTo>
                  <a:cubicBezTo>
                    <a:pt x="5207" y="4338"/>
                    <a:pt x="4525" y="4628"/>
                    <a:pt x="3778" y="4628"/>
                  </a:cubicBezTo>
                  <a:cubicBezTo>
                    <a:pt x="3676" y="4628"/>
                    <a:pt x="3574" y="4622"/>
                    <a:pt x="3470" y="4611"/>
                  </a:cubicBezTo>
                  <a:cubicBezTo>
                    <a:pt x="1849" y="4406"/>
                    <a:pt x="662" y="2831"/>
                    <a:pt x="822" y="1096"/>
                  </a:cubicBezTo>
                  <a:cubicBezTo>
                    <a:pt x="868" y="708"/>
                    <a:pt x="959" y="343"/>
                    <a:pt x="1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4293894" y="1986687"/>
              <a:ext cx="46236" cy="47426"/>
            </a:xfrm>
            <a:custGeom>
              <a:avLst/>
              <a:gdLst/>
              <a:ahLst/>
              <a:cxnLst/>
              <a:rect l="l" t="t" r="r" b="b"/>
              <a:pathLst>
                <a:path w="2603" h="2670" extrusionOk="0">
                  <a:moveTo>
                    <a:pt x="1261" y="1"/>
                  </a:moveTo>
                  <a:cubicBezTo>
                    <a:pt x="640" y="1"/>
                    <a:pt x="109" y="500"/>
                    <a:pt x="46" y="1175"/>
                  </a:cubicBezTo>
                  <a:cubicBezTo>
                    <a:pt x="0" y="1906"/>
                    <a:pt x="502" y="2590"/>
                    <a:pt x="1187" y="2659"/>
                  </a:cubicBezTo>
                  <a:cubicBezTo>
                    <a:pt x="1239" y="2666"/>
                    <a:pt x="1291" y="2669"/>
                    <a:pt x="1341" y="2669"/>
                  </a:cubicBezTo>
                  <a:cubicBezTo>
                    <a:pt x="1959" y="2669"/>
                    <a:pt x="2471" y="2168"/>
                    <a:pt x="2534" y="1472"/>
                  </a:cubicBezTo>
                  <a:cubicBezTo>
                    <a:pt x="2602" y="741"/>
                    <a:pt x="2100" y="80"/>
                    <a:pt x="1415" y="11"/>
                  </a:cubicBezTo>
                  <a:cubicBezTo>
                    <a:pt x="1363" y="4"/>
                    <a:pt x="1312"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4697025" y="1956100"/>
              <a:ext cx="176925" cy="104525"/>
            </a:xfrm>
            <a:custGeom>
              <a:avLst/>
              <a:gdLst/>
              <a:ahLst/>
              <a:cxnLst/>
              <a:rect l="l" t="t" r="r" b="b"/>
              <a:pathLst>
                <a:path w="7077" h="4181" extrusionOk="0">
                  <a:moveTo>
                    <a:pt x="2045" y="1"/>
                  </a:moveTo>
                  <a:cubicBezTo>
                    <a:pt x="1521" y="1"/>
                    <a:pt x="995" y="109"/>
                    <a:pt x="640" y="255"/>
                  </a:cubicBezTo>
                  <a:cubicBezTo>
                    <a:pt x="435" y="323"/>
                    <a:pt x="275" y="437"/>
                    <a:pt x="161" y="483"/>
                  </a:cubicBezTo>
                  <a:cubicBezTo>
                    <a:pt x="47" y="551"/>
                    <a:pt x="1" y="574"/>
                    <a:pt x="1" y="597"/>
                  </a:cubicBezTo>
                  <a:cubicBezTo>
                    <a:pt x="1" y="597"/>
                    <a:pt x="252" y="483"/>
                    <a:pt x="663" y="346"/>
                  </a:cubicBezTo>
                  <a:cubicBezTo>
                    <a:pt x="1022" y="226"/>
                    <a:pt x="1485" y="159"/>
                    <a:pt x="1976" y="159"/>
                  </a:cubicBezTo>
                  <a:cubicBezTo>
                    <a:pt x="2048" y="159"/>
                    <a:pt x="2120" y="160"/>
                    <a:pt x="2192" y="163"/>
                  </a:cubicBezTo>
                  <a:cubicBezTo>
                    <a:pt x="2740" y="209"/>
                    <a:pt x="3288" y="323"/>
                    <a:pt x="3676" y="506"/>
                  </a:cubicBezTo>
                  <a:cubicBezTo>
                    <a:pt x="3881" y="574"/>
                    <a:pt x="4041" y="643"/>
                    <a:pt x="4155" y="688"/>
                  </a:cubicBezTo>
                  <a:cubicBezTo>
                    <a:pt x="4269" y="757"/>
                    <a:pt x="4315" y="780"/>
                    <a:pt x="4315" y="780"/>
                  </a:cubicBezTo>
                  <a:cubicBezTo>
                    <a:pt x="4315" y="780"/>
                    <a:pt x="4383" y="802"/>
                    <a:pt x="4498" y="871"/>
                  </a:cubicBezTo>
                  <a:cubicBezTo>
                    <a:pt x="4589" y="939"/>
                    <a:pt x="4749" y="1008"/>
                    <a:pt x="4931" y="1122"/>
                  </a:cubicBezTo>
                  <a:cubicBezTo>
                    <a:pt x="5274" y="1373"/>
                    <a:pt x="5730" y="1693"/>
                    <a:pt x="6095" y="2149"/>
                  </a:cubicBezTo>
                  <a:cubicBezTo>
                    <a:pt x="6461" y="2583"/>
                    <a:pt x="6757" y="3085"/>
                    <a:pt x="6894" y="3496"/>
                  </a:cubicBezTo>
                  <a:cubicBezTo>
                    <a:pt x="6963" y="3701"/>
                    <a:pt x="6985" y="3861"/>
                    <a:pt x="7031" y="3998"/>
                  </a:cubicBezTo>
                  <a:cubicBezTo>
                    <a:pt x="7054" y="4112"/>
                    <a:pt x="7077" y="4181"/>
                    <a:pt x="7077" y="4181"/>
                  </a:cubicBezTo>
                  <a:cubicBezTo>
                    <a:pt x="7077" y="4181"/>
                    <a:pt x="7077" y="4112"/>
                    <a:pt x="7077" y="3998"/>
                  </a:cubicBezTo>
                  <a:cubicBezTo>
                    <a:pt x="7054" y="3861"/>
                    <a:pt x="7054" y="3678"/>
                    <a:pt x="6963" y="3473"/>
                  </a:cubicBezTo>
                  <a:cubicBezTo>
                    <a:pt x="6871" y="3039"/>
                    <a:pt x="6575" y="2514"/>
                    <a:pt x="6209" y="2035"/>
                  </a:cubicBezTo>
                  <a:cubicBezTo>
                    <a:pt x="5867" y="1578"/>
                    <a:pt x="5388" y="1213"/>
                    <a:pt x="5045" y="939"/>
                  </a:cubicBezTo>
                  <a:cubicBezTo>
                    <a:pt x="4863" y="825"/>
                    <a:pt x="4703" y="734"/>
                    <a:pt x="4589" y="665"/>
                  </a:cubicBezTo>
                  <a:cubicBezTo>
                    <a:pt x="4498" y="597"/>
                    <a:pt x="4429" y="574"/>
                    <a:pt x="4429" y="574"/>
                  </a:cubicBezTo>
                  <a:cubicBezTo>
                    <a:pt x="4429" y="574"/>
                    <a:pt x="4361" y="551"/>
                    <a:pt x="4246" y="483"/>
                  </a:cubicBezTo>
                  <a:cubicBezTo>
                    <a:pt x="4132" y="437"/>
                    <a:pt x="3950" y="369"/>
                    <a:pt x="3744" y="300"/>
                  </a:cubicBezTo>
                  <a:cubicBezTo>
                    <a:pt x="3333" y="140"/>
                    <a:pt x="2763" y="26"/>
                    <a:pt x="2192" y="4"/>
                  </a:cubicBezTo>
                  <a:cubicBezTo>
                    <a:pt x="2143" y="2"/>
                    <a:pt x="2094" y="1"/>
                    <a:pt x="20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4639400" y="1973425"/>
              <a:ext cx="249400" cy="210600"/>
            </a:xfrm>
            <a:custGeom>
              <a:avLst/>
              <a:gdLst/>
              <a:ahLst/>
              <a:cxnLst/>
              <a:rect l="l" t="t" r="r" b="b"/>
              <a:pathLst>
                <a:path w="9976" h="8424" extrusionOk="0">
                  <a:moveTo>
                    <a:pt x="5221" y="1"/>
                  </a:moveTo>
                  <a:cubicBezTo>
                    <a:pt x="5011" y="1"/>
                    <a:pt x="4806" y="14"/>
                    <a:pt x="4611" y="41"/>
                  </a:cubicBezTo>
                  <a:cubicBezTo>
                    <a:pt x="1347" y="497"/>
                    <a:pt x="1" y="3328"/>
                    <a:pt x="206" y="5314"/>
                  </a:cubicBezTo>
                  <a:cubicBezTo>
                    <a:pt x="423" y="7406"/>
                    <a:pt x="2297" y="8423"/>
                    <a:pt x="4454" y="8423"/>
                  </a:cubicBezTo>
                  <a:cubicBezTo>
                    <a:pt x="4790" y="8423"/>
                    <a:pt x="5134" y="8399"/>
                    <a:pt x="5479" y="8349"/>
                  </a:cubicBezTo>
                  <a:cubicBezTo>
                    <a:pt x="8241" y="7961"/>
                    <a:pt x="9975" y="5587"/>
                    <a:pt x="9679" y="3465"/>
                  </a:cubicBezTo>
                  <a:cubicBezTo>
                    <a:pt x="9610" y="3077"/>
                    <a:pt x="9633" y="2506"/>
                    <a:pt x="9359" y="2186"/>
                  </a:cubicBezTo>
                  <a:cubicBezTo>
                    <a:pt x="9199" y="2460"/>
                    <a:pt x="8994" y="2552"/>
                    <a:pt x="8766" y="2734"/>
                  </a:cubicBezTo>
                  <a:cubicBezTo>
                    <a:pt x="8925" y="2438"/>
                    <a:pt x="8902" y="2118"/>
                    <a:pt x="8925" y="1821"/>
                  </a:cubicBezTo>
                  <a:cubicBezTo>
                    <a:pt x="8948" y="1525"/>
                    <a:pt x="8948" y="1456"/>
                    <a:pt x="8743" y="1228"/>
                  </a:cubicBezTo>
                  <a:cubicBezTo>
                    <a:pt x="8469" y="931"/>
                    <a:pt x="8126" y="703"/>
                    <a:pt x="7761" y="520"/>
                  </a:cubicBezTo>
                  <a:cubicBezTo>
                    <a:pt x="7011" y="209"/>
                    <a:pt x="6071" y="1"/>
                    <a:pt x="52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4634275" y="1993825"/>
              <a:ext cx="231125" cy="195200"/>
            </a:xfrm>
            <a:custGeom>
              <a:avLst/>
              <a:gdLst/>
              <a:ahLst/>
              <a:cxnLst/>
              <a:rect l="l" t="t" r="r" b="b"/>
              <a:pathLst>
                <a:path w="9245" h="7808" extrusionOk="0">
                  <a:moveTo>
                    <a:pt x="4976" y="1"/>
                  </a:moveTo>
                  <a:cubicBezTo>
                    <a:pt x="3104" y="1"/>
                    <a:pt x="1370" y="1599"/>
                    <a:pt x="571" y="3242"/>
                  </a:cubicBezTo>
                  <a:cubicBezTo>
                    <a:pt x="0" y="4452"/>
                    <a:pt x="525" y="5730"/>
                    <a:pt x="1415" y="6597"/>
                  </a:cubicBezTo>
                  <a:cubicBezTo>
                    <a:pt x="2442" y="7602"/>
                    <a:pt x="3675" y="7807"/>
                    <a:pt x="5067" y="7807"/>
                  </a:cubicBezTo>
                  <a:cubicBezTo>
                    <a:pt x="7418" y="7807"/>
                    <a:pt x="9244" y="6438"/>
                    <a:pt x="9244" y="4155"/>
                  </a:cubicBezTo>
                  <a:cubicBezTo>
                    <a:pt x="9244" y="1873"/>
                    <a:pt x="7327" y="1"/>
                    <a:pt x="4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4692475" y="1998450"/>
              <a:ext cx="169500" cy="164850"/>
            </a:xfrm>
            <a:custGeom>
              <a:avLst/>
              <a:gdLst/>
              <a:ahLst/>
              <a:cxnLst/>
              <a:rect l="l" t="t" r="r" b="b"/>
              <a:pathLst>
                <a:path w="6780" h="6594" extrusionOk="0">
                  <a:moveTo>
                    <a:pt x="3329" y="0"/>
                  </a:moveTo>
                  <a:cubicBezTo>
                    <a:pt x="1705" y="0"/>
                    <a:pt x="330" y="1243"/>
                    <a:pt x="160" y="2920"/>
                  </a:cubicBezTo>
                  <a:cubicBezTo>
                    <a:pt x="0" y="4746"/>
                    <a:pt x="1301" y="6367"/>
                    <a:pt x="3082" y="6572"/>
                  </a:cubicBezTo>
                  <a:cubicBezTo>
                    <a:pt x="3206" y="6587"/>
                    <a:pt x="3329" y="6594"/>
                    <a:pt x="3451" y="6594"/>
                  </a:cubicBezTo>
                  <a:cubicBezTo>
                    <a:pt x="5075" y="6594"/>
                    <a:pt x="6450" y="5351"/>
                    <a:pt x="6620" y="3673"/>
                  </a:cubicBezTo>
                  <a:cubicBezTo>
                    <a:pt x="6779" y="1870"/>
                    <a:pt x="5478" y="227"/>
                    <a:pt x="3698" y="21"/>
                  </a:cubicBezTo>
                  <a:cubicBezTo>
                    <a:pt x="3574" y="7"/>
                    <a:pt x="3450" y="0"/>
                    <a:pt x="33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4736975" y="2028925"/>
              <a:ext cx="94750" cy="92475"/>
            </a:xfrm>
            <a:custGeom>
              <a:avLst/>
              <a:gdLst/>
              <a:ahLst/>
              <a:cxnLst/>
              <a:rect l="l" t="t" r="r" b="b"/>
              <a:pathLst>
                <a:path w="3790" h="3699" extrusionOk="0">
                  <a:moveTo>
                    <a:pt x="1871" y="0"/>
                  </a:moveTo>
                  <a:cubicBezTo>
                    <a:pt x="954" y="0"/>
                    <a:pt x="177" y="698"/>
                    <a:pt x="92" y="1633"/>
                  </a:cubicBezTo>
                  <a:cubicBezTo>
                    <a:pt x="1" y="2660"/>
                    <a:pt x="731" y="3573"/>
                    <a:pt x="1735" y="3687"/>
                  </a:cubicBezTo>
                  <a:cubicBezTo>
                    <a:pt x="1803" y="3695"/>
                    <a:pt x="1871" y="3699"/>
                    <a:pt x="1937" y="3699"/>
                  </a:cubicBezTo>
                  <a:cubicBezTo>
                    <a:pt x="2836" y="3699"/>
                    <a:pt x="3613" y="3000"/>
                    <a:pt x="3698" y="2044"/>
                  </a:cubicBezTo>
                  <a:cubicBezTo>
                    <a:pt x="3790" y="1039"/>
                    <a:pt x="3059" y="126"/>
                    <a:pt x="2078" y="12"/>
                  </a:cubicBezTo>
                  <a:cubicBezTo>
                    <a:pt x="2008" y="4"/>
                    <a:pt x="1939" y="0"/>
                    <a:pt x="18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4692475" y="2018950"/>
              <a:ext cx="156950" cy="144350"/>
            </a:xfrm>
            <a:custGeom>
              <a:avLst/>
              <a:gdLst/>
              <a:ahLst/>
              <a:cxnLst/>
              <a:rect l="l" t="t" r="r" b="b"/>
              <a:pathLst>
                <a:path w="6278" h="5774" extrusionOk="0">
                  <a:moveTo>
                    <a:pt x="1233" y="0"/>
                  </a:moveTo>
                  <a:lnTo>
                    <a:pt x="1233" y="0"/>
                  </a:lnTo>
                  <a:cubicBezTo>
                    <a:pt x="639" y="525"/>
                    <a:pt x="251" y="1256"/>
                    <a:pt x="160" y="2100"/>
                  </a:cubicBezTo>
                  <a:cubicBezTo>
                    <a:pt x="0" y="3926"/>
                    <a:pt x="1301" y="5547"/>
                    <a:pt x="3082" y="5752"/>
                  </a:cubicBezTo>
                  <a:cubicBezTo>
                    <a:pt x="3205" y="5767"/>
                    <a:pt x="3327" y="5774"/>
                    <a:pt x="3447" y="5774"/>
                  </a:cubicBezTo>
                  <a:cubicBezTo>
                    <a:pt x="4671" y="5774"/>
                    <a:pt x="5758" y="5054"/>
                    <a:pt x="6277" y="3995"/>
                  </a:cubicBezTo>
                  <a:lnTo>
                    <a:pt x="6277" y="3995"/>
                  </a:lnTo>
                  <a:cubicBezTo>
                    <a:pt x="5725" y="4488"/>
                    <a:pt x="5002" y="4794"/>
                    <a:pt x="4196" y="4794"/>
                  </a:cubicBezTo>
                  <a:cubicBezTo>
                    <a:pt x="4070" y="4794"/>
                    <a:pt x="3942" y="4786"/>
                    <a:pt x="3812" y="4771"/>
                  </a:cubicBezTo>
                  <a:cubicBezTo>
                    <a:pt x="2055" y="4565"/>
                    <a:pt x="731" y="2945"/>
                    <a:pt x="913" y="1142"/>
                  </a:cubicBezTo>
                  <a:cubicBezTo>
                    <a:pt x="936" y="731"/>
                    <a:pt x="1050" y="343"/>
                    <a:pt x="12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4693034" y="2042162"/>
              <a:ext cx="41098" cy="39741"/>
            </a:xfrm>
            <a:custGeom>
              <a:avLst/>
              <a:gdLst/>
              <a:ahLst/>
              <a:cxnLst/>
              <a:rect l="l" t="t" r="r" b="b"/>
              <a:pathLst>
                <a:path w="2877" h="2783" extrusionOk="0">
                  <a:moveTo>
                    <a:pt x="1412" y="1"/>
                  </a:moveTo>
                  <a:cubicBezTo>
                    <a:pt x="726" y="1"/>
                    <a:pt x="133" y="524"/>
                    <a:pt x="69" y="1243"/>
                  </a:cubicBezTo>
                  <a:cubicBezTo>
                    <a:pt x="1" y="1996"/>
                    <a:pt x="572" y="2681"/>
                    <a:pt x="1302" y="2773"/>
                  </a:cubicBezTo>
                  <a:cubicBezTo>
                    <a:pt x="1357" y="2779"/>
                    <a:pt x="1412" y="2782"/>
                    <a:pt x="1466" y="2782"/>
                  </a:cubicBezTo>
                  <a:cubicBezTo>
                    <a:pt x="2152" y="2782"/>
                    <a:pt x="2745" y="2259"/>
                    <a:pt x="2808" y="1540"/>
                  </a:cubicBezTo>
                  <a:cubicBezTo>
                    <a:pt x="2877" y="787"/>
                    <a:pt x="2329" y="102"/>
                    <a:pt x="1576" y="11"/>
                  </a:cubicBezTo>
                  <a:cubicBezTo>
                    <a:pt x="1521" y="4"/>
                    <a:pt x="1466"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4283325" y="1482450"/>
              <a:ext cx="1035725" cy="948525"/>
            </a:xfrm>
            <a:custGeom>
              <a:avLst/>
              <a:gdLst/>
              <a:ahLst/>
              <a:cxnLst/>
              <a:rect l="l" t="t" r="r" b="b"/>
              <a:pathLst>
                <a:path w="41429" h="37941" extrusionOk="0">
                  <a:moveTo>
                    <a:pt x="17178" y="1"/>
                  </a:moveTo>
                  <a:cubicBezTo>
                    <a:pt x="14818" y="1"/>
                    <a:pt x="12118" y="365"/>
                    <a:pt x="9131" y="1351"/>
                  </a:cubicBezTo>
                  <a:cubicBezTo>
                    <a:pt x="2899" y="3406"/>
                    <a:pt x="868" y="7788"/>
                    <a:pt x="1" y="12285"/>
                  </a:cubicBezTo>
                  <a:cubicBezTo>
                    <a:pt x="2169" y="12558"/>
                    <a:pt x="4315" y="12741"/>
                    <a:pt x="4315" y="12741"/>
                  </a:cubicBezTo>
                  <a:lnTo>
                    <a:pt x="6460" y="8473"/>
                  </a:lnTo>
                  <a:lnTo>
                    <a:pt x="6072" y="12924"/>
                  </a:lnTo>
                  <a:lnTo>
                    <a:pt x="21479" y="16233"/>
                  </a:lnTo>
                  <a:lnTo>
                    <a:pt x="22757" y="12262"/>
                  </a:lnTo>
                  <a:lnTo>
                    <a:pt x="22552" y="16233"/>
                  </a:lnTo>
                  <a:lnTo>
                    <a:pt x="26524" y="16530"/>
                  </a:lnTo>
                  <a:cubicBezTo>
                    <a:pt x="27208" y="26322"/>
                    <a:pt x="20292" y="35498"/>
                    <a:pt x="18284" y="37940"/>
                  </a:cubicBezTo>
                  <a:cubicBezTo>
                    <a:pt x="23419" y="36525"/>
                    <a:pt x="27528" y="33580"/>
                    <a:pt x="28920" y="30727"/>
                  </a:cubicBezTo>
                  <a:cubicBezTo>
                    <a:pt x="28920" y="30727"/>
                    <a:pt x="29619" y="33208"/>
                    <a:pt x="32297" y="33208"/>
                  </a:cubicBezTo>
                  <a:cubicBezTo>
                    <a:pt x="32939" y="33208"/>
                    <a:pt x="33694" y="33066"/>
                    <a:pt x="34581" y="32713"/>
                  </a:cubicBezTo>
                  <a:cubicBezTo>
                    <a:pt x="38165" y="31298"/>
                    <a:pt x="41429" y="25569"/>
                    <a:pt x="38918" y="23058"/>
                  </a:cubicBezTo>
                  <a:cubicBezTo>
                    <a:pt x="37843" y="21983"/>
                    <a:pt x="36765" y="21633"/>
                    <a:pt x="35817" y="21633"/>
                  </a:cubicBezTo>
                  <a:cubicBezTo>
                    <a:pt x="34048" y="21633"/>
                    <a:pt x="32732" y="22853"/>
                    <a:pt x="32732" y="22853"/>
                  </a:cubicBezTo>
                  <a:cubicBezTo>
                    <a:pt x="32732" y="22853"/>
                    <a:pt x="39374" y="10664"/>
                    <a:pt x="27847" y="2949"/>
                  </a:cubicBezTo>
                  <a:cubicBezTo>
                    <a:pt x="27847" y="2949"/>
                    <a:pt x="23887" y="1"/>
                    <a:pt x="1717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4196025" y="1390900"/>
              <a:ext cx="1184075" cy="1064600"/>
            </a:xfrm>
            <a:custGeom>
              <a:avLst/>
              <a:gdLst/>
              <a:ahLst/>
              <a:cxnLst/>
              <a:rect l="l" t="t" r="r" b="b"/>
              <a:pathLst>
                <a:path w="47363" h="42584" extrusionOk="0">
                  <a:moveTo>
                    <a:pt x="25212" y="0"/>
                  </a:moveTo>
                  <a:cubicBezTo>
                    <a:pt x="20016" y="0"/>
                    <a:pt x="16001" y="2000"/>
                    <a:pt x="16001" y="2000"/>
                  </a:cubicBezTo>
                  <a:cubicBezTo>
                    <a:pt x="16001" y="2000"/>
                    <a:pt x="12052" y="2046"/>
                    <a:pt x="7008" y="3415"/>
                  </a:cubicBezTo>
                  <a:cubicBezTo>
                    <a:pt x="1301" y="4945"/>
                    <a:pt x="0" y="13344"/>
                    <a:pt x="480" y="14121"/>
                  </a:cubicBezTo>
                  <a:cubicBezTo>
                    <a:pt x="959" y="14897"/>
                    <a:pt x="9108" y="15581"/>
                    <a:pt x="9108" y="15581"/>
                  </a:cubicBezTo>
                  <a:lnTo>
                    <a:pt x="11230" y="11313"/>
                  </a:lnTo>
                  <a:lnTo>
                    <a:pt x="10842" y="15764"/>
                  </a:lnTo>
                  <a:lnTo>
                    <a:pt x="26272" y="19074"/>
                  </a:lnTo>
                  <a:lnTo>
                    <a:pt x="27528" y="15079"/>
                  </a:lnTo>
                  <a:lnTo>
                    <a:pt x="27345" y="19074"/>
                  </a:lnTo>
                  <a:lnTo>
                    <a:pt x="31317" y="19347"/>
                  </a:lnTo>
                  <a:cubicBezTo>
                    <a:pt x="32093" y="30806"/>
                    <a:pt x="22529" y="41420"/>
                    <a:pt x="22529" y="41420"/>
                  </a:cubicBezTo>
                  <a:cubicBezTo>
                    <a:pt x="24789" y="42127"/>
                    <a:pt x="27162" y="42447"/>
                    <a:pt x="29468" y="42561"/>
                  </a:cubicBezTo>
                  <a:cubicBezTo>
                    <a:pt x="30540" y="40689"/>
                    <a:pt x="32480" y="37197"/>
                    <a:pt x="32481" y="37197"/>
                  </a:cubicBezTo>
                  <a:lnTo>
                    <a:pt x="32481" y="37197"/>
                  </a:lnTo>
                  <a:lnTo>
                    <a:pt x="31088" y="42584"/>
                  </a:lnTo>
                  <a:cubicBezTo>
                    <a:pt x="31522" y="42584"/>
                    <a:pt x="31956" y="42561"/>
                    <a:pt x="32389" y="42561"/>
                  </a:cubicBezTo>
                  <a:lnTo>
                    <a:pt x="33576" y="40438"/>
                  </a:lnTo>
                  <a:lnTo>
                    <a:pt x="32914" y="42538"/>
                  </a:lnTo>
                  <a:cubicBezTo>
                    <a:pt x="35882" y="42378"/>
                    <a:pt x="38575" y="41922"/>
                    <a:pt x="40538" y="41488"/>
                  </a:cubicBezTo>
                  <a:lnTo>
                    <a:pt x="42775" y="36763"/>
                  </a:lnTo>
                  <a:lnTo>
                    <a:pt x="42433" y="41031"/>
                  </a:lnTo>
                  <a:cubicBezTo>
                    <a:pt x="43300" y="40803"/>
                    <a:pt x="43802" y="40643"/>
                    <a:pt x="43802" y="40643"/>
                  </a:cubicBezTo>
                  <a:cubicBezTo>
                    <a:pt x="47363" y="33202"/>
                    <a:pt x="45697" y="20580"/>
                    <a:pt x="45103" y="16357"/>
                  </a:cubicBezTo>
                  <a:cubicBezTo>
                    <a:pt x="44030" y="8871"/>
                    <a:pt x="39853" y="7912"/>
                    <a:pt x="39853" y="7912"/>
                  </a:cubicBezTo>
                  <a:cubicBezTo>
                    <a:pt x="39853" y="7912"/>
                    <a:pt x="42181" y="7615"/>
                    <a:pt x="42181" y="6931"/>
                  </a:cubicBezTo>
                  <a:cubicBezTo>
                    <a:pt x="42181" y="6269"/>
                    <a:pt x="39077" y="6269"/>
                    <a:pt x="39077" y="6269"/>
                  </a:cubicBezTo>
                  <a:cubicBezTo>
                    <a:pt x="39077" y="6269"/>
                    <a:pt x="40059" y="4214"/>
                    <a:pt x="39374" y="3644"/>
                  </a:cubicBezTo>
                  <a:cubicBezTo>
                    <a:pt x="39304" y="3583"/>
                    <a:pt x="39238" y="3556"/>
                    <a:pt x="39175" y="3556"/>
                  </a:cubicBezTo>
                  <a:cubicBezTo>
                    <a:pt x="38614" y="3556"/>
                    <a:pt x="38301" y="5675"/>
                    <a:pt x="38301" y="5675"/>
                  </a:cubicBezTo>
                  <a:cubicBezTo>
                    <a:pt x="34128" y="1241"/>
                    <a:pt x="29304" y="0"/>
                    <a:pt x="252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4202300" y="1390900"/>
              <a:ext cx="1177800" cy="1064600"/>
            </a:xfrm>
            <a:custGeom>
              <a:avLst/>
              <a:gdLst/>
              <a:ahLst/>
              <a:cxnLst/>
              <a:rect l="l" t="t" r="r" b="b"/>
              <a:pathLst>
                <a:path w="47112" h="42584" extrusionOk="0">
                  <a:moveTo>
                    <a:pt x="24961" y="0"/>
                  </a:moveTo>
                  <a:cubicBezTo>
                    <a:pt x="19765" y="0"/>
                    <a:pt x="15750" y="2000"/>
                    <a:pt x="15750" y="2000"/>
                  </a:cubicBezTo>
                  <a:cubicBezTo>
                    <a:pt x="15750" y="2000"/>
                    <a:pt x="15522" y="2000"/>
                    <a:pt x="15156" y="2023"/>
                  </a:cubicBezTo>
                  <a:cubicBezTo>
                    <a:pt x="15271" y="2046"/>
                    <a:pt x="15385" y="2092"/>
                    <a:pt x="15544" y="2114"/>
                  </a:cubicBezTo>
                  <a:cubicBezTo>
                    <a:pt x="18443" y="2525"/>
                    <a:pt x="17051" y="5059"/>
                    <a:pt x="17051" y="5059"/>
                  </a:cubicBezTo>
                  <a:cubicBezTo>
                    <a:pt x="17958" y="4443"/>
                    <a:pt x="18901" y="4216"/>
                    <a:pt x="19803" y="4216"/>
                  </a:cubicBezTo>
                  <a:cubicBezTo>
                    <a:pt x="22078" y="4216"/>
                    <a:pt x="24096" y="5661"/>
                    <a:pt x="24652" y="5972"/>
                  </a:cubicBezTo>
                  <a:cubicBezTo>
                    <a:pt x="25610" y="6520"/>
                    <a:pt x="24287" y="8620"/>
                    <a:pt x="24287" y="8620"/>
                  </a:cubicBezTo>
                  <a:cubicBezTo>
                    <a:pt x="24772" y="8548"/>
                    <a:pt x="25262" y="8512"/>
                    <a:pt x="25748" y="8512"/>
                  </a:cubicBezTo>
                  <a:cubicBezTo>
                    <a:pt x="27727" y="8512"/>
                    <a:pt x="29632" y="9104"/>
                    <a:pt x="30860" y="10240"/>
                  </a:cubicBezTo>
                  <a:cubicBezTo>
                    <a:pt x="32412" y="11701"/>
                    <a:pt x="31636" y="17179"/>
                    <a:pt x="29399" y="17293"/>
                  </a:cubicBezTo>
                  <a:cubicBezTo>
                    <a:pt x="29372" y="17295"/>
                    <a:pt x="29345" y="17296"/>
                    <a:pt x="29319" y="17296"/>
                  </a:cubicBezTo>
                  <a:cubicBezTo>
                    <a:pt x="27218" y="17296"/>
                    <a:pt x="28509" y="11930"/>
                    <a:pt x="28509" y="11929"/>
                  </a:cubicBezTo>
                  <a:lnTo>
                    <a:pt x="28509" y="11929"/>
                  </a:lnTo>
                  <a:cubicBezTo>
                    <a:pt x="28509" y="11930"/>
                    <a:pt x="27413" y="14532"/>
                    <a:pt x="26386" y="16335"/>
                  </a:cubicBezTo>
                  <a:cubicBezTo>
                    <a:pt x="26076" y="16879"/>
                    <a:pt x="25201" y="17101"/>
                    <a:pt x="24035" y="17101"/>
                  </a:cubicBezTo>
                  <a:cubicBezTo>
                    <a:pt x="21338" y="17101"/>
                    <a:pt x="17090" y="15914"/>
                    <a:pt x="14700" y="14782"/>
                  </a:cubicBezTo>
                  <a:cubicBezTo>
                    <a:pt x="11253" y="13139"/>
                    <a:pt x="11550" y="9761"/>
                    <a:pt x="11618" y="9601"/>
                  </a:cubicBezTo>
                  <a:cubicBezTo>
                    <a:pt x="11620" y="9597"/>
                    <a:pt x="11620" y="9596"/>
                    <a:pt x="11619" y="9596"/>
                  </a:cubicBezTo>
                  <a:lnTo>
                    <a:pt x="11619" y="9596"/>
                  </a:lnTo>
                  <a:cubicBezTo>
                    <a:pt x="11585" y="9596"/>
                    <a:pt x="9355" y="13312"/>
                    <a:pt x="6802" y="13312"/>
                  </a:cubicBezTo>
                  <a:cubicBezTo>
                    <a:pt x="6621" y="13312"/>
                    <a:pt x="6438" y="13293"/>
                    <a:pt x="6255" y="13253"/>
                  </a:cubicBezTo>
                  <a:cubicBezTo>
                    <a:pt x="3424" y="12660"/>
                    <a:pt x="6072" y="7844"/>
                    <a:pt x="6072" y="7844"/>
                  </a:cubicBezTo>
                  <a:lnTo>
                    <a:pt x="6072" y="7844"/>
                  </a:lnTo>
                  <a:cubicBezTo>
                    <a:pt x="6072" y="7844"/>
                    <a:pt x="3470" y="10742"/>
                    <a:pt x="1735" y="10788"/>
                  </a:cubicBezTo>
                  <a:cubicBezTo>
                    <a:pt x="1725" y="10788"/>
                    <a:pt x="1715" y="10789"/>
                    <a:pt x="1705" y="10789"/>
                  </a:cubicBezTo>
                  <a:cubicBezTo>
                    <a:pt x="1181" y="10789"/>
                    <a:pt x="1005" y="10203"/>
                    <a:pt x="1028" y="9419"/>
                  </a:cubicBezTo>
                  <a:lnTo>
                    <a:pt x="1028" y="9419"/>
                  </a:lnTo>
                  <a:cubicBezTo>
                    <a:pt x="160" y="11678"/>
                    <a:pt x="0" y="13755"/>
                    <a:pt x="229" y="14121"/>
                  </a:cubicBezTo>
                  <a:cubicBezTo>
                    <a:pt x="708" y="14897"/>
                    <a:pt x="8857" y="15581"/>
                    <a:pt x="8857" y="15581"/>
                  </a:cubicBezTo>
                  <a:lnTo>
                    <a:pt x="10979" y="11313"/>
                  </a:lnTo>
                  <a:lnTo>
                    <a:pt x="10591" y="15764"/>
                  </a:lnTo>
                  <a:lnTo>
                    <a:pt x="26021" y="19074"/>
                  </a:lnTo>
                  <a:lnTo>
                    <a:pt x="27277" y="15079"/>
                  </a:lnTo>
                  <a:lnTo>
                    <a:pt x="27094" y="19074"/>
                  </a:lnTo>
                  <a:lnTo>
                    <a:pt x="31066" y="19347"/>
                  </a:lnTo>
                  <a:cubicBezTo>
                    <a:pt x="31317" y="22954"/>
                    <a:pt x="30541" y="26469"/>
                    <a:pt x="29354" y="29596"/>
                  </a:cubicBezTo>
                  <a:cubicBezTo>
                    <a:pt x="29411" y="29607"/>
                    <a:pt x="29462" y="29613"/>
                    <a:pt x="29502" y="29613"/>
                  </a:cubicBezTo>
                  <a:cubicBezTo>
                    <a:pt x="29542" y="29613"/>
                    <a:pt x="29571" y="29607"/>
                    <a:pt x="29582" y="29596"/>
                  </a:cubicBezTo>
                  <a:cubicBezTo>
                    <a:pt x="30381" y="29003"/>
                    <a:pt x="31933" y="23707"/>
                    <a:pt x="32481" y="21105"/>
                  </a:cubicBezTo>
                  <a:cubicBezTo>
                    <a:pt x="32996" y="18657"/>
                    <a:pt x="33512" y="14411"/>
                    <a:pt x="34464" y="14411"/>
                  </a:cubicBezTo>
                  <a:cubicBezTo>
                    <a:pt x="34524" y="14411"/>
                    <a:pt x="34586" y="14428"/>
                    <a:pt x="34649" y="14463"/>
                  </a:cubicBezTo>
                  <a:cubicBezTo>
                    <a:pt x="35745" y="15079"/>
                    <a:pt x="36521" y="25624"/>
                    <a:pt x="36521" y="25624"/>
                  </a:cubicBezTo>
                  <a:cubicBezTo>
                    <a:pt x="36521" y="25624"/>
                    <a:pt x="37434" y="22977"/>
                    <a:pt x="37913" y="20922"/>
                  </a:cubicBezTo>
                  <a:cubicBezTo>
                    <a:pt x="38254" y="19461"/>
                    <a:pt x="39150" y="17826"/>
                    <a:pt x="39827" y="17826"/>
                  </a:cubicBezTo>
                  <a:cubicBezTo>
                    <a:pt x="40102" y="17826"/>
                    <a:pt x="40341" y="18095"/>
                    <a:pt x="40492" y="18754"/>
                  </a:cubicBezTo>
                  <a:cubicBezTo>
                    <a:pt x="41040" y="21037"/>
                    <a:pt x="39351" y="31787"/>
                    <a:pt x="39351" y="31787"/>
                  </a:cubicBezTo>
                  <a:cubicBezTo>
                    <a:pt x="39351" y="31787"/>
                    <a:pt x="37177" y="37997"/>
                    <a:pt x="35360" y="37997"/>
                  </a:cubicBezTo>
                  <a:cubicBezTo>
                    <a:pt x="35344" y="37997"/>
                    <a:pt x="35327" y="37997"/>
                    <a:pt x="35311" y="37996"/>
                  </a:cubicBezTo>
                  <a:cubicBezTo>
                    <a:pt x="33574" y="37864"/>
                    <a:pt x="35925" y="25042"/>
                    <a:pt x="35590" y="25042"/>
                  </a:cubicBezTo>
                  <a:cubicBezTo>
                    <a:pt x="35577" y="25042"/>
                    <a:pt x="35560" y="25061"/>
                    <a:pt x="35539" y="25099"/>
                  </a:cubicBezTo>
                  <a:cubicBezTo>
                    <a:pt x="34992" y="26149"/>
                    <a:pt x="32960" y="36603"/>
                    <a:pt x="31750" y="37197"/>
                  </a:cubicBezTo>
                  <a:cubicBezTo>
                    <a:pt x="31687" y="37230"/>
                    <a:pt x="31632" y="37245"/>
                    <a:pt x="31582" y="37245"/>
                  </a:cubicBezTo>
                  <a:cubicBezTo>
                    <a:pt x="30700" y="37245"/>
                    <a:pt x="31887" y="32313"/>
                    <a:pt x="31887" y="32312"/>
                  </a:cubicBezTo>
                  <a:lnTo>
                    <a:pt x="31887" y="32312"/>
                  </a:lnTo>
                  <a:cubicBezTo>
                    <a:pt x="31887" y="32313"/>
                    <a:pt x="27528" y="39434"/>
                    <a:pt x="25496" y="39502"/>
                  </a:cubicBezTo>
                  <a:cubicBezTo>
                    <a:pt x="24880" y="39502"/>
                    <a:pt x="24743" y="38886"/>
                    <a:pt x="24880" y="38019"/>
                  </a:cubicBezTo>
                  <a:lnTo>
                    <a:pt x="24880" y="38019"/>
                  </a:lnTo>
                  <a:cubicBezTo>
                    <a:pt x="23419" y="40141"/>
                    <a:pt x="22278" y="41420"/>
                    <a:pt x="22278" y="41420"/>
                  </a:cubicBezTo>
                  <a:cubicBezTo>
                    <a:pt x="24538" y="42127"/>
                    <a:pt x="26911" y="42447"/>
                    <a:pt x="29217" y="42561"/>
                  </a:cubicBezTo>
                  <a:cubicBezTo>
                    <a:pt x="30289" y="40689"/>
                    <a:pt x="32229" y="37197"/>
                    <a:pt x="32230" y="37197"/>
                  </a:cubicBezTo>
                  <a:lnTo>
                    <a:pt x="32230" y="37197"/>
                  </a:lnTo>
                  <a:lnTo>
                    <a:pt x="30837" y="42584"/>
                  </a:lnTo>
                  <a:cubicBezTo>
                    <a:pt x="31271" y="42584"/>
                    <a:pt x="31705" y="42561"/>
                    <a:pt x="32138" y="42561"/>
                  </a:cubicBezTo>
                  <a:lnTo>
                    <a:pt x="33325" y="40438"/>
                  </a:lnTo>
                  <a:lnTo>
                    <a:pt x="32663" y="42538"/>
                  </a:lnTo>
                  <a:cubicBezTo>
                    <a:pt x="35631" y="42378"/>
                    <a:pt x="38324" y="41922"/>
                    <a:pt x="40287" y="41488"/>
                  </a:cubicBezTo>
                  <a:lnTo>
                    <a:pt x="42524" y="36763"/>
                  </a:lnTo>
                  <a:lnTo>
                    <a:pt x="42182" y="41031"/>
                  </a:lnTo>
                  <a:cubicBezTo>
                    <a:pt x="43049" y="40803"/>
                    <a:pt x="43551" y="40643"/>
                    <a:pt x="43551" y="40643"/>
                  </a:cubicBezTo>
                  <a:cubicBezTo>
                    <a:pt x="47112" y="33202"/>
                    <a:pt x="45446" y="20580"/>
                    <a:pt x="44852" y="16357"/>
                  </a:cubicBezTo>
                  <a:cubicBezTo>
                    <a:pt x="43779" y="8871"/>
                    <a:pt x="39602" y="7912"/>
                    <a:pt x="39602" y="7912"/>
                  </a:cubicBezTo>
                  <a:cubicBezTo>
                    <a:pt x="39602" y="7912"/>
                    <a:pt x="41930" y="7615"/>
                    <a:pt x="41930" y="6931"/>
                  </a:cubicBezTo>
                  <a:cubicBezTo>
                    <a:pt x="41930" y="6269"/>
                    <a:pt x="38826" y="6269"/>
                    <a:pt x="38826" y="6269"/>
                  </a:cubicBezTo>
                  <a:cubicBezTo>
                    <a:pt x="38826" y="6269"/>
                    <a:pt x="39808" y="4214"/>
                    <a:pt x="39123" y="3644"/>
                  </a:cubicBezTo>
                  <a:cubicBezTo>
                    <a:pt x="39053" y="3583"/>
                    <a:pt x="38987" y="3556"/>
                    <a:pt x="38924" y="3556"/>
                  </a:cubicBezTo>
                  <a:cubicBezTo>
                    <a:pt x="38363" y="3556"/>
                    <a:pt x="38050" y="5675"/>
                    <a:pt x="38050" y="5675"/>
                  </a:cubicBezTo>
                  <a:cubicBezTo>
                    <a:pt x="33877" y="1241"/>
                    <a:pt x="29053" y="0"/>
                    <a:pt x="2496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4238825" y="1590375"/>
              <a:ext cx="58800" cy="165525"/>
            </a:xfrm>
            <a:custGeom>
              <a:avLst/>
              <a:gdLst/>
              <a:ahLst/>
              <a:cxnLst/>
              <a:rect l="l" t="t" r="r" b="b"/>
              <a:pathLst>
                <a:path w="2352" h="6621" extrusionOk="0">
                  <a:moveTo>
                    <a:pt x="2280" y="1"/>
                  </a:moveTo>
                  <a:cubicBezTo>
                    <a:pt x="2220" y="1"/>
                    <a:pt x="1682" y="698"/>
                    <a:pt x="1233" y="1440"/>
                  </a:cubicBezTo>
                  <a:cubicBezTo>
                    <a:pt x="1005" y="1828"/>
                    <a:pt x="776" y="2238"/>
                    <a:pt x="639" y="2535"/>
                  </a:cubicBezTo>
                  <a:cubicBezTo>
                    <a:pt x="502" y="2855"/>
                    <a:pt x="411" y="3060"/>
                    <a:pt x="411" y="3060"/>
                  </a:cubicBezTo>
                  <a:cubicBezTo>
                    <a:pt x="411" y="3060"/>
                    <a:pt x="343" y="3266"/>
                    <a:pt x="228" y="3608"/>
                  </a:cubicBezTo>
                  <a:cubicBezTo>
                    <a:pt x="160" y="3927"/>
                    <a:pt x="69" y="4384"/>
                    <a:pt x="23" y="4840"/>
                  </a:cubicBezTo>
                  <a:cubicBezTo>
                    <a:pt x="0" y="5297"/>
                    <a:pt x="23" y="5753"/>
                    <a:pt x="92" y="6073"/>
                  </a:cubicBezTo>
                  <a:cubicBezTo>
                    <a:pt x="183" y="6415"/>
                    <a:pt x="274" y="6621"/>
                    <a:pt x="297" y="6621"/>
                  </a:cubicBezTo>
                  <a:cubicBezTo>
                    <a:pt x="343" y="6598"/>
                    <a:pt x="297" y="6393"/>
                    <a:pt x="274" y="6050"/>
                  </a:cubicBezTo>
                  <a:cubicBezTo>
                    <a:pt x="251" y="5731"/>
                    <a:pt x="274" y="5297"/>
                    <a:pt x="343" y="4863"/>
                  </a:cubicBezTo>
                  <a:cubicBezTo>
                    <a:pt x="411" y="4452"/>
                    <a:pt x="525" y="4019"/>
                    <a:pt x="639" y="3722"/>
                  </a:cubicBezTo>
                  <a:cubicBezTo>
                    <a:pt x="753" y="3425"/>
                    <a:pt x="822" y="3220"/>
                    <a:pt x="822" y="3220"/>
                  </a:cubicBezTo>
                  <a:cubicBezTo>
                    <a:pt x="822" y="3220"/>
                    <a:pt x="1119" y="2398"/>
                    <a:pt x="1507" y="1599"/>
                  </a:cubicBezTo>
                  <a:cubicBezTo>
                    <a:pt x="1895" y="823"/>
                    <a:pt x="2351" y="47"/>
                    <a:pt x="2283" y="2"/>
                  </a:cubicBezTo>
                  <a:cubicBezTo>
                    <a:pt x="2282" y="1"/>
                    <a:pt x="2281" y="1"/>
                    <a:pt x="22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4288475" y="1506850"/>
              <a:ext cx="197450" cy="246775"/>
            </a:xfrm>
            <a:custGeom>
              <a:avLst/>
              <a:gdLst/>
              <a:ahLst/>
              <a:cxnLst/>
              <a:rect l="l" t="t" r="r" b="b"/>
              <a:pathLst>
                <a:path w="7898" h="9871" extrusionOk="0">
                  <a:moveTo>
                    <a:pt x="7869" y="1"/>
                  </a:moveTo>
                  <a:cubicBezTo>
                    <a:pt x="7825" y="1"/>
                    <a:pt x="7730" y="17"/>
                    <a:pt x="7601" y="33"/>
                  </a:cubicBezTo>
                  <a:cubicBezTo>
                    <a:pt x="7441" y="78"/>
                    <a:pt x="7167" y="101"/>
                    <a:pt x="6870" y="215"/>
                  </a:cubicBezTo>
                  <a:cubicBezTo>
                    <a:pt x="6254" y="398"/>
                    <a:pt x="5501" y="809"/>
                    <a:pt x="4793" y="1288"/>
                  </a:cubicBezTo>
                  <a:cubicBezTo>
                    <a:pt x="4086" y="1745"/>
                    <a:pt x="3469" y="2338"/>
                    <a:pt x="3013" y="2795"/>
                  </a:cubicBezTo>
                  <a:cubicBezTo>
                    <a:pt x="2579" y="3274"/>
                    <a:pt x="2305" y="3594"/>
                    <a:pt x="2305" y="3594"/>
                  </a:cubicBezTo>
                  <a:cubicBezTo>
                    <a:pt x="2305" y="3594"/>
                    <a:pt x="2260" y="3685"/>
                    <a:pt x="2146" y="3845"/>
                  </a:cubicBezTo>
                  <a:cubicBezTo>
                    <a:pt x="2031" y="3982"/>
                    <a:pt x="1872" y="4210"/>
                    <a:pt x="1712" y="4484"/>
                  </a:cubicBezTo>
                  <a:cubicBezTo>
                    <a:pt x="1370" y="5009"/>
                    <a:pt x="959" y="5762"/>
                    <a:pt x="639" y="6561"/>
                  </a:cubicBezTo>
                  <a:cubicBezTo>
                    <a:pt x="342" y="7360"/>
                    <a:pt x="114" y="8159"/>
                    <a:pt x="46" y="8798"/>
                  </a:cubicBezTo>
                  <a:cubicBezTo>
                    <a:pt x="0" y="9117"/>
                    <a:pt x="23" y="9391"/>
                    <a:pt x="0" y="9574"/>
                  </a:cubicBezTo>
                  <a:cubicBezTo>
                    <a:pt x="0" y="9756"/>
                    <a:pt x="23" y="9871"/>
                    <a:pt x="23" y="9871"/>
                  </a:cubicBezTo>
                  <a:cubicBezTo>
                    <a:pt x="46" y="9871"/>
                    <a:pt x="69" y="9756"/>
                    <a:pt x="91" y="9574"/>
                  </a:cubicBezTo>
                  <a:cubicBezTo>
                    <a:pt x="137" y="9391"/>
                    <a:pt x="137" y="9140"/>
                    <a:pt x="228" y="8843"/>
                  </a:cubicBezTo>
                  <a:cubicBezTo>
                    <a:pt x="342" y="8227"/>
                    <a:pt x="616" y="7428"/>
                    <a:pt x="936" y="6675"/>
                  </a:cubicBezTo>
                  <a:cubicBezTo>
                    <a:pt x="1278" y="5922"/>
                    <a:pt x="1712" y="5214"/>
                    <a:pt x="2054" y="4712"/>
                  </a:cubicBezTo>
                  <a:cubicBezTo>
                    <a:pt x="2214" y="4438"/>
                    <a:pt x="2397" y="4256"/>
                    <a:pt x="2488" y="4096"/>
                  </a:cubicBezTo>
                  <a:cubicBezTo>
                    <a:pt x="2602" y="3959"/>
                    <a:pt x="2671" y="3867"/>
                    <a:pt x="2671" y="3867"/>
                  </a:cubicBezTo>
                  <a:cubicBezTo>
                    <a:pt x="2671" y="3867"/>
                    <a:pt x="2922" y="3548"/>
                    <a:pt x="3333" y="3091"/>
                  </a:cubicBezTo>
                  <a:cubicBezTo>
                    <a:pt x="3743" y="2635"/>
                    <a:pt x="4314" y="2041"/>
                    <a:pt x="4976" y="1539"/>
                  </a:cubicBezTo>
                  <a:cubicBezTo>
                    <a:pt x="5136" y="1402"/>
                    <a:pt x="5318" y="1311"/>
                    <a:pt x="5478" y="1174"/>
                  </a:cubicBezTo>
                  <a:cubicBezTo>
                    <a:pt x="5638" y="1060"/>
                    <a:pt x="5820" y="946"/>
                    <a:pt x="5980" y="855"/>
                  </a:cubicBezTo>
                  <a:cubicBezTo>
                    <a:pt x="6163" y="763"/>
                    <a:pt x="6323" y="672"/>
                    <a:pt x="6482" y="581"/>
                  </a:cubicBezTo>
                  <a:cubicBezTo>
                    <a:pt x="6642" y="512"/>
                    <a:pt x="6779" y="444"/>
                    <a:pt x="6939" y="398"/>
                  </a:cubicBezTo>
                  <a:cubicBezTo>
                    <a:pt x="7213" y="238"/>
                    <a:pt x="7464" y="193"/>
                    <a:pt x="7624" y="124"/>
                  </a:cubicBezTo>
                  <a:cubicBezTo>
                    <a:pt x="7806" y="56"/>
                    <a:pt x="7898" y="10"/>
                    <a:pt x="7898" y="10"/>
                  </a:cubicBezTo>
                  <a:cubicBezTo>
                    <a:pt x="7898" y="3"/>
                    <a:pt x="7888" y="1"/>
                    <a:pt x="78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4618300" y="1474925"/>
              <a:ext cx="134675" cy="59200"/>
            </a:xfrm>
            <a:custGeom>
              <a:avLst/>
              <a:gdLst/>
              <a:ahLst/>
              <a:cxnLst/>
              <a:rect l="l" t="t" r="r" b="b"/>
              <a:pathLst>
                <a:path w="5387" h="2368" extrusionOk="0">
                  <a:moveTo>
                    <a:pt x="4683" y="0"/>
                  </a:moveTo>
                  <a:cubicBezTo>
                    <a:pt x="4441" y="0"/>
                    <a:pt x="4154" y="26"/>
                    <a:pt x="3880" y="77"/>
                  </a:cubicBezTo>
                  <a:cubicBezTo>
                    <a:pt x="3492" y="169"/>
                    <a:pt x="3127" y="283"/>
                    <a:pt x="2876" y="374"/>
                  </a:cubicBezTo>
                  <a:cubicBezTo>
                    <a:pt x="2602" y="488"/>
                    <a:pt x="2442" y="557"/>
                    <a:pt x="2442" y="557"/>
                  </a:cubicBezTo>
                  <a:cubicBezTo>
                    <a:pt x="2442" y="557"/>
                    <a:pt x="1758" y="922"/>
                    <a:pt x="1164" y="1378"/>
                  </a:cubicBezTo>
                  <a:cubicBezTo>
                    <a:pt x="571" y="1812"/>
                    <a:pt x="0" y="2314"/>
                    <a:pt x="46" y="2360"/>
                  </a:cubicBezTo>
                  <a:cubicBezTo>
                    <a:pt x="49" y="2365"/>
                    <a:pt x="56" y="2367"/>
                    <a:pt x="65" y="2367"/>
                  </a:cubicBezTo>
                  <a:cubicBezTo>
                    <a:pt x="183" y="2367"/>
                    <a:pt x="755" y="1990"/>
                    <a:pt x="1347" y="1652"/>
                  </a:cubicBezTo>
                  <a:cubicBezTo>
                    <a:pt x="1963" y="1264"/>
                    <a:pt x="2625" y="967"/>
                    <a:pt x="2625" y="967"/>
                  </a:cubicBezTo>
                  <a:cubicBezTo>
                    <a:pt x="2625" y="967"/>
                    <a:pt x="2785" y="876"/>
                    <a:pt x="3036" y="762"/>
                  </a:cubicBezTo>
                  <a:cubicBezTo>
                    <a:pt x="3287" y="648"/>
                    <a:pt x="3606" y="511"/>
                    <a:pt x="3949" y="397"/>
                  </a:cubicBezTo>
                  <a:cubicBezTo>
                    <a:pt x="4291" y="283"/>
                    <a:pt x="4656" y="214"/>
                    <a:pt x="4930" y="191"/>
                  </a:cubicBezTo>
                  <a:cubicBezTo>
                    <a:pt x="5181" y="146"/>
                    <a:pt x="5387" y="146"/>
                    <a:pt x="5387" y="100"/>
                  </a:cubicBezTo>
                  <a:cubicBezTo>
                    <a:pt x="5387" y="77"/>
                    <a:pt x="5204" y="32"/>
                    <a:pt x="4907" y="9"/>
                  </a:cubicBezTo>
                  <a:cubicBezTo>
                    <a:pt x="4839" y="3"/>
                    <a:pt x="4763" y="0"/>
                    <a:pt x="46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4467075" y="1590350"/>
              <a:ext cx="58225" cy="190100"/>
            </a:xfrm>
            <a:custGeom>
              <a:avLst/>
              <a:gdLst/>
              <a:ahLst/>
              <a:cxnLst/>
              <a:rect l="l" t="t" r="r" b="b"/>
              <a:pathLst>
                <a:path w="2329" h="7604" extrusionOk="0">
                  <a:moveTo>
                    <a:pt x="2278" y="1"/>
                  </a:moveTo>
                  <a:cubicBezTo>
                    <a:pt x="2242" y="1"/>
                    <a:pt x="2086" y="179"/>
                    <a:pt x="1849" y="459"/>
                  </a:cubicBezTo>
                  <a:cubicBezTo>
                    <a:pt x="1735" y="619"/>
                    <a:pt x="1552" y="779"/>
                    <a:pt x="1438" y="984"/>
                  </a:cubicBezTo>
                  <a:cubicBezTo>
                    <a:pt x="1301" y="1189"/>
                    <a:pt x="1164" y="1395"/>
                    <a:pt x="1027" y="1623"/>
                  </a:cubicBezTo>
                  <a:cubicBezTo>
                    <a:pt x="891" y="1829"/>
                    <a:pt x="799" y="2080"/>
                    <a:pt x="685" y="2285"/>
                  </a:cubicBezTo>
                  <a:cubicBezTo>
                    <a:pt x="639" y="2399"/>
                    <a:pt x="594" y="2513"/>
                    <a:pt x="548" y="2605"/>
                  </a:cubicBezTo>
                  <a:cubicBezTo>
                    <a:pt x="503" y="2719"/>
                    <a:pt x="480" y="2810"/>
                    <a:pt x="457" y="2901"/>
                  </a:cubicBezTo>
                  <a:cubicBezTo>
                    <a:pt x="320" y="3289"/>
                    <a:pt x="251" y="3540"/>
                    <a:pt x="251" y="3540"/>
                  </a:cubicBezTo>
                  <a:cubicBezTo>
                    <a:pt x="251" y="3540"/>
                    <a:pt x="46" y="4545"/>
                    <a:pt x="23" y="5572"/>
                  </a:cubicBezTo>
                  <a:cubicBezTo>
                    <a:pt x="0" y="6599"/>
                    <a:pt x="69" y="7603"/>
                    <a:pt x="114" y="7603"/>
                  </a:cubicBezTo>
                  <a:cubicBezTo>
                    <a:pt x="183" y="7603"/>
                    <a:pt x="229" y="6599"/>
                    <a:pt x="343" y="5595"/>
                  </a:cubicBezTo>
                  <a:cubicBezTo>
                    <a:pt x="457" y="4590"/>
                    <a:pt x="685" y="3632"/>
                    <a:pt x="685" y="3632"/>
                  </a:cubicBezTo>
                  <a:cubicBezTo>
                    <a:pt x="685" y="3632"/>
                    <a:pt x="754" y="3403"/>
                    <a:pt x="845" y="3038"/>
                  </a:cubicBezTo>
                  <a:cubicBezTo>
                    <a:pt x="868" y="2947"/>
                    <a:pt x="891" y="2856"/>
                    <a:pt x="913" y="2742"/>
                  </a:cubicBezTo>
                  <a:cubicBezTo>
                    <a:pt x="959" y="2650"/>
                    <a:pt x="1005" y="2536"/>
                    <a:pt x="1050" y="2445"/>
                  </a:cubicBezTo>
                  <a:cubicBezTo>
                    <a:pt x="1119" y="2217"/>
                    <a:pt x="1210" y="1988"/>
                    <a:pt x="1301" y="1760"/>
                  </a:cubicBezTo>
                  <a:cubicBezTo>
                    <a:pt x="1416" y="1532"/>
                    <a:pt x="1552" y="1326"/>
                    <a:pt x="1644" y="1121"/>
                  </a:cubicBezTo>
                  <a:cubicBezTo>
                    <a:pt x="1735" y="893"/>
                    <a:pt x="1895" y="733"/>
                    <a:pt x="1986" y="573"/>
                  </a:cubicBezTo>
                  <a:cubicBezTo>
                    <a:pt x="2192" y="254"/>
                    <a:pt x="2329" y="25"/>
                    <a:pt x="2283" y="3"/>
                  </a:cubicBezTo>
                  <a:cubicBezTo>
                    <a:pt x="2282" y="1"/>
                    <a:pt x="2280" y="1"/>
                    <a:pt x="2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4731850" y="1561150"/>
              <a:ext cx="168350" cy="203350"/>
            </a:xfrm>
            <a:custGeom>
              <a:avLst/>
              <a:gdLst/>
              <a:ahLst/>
              <a:cxnLst/>
              <a:rect l="l" t="t" r="r" b="b"/>
              <a:pathLst>
                <a:path w="6734" h="8134" extrusionOk="0">
                  <a:moveTo>
                    <a:pt x="6686" y="1"/>
                  </a:moveTo>
                  <a:cubicBezTo>
                    <a:pt x="6598" y="1"/>
                    <a:pt x="6285" y="55"/>
                    <a:pt x="5844" y="189"/>
                  </a:cubicBezTo>
                  <a:cubicBezTo>
                    <a:pt x="5341" y="349"/>
                    <a:pt x="4679" y="623"/>
                    <a:pt x="4086" y="988"/>
                  </a:cubicBezTo>
                  <a:cubicBezTo>
                    <a:pt x="3470" y="1376"/>
                    <a:pt x="2899" y="1832"/>
                    <a:pt x="2534" y="2220"/>
                  </a:cubicBezTo>
                  <a:cubicBezTo>
                    <a:pt x="2328" y="2380"/>
                    <a:pt x="2192" y="2563"/>
                    <a:pt x="2077" y="2677"/>
                  </a:cubicBezTo>
                  <a:cubicBezTo>
                    <a:pt x="1986" y="2791"/>
                    <a:pt x="1918" y="2860"/>
                    <a:pt x="1918" y="2860"/>
                  </a:cubicBezTo>
                  <a:cubicBezTo>
                    <a:pt x="1918" y="2860"/>
                    <a:pt x="1872" y="2951"/>
                    <a:pt x="1781" y="3065"/>
                  </a:cubicBezTo>
                  <a:cubicBezTo>
                    <a:pt x="1689" y="3202"/>
                    <a:pt x="1530" y="3362"/>
                    <a:pt x="1415" y="3613"/>
                  </a:cubicBezTo>
                  <a:cubicBezTo>
                    <a:pt x="1119" y="4046"/>
                    <a:pt x="799" y="4708"/>
                    <a:pt x="525" y="5370"/>
                  </a:cubicBezTo>
                  <a:cubicBezTo>
                    <a:pt x="297" y="6032"/>
                    <a:pt x="137" y="6740"/>
                    <a:pt x="69" y="7265"/>
                  </a:cubicBezTo>
                  <a:cubicBezTo>
                    <a:pt x="0" y="7790"/>
                    <a:pt x="0" y="8132"/>
                    <a:pt x="23" y="8132"/>
                  </a:cubicBezTo>
                  <a:cubicBezTo>
                    <a:pt x="24" y="8133"/>
                    <a:pt x="26" y="8133"/>
                    <a:pt x="27" y="8133"/>
                  </a:cubicBezTo>
                  <a:cubicBezTo>
                    <a:pt x="72" y="8133"/>
                    <a:pt x="118" y="7775"/>
                    <a:pt x="229" y="7288"/>
                  </a:cubicBezTo>
                  <a:cubicBezTo>
                    <a:pt x="365" y="6786"/>
                    <a:pt x="571" y="6124"/>
                    <a:pt x="822" y="5484"/>
                  </a:cubicBezTo>
                  <a:cubicBezTo>
                    <a:pt x="1119" y="4845"/>
                    <a:pt x="1461" y="4252"/>
                    <a:pt x="1758" y="3841"/>
                  </a:cubicBezTo>
                  <a:cubicBezTo>
                    <a:pt x="1895" y="3613"/>
                    <a:pt x="2032" y="3453"/>
                    <a:pt x="2123" y="3339"/>
                  </a:cubicBezTo>
                  <a:cubicBezTo>
                    <a:pt x="2214" y="3225"/>
                    <a:pt x="2260" y="3156"/>
                    <a:pt x="2260" y="3156"/>
                  </a:cubicBezTo>
                  <a:cubicBezTo>
                    <a:pt x="2260" y="3156"/>
                    <a:pt x="2328" y="3088"/>
                    <a:pt x="2420" y="2974"/>
                  </a:cubicBezTo>
                  <a:cubicBezTo>
                    <a:pt x="2511" y="2860"/>
                    <a:pt x="2648" y="2677"/>
                    <a:pt x="2831" y="2494"/>
                  </a:cubicBezTo>
                  <a:cubicBezTo>
                    <a:pt x="3173" y="2129"/>
                    <a:pt x="3698" y="1673"/>
                    <a:pt x="4246" y="1262"/>
                  </a:cubicBezTo>
                  <a:cubicBezTo>
                    <a:pt x="4816" y="874"/>
                    <a:pt x="5433" y="554"/>
                    <a:pt x="5912" y="349"/>
                  </a:cubicBezTo>
                  <a:cubicBezTo>
                    <a:pt x="6391" y="143"/>
                    <a:pt x="6734" y="29"/>
                    <a:pt x="6711" y="6"/>
                  </a:cubicBezTo>
                  <a:cubicBezTo>
                    <a:pt x="6711" y="3"/>
                    <a:pt x="6702" y="1"/>
                    <a:pt x="66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5043975" y="1961300"/>
              <a:ext cx="75925" cy="391500"/>
            </a:xfrm>
            <a:custGeom>
              <a:avLst/>
              <a:gdLst/>
              <a:ahLst/>
              <a:cxnLst/>
              <a:rect l="l" t="t" r="r" b="b"/>
              <a:pathLst>
                <a:path w="3037" h="15660" extrusionOk="0">
                  <a:moveTo>
                    <a:pt x="3014" y="1"/>
                  </a:moveTo>
                  <a:cubicBezTo>
                    <a:pt x="2991" y="1"/>
                    <a:pt x="2740" y="435"/>
                    <a:pt x="2397" y="1119"/>
                  </a:cubicBezTo>
                  <a:cubicBezTo>
                    <a:pt x="2329" y="1279"/>
                    <a:pt x="2238" y="1462"/>
                    <a:pt x="2123" y="1667"/>
                  </a:cubicBezTo>
                  <a:cubicBezTo>
                    <a:pt x="2032" y="1850"/>
                    <a:pt x="1964" y="2078"/>
                    <a:pt x="1872" y="2283"/>
                  </a:cubicBezTo>
                  <a:cubicBezTo>
                    <a:pt x="1713" y="2740"/>
                    <a:pt x="1530" y="3219"/>
                    <a:pt x="1370" y="3676"/>
                  </a:cubicBezTo>
                  <a:cubicBezTo>
                    <a:pt x="1096" y="4657"/>
                    <a:pt x="800" y="5616"/>
                    <a:pt x="663" y="6369"/>
                  </a:cubicBezTo>
                  <a:cubicBezTo>
                    <a:pt x="526" y="7122"/>
                    <a:pt x="412" y="7602"/>
                    <a:pt x="412" y="7602"/>
                  </a:cubicBezTo>
                  <a:cubicBezTo>
                    <a:pt x="412" y="7602"/>
                    <a:pt x="366" y="8104"/>
                    <a:pt x="275" y="8857"/>
                  </a:cubicBezTo>
                  <a:cubicBezTo>
                    <a:pt x="161" y="9610"/>
                    <a:pt x="138" y="10615"/>
                    <a:pt x="69" y="11619"/>
                  </a:cubicBezTo>
                  <a:cubicBezTo>
                    <a:pt x="46" y="12646"/>
                    <a:pt x="1" y="13650"/>
                    <a:pt x="46" y="14404"/>
                  </a:cubicBezTo>
                  <a:cubicBezTo>
                    <a:pt x="69" y="15157"/>
                    <a:pt x="92" y="15659"/>
                    <a:pt x="115" y="15659"/>
                  </a:cubicBezTo>
                  <a:cubicBezTo>
                    <a:pt x="138" y="15659"/>
                    <a:pt x="183" y="15157"/>
                    <a:pt x="206" y="14404"/>
                  </a:cubicBezTo>
                  <a:cubicBezTo>
                    <a:pt x="252" y="13650"/>
                    <a:pt x="320" y="12646"/>
                    <a:pt x="389" y="11642"/>
                  </a:cubicBezTo>
                  <a:cubicBezTo>
                    <a:pt x="480" y="10660"/>
                    <a:pt x="571" y="9656"/>
                    <a:pt x="685" y="8926"/>
                  </a:cubicBezTo>
                  <a:cubicBezTo>
                    <a:pt x="800" y="8172"/>
                    <a:pt x="868" y="7693"/>
                    <a:pt x="868" y="7693"/>
                  </a:cubicBezTo>
                  <a:cubicBezTo>
                    <a:pt x="868" y="7693"/>
                    <a:pt x="959" y="7191"/>
                    <a:pt x="1074" y="6460"/>
                  </a:cubicBezTo>
                  <a:cubicBezTo>
                    <a:pt x="1188" y="5707"/>
                    <a:pt x="1439" y="4749"/>
                    <a:pt x="1667" y="3767"/>
                  </a:cubicBezTo>
                  <a:cubicBezTo>
                    <a:pt x="1827" y="3311"/>
                    <a:pt x="1987" y="2831"/>
                    <a:pt x="2123" y="2375"/>
                  </a:cubicBezTo>
                  <a:cubicBezTo>
                    <a:pt x="2192" y="2169"/>
                    <a:pt x="2238" y="1941"/>
                    <a:pt x="2329" y="1736"/>
                  </a:cubicBezTo>
                  <a:cubicBezTo>
                    <a:pt x="2420" y="1553"/>
                    <a:pt x="2489" y="1348"/>
                    <a:pt x="2557" y="1188"/>
                  </a:cubicBezTo>
                  <a:cubicBezTo>
                    <a:pt x="2854" y="480"/>
                    <a:pt x="3036" y="24"/>
                    <a:pt x="30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4880775" y="2165025"/>
              <a:ext cx="139825" cy="293925"/>
            </a:xfrm>
            <a:custGeom>
              <a:avLst/>
              <a:gdLst/>
              <a:ahLst/>
              <a:cxnLst/>
              <a:rect l="l" t="t" r="r" b="b"/>
              <a:pathLst>
                <a:path w="5593" h="11757" extrusionOk="0">
                  <a:moveTo>
                    <a:pt x="5546" y="0"/>
                  </a:moveTo>
                  <a:cubicBezTo>
                    <a:pt x="5471" y="0"/>
                    <a:pt x="4926" y="1518"/>
                    <a:pt x="4269" y="2991"/>
                  </a:cubicBezTo>
                  <a:cubicBezTo>
                    <a:pt x="3927" y="3721"/>
                    <a:pt x="3607" y="4451"/>
                    <a:pt x="3333" y="4999"/>
                  </a:cubicBezTo>
                  <a:cubicBezTo>
                    <a:pt x="3059" y="5547"/>
                    <a:pt x="2877" y="5912"/>
                    <a:pt x="2877" y="5912"/>
                  </a:cubicBezTo>
                  <a:cubicBezTo>
                    <a:pt x="2877" y="5912"/>
                    <a:pt x="2169" y="7373"/>
                    <a:pt x="1439" y="8811"/>
                  </a:cubicBezTo>
                  <a:cubicBezTo>
                    <a:pt x="1073" y="9542"/>
                    <a:pt x="708" y="10272"/>
                    <a:pt x="434" y="10820"/>
                  </a:cubicBezTo>
                  <a:cubicBezTo>
                    <a:pt x="183" y="11368"/>
                    <a:pt x="1" y="11733"/>
                    <a:pt x="46" y="11756"/>
                  </a:cubicBezTo>
                  <a:cubicBezTo>
                    <a:pt x="47" y="11756"/>
                    <a:pt x="48" y="11757"/>
                    <a:pt x="49" y="11757"/>
                  </a:cubicBezTo>
                  <a:cubicBezTo>
                    <a:pt x="82" y="11757"/>
                    <a:pt x="285" y="11419"/>
                    <a:pt x="594" y="10911"/>
                  </a:cubicBezTo>
                  <a:cubicBezTo>
                    <a:pt x="914" y="10386"/>
                    <a:pt x="1325" y="9678"/>
                    <a:pt x="1713" y="8971"/>
                  </a:cubicBezTo>
                  <a:cubicBezTo>
                    <a:pt x="2534" y="7556"/>
                    <a:pt x="3265" y="6095"/>
                    <a:pt x="3265" y="6095"/>
                  </a:cubicBezTo>
                  <a:cubicBezTo>
                    <a:pt x="3265" y="6095"/>
                    <a:pt x="3447" y="5730"/>
                    <a:pt x="3698" y="5182"/>
                  </a:cubicBezTo>
                  <a:cubicBezTo>
                    <a:pt x="3972" y="4634"/>
                    <a:pt x="4269" y="3858"/>
                    <a:pt x="4566" y="3105"/>
                  </a:cubicBezTo>
                  <a:cubicBezTo>
                    <a:pt x="4862" y="2352"/>
                    <a:pt x="5136" y="1575"/>
                    <a:pt x="5296" y="982"/>
                  </a:cubicBezTo>
                  <a:cubicBezTo>
                    <a:pt x="5479" y="411"/>
                    <a:pt x="5593" y="1"/>
                    <a:pt x="5547" y="1"/>
                  </a:cubicBezTo>
                  <a:cubicBezTo>
                    <a:pt x="5547" y="0"/>
                    <a:pt x="5546" y="0"/>
                    <a:pt x="55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5232850" y="1780425"/>
              <a:ext cx="14875" cy="222000"/>
            </a:xfrm>
            <a:custGeom>
              <a:avLst/>
              <a:gdLst/>
              <a:ahLst/>
              <a:cxnLst/>
              <a:rect l="l" t="t" r="r" b="b"/>
              <a:pathLst>
                <a:path w="595" h="8880" extrusionOk="0">
                  <a:moveTo>
                    <a:pt x="252" y="0"/>
                  </a:moveTo>
                  <a:cubicBezTo>
                    <a:pt x="184" y="0"/>
                    <a:pt x="138" y="1119"/>
                    <a:pt x="138" y="2237"/>
                  </a:cubicBezTo>
                  <a:lnTo>
                    <a:pt x="138" y="4451"/>
                  </a:lnTo>
                  <a:cubicBezTo>
                    <a:pt x="138" y="4451"/>
                    <a:pt x="184" y="5547"/>
                    <a:pt x="161" y="6665"/>
                  </a:cubicBezTo>
                  <a:cubicBezTo>
                    <a:pt x="138" y="7761"/>
                    <a:pt x="1" y="8857"/>
                    <a:pt x="69" y="8879"/>
                  </a:cubicBezTo>
                  <a:cubicBezTo>
                    <a:pt x="115" y="8879"/>
                    <a:pt x="366" y="7784"/>
                    <a:pt x="480" y="6665"/>
                  </a:cubicBezTo>
                  <a:cubicBezTo>
                    <a:pt x="572" y="5570"/>
                    <a:pt x="594" y="4451"/>
                    <a:pt x="594" y="4451"/>
                  </a:cubicBezTo>
                  <a:cubicBezTo>
                    <a:pt x="594" y="4451"/>
                    <a:pt x="549" y="3333"/>
                    <a:pt x="457" y="2214"/>
                  </a:cubicBezTo>
                  <a:cubicBezTo>
                    <a:pt x="366" y="1119"/>
                    <a:pt x="320" y="0"/>
                    <a:pt x="2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4953250" y="1456750"/>
              <a:ext cx="146675" cy="81900"/>
            </a:xfrm>
            <a:custGeom>
              <a:avLst/>
              <a:gdLst/>
              <a:ahLst/>
              <a:cxnLst/>
              <a:rect l="l" t="t" r="r" b="b"/>
              <a:pathLst>
                <a:path w="5867" h="3276" extrusionOk="0">
                  <a:moveTo>
                    <a:pt x="43" y="1"/>
                  </a:moveTo>
                  <a:cubicBezTo>
                    <a:pt x="33" y="1"/>
                    <a:pt x="26" y="2"/>
                    <a:pt x="23" y="5"/>
                  </a:cubicBezTo>
                  <a:cubicBezTo>
                    <a:pt x="1" y="74"/>
                    <a:pt x="754" y="462"/>
                    <a:pt x="1507" y="850"/>
                  </a:cubicBezTo>
                  <a:cubicBezTo>
                    <a:pt x="2237" y="1215"/>
                    <a:pt x="2968" y="1603"/>
                    <a:pt x="2968" y="1603"/>
                  </a:cubicBezTo>
                  <a:cubicBezTo>
                    <a:pt x="2968" y="1603"/>
                    <a:pt x="3150" y="1694"/>
                    <a:pt x="3424" y="1831"/>
                  </a:cubicBezTo>
                  <a:cubicBezTo>
                    <a:pt x="3721" y="1968"/>
                    <a:pt x="4063" y="2174"/>
                    <a:pt x="4429" y="2379"/>
                  </a:cubicBezTo>
                  <a:cubicBezTo>
                    <a:pt x="5095" y="2766"/>
                    <a:pt x="5701" y="3275"/>
                    <a:pt x="5807" y="3275"/>
                  </a:cubicBezTo>
                  <a:cubicBezTo>
                    <a:pt x="5814" y="3275"/>
                    <a:pt x="5818" y="3273"/>
                    <a:pt x="5821" y="3269"/>
                  </a:cubicBezTo>
                  <a:cubicBezTo>
                    <a:pt x="5867" y="3247"/>
                    <a:pt x="5273" y="2607"/>
                    <a:pt x="4611" y="2105"/>
                  </a:cubicBezTo>
                  <a:cubicBezTo>
                    <a:pt x="4269" y="1854"/>
                    <a:pt x="3904" y="1626"/>
                    <a:pt x="3630" y="1466"/>
                  </a:cubicBezTo>
                  <a:cubicBezTo>
                    <a:pt x="3356" y="1306"/>
                    <a:pt x="3173" y="1192"/>
                    <a:pt x="3173" y="1192"/>
                  </a:cubicBezTo>
                  <a:cubicBezTo>
                    <a:pt x="3173" y="1192"/>
                    <a:pt x="2397" y="850"/>
                    <a:pt x="1621" y="553"/>
                  </a:cubicBezTo>
                  <a:cubicBezTo>
                    <a:pt x="899" y="277"/>
                    <a:pt x="176" y="1"/>
                    <a:pt x="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5133575" y="1577225"/>
              <a:ext cx="77625" cy="174125"/>
            </a:xfrm>
            <a:custGeom>
              <a:avLst/>
              <a:gdLst/>
              <a:ahLst/>
              <a:cxnLst/>
              <a:rect l="l" t="t" r="r" b="b"/>
              <a:pathLst>
                <a:path w="3105" h="6965" extrusionOk="0">
                  <a:moveTo>
                    <a:pt x="53" y="0"/>
                  </a:moveTo>
                  <a:cubicBezTo>
                    <a:pt x="50" y="0"/>
                    <a:pt x="47" y="1"/>
                    <a:pt x="46" y="3"/>
                  </a:cubicBezTo>
                  <a:cubicBezTo>
                    <a:pt x="0" y="48"/>
                    <a:pt x="639" y="756"/>
                    <a:pt x="1119" y="1577"/>
                  </a:cubicBezTo>
                  <a:cubicBezTo>
                    <a:pt x="1324" y="2011"/>
                    <a:pt x="1552" y="2422"/>
                    <a:pt x="1667" y="2764"/>
                  </a:cubicBezTo>
                  <a:cubicBezTo>
                    <a:pt x="1804" y="3084"/>
                    <a:pt x="1895" y="3312"/>
                    <a:pt x="1895" y="3312"/>
                  </a:cubicBezTo>
                  <a:cubicBezTo>
                    <a:pt x="1895" y="3312"/>
                    <a:pt x="1963" y="3518"/>
                    <a:pt x="2100" y="3860"/>
                  </a:cubicBezTo>
                  <a:cubicBezTo>
                    <a:pt x="2237" y="4180"/>
                    <a:pt x="2351" y="4659"/>
                    <a:pt x="2511" y="5115"/>
                  </a:cubicBezTo>
                  <a:cubicBezTo>
                    <a:pt x="2762" y="6028"/>
                    <a:pt x="2968" y="6964"/>
                    <a:pt x="3036" y="6964"/>
                  </a:cubicBezTo>
                  <a:cubicBezTo>
                    <a:pt x="3105" y="6941"/>
                    <a:pt x="2990" y="5983"/>
                    <a:pt x="2808" y="5024"/>
                  </a:cubicBezTo>
                  <a:cubicBezTo>
                    <a:pt x="2717" y="4568"/>
                    <a:pt x="2602" y="4088"/>
                    <a:pt x="2488" y="3723"/>
                  </a:cubicBezTo>
                  <a:cubicBezTo>
                    <a:pt x="2374" y="3381"/>
                    <a:pt x="2306" y="3152"/>
                    <a:pt x="2306" y="3152"/>
                  </a:cubicBezTo>
                  <a:cubicBezTo>
                    <a:pt x="2306" y="3152"/>
                    <a:pt x="2214" y="2924"/>
                    <a:pt x="2055" y="2582"/>
                  </a:cubicBezTo>
                  <a:cubicBezTo>
                    <a:pt x="1918" y="2239"/>
                    <a:pt x="1644" y="1829"/>
                    <a:pt x="1393" y="1418"/>
                  </a:cubicBezTo>
                  <a:cubicBezTo>
                    <a:pt x="841" y="624"/>
                    <a:pt x="141" y="0"/>
                    <a:pt x="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4313000" y="1475950"/>
              <a:ext cx="112450" cy="68450"/>
            </a:xfrm>
            <a:custGeom>
              <a:avLst/>
              <a:gdLst/>
              <a:ahLst/>
              <a:cxnLst/>
              <a:rect l="l" t="t" r="r" b="b"/>
              <a:pathLst>
                <a:path w="4498" h="2738" extrusionOk="0">
                  <a:moveTo>
                    <a:pt x="4043" y="0"/>
                  </a:moveTo>
                  <a:cubicBezTo>
                    <a:pt x="3845" y="0"/>
                    <a:pt x="3592" y="80"/>
                    <a:pt x="3356" y="219"/>
                  </a:cubicBezTo>
                  <a:cubicBezTo>
                    <a:pt x="2968" y="470"/>
                    <a:pt x="2785" y="835"/>
                    <a:pt x="2945" y="1018"/>
                  </a:cubicBezTo>
                  <a:cubicBezTo>
                    <a:pt x="3009" y="1100"/>
                    <a:pt x="3118" y="1139"/>
                    <a:pt x="3250" y="1139"/>
                  </a:cubicBezTo>
                  <a:cubicBezTo>
                    <a:pt x="3446" y="1139"/>
                    <a:pt x="3694" y="1054"/>
                    <a:pt x="3926" y="904"/>
                  </a:cubicBezTo>
                  <a:cubicBezTo>
                    <a:pt x="4314" y="653"/>
                    <a:pt x="4497" y="310"/>
                    <a:pt x="4337" y="105"/>
                  </a:cubicBezTo>
                  <a:cubicBezTo>
                    <a:pt x="4275" y="33"/>
                    <a:pt x="4170" y="0"/>
                    <a:pt x="4043" y="0"/>
                  </a:cubicBezTo>
                  <a:close/>
                  <a:moveTo>
                    <a:pt x="1724" y="1147"/>
                  </a:moveTo>
                  <a:cubicBezTo>
                    <a:pt x="1449" y="1147"/>
                    <a:pt x="1108" y="1259"/>
                    <a:pt x="799" y="1474"/>
                  </a:cubicBezTo>
                  <a:cubicBezTo>
                    <a:pt x="252" y="1817"/>
                    <a:pt x="1" y="2319"/>
                    <a:pt x="229" y="2570"/>
                  </a:cubicBezTo>
                  <a:cubicBezTo>
                    <a:pt x="313" y="2683"/>
                    <a:pt x="467" y="2737"/>
                    <a:pt x="657" y="2737"/>
                  </a:cubicBezTo>
                  <a:cubicBezTo>
                    <a:pt x="930" y="2737"/>
                    <a:pt x="1276" y="2625"/>
                    <a:pt x="1598" y="2410"/>
                  </a:cubicBezTo>
                  <a:cubicBezTo>
                    <a:pt x="2146" y="2068"/>
                    <a:pt x="2397" y="1566"/>
                    <a:pt x="2169" y="1314"/>
                  </a:cubicBezTo>
                  <a:cubicBezTo>
                    <a:pt x="2075" y="1202"/>
                    <a:pt x="1916" y="1147"/>
                    <a:pt x="1724" y="114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4940125" y="2113925"/>
              <a:ext cx="59375" cy="88025"/>
            </a:xfrm>
            <a:custGeom>
              <a:avLst/>
              <a:gdLst/>
              <a:ahLst/>
              <a:cxnLst/>
              <a:rect l="l" t="t" r="r" b="b"/>
              <a:pathLst>
                <a:path w="2375" h="3521" extrusionOk="0">
                  <a:moveTo>
                    <a:pt x="2099" y="1"/>
                  </a:moveTo>
                  <a:cubicBezTo>
                    <a:pt x="1917" y="1"/>
                    <a:pt x="1670" y="214"/>
                    <a:pt x="1530" y="515"/>
                  </a:cubicBezTo>
                  <a:cubicBezTo>
                    <a:pt x="1347" y="858"/>
                    <a:pt x="1370" y="1177"/>
                    <a:pt x="1575" y="1246"/>
                  </a:cubicBezTo>
                  <a:cubicBezTo>
                    <a:pt x="1597" y="1254"/>
                    <a:pt x="1621" y="1258"/>
                    <a:pt x="1646" y="1258"/>
                  </a:cubicBezTo>
                  <a:cubicBezTo>
                    <a:pt x="1827" y="1258"/>
                    <a:pt x="2074" y="1045"/>
                    <a:pt x="2215" y="744"/>
                  </a:cubicBezTo>
                  <a:cubicBezTo>
                    <a:pt x="2374" y="401"/>
                    <a:pt x="2352" y="82"/>
                    <a:pt x="2169" y="13"/>
                  </a:cubicBezTo>
                  <a:cubicBezTo>
                    <a:pt x="2147" y="5"/>
                    <a:pt x="2124" y="1"/>
                    <a:pt x="2099" y="1"/>
                  </a:cubicBezTo>
                  <a:close/>
                  <a:moveTo>
                    <a:pt x="1043" y="1755"/>
                  </a:moveTo>
                  <a:cubicBezTo>
                    <a:pt x="780" y="1755"/>
                    <a:pt x="451" y="2054"/>
                    <a:pt x="229" y="2478"/>
                  </a:cubicBezTo>
                  <a:cubicBezTo>
                    <a:pt x="1" y="2935"/>
                    <a:pt x="23" y="3414"/>
                    <a:pt x="297" y="3505"/>
                  </a:cubicBezTo>
                  <a:cubicBezTo>
                    <a:pt x="329" y="3516"/>
                    <a:pt x="362" y="3521"/>
                    <a:pt x="397" y="3521"/>
                  </a:cubicBezTo>
                  <a:cubicBezTo>
                    <a:pt x="663" y="3521"/>
                    <a:pt x="1008" y="3222"/>
                    <a:pt x="1210" y="2798"/>
                  </a:cubicBezTo>
                  <a:cubicBezTo>
                    <a:pt x="1439" y="2318"/>
                    <a:pt x="1416" y="1862"/>
                    <a:pt x="1142" y="1771"/>
                  </a:cubicBezTo>
                  <a:cubicBezTo>
                    <a:pt x="1110" y="1760"/>
                    <a:pt x="1077" y="1755"/>
                    <a:pt x="1043" y="1755"/>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5055975" y="1976125"/>
              <a:ext cx="257375" cy="289625"/>
            </a:xfrm>
            <a:custGeom>
              <a:avLst/>
              <a:gdLst/>
              <a:ahLst/>
              <a:cxnLst/>
              <a:rect l="l" t="t" r="r" b="b"/>
              <a:pathLst>
                <a:path w="10295" h="11585" extrusionOk="0">
                  <a:moveTo>
                    <a:pt x="4693" y="1"/>
                  </a:moveTo>
                  <a:cubicBezTo>
                    <a:pt x="3600" y="1"/>
                    <a:pt x="2674" y="468"/>
                    <a:pt x="2123" y="823"/>
                  </a:cubicBezTo>
                  <a:cubicBezTo>
                    <a:pt x="799" y="4133"/>
                    <a:pt x="0" y="7830"/>
                    <a:pt x="46" y="11414"/>
                  </a:cubicBezTo>
                  <a:cubicBezTo>
                    <a:pt x="371" y="11522"/>
                    <a:pt x="738" y="11584"/>
                    <a:pt x="1155" y="11584"/>
                  </a:cubicBezTo>
                  <a:cubicBezTo>
                    <a:pt x="1791" y="11584"/>
                    <a:pt x="2541" y="11439"/>
                    <a:pt x="3424" y="11094"/>
                  </a:cubicBezTo>
                  <a:cubicBezTo>
                    <a:pt x="7030" y="9679"/>
                    <a:pt x="10294" y="3950"/>
                    <a:pt x="7761" y="1417"/>
                  </a:cubicBezTo>
                  <a:cubicBezTo>
                    <a:pt x="6703" y="349"/>
                    <a:pt x="5636" y="1"/>
                    <a:pt x="4693"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5056525" y="2176450"/>
              <a:ext cx="176925" cy="89300"/>
            </a:xfrm>
            <a:custGeom>
              <a:avLst/>
              <a:gdLst/>
              <a:ahLst/>
              <a:cxnLst/>
              <a:rect l="l" t="t" r="r" b="b"/>
              <a:pathLst>
                <a:path w="7077" h="3572" extrusionOk="0">
                  <a:moveTo>
                    <a:pt x="7077" y="0"/>
                  </a:moveTo>
                  <a:lnTo>
                    <a:pt x="7077" y="0"/>
                  </a:lnTo>
                  <a:cubicBezTo>
                    <a:pt x="6209" y="1004"/>
                    <a:pt x="5159" y="1803"/>
                    <a:pt x="4064" y="2237"/>
                  </a:cubicBezTo>
                  <a:cubicBezTo>
                    <a:pt x="3187" y="2590"/>
                    <a:pt x="2435" y="2732"/>
                    <a:pt x="1794" y="2732"/>
                  </a:cubicBezTo>
                  <a:cubicBezTo>
                    <a:pt x="1068" y="2732"/>
                    <a:pt x="485" y="2549"/>
                    <a:pt x="24" y="2283"/>
                  </a:cubicBezTo>
                  <a:cubicBezTo>
                    <a:pt x="24" y="2648"/>
                    <a:pt x="1" y="3036"/>
                    <a:pt x="24" y="3401"/>
                  </a:cubicBezTo>
                  <a:cubicBezTo>
                    <a:pt x="349" y="3509"/>
                    <a:pt x="716" y="3571"/>
                    <a:pt x="1133" y="3571"/>
                  </a:cubicBezTo>
                  <a:cubicBezTo>
                    <a:pt x="1769" y="3571"/>
                    <a:pt x="2519" y="3426"/>
                    <a:pt x="3402" y="3081"/>
                  </a:cubicBezTo>
                  <a:cubicBezTo>
                    <a:pt x="4771" y="2534"/>
                    <a:pt x="6095" y="1370"/>
                    <a:pt x="7077"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5065100" y="2033625"/>
              <a:ext cx="159225" cy="192825"/>
            </a:xfrm>
            <a:custGeom>
              <a:avLst/>
              <a:gdLst/>
              <a:ahLst/>
              <a:cxnLst/>
              <a:rect l="l" t="t" r="r" b="b"/>
              <a:pathLst>
                <a:path w="6369" h="7713" extrusionOk="0">
                  <a:moveTo>
                    <a:pt x="5065" y="1"/>
                  </a:moveTo>
                  <a:cubicBezTo>
                    <a:pt x="5029" y="1"/>
                    <a:pt x="4992" y="3"/>
                    <a:pt x="4953" y="7"/>
                  </a:cubicBezTo>
                  <a:cubicBezTo>
                    <a:pt x="3584" y="144"/>
                    <a:pt x="799" y="3111"/>
                    <a:pt x="799" y="3111"/>
                  </a:cubicBezTo>
                  <a:cubicBezTo>
                    <a:pt x="799" y="3111"/>
                    <a:pt x="875" y="3103"/>
                    <a:pt x="991" y="3103"/>
                  </a:cubicBezTo>
                  <a:cubicBezTo>
                    <a:pt x="1427" y="3103"/>
                    <a:pt x="2429" y="3217"/>
                    <a:pt x="2123" y="4298"/>
                  </a:cubicBezTo>
                  <a:cubicBezTo>
                    <a:pt x="1735" y="5667"/>
                    <a:pt x="0" y="6352"/>
                    <a:pt x="0" y="6352"/>
                  </a:cubicBezTo>
                  <a:cubicBezTo>
                    <a:pt x="0" y="6352"/>
                    <a:pt x="288" y="7712"/>
                    <a:pt x="1406" y="7712"/>
                  </a:cubicBezTo>
                  <a:cubicBezTo>
                    <a:pt x="1509" y="7712"/>
                    <a:pt x="1618" y="7701"/>
                    <a:pt x="1735" y="7676"/>
                  </a:cubicBezTo>
                  <a:cubicBezTo>
                    <a:pt x="3150" y="7402"/>
                    <a:pt x="6369" y="4480"/>
                    <a:pt x="6254" y="2198"/>
                  </a:cubicBezTo>
                  <a:cubicBezTo>
                    <a:pt x="6254" y="2198"/>
                    <a:pt x="6297" y="1"/>
                    <a:pt x="506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5058825" y="2033725"/>
              <a:ext cx="159800" cy="193950"/>
            </a:xfrm>
            <a:custGeom>
              <a:avLst/>
              <a:gdLst/>
              <a:ahLst/>
              <a:cxnLst/>
              <a:rect l="l" t="t" r="r" b="b"/>
              <a:pathLst>
                <a:path w="6392" h="7758" extrusionOk="0">
                  <a:moveTo>
                    <a:pt x="5109" y="0"/>
                  </a:moveTo>
                  <a:cubicBezTo>
                    <a:pt x="4707" y="0"/>
                    <a:pt x="4309" y="130"/>
                    <a:pt x="3949" y="299"/>
                  </a:cubicBezTo>
                  <a:cubicBezTo>
                    <a:pt x="3127" y="665"/>
                    <a:pt x="2374" y="1190"/>
                    <a:pt x="1712" y="1760"/>
                  </a:cubicBezTo>
                  <a:cubicBezTo>
                    <a:pt x="1552" y="1897"/>
                    <a:pt x="1393" y="2034"/>
                    <a:pt x="1233" y="2194"/>
                  </a:cubicBezTo>
                  <a:cubicBezTo>
                    <a:pt x="1164" y="2262"/>
                    <a:pt x="1119" y="2308"/>
                    <a:pt x="1005" y="2422"/>
                  </a:cubicBezTo>
                  <a:cubicBezTo>
                    <a:pt x="868" y="2559"/>
                    <a:pt x="776" y="2696"/>
                    <a:pt x="639" y="2810"/>
                  </a:cubicBezTo>
                  <a:cubicBezTo>
                    <a:pt x="571" y="3175"/>
                    <a:pt x="480" y="3541"/>
                    <a:pt x="411" y="3883"/>
                  </a:cubicBezTo>
                  <a:cubicBezTo>
                    <a:pt x="525" y="3860"/>
                    <a:pt x="639" y="3815"/>
                    <a:pt x="731" y="3792"/>
                  </a:cubicBezTo>
                  <a:cubicBezTo>
                    <a:pt x="890" y="3723"/>
                    <a:pt x="1050" y="3678"/>
                    <a:pt x="1187" y="3632"/>
                  </a:cubicBezTo>
                  <a:cubicBezTo>
                    <a:pt x="1324" y="3586"/>
                    <a:pt x="1393" y="3609"/>
                    <a:pt x="1507" y="3586"/>
                  </a:cubicBezTo>
                  <a:lnTo>
                    <a:pt x="1621" y="3586"/>
                  </a:lnTo>
                  <a:cubicBezTo>
                    <a:pt x="1666" y="3586"/>
                    <a:pt x="1666" y="3609"/>
                    <a:pt x="1689" y="3609"/>
                  </a:cubicBezTo>
                  <a:cubicBezTo>
                    <a:pt x="1712" y="3632"/>
                    <a:pt x="1735" y="3632"/>
                    <a:pt x="1758" y="3655"/>
                  </a:cubicBezTo>
                  <a:cubicBezTo>
                    <a:pt x="1826" y="3723"/>
                    <a:pt x="1849" y="3792"/>
                    <a:pt x="1849" y="3792"/>
                  </a:cubicBezTo>
                  <a:cubicBezTo>
                    <a:pt x="1849" y="3792"/>
                    <a:pt x="1872" y="3815"/>
                    <a:pt x="1895" y="3837"/>
                  </a:cubicBezTo>
                  <a:cubicBezTo>
                    <a:pt x="1895" y="3883"/>
                    <a:pt x="1918" y="3929"/>
                    <a:pt x="1940" y="4020"/>
                  </a:cubicBezTo>
                  <a:cubicBezTo>
                    <a:pt x="1940" y="4180"/>
                    <a:pt x="1918" y="4476"/>
                    <a:pt x="1758" y="4796"/>
                  </a:cubicBezTo>
                  <a:cubicBezTo>
                    <a:pt x="1598" y="5116"/>
                    <a:pt x="1324" y="5458"/>
                    <a:pt x="913" y="5709"/>
                  </a:cubicBezTo>
                  <a:cubicBezTo>
                    <a:pt x="799" y="5778"/>
                    <a:pt x="685" y="5823"/>
                    <a:pt x="571" y="5892"/>
                  </a:cubicBezTo>
                  <a:cubicBezTo>
                    <a:pt x="525" y="5914"/>
                    <a:pt x="457" y="5937"/>
                    <a:pt x="411" y="5960"/>
                  </a:cubicBezTo>
                  <a:lnTo>
                    <a:pt x="91" y="6051"/>
                  </a:lnTo>
                  <a:cubicBezTo>
                    <a:pt x="46" y="6348"/>
                    <a:pt x="23" y="6622"/>
                    <a:pt x="0" y="6919"/>
                  </a:cubicBezTo>
                  <a:cubicBezTo>
                    <a:pt x="23" y="6987"/>
                    <a:pt x="69" y="7056"/>
                    <a:pt x="91" y="7101"/>
                  </a:cubicBezTo>
                  <a:cubicBezTo>
                    <a:pt x="297" y="7398"/>
                    <a:pt x="616" y="7672"/>
                    <a:pt x="1005" y="7718"/>
                  </a:cubicBezTo>
                  <a:cubicBezTo>
                    <a:pt x="1149" y="7745"/>
                    <a:pt x="1289" y="7757"/>
                    <a:pt x="1423" y="7757"/>
                  </a:cubicBezTo>
                  <a:cubicBezTo>
                    <a:pt x="1629" y="7757"/>
                    <a:pt x="1820" y="7727"/>
                    <a:pt x="1986" y="7672"/>
                  </a:cubicBezTo>
                  <a:cubicBezTo>
                    <a:pt x="2579" y="7535"/>
                    <a:pt x="3059" y="7261"/>
                    <a:pt x="3424" y="7033"/>
                  </a:cubicBezTo>
                  <a:cubicBezTo>
                    <a:pt x="4200" y="6531"/>
                    <a:pt x="4520" y="6051"/>
                    <a:pt x="4474" y="6006"/>
                  </a:cubicBezTo>
                  <a:cubicBezTo>
                    <a:pt x="4473" y="6005"/>
                    <a:pt x="4471" y="6005"/>
                    <a:pt x="4469" y="6005"/>
                  </a:cubicBezTo>
                  <a:cubicBezTo>
                    <a:pt x="4405" y="6005"/>
                    <a:pt x="3996" y="6382"/>
                    <a:pt x="3241" y="6759"/>
                  </a:cubicBezTo>
                  <a:cubicBezTo>
                    <a:pt x="2876" y="6964"/>
                    <a:pt x="2397" y="7170"/>
                    <a:pt x="1872" y="7238"/>
                  </a:cubicBezTo>
                  <a:cubicBezTo>
                    <a:pt x="1759" y="7269"/>
                    <a:pt x="1641" y="7282"/>
                    <a:pt x="1524" y="7282"/>
                  </a:cubicBezTo>
                  <a:cubicBezTo>
                    <a:pt x="1383" y="7282"/>
                    <a:pt x="1244" y="7263"/>
                    <a:pt x="1119" y="7238"/>
                  </a:cubicBezTo>
                  <a:cubicBezTo>
                    <a:pt x="890" y="7193"/>
                    <a:pt x="753" y="7033"/>
                    <a:pt x="639" y="6850"/>
                  </a:cubicBezTo>
                  <a:cubicBezTo>
                    <a:pt x="594" y="6759"/>
                    <a:pt x="525" y="6622"/>
                    <a:pt x="548" y="6622"/>
                  </a:cubicBezTo>
                  <a:cubicBezTo>
                    <a:pt x="525" y="6576"/>
                    <a:pt x="525" y="6531"/>
                    <a:pt x="571" y="6531"/>
                  </a:cubicBezTo>
                  <a:lnTo>
                    <a:pt x="662" y="6531"/>
                  </a:lnTo>
                  <a:cubicBezTo>
                    <a:pt x="731" y="6508"/>
                    <a:pt x="799" y="6485"/>
                    <a:pt x="890" y="6439"/>
                  </a:cubicBezTo>
                  <a:cubicBezTo>
                    <a:pt x="1027" y="6371"/>
                    <a:pt x="1187" y="6325"/>
                    <a:pt x="1301" y="6257"/>
                  </a:cubicBezTo>
                  <a:cubicBezTo>
                    <a:pt x="1849" y="5960"/>
                    <a:pt x="2237" y="5526"/>
                    <a:pt x="2488" y="5116"/>
                  </a:cubicBezTo>
                  <a:cubicBezTo>
                    <a:pt x="2716" y="4705"/>
                    <a:pt x="2785" y="4294"/>
                    <a:pt x="2785" y="3974"/>
                  </a:cubicBezTo>
                  <a:cubicBezTo>
                    <a:pt x="2762" y="3815"/>
                    <a:pt x="2716" y="3700"/>
                    <a:pt x="2694" y="3609"/>
                  </a:cubicBezTo>
                  <a:cubicBezTo>
                    <a:pt x="2671" y="3518"/>
                    <a:pt x="2648" y="3472"/>
                    <a:pt x="2648" y="3472"/>
                  </a:cubicBezTo>
                  <a:cubicBezTo>
                    <a:pt x="2648" y="3472"/>
                    <a:pt x="2625" y="3427"/>
                    <a:pt x="2579" y="3358"/>
                  </a:cubicBezTo>
                  <a:cubicBezTo>
                    <a:pt x="2534" y="3267"/>
                    <a:pt x="2397" y="3175"/>
                    <a:pt x="2260" y="3061"/>
                  </a:cubicBezTo>
                  <a:cubicBezTo>
                    <a:pt x="2191" y="2993"/>
                    <a:pt x="2077" y="2970"/>
                    <a:pt x="1963" y="2924"/>
                  </a:cubicBezTo>
                  <a:cubicBezTo>
                    <a:pt x="1918" y="2902"/>
                    <a:pt x="1849" y="2879"/>
                    <a:pt x="1803" y="2879"/>
                  </a:cubicBezTo>
                  <a:cubicBezTo>
                    <a:pt x="1758" y="2856"/>
                    <a:pt x="1644" y="2856"/>
                    <a:pt x="1666" y="2856"/>
                  </a:cubicBezTo>
                  <a:lnTo>
                    <a:pt x="1666" y="2856"/>
                  </a:lnTo>
                  <a:cubicBezTo>
                    <a:pt x="1644" y="2856"/>
                    <a:pt x="1621" y="2856"/>
                    <a:pt x="1621" y="2879"/>
                  </a:cubicBezTo>
                  <a:cubicBezTo>
                    <a:pt x="1602" y="2885"/>
                    <a:pt x="1591" y="2888"/>
                    <a:pt x="1583" y="2888"/>
                  </a:cubicBezTo>
                  <a:cubicBezTo>
                    <a:pt x="1563" y="2888"/>
                    <a:pt x="1575" y="2866"/>
                    <a:pt x="1575" y="2833"/>
                  </a:cubicBezTo>
                  <a:lnTo>
                    <a:pt x="1598" y="2810"/>
                  </a:lnTo>
                  <a:cubicBezTo>
                    <a:pt x="1621" y="2787"/>
                    <a:pt x="1712" y="2673"/>
                    <a:pt x="1781" y="2605"/>
                  </a:cubicBezTo>
                  <a:cubicBezTo>
                    <a:pt x="1918" y="2468"/>
                    <a:pt x="2054" y="2331"/>
                    <a:pt x="2191" y="2194"/>
                  </a:cubicBezTo>
                  <a:cubicBezTo>
                    <a:pt x="2785" y="1623"/>
                    <a:pt x="3470" y="1076"/>
                    <a:pt x="4177" y="687"/>
                  </a:cubicBezTo>
                  <a:cubicBezTo>
                    <a:pt x="4542" y="505"/>
                    <a:pt x="4885" y="368"/>
                    <a:pt x="5204" y="345"/>
                  </a:cubicBezTo>
                  <a:cubicBezTo>
                    <a:pt x="5255" y="338"/>
                    <a:pt x="5303" y="335"/>
                    <a:pt x="5350" y="335"/>
                  </a:cubicBezTo>
                  <a:cubicBezTo>
                    <a:pt x="5619" y="335"/>
                    <a:pt x="5821" y="444"/>
                    <a:pt x="5958" y="619"/>
                  </a:cubicBezTo>
                  <a:cubicBezTo>
                    <a:pt x="6268" y="973"/>
                    <a:pt x="6298" y="1328"/>
                    <a:pt x="6362" y="1328"/>
                  </a:cubicBezTo>
                  <a:cubicBezTo>
                    <a:pt x="6364" y="1328"/>
                    <a:pt x="6366" y="1327"/>
                    <a:pt x="6368" y="1327"/>
                  </a:cubicBezTo>
                  <a:cubicBezTo>
                    <a:pt x="6391" y="1327"/>
                    <a:pt x="6391" y="1235"/>
                    <a:pt x="6391" y="1098"/>
                  </a:cubicBezTo>
                  <a:cubicBezTo>
                    <a:pt x="6368" y="939"/>
                    <a:pt x="6323" y="733"/>
                    <a:pt x="6163" y="482"/>
                  </a:cubicBezTo>
                  <a:cubicBezTo>
                    <a:pt x="6095" y="345"/>
                    <a:pt x="5958" y="231"/>
                    <a:pt x="5798" y="140"/>
                  </a:cubicBezTo>
                  <a:cubicBezTo>
                    <a:pt x="5615" y="48"/>
                    <a:pt x="5410" y="3"/>
                    <a:pt x="5204" y="3"/>
                  </a:cubicBezTo>
                  <a:cubicBezTo>
                    <a:pt x="5173" y="1"/>
                    <a:pt x="5141" y="0"/>
                    <a:pt x="51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5160400" y="1992475"/>
              <a:ext cx="42250" cy="19875"/>
            </a:xfrm>
            <a:custGeom>
              <a:avLst/>
              <a:gdLst/>
              <a:ahLst/>
              <a:cxnLst/>
              <a:rect l="l" t="t" r="r" b="b"/>
              <a:pathLst>
                <a:path w="1690" h="795" extrusionOk="0">
                  <a:moveTo>
                    <a:pt x="898" y="1"/>
                  </a:moveTo>
                  <a:cubicBezTo>
                    <a:pt x="843" y="1"/>
                    <a:pt x="787" y="3"/>
                    <a:pt x="731" y="9"/>
                  </a:cubicBezTo>
                  <a:cubicBezTo>
                    <a:pt x="320" y="55"/>
                    <a:pt x="0" y="260"/>
                    <a:pt x="69" y="489"/>
                  </a:cubicBezTo>
                  <a:cubicBezTo>
                    <a:pt x="108" y="667"/>
                    <a:pt x="424" y="794"/>
                    <a:pt x="791" y="794"/>
                  </a:cubicBezTo>
                  <a:cubicBezTo>
                    <a:pt x="846" y="794"/>
                    <a:pt x="902" y="791"/>
                    <a:pt x="959" y="785"/>
                  </a:cubicBezTo>
                  <a:cubicBezTo>
                    <a:pt x="1370" y="740"/>
                    <a:pt x="1689" y="511"/>
                    <a:pt x="1621" y="306"/>
                  </a:cubicBezTo>
                  <a:cubicBezTo>
                    <a:pt x="1581" y="127"/>
                    <a:pt x="1265" y="1"/>
                    <a:pt x="89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4596025" y="1399800"/>
              <a:ext cx="636850" cy="594050"/>
            </a:xfrm>
            <a:custGeom>
              <a:avLst/>
              <a:gdLst/>
              <a:ahLst/>
              <a:cxnLst/>
              <a:rect l="l" t="t" r="r" b="b"/>
              <a:pathLst>
                <a:path w="25474" h="23762" extrusionOk="0">
                  <a:moveTo>
                    <a:pt x="5319" y="1"/>
                  </a:moveTo>
                  <a:cubicBezTo>
                    <a:pt x="2146" y="572"/>
                    <a:pt x="1" y="1644"/>
                    <a:pt x="1" y="1644"/>
                  </a:cubicBezTo>
                  <a:cubicBezTo>
                    <a:pt x="1" y="1644"/>
                    <a:pt x="23" y="1644"/>
                    <a:pt x="67" y="1644"/>
                  </a:cubicBezTo>
                  <a:cubicBezTo>
                    <a:pt x="727" y="1644"/>
                    <a:pt x="6334" y="1824"/>
                    <a:pt x="15454" y="7647"/>
                  </a:cubicBezTo>
                  <a:cubicBezTo>
                    <a:pt x="22484" y="12121"/>
                    <a:pt x="20818" y="23762"/>
                    <a:pt x="20818" y="23762"/>
                  </a:cubicBezTo>
                  <a:lnTo>
                    <a:pt x="23260" y="23214"/>
                  </a:lnTo>
                  <a:cubicBezTo>
                    <a:pt x="23260" y="23214"/>
                    <a:pt x="25474" y="15842"/>
                    <a:pt x="22141" y="9017"/>
                  </a:cubicBezTo>
                  <a:cubicBezTo>
                    <a:pt x="20133" y="4863"/>
                    <a:pt x="11436" y="298"/>
                    <a:pt x="5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596025" y="1425500"/>
              <a:ext cx="614600" cy="568350"/>
            </a:xfrm>
            <a:custGeom>
              <a:avLst/>
              <a:gdLst/>
              <a:ahLst/>
              <a:cxnLst/>
              <a:rect l="l" t="t" r="r" b="b"/>
              <a:pathLst>
                <a:path w="24584" h="22734" extrusionOk="0">
                  <a:moveTo>
                    <a:pt x="1462" y="0"/>
                  </a:moveTo>
                  <a:cubicBezTo>
                    <a:pt x="526" y="342"/>
                    <a:pt x="1" y="616"/>
                    <a:pt x="1" y="616"/>
                  </a:cubicBezTo>
                  <a:cubicBezTo>
                    <a:pt x="1" y="616"/>
                    <a:pt x="23" y="616"/>
                    <a:pt x="67" y="616"/>
                  </a:cubicBezTo>
                  <a:cubicBezTo>
                    <a:pt x="727" y="616"/>
                    <a:pt x="6334" y="796"/>
                    <a:pt x="15454" y="6619"/>
                  </a:cubicBezTo>
                  <a:cubicBezTo>
                    <a:pt x="22484" y="11093"/>
                    <a:pt x="20818" y="22734"/>
                    <a:pt x="20818" y="22734"/>
                  </a:cubicBezTo>
                  <a:lnTo>
                    <a:pt x="23260" y="22186"/>
                  </a:lnTo>
                  <a:cubicBezTo>
                    <a:pt x="23260" y="22186"/>
                    <a:pt x="24584" y="17758"/>
                    <a:pt x="23648" y="12577"/>
                  </a:cubicBezTo>
                  <a:lnTo>
                    <a:pt x="23648" y="12577"/>
                  </a:lnTo>
                  <a:cubicBezTo>
                    <a:pt x="23465" y="13581"/>
                    <a:pt x="23191" y="14426"/>
                    <a:pt x="22735" y="14836"/>
                  </a:cubicBezTo>
                  <a:cubicBezTo>
                    <a:pt x="22584" y="14969"/>
                    <a:pt x="22460" y="15032"/>
                    <a:pt x="22350" y="15032"/>
                  </a:cubicBezTo>
                  <a:cubicBezTo>
                    <a:pt x="21353" y="15032"/>
                    <a:pt x="21647" y="9791"/>
                    <a:pt x="15043" y="4976"/>
                  </a:cubicBezTo>
                  <a:cubicBezTo>
                    <a:pt x="9177" y="708"/>
                    <a:pt x="3493" y="91"/>
                    <a:pt x="14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999475" y="1525050"/>
              <a:ext cx="90175" cy="65875"/>
            </a:xfrm>
            <a:custGeom>
              <a:avLst/>
              <a:gdLst/>
              <a:ahLst/>
              <a:cxnLst/>
              <a:rect l="l" t="t" r="r" b="b"/>
              <a:pathLst>
                <a:path w="3607" h="2635" extrusionOk="0">
                  <a:moveTo>
                    <a:pt x="456" y="1"/>
                  </a:moveTo>
                  <a:cubicBezTo>
                    <a:pt x="280" y="1"/>
                    <a:pt x="146" y="64"/>
                    <a:pt x="92" y="195"/>
                  </a:cubicBezTo>
                  <a:cubicBezTo>
                    <a:pt x="0" y="492"/>
                    <a:pt x="297" y="948"/>
                    <a:pt x="754" y="1222"/>
                  </a:cubicBezTo>
                  <a:cubicBezTo>
                    <a:pt x="998" y="1374"/>
                    <a:pt x="1237" y="1448"/>
                    <a:pt x="1427" y="1448"/>
                  </a:cubicBezTo>
                  <a:cubicBezTo>
                    <a:pt x="1610" y="1448"/>
                    <a:pt x="1748" y="1379"/>
                    <a:pt x="1804" y="1245"/>
                  </a:cubicBezTo>
                  <a:cubicBezTo>
                    <a:pt x="1895" y="971"/>
                    <a:pt x="1598" y="515"/>
                    <a:pt x="1142" y="218"/>
                  </a:cubicBezTo>
                  <a:cubicBezTo>
                    <a:pt x="892" y="75"/>
                    <a:pt x="649" y="1"/>
                    <a:pt x="456" y="1"/>
                  </a:cubicBezTo>
                  <a:close/>
                  <a:moveTo>
                    <a:pt x="2566" y="1604"/>
                  </a:moveTo>
                  <a:cubicBezTo>
                    <a:pt x="2443" y="1604"/>
                    <a:pt x="2349" y="1650"/>
                    <a:pt x="2306" y="1747"/>
                  </a:cubicBezTo>
                  <a:cubicBezTo>
                    <a:pt x="2237" y="1953"/>
                    <a:pt x="2443" y="2272"/>
                    <a:pt x="2785" y="2478"/>
                  </a:cubicBezTo>
                  <a:cubicBezTo>
                    <a:pt x="2961" y="2583"/>
                    <a:pt x="3131" y="2635"/>
                    <a:pt x="3268" y="2635"/>
                  </a:cubicBezTo>
                  <a:cubicBezTo>
                    <a:pt x="3396" y="2635"/>
                    <a:pt x="3494" y="2589"/>
                    <a:pt x="3538" y="2500"/>
                  </a:cubicBezTo>
                  <a:cubicBezTo>
                    <a:pt x="3607" y="2295"/>
                    <a:pt x="3401" y="1975"/>
                    <a:pt x="3059" y="1770"/>
                  </a:cubicBezTo>
                  <a:cubicBezTo>
                    <a:pt x="2878" y="1662"/>
                    <a:pt x="2704" y="1604"/>
                    <a:pt x="2566" y="1604"/>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4705025" y="2494925"/>
              <a:ext cx="432000" cy="749975"/>
            </a:xfrm>
            <a:custGeom>
              <a:avLst/>
              <a:gdLst/>
              <a:ahLst/>
              <a:cxnLst/>
              <a:rect l="l" t="t" r="r" b="b"/>
              <a:pathLst>
                <a:path w="17280" h="29999" extrusionOk="0">
                  <a:moveTo>
                    <a:pt x="10580" y="0"/>
                  </a:moveTo>
                  <a:cubicBezTo>
                    <a:pt x="5983" y="0"/>
                    <a:pt x="2143" y="3706"/>
                    <a:pt x="799" y="11273"/>
                  </a:cubicBezTo>
                  <a:cubicBezTo>
                    <a:pt x="0" y="15838"/>
                    <a:pt x="799" y="19582"/>
                    <a:pt x="2625" y="23713"/>
                  </a:cubicBezTo>
                  <a:cubicBezTo>
                    <a:pt x="3013" y="24603"/>
                    <a:pt x="3972" y="25493"/>
                    <a:pt x="4588" y="26224"/>
                  </a:cubicBezTo>
                  <a:cubicBezTo>
                    <a:pt x="6400" y="28519"/>
                    <a:pt x="9085" y="29999"/>
                    <a:pt x="12053" y="29999"/>
                  </a:cubicBezTo>
                  <a:cubicBezTo>
                    <a:pt x="12302" y="29999"/>
                    <a:pt x="12553" y="29988"/>
                    <a:pt x="12805" y="29967"/>
                  </a:cubicBezTo>
                  <a:cubicBezTo>
                    <a:pt x="17279" y="29602"/>
                    <a:pt x="17188" y="26680"/>
                    <a:pt x="17188" y="26680"/>
                  </a:cubicBezTo>
                  <a:lnTo>
                    <a:pt x="14312" y="26475"/>
                  </a:lnTo>
                  <a:cubicBezTo>
                    <a:pt x="13879" y="26549"/>
                    <a:pt x="13464" y="26583"/>
                    <a:pt x="13068" y="26583"/>
                  </a:cubicBezTo>
                  <a:cubicBezTo>
                    <a:pt x="8960" y="26583"/>
                    <a:pt x="6871" y="22937"/>
                    <a:pt x="6871" y="22937"/>
                  </a:cubicBezTo>
                  <a:cubicBezTo>
                    <a:pt x="3493" y="17710"/>
                    <a:pt x="4817" y="8329"/>
                    <a:pt x="7236" y="4745"/>
                  </a:cubicBezTo>
                  <a:cubicBezTo>
                    <a:pt x="9016" y="2143"/>
                    <a:pt x="10432" y="1801"/>
                    <a:pt x="11504" y="1139"/>
                  </a:cubicBezTo>
                  <a:cubicBezTo>
                    <a:pt x="12691" y="956"/>
                    <a:pt x="13262" y="1025"/>
                    <a:pt x="13992" y="637"/>
                  </a:cubicBezTo>
                  <a:cubicBezTo>
                    <a:pt x="12827" y="213"/>
                    <a:pt x="11682" y="0"/>
                    <a:pt x="10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4781500" y="2523375"/>
              <a:ext cx="353800" cy="685500"/>
            </a:xfrm>
            <a:custGeom>
              <a:avLst/>
              <a:gdLst/>
              <a:ahLst/>
              <a:cxnLst/>
              <a:rect l="l" t="t" r="r" b="b"/>
              <a:pathLst>
                <a:path w="14152" h="27420" extrusionOk="0">
                  <a:moveTo>
                    <a:pt x="8423" y="1"/>
                  </a:moveTo>
                  <a:lnTo>
                    <a:pt x="8423" y="1"/>
                  </a:lnTo>
                  <a:cubicBezTo>
                    <a:pt x="4748" y="503"/>
                    <a:pt x="1849" y="3881"/>
                    <a:pt x="731" y="10249"/>
                  </a:cubicBezTo>
                  <a:cubicBezTo>
                    <a:pt x="0" y="14426"/>
                    <a:pt x="867" y="17919"/>
                    <a:pt x="2534" y="21708"/>
                  </a:cubicBezTo>
                  <a:cubicBezTo>
                    <a:pt x="2876" y="22529"/>
                    <a:pt x="3355" y="23283"/>
                    <a:pt x="3903" y="23967"/>
                  </a:cubicBezTo>
                  <a:cubicBezTo>
                    <a:pt x="5568" y="26054"/>
                    <a:pt x="8030" y="27420"/>
                    <a:pt x="10751" y="27420"/>
                  </a:cubicBezTo>
                  <a:cubicBezTo>
                    <a:pt x="10978" y="27420"/>
                    <a:pt x="11206" y="27410"/>
                    <a:pt x="11436" y="27391"/>
                  </a:cubicBezTo>
                  <a:cubicBezTo>
                    <a:pt x="12463" y="27300"/>
                    <a:pt x="13216" y="27072"/>
                    <a:pt x="13787" y="26775"/>
                  </a:cubicBezTo>
                  <a:cubicBezTo>
                    <a:pt x="14152" y="26113"/>
                    <a:pt x="14129" y="25542"/>
                    <a:pt x="14129" y="25542"/>
                  </a:cubicBezTo>
                  <a:lnTo>
                    <a:pt x="11253" y="25337"/>
                  </a:lnTo>
                  <a:cubicBezTo>
                    <a:pt x="10820" y="25411"/>
                    <a:pt x="10405" y="25445"/>
                    <a:pt x="10009" y="25445"/>
                  </a:cubicBezTo>
                  <a:cubicBezTo>
                    <a:pt x="5901" y="25445"/>
                    <a:pt x="3812" y="21799"/>
                    <a:pt x="3812" y="21799"/>
                  </a:cubicBezTo>
                  <a:cubicBezTo>
                    <a:pt x="434" y="16572"/>
                    <a:pt x="1758" y="7191"/>
                    <a:pt x="4177" y="3607"/>
                  </a:cubicBezTo>
                  <a:cubicBezTo>
                    <a:pt x="5957" y="1005"/>
                    <a:pt x="7373" y="686"/>
                    <a:pt x="842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4806025" y="2539475"/>
              <a:ext cx="199750" cy="612775"/>
            </a:xfrm>
            <a:custGeom>
              <a:avLst/>
              <a:gdLst/>
              <a:ahLst/>
              <a:cxnLst/>
              <a:rect l="l" t="t" r="r" b="b"/>
              <a:pathLst>
                <a:path w="7990" h="24511" extrusionOk="0">
                  <a:moveTo>
                    <a:pt x="7043" y="1"/>
                  </a:moveTo>
                  <a:cubicBezTo>
                    <a:pt x="6656" y="1"/>
                    <a:pt x="6165" y="72"/>
                    <a:pt x="5661" y="315"/>
                  </a:cubicBezTo>
                  <a:cubicBezTo>
                    <a:pt x="4999" y="612"/>
                    <a:pt x="4337" y="1137"/>
                    <a:pt x="3744" y="1799"/>
                  </a:cubicBezTo>
                  <a:cubicBezTo>
                    <a:pt x="3128" y="2461"/>
                    <a:pt x="2580" y="3237"/>
                    <a:pt x="2123" y="4059"/>
                  </a:cubicBezTo>
                  <a:cubicBezTo>
                    <a:pt x="1644" y="4903"/>
                    <a:pt x="1256" y="5748"/>
                    <a:pt x="982" y="6615"/>
                  </a:cubicBezTo>
                  <a:cubicBezTo>
                    <a:pt x="754" y="7483"/>
                    <a:pt x="548" y="8281"/>
                    <a:pt x="434" y="8989"/>
                  </a:cubicBezTo>
                  <a:cubicBezTo>
                    <a:pt x="274" y="9674"/>
                    <a:pt x="229" y="10267"/>
                    <a:pt x="160" y="10678"/>
                  </a:cubicBezTo>
                  <a:cubicBezTo>
                    <a:pt x="115" y="10884"/>
                    <a:pt x="92" y="11043"/>
                    <a:pt x="92" y="11157"/>
                  </a:cubicBezTo>
                  <a:cubicBezTo>
                    <a:pt x="92" y="11249"/>
                    <a:pt x="69" y="11317"/>
                    <a:pt x="69" y="11317"/>
                  </a:cubicBezTo>
                  <a:cubicBezTo>
                    <a:pt x="69" y="11317"/>
                    <a:pt x="69" y="11546"/>
                    <a:pt x="46" y="11979"/>
                  </a:cubicBezTo>
                  <a:cubicBezTo>
                    <a:pt x="1" y="12390"/>
                    <a:pt x="46" y="12983"/>
                    <a:pt x="46" y="13691"/>
                  </a:cubicBezTo>
                  <a:cubicBezTo>
                    <a:pt x="115" y="14399"/>
                    <a:pt x="183" y="15243"/>
                    <a:pt x="389" y="16111"/>
                  </a:cubicBezTo>
                  <a:cubicBezTo>
                    <a:pt x="457" y="16339"/>
                    <a:pt x="480" y="16567"/>
                    <a:pt x="548" y="16772"/>
                  </a:cubicBezTo>
                  <a:cubicBezTo>
                    <a:pt x="617" y="17001"/>
                    <a:pt x="685" y="17229"/>
                    <a:pt x="777" y="17434"/>
                  </a:cubicBezTo>
                  <a:cubicBezTo>
                    <a:pt x="845" y="17663"/>
                    <a:pt x="914" y="17891"/>
                    <a:pt x="982" y="18119"/>
                  </a:cubicBezTo>
                  <a:lnTo>
                    <a:pt x="1279" y="18758"/>
                  </a:lnTo>
                  <a:cubicBezTo>
                    <a:pt x="2055" y="20493"/>
                    <a:pt x="3128" y="22091"/>
                    <a:pt x="4132" y="23095"/>
                  </a:cubicBezTo>
                  <a:cubicBezTo>
                    <a:pt x="4360" y="23369"/>
                    <a:pt x="4634" y="23552"/>
                    <a:pt x="4862" y="23734"/>
                  </a:cubicBezTo>
                  <a:cubicBezTo>
                    <a:pt x="4976" y="23825"/>
                    <a:pt x="5068" y="23917"/>
                    <a:pt x="5159" y="23985"/>
                  </a:cubicBezTo>
                  <a:cubicBezTo>
                    <a:pt x="5273" y="24054"/>
                    <a:pt x="5365" y="24122"/>
                    <a:pt x="5456" y="24191"/>
                  </a:cubicBezTo>
                  <a:cubicBezTo>
                    <a:pt x="5798" y="24396"/>
                    <a:pt x="6004" y="24510"/>
                    <a:pt x="6026" y="24510"/>
                  </a:cubicBezTo>
                  <a:cubicBezTo>
                    <a:pt x="6072" y="24442"/>
                    <a:pt x="5250" y="23940"/>
                    <a:pt x="4337" y="22912"/>
                  </a:cubicBezTo>
                  <a:cubicBezTo>
                    <a:pt x="3402" y="21863"/>
                    <a:pt x="2420" y="20288"/>
                    <a:pt x="1735" y="18576"/>
                  </a:cubicBezTo>
                  <a:lnTo>
                    <a:pt x="1484" y="17937"/>
                  </a:lnTo>
                  <a:cubicBezTo>
                    <a:pt x="1416" y="17708"/>
                    <a:pt x="1347" y="17480"/>
                    <a:pt x="1279" y="17275"/>
                  </a:cubicBezTo>
                  <a:cubicBezTo>
                    <a:pt x="1210" y="17069"/>
                    <a:pt x="1165" y="16841"/>
                    <a:pt x="1096" y="16636"/>
                  </a:cubicBezTo>
                  <a:cubicBezTo>
                    <a:pt x="1028" y="16430"/>
                    <a:pt x="1005" y="16202"/>
                    <a:pt x="959" y="15996"/>
                  </a:cubicBezTo>
                  <a:cubicBezTo>
                    <a:pt x="777" y="15152"/>
                    <a:pt x="754" y="14353"/>
                    <a:pt x="685" y="13668"/>
                  </a:cubicBezTo>
                  <a:cubicBezTo>
                    <a:pt x="708" y="12983"/>
                    <a:pt x="685" y="12413"/>
                    <a:pt x="731" y="12002"/>
                  </a:cubicBezTo>
                  <a:cubicBezTo>
                    <a:pt x="754" y="11614"/>
                    <a:pt x="777" y="11386"/>
                    <a:pt x="777" y="11386"/>
                  </a:cubicBezTo>
                  <a:cubicBezTo>
                    <a:pt x="777" y="11386"/>
                    <a:pt x="777" y="11317"/>
                    <a:pt x="799" y="11203"/>
                  </a:cubicBezTo>
                  <a:cubicBezTo>
                    <a:pt x="799" y="11112"/>
                    <a:pt x="799" y="10952"/>
                    <a:pt x="845" y="10747"/>
                  </a:cubicBezTo>
                  <a:cubicBezTo>
                    <a:pt x="891" y="10359"/>
                    <a:pt x="936" y="9788"/>
                    <a:pt x="1073" y="9103"/>
                  </a:cubicBezTo>
                  <a:cubicBezTo>
                    <a:pt x="1187" y="8418"/>
                    <a:pt x="1347" y="7620"/>
                    <a:pt x="1553" y="6775"/>
                  </a:cubicBezTo>
                  <a:cubicBezTo>
                    <a:pt x="1758" y="5976"/>
                    <a:pt x="2123" y="5109"/>
                    <a:pt x="2557" y="4310"/>
                  </a:cubicBezTo>
                  <a:cubicBezTo>
                    <a:pt x="3402" y="2689"/>
                    <a:pt x="4566" y="1183"/>
                    <a:pt x="5775" y="567"/>
                  </a:cubicBezTo>
                  <a:cubicBezTo>
                    <a:pt x="6392" y="224"/>
                    <a:pt x="6962" y="156"/>
                    <a:pt x="7350" y="156"/>
                  </a:cubicBezTo>
                  <a:cubicBezTo>
                    <a:pt x="7704" y="175"/>
                    <a:pt x="7922" y="229"/>
                    <a:pt x="7976" y="229"/>
                  </a:cubicBezTo>
                  <a:cubicBezTo>
                    <a:pt x="7985" y="229"/>
                    <a:pt x="7989" y="227"/>
                    <a:pt x="7989" y="224"/>
                  </a:cubicBezTo>
                  <a:cubicBezTo>
                    <a:pt x="7989" y="201"/>
                    <a:pt x="7784" y="87"/>
                    <a:pt x="7373" y="19"/>
                  </a:cubicBezTo>
                  <a:cubicBezTo>
                    <a:pt x="7275" y="8"/>
                    <a:pt x="7164" y="1"/>
                    <a:pt x="70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4706725" y="2495925"/>
              <a:ext cx="387500" cy="754675"/>
            </a:xfrm>
            <a:custGeom>
              <a:avLst/>
              <a:gdLst/>
              <a:ahLst/>
              <a:cxnLst/>
              <a:rect l="l" t="t" r="r" b="b"/>
              <a:pathLst>
                <a:path w="15500" h="30187" extrusionOk="0">
                  <a:moveTo>
                    <a:pt x="9465" y="1"/>
                  </a:moveTo>
                  <a:cubicBezTo>
                    <a:pt x="8982" y="1"/>
                    <a:pt x="8424" y="54"/>
                    <a:pt x="7830" y="209"/>
                  </a:cubicBezTo>
                  <a:cubicBezTo>
                    <a:pt x="7305" y="346"/>
                    <a:pt x="6734" y="551"/>
                    <a:pt x="6187" y="871"/>
                  </a:cubicBezTo>
                  <a:cubicBezTo>
                    <a:pt x="5639" y="1167"/>
                    <a:pt x="5114" y="1555"/>
                    <a:pt x="4612" y="2035"/>
                  </a:cubicBezTo>
                  <a:cubicBezTo>
                    <a:pt x="4110" y="2514"/>
                    <a:pt x="3653" y="3039"/>
                    <a:pt x="3242" y="3610"/>
                  </a:cubicBezTo>
                  <a:cubicBezTo>
                    <a:pt x="2831" y="4203"/>
                    <a:pt x="2466" y="4842"/>
                    <a:pt x="2124" y="5481"/>
                  </a:cubicBezTo>
                  <a:cubicBezTo>
                    <a:pt x="823" y="8083"/>
                    <a:pt x="252" y="10959"/>
                    <a:pt x="69" y="13128"/>
                  </a:cubicBezTo>
                  <a:cubicBezTo>
                    <a:pt x="1" y="14201"/>
                    <a:pt x="1" y="15114"/>
                    <a:pt x="47" y="15753"/>
                  </a:cubicBezTo>
                  <a:cubicBezTo>
                    <a:pt x="47" y="16072"/>
                    <a:pt x="69" y="16323"/>
                    <a:pt x="92" y="16483"/>
                  </a:cubicBezTo>
                  <a:cubicBezTo>
                    <a:pt x="115" y="16666"/>
                    <a:pt x="115" y="16757"/>
                    <a:pt x="115" y="16757"/>
                  </a:cubicBezTo>
                  <a:cubicBezTo>
                    <a:pt x="115" y="16757"/>
                    <a:pt x="138" y="16848"/>
                    <a:pt x="161" y="17008"/>
                  </a:cubicBezTo>
                  <a:cubicBezTo>
                    <a:pt x="184" y="17168"/>
                    <a:pt x="206" y="17419"/>
                    <a:pt x="275" y="17738"/>
                  </a:cubicBezTo>
                  <a:cubicBezTo>
                    <a:pt x="389" y="18355"/>
                    <a:pt x="572" y="19268"/>
                    <a:pt x="891" y="20295"/>
                  </a:cubicBezTo>
                  <a:cubicBezTo>
                    <a:pt x="1211" y="21345"/>
                    <a:pt x="1667" y="22532"/>
                    <a:pt x="2306" y="23741"/>
                  </a:cubicBezTo>
                  <a:cubicBezTo>
                    <a:pt x="2626" y="24335"/>
                    <a:pt x="3014" y="24928"/>
                    <a:pt x="3425" y="25522"/>
                  </a:cubicBezTo>
                  <a:cubicBezTo>
                    <a:pt x="3836" y="26092"/>
                    <a:pt x="4292" y="26663"/>
                    <a:pt x="4817" y="27188"/>
                  </a:cubicBezTo>
                  <a:cubicBezTo>
                    <a:pt x="5319" y="27713"/>
                    <a:pt x="5890" y="28192"/>
                    <a:pt x="6483" y="28580"/>
                  </a:cubicBezTo>
                  <a:cubicBezTo>
                    <a:pt x="7077" y="28991"/>
                    <a:pt x="7693" y="29334"/>
                    <a:pt x="8332" y="29585"/>
                  </a:cubicBezTo>
                  <a:cubicBezTo>
                    <a:pt x="9460" y="30028"/>
                    <a:pt x="10605" y="30186"/>
                    <a:pt x="11611" y="30186"/>
                  </a:cubicBezTo>
                  <a:cubicBezTo>
                    <a:pt x="11746" y="30186"/>
                    <a:pt x="11878" y="30184"/>
                    <a:pt x="12007" y="30178"/>
                  </a:cubicBezTo>
                  <a:cubicBezTo>
                    <a:pt x="13080" y="30133"/>
                    <a:pt x="13970" y="29904"/>
                    <a:pt x="14564" y="29722"/>
                  </a:cubicBezTo>
                  <a:cubicBezTo>
                    <a:pt x="15180" y="29516"/>
                    <a:pt x="15499" y="29379"/>
                    <a:pt x="15499" y="29356"/>
                  </a:cubicBezTo>
                  <a:cubicBezTo>
                    <a:pt x="15498" y="29353"/>
                    <a:pt x="15493" y="29351"/>
                    <a:pt x="15484" y="29351"/>
                  </a:cubicBezTo>
                  <a:cubicBezTo>
                    <a:pt x="15327" y="29351"/>
                    <a:pt x="14013" y="29883"/>
                    <a:pt x="11984" y="29904"/>
                  </a:cubicBezTo>
                  <a:cubicBezTo>
                    <a:pt x="11927" y="29906"/>
                    <a:pt x="11869" y="29906"/>
                    <a:pt x="11811" y="29906"/>
                  </a:cubicBezTo>
                  <a:cubicBezTo>
                    <a:pt x="10800" y="29906"/>
                    <a:pt x="9636" y="29716"/>
                    <a:pt x="8492" y="29220"/>
                  </a:cubicBezTo>
                  <a:cubicBezTo>
                    <a:pt x="7876" y="28968"/>
                    <a:pt x="7305" y="28603"/>
                    <a:pt x="6734" y="28215"/>
                  </a:cubicBezTo>
                  <a:cubicBezTo>
                    <a:pt x="6187" y="27827"/>
                    <a:pt x="5662" y="27348"/>
                    <a:pt x="5159" y="26846"/>
                  </a:cubicBezTo>
                  <a:cubicBezTo>
                    <a:pt x="4680" y="26344"/>
                    <a:pt x="4269" y="25773"/>
                    <a:pt x="3858" y="25202"/>
                  </a:cubicBezTo>
                  <a:cubicBezTo>
                    <a:pt x="3470" y="24632"/>
                    <a:pt x="3128" y="24061"/>
                    <a:pt x="2831" y="23468"/>
                  </a:cubicBezTo>
                  <a:cubicBezTo>
                    <a:pt x="2215" y="22281"/>
                    <a:pt x="1804" y="21117"/>
                    <a:pt x="1507" y="20112"/>
                  </a:cubicBezTo>
                  <a:cubicBezTo>
                    <a:pt x="1211" y="19108"/>
                    <a:pt x="1051" y="18241"/>
                    <a:pt x="937" y="17624"/>
                  </a:cubicBezTo>
                  <a:cubicBezTo>
                    <a:pt x="914" y="17328"/>
                    <a:pt x="868" y="17076"/>
                    <a:pt x="846" y="16917"/>
                  </a:cubicBezTo>
                  <a:cubicBezTo>
                    <a:pt x="823" y="16757"/>
                    <a:pt x="823" y="16666"/>
                    <a:pt x="823" y="16666"/>
                  </a:cubicBezTo>
                  <a:cubicBezTo>
                    <a:pt x="823" y="16666"/>
                    <a:pt x="800" y="16574"/>
                    <a:pt x="800" y="16415"/>
                  </a:cubicBezTo>
                  <a:cubicBezTo>
                    <a:pt x="777" y="16255"/>
                    <a:pt x="754" y="16004"/>
                    <a:pt x="731" y="15707"/>
                  </a:cubicBezTo>
                  <a:cubicBezTo>
                    <a:pt x="686" y="15091"/>
                    <a:pt x="663" y="14223"/>
                    <a:pt x="731" y="13173"/>
                  </a:cubicBezTo>
                  <a:cubicBezTo>
                    <a:pt x="868" y="11073"/>
                    <a:pt x="1370" y="8243"/>
                    <a:pt x="2580" y="5710"/>
                  </a:cubicBezTo>
                  <a:cubicBezTo>
                    <a:pt x="2877" y="5070"/>
                    <a:pt x="3219" y="4454"/>
                    <a:pt x="3607" y="3883"/>
                  </a:cubicBezTo>
                  <a:cubicBezTo>
                    <a:pt x="3995" y="3313"/>
                    <a:pt x="4429" y="2788"/>
                    <a:pt x="4886" y="2309"/>
                  </a:cubicBezTo>
                  <a:cubicBezTo>
                    <a:pt x="5342" y="1852"/>
                    <a:pt x="5844" y="1464"/>
                    <a:pt x="6369" y="1144"/>
                  </a:cubicBezTo>
                  <a:cubicBezTo>
                    <a:pt x="6871" y="848"/>
                    <a:pt x="7396" y="642"/>
                    <a:pt x="7899" y="483"/>
                  </a:cubicBezTo>
                  <a:cubicBezTo>
                    <a:pt x="8658" y="258"/>
                    <a:pt x="9365" y="190"/>
                    <a:pt x="9921" y="190"/>
                  </a:cubicBezTo>
                  <a:cubicBezTo>
                    <a:pt x="10101" y="190"/>
                    <a:pt x="10265" y="197"/>
                    <a:pt x="10409" y="209"/>
                  </a:cubicBezTo>
                  <a:cubicBezTo>
                    <a:pt x="10959" y="228"/>
                    <a:pt x="11289" y="282"/>
                    <a:pt x="11371" y="282"/>
                  </a:cubicBezTo>
                  <a:cubicBezTo>
                    <a:pt x="11384" y="282"/>
                    <a:pt x="11391" y="280"/>
                    <a:pt x="11391" y="277"/>
                  </a:cubicBezTo>
                  <a:cubicBezTo>
                    <a:pt x="11391" y="254"/>
                    <a:pt x="11322" y="231"/>
                    <a:pt x="11140" y="186"/>
                  </a:cubicBezTo>
                  <a:cubicBezTo>
                    <a:pt x="10980" y="163"/>
                    <a:pt x="10752" y="95"/>
                    <a:pt x="10432" y="72"/>
                  </a:cubicBezTo>
                  <a:cubicBezTo>
                    <a:pt x="10165" y="32"/>
                    <a:pt x="9837" y="1"/>
                    <a:pt x="94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4754675" y="2650050"/>
              <a:ext cx="46800" cy="102775"/>
            </a:xfrm>
            <a:custGeom>
              <a:avLst/>
              <a:gdLst/>
              <a:ahLst/>
              <a:cxnLst/>
              <a:rect l="l" t="t" r="r" b="b"/>
              <a:pathLst>
                <a:path w="1872" h="4111" extrusionOk="0">
                  <a:moveTo>
                    <a:pt x="1393" y="0"/>
                  </a:moveTo>
                  <a:cubicBezTo>
                    <a:pt x="1102" y="0"/>
                    <a:pt x="773" y="426"/>
                    <a:pt x="639" y="960"/>
                  </a:cubicBezTo>
                  <a:cubicBezTo>
                    <a:pt x="525" y="1530"/>
                    <a:pt x="662" y="1987"/>
                    <a:pt x="982" y="2010"/>
                  </a:cubicBezTo>
                  <a:cubicBezTo>
                    <a:pt x="989" y="2010"/>
                    <a:pt x="997" y="2011"/>
                    <a:pt x="1004" y="2011"/>
                  </a:cubicBezTo>
                  <a:cubicBezTo>
                    <a:pt x="1296" y="2011"/>
                    <a:pt x="1624" y="1585"/>
                    <a:pt x="1758" y="1051"/>
                  </a:cubicBezTo>
                  <a:cubicBezTo>
                    <a:pt x="1872" y="503"/>
                    <a:pt x="1735" y="47"/>
                    <a:pt x="1415" y="1"/>
                  </a:cubicBezTo>
                  <a:cubicBezTo>
                    <a:pt x="1408" y="0"/>
                    <a:pt x="1400" y="0"/>
                    <a:pt x="1393" y="0"/>
                  </a:cubicBezTo>
                  <a:close/>
                  <a:moveTo>
                    <a:pt x="639" y="2670"/>
                  </a:moveTo>
                  <a:cubicBezTo>
                    <a:pt x="417" y="2670"/>
                    <a:pt x="180" y="2981"/>
                    <a:pt x="92" y="3356"/>
                  </a:cubicBezTo>
                  <a:cubicBezTo>
                    <a:pt x="0" y="3767"/>
                    <a:pt x="114" y="4087"/>
                    <a:pt x="320" y="4110"/>
                  </a:cubicBezTo>
                  <a:cubicBezTo>
                    <a:pt x="328" y="4110"/>
                    <a:pt x="335" y="4111"/>
                    <a:pt x="343" y="4111"/>
                  </a:cubicBezTo>
                  <a:cubicBezTo>
                    <a:pt x="565" y="4111"/>
                    <a:pt x="802" y="3800"/>
                    <a:pt x="890" y="3425"/>
                  </a:cubicBezTo>
                  <a:cubicBezTo>
                    <a:pt x="982" y="3014"/>
                    <a:pt x="868" y="2694"/>
                    <a:pt x="662" y="2672"/>
                  </a:cubicBezTo>
                  <a:cubicBezTo>
                    <a:pt x="655" y="2671"/>
                    <a:pt x="647" y="2670"/>
                    <a:pt x="639" y="267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4839100" y="2562325"/>
              <a:ext cx="422325" cy="637575"/>
            </a:xfrm>
            <a:custGeom>
              <a:avLst/>
              <a:gdLst/>
              <a:ahLst/>
              <a:cxnLst/>
              <a:rect l="l" t="t" r="r" b="b"/>
              <a:pathLst>
                <a:path w="16893" h="25503" extrusionOk="0">
                  <a:moveTo>
                    <a:pt x="5186" y="0"/>
                  </a:moveTo>
                  <a:cubicBezTo>
                    <a:pt x="4058" y="0"/>
                    <a:pt x="2821" y="698"/>
                    <a:pt x="2238" y="1501"/>
                  </a:cubicBezTo>
                  <a:cubicBezTo>
                    <a:pt x="1439" y="2597"/>
                    <a:pt x="1120" y="4103"/>
                    <a:pt x="1462" y="5405"/>
                  </a:cubicBezTo>
                  <a:cubicBezTo>
                    <a:pt x="2033" y="7596"/>
                    <a:pt x="3334" y="9490"/>
                    <a:pt x="4338" y="11499"/>
                  </a:cubicBezTo>
                  <a:cubicBezTo>
                    <a:pt x="5594" y="14032"/>
                    <a:pt x="6986" y="15562"/>
                    <a:pt x="8447" y="17981"/>
                  </a:cubicBezTo>
                  <a:cubicBezTo>
                    <a:pt x="7054" y="17251"/>
                    <a:pt x="5274" y="16680"/>
                    <a:pt x="3768" y="16155"/>
                  </a:cubicBezTo>
                  <a:cubicBezTo>
                    <a:pt x="3482" y="16058"/>
                    <a:pt x="3196" y="16012"/>
                    <a:pt x="2922" y="16012"/>
                  </a:cubicBezTo>
                  <a:cubicBezTo>
                    <a:pt x="1269" y="16012"/>
                    <a:pt x="1" y="17651"/>
                    <a:pt x="1234" y="19374"/>
                  </a:cubicBezTo>
                  <a:cubicBezTo>
                    <a:pt x="2216" y="20743"/>
                    <a:pt x="3768" y="22021"/>
                    <a:pt x="5114" y="23048"/>
                  </a:cubicBezTo>
                  <a:cubicBezTo>
                    <a:pt x="6873" y="24425"/>
                    <a:pt x="9315" y="25502"/>
                    <a:pt x="11486" y="25502"/>
                  </a:cubicBezTo>
                  <a:cubicBezTo>
                    <a:pt x="13204" y="25502"/>
                    <a:pt x="14752" y="24828"/>
                    <a:pt x="15660" y="23094"/>
                  </a:cubicBezTo>
                  <a:cubicBezTo>
                    <a:pt x="16892" y="20743"/>
                    <a:pt x="15774" y="17433"/>
                    <a:pt x="14998" y="15128"/>
                  </a:cubicBezTo>
                  <a:cubicBezTo>
                    <a:pt x="13742" y="11339"/>
                    <a:pt x="11939" y="7619"/>
                    <a:pt x="9748" y="4218"/>
                  </a:cubicBezTo>
                  <a:cubicBezTo>
                    <a:pt x="9040" y="3099"/>
                    <a:pt x="8287" y="1889"/>
                    <a:pt x="7283" y="976"/>
                  </a:cubicBezTo>
                  <a:cubicBezTo>
                    <a:pt x="7054" y="771"/>
                    <a:pt x="6803" y="566"/>
                    <a:pt x="6529" y="406"/>
                  </a:cubicBezTo>
                  <a:cubicBezTo>
                    <a:pt x="6233" y="223"/>
                    <a:pt x="5936" y="86"/>
                    <a:pt x="5639" y="41"/>
                  </a:cubicBezTo>
                  <a:cubicBezTo>
                    <a:pt x="5492" y="13"/>
                    <a:pt x="5340" y="0"/>
                    <a:pt x="5186"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5044550" y="3009525"/>
              <a:ext cx="88475" cy="40125"/>
            </a:xfrm>
            <a:custGeom>
              <a:avLst/>
              <a:gdLst/>
              <a:ahLst/>
              <a:cxnLst/>
              <a:rect l="l" t="t" r="r" b="b"/>
              <a:pathLst>
                <a:path w="3539" h="1605" extrusionOk="0">
                  <a:moveTo>
                    <a:pt x="115" y="1"/>
                  </a:moveTo>
                  <a:cubicBezTo>
                    <a:pt x="62" y="1"/>
                    <a:pt x="29" y="8"/>
                    <a:pt x="23" y="25"/>
                  </a:cubicBezTo>
                  <a:cubicBezTo>
                    <a:pt x="1" y="93"/>
                    <a:pt x="457" y="253"/>
                    <a:pt x="914" y="436"/>
                  </a:cubicBezTo>
                  <a:cubicBezTo>
                    <a:pt x="1370" y="618"/>
                    <a:pt x="1804" y="801"/>
                    <a:pt x="1804" y="801"/>
                  </a:cubicBezTo>
                  <a:cubicBezTo>
                    <a:pt x="1804" y="801"/>
                    <a:pt x="1918" y="846"/>
                    <a:pt x="2078" y="915"/>
                  </a:cubicBezTo>
                  <a:cubicBezTo>
                    <a:pt x="2260" y="961"/>
                    <a:pt x="2466" y="1052"/>
                    <a:pt x="2671" y="1143"/>
                  </a:cubicBezTo>
                  <a:cubicBezTo>
                    <a:pt x="2785" y="1189"/>
                    <a:pt x="2877" y="1257"/>
                    <a:pt x="2991" y="1303"/>
                  </a:cubicBezTo>
                  <a:cubicBezTo>
                    <a:pt x="3082" y="1349"/>
                    <a:pt x="3173" y="1394"/>
                    <a:pt x="3242" y="1440"/>
                  </a:cubicBezTo>
                  <a:cubicBezTo>
                    <a:pt x="3361" y="1539"/>
                    <a:pt x="3463" y="1604"/>
                    <a:pt x="3502" y="1604"/>
                  </a:cubicBezTo>
                  <a:cubicBezTo>
                    <a:pt x="3508" y="1604"/>
                    <a:pt x="3513" y="1603"/>
                    <a:pt x="3516" y="1600"/>
                  </a:cubicBezTo>
                  <a:cubicBezTo>
                    <a:pt x="3538" y="1577"/>
                    <a:pt x="3493" y="1463"/>
                    <a:pt x="3379" y="1326"/>
                  </a:cubicBezTo>
                  <a:cubicBezTo>
                    <a:pt x="3310" y="1257"/>
                    <a:pt x="3242" y="1166"/>
                    <a:pt x="3150" y="1098"/>
                  </a:cubicBezTo>
                  <a:cubicBezTo>
                    <a:pt x="3059" y="1029"/>
                    <a:pt x="2968" y="938"/>
                    <a:pt x="2854" y="869"/>
                  </a:cubicBezTo>
                  <a:cubicBezTo>
                    <a:pt x="2648" y="755"/>
                    <a:pt x="2420" y="618"/>
                    <a:pt x="2260" y="527"/>
                  </a:cubicBezTo>
                  <a:cubicBezTo>
                    <a:pt x="2100" y="458"/>
                    <a:pt x="1986" y="413"/>
                    <a:pt x="1986" y="413"/>
                  </a:cubicBezTo>
                  <a:cubicBezTo>
                    <a:pt x="1986" y="413"/>
                    <a:pt x="1507" y="253"/>
                    <a:pt x="1005" y="139"/>
                  </a:cubicBezTo>
                  <a:cubicBezTo>
                    <a:pt x="643" y="70"/>
                    <a:pt x="280"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5174650" y="3146875"/>
              <a:ext cx="23425" cy="15450"/>
            </a:xfrm>
            <a:custGeom>
              <a:avLst/>
              <a:gdLst/>
              <a:ahLst/>
              <a:cxnLst/>
              <a:rect l="l" t="t" r="r" b="b"/>
              <a:pathLst>
                <a:path w="937" h="618" extrusionOk="0">
                  <a:moveTo>
                    <a:pt x="712" y="0"/>
                  </a:moveTo>
                  <a:cubicBezTo>
                    <a:pt x="674" y="0"/>
                    <a:pt x="634" y="3"/>
                    <a:pt x="594" y="9"/>
                  </a:cubicBezTo>
                  <a:cubicBezTo>
                    <a:pt x="457" y="32"/>
                    <a:pt x="297" y="77"/>
                    <a:pt x="297" y="77"/>
                  </a:cubicBezTo>
                  <a:cubicBezTo>
                    <a:pt x="297" y="77"/>
                    <a:pt x="206" y="191"/>
                    <a:pt x="115" y="306"/>
                  </a:cubicBezTo>
                  <a:cubicBezTo>
                    <a:pt x="46" y="443"/>
                    <a:pt x="1" y="579"/>
                    <a:pt x="46" y="602"/>
                  </a:cubicBezTo>
                  <a:cubicBezTo>
                    <a:pt x="62" y="613"/>
                    <a:pt x="81" y="617"/>
                    <a:pt x="101" y="617"/>
                  </a:cubicBezTo>
                  <a:cubicBezTo>
                    <a:pt x="168" y="617"/>
                    <a:pt x="256" y="569"/>
                    <a:pt x="343" y="534"/>
                  </a:cubicBezTo>
                  <a:cubicBezTo>
                    <a:pt x="457" y="488"/>
                    <a:pt x="571" y="443"/>
                    <a:pt x="571" y="443"/>
                  </a:cubicBezTo>
                  <a:cubicBezTo>
                    <a:pt x="571" y="443"/>
                    <a:pt x="663" y="374"/>
                    <a:pt x="731" y="283"/>
                  </a:cubicBezTo>
                  <a:cubicBezTo>
                    <a:pt x="822" y="214"/>
                    <a:pt x="937" y="123"/>
                    <a:pt x="914" y="77"/>
                  </a:cubicBezTo>
                  <a:cubicBezTo>
                    <a:pt x="914" y="26"/>
                    <a:pt x="824" y="0"/>
                    <a:pt x="7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4842550" y="2749925"/>
              <a:ext cx="418875" cy="449975"/>
            </a:xfrm>
            <a:custGeom>
              <a:avLst/>
              <a:gdLst/>
              <a:ahLst/>
              <a:cxnLst/>
              <a:rect l="l" t="t" r="r" b="b"/>
              <a:pathLst>
                <a:path w="16755" h="17999" extrusionOk="0">
                  <a:moveTo>
                    <a:pt x="11550" y="0"/>
                  </a:moveTo>
                  <a:cubicBezTo>
                    <a:pt x="9427" y="1096"/>
                    <a:pt x="5889" y="3105"/>
                    <a:pt x="4223" y="4041"/>
                  </a:cubicBezTo>
                  <a:cubicBezTo>
                    <a:pt x="4634" y="4862"/>
                    <a:pt x="5068" y="5570"/>
                    <a:pt x="5501" y="6255"/>
                  </a:cubicBezTo>
                  <a:cubicBezTo>
                    <a:pt x="6894" y="5501"/>
                    <a:pt x="9085" y="4406"/>
                    <a:pt x="9907" y="4383"/>
                  </a:cubicBezTo>
                  <a:cubicBezTo>
                    <a:pt x="9914" y="4383"/>
                    <a:pt x="9922" y="4382"/>
                    <a:pt x="9930" y="4382"/>
                  </a:cubicBezTo>
                  <a:cubicBezTo>
                    <a:pt x="11137" y="4382"/>
                    <a:pt x="12759" y="7931"/>
                    <a:pt x="12577" y="9564"/>
                  </a:cubicBezTo>
                  <a:cubicBezTo>
                    <a:pt x="12529" y="9974"/>
                    <a:pt x="12115" y="10129"/>
                    <a:pt x="11518" y="10129"/>
                  </a:cubicBezTo>
                  <a:cubicBezTo>
                    <a:pt x="10419" y="10129"/>
                    <a:pt x="8699" y="9605"/>
                    <a:pt x="7487" y="9176"/>
                  </a:cubicBezTo>
                  <a:lnTo>
                    <a:pt x="7487" y="9176"/>
                  </a:lnTo>
                  <a:cubicBezTo>
                    <a:pt x="7761" y="9587"/>
                    <a:pt x="8035" y="10021"/>
                    <a:pt x="8309" y="10477"/>
                  </a:cubicBezTo>
                  <a:cubicBezTo>
                    <a:pt x="7875" y="10249"/>
                    <a:pt x="7396" y="10044"/>
                    <a:pt x="6894" y="9838"/>
                  </a:cubicBezTo>
                  <a:lnTo>
                    <a:pt x="6894" y="9838"/>
                  </a:lnTo>
                  <a:cubicBezTo>
                    <a:pt x="6894" y="9838"/>
                    <a:pt x="11778" y="12532"/>
                    <a:pt x="12349" y="14289"/>
                  </a:cubicBezTo>
                  <a:cubicBezTo>
                    <a:pt x="12651" y="15247"/>
                    <a:pt x="12077" y="15969"/>
                    <a:pt x="10747" y="15969"/>
                  </a:cubicBezTo>
                  <a:cubicBezTo>
                    <a:pt x="9670" y="15969"/>
                    <a:pt x="8097" y="15495"/>
                    <a:pt x="6095" y="14289"/>
                  </a:cubicBezTo>
                  <a:cubicBezTo>
                    <a:pt x="2237" y="11938"/>
                    <a:pt x="3744" y="9541"/>
                    <a:pt x="4200" y="8857"/>
                  </a:cubicBezTo>
                  <a:cubicBezTo>
                    <a:pt x="4109" y="8811"/>
                    <a:pt x="3995" y="8788"/>
                    <a:pt x="3904" y="8743"/>
                  </a:cubicBezTo>
                  <a:cubicBezTo>
                    <a:pt x="3493" y="8697"/>
                    <a:pt x="2899" y="8628"/>
                    <a:pt x="2260" y="8583"/>
                  </a:cubicBezTo>
                  <a:cubicBezTo>
                    <a:pt x="868" y="8879"/>
                    <a:pt x="0" y="10340"/>
                    <a:pt x="1096" y="11870"/>
                  </a:cubicBezTo>
                  <a:cubicBezTo>
                    <a:pt x="2078" y="13239"/>
                    <a:pt x="3630" y="14517"/>
                    <a:pt x="4976" y="15544"/>
                  </a:cubicBezTo>
                  <a:cubicBezTo>
                    <a:pt x="6735" y="16921"/>
                    <a:pt x="9177" y="17998"/>
                    <a:pt x="11348" y="17998"/>
                  </a:cubicBezTo>
                  <a:cubicBezTo>
                    <a:pt x="13066" y="17998"/>
                    <a:pt x="14614" y="17324"/>
                    <a:pt x="15522" y="15590"/>
                  </a:cubicBezTo>
                  <a:cubicBezTo>
                    <a:pt x="16754" y="13239"/>
                    <a:pt x="15636" y="9929"/>
                    <a:pt x="14860" y="7624"/>
                  </a:cubicBezTo>
                  <a:cubicBezTo>
                    <a:pt x="13992" y="5022"/>
                    <a:pt x="12874" y="2443"/>
                    <a:pt x="115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4852825" y="2553950"/>
              <a:ext cx="330425" cy="335800"/>
            </a:xfrm>
            <a:custGeom>
              <a:avLst/>
              <a:gdLst/>
              <a:ahLst/>
              <a:cxnLst/>
              <a:rect l="l" t="t" r="r" b="b"/>
              <a:pathLst>
                <a:path w="13217" h="13432" extrusionOk="0">
                  <a:moveTo>
                    <a:pt x="4800" y="0"/>
                  </a:moveTo>
                  <a:cubicBezTo>
                    <a:pt x="3492" y="0"/>
                    <a:pt x="2124" y="1104"/>
                    <a:pt x="1438" y="2019"/>
                  </a:cubicBezTo>
                  <a:cubicBezTo>
                    <a:pt x="502" y="3252"/>
                    <a:pt x="0" y="4553"/>
                    <a:pt x="388" y="5991"/>
                  </a:cubicBezTo>
                  <a:cubicBezTo>
                    <a:pt x="1050" y="8433"/>
                    <a:pt x="2511" y="10533"/>
                    <a:pt x="3675" y="12770"/>
                  </a:cubicBezTo>
                  <a:cubicBezTo>
                    <a:pt x="3789" y="12998"/>
                    <a:pt x="3926" y="13203"/>
                    <a:pt x="4040" y="13432"/>
                  </a:cubicBezTo>
                  <a:cubicBezTo>
                    <a:pt x="5296" y="12701"/>
                    <a:pt x="8925" y="10830"/>
                    <a:pt x="13216" y="10396"/>
                  </a:cubicBezTo>
                  <a:cubicBezTo>
                    <a:pt x="12235" y="8433"/>
                    <a:pt x="11116" y="6516"/>
                    <a:pt x="9884" y="4667"/>
                  </a:cubicBezTo>
                  <a:cubicBezTo>
                    <a:pt x="9085" y="3411"/>
                    <a:pt x="8217" y="2087"/>
                    <a:pt x="7053" y="1060"/>
                  </a:cubicBezTo>
                  <a:cubicBezTo>
                    <a:pt x="6802" y="855"/>
                    <a:pt x="6505" y="604"/>
                    <a:pt x="6186" y="421"/>
                  </a:cubicBezTo>
                  <a:cubicBezTo>
                    <a:pt x="5866" y="239"/>
                    <a:pt x="5524" y="79"/>
                    <a:pt x="5182" y="33"/>
                  </a:cubicBezTo>
                  <a:cubicBezTo>
                    <a:pt x="5055" y="11"/>
                    <a:pt x="4928" y="0"/>
                    <a:pt x="4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4942975" y="2773475"/>
              <a:ext cx="208875" cy="69025"/>
            </a:xfrm>
            <a:custGeom>
              <a:avLst/>
              <a:gdLst/>
              <a:ahLst/>
              <a:cxnLst/>
              <a:rect l="l" t="t" r="r" b="b"/>
              <a:pathLst>
                <a:path w="8355" h="2761" extrusionOk="0">
                  <a:moveTo>
                    <a:pt x="7100" y="1"/>
                  </a:moveTo>
                  <a:cubicBezTo>
                    <a:pt x="6780" y="1"/>
                    <a:pt x="6426" y="12"/>
                    <a:pt x="6072" y="40"/>
                  </a:cubicBezTo>
                  <a:cubicBezTo>
                    <a:pt x="5524" y="131"/>
                    <a:pt x="4954" y="177"/>
                    <a:pt x="4520" y="291"/>
                  </a:cubicBezTo>
                  <a:cubicBezTo>
                    <a:pt x="4109" y="382"/>
                    <a:pt x="3835" y="451"/>
                    <a:pt x="3835" y="451"/>
                  </a:cubicBezTo>
                  <a:cubicBezTo>
                    <a:pt x="3835" y="451"/>
                    <a:pt x="3561" y="542"/>
                    <a:pt x="3173" y="702"/>
                  </a:cubicBezTo>
                  <a:cubicBezTo>
                    <a:pt x="2763" y="839"/>
                    <a:pt x="2260" y="1136"/>
                    <a:pt x="1758" y="1387"/>
                  </a:cubicBezTo>
                  <a:cubicBezTo>
                    <a:pt x="800" y="1957"/>
                    <a:pt x="1" y="2733"/>
                    <a:pt x="46" y="2756"/>
                  </a:cubicBezTo>
                  <a:cubicBezTo>
                    <a:pt x="48" y="2759"/>
                    <a:pt x="52" y="2761"/>
                    <a:pt x="58" y="2761"/>
                  </a:cubicBezTo>
                  <a:cubicBezTo>
                    <a:pt x="173" y="2761"/>
                    <a:pt x="1005" y="2116"/>
                    <a:pt x="1941" y="1638"/>
                  </a:cubicBezTo>
                  <a:cubicBezTo>
                    <a:pt x="2443" y="1432"/>
                    <a:pt x="2922" y="1181"/>
                    <a:pt x="3333" y="1090"/>
                  </a:cubicBezTo>
                  <a:cubicBezTo>
                    <a:pt x="3721" y="953"/>
                    <a:pt x="3972" y="862"/>
                    <a:pt x="3972" y="862"/>
                  </a:cubicBezTo>
                  <a:cubicBezTo>
                    <a:pt x="3972" y="862"/>
                    <a:pt x="4246" y="793"/>
                    <a:pt x="4634" y="679"/>
                  </a:cubicBezTo>
                  <a:cubicBezTo>
                    <a:pt x="5022" y="542"/>
                    <a:pt x="5593" y="474"/>
                    <a:pt x="6118" y="359"/>
                  </a:cubicBezTo>
                  <a:cubicBezTo>
                    <a:pt x="7236" y="177"/>
                    <a:pt x="8355" y="154"/>
                    <a:pt x="8355" y="86"/>
                  </a:cubicBezTo>
                  <a:cubicBezTo>
                    <a:pt x="8355" y="54"/>
                    <a:pt x="7812"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4901900" y="2553750"/>
              <a:ext cx="281350" cy="336000"/>
            </a:xfrm>
            <a:custGeom>
              <a:avLst/>
              <a:gdLst/>
              <a:ahLst/>
              <a:cxnLst/>
              <a:rect l="l" t="t" r="r" b="b"/>
              <a:pathLst>
                <a:path w="11254" h="13440" extrusionOk="0">
                  <a:moveTo>
                    <a:pt x="2724" y="1"/>
                  </a:moveTo>
                  <a:cubicBezTo>
                    <a:pt x="1771" y="1"/>
                    <a:pt x="737" y="418"/>
                    <a:pt x="0" y="1000"/>
                  </a:cubicBezTo>
                  <a:cubicBezTo>
                    <a:pt x="199" y="938"/>
                    <a:pt x="399" y="908"/>
                    <a:pt x="599" y="908"/>
                  </a:cubicBezTo>
                  <a:cubicBezTo>
                    <a:pt x="3115" y="908"/>
                    <a:pt x="5654" y="5520"/>
                    <a:pt x="5570" y="7254"/>
                  </a:cubicBezTo>
                  <a:cubicBezTo>
                    <a:pt x="5455" y="9034"/>
                    <a:pt x="1826" y="9879"/>
                    <a:pt x="274" y="10153"/>
                  </a:cubicBezTo>
                  <a:cubicBezTo>
                    <a:pt x="594" y="10746"/>
                    <a:pt x="913" y="11317"/>
                    <a:pt x="1233" y="11888"/>
                  </a:cubicBezTo>
                  <a:cubicBezTo>
                    <a:pt x="2212" y="11398"/>
                    <a:pt x="5833" y="9615"/>
                    <a:pt x="7179" y="9615"/>
                  </a:cubicBezTo>
                  <a:cubicBezTo>
                    <a:pt x="7340" y="9615"/>
                    <a:pt x="7468" y="9640"/>
                    <a:pt x="7555" y="9696"/>
                  </a:cubicBezTo>
                  <a:cubicBezTo>
                    <a:pt x="8354" y="10176"/>
                    <a:pt x="3424" y="12412"/>
                    <a:pt x="1895" y="13097"/>
                  </a:cubicBezTo>
                  <a:cubicBezTo>
                    <a:pt x="1940" y="13211"/>
                    <a:pt x="2009" y="13326"/>
                    <a:pt x="2077" y="13440"/>
                  </a:cubicBezTo>
                  <a:cubicBezTo>
                    <a:pt x="3333" y="12709"/>
                    <a:pt x="6962" y="10838"/>
                    <a:pt x="11253" y="10404"/>
                  </a:cubicBezTo>
                  <a:cubicBezTo>
                    <a:pt x="10272" y="8441"/>
                    <a:pt x="9153" y="6524"/>
                    <a:pt x="7921" y="4675"/>
                  </a:cubicBezTo>
                  <a:cubicBezTo>
                    <a:pt x="7122" y="3419"/>
                    <a:pt x="6254" y="2095"/>
                    <a:pt x="5090" y="1068"/>
                  </a:cubicBezTo>
                  <a:cubicBezTo>
                    <a:pt x="4839" y="863"/>
                    <a:pt x="4542" y="612"/>
                    <a:pt x="4223" y="429"/>
                  </a:cubicBezTo>
                  <a:cubicBezTo>
                    <a:pt x="3903" y="247"/>
                    <a:pt x="3561" y="87"/>
                    <a:pt x="3219" y="41"/>
                  </a:cubicBezTo>
                  <a:cubicBezTo>
                    <a:pt x="3058" y="14"/>
                    <a:pt x="2892" y="1"/>
                    <a:pt x="272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4883050" y="2694750"/>
              <a:ext cx="28575" cy="45725"/>
            </a:xfrm>
            <a:custGeom>
              <a:avLst/>
              <a:gdLst/>
              <a:ahLst/>
              <a:cxnLst/>
              <a:rect l="l" t="t" r="r" b="b"/>
              <a:pathLst>
                <a:path w="1143" h="1829" extrusionOk="0">
                  <a:moveTo>
                    <a:pt x="461" y="1"/>
                  </a:moveTo>
                  <a:cubicBezTo>
                    <a:pt x="429" y="1"/>
                    <a:pt x="398" y="6"/>
                    <a:pt x="366" y="16"/>
                  </a:cubicBezTo>
                  <a:cubicBezTo>
                    <a:pt x="115" y="108"/>
                    <a:pt x="1" y="587"/>
                    <a:pt x="115" y="1066"/>
                  </a:cubicBezTo>
                  <a:cubicBezTo>
                    <a:pt x="198" y="1523"/>
                    <a:pt x="451" y="1829"/>
                    <a:pt x="685" y="1829"/>
                  </a:cubicBezTo>
                  <a:cubicBezTo>
                    <a:pt x="708" y="1829"/>
                    <a:pt x="732" y="1826"/>
                    <a:pt x="754" y="1819"/>
                  </a:cubicBezTo>
                  <a:cubicBezTo>
                    <a:pt x="1028" y="1728"/>
                    <a:pt x="1142" y="1249"/>
                    <a:pt x="1028" y="747"/>
                  </a:cubicBezTo>
                  <a:cubicBezTo>
                    <a:pt x="947" y="302"/>
                    <a:pt x="706" y="1"/>
                    <a:pt x="46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4879075" y="2646500"/>
              <a:ext cx="20000" cy="32825"/>
            </a:xfrm>
            <a:custGeom>
              <a:avLst/>
              <a:gdLst/>
              <a:ahLst/>
              <a:cxnLst/>
              <a:rect l="l" t="t" r="r" b="b"/>
              <a:pathLst>
                <a:path w="800" h="1313" extrusionOk="0">
                  <a:moveTo>
                    <a:pt x="321" y="0"/>
                  </a:moveTo>
                  <a:cubicBezTo>
                    <a:pt x="305" y="0"/>
                    <a:pt x="290" y="2"/>
                    <a:pt x="274" y="6"/>
                  </a:cubicBezTo>
                  <a:cubicBezTo>
                    <a:pt x="92" y="75"/>
                    <a:pt x="0" y="417"/>
                    <a:pt x="69" y="782"/>
                  </a:cubicBezTo>
                  <a:cubicBezTo>
                    <a:pt x="131" y="1095"/>
                    <a:pt x="328" y="1313"/>
                    <a:pt x="500" y="1313"/>
                  </a:cubicBezTo>
                  <a:cubicBezTo>
                    <a:pt x="516" y="1313"/>
                    <a:pt x="532" y="1311"/>
                    <a:pt x="548" y="1307"/>
                  </a:cubicBezTo>
                  <a:cubicBezTo>
                    <a:pt x="731" y="1239"/>
                    <a:pt x="799" y="896"/>
                    <a:pt x="731" y="531"/>
                  </a:cubicBezTo>
                  <a:cubicBezTo>
                    <a:pt x="668" y="218"/>
                    <a:pt x="491" y="0"/>
                    <a:pt x="32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4695125" y="2790700"/>
              <a:ext cx="272975" cy="234475"/>
            </a:xfrm>
            <a:custGeom>
              <a:avLst/>
              <a:gdLst/>
              <a:ahLst/>
              <a:cxnLst/>
              <a:rect l="l" t="t" r="r" b="b"/>
              <a:pathLst>
                <a:path w="10919" h="9379" extrusionOk="0">
                  <a:moveTo>
                    <a:pt x="4430" y="0"/>
                  </a:moveTo>
                  <a:cubicBezTo>
                    <a:pt x="1496" y="0"/>
                    <a:pt x="114" y="2859"/>
                    <a:pt x="77" y="3893"/>
                  </a:cubicBezTo>
                  <a:cubicBezTo>
                    <a:pt x="1" y="5305"/>
                    <a:pt x="1487" y="7083"/>
                    <a:pt x="2830" y="7083"/>
                  </a:cubicBezTo>
                  <a:cubicBezTo>
                    <a:pt x="3094" y="7083"/>
                    <a:pt x="3352" y="7014"/>
                    <a:pt x="3592" y="6860"/>
                  </a:cubicBezTo>
                  <a:cubicBezTo>
                    <a:pt x="3592" y="6860"/>
                    <a:pt x="4710" y="8504"/>
                    <a:pt x="6400" y="9120"/>
                  </a:cubicBezTo>
                  <a:cubicBezTo>
                    <a:pt x="6885" y="9297"/>
                    <a:pt x="7363" y="9378"/>
                    <a:pt x="7794" y="9378"/>
                  </a:cubicBezTo>
                  <a:cubicBezTo>
                    <a:pt x="8864" y="9378"/>
                    <a:pt x="9647" y="8880"/>
                    <a:pt x="9549" y="8116"/>
                  </a:cubicBezTo>
                  <a:cubicBezTo>
                    <a:pt x="9549" y="8116"/>
                    <a:pt x="10919" y="2364"/>
                    <a:pt x="6765" y="538"/>
                  </a:cubicBezTo>
                  <a:cubicBezTo>
                    <a:pt x="5899" y="159"/>
                    <a:pt x="5121" y="0"/>
                    <a:pt x="4430"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4698750" y="2800375"/>
              <a:ext cx="81050" cy="69500"/>
            </a:xfrm>
            <a:custGeom>
              <a:avLst/>
              <a:gdLst/>
              <a:ahLst/>
              <a:cxnLst/>
              <a:rect l="l" t="t" r="r" b="b"/>
              <a:pathLst>
                <a:path w="3242" h="2780" extrusionOk="0">
                  <a:moveTo>
                    <a:pt x="3153" y="1"/>
                  </a:moveTo>
                  <a:cubicBezTo>
                    <a:pt x="2985" y="1"/>
                    <a:pt x="2528" y="88"/>
                    <a:pt x="2100" y="311"/>
                  </a:cubicBezTo>
                  <a:cubicBezTo>
                    <a:pt x="1598" y="562"/>
                    <a:pt x="1187" y="950"/>
                    <a:pt x="1187" y="950"/>
                  </a:cubicBezTo>
                  <a:cubicBezTo>
                    <a:pt x="1187" y="950"/>
                    <a:pt x="822" y="1361"/>
                    <a:pt x="525" y="1817"/>
                  </a:cubicBezTo>
                  <a:cubicBezTo>
                    <a:pt x="251" y="2274"/>
                    <a:pt x="0" y="2753"/>
                    <a:pt x="69" y="2776"/>
                  </a:cubicBezTo>
                  <a:cubicBezTo>
                    <a:pt x="71" y="2778"/>
                    <a:pt x="74" y="2779"/>
                    <a:pt x="78" y="2779"/>
                  </a:cubicBezTo>
                  <a:cubicBezTo>
                    <a:pt x="150" y="2779"/>
                    <a:pt x="474" y="2389"/>
                    <a:pt x="799" y="2000"/>
                  </a:cubicBezTo>
                  <a:cubicBezTo>
                    <a:pt x="1142" y="1612"/>
                    <a:pt x="1530" y="1246"/>
                    <a:pt x="1530" y="1246"/>
                  </a:cubicBezTo>
                  <a:cubicBezTo>
                    <a:pt x="1530" y="1246"/>
                    <a:pt x="1872" y="881"/>
                    <a:pt x="2283" y="562"/>
                  </a:cubicBezTo>
                  <a:cubicBezTo>
                    <a:pt x="2717" y="265"/>
                    <a:pt x="3242" y="82"/>
                    <a:pt x="3219" y="14"/>
                  </a:cubicBezTo>
                  <a:cubicBezTo>
                    <a:pt x="3215" y="5"/>
                    <a:pt x="3191" y="1"/>
                    <a:pt x="31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4697025" y="2832100"/>
              <a:ext cx="83350" cy="95375"/>
            </a:xfrm>
            <a:custGeom>
              <a:avLst/>
              <a:gdLst/>
              <a:ahLst/>
              <a:cxnLst/>
              <a:rect l="l" t="t" r="r" b="b"/>
              <a:pathLst>
                <a:path w="3334" h="3815" extrusionOk="0">
                  <a:moveTo>
                    <a:pt x="2854" y="0"/>
                  </a:moveTo>
                  <a:cubicBezTo>
                    <a:pt x="2580" y="0"/>
                    <a:pt x="2192" y="69"/>
                    <a:pt x="1827" y="206"/>
                  </a:cubicBezTo>
                  <a:cubicBezTo>
                    <a:pt x="1462" y="365"/>
                    <a:pt x="1142" y="571"/>
                    <a:pt x="937" y="754"/>
                  </a:cubicBezTo>
                  <a:cubicBezTo>
                    <a:pt x="823" y="845"/>
                    <a:pt x="754" y="936"/>
                    <a:pt x="686" y="1005"/>
                  </a:cubicBezTo>
                  <a:cubicBezTo>
                    <a:pt x="617" y="1050"/>
                    <a:pt x="594" y="1096"/>
                    <a:pt x="594" y="1096"/>
                  </a:cubicBezTo>
                  <a:cubicBezTo>
                    <a:pt x="594" y="1096"/>
                    <a:pt x="572" y="1119"/>
                    <a:pt x="526" y="1187"/>
                  </a:cubicBezTo>
                  <a:cubicBezTo>
                    <a:pt x="480" y="1256"/>
                    <a:pt x="412" y="1370"/>
                    <a:pt x="343" y="1484"/>
                  </a:cubicBezTo>
                  <a:cubicBezTo>
                    <a:pt x="206" y="1735"/>
                    <a:pt x="92" y="2077"/>
                    <a:pt x="47" y="2443"/>
                  </a:cubicBezTo>
                  <a:cubicBezTo>
                    <a:pt x="1" y="2808"/>
                    <a:pt x="47" y="3173"/>
                    <a:pt x="115" y="3424"/>
                  </a:cubicBezTo>
                  <a:cubicBezTo>
                    <a:pt x="201" y="3659"/>
                    <a:pt x="266" y="3814"/>
                    <a:pt x="312" y="3814"/>
                  </a:cubicBezTo>
                  <a:cubicBezTo>
                    <a:pt x="315" y="3814"/>
                    <a:pt x="318" y="3814"/>
                    <a:pt x="320" y="3812"/>
                  </a:cubicBezTo>
                  <a:cubicBezTo>
                    <a:pt x="343" y="3812"/>
                    <a:pt x="320" y="3629"/>
                    <a:pt x="298" y="3401"/>
                  </a:cubicBezTo>
                  <a:cubicBezTo>
                    <a:pt x="298" y="3150"/>
                    <a:pt x="298" y="2808"/>
                    <a:pt x="366" y="2488"/>
                  </a:cubicBezTo>
                  <a:cubicBezTo>
                    <a:pt x="457" y="2169"/>
                    <a:pt x="594" y="1872"/>
                    <a:pt x="731" y="1667"/>
                  </a:cubicBezTo>
                  <a:cubicBezTo>
                    <a:pt x="800" y="1575"/>
                    <a:pt x="868" y="1484"/>
                    <a:pt x="891" y="1438"/>
                  </a:cubicBezTo>
                  <a:cubicBezTo>
                    <a:pt x="937" y="1393"/>
                    <a:pt x="982" y="1347"/>
                    <a:pt x="982" y="1347"/>
                  </a:cubicBezTo>
                  <a:cubicBezTo>
                    <a:pt x="982" y="1347"/>
                    <a:pt x="982" y="1324"/>
                    <a:pt x="1051" y="1256"/>
                  </a:cubicBezTo>
                  <a:cubicBezTo>
                    <a:pt x="1097" y="1210"/>
                    <a:pt x="1142" y="1119"/>
                    <a:pt x="1234" y="1050"/>
                  </a:cubicBezTo>
                  <a:cubicBezTo>
                    <a:pt x="1416" y="868"/>
                    <a:pt x="1667" y="662"/>
                    <a:pt x="1964" y="480"/>
                  </a:cubicBezTo>
                  <a:cubicBezTo>
                    <a:pt x="2283" y="343"/>
                    <a:pt x="2626" y="229"/>
                    <a:pt x="2877" y="160"/>
                  </a:cubicBezTo>
                  <a:cubicBezTo>
                    <a:pt x="3151" y="114"/>
                    <a:pt x="3333" y="114"/>
                    <a:pt x="3333" y="69"/>
                  </a:cubicBezTo>
                  <a:cubicBezTo>
                    <a:pt x="3333" y="46"/>
                    <a:pt x="3151" y="0"/>
                    <a:pt x="28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4710725" y="2883275"/>
              <a:ext cx="77075" cy="93325"/>
            </a:xfrm>
            <a:custGeom>
              <a:avLst/>
              <a:gdLst/>
              <a:ahLst/>
              <a:cxnLst/>
              <a:rect l="l" t="t" r="r" b="b"/>
              <a:pathLst>
                <a:path w="3083" h="3733" extrusionOk="0">
                  <a:moveTo>
                    <a:pt x="1963" y="1"/>
                  </a:moveTo>
                  <a:cubicBezTo>
                    <a:pt x="1874" y="1"/>
                    <a:pt x="1767" y="9"/>
                    <a:pt x="1644" y="30"/>
                  </a:cubicBezTo>
                  <a:cubicBezTo>
                    <a:pt x="1279" y="76"/>
                    <a:pt x="822" y="327"/>
                    <a:pt x="503" y="692"/>
                  </a:cubicBezTo>
                  <a:cubicBezTo>
                    <a:pt x="161" y="1058"/>
                    <a:pt x="1" y="1537"/>
                    <a:pt x="46" y="1902"/>
                  </a:cubicBezTo>
                  <a:cubicBezTo>
                    <a:pt x="46" y="2107"/>
                    <a:pt x="92" y="2244"/>
                    <a:pt x="115" y="2359"/>
                  </a:cubicBezTo>
                  <a:cubicBezTo>
                    <a:pt x="161" y="2450"/>
                    <a:pt x="206" y="2518"/>
                    <a:pt x="206" y="2518"/>
                  </a:cubicBezTo>
                  <a:cubicBezTo>
                    <a:pt x="206" y="2518"/>
                    <a:pt x="229" y="2564"/>
                    <a:pt x="275" y="2655"/>
                  </a:cubicBezTo>
                  <a:cubicBezTo>
                    <a:pt x="366" y="2747"/>
                    <a:pt x="457" y="2884"/>
                    <a:pt x="594" y="2998"/>
                  </a:cubicBezTo>
                  <a:cubicBezTo>
                    <a:pt x="868" y="3249"/>
                    <a:pt x="1325" y="3500"/>
                    <a:pt x="1781" y="3637"/>
                  </a:cubicBezTo>
                  <a:cubicBezTo>
                    <a:pt x="1998" y="3676"/>
                    <a:pt x="2198" y="3733"/>
                    <a:pt x="2410" y="3733"/>
                  </a:cubicBezTo>
                  <a:cubicBezTo>
                    <a:pt x="2443" y="3733"/>
                    <a:pt x="2477" y="3731"/>
                    <a:pt x="2512" y="3728"/>
                  </a:cubicBezTo>
                  <a:cubicBezTo>
                    <a:pt x="2648" y="3705"/>
                    <a:pt x="2785" y="3682"/>
                    <a:pt x="2877" y="3614"/>
                  </a:cubicBezTo>
                  <a:cubicBezTo>
                    <a:pt x="2945" y="3568"/>
                    <a:pt x="2968" y="3523"/>
                    <a:pt x="3014" y="3477"/>
                  </a:cubicBezTo>
                  <a:cubicBezTo>
                    <a:pt x="3037" y="3431"/>
                    <a:pt x="3037" y="3386"/>
                    <a:pt x="3059" y="3340"/>
                  </a:cubicBezTo>
                  <a:cubicBezTo>
                    <a:pt x="3082" y="3135"/>
                    <a:pt x="3037" y="2998"/>
                    <a:pt x="2991" y="2906"/>
                  </a:cubicBezTo>
                  <a:cubicBezTo>
                    <a:pt x="2968" y="2815"/>
                    <a:pt x="2922" y="2769"/>
                    <a:pt x="2922" y="2769"/>
                  </a:cubicBezTo>
                  <a:lnTo>
                    <a:pt x="2922" y="2769"/>
                  </a:lnTo>
                  <a:cubicBezTo>
                    <a:pt x="2877" y="2769"/>
                    <a:pt x="2945" y="3020"/>
                    <a:pt x="2877" y="3294"/>
                  </a:cubicBezTo>
                  <a:cubicBezTo>
                    <a:pt x="2843" y="3428"/>
                    <a:pt x="2707" y="3480"/>
                    <a:pt x="2529" y="3480"/>
                  </a:cubicBezTo>
                  <a:cubicBezTo>
                    <a:pt x="2341" y="3480"/>
                    <a:pt x="2106" y="3422"/>
                    <a:pt x="1895" y="3340"/>
                  </a:cubicBezTo>
                  <a:cubicBezTo>
                    <a:pt x="1484" y="3180"/>
                    <a:pt x="1119" y="2952"/>
                    <a:pt x="891" y="2724"/>
                  </a:cubicBezTo>
                  <a:cubicBezTo>
                    <a:pt x="800" y="2610"/>
                    <a:pt x="731" y="2496"/>
                    <a:pt x="686" y="2450"/>
                  </a:cubicBezTo>
                  <a:cubicBezTo>
                    <a:pt x="640" y="2359"/>
                    <a:pt x="617" y="2313"/>
                    <a:pt x="617" y="2313"/>
                  </a:cubicBezTo>
                  <a:cubicBezTo>
                    <a:pt x="617" y="2313"/>
                    <a:pt x="594" y="2290"/>
                    <a:pt x="549" y="2199"/>
                  </a:cubicBezTo>
                  <a:cubicBezTo>
                    <a:pt x="526" y="2130"/>
                    <a:pt x="480" y="2016"/>
                    <a:pt x="480" y="1879"/>
                  </a:cubicBezTo>
                  <a:cubicBezTo>
                    <a:pt x="412" y="1605"/>
                    <a:pt x="526" y="1194"/>
                    <a:pt x="754" y="875"/>
                  </a:cubicBezTo>
                  <a:cubicBezTo>
                    <a:pt x="1005" y="533"/>
                    <a:pt x="1370" y="281"/>
                    <a:pt x="1690" y="190"/>
                  </a:cubicBezTo>
                  <a:cubicBezTo>
                    <a:pt x="2009" y="99"/>
                    <a:pt x="2260" y="99"/>
                    <a:pt x="2260" y="53"/>
                  </a:cubicBezTo>
                  <a:cubicBezTo>
                    <a:pt x="2260" y="38"/>
                    <a:pt x="2154" y="1"/>
                    <a:pt x="19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4749525" y="2930725"/>
              <a:ext cx="38275" cy="13700"/>
            </a:xfrm>
            <a:custGeom>
              <a:avLst/>
              <a:gdLst/>
              <a:ahLst/>
              <a:cxnLst/>
              <a:rect l="l" t="t" r="r" b="b"/>
              <a:pathLst>
                <a:path w="1531" h="548" extrusionOk="0">
                  <a:moveTo>
                    <a:pt x="803" y="0"/>
                  </a:moveTo>
                  <a:cubicBezTo>
                    <a:pt x="745" y="0"/>
                    <a:pt x="708" y="4"/>
                    <a:pt x="708" y="4"/>
                  </a:cubicBezTo>
                  <a:cubicBezTo>
                    <a:pt x="708" y="4"/>
                    <a:pt x="480" y="95"/>
                    <a:pt x="320" y="209"/>
                  </a:cubicBezTo>
                  <a:cubicBezTo>
                    <a:pt x="138" y="324"/>
                    <a:pt x="1" y="461"/>
                    <a:pt x="47" y="529"/>
                  </a:cubicBezTo>
                  <a:cubicBezTo>
                    <a:pt x="53" y="542"/>
                    <a:pt x="76" y="548"/>
                    <a:pt x="108" y="548"/>
                  </a:cubicBezTo>
                  <a:cubicBezTo>
                    <a:pt x="188" y="548"/>
                    <a:pt x="328" y="516"/>
                    <a:pt x="457" y="483"/>
                  </a:cubicBezTo>
                  <a:cubicBezTo>
                    <a:pt x="640" y="461"/>
                    <a:pt x="800" y="438"/>
                    <a:pt x="800" y="438"/>
                  </a:cubicBezTo>
                  <a:cubicBezTo>
                    <a:pt x="800" y="438"/>
                    <a:pt x="960" y="392"/>
                    <a:pt x="1119" y="369"/>
                  </a:cubicBezTo>
                  <a:cubicBezTo>
                    <a:pt x="1140" y="366"/>
                    <a:pt x="1162" y="364"/>
                    <a:pt x="1184" y="364"/>
                  </a:cubicBezTo>
                  <a:cubicBezTo>
                    <a:pt x="1270" y="364"/>
                    <a:pt x="1362" y="385"/>
                    <a:pt x="1424" y="385"/>
                  </a:cubicBezTo>
                  <a:cubicBezTo>
                    <a:pt x="1451" y="385"/>
                    <a:pt x="1473" y="381"/>
                    <a:pt x="1485" y="369"/>
                  </a:cubicBezTo>
                  <a:cubicBezTo>
                    <a:pt x="1530" y="324"/>
                    <a:pt x="1416" y="141"/>
                    <a:pt x="1165" y="50"/>
                  </a:cubicBezTo>
                  <a:cubicBezTo>
                    <a:pt x="1028" y="9"/>
                    <a:pt x="891" y="0"/>
                    <a:pt x="8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4773500" y="2938225"/>
              <a:ext cx="83350" cy="72850"/>
            </a:xfrm>
            <a:custGeom>
              <a:avLst/>
              <a:gdLst/>
              <a:ahLst/>
              <a:cxnLst/>
              <a:rect l="l" t="t" r="r" b="b"/>
              <a:pathLst>
                <a:path w="3334" h="2914" extrusionOk="0">
                  <a:moveTo>
                    <a:pt x="73" y="0"/>
                  </a:moveTo>
                  <a:cubicBezTo>
                    <a:pt x="72" y="0"/>
                    <a:pt x="70" y="0"/>
                    <a:pt x="69" y="1"/>
                  </a:cubicBezTo>
                  <a:cubicBezTo>
                    <a:pt x="1" y="1"/>
                    <a:pt x="69" y="594"/>
                    <a:pt x="343" y="1119"/>
                  </a:cubicBezTo>
                  <a:cubicBezTo>
                    <a:pt x="617" y="1644"/>
                    <a:pt x="1028" y="2101"/>
                    <a:pt x="1028" y="2101"/>
                  </a:cubicBezTo>
                  <a:cubicBezTo>
                    <a:pt x="1028" y="2101"/>
                    <a:pt x="1165" y="2192"/>
                    <a:pt x="1347" y="2329"/>
                  </a:cubicBezTo>
                  <a:cubicBezTo>
                    <a:pt x="1530" y="2466"/>
                    <a:pt x="1781" y="2649"/>
                    <a:pt x="2078" y="2763"/>
                  </a:cubicBezTo>
                  <a:cubicBezTo>
                    <a:pt x="2329" y="2852"/>
                    <a:pt x="2580" y="2914"/>
                    <a:pt x="2787" y="2914"/>
                  </a:cubicBezTo>
                  <a:cubicBezTo>
                    <a:pt x="2843" y="2914"/>
                    <a:pt x="2896" y="2909"/>
                    <a:pt x="2945" y="2900"/>
                  </a:cubicBezTo>
                  <a:cubicBezTo>
                    <a:pt x="3196" y="2900"/>
                    <a:pt x="3333" y="2831"/>
                    <a:pt x="3333" y="2808"/>
                  </a:cubicBezTo>
                  <a:cubicBezTo>
                    <a:pt x="3333" y="2763"/>
                    <a:pt x="3173" y="2785"/>
                    <a:pt x="2968" y="2740"/>
                  </a:cubicBezTo>
                  <a:cubicBezTo>
                    <a:pt x="2740" y="2717"/>
                    <a:pt x="2488" y="2603"/>
                    <a:pt x="2237" y="2489"/>
                  </a:cubicBezTo>
                  <a:cubicBezTo>
                    <a:pt x="1986" y="2352"/>
                    <a:pt x="1781" y="2169"/>
                    <a:pt x="1621" y="2032"/>
                  </a:cubicBezTo>
                  <a:cubicBezTo>
                    <a:pt x="1484" y="1895"/>
                    <a:pt x="1370" y="1781"/>
                    <a:pt x="1370" y="1781"/>
                  </a:cubicBezTo>
                  <a:cubicBezTo>
                    <a:pt x="1370" y="1781"/>
                    <a:pt x="959" y="1416"/>
                    <a:pt x="640" y="959"/>
                  </a:cubicBezTo>
                  <a:cubicBezTo>
                    <a:pt x="304" y="513"/>
                    <a:pt x="144" y="0"/>
                    <a:pt x="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4908750" y="2839475"/>
              <a:ext cx="35975" cy="167250"/>
            </a:xfrm>
            <a:custGeom>
              <a:avLst/>
              <a:gdLst/>
              <a:ahLst/>
              <a:cxnLst/>
              <a:rect l="l" t="t" r="r" b="b"/>
              <a:pathLst>
                <a:path w="1439" h="6690" extrusionOk="0">
                  <a:moveTo>
                    <a:pt x="48" y="0"/>
                  </a:moveTo>
                  <a:cubicBezTo>
                    <a:pt x="46" y="0"/>
                    <a:pt x="46" y="1"/>
                    <a:pt x="46" y="2"/>
                  </a:cubicBezTo>
                  <a:cubicBezTo>
                    <a:pt x="0" y="25"/>
                    <a:pt x="137" y="230"/>
                    <a:pt x="274" y="527"/>
                  </a:cubicBezTo>
                  <a:cubicBezTo>
                    <a:pt x="411" y="824"/>
                    <a:pt x="571" y="1257"/>
                    <a:pt x="685" y="1668"/>
                  </a:cubicBezTo>
                  <a:cubicBezTo>
                    <a:pt x="822" y="2102"/>
                    <a:pt x="890" y="2536"/>
                    <a:pt x="936" y="2855"/>
                  </a:cubicBezTo>
                  <a:cubicBezTo>
                    <a:pt x="959" y="3015"/>
                    <a:pt x="959" y="3152"/>
                    <a:pt x="959" y="3266"/>
                  </a:cubicBezTo>
                  <a:cubicBezTo>
                    <a:pt x="959" y="3357"/>
                    <a:pt x="959" y="3403"/>
                    <a:pt x="959" y="3403"/>
                  </a:cubicBezTo>
                  <a:cubicBezTo>
                    <a:pt x="959" y="3403"/>
                    <a:pt x="982" y="3471"/>
                    <a:pt x="982" y="3563"/>
                  </a:cubicBezTo>
                  <a:cubicBezTo>
                    <a:pt x="982" y="3654"/>
                    <a:pt x="1004" y="3791"/>
                    <a:pt x="1004" y="3951"/>
                  </a:cubicBezTo>
                  <a:cubicBezTo>
                    <a:pt x="982" y="4270"/>
                    <a:pt x="982" y="4727"/>
                    <a:pt x="867" y="5138"/>
                  </a:cubicBezTo>
                  <a:cubicBezTo>
                    <a:pt x="753" y="5549"/>
                    <a:pt x="594" y="5959"/>
                    <a:pt x="388" y="6233"/>
                  </a:cubicBezTo>
                  <a:cubicBezTo>
                    <a:pt x="297" y="6370"/>
                    <a:pt x="183" y="6462"/>
                    <a:pt x="114" y="6553"/>
                  </a:cubicBezTo>
                  <a:cubicBezTo>
                    <a:pt x="69" y="6621"/>
                    <a:pt x="23" y="6667"/>
                    <a:pt x="46" y="6690"/>
                  </a:cubicBezTo>
                  <a:cubicBezTo>
                    <a:pt x="46" y="6690"/>
                    <a:pt x="91" y="6667"/>
                    <a:pt x="183" y="6621"/>
                  </a:cubicBezTo>
                  <a:cubicBezTo>
                    <a:pt x="274" y="6553"/>
                    <a:pt x="411" y="6484"/>
                    <a:pt x="525" y="6325"/>
                  </a:cubicBezTo>
                  <a:cubicBezTo>
                    <a:pt x="799" y="6096"/>
                    <a:pt x="1027" y="5663"/>
                    <a:pt x="1187" y="5229"/>
                  </a:cubicBezTo>
                  <a:cubicBezTo>
                    <a:pt x="1347" y="4772"/>
                    <a:pt x="1392" y="4316"/>
                    <a:pt x="1438" y="3951"/>
                  </a:cubicBezTo>
                  <a:cubicBezTo>
                    <a:pt x="1438" y="3791"/>
                    <a:pt x="1438" y="3631"/>
                    <a:pt x="1438" y="3540"/>
                  </a:cubicBezTo>
                  <a:cubicBezTo>
                    <a:pt x="1438" y="3449"/>
                    <a:pt x="1438" y="3380"/>
                    <a:pt x="1438" y="3380"/>
                  </a:cubicBezTo>
                  <a:cubicBezTo>
                    <a:pt x="1438" y="3380"/>
                    <a:pt x="1438" y="3312"/>
                    <a:pt x="1415" y="3220"/>
                  </a:cubicBezTo>
                  <a:cubicBezTo>
                    <a:pt x="1392" y="3129"/>
                    <a:pt x="1392" y="2969"/>
                    <a:pt x="1347" y="2810"/>
                  </a:cubicBezTo>
                  <a:cubicBezTo>
                    <a:pt x="1301" y="2467"/>
                    <a:pt x="1187" y="2011"/>
                    <a:pt x="1004" y="1577"/>
                  </a:cubicBezTo>
                  <a:cubicBezTo>
                    <a:pt x="845" y="1143"/>
                    <a:pt x="639" y="732"/>
                    <a:pt x="434" y="436"/>
                  </a:cubicBezTo>
                  <a:cubicBezTo>
                    <a:pt x="240" y="177"/>
                    <a:pt x="66" y="0"/>
                    <a:pt x="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4931575" y="2966150"/>
              <a:ext cx="14850" cy="37800"/>
            </a:xfrm>
            <a:custGeom>
              <a:avLst/>
              <a:gdLst/>
              <a:ahLst/>
              <a:cxnLst/>
              <a:rect l="l" t="t" r="r" b="b"/>
              <a:pathLst>
                <a:path w="594" h="1512" extrusionOk="0">
                  <a:moveTo>
                    <a:pt x="261" y="0"/>
                  </a:moveTo>
                  <a:cubicBezTo>
                    <a:pt x="257" y="0"/>
                    <a:pt x="254" y="1"/>
                    <a:pt x="251" y="2"/>
                  </a:cubicBezTo>
                  <a:cubicBezTo>
                    <a:pt x="183" y="25"/>
                    <a:pt x="206" y="208"/>
                    <a:pt x="183" y="413"/>
                  </a:cubicBezTo>
                  <a:cubicBezTo>
                    <a:pt x="160" y="596"/>
                    <a:pt x="137" y="755"/>
                    <a:pt x="137" y="755"/>
                  </a:cubicBezTo>
                  <a:cubicBezTo>
                    <a:pt x="137" y="755"/>
                    <a:pt x="137" y="915"/>
                    <a:pt x="114" y="1098"/>
                  </a:cubicBezTo>
                  <a:cubicBezTo>
                    <a:pt x="91" y="1280"/>
                    <a:pt x="0" y="1463"/>
                    <a:pt x="69" y="1509"/>
                  </a:cubicBezTo>
                  <a:cubicBezTo>
                    <a:pt x="72" y="1511"/>
                    <a:pt x="77" y="1512"/>
                    <a:pt x="83" y="1512"/>
                  </a:cubicBezTo>
                  <a:cubicBezTo>
                    <a:pt x="145" y="1512"/>
                    <a:pt x="307" y="1400"/>
                    <a:pt x="411" y="1212"/>
                  </a:cubicBezTo>
                  <a:cubicBezTo>
                    <a:pt x="548" y="1029"/>
                    <a:pt x="594" y="801"/>
                    <a:pt x="594" y="801"/>
                  </a:cubicBezTo>
                  <a:cubicBezTo>
                    <a:pt x="594" y="801"/>
                    <a:pt x="594" y="573"/>
                    <a:pt x="502" y="345"/>
                  </a:cubicBezTo>
                  <a:cubicBezTo>
                    <a:pt x="438" y="152"/>
                    <a:pt x="314"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4695125" y="3202004"/>
              <a:ext cx="255875" cy="192500"/>
            </a:xfrm>
            <a:custGeom>
              <a:avLst/>
              <a:gdLst/>
              <a:ahLst/>
              <a:cxnLst/>
              <a:rect l="l" t="t" r="r" b="b"/>
              <a:pathLst>
                <a:path w="10235" h="7700" extrusionOk="0">
                  <a:moveTo>
                    <a:pt x="1081" y="0"/>
                  </a:moveTo>
                  <a:lnTo>
                    <a:pt x="1081" y="0"/>
                  </a:lnTo>
                  <a:cubicBezTo>
                    <a:pt x="419" y="822"/>
                    <a:pt x="100" y="1735"/>
                    <a:pt x="77" y="2214"/>
                  </a:cubicBezTo>
                  <a:cubicBezTo>
                    <a:pt x="1" y="3626"/>
                    <a:pt x="1487" y="5404"/>
                    <a:pt x="2830" y="5404"/>
                  </a:cubicBezTo>
                  <a:cubicBezTo>
                    <a:pt x="3094" y="5404"/>
                    <a:pt x="3352" y="5335"/>
                    <a:pt x="3592" y="5181"/>
                  </a:cubicBezTo>
                  <a:cubicBezTo>
                    <a:pt x="3592" y="5181"/>
                    <a:pt x="4710" y="6825"/>
                    <a:pt x="6400" y="7441"/>
                  </a:cubicBezTo>
                  <a:cubicBezTo>
                    <a:pt x="6885" y="7618"/>
                    <a:pt x="7363" y="7699"/>
                    <a:pt x="7794" y="7699"/>
                  </a:cubicBezTo>
                  <a:cubicBezTo>
                    <a:pt x="8864" y="7699"/>
                    <a:pt x="9647" y="7201"/>
                    <a:pt x="9549" y="6437"/>
                  </a:cubicBezTo>
                  <a:cubicBezTo>
                    <a:pt x="9549" y="6437"/>
                    <a:pt x="10234" y="3584"/>
                    <a:pt x="9184" y="1278"/>
                  </a:cubicBezTo>
                  <a:lnTo>
                    <a:pt x="9184" y="1278"/>
                  </a:lnTo>
                  <a:cubicBezTo>
                    <a:pt x="9458" y="2716"/>
                    <a:pt x="9321" y="4656"/>
                    <a:pt x="8294" y="5524"/>
                  </a:cubicBezTo>
                  <a:cubicBezTo>
                    <a:pt x="7983" y="5785"/>
                    <a:pt x="7666" y="5891"/>
                    <a:pt x="7354" y="5891"/>
                  </a:cubicBezTo>
                  <a:cubicBezTo>
                    <a:pt x="6110" y="5891"/>
                    <a:pt x="4943" y="4195"/>
                    <a:pt x="4505" y="3812"/>
                  </a:cubicBezTo>
                  <a:cubicBezTo>
                    <a:pt x="4313" y="3651"/>
                    <a:pt x="4090" y="3603"/>
                    <a:pt x="3816" y="3603"/>
                  </a:cubicBezTo>
                  <a:cubicBezTo>
                    <a:pt x="3421" y="3603"/>
                    <a:pt x="2920" y="3702"/>
                    <a:pt x="2253" y="3702"/>
                  </a:cubicBezTo>
                  <a:cubicBezTo>
                    <a:pt x="2008" y="3702"/>
                    <a:pt x="1740" y="3689"/>
                    <a:pt x="1446" y="3652"/>
                  </a:cubicBezTo>
                  <a:cubicBezTo>
                    <a:pt x="374" y="3515"/>
                    <a:pt x="762" y="1415"/>
                    <a:pt x="108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4917;p56">
            <a:extLst>
              <a:ext uri="{FF2B5EF4-FFF2-40B4-BE49-F238E27FC236}">
                <a16:creationId xmlns:a16="http://schemas.microsoft.com/office/drawing/2014/main" id="{D32EAEB8-7279-EC85-07FC-CE1995E6C1DF}"/>
              </a:ext>
            </a:extLst>
          </p:cNvPr>
          <p:cNvSpPr txBox="1">
            <a:spLocks/>
          </p:cNvSpPr>
          <p:nvPr/>
        </p:nvSpPr>
        <p:spPr>
          <a:xfrm>
            <a:off x="2420593" y="1362277"/>
            <a:ext cx="4744200" cy="1740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9600"/>
              <a:buFont typeface="Atma"/>
              <a:buNone/>
              <a:defRPr sz="9600" b="0" i="0" u="none" strike="noStrike" cap="none">
                <a:solidFill>
                  <a:schemeClr val="dk2"/>
                </a:solidFill>
                <a:latin typeface="Atma"/>
                <a:ea typeface="Atma"/>
                <a:cs typeface="Atma"/>
                <a:sym typeface="Atma"/>
              </a:defRPr>
            </a:lvl1pPr>
            <a:lvl2pPr marR="0" lvl="1" algn="ctr" rtl="0">
              <a:lnSpc>
                <a:spcPct val="100000"/>
              </a:lnSpc>
              <a:spcBef>
                <a:spcPts val="0"/>
              </a:spcBef>
              <a:spcAft>
                <a:spcPts val="0"/>
              </a:spcAft>
              <a:buClr>
                <a:schemeClr val="dk1"/>
              </a:buClr>
              <a:buSzPts val="9600"/>
              <a:buFont typeface="Bebas Neue"/>
              <a:buNone/>
              <a:defRPr sz="96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9600"/>
              <a:buFont typeface="Bebas Neue"/>
              <a:buNone/>
              <a:defRPr sz="96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9600"/>
              <a:buFont typeface="Bebas Neue"/>
              <a:buNone/>
              <a:defRPr sz="96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9600"/>
              <a:buFont typeface="Bebas Neue"/>
              <a:buNone/>
              <a:defRPr sz="96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9600"/>
              <a:buFont typeface="Bebas Neue"/>
              <a:buNone/>
              <a:defRPr sz="96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9600"/>
              <a:buFont typeface="Bebas Neue"/>
              <a:buNone/>
              <a:defRPr sz="96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9600"/>
              <a:buFont typeface="Bebas Neue"/>
              <a:buNone/>
              <a:defRPr sz="96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9600"/>
              <a:buFont typeface="Bebas Neue"/>
              <a:buNone/>
              <a:defRPr sz="9600" b="0" i="0" u="none" strike="noStrike" cap="none">
                <a:solidFill>
                  <a:schemeClr val="dk1"/>
                </a:solidFill>
                <a:latin typeface="Bebas Neue"/>
                <a:ea typeface="Bebas Neue"/>
                <a:cs typeface="Bebas Neue"/>
                <a:sym typeface="Bebas Neue"/>
              </a:defRPr>
            </a:lvl9pPr>
          </a:lstStyle>
          <a:p>
            <a:r>
              <a:rPr lang="en-US" sz="3600" dirty="0">
                <a:solidFill>
                  <a:schemeClr val="accent4">
                    <a:lumMod val="60000"/>
                    <a:lumOff val="40000"/>
                  </a:schemeClr>
                </a:solidFill>
              </a:rPr>
              <a:t>Do the exercise at LMS !</a:t>
            </a:r>
          </a:p>
        </p:txBody>
      </p:sp>
    </p:spTree>
    <p:extLst>
      <p:ext uri="{BB962C8B-B14F-4D97-AF65-F5344CB8AC3E}">
        <p14:creationId xmlns:p14="http://schemas.microsoft.com/office/powerpoint/2010/main" val="339570620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792"/>
        <p:cNvGrpSpPr/>
        <p:nvPr/>
      </p:nvGrpSpPr>
      <p:grpSpPr>
        <a:xfrm>
          <a:off x="0" y="0"/>
          <a:ext cx="0" cy="0"/>
          <a:chOff x="0" y="0"/>
          <a:chExt cx="0" cy="0"/>
        </a:xfrm>
      </p:grpSpPr>
      <p:grpSp>
        <p:nvGrpSpPr>
          <p:cNvPr id="4793" name="Google Shape;4793;p56"/>
          <p:cNvGrpSpPr/>
          <p:nvPr/>
        </p:nvGrpSpPr>
        <p:grpSpPr>
          <a:xfrm rot="-1952464" flipH="1">
            <a:off x="3990784" y="-300764"/>
            <a:ext cx="842019" cy="1773637"/>
            <a:chOff x="4458800" y="2953350"/>
            <a:chExt cx="842025" cy="1773650"/>
          </a:xfrm>
        </p:grpSpPr>
        <p:sp>
          <p:nvSpPr>
            <p:cNvPr id="4794" name="Google Shape;4794;p56"/>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5" name="Google Shape;4815;p56"/>
          <p:cNvGrpSpPr/>
          <p:nvPr/>
        </p:nvGrpSpPr>
        <p:grpSpPr>
          <a:xfrm rot="-2166950" flipH="1">
            <a:off x="4751496" y="-243779"/>
            <a:ext cx="1391454" cy="1735017"/>
            <a:chOff x="2386975" y="3180875"/>
            <a:chExt cx="1391500" cy="1735075"/>
          </a:xfrm>
        </p:grpSpPr>
        <p:sp>
          <p:nvSpPr>
            <p:cNvPr id="4816" name="Google Shape;4816;p56"/>
            <p:cNvSpPr/>
            <p:nvPr/>
          </p:nvSpPr>
          <p:spPr>
            <a:xfrm>
              <a:off x="2439225" y="3191275"/>
              <a:ext cx="1339250" cy="1724675"/>
            </a:xfrm>
            <a:custGeom>
              <a:avLst/>
              <a:gdLst/>
              <a:ahLst/>
              <a:cxnLst/>
              <a:rect l="l" t="t" r="r" b="b"/>
              <a:pathLst>
                <a:path w="53570" h="68987" extrusionOk="0">
                  <a:moveTo>
                    <a:pt x="28691" y="25966"/>
                  </a:moveTo>
                  <a:cubicBezTo>
                    <a:pt x="29503" y="25966"/>
                    <a:pt x="30316" y="26378"/>
                    <a:pt x="30753" y="27221"/>
                  </a:cubicBezTo>
                  <a:lnTo>
                    <a:pt x="38085" y="41408"/>
                  </a:lnTo>
                  <a:cubicBezTo>
                    <a:pt x="38719" y="42641"/>
                    <a:pt x="38149" y="44147"/>
                    <a:pt x="36859" y="44645"/>
                  </a:cubicBezTo>
                  <a:lnTo>
                    <a:pt x="21958" y="50390"/>
                  </a:lnTo>
                  <a:cubicBezTo>
                    <a:pt x="21671" y="50500"/>
                    <a:pt x="21386" y="50551"/>
                    <a:pt x="21110" y="50551"/>
                  </a:cubicBezTo>
                  <a:cubicBezTo>
                    <a:pt x="19574" y="50551"/>
                    <a:pt x="18340" y="48988"/>
                    <a:pt x="18945" y="47399"/>
                  </a:cubicBezTo>
                  <a:lnTo>
                    <a:pt x="26514" y="27466"/>
                  </a:lnTo>
                  <a:cubicBezTo>
                    <a:pt x="26890" y="26475"/>
                    <a:pt x="27789" y="25966"/>
                    <a:pt x="28691" y="25966"/>
                  </a:cubicBezTo>
                  <a:close/>
                  <a:moveTo>
                    <a:pt x="27204" y="0"/>
                  </a:moveTo>
                  <a:cubicBezTo>
                    <a:pt x="26302" y="0"/>
                    <a:pt x="25404" y="509"/>
                    <a:pt x="25029" y="1499"/>
                  </a:cubicBezTo>
                  <a:lnTo>
                    <a:pt x="605" y="65832"/>
                  </a:lnTo>
                  <a:cubicBezTo>
                    <a:pt x="1" y="67425"/>
                    <a:pt x="1231" y="68987"/>
                    <a:pt x="2760" y="68987"/>
                  </a:cubicBezTo>
                  <a:cubicBezTo>
                    <a:pt x="3037" y="68987"/>
                    <a:pt x="3324" y="68935"/>
                    <a:pt x="3611" y="68824"/>
                  </a:cubicBezTo>
                  <a:lnTo>
                    <a:pt x="26442" y="60029"/>
                  </a:lnTo>
                  <a:lnTo>
                    <a:pt x="51702" y="50282"/>
                  </a:lnTo>
                  <a:cubicBezTo>
                    <a:pt x="52993" y="49785"/>
                    <a:pt x="53569" y="48278"/>
                    <a:pt x="52935" y="47045"/>
                  </a:cubicBezTo>
                  <a:lnTo>
                    <a:pt x="29268" y="1261"/>
                  </a:lnTo>
                  <a:cubicBezTo>
                    <a:pt x="28831" y="414"/>
                    <a:pt x="28016" y="0"/>
                    <a:pt x="272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2386975" y="3180875"/>
              <a:ext cx="1339225" cy="1724625"/>
            </a:xfrm>
            <a:custGeom>
              <a:avLst/>
              <a:gdLst/>
              <a:ahLst/>
              <a:cxnLst/>
              <a:rect l="l" t="t" r="r" b="b"/>
              <a:pathLst>
                <a:path w="53569" h="68985" extrusionOk="0">
                  <a:moveTo>
                    <a:pt x="28694" y="25964"/>
                  </a:moveTo>
                  <a:cubicBezTo>
                    <a:pt x="29504" y="25964"/>
                    <a:pt x="30315" y="26376"/>
                    <a:pt x="30752" y="27219"/>
                  </a:cubicBezTo>
                  <a:lnTo>
                    <a:pt x="38084" y="41406"/>
                  </a:lnTo>
                  <a:cubicBezTo>
                    <a:pt x="38726" y="42639"/>
                    <a:pt x="38149" y="44145"/>
                    <a:pt x="36858" y="44643"/>
                  </a:cubicBezTo>
                  <a:lnTo>
                    <a:pt x="21957" y="50388"/>
                  </a:lnTo>
                  <a:cubicBezTo>
                    <a:pt x="21672" y="50498"/>
                    <a:pt x="21387" y="50548"/>
                    <a:pt x="21112" y="50548"/>
                  </a:cubicBezTo>
                  <a:cubicBezTo>
                    <a:pt x="19580" y="50548"/>
                    <a:pt x="18346" y="48985"/>
                    <a:pt x="18951" y="47397"/>
                  </a:cubicBezTo>
                  <a:lnTo>
                    <a:pt x="26521" y="27464"/>
                  </a:lnTo>
                  <a:cubicBezTo>
                    <a:pt x="26896" y="26473"/>
                    <a:pt x="27794" y="25964"/>
                    <a:pt x="28694" y="25964"/>
                  </a:cubicBezTo>
                  <a:close/>
                  <a:moveTo>
                    <a:pt x="27213" y="1"/>
                  </a:moveTo>
                  <a:cubicBezTo>
                    <a:pt x="26311" y="1"/>
                    <a:pt x="25411" y="510"/>
                    <a:pt x="25036" y="1497"/>
                  </a:cubicBezTo>
                  <a:lnTo>
                    <a:pt x="604" y="65830"/>
                  </a:lnTo>
                  <a:cubicBezTo>
                    <a:pt x="0" y="67423"/>
                    <a:pt x="1230" y="68985"/>
                    <a:pt x="2759" y="68985"/>
                  </a:cubicBezTo>
                  <a:cubicBezTo>
                    <a:pt x="3036" y="68985"/>
                    <a:pt x="3323" y="68933"/>
                    <a:pt x="3611" y="68822"/>
                  </a:cubicBezTo>
                  <a:lnTo>
                    <a:pt x="26441" y="60027"/>
                  </a:lnTo>
                  <a:lnTo>
                    <a:pt x="51709" y="50280"/>
                  </a:lnTo>
                  <a:cubicBezTo>
                    <a:pt x="52999" y="49783"/>
                    <a:pt x="53569" y="48276"/>
                    <a:pt x="52934" y="47050"/>
                  </a:cubicBezTo>
                  <a:lnTo>
                    <a:pt x="29275" y="1259"/>
                  </a:lnTo>
                  <a:cubicBezTo>
                    <a:pt x="28838" y="413"/>
                    <a:pt x="28024" y="1"/>
                    <a:pt x="27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2958250" y="3334525"/>
              <a:ext cx="122750" cy="66775"/>
            </a:xfrm>
            <a:custGeom>
              <a:avLst/>
              <a:gdLst/>
              <a:ahLst/>
              <a:cxnLst/>
              <a:rect l="l" t="t" r="r" b="b"/>
              <a:pathLst>
                <a:path w="4910" h="2671" extrusionOk="0">
                  <a:moveTo>
                    <a:pt x="418" y="1"/>
                  </a:moveTo>
                  <a:lnTo>
                    <a:pt x="0" y="1104"/>
                  </a:lnTo>
                  <a:lnTo>
                    <a:pt x="4030" y="2632"/>
                  </a:lnTo>
                  <a:cubicBezTo>
                    <a:pt x="4099" y="2658"/>
                    <a:pt x="4170" y="2671"/>
                    <a:pt x="4239" y="2671"/>
                  </a:cubicBezTo>
                  <a:cubicBezTo>
                    <a:pt x="4475" y="2671"/>
                    <a:pt x="4698" y="2527"/>
                    <a:pt x="4787" y="2293"/>
                  </a:cubicBezTo>
                  <a:cubicBezTo>
                    <a:pt x="4910" y="1990"/>
                    <a:pt x="4751" y="1644"/>
                    <a:pt x="4448" y="1536"/>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2995200" y="3237025"/>
              <a:ext cx="122750" cy="66775"/>
            </a:xfrm>
            <a:custGeom>
              <a:avLst/>
              <a:gdLst/>
              <a:ahLst/>
              <a:cxnLst/>
              <a:rect l="l" t="t" r="r" b="b"/>
              <a:pathLst>
                <a:path w="4910" h="2671" extrusionOk="0">
                  <a:moveTo>
                    <a:pt x="418" y="1"/>
                  </a:moveTo>
                  <a:lnTo>
                    <a:pt x="0" y="1104"/>
                  </a:lnTo>
                  <a:lnTo>
                    <a:pt x="4037" y="2632"/>
                  </a:lnTo>
                  <a:cubicBezTo>
                    <a:pt x="4106" y="2658"/>
                    <a:pt x="4177" y="2671"/>
                    <a:pt x="4246" y="2671"/>
                  </a:cubicBezTo>
                  <a:cubicBezTo>
                    <a:pt x="4483" y="2671"/>
                    <a:pt x="4705" y="2527"/>
                    <a:pt x="4794" y="2293"/>
                  </a:cubicBezTo>
                  <a:cubicBezTo>
                    <a:pt x="4909" y="1990"/>
                    <a:pt x="4758" y="1644"/>
                    <a:pt x="4455" y="1529"/>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2881650" y="3536200"/>
              <a:ext cx="122750" cy="66775"/>
            </a:xfrm>
            <a:custGeom>
              <a:avLst/>
              <a:gdLst/>
              <a:ahLst/>
              <a:cxnLst/>
              <a:rect l="l" t="t" r="r" b="b"/>
              <a:pathLst>
                <a:path w="4910" h="2671" extrusionOk="0">
                  <a:moveTo>
                    <a:pt x="419" y="1"/>
                  </a:moveTo>
                  <a:lnTo>
                    <a:pt x="0" y="1104"/>
                  </a:lnTo>
                  <a:lnTo>
                    <a:pt x="4030" y="2632"/>
                  </a:lnTo>
                  <a:cubicBezTo>
                    <a:pt x="4099" y="2658"/>
                    <a:pt x="4170" y="2671"/>
                    <a:pt x="4240" y="2671"/>
                  </a:cubicBezTo>
                  <a:cubicBezTo>
                    <a:pt x="4479" y="2671"/>
                    <a:pt x="4705" y="2527"/>
                    <a:pt x="4794" y="2293"/>
                  </a:cubicBezTo>
                  <a:cubicBezTo>
                    <a:pt x="4910" y="1990"/>
                    <a:pt x="4751" y="1644"/>
                    <a:pt x="4448" y="1529"/>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2918600" y="3438700"/>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10" y="1990"/>
                    <a:pt x="4758" y="1644"/>
                    <a:pt x="4455" y="1529"/>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2812625" y="3717875"/>
              <a:ext cx="122750" cy="66775"/>
            </a:xfrm>
            <a:custGeom>
              <a:avLst/>
              <a:gdLst/>
              <a:ahLst/>
              <a:cxnLst/>
              <a:rect l="l" t="t" r="r" b="b"/>
              <a:pathLst>
                <a:path w="4910" h="2671" extrusionOk="0">
                  <a:moveTo>
                    <a:pt x="419" y="0"/>
                  </a:moveTo>
                  <a:lnTo>
                    <a:pt x="0" y="1103"/>
                  </a:lnTo>
                  <a:lnTo>
                    <a:pt x="4030" y="2631"/>
                  </a:lnTo>
                  <a:cubicBezTo>
                    <a:pt x="4101" y="2658"/>
                    <a:pt x="4173" y="2670"/>
                    <a:pt x="4243" y="2670"/>
                  </a:cubicBezTo>
                  <a:cubicBezTo>
                    <a:pt x="4483" y="2670"/>
                    <a:pt x="4705" y="2527"/>
                    <a:pt x="4794" y="2293"/>
                  </a:cubicBezTo>
                  <a:cubicBezTo>
                    <a:pt x="4910" y="1990"/>
                    <a:pt x="4758"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2849750" y="3620375"/>
              <a:ext cx="122575" cy="66775"/>
            </a:xfrm>
            <a:custGeom>
              <a:avLst/>
              <a:gdLst/>
              <a:ahLst/>
              <a:cxnLst/>
              <a:rect l="l" t="t" r="r" b="b"/>
              <a:pathLst>
                <a:path w="4903" h="2671" extrusionOk="0">
                  <a:moveTo>
                    <a:pt x="419" y="0"/>
                  </a:moveTo>
                  <a:lnTo>
                    <a:pt x="0" y="1103"/>
                  </a:lnTo>
                  <a:lnTo>
                    <a:pt x="4030" y="2631"/>
                  </a:lnTo>
                  <a:cubicBezTo>
                    <a:pt x="4099" y="2658"/>
                    <a:pt x="4170" y="2670"/>
                    <a:pt x="4239" y="2670"/>
                  </a:cubicBezTo>
                  <a:cubicBezTo>
                    <a:pt x="4476" y="2670"/>
                    <a:pt x="4698" y="2527"/>
                    <a:pt x="4787" y="2293"/>
                  </a:cubicBezTo>
                  <a:cubicBezTo>
                    <a:pt x="4903" y="1990"/>
                    <a:pt x="4751" y="1644"/>
                    <a:pt x="4448"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2736025" y="3919550"/>
              <a:ext cx="122750" cy="66775"/>
            </a:xfrm>
            <a:custGeom>
              <a:avLst/>
              <a:gdLst/>
              <a:ahLst/>
              <a:cxnLst/>
              <a:rect l="l" t="t" r="r" b="b"/>
              <a:pathLst>
                <a:path w="4910" h="2671" extrusionOk="0">
                  <a:moveTo>
                    <a:pt x="419" y="0"/>
                  </a:moveTo>
                  <a:lnTo>
                    <a:pt x="1" y="1103"/>
                  </a:lnTo>
                  <a:lnTo>
                    <a:pt x="4030" y="2631"/>
                  </a:lnTo>
                  <a:cubicBezTo>
                    <a:pt x="4101" y="2658"/>
                    <a:pt x="4173" y="2670"/>
                    <a:pt x="4243" y="2670"/>
                  </a:cubicBezTo>
                  <a:cubicBezTo>
                    <a:pt x="4483" y="2670"/>
                    <a:pt x="4705" y="2526"/>
                    <a:pt x="4795" y="2293"/>
                  </a:cubicBezTo>
                  <a:cubicBezTo>
                    <a:pt x="4910" y="1990"/>
                    <a:pt x="4759" y="1651"/>
                    <a:pt x="4449"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2773150" y="3822050"/>
              <a:ext cx="122575" cy="66750"/>
            </a:xfrm>
            <a:custGeom>
              <a:avLst/>
              <a:gdLst/>
              <a:ahLst/>
              <a:cxnLst/>
              <a:rect l="l" t="t" r="r" b="b"/>
              <a:pathLst>
                <a:path w="4903" h="2670" extrusionOk="0">
                  <a:moveTo>
                    <a:pt x="419" y="0"/>
                  </a:moveTo>
                  <a:lnTo>
                    <a:pt x="1" y="1103"/>
                  </a:lnTo>
                  <a:lnTo>
                    <a:pt x="4031" y="2631"/>
                  </a:lnTo>
                  <a:cubicBezTo>
                    <a:pt x="4099" y="2658"/>
                    <a:pt x="4170" y="2670"/>
                    <a:pt x="4240" y="2670"/>
                  </a:cubicBezTo>
                  <a:cubicBezTo>
                    <a:pt x="4476" y="2670"/>
                    <a:pt x="4698" y="2526"/>
                    <a:pt x="4787" y="2292"/>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2665925" y="4104275"/>
              <a:ext cx="122750" cy="66775"/>
            </a:xfrm>
            <a:custGeom>
              <a:avLst/>
              <a:gdLst/>
              <a:ahLst/>
              <a:cxnLst/>
              <a:rect l="l" t="t" r="r" b="b"/>
              <a:pathLst>
                <a:path w="4910" h="2671" extrusionOk="0">
                  <a:moveTo>
                    <a:pt x="418" y="0"/>
                  </a:moveTo>
                  <a:lnTo>
                    <a:pt x="0" y="1103"/>
                  </a:lnTo>
                  <a:lnTo>
                    <a:pt x="4030" y="2632"/>
                  </a:lnTo>
                  <a:cubicBezTo>
                    <a:pt x="4099" y="2658"/>
                    <a:pt x="4170" y="2670"/>
                    <a:pt x="4240" y="2670"/>
                  </a:cubicBezTo>
                  <a:cubicBezTo>
                    <a:pt x="4478" y="2670"/>
                    <a:pt x="4705" y="2527"/>
                    <a:pt x="4794" y="2293"/>
                  </a:cubicBezTo>
                  <a:cubicBezTo>
                    <a:pt x="4910" y="1990"/>
                    <a:pt x="4751" y="1651"/>
                    <a:pt x="4448"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2702875" y="4006775"/>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09" y="1990"/>
                    <a:pt x="4758" y="1644"/>
                    <a:pt x="4455"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2589325" y="4305950"/>
              <a:ext cx="122750" cy="66775"/>
            </a:xfrm>
            <a:custGeom>
              <a:avLst/>
              <a:gdLst/>
              <a:ahLst/>
              <a:cxnLst/>
              <a:rect l="l" t="t" r="r" b="b"/>
              <a:pathLst>
                <a:path w="4910" h="2671" extrusionOk="0">
                  <a:moveTo>
                    <a:pt x="419" y="0"/>
                  </a:moveTo>
                  <a:lnTo>
                    <a:pt x="1" y="1103"/>
                  </a:lnTo>
                  <a:lnTo>
                    <a:pt x="4030" y="2631"/>
                  </a:lnTo>
                  <a:cubicBezTo>
                    <a:pt x="4099" y="2658"/>
                    <a:pt x="4170" y="2670"/>
                    <a:pt x="4240" y="2670"/>
                  </a:cubicBezTo>
                  <a:cubicBezTo>
                    <a:pt x="4479" y="2670"/>
                    <a:pt x="4705" y="2527"/>
                    <a:pt x="4794" y="2293"/>
                  </a:cubicBezTo>
                  <a:cubicBezTo>
                    <a:pt x="4910" y="1990"/>
                    <a:pt x="4751"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2626450" y="4208450"/>
              <a:ext cx="122575" cy="66775"/>
            </a:xfrm>
            <a:custGeom>
              <a:avLst/>
              <a:gdLst/>
              <a:ahLst/>
              <a:cxnLst/>
              <a:rect l="l" t="t" r="r" b="b"/>
              <a:pathLst>
                <a:path w="4903" h="2671" extrusionOk="0">
                  <a:moveTo>
                    <a:pt x="419" y="0"/>
                  </a:moveTo>
                  <a:lnTo>
                    <a:pt x="1" y="1103"/>
                  </a:lnTo>
                  <a:lnTo>
                    <a:pt x="4030" y="2631"/>
                  </a:lnTo>
                  <a:cubicBezTo>
                    <a:pt x="4099" y="2658"/>
                    <a:pt x="4170" y="2670"/>
                    <a:pt x="4239" y="2670"/>
                  </a:cubicBezTo>
                  <a:cubicBezTo>
                    <a:pt x="4476" y="2670"/>
                    <a:pt x="4698" y="2526"/>
                    <a:pt x="4787" y="2293"/>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2520300" y="4487600"/>
              <a:ext cx="122750" cy="66850"/>
            </a:xfrm>
            <a:custGeom>
              <a:avLst/>
              <a:gdLst/>
              <a:ahLst/>
              <a:cxnLst/>
              <a:rect l="l" t="t" r="r" b="b"/>
              <a:pathLst>
                <a:path w="4910" h="2674" extrusionOk="0">
                  <a:moveTo>
                    <a:pt x="419" y="1"/>
                  </a:moveTo>
                  <a:lnTo>
                    <a:pt x="0" y="1104"/>
                  </a:lnTo>
                  <a:lnTo>
                    <a:pt x="4030" y="2632"/>
                  </a:lnTo>
                  <a:cubicBezTo>
                    <a:pt x="4102" y="2660"/>
                    <a:pt x="4175" y="2674"/>
                    <a:pt x="4247" y="2674"/>
                  </a:cubicBezTo>
                  <a:cubicBezTo>
                    <a:pt x="4485" y="2674"/>
                    <a:pt x="4706" y="2526"/>
                    <a:pt x="4794" y="2293"/>
                  </a:cubicBezTo>
                  <a:cubicBezTo>
                    <a:pt x="4910" y="1990"/>
                    <a:pt x="4758"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2557425" y="4390100"/>
              <a:ext cx="122575" cy="66775"/>
            </a:xfrm>
            <a:custGeom>
              <a:avLst/>
              <a:gdLst/>
              <a:ahLst/>
              <a:cxnLst/>
              <a:rect l="l" t="t" r="r" b="b"/>
              <a:pathLst>
                <a:path w="4903" h="2671" extrusionOk="0">
                  <a:moveTo>
                    <a:pt x="419" y="1"/>
                  </a:moveTo>
                  <a:lnTo>
                    <a:pt x="1" y="1104"/>
                  </a:lnTo>
                  <a:lnTo>
                    <a:pt x="4030" y="2632"/>
                  </a:lnTo>
                  <a:cubicBezTo>
                    <a:pt x="4099" y="2658"/>
                    <a:pt x="4170" y="2671"/>
                    <a:pt x="4239" y="2671"/>
                  </a:cubicBezTo>
                  <a:cubicBezTo>
                    <a:pt x="4476" y="2671"/>
                    <a:pt x="4698" y="2527"/>
                    <a:pt x="4787" y="2293"/>
                  </a:cubicBezTo>
                  <a:cubicBezTo>
                    <a:pt x="4903" y="1990"/>
                    <a:pt x="4751"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2482625" y="4586900"/>
              <a:ext cx="118450" cy="65150"/>
            </a:xfrm>
            <a:custGeom>
              <a:avLst/>
              <a:gdLst/>
              <a:ahLst/>
              <a:cxnLst/>
              <a:rect l="l" t="t" r="r" b="b"/>
              <a:pathLst>
                <a:path w="4738" h="2606" extrusionOk="0">
                  <a:moveTo>
                    <a:pt x="419" y="1"/>
                  </a:moveTo>
                  <a:lnTo>
                    <a:pt x="1" y="1097"/>
                  </a:lnTo>
                  <a:lnTo>
                    <a:pt x="3865" y="2567"/>
                  </a:lnTo>
                  <a:cubicBezTo>
                    <a:pt x="3932" y="2593"/>
                    <a:pt x="4001" y="2605"/>
                    <a:pt x="4069" y="2605"/>
                  </a:cubicBezTo>
                  <a:cubicBezTo>
                    <a:pt x="4307" y="2605"/>
                    <a:pt x="4532" y="2457"/>
                    <a:pt x="4622" y="2221"/>
                  </a:cubicBezTo>
                  <a:cubicBezTo>
                    <a:pt x="4737" y="1919"/>
                    <a:pt x="4586" y="1580"/>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2413600" y="4768575"/>
              <a:ext cx="118450" cy="65150"/>
            </a:xfrm>
            <a:custGeom>
              <a:avLst/>
              <a:gdLst/>
              <a:ahLst/>
              <a:cxnLst/>
              <a:rect l="l" t="t" r="r" b="b"/>
              <a:pathLst>
                <a:path w="4738" h="2606" extrusionOk="0">
                  <a:moveTo>
                    <a:pt x="419" y="1"/>
                  </a:moveTo>
                  <a:lnTo>
                    <a:pt x="1" y="1096"/>
                  </a:lnTo>
                  <a:lnTo>
                    <a:pt x="3865" y="2567"/>
                  </a:lnTo>
                  <a:cubicBezTo>
                    <a:pt x="3933" y="2593"/>
                    <a:pt x="4004" y="2606"/>
                    <a:pt x="4073" y="2606"/>
                  </a:cubicBezTo>
                  <a:cubicBezTo>
                    <a:pt x="4310" y="2606"/>
                    <a:pt x="4532" y="2461"/>
                    <a:pt x="4622" y="2221"/>
                  </a:cubicBezTo>
                  <a:cubicBezTo>
                    <a:pt x="4737" y="1918"/>
                    <a:pt x="4586" y="1579"/>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2450725" y="4671075"/>
              <a:ext cx="118450" cy="65125"/>
            </a:xfrm>
            <a:custGeom>
              <a:avLst/>
              <a:gdLst/>
              <a:ahLst/>
              <a:cxnLst/>
              <a:rect l="l" t="t" r="r" b="b"/>
              <a:pathLst>
                <a:path w="4738" h="2605" extrusionOk="0">
                  <a:moveTo>
                    <a:pt x="419" y="1"/>
                  </a:moveTo>
                  <a:lnTo>
                    <a:pt x="1" y="1096"/>
                  </a:lnTo>
                  <a:lnTo>
                    <a:pt x="3858" y="2567"/>
                  </a:lnTo>
                  <a:cubicBezTo>
                    <a:pt x="3925" y="2593"/>
                    <a:pt x="3994" y="2605"/>
                    <a:pt x="4063" y="2605"/>
                  </a:cubicBezTo>
                  <a:cubicBezTo>
                    <a:pt x="4303" y="2605"/>
                    <a:pt x="4532" y="2456"/>
                    <a:pt x="4622" y="2221"/>
                  </a:cubicBezTo>
                  <a:cubicBezTo>
                    <a:pt x="4737" y="1918"/>
                    <a:pt x="4579" y="1579"/>
                    <a:pt x="4276"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2390000" y="3180925"/>
              <a:ext cx="695700" cy="1719775"/>
            </a:xfrm>
            <a:custGeom>
              <a:avLst/>
              <a:gdLst/>
              <a:ahLst/>
              <a:cxnLst/>
              <a:rect l="l" t="t" r="r" b="b"/>
              <a:pathLst>
                <a:path w="27828" h="68791" extrusionOk="0">
                  <a:moveTo>
                    <a:pt x="27088" y="1"/>
                  </a:moveTo>
                  <a:cubicBezTo>
                    <a:pt x="26186" y="1"/>
                    <a:pt x="25287" y="507"/>
                    <a:pt x="24915" y="1495"/>
                  </a:cubicBezTo>
                  <a:lnTo>
                    <a:pt x="483" y="65828"/>
                  </a:lnTo>
                  <a:cubicBezTo>
                    <a:pt x="0" y="67089"/>
                    <a:pt x="685" y="68337"/>
                    <a:pt x="1752" y="68791"/>
                  </a:cubicBezTo>
                  <a:lnTo>
                    <a:pt x="27827" y="118"/>
                  </a:lnTo>
                  <a:cubicBezTo>
                    <a:pt x="27588" y="40"/>
                    <a:pt x="27338" y="1"/>
                    <a:pt x="2708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2696575" y="4528925"/>
              <a:ext cx="348025" cy="187875"/>
            </a:xfrm>
            <a:custGeom>
              <a:avLst/>
              <a:gdLst/>
              <a:ahLst/>
              <a:cxnLst/>
              <a:rect l="l" t="t" r="r" b="b"/>
              <a:pathLst>
                <a:path w="13921" h="7515" extrusionOk="0">
                  <a:moveTo>
                    <a:pt x="9019" y="0"/>
                  </a:moveTo>
                  <a:cubicBezTo>
                    <a:pt x="4336" y="0"/>
                    <a:pt x="1" y="5524"/>
                    <a:pt x="728" y="6919"/>
                  </a:cubicBezTo>
                  <a:cubicBezTo>
                    <a:pt x="946" y="7333"/>
                    <a:pt x="1685" y="7515"/>
                    <a:pt x="2709" y="7515"/>
                  </a:cubicBezTo>
                  <a:cubicBezTo>
                    <a:pt x="6391" y="7515"/>
                    <a:pt x="13761" y="5169"/>
                    <a:pt x="13863" y="2868"/>
                  </a:cubicBezTo>
                  <a:cubicBezTo>
                    <a:pt x="13920" y="1592"/>
                    <a:pt x="11751" y="482"/>
                    <a:pt x="10294" y="143"/>
                  </a:cubicBezTo>
                  <a:cubicBezTo>
                    <a:pt x="9869" y="45"/>
                    <a:pt x="9443" y="0"/>
                    <a:pt x="901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3119275" y="4467425"/>
              <a:ext cx="106625" cy="83725"/>
            </a:xfrm>
            <a:custGeom>
              <a:avLst/>
              <a:gdLst/>
              <a:ahLst/>
              <a:cxnLst/>
              <a:rect l="l" t="t" r="r" b="b"/>
              <a:pathLst>
                <a:path w="4265" h="3349" extrusionOk="0">
                  <a:moveTo>
                    <a:pt x="2991" y="0"/>
                  </a:moveTo>
                  <a:cubicBezTo>
                    <a:pt x="1867" y="0"/>
                    <a:pt x="1" y="1674"/>
                    <a:pt x="256" y="2480"/>
                  </a:cubicBezTo>
                  <a:cubicBezTo>
                    <a:pt x="393" y="2924"/>
                    <a:pt x="1244" y="3349"/>
                    <a:pt x="2101" y="3349"/>
                  </a:cubicBezTo>
                  <a:cubicBezTo>
                    <a:pt x="2651" y="3349"/>
                    <a:pt x="3204" y="3174"/>
                    <a:pt x="3573" y="2718"/>
                  </a:cubicBezTo>
                  <a:cubicBezTo>
                    <a:pt x="4265" y="1875"/>
                    <a:pt x="4020" y="426"/>
                    <a:pt x="3378" y="87"/>
                  </a:cubicBezTo>
                  <a:cubicBezTo>
                    <a:pt x="3265" y="28"/>
                    <a:pt x="3134" y="0"/>
                    <a:pt x="299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56"/>
          <p:cNvGrpSpPr/>
          <p:nvPr/>
        </p:nvGrpSpPr>
        <p:grpSpPr>
          <a:xfrm>
            <a:off x="911327" y="50550"/>
            <a:ext cx="1288450" cy="1640350"/>
            <a:chOff x="659300" y="3268175"/>
            <a:chExt cx="1288450" cy="1640350"/>
          </a:xfrm>
        </p:grpSpPr>
        <p:sp>
          <p:nvSpPr>
            <p:cNvPr id="4839" name="Google Shape;4839;p56"/>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56"/>
          <p:cNvGrpSpPr/>
          <p:nvPr/>
        </p:nvGrpSpPr>
        <p:grpSpPr>
          <a:xfrm rot="1063801">
            <a:off x="6951083" y="574417"/>
            <a:ext cx="1570468" cy="1800987"/>
            <a:chOff x="3056825" y="-2290075"/>
            <a:chExt cx="1465250" cy="1680325"/>
          </a:xfrm>
        </p:grpSpPr>
        <p:sp>
          <p:nvSpPr>
            <p:cNvPr id="4863" name="Google Shape;4863;p56"/>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8" name="Google Shape;4878;p56"/>
          <p:cNvGrpSpPr/>
          <p:nvPr/>
        </p:nvGrpSpPr>
        <p:grpSpPr>
          <a:xfrm>
            <a:off x="6520568" y="50542"/>
            <a:ext cx="841496" cy="855191"/>
            <a:chOff x="5967275" y="1212450"/>
            <a:chExt cx="1139775" cy="1158325"/>
          </a:xfrm>
        </p:grpSpPr>
        <p:sp>
          <p:nvSpPr>
            <p:cNvPr id="4879" name="Google Shape;4879;p56"/>
            <p:cNvSpPr/>
            <p:nvPr/>
          </p:nvSpPr>
          <p:spPr>
            <a:xfrm>
              <a:off x="6042250" y="1226925"/>
              <a:ext cx="1064800" cy="1143850"/>
            </a:xfrm>
            <a:custGeom>
              <a:avLst/>
              <a:gdLst/>
              <a:ahLst/>
              <a:cxnLst/>
              <a:rect l="l" t="t" r="r" b="b"/>
              <a:pathLst>
                <a:path w="42592" h="45754" extrusionOk="0">
                  <a:moveTo>
                    <a:pt x="21295" y="0"/>
                  </a:moveTo>
                  <a:cubicBezTo>
                    <a:pt x="20316" y="0"/>
                    <a:pt x="19570" y="215"/>
                    <a:pt x="19227" y="731"/>
                  </a:cubicBezTo>
                  <a:cubicBezTo>
                    <a:pt x="18477" y="1863"/>
                    <a:pt x="19854" y="4206"/>
                    <a:pt x="21765" y="6621"/>
                  </a:cubicBezTo>
                  <a:cubicBezTo>
                    <a:pt x="18593" y="8754"/>
                    <a:pt x="15428" y="10881"/>
                    <a:pt x="12256" y="13008"/>
                  </a:cubicBezTo>
                  <a:cubicBezTo>
                    <a:pt x="10003" y="11059"/>
                    <a:pt x="7696" y="10057"/>
                    <a:pt x="5982" y="10057"/>
                  </a:cubicBezTo>
                  <a:cubicBezTo>
                    <a:pt x="5261" y="10057"/>
                    <a:pt x="4645" y="10234"/>
                    <a:pt x="4182" y="10593"/>
                  </a:cubicBezTo>
                  <a:cubicBezTo>
                    <a:pt x="2617" y="11811"/>
                    <a:pt x="3151" y="14868"/>
                    <a:pt x="3396" y="16281"/>
                  </a:cubicBezTo>
                  <a:cubicBezTo>
                    <a:pt x="4261" y="21219"/>
                    <a:pt x="7253" y="25068"/>
                    <a:pt x="10172" y="27757"/>
                  </a:cubicBezTo>
                  <a:cubicBezTo>
                    <a:pt x="1781" y="40647"/>
                    <a:pt x="1" y="44987"/>
                    <a:pt x="837" y="45657"/>
                  </a:cubicBezTo>
                  <a:cubicBezTo>
                    <a:pt x="915" y="45720"/>
                    <a:pt x="1020" y="45754"/>
                    <a:pt x="1154" y="45754"/>
                  </a:cubicBezTo>
                  <a:cubicBezTo>
                    <a:pt x="2465" y="45754"/>
                    <a:pt x="6606" y="42548"/>
                    <a:pt x="16574" y="32299"/>
                  </a:cubicBezTo>
                  <a:cubicBezTo>
                    <a:pt x="17722" y="32884"/>
                    <a:pt x="22374" y="35238"/>
                    <a:pt x="27057" y="35238"/>
                  </a:cubicBezTo>
                  <a:cubicBezTo>
                    <a:pt x="28727" y="35238"/>
                    <a:pt x="30402" y="34938"/>
                    <a:pt x="31922" y="34152"/>
                  </a:cubicBezTo>
                  <a:cubicBezTo>
                    <a:pt x="32383" y="33907"/>
                    <a:pt x="35757" y="32162"/>
                    <a:pt x="35534" y="30302"/>
                  </a:cubicBezTo>
                  <a:cubicBezTo>
                    <a:pt x="35375" y="28997"/>
                    <a:pt x="33760" y="27844"/>
                    <a:pt x="31605" y="27440"/>
                  </a:cubicBezTo>
                  <a:cubicBezTo>
                    <a:pt x="32513" y="23749"/>
                    <a:pt x="33429" y="20051"/>
                    <a:pt x="34344" y="16360"/>
                  </a:cubicBezTo>
                  <a:cubicBezTo>
                    <a:pt x="36791" y="17903"/>
                    <a:pt x="38953" y="18779"/>
                    <a:pt x="40332" y="18779"/>
                  </a:cubicBezTo>
                  <a:cubicBezTo>
                    <a:pt x="40866" y="18779"/>
                    <a:pt x="41283" y="18647"/>
                    <a:pt x="41553" y="18371"/>
                  </a:cubicBezTo>
                  <a:cubicBezTo>
                    <a:pt x="42591" y="17319"/>
                    <a:pt x="41207" y="14421"/>
                    <a:pt x="40508" y="12957"/>
                  </a:cubicBezTo>
                  <a:cubicBezTo>
                    <a:pt x="37350" y="6354"/>
                    <a:pt x="31489" y="3283"/>
                    <a:pt x="30386" y="2728"/>
                  </a:cubicBezTo>
                  <a:cubicBezTo>
                    <a:pt x="27680" y="1357"/>
                    <a:pt x="23753" y="0"/>
                    <a:pt x="2129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5967275" y="1778300"/>
              <a:ext cx="537100" cy="578050"/>
            </a:xfrm>
            <a:custGeom>
              <a:avLst/>
              <a:gdLst/>
              <a:ahLst/>
              <a:cxnLst/>
              <a:rect l="l" t="t" r="r" b="b"/>
              <a:pathLst>
                <a:path w="21484" h="23122" extrusionOk="0">
                  <a:moveTo>
                    <a:pt x="13654" y="0"/>
                  </a:moveTo>
                  <a:cubicBezTo>
                    <a:pt x="2351" y="16905"/>
                    <a:pt x="1" y="22269"/>
                    <a:pt x="938" y="23026"/>
                  </a:cubicBezTo>
                  <a:cubicBezTo>
                    <a:pt x="1016" y="23088"/>
                    <a:pt x="1120" y="23121"/>
                    <a:pt x="1254" y="23121"/>
                  </a:cubicBezTo>
                  <a:cubicBezTo>
                    <a:pt x="2759" y="23121"/>
                    <a:pt x="7984" y="18912"/>
                    <a:pt x="21483" y="4657"/>
                  </a:cubicBezTo>
                  <a:cubicBezTo>
                    <a:pt x="18874" y="3107"/>
                    <a:pt x="16264" y="1557"/>
                    <a:pt x="136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6177250" y="1778300"/>
              <a:ext cx="267650" cy="293775"/>
            </a:xfrm>
            <a:custGeom>
              <a:avLst/>
              <a:gdLst/>
              <a:ahLst/>
              <a:cxnLst/>
              <a:rect l="l" t="t" r="r" b="b"/>
              <a:pathLst>
                <a:path w="10706" h="11751" extrusionOk="0">
                  <a:moveTo>
                    <a:pt x="5255" y="0"/>
                  </a:moveTo>
                  <a:cubicBezTo>
                    <a:pt x="3223" y="3035"/>
                    <a:pt x="1485" y="5695"/>
                    <a:pt x="0" y="8031"/>
                  </a:cubicBezTo>
                  <a:cubicBezTo>
                    <a:pt x="1327" y="9163"/>
                    <a:pt x="2963" y="10295"/>
                    <a:pt x="4967" y="11217"/>
                  </a:cubicBezTo>
                  <a:cubicBezTo>
                    <a:pt x="5400" y="11412"/>
                    <a:pt x="5825" y="11592"/>
                    <a:pt x="6243" y="11751"/>
                  </a:cubicBezTo>
                  <a:cubicBezTo>
                    <a:pt x="7598" y="10374"/>
                    <a:pt x="9083" y="8846"/>
                    <a:pt x="10705" y="7159"/>
                  </a:cubicBezTo>
                  <a:lnTo>
                    <a:pt x="8860" y="2141"/>
                  </a:lnTo>
                  <a:cubicBezTo>
                    <a:pt x="7656" y="1427"/>
                    <a:pt x="6459" y="714"/>
                    <a:pt x="525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6035225" y="1212450"/>
              <a:ext cx="999375" cy="880950"/>
            </a:xfrm>
            <a:custGeom>
              <a:avLst/>
              <a:gdLst/>
              <a:ahLst/>
              <a:cxnLst/>
              <a:rect l="l" t="t" r="r" b="b"/>
              <a:pathLst>
                <a:path w="39975" h="35238" extrusionOk="0">
                  <a:moveTo>
                    <a:pt x="18687" y="1"/>
                  </a:moveTo>
                  <a:cubicBezTo>
                    <a:pt x="17705" y="1"/>
                    <a:pt x="16956" y="217"/>
                    <a:pt x="16610" y="733"/>
                  </a:cubicBezTo>
                  <a:cubicBezTo>
                    <a:pt x="15860" y="1858"/>
                    <a:pt x="17237" y="4208"/>
                    <a:pt x="19148" y="6623"/>
                  </a:cubicBezTo>
                  <a:cubicBezTo>
                    <a:pt x="15983" y="8750"/>
                    <a:pt x="12811" y="10883"/>
                    <a:pt x="9646" y="13010"/>
                  </a:cubicBezTo>
                  <a:cubicBezTo>
                    <a:pt x="7393" y="11061"/>
                    <a:pt x="5082" y="10059"/>
                    <a:pt x="3366" y="10059"/>
                  </a:cubicBezTo>
                  <a:cubicBezTo>
                    <a:pt x="2645" y="10059"/>
                    <a:pt x="2028" y="10237"/>
                    <a:pt x="1565" y="10595"/>
                  </a:cubicBezTo>
                  <a:cubicBezTo>
                    <a:pt x="0" y="11806"/>
                    <a:pt x="534" y="14863"/>
                    <a:pt x="786" y="16276"/>
                  </a:cubicBezTo>
                  <a:cubicBezTo>
                    <a:pt x="2545" y="26332"/>
                    <a:pt x="13106" y="31869"/>
                    <a:pt x="13964" y="32301"/>
                  </a:cubicBezTo>
                  <a:cubicBezTo>
                    <a:pt x="15111" y="32885"/>
                    <a:pt x="19755" y="35238"/>
                    <a:pt x="24433" y="35238"/>
                  </a:cubicBezTo>
                  <a:cubicBezTo>
                    <a:pt x="26105" y="35238"/>
                    <a:pt x="27782" y="34937"/>
                    <a:pt x="29305" y="34147"/>
                  </a:cubicBezTo>
                  <a:cubicBezTo>
                    <a:pt x="29766" y="33909"/>
                    <a:pt x="33140" y="32157"/>
                    <a:pt x="32917" y="30304"/>
                  </a:cubicBezTo>
                  <a:cubicBezTo>
                    <a:pt x="32758" y="29000"/>
                    <a:pt x="31150" y="27839"/>
                    <a:pt x="28988" y="27435"/>
                  </a:cubicBezTo>
                  <a:cubicBezTo>
                    <a:pt x="29896" y="23751"/>
                    <a:pt x="30812" y="20053"/>
                    <a:pt x="31727" y="16362"/>
                  </a:cubicBezTo>
                  <a:cubicBezTo>
                    <a:pt x="34176" y="17901"/>
                    <a:pt x="36340" y="18780"/>
                    <a:pt x="37718" y="18780"/>
                  </a:cubicBezTo>
                  <a:cubicBezTo>
                    <a:pt x="38251" y="18780"/>
                    <a:pt x="38667" y="18649"/>
                    <a:pt x="38936" y="18374"/>
                  </a:cubicBezTo>
                  <a:cubicBezTo>
                    <a:pt x="39974" y="17314"/>
                    <a:pt x="38590" y="14416"/>
                    <a:pt x="37891" y="12952"/>
                  </a:cubicBezTo>
                  <a:cubicBezTo>
                    <a:pt x="34741" y="6349"/>
                    <a:pt x="28872" y="3278"/>
                    <a:pt x="27769" y="2723"/>
                  </a:cubicBezTo>
                  <a:cubicBezTo>
                    <a:pt x="25065" y="1353"/>
                    <a:pt x="21146" y="1"/>
                    <a:pt x="18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6276375" y="1378000"/>
              <a:ext cx="483550" cy="520350"/>
            </a:xfrm>
            <a:custGeom>
              <a:avLst/>
              <a:gdLst/>
              <a:ahLst/>
              <a:cxnLst/>
              <a:rect l="l" t="t" r="r" b="b"/>
              <a:pathLst>
                <a:path w="19342" h="20814" extrusionOk="0">
                  <a:moveTo>
                    <a:pt x="9502" y="1"/>
                  </a:moveTo>
                  <a:cubicBezTo>
                    <a:pt x="6337" y="2128"/>
                    <a:pt x="3165" y="4261"/>
                    <a:pt x="0" y="6388"/>
                  </a:cubicBezTo>
                  <a:cubicBezTo>
                    <a:pt x="570" y="8154"/>
                    <a:pt x="2350" y="12804"/>
                    <a:pt x="7108" y="16481"/>
                  </a:cubicBezTo>
                  <a:cubicBezTo>
                    <a:pt x="12190" y="20395"/>
                    <a:pt x="17525" y="20770"/>
                    <a:pt x="19342" y="20813"/>
                  </a:cubicBezTo>
                  <a:cubicBezTo>
                    <a:pt x="18895" y="20777"/>
                    <a:pt x="11880" y="20020"/>
                    <a:pt x="8600" y="13619"/>
                  </a:cubicBezTo>
                  <a:cubicBezTo>
                    <a:pt x="6394" y="9293"/>
                    <a:pt x="6740" y="4060"/>
                    <a:pt x="950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6035225" y="1466675"/>
              <a:ext cx="821675" cy="626725"/>
            </a:xfrm>
            <a:custGeom>
              <a:avLst/>
              <a:gdLst/>
              <a:ahLst/>
              <a:cxnLst/>
              <a:rect l="l" t="t" r="r" b="b"/>
              <a:pathLst>
                <a:path w="32867" h="25069" extrusionOk="0">
                  <a:moveTo>
                    <a:pt x="2473" y="1"/>
                  </a:moveTo>
                  <a:cubicBezTo>
                    <a:pt x="2127" y="87"/>
                    <a:pt x="1824" y="231"/>
                    <a:pt x="1565" y="426"/>
                  </a:cubicBezTo>
                  <a:cubicBezTo>
                    <a:pt x="0" y="1637"/>
                    <a:pt x="534" y="4694"/>
                    <a:pt x="786" y="6107"/>
                  </a:cubicBezTo>
                  <a:cubicBezTo>
                    <a:pt x="2545" y="16163"/>
                    <a:pt x="13106" y="21700"/>
                    <a:pt x="13964" y="22132"/>
                  </a:cubicBezTo>
                  <a:cubicBezTo>
                    <a:pt x="15111" y="22716"/>
                    <a:pt x="19755" y="25069"/>
                    <a:pt x="24433" y="25069"/>
                  </a:cubicBezTo>
                  <a:cubicBezTo>
                    <a:pt x="26105" y="25069"/>
                    <a:pt x="27782" y="24768"/>
                    <a:pt x="29305" y="23978"/>
                  </a:cubicBezTo>
                  <a:cubicBezTo>
                    <a:pt x="29723" y="23769"/>
                    <a:pt x="32463" y="22341"/>
                    <a:pt x="32866" y="20712"/>
                  </a:cubicBezTo>
                  <a:lnTo>
                    <a:pt x="32866" y="20712"/>
                  </a:lnTo>
                  <a:cubicBezTo>
                    <a:pt x="30352" y="21405"/>
                    <a:pt x="27822" y="21741"/>
                    <a:pt x="25353" y="21741"/>
                  </a:cubicBezTo>
                  <a:cubicBezTo>
                    <a:pt x="18415" y="21741"/>
                    <a:pt x="11964" y="19084"/>
                    <a:pt x="7721" y="14202"/>
                  </a:cubicBezTo>
                  <a:cubicBezTo>
                    <a:pt x="3381" y="9221"/>
                    <a:pt x="2574" y="3310"/>
                    <a:pt x="247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6431725" y="1213650"/>
              <a:ext cx="587375" cy="468325"/>
            </a:xfrm>
            <a:custGeom>
              <a:avLst/>
              <a:gdLst/>
              <a:ahLst/>
              <a:cxnLst/>
              <a:rect l="l" t="t" r="r" b="b"/>
              <a:pathLst>
                <a:path w="23495" h="18733" extrusionOk="0">
                  <a:moveTo>
                    <a:pt x="2163" y="0"/>
                  </a:moveTo>
                  <a:cubicBezTo>
                    <a:pt x="1514" y="80"/>
                    <a:pt x="1017" y="289"/>
                    <a:pt x="750" y="685"/>
                  </a:cubicBezTo>
                  <a:cubicBezTo>
                    <a:pt x="0" y="1810"/>
                    <a:pt x="1377" y="4160"/>
                    <a:pt x="3288" y="6575"/>
                  </a:cubicBezTo>
                  <a:cubicBezTo>
                    <a:pt x="4167" y="8038"/>
                    <a:pt x="5573" y="9999"/>
                    <a:pt x="7735" y="11874"/>
                  </a:cubicBezTo>
                  <a:cubicBezTo>
                    <a:pt x="10806" y="14534"/>
                    <a:pt x="13957" y="15745"/>
                    <a:pt x="15867" y="16314"/>
                  </a:cubicBezTo>
                  <a:cubicBezTo>
                    <a:pt x="18316" y="17853"/>
                    <a:pt x="20480" y="18732"/>
                    <a:pt x="21858" y="18732"/>
                  </a:cubicBezTo>
                  <a:cubicBezTo>
                    <a:pt x="22391" y="18732"/>
                    <a:pt x="22807" y="18601"/>
                    <a:pt x="23076" y="18326"/>
                  </a:cubicBezTo>
                  <a:cubicBezTo>
                    <a:pt x="23415" y="17987"/>
                    <a:pt x="23494" y="17446"/>
                    <a:pt x="23429" y="16833"/>
                  </a:cubicBezTo>
                  <a:cubicBezTo>
                    <a:pt x="20430" y="16084"/>
                    <a:pt x="15608" y="14426"/>
                    <a:pt x="10814" y="10576"/>
                  </a:cubicBezTo>
                  <a:cubicBezTo>
                    <a:pt x="6186" y="6856"/>
                    <a:pt x="3554" y="2689"/>
                    <a:pt x="216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6" name="Google Shape;4886;p56"/>
          <p:cNvGrpSpPr/>
          <p:nvPr/>
        </p:nvGrpSpPr>
        <p:grpSpPr>
          <a:xfrm rot="-3626901" flipH="1">
            <a:off x="1006072" y="1756683"/>
            <a:ext cx="670823" cy="1064441"/>
            <a:chOff x="4491600" y="1128725"/>
            <a:chExt cx="911950" cy="1447225"/>
          </a:xfrm>
        </p:grpSpPr>
        <p:sp>
          <p:nvSpPr>
            <p:cNvPr id="4887" name="Google Shape;4887;p56"/>
            <p:cNvSpPr/>
            <p:nvPr/>
          </p:nvSpPr>
          <p:spPr>
            <a:xfrm>
              <a:off x="4568550" y="1144125"/>
              <a:ext cx="835000" cy="1431825"/>
            </a:xfrm>
            <a:custGeom>
              <a:avLst/>
              <a:gdLst/>
              <a:ahLst/>
              <a:cxnLst/>
              <a:rect l="l" t="t" r="r" b="b"/>
              <a:pathLst>
                <a:path w="33400" h="57273" extrusionOk="0">
                  <a:moveTo>
                    <a:pt x="12217" y="20788"/>
                  </a:moveTo>
                  <a:cubicBezTo>
                    <a:pt x="12235" y="20788"/>
                    <a:pt x="12294" y="20824"/>
                    <a:pt x="12353" y="20863"/>
                  </a:cubicBezTo>
                  <a:lnTo>
                    <a:pt x="12353" y="20863"/>
                  </a:lnTo>
                  <a:cubicBezTo>
                    <a:pt x="12335" y="20860"/>
                    <a:pt x="12317" y="20857"/>
                    <a:pt x="12299" y="20854"/>
                  </a:cubicBezTo>
                  <a:lnTo>
                    <a:pt x="12299" y="20854"/>
                  </a:lnTo>
                  <a:cubicBezTo>
                    <a:pt x="12320" y="20858"/>
                    <a:pt x="12338" y="20861"/>
                    <a:pt x="12355" y="20864"/>
                  </a:cubicBezTo>
                  <a:lnTo>
                    <a:pt x="12355" y="20864"/>
                  </a:lnTo>
                  <a:cubicBezTo>
                    <a:pt x="12360" y="20867"/>
                    <a:pt x="12365" y="20871"/>
                    <a:pt x="12370" y="20874"/>
                  </a:cubicBezTo>
                  <a:lnTo>
                    <a:pt x="12370" y="20874"/>
                  </a:lnTo>
                  <a:cubicBezTo>
                    <a:pt x="12290" y="20858"/>
                    <a:pt x="12186" y="20826"/>
                    <a:pt x="12213" y="20789"/>
                  </a:cubicBezTo>
                  <a:cubicBezTo>
                    <a:pt x="12213" y="20788"/>
                    <a:pt x="12215" y="20788"/>
                    <a:pt x="12217" y="20788"/>
                  </a:cubicBezTo>
                  <a:close/>
                  <a:moveTo>
                    <a:pt x="26553" y="54174"/>
                  </a:moveTo>
                  <a:cubicBezTo>
                    <a:pt x="26552" y="54174"/>
                    <a:pt x="26577" y="54179"/>
                    <a:pt x="26613" y="54185"/>
                  </a:cubicBezTo>
                  <a:lnTo>
                    <a:pt x="26613" y="54185"/>
                  </a:lnTo>
                  <a:cubicBezTo>
                    <a:pt x="26571" y="54177"/>
                    <a:pt x="26554" y="54174"/>
                    <a:pt x="26553" y="54174"/>
                  </a:cubicBezTo>
                  <a:close/>
                  <a:moveTo>
                    <a:pt x="8560" y="0"/>
                  </a:moveTo>
                  <a:cubicBezTo>
                    <a:pt x="6903" y="0"/>
                    <a:pt x="5288" y="615"/>
                    <a:pt x="3987" y="2024"/>
                  </a:cubicBezTo>
                  <a:cubicBezTo>
                    <a:pt x="722" y="5571"/>
                    <a:pt x="239" y="11230"/>
                    <a:pt x="159" y="15801"/>
                  </a:cubicBezTo>
                  <a:cubicBezTo>
                    <a:pt x="1" y="24279"/>
                    <a:pt x="1702" y="32821"/>
                    <a:pt x="3886" y="40975"/>
                  </a:cubicBezTo>
                  <a:cubicBezTo>
                    <a:pt x="4586" y="43599"/>
                    <a:pt x="5364" y="46201"/>
                    <a:pt x="6193" y="48789"/>
                  </a:cubicBezTo>
                  <a:cubicBezTo>
                    <a:pt x="6434" y="49536"/>
                    <a:pt x="7047" y="49859"/>
                    <a:pt x="7661" y="49859"/>
                  </a:cubicBezTo>
                  <a:cubicBezTo>
                    <a:pt x="8593" y="49859"/>
                    <a:pt x="9528" y="49113"/>
                    <a:pt x="9163" y="47974"/>
                  </a:cubicBezTo>
                  <a:cubicBezTo>
                    <a:pt x="6431" y="39446"/>
                    <a:pt x="4160" y="30608"/>
                    <a:pt x="3439" y="21705"/>
                  </a:cubicBezTo>
                  <a:cubicBezTo>
                    <a:pt x="3187" y="18627"/>
                    <a:pt x="3122" y="15505"/>
                    <a:pt x="3425" y="12427"/>
                  </a:cubicBezTo>
                  <a:cubicBezTo>
                    <a:pt x="3461" y="12095"/>
                    <a:pt x="3497" y="11771"/>
                    <a:pt x="3540" y="11439"/>
                  </a:cubicBezTo>
                  <a:cubicBezTo>
                    <a:pt x="3546" y="11393"/>
                    <a:pt x="3548" y="11376"/>
                    <a:pt x="3547" y="11376"/>
                  </a:cubicBezTo>
                  <a:lnTo>
                    <a:pt x="3547" y="11376"/>
                  </a:lnTo>
                  <a:cubicBezTo>
                    <a:pt x="3546" y="11376"/>
                    <a:pt x="3530" y="11489"/>
                    <a:pt x="3527" y="11524"/>
                  </a:cubicBezTo>
                  <a:lnTo>
                    <a:pt x="3527" y="11524"/>
                  </a:lnTo>
                  <a:cubicBezTo>
                    <a:pt x="3534" y="11441"/>
                    <a:pt x="3548" y="11364"/>
                    <a:pt x="3562" y="11281"/>
                  </a:cubicBezTo>
                  <a:cubicBezTo>
                    <a:pt x="3584" y="11115"/>
                    <a:pt x="3612" y="10956"/>
                    <a:pt x="3634" y="10791"/>
                  </a:cubicBezTo>
                  <a:cubicBezTo>
                    <a:pt x="3735" y="10207"/>
                    <a:pt x="3843" y="9630"/>
                    <a:pt x="3980" y="9060"/>
                  </a:cubicBezTo>
                  <a:cubicBezTo>
                    <a:pt x="4103" y="8556"/>
                    <a:pt x="4240" y="8051"/>
                    <a:pt x="4398" y="7561"/>
                  </a:cubicBezTo>
                  <a:cubicBezTo>
                    <a:pt x="4470" y="7337"/>
                    <a:pt x="4542" y="7114"/>
                    <a:pt x="4629" y="6898"/>
                  </a:cubicBezTo>
                  <a:cubicBezTo>
                    <a:pt x="4665" y="6790"/>
                    <a:pt x="4708" y="6689"/>
                    <a:pt x="4744" y="6580"/>
                  </a:cubicBezTo>
                  <a:cubicBezTo>
                    <a:pt x="4756" y="6550"/>
                    <a:pt x="4765" y="6525"/>
                    <a:pt x="4772" y="6505"/>
                  </a:cubicBezTo>
                  <a:lnTo>
                    <a:pt x="4772" y="6505"/>
                  </a:lnTo>
                  <a:cubicBezTo>
                    <a:pt x="4777" y="6496"/>
                    <a:pt x="4782" y="6485"/>
                    <a:pt x="4787" y="6472"/>
                  </a:cubicBezTo>
                  <a:cubicBezTo>
                    <a:pt x="4968" y="6083"/>
                    <a:pt x="5148" y="5701"/>
                    <a:pt x="5364" y="5333"/>
                  </a:cubicBezTo>
                  <a:cubicBezTo>
                    <a:pt x="5458" y="5167"/>
                    <a:pt x="5559" y="5009"/>
                    <a:pt x="5660" y="4850"/>
                  </a:cubicBezTo>
                  <a:cubicBezTo>
                    <a:pt x="5728" y="4745"/>
                    <a:pt x="5976" y="4449"/>
                    <a:pt x="5969" y="4449"/>
                  </a:cubicBezTo>
                  <a:lnTo>
                    <a:pt x="5969" y="4449"/>
                  </a:lnTo>
                  <a:cubicBezTo>
                    <a:pt x="5967" y="4449"/>
                    <a:pt x="5929" y="4490"/>
                    <a:pt x="5833" y="4598"/>
                  </a:cubicBezTo>
                  <a:cubicBezTo>
                    <a:pt x="6063" y="4331"/>
                    <a:pt x="6280" y="4065"/>
                    <a:pt x="6539" y="3827"/>
                  </a:cubicBezTo>
                  <a:cubicBezTo>
                    <a:pt x="6586" y="3786"/>
                    <a:pt x="6637" y="3745"/>
                    <a:pt x="6686" y="3700"/>
                  </a:cubicBezTo>
                  <a:lnTo>
                    <a:pt x="6686" y="3700"/>
                  </a:lnTo>
                  <a:cubicBezTo>
                    <a:pt x="6816" y="3613"/>
                    <a:pt x="6942" y="3516"/>
                    <a:pt x="7080" y="3430"/>
                  </a:cubicBezTo>
                  <a:cubicBezTo>
                    <a:pt x="7191" y="3365"/>
                    <a:pt x="7313" y="3306"/>
                    <a:pt x="7432" y="3242"/>
                  </a:cubicBezTo>
                  <a:lnTo>
                    <a:pt x="7432" y="3242"/>
                  </a:lnTo>
                  <a:cubicBezTo>
                    <a:pt x="7409" y="3250"/>
                    <a:pt x="7385" y="3258"/>
                    <a:pt x="7361" y="3264"/>
                  </a:cubicBezTo>
                  <a:cubicBezTo>
                    <a:pt x="7387" y="3257"/>
                    <a:pt x="7413" y="3248"/>
                    <a:pt x="7439" y="3238"/>
                  </a:cubicBezTo>
                  <a:lnTo>
                    <a:pt x="7439" y="3238"/>
                  </a:lnTo>
                  <a:cubicBezTo>
                    <a:pt x="7437" y="3239"/>
                    <a:pt x="7434" y="3240"/>
                    <a:pt x="7432" y="3242"/>
                  </a:cubicBezTo>
                  <a:lnTo>
                    <a:pt x="7432" y="3242"/>
                  </a:lnTo>
                  <a:cubicBezTo>
                    <a:pt x="7455" y="3233"/>
                    <a:pt x="7476" y="3224"/>
                    <a:pt x="7495" y="3215"/>
                  </a:cubicBezTo>
                  <a:lnTo>
                    <a:pt x="7495" y="3215"/>
                  </a:lnTo>
                  <a:cubicBezTo>
                    <a:pt x="7477" y="3222"/>
                    <a:pt x="7458" y="3230"/>
                    <a:pt x="7439" y="3238"/>
                  </a:cubicBezTo>
                  <a:lnTo>
                    <a:pt x="7439" y="3238"/>
                  </a:lnTo>
                  <a:cubicBezTo>
                    <a:pt x="7449" y="3232"/>
                    <a:pt x="7459" y="3227"/>
                    <a:pt x="7469" y="3221"/>
                  </a:cubicBezTo>
                  <a:cubicBezTo>
                    <a:pt x="7540" y="3182"/>
                    <a:pt x="7572" y="3168"/>
                    <a:pt x="7577" y="3168"/>
                  </a:cubicBezTo>
                  <a:lnTo>
                    <a:pt x="7577" y="3168"/>
                  </a:lnTo>
                  <a:cubicBezTo>
                    <a:pt x="7583" y="3168"/>
                    <a:pt x="7548" y="3190"/>
                    <a:pt x="7495" y="3215"/>
                  </a:cubicBezTo>
                  <a:lnTo>
                    <a:pt x="7495" y="3215"/>
                  </a:lnTo>
                  <a:cubicBezTo>
                    <a:pt x="7530" y="3201"/>
                    <a:pt x="7564" y="3187"/>
                    <a:pt x="7599" y="3178"/>
                  </a:cubicBezTo>
                  <a:cubicBezTo>
                    <a:pt x="7736" y="3135"/>
                    <a:pt x="7873" y="3091"/>
                    <a:pt x="8017" y="3062"/>
                  </a:cubicBezTo>
                  <a:cubicBezTo>
                    <a:pt x="8074" y="3045"/>
                    <a:pt x="8146" y="3042"/>
                    <a:pt x="8209" y="3026"/>
                  </a:cubicBezTo>
                  <a:lnTo>
                    <a:pt x="8209" y="3026"/>
                  </a:lnTo>
                  <a:cubicBezTo>
                    <a:pt x="8486" y="3027"/>
                    <a:pt x="8758" y="3033"/>
                    <a:pt x="9035" y="3040"/>
                  </a:cubicBezTo>
                  <a:lnTo>
                    <a:pt x="9035" y="3040"/>
                  </a:lnTo>
                  <a:cubicBezTo>
                    <a:pt x="9102" y="3052"/>
                    <a:pt x="9176" y="3060"/>
                    <a:pt x="9243" y="3077"/>
                  </a:cubicBezTo>
                  <a:cubicBezTo>
                    <a:pt x="9408" y="3113"/>
                    <a:pt x="9581" y="3156"/>
                    <a:pt x="9747" y="3207"/>
                  </a:cubicBezTo>
                  <a:cubicBezTo>
                    <a:pt x="9896" y="3252"/>
                    <a:pt x="10033" y="3309"/>
                    <a:pt x="10179" y="3362"/>
                  </a:cubicBezTo>
                  <a:lnTo>
                    <a:pt x="10179" y="3362"/>
                  </a:lnTo>
                  <a:cubicBezTo>
                    <a:pt x="10271" y="3410"/>
                    <a:pt x="10369" y="3446"/>
                    <a:pt x="10454" y="3488"/>
                  </a:cubicBezTo>
                  <a:cubicBezTo>
                    <a:pt x="10829" y="3675"/>
                    <a:pt x="11189" y="3884"/>
                    <a:pt x="11535" y="4115"/>
                  </a:cubicBezTo>
                  <a:cubicBezTo>
                    <a:pt x="11702" y="4233"/>
                    <a:pt x="11862" y="4352"/>
                    <a:pt x="12029" y="4470"/>
                  </a:cubicBezTo>
                  <a:lnTo>
                    <a:pt x="12029" y="4470"/>
                  </a:lnTo>
                  <a:cubicBezTo>
                    <a:pt x="12038" y="4478"/>
                    <a:pt x="12049" y="4487"/>
                    <a:pt x="12061" y="4497"/>
                  </a:cubicBezTo>
                  <a:cubicBezTo>
                    <a:pt x="12162" y="4576"/>
                    <a:pt x="12263" y="4656"/>
                    <a:pt x="12357" y="4742"/>
                  </a:cubicBezTo>
                  <a:cubicBezTo>
                    <a:pt x="12753" y="5074"/>
                    <a:pt x="13128" y="5420"/>
                    <a:pt x="13489" y="5787"/>
                  </a:cubicBezTo>
                  <a:cubicBezTo>
                    <a:pt x="13871" y="6177"/>
                    <a:pt x="14238" y="6580"/>
                    <a:pt x="14592" y="6991"/>
                  </a:cubicBezTo>
                  <a:cubicBezTo>
                    <a:pt x="14786" y="7222"/>
                    <a:pt x="14981" y="7460"/>
                    <a:pt x="15168" y="7698"/>
                  </a:cubicBezTo>
                  <a:cubicBezTo>
                    <a:pt x="15203" y="7737"/>
                    <a:pt x="15333" y="7905"/>
                    <a:pt x="15350" y="7926"/>
                  </a:cubicBezTo>
                  <a:lnTo>
                    <a:pt x="15350" y="7926"/>
                  </a:lnTo>
                  <a:cubicBezTo>
                    <a:pt x="15429" y="8031"/>
                    <a:pt x="15510" y="8136"/>
                    <a:pt x="15586" y="8246"/>
                  </a:cubicBezTo>
                  <a:cubicBezTo>
                    <a:pt x="16416" y="9370"/>
                    <a:pt x="17172" y="10545"/>
                    <a:pt x="17879" y="11749"/>
                  </a:cubicBezTo>
                  <a:cubicBezTo>
                    <a:pt x="21930" y="18663"/>
                    <a:pt x="24482" y="26405"/>
                    <a:pt x="26544" y="34126"/>
                  </a:cubicBezTo>
                  <a:cubicBezTo>
                    <a:pt x="27229" y="36692"/>
                    <a:pt x="27698" y="39345"/>
                    <a:pt x="28455" y="41890"/>
                  </a:cubicBezTo>
                  <a:cubicBezTo>
                    <a:pt x="29046" y="43844"/>
                    <a:pt x="29536" y="45891"/>
                    <a:pt x="29702" y="47845"/>
                  </a:cubicBezTo>
                  <a:cubicBezTo>
                    <a:pt x="29767" y="48652"/>
                    <a:pt x="29788" y="49460"/>
                    <a:pt x="29738" y="50267"/>
                  </a:cubicBezTo>
                  <a:cubicBezTo>
                    <a:pt x="29723" y="50433"/>
                    <a:pt x="29709" y="50599"/>
                    <a:pt x="29694" y="50764"/>
                  </a:cubicBezTo>
                  <a:cubicBezTo>
                    <a:pt x="29692" y="50800"/>
                    <a:pt x="29690" y="50825"/>
                    <a:pt x="29690" y="50840"/>
                  </a:cubicBezTo>
                  <a:lnTo>
                    <a:pt x="29690" y="50840"/>
                  </a:lnTo>
                  <a:cubicBezTo>
                    <a:pt x="29685" y="50861"/>
                    <a:pt x="29677" y="50898"/>
                    <a:pt x="29666" y="50959"/>
                  </a:cubicBezTo>
                  <a:cubicBezTo>
                    <a:pt x="29615" y="51269"/>
                    <a:pt x="29558" y="51579"/>
                    <a:pt x="29471" y="51882"/>
                  </a:cubicBezTo>
                  <a:cubicBezTo>
                    <a:pt x="29420" y="52085"/>
                    <a:pt x="29352" y="52283"/>
                    <a:pt x="29283" y="52477"/>
                  </a:cubicBezTo>
                  <a:lnTo>
                    <a:pt x="29283" y="52477"/>
                  </a:lnTo>
                  <a:cubicBezTo>
                    <a:pt x="29275" y="52489"/>
                    <a:pt x="29190" y="52700"/>
                    <a:pt x="29161" y="52754"/>
                  </a:cubicBezTo>
                  <a:cubicBezTo>
                    <a:pt x="29103" y="52877"/>
                    <a:pt x="29038" y="52992"/>
                    <a:pt x="28966" y="53107"/>
                  </a:cubicBezTo>
                  <a:cubicBezTo>
                    <a:pt x="28909" y="53208"/>
                    <a:pt x="28844" y="53295"/>
                    <a:pt x="28786" y="53388"/>
                  </a:cubicBezTo>
                  <a:cubicBezTo>
                    <a:pt x="28782" y="53395"/>
                    <a:pt x="28778" y="53401"/>
                    <a:pt x="28774" y="53407"/>
                  </a:cubicBezTo>
                  <a:lnTo>
                    <a:pt x="28774" y="53407"/>
                  </a:lnTo>
                  <a:cubicBezTo>
                    <a:pt x="28774" y="53408"/>
                    <a:pt x="28773" y="53409"/>
                    <a:pt x="28772" y="53410"/>
                  </a:cubicBezTo>
                  <a:cubicBezTo>
                    <a:pt x="28630" y="53551"/>
                    <a:pt x="28489" y="53687"/>
                    <a:pt x="28343" y="53827"/>
                  </a:cubicBezTo>
                  <a:lnTo>
                    <a:pt x="28343" y="53827"/>
                  </a:lnTo>
                  <a:cubicBezTo>
                    <a:pt x="28384" y="53787"/>
                    <a:pt x="28396" y="53771"/>
                    <a:pt x="28388" y="53771"/>
                  </a:cubicBezTo>
                  <a:cubicBezTo>
                    <a:pt x="28364" y="53771"/>
                    <a:pt x="28125" y="53953"/>
                    <a:pt x="28015" y="54023"/>
                  </a:cubicBezTo>
                  <a:cubicBezTo>
                    <a:pt x="28006" y="54028"/>
                    <a:pt x="27998" y="54034"/>
                    <a:pt x="27991" y="54039"/>
                  </a:cubicBezTo>
                  <a:lnTo>
                    <a:pt x="27991" y="54039"/>
                  </a:lnTo>
                  <a:cubicBezTo>
                    <a:pt x="27902" y="54068"/>
                    <a:pt x="27817" y="54107"/>
                    <a:pt x="27726" y="54131"/>
                  </a:cubicBezTo>
                  <a:cubicBezTo>
                    <a:pt x="27633" y="54160"/>
                    <a:pt x="27539" y="54174"/>
                    <a:pt x="27445" y="54203"/>
                  </a:cubicBezTo>
                  <a:cubicBezTo>
                    <a:pt x="27445" y="54203"/>
                    <a:pt x="27445" y="54203"/>
                    <a:pt x="27445" y="54203"/>
                  </a:cubicBezTo>
                  <a:lnTo>
                    <a:pt x="27445" y="54203"/>
                  </a:lnTo>
                  <a:cubicBezTo>
                    <a:pt x="27282" y="54204"/>
                    <a:pt x="27118" y="54212"/>
                    <a:pt x="26951" y="54212"/>
                  </a:cubicBezTo>
                  <a:cubicBezTo>
                    <a:pt x="26907" y="54212"/>
                    <a:pt x="26863" y="54212"/>
                    <a:pt x="26818" y="54210"/>
                  </a:cubicBezTo>
                  <a:cubicBezTo>
                    <a:pt x="26768" y="54210"/>
                    <a:pt x="26674" y="54196"/>
                    <a:pt x="26613" y="54185"/>
                  </a:cubicBezTo>
                  <a:lnTo>
                    <a:pt x="26613" y="54185"/>
                  </a:lnTo>
                  <a:cubicBezTo>
                    <a:pt x="26648" y="54192"/>
                    <a:pt x="26700" y="54202"/>
                    <a:pt x="26775" y="54217"/>
                  </a:cubicBezTo>
                  <a:cubicBezTo>
                    <a:pt x="26667" y="54196"/>
                    <a:pt x="26559" y="54181"/>
                    <a:pt x="26450" y="54160"/>
                  </a:cubicBezTo>
                  <a:cubicBezTo>
                    <a:pt x="26213" y="54109"/>
                    <a:pt x="25975" y="54037"/>
                    <a:pt x="25744" y="53958"/>
                  </a:cubicBezTo>
                  <a:cubicBezTo>
                    <a:pt x="25712" y="53947"/>
                    <a:pt x="25613" y="53909"/>
                    <a:pt x="25545" y="53883"/>
                  </a:cubicBezTo>
                  <a:lnTo>
                    <a:pt x="25545" y="53883"/>
                  </a:lnTo>
                  <a:cubicBezTo>
                    <a:pt x="25472" y="53851"/>
                    <a:pt x="25362" y="53803"/>
                    <a:pt x="25333" y="53792"/>
                  </a:cubicBezTo>
                  <a:cubicBezTo>
                    <a:pt x="25066" y="53662"/>
                    <a:pt x="24800" y="53511"/>
                    <a:pt x="24547" y="53360"/>
                  </a:cubicBezTo>
                  <a:cubicBezTo>
                    <a:pt x="24309" y="53208"/>
                    <a:pt x="24079" y="53050"/>
                    <a:pt x="23848" y="52891"/>
                  </a:cubicBezTo>
                  <a:cubicBezTo>
                    <a:pt x="23811" y="52863"/>
                    <a:pt x="23792" y="52849"/>
                    <a:pt x="23785" y="52844"/>
                  </a:cubicBezTo>
                  <a:lnTo>
                    <a:pt x="23785" y="52844"/>
                  </a:lnTo>
                  <a:cubicBezTo>
                    <a:pt x="23767" y="52829"/>
                    <a:pt x="23743" y="52809"/>
                    <a:pt x="23711" y="52783"/>
                  </a:cubicBezTo>
                  <a:cubicBezTo>
                    <a:pt x="23581" y="52675"/>
                    <a:pt x="23452" y="52567"/>
                    <a:pt x="23315" y="52451"/>
                  </a:cubicBezTo>
                  <a:cubicBezTo>
                    <a:pt x="22795" y="51990"/>
                    <a:pt x="22305" y="51492"/>
                    <a:pt x="21851" y="50959"/>
                  </a:cubicBezTo>
                  <a:cubicBezTo>
                    <a:pt x="21339" y="50375"/>
                    <a:pt x="21116" y="50072"/>
                    <a:pt x="20640" y="49359"/>
                  </a:cubicBezTo>
                  <a:cubicBezTo>
                    <a:pt x="20164" y="48645"/>
                    <a:pt x="19732" y="47902"/>
                    <a:pt x="19342" y="47145"/>
                  </a:cubicBezTo>
                  <a:cubicBezTo>
                    <a:pt x="18456" y="45415"/>
                    <a:pt x="17850" y="43635"/>
                    <a:pt x="17302" y="41739"/>
                  </a:cubicBezTo>
                  <a:cubicBezTo>
                    <a:pt x="16560" y="39194"/>
                    <a:pt x="15860" y="36642"/>
                    <a:pt x="15219" y="34076"/>
                  </a:cubicBezTo>
                  <a:cubicBezTo>
                    <a:pt x="14721" y="32086"/>
                    <a:pt x="14260" y="30089"/>
                    <a:pt x="13878" y="28070"/>
                  </a:cubicBezTo>
                  <a:cubicBezTo>
                    <a:pt x="13727" y="27285"/>
                    <a:pt x="13590" y="26499"/>
                    <a:pt x="13467" y="25706"/>
                  </a:cubicBezTo>
                  <a:cubicBezTo>
                    <a:pt x="13438" y="25511"/>
                    <a:pt x="13409" y="25317"/>
                    <a:pt x="13381" y="25122"/>
                  </a:cubicBezTo>
                  <a:cubicBezTo>
                    <a:pt x="13369" y="25036"/>
                    <a:pt x="13364" y="25009"/>
                    <a:pt x="13364" y="25009"/>
                  </a:cubicBezTo>
                  <a:lnTo>
                    <a:pt x="13364" y="25009"/>
                  </a:lnTo>
                  <a:cubicBezTo>
                    <a:pt x="13364" y="25009"/>
                    <a:pt x="13364" y="25010"/>
                    <a:pt x="13364" y="25010"/>
                  </a:cubicBezTo>
                  <a:lnTo>
                    <a:pt x="13364" y="25010"/>
                  </a:lnTo>
                  <a:cubicBezTo>
                    <a:pt x="13362" y="24999"/>
                    <a:pt x="13361" y="24986"/>
                    <a:pt x="13359" y="24971"/>
                  </a:cubicBezTo>
                  <a:cubicBezTo>
                    <a:pt x="13323" y="24632"/>
                    <a:pt x="13280" y="24286"/>
                    <a:pt x="13244" y="23940"/>
                  </a:cubicBezTo>
                  <a:cubicBezTo>
                    <a:pt x="13176" y="23187"/>
                    <a:pt x="13139" y="22439"/>
                    <a:pt x="13158" y="21685"/>
                  </a:cubicBezTo>
                  <a:lnTo>
                    <a:pt x="13158" y="21685"/>
                  </a:lnTo>
                  <a:cubicBezTo>
                    <a:pt x="13167" y="21697"/>
                    <a:pt x="13176" y="21708"/>
                    <a:pt x="13186" y="21719"/>
                  </a:cubicBezTo>
                  <a:cubicBezTo>
                    <a:pt x="13192" y="21727"/>
                    <a:pt x="13198" y="21733"/>
                    <a:pt x="13204" y="21739"/>
                  </a:cubicBezTo>
                  <a:lnTo>
                    <a:pt x="13204" y="21739"/>
                  </a:lnTo>
                  <a:cubicBezTo>
                    <a:pt x="13255" y="21812"/>
                    <a:pt x="13307" y="21882"/>
                    <a:pt x="13359" y="21957"/>
                  </a:cubicBezTo>
                  <a:cubicBezTo>
                    <a:pt x="14743" y="23882"/>
                    <a:pt x="15774" y="26066"/>
                    <a:pt x="16726" y="28222"/>
                  </a:cubicBezTo>
                  <a:cubicBezTo>
                    <a:pt x="17324" y="29584"/>
                    <a:pt x="17922" y="31062"/>
                    <a:pt x="18499" y="32627"/>
                  </a:cubicBezTo>
                  <a:cubicBezTo>
                    <a:pt x="19177" y="34443"/>
                    <a:pt x="19804" y="36281"/>
                    <a:pt x="20395" y="38127"/>
                  </a:cubicBezTo>
                  <a:cubicBezTo>
                    <a:pt x="21044" y="40167"/>
                    <a:pt x="21635" y="42222"/>
                    <a:pt x="22197" y="44291"/>
                  </a:cubicBezTo>
                  <a:cubicBezTo>
                    <a:pt x="22401" y="45050"/>
                    <a:pt x="22993" y="45379"/>
                    <a:pt x="23600" y="45379"/>
                  </a:cubicBezTo>
                  <a:cubicBezTo>
                    <a:pt x="24520" y="45379"/>
                    <a:pt x="25476" y="44624"/>
                    <a:pt x="25167" y="43469"/>
                  </a:cubicBezTo>
                  <a:cubicBezTo>
                    <a:pt x="24028" y="39273"/>
                    <a:pt x="22738" y="35106"/>
                    <a:pt x="21181" y="31048"/>
                  </a:cubicBezTo>
                  <a:cubicBezTo>
                    <a:pt x="20063" y="28114"/>
                    <a:pt x="18845" y="25187"/>
                    <a:pt x="17302" y="22447"/>
                  </a:cubicBezTo>
                  <a:cubicBezTo>
                    <a:pt x="16459" y="20948"/>
                    <a:pt x="15413" y="19023"/>
                    <a:pt x="13835" y="18165"/>
                  </a:cubicBezTo>
                  <a:cubicBezTo>
                    <a:pt x="13419" y="17941"/>
                    <a:pt x="13014" y="17840"/>
                    <a:pt x="12634" y="17840"/>
                  </a:cubicBezTo>
                  <a:cubicBezTo>
                    <a:pt x="11411" y="17840"/>
                    <a:pt x="10445" y="18885"/>
                    <a:pt x="10209" y="20249"/>
                  </a:cubicBezTo>
                  <a:cubicBezTo>
                    <a:pt x="9776" y="22772"/>
                    <a:pt x="10295" y="25468"/>
                    <a:pt x="10735" y="27948"/>
                  </a:cubicBezTo>
                  <a:cubicBezTo>
                    <a:pt x="11578" y="32691"/>
                    <a:pt x="12833" y="37363"/>
                    <a:pt x="14166" y="41984"/>
                  </a:cubicBezTo>
                  <a:cubicBezTo>
                    <a:pt x="15298" y="45920"/>
                    <a:pt x="16790" y="49676"/>
                    <a:pt x="19429" y="52855"/>
                  </a:cubicBezTo>
                  <a:cubicBezTo>
                    <a:pt x="21080" y="54845"/>
                    <a:pt x="23372" y="56777"/>
                    <a:pt x="26003" y="57195"/>
                  </a:cubicBezTo>
                  <a:cubicBezTo>
                    <a:pt x="26331" y="57247"/>
                    <a:pt x="26655" y="57272"/>
                    <a:pt x="26975" y="57272"/>
                  </a:cubicBezTo>
                  <a:cubicBezTo>
                    <a:pt x="29050" y="57272"/>
                    <a:pt x="30915" y="56192"/>
                    <a:pt x="31864" y="54217"/>
                  </a:cubicBezTo>
                  <a:cubicBezTo>
                    <a:pt x="33400" y="51024"/>
                    <a:pt x="32895" y="47138"/>
                    <a:pt x="32146" y="43808"/>
                  </a:cubicBezTo>
                  <a:cubicBezTo>
                    <a:pt x="31872" y="42582"/>
                    <a:pt x="31461" y="41393"/>
                    <a:pt x="31187" y="40167"/>
                  </a:cubicBezTo>
                  <a:cubicBezTo>
                    <a:pt x="30877" y="38769"/>
                    <a:pt x="30545" y="37377"/>
                    <a:pt x="30199" y="35993"/>
                  </a:cubicBezTo>
                  <a:cubicBezTo>
                    <a:pt x="29558" y="33405"/>
                    <a:pt x="28851" y="30824"/>
                    <a:pt x="28065" y="28272"/>
                  </a:cubicBezTo>
                  <a:cubicBezTo>
                    <a:pt x="26753" y="23990"/>
                    <a:pt x="25225" y="19766"/>
                    <a:pt x="23365" y="15693"/>
                  </a:cubicBezTo>
                  <a:cubicBezTo>
                    <a:pt x="21036" y="10581"/>
                    <a:pt x="18059" y="5009"/>
                    <a:pt x="13381" y="1664"/>
                  </a:cubicBezTo>
                  <a:cubicBezTo>
                    <a:pt x="11914" y="615"/>
                    <a:pt x="10216" y="0"/>
                    <a:pt x="856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4491600" y="1128725"/>
              <a:ext cx="835000" cy="1431900"/>
            </a:xfrm>
            <a:custGeom>
              <a:avLst/>
              <a:gdLst/>
              <a:ahLst/>
              <a:cxnLst/>
              <a:rect l="l" t="t" r="r" b="b"/>
              <a:pathLst>
                <a:path w="33400" h="57276" extrusionOk="0">
                  <a:moveTo>
                    <a:pt x="7573" y="3171"/>
                  </a:moveTo>
                  <a:cubicBezTo>
                    <a:pt x="7580" y="3171"/>
                    <a:pt x="7528" y="3203"/>
                    <a:pt x="7458" y="3231"/>
                  </a:cubicBezTo>
                  <a:lnTo>
                    <a:pt x="7458" y="3231"/>
                  </a:lnTo>
                  <a:cubicBezTo>
                    <a:pt x="7461" y="3228"/>
                    <a:pt x="7465" y="3226"/>
                    <a:pt x="7469" y="3224"/>
                  </a:cubicBezTo>
                  <a:cubicBezTo>
                    <a:pt x="7538" y="3185"/>
                    <a:pt x="7569" y="3171"/>
                    <a:pt x="7573" y="3171"/>
                  </a:cubicBezTo>
                  <a:close/>
                  <a:moveTo>
                    <a:pt x="3540" y="11412"/>
                  </a:moveTo>
                  <a:cubicBezTo>
                    <a:pt x="3535" y="11446"/>
                    <a:pt x="3531" y="11480"/>
                    <a:pt x="3528" y="11513"/>
                  </a:cubicBezTo>
                  <a:lnTo>
                    <a:pt x="3528" y="11513"/>
                  </a:lnTo>
                  <a:cubicBezTo>
                    <a:pt x="3531" y="11487"/>
                    <a:pt x="3536" y="11443"/>
                    <a:pt x="3540" y="11412"/>
                  </a:cubicBezTo>
                  <a:close/>
                  <a:moveTo>
                    <a:pt x="3528" y="11513"/>
                  </a:moveTo>
                  <a:lnTo>
                    <a:pt x="3528" y="11513"/>
                  </a:lnTo>
                  <a:cubicBezTo>
                    <a:pt x="3526" y="11525"/>
                    <a:pt x="3526" y="11533"/>
                    <a:pt x="3526" y="11536"/>
                  </a:cubicBezTo>
                  <a:cubicBezTo>
                    <a:pt x="3526" y="11529"/>
                    <a:pt x="3527" y="11521"/>
                    <a:pt x="3528" y="11513"/>
                  </a:cubicBezTo>
                  <a:close/>
                  <a:moveTo>
                    <a:pt x="12217" y="20791"/>
                  </a:moveTo>
                  <a:cubicBezTo>
                    <a:pt x="12233" y="20791"/>
                    <a:pt x="12285" y="20822"/>
                    <a:pt x="12339" y="20858"/>
                  </a:cubicBezTo>
                  <a:lnTo>
                    <a:pt x="12339" y="20858"/>
                  </a:lnTo>
                  <a:cubicBezTo>
                    <a:pt x="12327" y="20855"/>
                    <a:pt x="12314" y="20853"/>
                    <a:pt x="12299" y="20850"/>
                  </a:cubicBezTo>
                  <a:lnTo>
                    <a:pt x="12299" y="20850"/>
                  </a:lnTo>
                  <a:cubicBezTo>
                    <a:pt x="12313" y="20853"/>
                    <a:pt x="12326" y="20855"/>
                    <a:pt x="12340" y="20858"/>
                  </a:cubicBezTo>
                  <a:lnTo>
                    <a:pt x="12340" y="20858"/>
                  </a:lnTo>
                  <a:cubicBezTo>
                    <a:pt x="12339" y="20858"/>
                    <a:pt x="12339" y="20858"/>
                    <a:pt x="12339" y="20858"/>
                  </a:cubicBezTo>
                  <a:lnTo>
                    <a:pt x="12339" y="20858"/>
                  </a:lnTo>
                  <a:cubicBezTo>
                    <a:pt x="12343" y="20858"/>
                    <a:pt x="12346" y="20859"/>
                    <a:pt x="12350" y="20859"/>
                  </a:cubicBezTo>
                  <a:lnTo>
                    <a:pt x="12350" y="20859"/>
                  </a:lnTo>
                  <a:cubicBezTo>
                    <a:pt x="12346" y="20859"/>
                    <a:pt x="12343" y="20858"/>
                    <a:pt x="12340" y="20858"/>
                  </a:cubicBezTo>
                  <a:lnTo>
                    <a:pt x="12340" y="20858"/>
                  </a:lnTo>
                  <a:cubicBezTo>
                    <a:pt x="12346" y="20862"/>
                    <a:pt x="12352" y="20866"/>
                    <a:pt x="12358" y="20870"/>
                  </a:cubicBezTo>
                  <a:lnTo>
                    <a:pt x="12358" y="20870"/>
                  </a:lnTo>
                  <a:cubicBezTo>
                    <a:pt x="12280" y="20853"/>
                    <a:pt x="12187" y="20824"/>
                    <a:pt x="12212" y="20793"/>
                  </a:cubicBezTo>
                  <a:cubicBezTo>
                    <a:pt x="12213" y="20791"/>
                    <a:pt x="12215" y="20791"/>
                    <a:pt x="12217" y="20791"/>
                  </a:cubicBezTo>
                  <a:close/>
                  <a:moveTo>
                    <a:pt x="28043" y="54026"/>
                  </a:moveTo>
                  <a:cubicBezTo>
                    <a:pt x="28044" y="54026"/>
                    <a:pt x="28044" y="54026"/>
                    <a:pt x="28043" y="54026"/>
                  </a:cubicBezTo>
                  <a:cubicBezTo>
                    <a:pt x="28043" y="54026"/>
                    <a:pt x="28042" y="54026"/>
                    <a:pt x="28042" y="54026"/>
                  </a:cubicBezTo>
                  <a:lnTo>
                    <a:pt x="28042" y="54026"/>
                  </a:lnTo>
                  <a:cubicBezTo>
                    <a:pt x="28043" y="54026"/>
                    <a:pt x="28043" y="54026"/>
                    <a:pt x="28043" y="54026"/>
                  </a:cubicBezTo>
                  <a:close/>
                  <a:moveTo>
                    <a:pt x="26551" y="54174"/>
                  </a:moveTo>
                  <a:cubicBezTo>
                    <a:pt x="26548" y="54174"/>
                    <a:pt x="26590" y="54183"/>
                    <a:pt x="26643" y="54192"/>
                  </a:cubicBezTo>
                  <a:lnTo>
                    <a:pt x="26643" y="54192"/>
                  </a:lnTo>
                  <a:cubicBezTo>
                    <a:pt x="26579" y="54179"/>
                    <a:pt x="26553" y="54174"/>
                    <a:pt x="26551" y="54174"/>
                  </a:cubicBezTo>
                  <a:close/>
                  <a:moveTo>
                    <a:pt x="8558" y="0"/>
                  </a:moveTo>
                  <a:cubicBezTo>
                    <a:pt x="6903" y="0"/>
                    <a:pt x="5288" y="615"/>
                    <a:pt x="3987" y="2028"/>
                  </a:cubicBezTo>
                  <a:cubicBezTo>
                    <a:pt x="721" y="5567"/>
                    <a:pt x="238" y="11233"/>
                    <a:pt x="152" y="15797"/>
                  </a:cubicBezTo>
                  <a:cubicBezTo>
                    <a:pt x="0" y="24282"/>
                    <a:pt x="1702" y="32817"/>
                    <a:pt x="3886" y="40978"/>
                  </a:cubicBezTo>
                  <a:cubicBezTo>
                    <a:pt x="4585" y="43602"/>
                    <a:pt x="5364" y="46204"/>
                    <a:pt x="6193" y="48792"/>
                  </a:cubicBezTo>
                  <a:cubicBezTo>
                    <a:pt x="6433" y="49536"/>
                    <a:pt x="7046" y="49859"/>
                    <a:pt x="7660" y="49859"/>
                  </a:cubicBezTo>
                  <a:cubicBezTo>
                    <a:pt x="8593" y="49859"/>
                    <a:pt x="9528" y="49114"/>
                    <a:pt x="9163" y="47970"/>
                  </a:cubicBezTo>
                  <a:cubicBezTo>
                    <a:pt x="6424" y="39449"/>
                    <a:pt x="4160" y="30604"/>
                    <a:pt x="3439" y="21708"/>
                  </a:cubicBezTo>
                  <a:cubicBezTo>
                    <a:pt x="3187" y="18623"/>
                    <a:pt x="3122" y="15508"/>
                    <a:pt x="3425" y="12430"/>
                  </a:cubicBezTo>
                  <a:cubicBezTo>
                    <a:pt x="3461" y="12099"/>
                    <a:pt x="3497" y="11767"/>
                    <a:pt x="3533" y="11443"/>
                  </a:cubicBezTo>
                  <a:cubicBezTo>
                    <a:pt x="3540" y="11396"/>
                    <a:pt x="3543" y="11378"/>
                    <a:pt x="3544" y="11378"/>
                  </a:cubicBezTo>
                  <a:lnTo>
                    <a:pt x="3544" y="11378"/>
                  </a:lnTo>
                  <a:cubicBezTo>
                    <a:pt x="3544" y="11378"/>
                    <a:pt x="3543" y="11392"/>
                    <a:pt x="3540" y="11412"/>
                  </a:cubicBezTo>
                  <a:lnTo>
                    <a:pt x="3540" y="11412"/>
                  </a:lnTo>
                  <a:cubicBezTo>
                    <a:pt x="3547" y="11368"/>
                    <a:pt x="3554" y="11325"/>
                    <a:pt x="3562" y="11284"/>
                  </a:cubicBezTo>
                  <a:cubicBezTo>
                    <a:pt x="3583" y="11118"/>
                    <a:pt x="3612" y="10952"/>
                    <a:pt x="3634" y="10794"/>
                  </a:cubicBezTo>
                  <a:cubicBezTo>
                    <a:pt x="3735" y="10210"/>
                    <a:pt x="3843" y="9633"/>
                    <a:pt x="3980" y="9056"/>
                  </a:cubicBezTo>
                  <a:cubicBezTo>
                    <a:pt x="4102" y="8552"/>
                    <a:pt x="4239" y="8054"/>
                    <a:pt x="4398" y="7557"/>
                  </a:cubicBezTo>
                  <a:cubicBezTo>
                    <a:pt x="4470" y="7341"/>
                    <a:pt x="4542" y="7117"/>
                    <a:pt x="4621" y="6894"/>
                  </a:cubicBezTo>
                  <a:cubicBezTo>
                    <a:pt x="4665" y="6793"/>
                    <a:pt x="4708" y="6685"/>
                    <a:pt x="4744" y="6584"/>
                  </a:cubicBezTo>
                  <a:cubicBezTo>
                    <a:pt x="4762" y="6536"/>
                    <a:pt x="4774" y="6502"/>
                    <a:pt x="4782" y="6480"/>
                  </a:cubicBezTo>
                  <a:lnTo>
                    <a:pt x="4782" y="6480"/>
                  </a:lnTo>
                  <a:cubicBezTo>
                    <a:pt x="4784" y="6476"/>
                    <a:pt x="4785" y="6472"/>
                    <a:pt x="4787" y="6468"/>
                  </a:cubicBezTo>
                  <a:cubicBezTo>
                    <a:pt x="4967" y="6086"/>
                    <a:pt x="5148" y="5704"/>
                    <a:pt x="5364" y="5337"/>
                  </a:cubicBezTo>
                  <a:cubicBezTo>
                    <a:pt x="5458" y="5171"/>
                    <a:pt x="5559" y="5005"/>
                    <a:pt x="5659" y="4846"/>
                  </a:cubicBezTo>
                  <a:cubicBezTo>
                    <a:pt x="5728" y="4746"/>
                    <a:pt x="5977" y="4446"/>
                    <a:pt x="5969" y="4446"/>
                  </a:cubicBezTo>
                  <a:lnTo>
                    <a:pt x="5969" y="4446"/>
                  </a:lnTo>
                  <a:cubicBezTo>
                    <a:pt x="5966" y="4446"/>
                    <a:pt x="5928" y="4487"/>
                    <a:pt x="5832" y="4594"/>
                  </a:cubicBezTo>
                  <a:cubicBezTo>
                    <a:pt x="6063" y="4334"/>
                    <a:pt x="6279" y="4068"/>
                    <a:pt x="6539" y="3830"/>
                  </a:cubicBezTo>
                  <a:cubicBezTo>
                    <a:pt x="6594" y="3775"/>
                    <a:pt x="6655" y="3727"/>
                    <a:pt x="6710" y="3679"/>
                  </a:cubicBezTo>
                  <a:lnTo>
                    <a:pt x="6710" y="3679"/>
                  </a:lnTo>
                  <a:cubicBezTo>
                    <a:pt x="6835" y="3600"/>
                    <a:pt x="6952" y="3506"/>
                    <a:pt x="7080" y="3433"/>
                  </a:cubicBezTo>
                  <a:cubicBezTo>
                    <a:pt x="7198" y="3357"/>
                    <a:pt x="7330" y="3300"/>
                    <a:pt x="7456" y="3231"/>
                  </a:cubicBezTo>
                  <a:lnTo>
                    <a:pt x="7456" y="3231"/>
                  </a:lnTo>
                  <a:cubicBezTo>
                    <a:pt x="7501" y="3214"/>
                    <a:pt x="7545" y="3194"/>
                    <a:pt x="7591" y="3181"/>
                  </a:cubicBezTo>
                  <a:cubicBezTo>
                    <a:pt x="7736" y="3138"/>
                    <a:pt x="7873" y="3095"/>
                    <a:pt x="8010" y="3059"/>
                  </a:cubicBezTo>
                  <a:cubicBezTo>
                    <a:pt x="8069" y="3048"/>
                    <a:pt x="8138" y="3041"/>
                    <a:pt x="8198" y="3029"/>
                  </a:cubicBezTo>
                  <a:lnTo>
                    <a:pt x="8198" y="3029"/>
                  </a:lnTo>
                  <a:cubicBezTo>
                    <a:pt x="8277" y="3027"/>
                    <a:pt x="8354" y="3027"/>
                    <a:pt x="8432" y="3027"/>
                  </a:cubicBezTo>
                  <a:cubicBezTo>
                    <a:pt x="8627" y="3027"/>
                    <a:pt x="8821" y="3031"/>
                    <a:pt x="9017" y="3035"/>
                  </a:cubicBezTo>
                  <a:lnTo>
                    <a:pt x="9017" y="3035"/>
                  </a:lnTo>
                  <a:cubicBezTo>
                    <a:pt x="9089" y="3054"/>
                    <a:pt x="9170" y="3061"/>
                    <a:pt x="9242" y="3073"/>
                  </a:cubicBezTo>
                  <a:cubicBezTo>
                    <a:pt x="9408" y="3109"/>
                    <a:pt x="9581" y="3159"/>
                    <a:pt x="9747" y="3210"/>
                  </a:cubicBezTo>
                  <a:cubicBezTo>
                    <a:pt x="9910" y="3259"/>
                    <a:pt x="10059" y="3323"/>
                    <a:pt x="10222" y="3380"/>
                  </a:cubicBezTo>
                  <a:lnTo>
                    <a:pt x="10222" y="3380"/>
                  </a:lnTo>
                  <a:cubicBezTo>
                    <a:pt x="10299" y="3420"/>
                    <a:pt x="10376" y="3455"/>
                    <a:pt x="10453" y="3491"/>
                  </a:cubicBezTo>
                  <a:cubicBezTo>
                    <a:pt x="10828" y="3678"/>
                    <a:pt x="11189" y="3888"/>
                    <a:pt x="11528" y="4118"/>
                  </a:cubicBezTo>
                  <a:cubicBezTo>
                    <a:pt x="11700" y="4229"/>
                    <a:pt x="11859" y="4346"/>
                    <a:pt x="12018" y="4463"/>
                  </a:cubicBezTo>
                  <a:lnTo>
                    <a:pt x="12018" y="4463"/>
                  </a:lnTo>
                  <a:cubicBezTo>
                    <a:pt x="12029" y="4473"/>
                    <a:pt x="12044" y="4485"/>
                    <a:pt x="12061" y="4500"/>
                  </a:cubicBezTo>
                  <a:cubicBezTo>
                    <a:pt x="12162" y="4580"/>
                    <a:pt x="12263" y="4659"/>
                    <a:pt x="12357" y="4738"/>
                  </a:cubicBezTo>
                  <a:cubicBezTo>
                    <a:pt x="12753" y="5070"/>
                    <a:pt x="13128" y="5423"/>
                    <a:pt x="13488" y="5783"/>
                  </a:cubicBezTo>
                  <a:cubicBezTo>
                    <a:pt x="13871" y="6173"/>
                    <a:pt x="14238" y="6576"/>
                    <a:pt x="14591" y="6995"/>
                  </a:cubicBezTo>
                  <a:cubicBezTo>
                    <a:pt x="14786" y="7225"/>
                    <a:pt x="14981" y="7456"/>
                    <a:pt x="15168" y="7694"/>
                  </a:cubicBezTo>
                  <a:cubicBezTo>
                    <a:pt x="15201" y="7736"/>
                    <a:pt x="15324" y="7896"/>
                    <a:pt x="15348" y="7927"/>
                  </a:cubicBezTo>
                  <a:lnTo>
                    <a:pt x="15348" y="7927"/>
                  </a:lnTo>
                  <a:cubicBezTo>
                    <a:pt x="15427" y="8032"/>
                    <a:pt x="15509" y="8137"/>
                    <a:pt x="15586" y="8242"/>
                  </a:cubicBezTo>
                  <a:cubicBezTo>
                    <a:pt x="16415" y="9366"/>
                    <a:pt x="17172" y="10549"/>
                    <a:pt x="17879" y="11753"/>
                  </a:cubicBezTo>
                  <a:cubicBezTo>
                    <a:pt x="21930" y="18666"/>
                    <a:pt x="24475" y="26408"/>
                    <a:pt x="26537" y="34129"/>
                  </a:cubicBezTo>
                  <a:cubicBezTo>
                    <a:pt x="27229" y="36696"/>
                    <a:pt x="27697" y="39341"/>
                    <a:pt x="28454" y="41886"/>
                  </a:cubicBezTo>
                  <a:cubicBezTo>
                    <a:pt x="29045" y="43840"/>
                    <a:pt x="29536" y="45887"/>
                    <a:pt x="29701" y="47841"/>
                  </a:cubicBezTo>
                  <a:cubicBezTo>
                    <a:pt x="29766" y="48648"/>
                    <a:pt x="29788" y="49463"/>
                    <a:pt x="29738" y="50270"/>
                  </a:cubicBezTo>
                  <a:cubicBezTo>
                    <a:pt x="29723" y="50436"/>
                    <a:pt x="29709" y="50602"/>
                    <a:pt x="29694" y="50768"/>
                  </a:cubicBezTo>
                  <a:cubicBezTo>
                    <a:pt x="29692" y="50802"/>
                    <a:pt x="29690" y="50825"/>
                    <a:pt x="29689" y="50840"/>
                  </a:cubicBezTo>
                  <a:lnTo>
                    <a:pt x="29689" y="50840"/>
                  </a:lnTo>
                  <a:cubicBezTo>
                    <a:pt x="29685" y="50862"/>
                    <a:pt x="29677" y="50900"/>
                    <a:pt x="29665" y="50962"/>
                  </a:cubicBezTo>
                  <a:cubicBezTo>
                    <a:pt x="29615" y="51272"/>
                    <a:pt x="29557" y="51582"/>
                    <a:pt x="29471" y="51885"/>
                  </a:cubicBezTo>
                  <a:cubicBezTo>
                    <a:pt x="29413" y="52094"/>
                    <a:pt x="29346" y="52293"/>
                    <a:pt x="29273" y="52494"/>
                  </a:cubicBezTo>
                  <a:lnTo>
                    <a:pt x="29273" y="52494"/>
                  </a:lnTo>
                  <a:cubicBezTo>
                    <a:pt x="29250" y="52549"/>
                    <a:pt x="29185" y="52708"/>
                    <a:pt x="29161" y="52757"/>
                  </a:cubicBezTo>
                  <a:cubicBezTo>
                    <a:pt x="29103" y="52880"/>
                    <a:pt x="29038" y="52995"/>
                    <a:pt x="28966" y="53111"/>
                  </a:cubicBezTo>
                  <a:cubicBezTo>
                    <a:pt x="28908" y="53204"/>
                    <a:pt x="28844" y="53298"/>
                    <a:pt x="28786" y="53392"/>
                  </a:cubicBezTo>
                  <a:cubicBezTo>
                    <a:pt x="28786" y="53392"/>
                    <a:pt x="28786" y="53392"/>
                    <a:pt x="28785" y="53392"/>
                  </a:cubicBezTo>
                  <a:lnTo>
                    <a:pt x="28785" y="53392"/>
                  </a:lnTo>
                  <a:cubicBezTo>
                    <a:pt x="28781" y="53396"/>
                    <a:pt x="28777" y="53401"/>
                    <a:pt x="28771" y="53406"/>
                  </a:cubicBezTo>
                  <a:cubicBezTo>
                    <a:pt x="28619" y="53558"/>
                    <a:pt x="28467" y="53710"/>
                    <a:pt x="28309" y="53857"/>
                  </a:cubicBezTo>
                  <a:lnTo>
                    <a:pt x="28309" y="53857"/>
                  </a:lnTo>
                  <a:cubicBezTo>
                    <a:pt x="28375" y="53796"/>
                    <a:pt x="28395" y="53772"/>
                    <a:pt x="28387" y="53772"/>
                  </a:cubicBezTo>
                  <a:cubicBezTo>
                    <a:pt x="28364" y="53772"/>
                    <a:pt x="28121" y="53955"/>
                    <a:pt x="28015" y="54026"/>
                  </a:cubicBezTo>
                  <a:cubicBezTo>
                    <a:pt x="28007" y="54031"/>
                    <a:pt x="27999" y="54036"/>
                    <a:pt x="27992" y="54041"/>
                  </a:cubicBezTo>
                  <a:lnTo>
                    <a:pt x="27992" y="54041"/>
                  </a:lnTo>
                  <a:cubicBezTo>
                    <a:pt x="27903" y="54069"/>
                    <a:pt x="27817" y="54104"/>
                    <a:pt x="27726" y="54134"/>
                  </a:cubicBezTo>
                  <a:cubicBezTo>
                    <a:pt x="27632" y="54156"/>
                    <a:pt x="27539" y="54170"/>
                    <a:pt x="27445" y="54199"/>
                  </a:cubicBezTo>
                  <a:cubicBezTo>
                    <a:pt x="27444" y="54199"/>
                    <a:pt x="27442" y="54200"/>
                    <a:pt x="27441" y="54200"/>
                  </a:cubicBezTo>
                  <a:lnTo>
                    <a:pt x="27441" y="54200"/>
                  </a:lnTo>
                  <a:cubicBezTo>
                    <a:pt x="27236" y="54207"/>
                    <a:pt x="27030" y="54213"/>
                    <a:pt x="26818" y="54213"/>
                  </a:cubicBezTo>
                  <a:cubicBezTo>
                    <a:pt x="26774" y="54213"/>
                    <a:pt x="26701" y="54203"/>
                    <a:pt x="26643" y="54192"/>
                  </a:cubicBezTo>
                  <a:lnTo>
                    <a:pt x="26643" y="54192"/>
                  </a:lnTo>
                  <a:cubicBezTo>
                    <a:pt x="26676" y="54199"/>
                    <a:pt x="26719" y="54209"/>
                    <a:pt x="26775" y="54221"/>
                  </a:cubicBezTo>
                  <a:cubicBezTo>
                    <a:pt x="26666" y="54199"/>
                    <a:pt x="26558" y="54185"/>
                    <a:pt x="26450" y="54156"/>
                  </a:cubicBezTo>
                  <a:cubicBezTo>
                    <a:pt x="26212" y="54105"/>
                    <a:pt x="25974" y="54040"/>
                    <a:pt x="25744" y="53961"/>
                  </a:cubicBezTo>
                  <a:cubicBezTo>
                    <a:pt x="25713" y="53949"/>
                    <a:pt x="25635" y="53919"/>
                    <a:pt x="25571" y="53895"/>
                  </a:cubicBezTo>
                  <a:lnTo>
                    <a:pt x="25571" y="53895"/>
                  </a:lnTo>
                  <a:cubicBezTo>
                    <a:pt x="25502" y="53863"/>
                    <a:pt x="25366" y="53805"/>
                    <a:pt x="25333" y="53788"/>
                  </a:cubicBezTo>
                  <a:cubicBezTo>
                    <a:pt x="25066" y="53658"/>
                    <a:pt x="24799" y="53514"/>
                    <a:pt x="24547" y="53356"/>
                  </a:cubicBezTo>
                  <a:cubicBezTo>
                    <a:pt x="24309" y="53211"/>
                    <a:pt x="24078" y="53053"/>
                    <a:pt x="23848" y="52887"/>
                  </a:cubicBezTo>
                  <a:cubicBezTo>
                    <a:pt x="23805" y="52857"/>
                    <a:pt x="23785" y="52844"/>
                    <a:pt x="23779" y="52841"/>
                  </a:cubicBezTo>
                  <a:lnTo>
                    <a:pt x="23779" y="52841"/>
                  </a:lnTo>
                  <a:cubicBezTo>
                    <a:pt x="23762" y="52827"/>
                    <a:pt x="23739" y="52809"/>
                    <a:pt x="23711" y="52786"/>
                  </a:cubicBezTo>
                  <a:cubicBezTo>
                    <a:pt x="23581" y="52678"/>
                    <a:pt x="23444" y="52563"/>
                    <a:pt x="23314" y="52447"/>
                  </a:cubicBezTo>
                  <a:cubicBezTo>
                    <a:pt x="22795" y="51993"/>
                    <a:pt x="22305" y="51488"/>
                    <a:pt x="21844" y="50962"/>
                  </a:cubicBezTo>
                  <a:cubicBezTo>
                    <a:pt x="21339" y="50378"/>
                    <a:pt x="21116" y="50076"/>
                    <a:pt x="20633" y="49355"/>
                  </a:cubicBezTo>
                  <a:cubicBezTo>
                    <a:pt x="20164" y="48641"/>
                    <a:pt x="19731" y="47906"/>
                    <a:pt x="19342" y="47141"/>
                  </a:cubicBezTo>
                  <a:cubicBezTo>
                    <a:pt x="18455" y="45411"/>
                    <a:pt x="17850" y="43631"/>
                    <a:pt x="17302" y="41742"/>
                  </a:cubicBezTo>
                  <a:cubicBezTo>
                    <a:pt x="16559" y="39197"/>
                    <a:pt x="15853" y="36645"/>
                    <a:pt x="15219" y="34072"/>
                  </a:cubicBezTo>
                  <a:cubicBezTo>
                    <a:pt x="14721" y="32082"/>
                    <a:pt x="14260" y="30085"/>
                    <a:pt x="13878" y="28074"/>
                  </a:cubicBezTo>
                  <a:cubicBezTo>
                    <a:pt x="13726" y="27288"/>
                    <a:pt x="13589" y="26502"/>
                    <a:pt x="13467" y="25709"/>
                  </a:cubicBezTo>
                  <a:cubicBezTo>
                    <a:pt x="13438" y="25514"/>
                    <a:pt x="13409" y="25320"/>
                    <a:pt x="13380" y="25125"/>
                  </a:cubicBezTo>
                  <a:cubicBezTo>
                    <a:pt x="13368" y="25038"/>
                    <a:pt x="13364" y="25011"/>
                    <a:pt x="13363" y="25011"/>
                  </a:cubicBezTo>
                  <a:lnTo>
                    <a:pt x="13363" y="25011"/>
                  </a:lnTo>
                  <a:cubicBezTo>
                    <a:pt x="13363" y="25011"/>
                    <a:pt x="13363" y="25012"/>
                    <a:pt x="13363" y="25013"/>
                  </a:cubicBezTo>
                  <a:lnTo>
                    <a:pt x="13363" y="25013"/>
                  </a:lnTo>
                  <a:cubicBezTo>
                    <a:pt x="13362" y="25001"/>
                    <a:pt x="13360" y="24989"/>
                    <a:pt x="13359" y="24974"/>
                  </a:cubicBezTo>
                  <a:cubicBezTo>
                    <a:pt x="13323" y="24628"/>
                    <a:pt x="13279" y="24282"/>
                    <a:pt x="13243" y="23943"/>
                  </a:cubicBezTo>
                  <a:cubicBezTo>
                    <a:pt x="13175" y="23183"/>
                    <a:pt x="13138" y="22432"/>
                    <a:pt x="13154" y="21679"/>
                  </a:cubicBezTo>
                  <a:lnTo>
                    <a:pt x="13154" y="21679"/>
                  </a:lnTo>
                  <a:cubicBezTo>
                    <a:pt x="13162" y="21689"/>
                    <a:pt x="13170" y="21698"/>
                    <a:pt x="13178" y="21707"/>
                  </a:cubicBezTo>
                  <a:lnTo>
                    <a:pt x="13178" y="21707"/>
                  </a:lnTo>
                  <a:cubicBezTo>
                    <a:pt x="13238" y="21793"/>
                    <a:pt x="13299" y="21873"/>
                    <a:pt x="13359" y="21953"/>
                  </a:cubicBezTo>
                  <a:cubicBezTo>
                    <a:pt x="14743" y="23878"/>
                    <a:pt x="15774" y="26062"/>
                    <a:pt x="16725" y="28218"/>
                  </a:cubicBezTo>
                  <a:cubicBezTo>
                    <a:pt x="17324" y="29580"/>
                    <a:pt x="17915" y="31065"/>
                    <a:pt x="18499" y="32630"/>
                  </a:cubicBezTo>
                  <a:cubicBezTo>
                    <a:pt x="19176" y="34446"/>
                    <a:pt x="19804" y="36278"/>
                    <a:pt x="20395" y="38123"/>
                  </a:cubicBezTo>
                  <a:cubicBezTo>
                    <a:pt x="21043" y="40163"/>
                    <a:pt x="21635" y="42225"/>
                    <a:pt x="22197" y="44287"/>
                  </a:cubicBezTo>
                  <a:cubicBezTo>
                    <a:pt x="22401" y="45050"/>
                    <a:pt x="22994" y="45381"/>
                    <a:pt x="23602" y="45381"/>
                  </a:cubicBezTo>
                  <a:cubicBezTo>
                    <a:pt x="24521" y="45381"/>
                    <a:pt x="25472" y="44626"/>
                    <a:pt x="25160" y="43472"/>
                  </a:cubicBezTo>
                  <a:cubicBezTo>
                    <a:pt x="24028" y="39269"/>
                    <a:pt x="22738" y="35110"/>
                    <a:pt x="21180" y="31044"/>
                  </a:cubicBezTo>
                  <a:cubicBezTo>
                    <a:pt x="20063" y="28110"/>
                    <a:pt x="18838" y="25183"/>
                    <a:pt x="17302" y="22451"/>
                  </a:cubicBezTo>
                  <a:cubicBezTo>
                    <a:pt x="16459" y="20951"/>
                    <a:pt x="15413" y="19019"/>
                    <a:pt x="13834" y="18169"/>
                  </a:cubicBezTo>
                  <a:cubicBezTo>
                    <a:pt x="13418" y="17942"/>
                    <a:pt x="13012" y="17840"/>
                    <a:pt x="12631" y="17840"/>
                  </a:cubicBezTo>
                  <a:cubicBezTo>
                    <a:pt x="11410" y="17840"/>
                    <a:pt x="10445" y="18888"/>
                    <a:pt x="10208" y="20245"/>
                  </a:cubicBezTo>
                  <a:cubicBezTo>
                    <a:pt x="9776" y="22768"/>
                    <a:pt x="10295" y="25471"/>
                    <a:pt x="10735" y="27951"/>
                  </a:cubicBezTo>
                  <a:cubicBezTo>
                    <a:pt x="11578" y="32695"/>
                    <a:pt x="12832" y="37359"/>
                    <a:pt x="14166" y="41987"/>
                  </a:cubicBezTo>
                  <a:cubicBezTo>
                    <a:pt x="15298" y="45916"/>
                    <a:pt x="16790" y="49672"/>
                    <a:pt x="19429" y="52858"/>
                  </a:cubicBezTo>
                  <a:cubicBezTo>
                    <a:pt x="21080" y="54848"/>
                    <a:pt x="23372" y="56773"/>
                    <a:pt x="26003" y="57198"/>
                  </a:cubicBezTo>
                  <a:cubicBezTo>
                    <a:pt x="26329" y="57250"/>
                    <a:pt x="26652" y="57275"/>
                    <a:pt x="26971" y="57275"/>
                  </a:cubicBezTo>
                  <a:cubicBezTo>
                    <a:pt x="29048" y="57275"/>
                    <a:pt x="30914" y="56190"/>
                    <a:pt x="31864" y="54221"/>
                  </a:cubicBezTo>
                  <a:cubicBezTo>
                    <a:pt x="33400" y="51020"/>
                    <a:pt x="32895" y="47141"/>
                    <a:pt x="32145" y="43811"/>
                  </a:cubicBezTo>
                  <a:cubicBezTo>
                    <a:pt x="31871" y="42578"/>
                    <a:pt x="31460" y="41389"/>
                    <a:pt x="31187" y="40163"/>
                  </a:cubicBezTo>
                  <a:cubicBezTo>
                    <a:pt x="30877" y="38772"/>
                    <a:pt x="30545" y="37380"/>
                    <a:pt x="30199" y="35996"/>
                  </a:cubicBezTo>
                  <a:cubicBezTo>
                    <a:pt x="29557" y="33401"/>
                    <a:pt x="28851" y="30828"/>
                    <a:pt x="28065" y="28268"/>
                  </a:cubicBezTo>
                  <a:cubicBezTo>
                    <a:pt x="26753" y="23986"/>
                    <a:pt x="25225" y="19769"/>
                    <a:pt x="23365" y="15696"/>
                  </a:cubicBezTo>
                  <a:cubicBezTo>
                    <a:pt x="21036" y="10577"/>
                    <a:pt x="18059" y="5005"/>
                    <a:pt x="13373" y="1660"/>
                  </a:cubicBezTo>
                  <a:cubicBezTo>
                    <a:pt x="11910" y="615"/>
                    <a:pt x="10214" y="0"/>
                    <a:pt x="85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56"/>
          <p:cNvGrpSpPr/>
          <p:nvPr/>
        </p:nvGrpSpPr>
        <p:grpSpPr>
          <a:xfrm>
            <a:off x="2237898" y="-67739"/>
            <a:ext cx="1723720" cy="2159011"/>
            <a:chOff x="610625" y="938625"/>
            <a:chExt cx="1230350" cy="1541050"/>
          </a:xfrm>
        </p:grpSpPr>
        <p:sp>
          <p:nvSpPr>
            <p:cNvPr id="4890" name="Google Shape;4890;p56"/>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1204475" y="1756675"/>
              <a:ext cx="610375" cy="713425"/>
            </a:xfrm>
            <a:custGeom>
              <a:avLst/>
              <a:gdLst/>
              <a:ahLst/>
              <a:cxnLst/>
              <a:rect l="l" t="t" r="r" b="b"/>
              <a:pathLst>
                <a:path w="24415" h="28537" extrusionOk="0">
                  <a:moveTo>
                    <a:pt x="3663" y="0"/>
                  </a:moveTo>
                  <a:cubicBezTo>
                    <a:pt x="2444" y="800"/>
                    <a:pt x="1226" y="1600"/>
                    <a:pt x="1" y="2408"/>
                  </a:cubicBezTo>
                  <a:cubicBezTo>
                    <a:pt x="7844" y="11066"/>
                    <a:pt x="15687" y="19731"/>
                    <a:pt x="23538" y="28389"/>
                  </a:cubicBezTo>
                  <a:cubicBezTo>
                    <a:pt x="23630" y="28492"/>
                    <a:pt x="23741" y="28536"/>
                    <a:pt x="23849" y="28536"/>
                  </a:cubicBezTo>
                  <a:cubicBezTo>
                    <a:pt x="24142" y="28536"/>
                    <a:pt x="24414" y="28218"/>
                    <a:pt x="24230" y="27892"/>
                  </a:cubicBezTo>
                  <a:lnTo>
                    <a:pt x="12004" y="6077"/>
                  </a:lnTo>
                  <a:cubicBezTo>
                    <a:pt x="11636" y="5421"/>
                    <a:pt x="11016" y="4960"/>
                    <a:pt x="10288" y="4794"/>
                  </a:cubicBezTo>
                  <a:lnTo>
                    <a:pt x="7491" y="4167"/>
                  </a:lnTo>
                  <a:cubicBezTo>
                    <a:pt x="6215" y="2775"/>
                    <a:pt x="4939" y="1384"/>
                    <a:pt x="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1322525" y="1677175"/>
              <a:ext cx="479975" cy="802500"/>
            </a:xfrm>
            <a:custGeom>
              <a:avLst/>
              <a:gdLst/>
              <a:ahLst/>
              <a:cxnLst/>
              <a:rect l="l" t="t" r="r" b="b"/>
              <a:pathLst>
                <a:path w="19199" h="32100" extrusionOk="0">
                  <a:moveTo>
                    <a:pt x="3598" y="1"/>
                  </a:moveTo>
                  <a:cubicBezTo>
                    <a:pt x="2394" y="837"/>
                    <a:pt x="1197" y="1673"/>
                    <a:pt x="1" y="2510"/>
                  </a:cubicBezTo>
                  <a:cubicBezTo>
                    <a:pt x="822" y="4211"/>
                    <a:pt x="1644" y="5912"/>
                    <a:pt x="2466" y="7606"/>
                  </a:cubicBezTo>
                  <a:lnTo>
                    <a:pt x="2012" y="10439"/>
                  </a:lnTo>
                  <a:cubicBezTo>
                    <a:pt x="1896" y="11175"/>
                    <a:pt x="2098" y="11925"/>
                    <a:pt x="2567" y="12508"/>
                  </a:cubicBezTo>
                  <a:lnTo>
                    <a:pt x="18319" y="31937"/>
                  </a:lnTo>
                  <a:cubicBezTo>
                    <a:pt x="18412" y="32051"/>
                    <a:pt x="18530" y="32099"/>
                    <a:pt x="18645" y="32099"/>
                  </a:cubicBezTo>
                  <a:cubicBezTo>
                    <a:pt x="18930" y="32099"/>
                    <a:pt x="19199" y="31804"/>
                    <a:pt x="19039" y="31475"/>
                  </a:cubicBezTo>
                  <a:cubicBezTo>
                    <a:pt x="13892" y="20979"/>
                    <a:pt x="8745" y="10490"/>
                    <a:pt x="359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1424175" y="1886900"/>
              <a:ext cx="66350" cy="58450"/>
            </a:xfrm>
            <a:custGeom>
              <a:avLst/>
              <a:gdLst/>
              <a:ahLst/>
              <a:cxnLst/>
              <a:rect l="l" t="t" r="r" b="b"/>
              <a:pathLst>
                <a:path w="2654" h="2338" extrusionOk="0">
                  <a:moveTo>
                    <a:pt x="1328" y="0"/>
                  </a:moveTo>
                  <a:cubicBezTo>
                    <a:pt x="870" y="0"/>
                    <a:pt x="435" y="267"/>
                    <a:pt x="245" y="717"/>
                  </a:cubicBezTo>
                  <a:cubicBezTo>
                    <a:pt x="0" y="1315"/>
                    <a:pt x="282" y="2000"/>
                    <a:pt x="873" y="2245"/>
                  </a:cubicBezTo>
                  <a:cubicBezTo>
                    <a:pt x="1022" y="2308"/>
                    <a:pt x="1176" y="2338"/>
                    <a:pt x="1328" y="2338"/>
                  </a:cubicBezTo>
                  <a:cubicBezTo>
                    <a:pt x="1785" y="2338"/>
                    <a:pt x="2217" y="2067"/>
                    <a:pt x="2401" y="1618"/>
                  </a:cubicBezTo>
                  <a:cubicBezTo>
                    <a:pt x="2653" y="1027"/>
                    <a:pt x="2372" y="342"/>
                    <a:pt x="1781" y="90"/>
                  </a:cubicBezTo>
                  <a:cubicBezTo>
                    <a:pt x="1633" y="29"/>
                    <a:pt x="1479" y="0"/>
                    <a:pt x="1328" y="0"/>
                  </a:cubicBezTo>
                  <a:close/>
                </a:path>
              </a:pathLst>
            </a:custGeom>
            <a:solidFill>
              <a:srgbClr val="C777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610625" y="1131925"/>
              <a:ext cx="750675" cy="709125"/>
            </a:xfrm>
            <a:custGeom>
              <a:avLst/>
              <a:gdLst/>
              <a:ahLst/>
              <a:cxnLst/>
              <a:rect l="l" t="t" r="r" b="b"/>
              <a:pathLst>
                <a:path w="30027" h="28365" extrusionOk="0">
                  <a:moveTo>
                    <a:pt x="7947" y="3590"/>
                  </a:moveTo>
                  <a:cubicBezTo>
                    <a:pt x="8578" y="3590"/>
                    <a:pt x="9196" y="3887"/>
                    <a:pt x="9589" y="4437"/>
                  </a:cubicBezTo>
                  <a:lnTo>
                    <a:pt x="15688" y="12951"/>
                  </a:lnTo>
                  <a:cubicBezTo>
                    <a:pt x="16481" y="14061"/>
                    <a:pt x="15962" y="15618"/>
                    <a:pt x="14671" y="16044"/>
                  </a:cubicBezTo>
                  <a:cubicBezTo>
                    <a:pt x="13999" y="16263"/>
                    <a:pt x="13216" y="16420"/>
                    <a:pt x="12349" y="16420"/>
                  </a:cubicBezTo>
                  <a:cubicBezTo>
                    <a:pt x="11961" y="16420"/>
                    <a:pt x="11557" y="16389"/>
                    <a:pt x="11139" y="16318"/>
                  </a:cubicBezTo>
                  <a:cubicBezTo>
                    <a:pt x="8046" y="15799"/>
                    <a:pt x="6446" y="13470"/>
                    <a:pt x="5941" y="12735"/>
                  </a:cubicBezTo>
                  <a:cubicBezTo>
                    <a:pt x="5249" y="11725"/>
                    <a:pt x="3425" y="9065"/>
                    <a:pt x="4579" y="6376"/>
                  </a:cubicBezTo>
                  <a:cubicBezTo>
                    <a:pt x="5119" y="5122"/>
                    <a:pt x="6107" y="4329"/>
                    <a:pt x="6979" y="3839"/>
                  </a:cubicBezTo>
                  <a:cubicBezTo>
                    <a:pt x="7286" y="3671"/>
                    <a:pt x="7618" y="3590"/>
                    <a:pt x="7947" y="3590"/>
                  </a:cubicBezTo>
                  <a:close/>
                  <a:moveTo>
                    <a:pt x="7397" y="1"/>
                  </a:moveTo>
                  <a:cubicBezTo>
                    <a:pt x="6263" y="1"/>
                    <a:pt x="5126" y="353"/>
                    <a:pt x="4161" y="1092"/>
                  </a:cubicBezTo>
                  <a:cubicBezTo>
                    <a:pt x="4009" y="1208"/>
                    <a:pt x="3851" y="1337"/>
                    <a:pt x="3699" y="1467"/>
                  </a:cubicBezTo>
                  <a:cubicBezTo>
                    <a:pt x="3151" y="1950"/>
                    <a:pt x="1227" y="3745"/>
                    <a:pt x="686" y="6715"/>
                  </a:cubicBezTo>
                  <a:cubicBezTo>
                    <a:pt x="1" y="10493"/>
                    <a:pt x="2056" y="13434"/>
                    <a:pt x="2892" y="14631"/>
                  </a:cubicBezTo>
                  <a:cubicBezTo>
                    <a:pt x="5920" y="19021"/>
                    <a:pt x="10786" y="20052"/>
                    <a:pt x="12631" y="20297"/>
                  </a:cubicBezTo>
                  <a:cubicBezTo>
                    <a:pt x="13326" y="20392"/>
                    <a:pt x="13972" y="20426"/>
                    <a:pt x="14549" y="20426"/>
                  </a:cubicBezTo>
                  <a:cubicBezTo>
                    <a:pt x="15199" y="20426"/>
                    <a:pt x="15763" y="20383"/>
                    <a:pt x="16214" y="20333"/>
                  </a:cubicBezTo>
                  <a:cubicBezTo>
                    <a:pt x="18348" y="22388"/>
                    <a:pt x="19977" y="24089"/>
                    <a:pt x="21051" y="25250"/>
                  </a:cubicBezTo>
                  <a:cubicBezTo>
                    <a:pt x="22635" y="26952"/>
                    <a:pt x="23856" y="28365"/>
                    <a:pt x="25020" y="28365"/>
                  </a:cubicBezTo>
                  <a:cubicBezTo>
                    <a:pt x="25127" y="28365"/>
                    <a:pt x="25234" y="28353"/>
                    <a:pt x="25341" y="28328"/>
                  </a:cubicBezTo>
                  <a:cubicBezTo>
                    <a:pt x="25571" y="28270"/>
                    <a:pt x="26033" y="27938"/>
                    <a:pt x="26948" y="27275"/>
                  </a:cubicBezTo>
                  <a:cubicBezTo>
                    <a:pt x="28210" y="26360"/>
                    <a:pt x="28844" y="25906"/>
                    <a:pt x="28938" y="25761"/>
                  </a:cubicBezTo>
                  <a:cubicBezTo>
                    <a:pt x="30026" y="24168"/>
                    <a:pt x="24685" y="19526"/>
                    <a:pt x="20338" y="13564"/>
                  </a:cubicBezTo>
                  <a:cubicBezTo>
                    <a:pt x="15745" y="7256"/>
                    <a:pt x="14628" y="5937"/>
                    <a:pt x="11845" y="2224"/>
                  </a:cubicBezTo>
                  <a:cubicBezTo>
                    <a:pt x="10759" y="780"/>
                    <a:pt x="9083" y="1"/>
                    <a:pt x="73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1348650" y="1649250"/>
              <a:ext cx="480100" cy="802375"/>
            </a:xfrm>
            <a:custGeom>
              <a:avLst/>
              <a:gdLst/>
              <a:ahLst/>
              <a:cxnLst/>
              <a:rect l="l" t="t" r="r" b="b"/>
              <a:pathLst>
                <a:path w="19204" h="32095" extrusionOk="0">
                  <a:moveTo>
                    <a:pt x="3598" y="0"/>
                  </a:moveTo>
                  <a:cubicBezTo>
                    <a:pt x="2401" y="837"/>
                    <a:pt x="1197" y="1673"/>
                    <a:pt x="1" y="2509"/>
                  </a:cubicBezTo>
                  <a:cubicBezTo>
                    <a:pt x="823" y="4210"/>
                    <a:pt x="1644" y="5905"/>
                    <a:pt x="2466" y="7606"/>
                  </a:cubicBezTo>
                  <a:lnTo>
                    <a:pt x="2012" y="10432"/>
                  </a:lnTo>
                  <a:cubicBezTo>
                    <a:pt x="1897" y="11174"/>
                    <a:pt x="2099" y="11924"/>
                    <a:pt x="2567" y="12508"/>
                  </a:cubicBezTo>
                  <a:lnTo>
                    <a:pt x="18319" y="31929"/>
                  </a:lnTo>
                  <a:cubicBezTo>
                    <a:pt x="18413" y="32046"/>
                    <a:pt x="18531" y="32095"/>
                    <a:pt x="18648" y="32095"/>
                  </a:cubicBezTo>
                  <a:cubicBezTo>
                    <a:pt x="18934" y="32095"/>
                    <a:pt x="19204" y="31796"/>
                    <a:pt x="19040" y="31468"/>
                  </a:cubicBezTo>
                  <a:cubicBezTo>
                    <a:pt x="13893" y="20979"/>
                    <a:pt x="8745" y="10490"/>
                    <a:pt x="3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1348650" y="1649250"/>
              <a:ext cx="128000" cy="150325"/>
            </a:xfrm>
            <a:custGeom>
              <a:avLst/>
              <a:gdLst/>
              <a:ahLst/>
              <a:cxnLst/>
              <a:rect l="l" t="t" r="r" b="b"/>
              <a:pathLst>
                <a:path w="5120" h="6013" extrusionOk="0">
                  <a:moveTo>
                    <a:pt x="3598" y="0"/>
                  </a:moveTo>
                  <a:cubicBezTo>
                    <a:pt x="2401" y="837"/>
                    <a:pt x="1197" y="1673"/>
                    <a:pt x="1" y="2509"/>
                  </a:cubicBezTo>
                  <a:cubicBezTo>
                    <a:pt x="570" y="3677"/>
                    <a:pt x="1133" y="4845"/>
                    <a:pt x="1695" y="6013"/>
                  </a:cubicBezTo>
                  <a:cubicBezTo>
                    <a:pt x="2834" y="5040"/>
                    <a:pt x="3973" y="4066"/>
                    <a:pt x="5119" y="3093"/>
                  </a:cubicBezTo>
                  <a:lnTo>
                    <a:pt x="359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895025" y="938625"/>
              <a:ext cx="580000" cy="819975"/>
            </a:xfrm>
            <a:custGeom>
              <a:avLst/>
              <a:gdLst/>
              <a:ahLst/>
              <a:cxnLst/>
              <a:rect l="l" t="t" r="r" b="b"/>
              <a:pathLst>
                <a:path w="23200" h="32799" extrusionOk="0">
                  <a:moveTo>
                    <a:pt x="8365" y="3654"/>
                  </a:moveTo>
                  <a:cubicBezTo>
                    <a:pt x="11034" y="3654"/>
                    <a:pt x="12844" y="5991"/>
                    <a:pt x="13561" y="6899"/>
                  </a:cubicBezTo>
                  <a:cubicBezTo>
                    <a:pt x="14109" y="7606"/>
                    <a:pt x="15846" y="9841"/>
                    <a:pt x="15399" y="12948"/>
                  </a:cubicBezTo>
                  <a:cubicBezTo>
                    <a:pt x="15205" y="14303"/>
                    <a:pt x="14657" y="15392"/>
                    <a:pt x="14066" y="16221"/>
                  </a:cubicBezTo>
                  <a:cubicBezTo>
                    <a:pt x="13660" y="16779"/>
                    <a:pt x="13040" y="17061"/>
                    <a:pt x="12421" y="17061"/>
                  </a:cubicBezTo>
                  <a:cubicBezTo>
                    <a:pt x="11818" y="17061"/>
                    <a:pt x="11216" y="16794"/>
                    <a:pt x="10814" y="16257"/>
                  </a:cubicBezTo>
                  <a:lnTo>
                    <a:pt x="4542" y="7865"/>
                  </a:lnTo>
                  <a:cubicBezTo>
                    <a:pt x="3930" y="7044"/>
                    <a:pt x="4023" y="5897"/>
                    <a:pt x="4766" y="5198"/>
                  </a:cubicBezTo>
                  <a:cubicBezTo>
                    <a:pt x="5494" y="4513"/>
                    <a:pt x="6554" y="3814"/>
                    <a:pt x="7909" y="3677"/>
                  </a:cubicBezTo>
                  <a:cubicBezTo>
                    <a:pt x="8064" y="3662"/>
                    <a:pt x="8216" y="3654"/>
                    <a:pt x="8365" y="3654"/>
                  </a:cubicBezTo>
                  <a:close/>
                  <a:moveTo>
                    <a:pt x="8295" y="0"/>
                  </a:moveTo>
                  <a:cubicBezTo>
                    <a:pt x="5855" y="0"/>
                    <a:pt x="4045" y="1022"/>
                    <a:pt x="3504" y="1348"/>
                  </a:cubicBezTo>
                  <a:cubicBezTo>
                    <a:pt x="3331" y="1457"/>
                    <a:pt x="3158" y="1565"/>
                    <a:pt x="3000" y="1673"/>
                  </a:cubicBezTo>
                  <a:cubicBezTo>
                    <a:pt x="520" y="3410"/>
                    <a:pt x="1" y="6878"/>
                    <a:pt x="1753" y="9343"/>
                  </a:cubicBezTo>
                  <a:cubicBezTo>
                    <a:pt x="4449" y="13121"/>
                    <a:pt x="5364" y="14584"/>
                    <a:pt x="9985" y="20878"/>
                  </a:cubicBezTo>
                  <a:cubicBezTo>
                    <a:pt x="14178" y="26586"/>
                    <a:pt x="16930" y="32799"/>
                    <a:pt x="18776" y="32799"/>
                  </a:cubicBezTo>
                  <a:cubicBezTo>
                    <a:pt x="18854" y="32799"/>
                    <a:pt x="18929" y="32788"/>
                    <a:pt x="19004" y="32765"/>
                  </a:cubicBezTo>
                  <a:cubicBezTo>
                    <a:pt x="19169" y="32715"/>
                    <a:pt x="19797" y="32253"/>
                    <a:pt x="21051" y="31331"/>
                  </a:cubicBezTo>
                  <a:cubicBezTo>
                    <a:pt x="21959" y="30653"/>
                    <a:pt x="22414" y="30314"/>
                    <a:pt x="22536" y="30120"/>
                  </a:cubicBezTo>
                  <a:cubicBezTo>
                    <a:pt x="23199" y="29002"/>
                    <a:pt x="22154" y="27308"/>
                    <a:pt x="20907" y="25095"/>
                  </a:cubicBezTo>
                  <a:cubicBezTo>
                    <a:pt x="20128" y="23718"/>
                    <a:pt x="18996" y="21649"/>
                    <a:pt x="17684" y="18996"/>
                  </a:cubicBezTo>
                  <a:cubicBezTo>
                    <a:pt x="18030" y="18210"/>
                    <a:pt x="18485" y="17042"/>
                    <a:pt x="18737" y="15565"/>
                  </a:cubicBezTo>
                  <a:cubicBezTo>
                    <a:pt x="19061" y="13734"/>
                    <a:pt x="19559" y="8788"/>
                    <a:pt x="16293" y="4571"/>
                  </a:cubicBezTo>
                  <a:cubicBezTo>
                    <a:pt x="15399" y="3417"/>
                    <a:pt x="13222" y="563"/>
                    <a:pt x="9416" y="72"/>
                  </a:cubicBezTo>
                  <a:cubicBezTo>
                    <a:pt x="9030" y="22"/>
                    <a:pt x="8656" y="0"/>
                    <a:pt x="82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1450300" y="1858875"/>
              <a:ext cx="66350" cy="58550"/>
            </a:xfrm>
            <a:custGeom>
              <a:avLst/>
              <a:gdLst/>
              <a:ahLst/>
              <a:cxnLst/>
              <a:rect l="l" t="t" r="r" b="b"/>
              <a:pathLst>
                <a:path w="2654" h="2342" extrusionOk="0">
                  <a:moveTo>
                    <a:pt x="1326" y="1"/>
                  </a:moveTo>
                  <a:cubicBezTo>
                    <a:pt x="869" y="1"/>
                    <a:pt x="437" y="271"/>
                    <a:pt x="253" y="720"/>
                  </a:cubicBezTo>
                  <a:cubicBezTo>
                    <a:pt x="1" y="1312"/>
                    <a:pt x="282" y="1996"/>
                    <a:pt x="873" y="2249"/>
                  </a:cubicBezTo>
                  <a:cubicBezTo>
                    <a:pt x="1022" y="2312"/>
                    <a:pt x="1176" y="2341"/>
                    <a:pt x="1328" y="2341"/>
                  </a:cubicBezTo>
                  <a:cubicBezTo>
                    <a:pt x="1786" y="2341"/>
                    <a:pt x="2219" y="2071"/>
                    <a:pt x="2408" y="1622"/>
                  </a:cubicBezTo>
                  <a:cubicBezTo>
                    <a:pt x="2654" y="1030"/>
                    <a:pt x="2380" y="346"/>
                    <a:pt x="1781" y="93"/>
                  </a:cubicBezTo>
                  <a:cubicBezTo>
                    <a:pt x="1632" y="30"/>
                    <a:pt x="1478" y="1"/>
                    <a:pt x="132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905850" y="1037375"/>
              <a:ext cx="466975" cy="721225"/>
            </a:xfrm>
            <a:custGeom>
              <a:avLst/>
              <a:gdLst/>
              <a:ahLst/>
              <a:cxnLst/>
              <a:rect l="l" t="t" r="r" b="b"/>
              <a:pathLst>
                <a:path w="18679" h="28849" extrusionOk="0">
                  <a:moveTo>
                    <a:pt x="736" y="1"/>
                  </a:moveTo>
                  <a:lnTo>
                    <a:pt x="736" y="1"/>
                  </a:lnTo>
                  <a:cubicBezTo>
                    <a:pt x="0" y="1709"/>
                    <a:pt x="166" y="3771"/>
                    <a:pt x="1320" y="5393"/>
                  </a:cubicBezTo>
                  <a:cubicBezTo>
                    <a:pt x="4016" y="9171"/>
                    <a:pt x="4931" y="10634"/>
                    <a:pt x="9552" y="16928"/>
                  </a:cubicBezTo>
                  <a:cubicBezTo>
                    <a:pt x="13745" y="22636"/>
                    <a:pt x="16497" y="28849"/>
                    <a:pt x="18343" y="28849"/>
                  </a:cubicBezTo>
                  <a:cubicBezTo>
                    <a:pt x="18421" y="28849"/>
                    <a:pt x="18496" y="28838"/>
                    <a:pt x="18571" y="28815"/>
                  </a:cubicBezTo>
                  <a:cubicBezTo>
                    <a:pt x="18592" y="28808"/>
                    <a:pt x="18628" y="28794"/>
                    <a:pt x="18679" y="28765"/>
                  </a:cubicBezTo>
                  <a:cubicBezTo>
                    <a:pt x="15867" y="24685"/>
                    <a:pt x="13056" y="20604"/>
                    <a:pt x="10244" y="16524"/>
                  </a:cubicBezTo>
                  <a:cubicBezTo>
                    <a:pt x="8831" y="14469"/>
                    <a:pt x="7418" y="12415"/>
                    <a:pt x="6005" y="10360"/>
                  </a:cubicBezTo>
                  <a:cubicBezTo>
                    <a:pt x="4765" y="8565"/>
                    <a:pt x="3533" y="6756"/>
                    <a:pt x="2516" y="4831"/>
                  </a:cubicBezTo>
                  <a:cubicBezTo>
                    <a:pt x="1709" y="3303"/>
                    <a:pt x="1067" y="1681"/>
                    <a:pt x="73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1004975" y="1008325"/>
              <a:ext cx="298300" cy="359600"/>
            </a:xfrm>
            <a:custGeom>
              <a:avLst/>
              <a:gdLst/>
              <a:ahLst/>
              <a:cxnLst/>
              <a:rect l="l" t="t" r="r" b="b"/>
              <a:pathLst>
                <a:path w="11932" h="14384" extrusionOk="0">
                  <a:moveTo>
                    <a:pt x="3947" y="1"/>
                  </a:moveTo>
                  <a:cubicBezTo>
                    <a:pt x="3893" y="1"/>
                    <a:pt x="3839" y="1"/>
                    <a:pt x="3785" y="2"/>
                  </a:cubicBezTo>
                  <a:cubicBezTo>
                    <a:pt x="1990" y="38"/>
                    <a:pt x="159" y="1105"/>
                    <a:pt x="0" y="2886"/>
                  </a:cubicBezTo>
                  <a:cubicBezTo>
                    <a:pt x="94" y="2713"/>
                    <a:pt x="217" y="2554"/>
                    <a:pt x="368" y="2410"/>
                  </a:cubicBezTo>
                  <a:cubicBezTo>
                    <a:pt x="1096" y="1725"/>
                    <a:pt x="2156" y="1026"/>
                    <a:pt x="3511" y="889"/>
                  </a:cubicBezTo>
                  <a:cubicBezTo>
                    <a:pt x="3666" y="874"/>
                    <a:pt x="3818" y="866"/>
                    <a:pt x="3967" y="866"/>
                  </a:cubicBezTo>
                  <a:cubicBezTo>
                    <a:pt x="6636" y="866"/>
                    <a:pt x="8446" y="3203"/>
                    <a:pt x="9163" y="4111"/>
                  </a:cubicBezTo>
                  <a:cubicBezTo>
                    <a:pt x="9711" y="4818"/>
                    <a:pt x="11448" y="7053"/>
                    <a:pt x="11001" y="10160"/>
                  </a:cubicBezTo>
                  <a:cubicBezTo>
                    <a:pt x="10807" y="11515"/>
                    <a:pt x="10259" y="12604"/>
                    <a:pt x="9668" y="13433"/>
                  </a:cubicBezTo>
                  <a:cubicBezTo>
                    <a:pt x="9285" y="13966"/>
                    <a:pt x="8709" y="14240"/>
                    <a:pt x="8118" y="14269"/>
                  </a:cubicBezTo>
                  <a:cubicBezTo>
                    <a:pt x="8245" y="14341"/>
                    <a:pt x="8387" y="14384"/>
                    <a:pt x="8531" y="14384"/>
                  </a:cubicBezTo>
                  <a:cubicBezTo>
                    <a:pt x="8745" y="14384"/>
                    <a:pt x="8963" y="14291"/>
                    <a:pt x="9148" y="14067"/>
                  </a:cubicBezTo>
                  <a:cubicBezTo>
                    <a:pt x="9855" y="13216"/>
                    <a:pt x="10677" y="12380"/>
                    <a:pt x="11225" y="11421"/>
                  </a:cubicBezTo>
                  <a:cubicBezTo>
                    <a:pt x="11744" y="10520"/>
                    <a:pt x="11931" y="9439"/>
                    <a:pt x="11837" y="8415"/>
                  </a:cubicBezTo>
                  <a:cubicBezTo>
                    <a:pt x="11729" y="7298"/>
                    <a:pt x="11347" y="6260"/>
                    <a:pt x="10850" y="5258"/>
                  </a:cubicBezTo>
                  <a:cubicBezTo>
                    <a:pt x="10388" y="4328"/>
                    <a:pt x="9862" y="3376"/>
                    <a:pt x="9235" y="2547"/>
                  </a:cubicBezTo>
                  <a:cubicBezTo>
                    <a:pt x="7948" y="832"/>
                    <a:pt x="6072" y="1"/>
                    <a:pt x="39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970175" y="938625"/>
              <a:ext cx="504850" cy="753900"/>
            </a:xfrm>
            <a:custGeom>
              <a:avLst/>
              <a:gdLst/>
              <a:ahLst/>
              <a:cxnLst/>
              <a:rect l="l" t="t" r="r" b="b"/>
              <a:pathLst>
                <a:path w="20194" h="30156" extrusionOk="0">
                  <a:moveTo>
                    <a:pt x="5289" y="0"/>
                  </a:moveTo>
                  <a:cubicBezTo>
                    <a:pt x="2849" y="0"/>
                    <a:pt x="1039" y="1022"/>
                    <a:pt x="498" y="1348"/>
                  </a:cubicBezTo>
                  <a:cubicBezTo>
                    <a:pt x="325" y="1457"/>
                    <a:pt x="160" y="1565"/>
                    <a:pt x="1" y="1673"/>
                  </a:cubicBezTo>
                  <a:cubicBezTo>
                    <a:pt x="1210" y="1156"/>
                    <a:pt x="2508" y="911"/>
                    <a:pt x="3810" y="911"/>
                  </a:cubicBezTo>
                  <a:cubicBezTo>
                    <a:pt x="6808" y="911"/>
                    <a:pt x="9830" y="2210"/>
                    <a:pt x="11845" y="4477"/>
                  </a:cubicBezTo>
                  <a:cubicBezTo>
                    <a:pt x="13547" y="6380"/>
                    <a:pt x="14520" y="8925"/>
                    <a:pt x="14758" y="11448"/>
                  </a:cubicBezTo>
                  <a:cubicBezTo>
                    <a:pt x="14880" y="12746"/>
                    <a:pt x="14837" y="14058"/>
                    <a:pt x="14592" y="15334"/>
                  </a:cubicBezTo>
                  <a:cubicBezTo>
                    <a:pt x="14332" y="16711"/>
                    <a:pt x="13518" y="18124"/>
                    <a:pt x="13756" y="19537"/>
                  </a:cubicBezTo>
                  <a:cubicBezTo>
                    <a:pt x="13914" y="20431"/>
                    <a:pt x="14404" y="21209"/>
                    <a:pt x="14830" y="21995"/>
                  </a:cubicBezTo>
                  <a:cubicBezTo>
                    <a:pt x="15306" y="22860"/>
                    <a:pt x="15774" y="23718"/>
                    <a:pt x="16250" y="24583"/>
                  </a:cubicBezTo>
                  <a:cubicBezTo>
                    <a:pt x="17194" y="26313"/>
                    <a:pt x="18146" y="28036"/>
                    <a:pt x="19090" y="29766"/>
                  </a:cubicBezTo>
                  <a:cubicBezTo>
                    <a:pt x="19198" y="29961"/>
                    <a:pt x="19343" y="30091"/>
                    <a:pt x="19501" y="30156"/>
                  </a:cubicBezTo>
                  <a:cubicBezTo>
                    <a:pt x="19508" y="30141"/>
                    <a:pt x="19523" y="30127"/>
                    <a:pt x="19530" y="30120"/>
                  </a:cubicBezTo>
                  <a:cubicBezTo>
                    <a:pt x="20193" y="29002"/>
                    <a:pt x="19148" y="27308"/>
                    <a:pt x="17901" y="25095"/>
                  </a:cubicBezTo>
                  <a:cubicBezTo>
                    <a:pt x="17122" y="23718"/>
                    <a:pt x="15990" y="21649"/>
                    <a:pt x="14678" y="18996"/>
                  </a:cubicBezTo>
                  <a:cubicBezTo>
                    <a:pt x="15024" y="18210"/>
                    <a:pt x="15479" y="17042"/>
                    <a:pt x="15731" y="15565"/>
                  </a:cubicBezTo>
                  <a:cubicBezTo>
                    <a:pt x="16055" y="13734"/>
                    <a:pt x="16553" y="8788"/>
                    <a:pt x="13287" y="4571"/>
                  </a:cubicBezTo>
                  <a:cubicBezTo>
                    <a:pt x="12393" y="3417"/>
                    <a:pt x="10216" y="563"/>
                    <a:pt x="6410" y="72"/>
                  </a:cubicBezTo>
                  <a:cubicBezTo>
                    <a:pt x="6024" y="22"/>
                    <a:pt x="5650" y="0"/>
                    <a:pt x="528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782575" y="1132075"/>
              <a:ext cx="578725" cy="646050"/>
            </a:xfrm>
            <a:custGeom>
              <a:avLst/>
              <a:gdLst/>
              <a:ahLst/>
              <a:cxnLst/>
              <a:rect l="l" t="t" r="r" b="b"/>
              <a:pathLst>
                <a:path w="23149" h="25842" extrusionOk="0">
                  <a:moveTo>
                    <a:pt x="528" y="1"/>
                  </a:moveTo>
                  <a:cubicBezTo>
                    <a:pt x="352" y="1"/>
                    <a:pt x="176" y="9"/>
                    <a:pt x="0" y="26"/>
                  </a:cubicBezTo>
                  <a:cubicBezTo>
                    <a:pt x="1507" y="856"/>
                    <a:pt x="2855" y="1958"/>
                    <a:pt x="4066" y="3191"/>
                  </a:cubicBezTo>
                  <a:cubicBezTo>
                    <a:pt x="5595" y="4741"/>
                    <a:pt x="6943" y="6464"/>
                    <a:pt x="8283" y="8187"/>
                  </a:cubicBezTo>
                  <a:cubicBezTo>
                    <a:pt x="9812" y="10155"/>
                    <a:pt x="11340" y="12130"/>
                    <a:pt x="12868" y="14098"/>
                  </a:cubicBezTo>
                  <a:cubicBezTo>
                    <a:pt x="15903" y="18013"/>
                    <a:pt x="18946" y="21927"/>
                    <a:pt x="21981" y="25842"/>
                  </a:cubicBezTo>
                  <a:cubicBezTo>
                    <a:pt x="22017" y="25806"/>
                    <a:pt x="22045" y="25777"/>
                    <a:pt x="22060" y="25755"/>
                  </a:cubicBezTo>
                  <a:cubicBezTo>
                    <a:pt x="23148" y="24162"/>
                    <a:pt x="17807" y="19520"/>
                    <a:pt x="13460" y="13558"/>
                  </a:cubicBezTo>
                  <a:cubicBezTo>
                    <a:pt x="8867" y="7250"/>
                    <a:pt x="7750" y="5931"/>
                    <a:pt x="4967" y="2218"/>
                  </a:cubicBezTo>
                  <a:cubicBezTo>
                    <a:pt x="3884" y="776"/>
                    <a:pt x="2210" y="1"/>
                    <a:pt x="52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684350" y="1221050"/>
              <a:ext cx="326600" cy="336375"/>
            </a:xfrm>
            <a:custGeom>
              <a:avLst/>
              <a:gdLst/>
              <a:ahLst/>
              <a:cxnLst/>
              <a:rect l="l" t="t" r="r" b="b"/>
              <a:pathLst>
                <a:path w="13064" h="13455" extrusionOk="0">
                  <a:moveTo>
                    <a:pt x="4018" y="0"/>
                  </a:moveTo>
                  <a:cubicBezTo>
                    <a:pt x="2513" y="0"/>
                    <a:pt x="1212" y="1294"/>
                    <a:pt x="700" y="2804"/>
                  </a:cubicBezTo>
                  <a:cubicBezTo>
                    <a:pt x="0" y="4880"/>
                    <a:pt x="195" y="6978"/>
                    <a:pt x="1471" y="8766"/>
                  </a:cubicBezTo>
                  <a:cubicBezTo>
                    <a:pt x="2077" y="9617"/>
                    <a:pt x="2819" y="10402"/>
                    <a:pt x="3569" y="11123"/>
                  </a:cubicBezTo>
                  <a:cubicBezTo>
                    <a:pt x="4369" y="11902"/>
                    <a:pt x="5241" y="12587"/>
                    <a:pt x="6279" y="13027"/>
                  </a:cubicBezTo>
                  <a:cubicBezTo>
                    <a:pt x="6931" y="13298"/>
                    <a:pt x="7643" y="13455"/>
                    <a:pt x="8354" y="13455"/>
                  </a:cubicBezTo>
                  <a:cubicBezTo>
                    <a:pt x="8682" y="13455"/>
                    <a:pt x="9008" y="13421"/>
                    <a:pt x="9329" y="13351"/>
                  </a:cubicBezTo>
                  <a:cubicBezTo>
                    <a:pt x="10410" y="13120"/>
                    <a:pt x="11456" y="12587"/>
                    <a:pt x="12479" y="12176"/>
                  </a:cubicBezTo>
                  <a:cubicBezTo>
                    <a:pt x="12933" y="11996"/>
                    <a:pt x="13063" y="11614"/>
                    <a:pt x="12984" y="11253"/>
                  </a:cubicBezTo>
                  <a:lnTo>
                    <a:pt x="12984" y="11253"/>
                  </a:lnTo>
                  <a:cubicBezTo>
                    <a:pt x="12782" y="11808"/>
                    <a:pt x="12342" y="12270"/>
                    <a:pt x="11722" y="12479"/>
                  </a:cubicBezTo>
                  <a:cubicBezTo>
                    <a:pt x="11050" y="12698"/>
                    <a:pt x="10267" y="12855"/>
                    <a:pt x="9400" y="12855"/>
                  </a:cubicBezTo>
                  <a:cubicBezTo>
                    <a:pt x="9012" y="12855"/>
                    <a:pt x="8608" y="12824"/>
                    <a:pt x="8190" y="12753"/>
                  </a:cubicBezTo>
                  <a:cubicBezTo>
                    <a:pt x="5097" y="12234"/>
                    <a:pt x="3497" y="9905"/>
                    <a:pt x="2992" y="9170"/>
                  </a:cubicBezTo>
                  <a:cubicBezTo>
                    <a:pt x="2300" y="8160"/>
                    <a:pt x="476" y="5500"/>
                    <a:pt x="1630" y="2811"/>
                  </a:cubicBezTo>
                  <a:cubicBezTo>
                    <a:pt x="2170" y="1557"/>
                    <a:pt x="3158" y="764"/>
                    <a:pt x="4030" y="274"/>
                  </a:cubicBezTo>
                  <a:cubicBezTo>
                    <a:pt x="4211" y="173"/>
                    <a:pt x="4405" y="108"/>
                    <a:pt x="4600" y="65"/>
                  </a:cubicBezTo>
                  <a:cubicBezTo>
                    <a:pt x="4404" y="21"/>
                    <a:pt x="4209" y="0"/>
                    <a:pt x="401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610625" y="1159225"/>
              <a:ext cx="634800" cy="681825"/>
            </a:xfrm>
            <a:custGeom>
              <a:avLst/>
              <a:gdLst/>
              <a:ahLst/>
              <a:cxnLst/>
              <a:rect l="l" t="t" r="r" b="b"/>
              <a:pathLst>
                <a:path w="25392" h="27273" extrusionOk="0">
                  <a:moveTo>
                    <a:pt x="4153" y="0"/>
                  </a:moveTo>
                  <a:lnTo>
                    <a:pt x="4153" y="0"/>
                  </a:lnTo>
                  <a:cubicBezTo>
                    <a:pt x="4002" y="123"/>
                    <a:pt x="3851" y="245"/>
                    <a:pt x="3699" y="375"/>
                  </a:cubicBezTo>
                  <a:cubicBezTo>
                    <a:pt x="3151" y="858"/>
                    <a:pt x="1227" y="2653"/>
                    <a:pt x="686" y="5623"/>
                  </a:cubicBezTo>
                  <a:cubicBezTo>
                    <a:pt x="1" y="9401"/>
                    <a:pt x="2056" y="12342"/>
                    <a:pt x="2892" y="13539"/>
                  </a:cubicBezTo>
                  <a:cubicBezTo>
                    <a:pt x="5920" y="17929"/>
                    <a:pt x="10786" y="18960"/>
                    <a:pt x="12631" y="19205"/>
                  </a:cubicBezTo>
                  <a:cubicBezTo>
                    <a:pt x="13326" y="19300"/>
                    <a:pt x="13972" y="19334"/>
                    <a:pt x="14549" y="19334"/>
                  </a:cubicBezTo>
                  <a:cubicBezTo>
                    <a:pt x="15199" y="19334"/>
                    <a:pt x="15763" y="19291"/>
                    <a:pt x="16214" y="19241"/>
                  </a:cubicBezTo>
                  <a:cubicBezTo>
                    <a:pt x="18348" y="21296"/>
                    <a:pt x="19977" y="22997"/>
                    <a:pt x="21051" y="24158"/>
                  </a:cubicBezTo>
                  <a:cubicBezTo>
                    <a:pt x="22635" y="25860"/>
                    <a:pt x="23856" y="27273"/>
                    <a:pt x="25020" y="27273"/>
                  </a:cubicBezTo>
                  <a:cubicBezTo>
                    <a:pt x="25127" y="27273"/>
                    <a:pt x="25234" y="27261"/>
                    <a:pt x="25341" y="27236"/>
                  </a:cubicBezTo>
                  <a:cubicBezTo>
                    <a:pt x="25355" y="27229"/>
                    <a:pt x="25377" y="27221"/>
                    <a:pt x="25391" y="27214"/>
                  </a:cubicBezTo>
                  <a:cubicBezTo>
                    <a:pt x="25377" y="27048"/>
                    <a:pt x="25297" y="26868"/>
                    <a:pt x="25146" y="26710"/>
                  </a:cubicBezTo>
                  <a:cubicBezTo>
                    <a:pt x="23783" y="25282"/>
                    <a:pt x="22421" y="23855"/>
                    <a:pt x="21066" y="22435"/>
                  </a:cubicBezTo>
                  <a:cubicBezTo>
                    <a:pt x="20388" y="21721"/>
                    <a:pt x="19703" y="21007"/>
                    <a:pt x="19026" y="20294"/>
                  </a:cubicBezTo>
                  <a:cubicBezTo>
                    <a:pt x="18413" y="19645"/>
                    <a:pt x="17814" y="18945"/>
                    <a:pt x="17007" y="18527"/>
                  </a:cubicBezTo>
                  <a:cubicBezTo>
                    <a:pt x="16255" y="18138"/>
                    <a:pt x="15386" y="18102"/>
                    <a:pt x="14515" y="18102"/>
                  </a:cubicBezTo>
                  <a:cubicBezTo>
                    <a:pt x="14312" y="18102"/>
                    <a:pt x="14109" y="18104"/>
                    <a:pt x="13907" y="18104"/>
                  </a:cubicBezTo>
                  <a:cubicBezTo>
                    <a:pt x="13514" y="18104"/>
                    <a:pt x="13126" y="18096"/>
                    <a:pt x="12754" y="18052"/>
                  </a:cubicBezTo>
                  <a:cubicBezTo>
                    <a:pt x="11463" y="17893"/>
                    <a:pt x="10195" y="17540"/>
                    <a:pt x="8998" y="17028"/>
                  </a:cubicBezTo>
                  <a:cubicBezTo>
                    <a:pt x="6662" y="16040"/>
                    <a:pt x="4535" y="14339"/>
                    <a:pt x="3238" y="12140"/>
                  </a:cubicBezTo>
                  <a:cubicBezTo>
                    <a:pt x="1010" y="8399"/>
                    <a:pt x="1313" y="3295"/>
                    <a:pt x="415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1396050" y="1866425"/>
              <a:ext cx="401925" cy="515100"/>
            </a:xfrm>
            <a:custGeom>
              <a:avLst/>
              <a:gdLst/>
              <a:ahLst/>
              <a:cxnLst/>
              <a:rect l="l" t="t" r="r" b="b"/>
              <a:pathLst>
                <a:path w="16077" h="20604" extrusionOk="0">
                  <a:moveTo>
                    <a:pt x="397" y="0"/>
                  </a:moveTo>
                  <a:lnTo>
                    <a:pt x="116" y="1745"/>
                  </a:lnTo>
                  <a:cubicBezTo>
                    <a:pt x="1" y="2487"/>
                    <a:pt x="203" y="3237"/>
                    <a:pt x="671" y="3821"/>
                  </a:cubicBezTo>
                  <a:lnTo>
                    <a:pt x="11441" y="17100"/>
                  </a:lnTo>
                  <a:cubicBezTo>
                    <a:pt x="12984" y="18268"/>
                    <a:pt x="14534" y="19436"/>
                    <a:pt x="16077" y="20604"/>
                  </a:cubicBezTo>
                  <a:cubicBezTo>
                    <a:pt x="15457" y="19342"/>
                    <a:pt x="14837" y="18080"/>
                    <a:pt x="14217" y="16812"/>
                  </a:cubicBezTo>
                  <a:cubicBezTo>
                    <a:pt x="8428" y="10367"/>
                    <a:pt x="4326" y="5876"/>
                    <a:pt x="2762" y="4376"/>
                  </a:cubicBezTo>
                  <a:cubicBezTo>
                    <a:pt x="2401" y="4030"/>
                    <a:pt x="1262" y="2978"/>
                    <a:pt x="686" y="1226"/>
                  </a:cubicBezTo>
                  <a:cubicBezTo>
                    <a:pt x="541" y="808"/>
                    <a:pt x="455" y="397"/>
                    <a:pt x="39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1396600" y="1809100"/>
              <a:ext cx="9750" cy="18225"/>
            </a:xfrm>
            <a:custGeom>
              <a:avLst/>
              <a:gdLst/>
              <a:ahLst/>
              <a:cxnLst/>
              <a:rect l="l" t="t" r="r" b="b"/>
              <a:pathLst>
                <a:path w="390" h="729" extrusionOk="0">
                  <a:moveTo>
                    <a:pt x="390" y="1"/>
                  </a:moveTo>
                  <a:cubicBezTo>
                    <a:pt x="260" y="22"/>
                    <a:pt x="130" y="51"/>
                    <a:pt x="0" y="73"/>
                  </a:cubicBezTo>
                  <a:cubicBezTo>
                    <a:pt x="101" y="296"/>
                    <a:pt x="209" y="513"/>
                    <a:pt x="318" y="729"/>
                  </a:cubicBezTo>
                  <a:cubicBezTo>
                    <a:pt x="332" y="469"/>
                    <a:pt x="361" y="224"/>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56"/>
          <p:cNvGrpSpPr/>
          <p:nvPr/>
        </p:nvGrpSpPr>
        <p:grpSpPr>
          <a:xfrm>
            <a:off x="1260013" y="539400"/>
            <a:ext cx="6623713" cy="3734175"/>
            <a:chOff x="1260013" y="631275"/>
            <a:chExt cx="6623713" cy="3734175"/>
          </a:xfrm>
        </p:grpSpPr>
        <p:sp>
          <p:nvSpPr>
            <p:cNvPr id="4909" name="Google Shape;4909;p56"/>
            <p:cNvSpPr/>
            <p:nvPr/>
          </p:nvSpPr>
          <p:spPr>
            <a:xfrm>
              <a:off x="1372975" y="631275"/>
              <a:ext cx="6397800" cy="3330300"/>
            </a:xfrm>
            <a:prstGeom prst="round2Same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1502750" y="741725"/>
              <a:ext cx="6138300" cy="3219900"/>
            </a:xfrm>
            <a:prstGeom prst="round2SameRect">
              <a:avLst>
                <a:gd name="adj1" fmla="val 13724"/>
                <a:gd name="adj2" fmla="val 0"/>
              </a:avLst>
            </a:pr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1544700" y="780225"/>
              <a:ext cx="6054600" cy="3181500"/>
            </a:xfrm>
            <a:prstGeom prst="round2SameRect">
              <a:avLst>
                <a:gd name="adj1" fmla="val 12823"/>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1372950" y="3458175"/>
              <a:ext cx="6397910" cy="907266"/>
            </a:xfrm>
            <a:custGeom>
              <a:avLst/>
              <a:gdLst/>
              <a:ahLst/>
              <a:cxnLst/>
              <a:rect l="l" t="t" r="r" b="b"/>
              <a:pathLst>
                <a:path w="68956" h="13285" extrusionOk="0">
                  <a:moveTo>
                    <a:pt x="0" y="0"/>
                  </a:moveTo>
                  <a:lnTo>
                    <a:pt x="0" y="13285"/>
                  </a:lnTo>
                  <a:lnTo>
                    <a:pt x="68955" y="13285"/>
                  </a:lnTo>
                  <a:lnTo>
                    <a:pt x="68955" y="0"/>
                  </a:lnTo>
                  <a:cubicBezTo>
                    <a:pt x="60944" y="2237"/>
                    <a:pt x="50376" y="4337"/>
                    <a:pt x="37890" y="4657"/>
                  </a:cubicBezTo>
                  <a:cubicBezTo>
                    <a:pt x="36746" y="4687"/>
                    <a:pt x="35617" y="4701"/>
                    <a:pt x="34502" y="4701"/>
                  </a:cubicBezTo>
                  <a:cubicBezTo>
                    <a:pt x="20329" y="4701"/>
                    <a:pt x="8507" y="2370"/>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3" name="Google Shape;4913;p56"/>
            <p:cNvGrpSpPr/>
            <p:nvPr/>
          </p:nvGrpSpPr>
          <p:grpSpPr>
            <a:xfrm>
              <a:off x="1260013" y="3960150"/>
              <a:ext cx="6623713" cy="405300"/>
              <a:chOff x="1260013" y="3960150"/>
              <a:chExt cx="6623713" cy="405300"/>
            </a:xfrm>
          </p:grpSpPr>
          <p:sp>
            <p:nvSpPr>
              <p:cNvPr id="4914" name="Google Shape;4914;p56"/>
              <p:cNvSpPr/>
              <p:nvPr/>
            </p:nvSpPr>
            <p:spPr>
              <a:xfrm>
                <a:off x="1260013" y="3960150"/>
                <a:ext cx="6623700" cy="405300"/>
              </a:xfrm>
              <a:prstGeom prst="roundRect">
                <a:avLst>
                  <a:gd name="adj" fmla="val 1263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rot="10800000" flipH="1">
                <a:off x="1260025" y="4262250"/>
                <a:ext cx="6623700" cy="103200"/>
              </a:xfrm>
              <a:prstGeom prst="round2SameRect">
                <a:avLst>
                  <a:gd name="adj1" fmla="val 50000"/>
                  <a:gd name="adj2" fmla="val 0"/>
                </a:avLst>
              </a:pr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1260025" y="3960150"/>
                <a:ext cx="6623700" cy="103200"/>
              </a:xfrm>
              <a:prstGeom prst="round2SameRect">
                <a:avLst>
                  <a:gd name="adj1" fmla="val 50000"/>
                  <a:gd name="adj2" fmla="val 0"/>
                </a:avLst>
              </a:prstGeom>
              <a:solidFill>
                <a:srgbClr val="FEF7EA">
                  <a:alpha val="3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17" name="Google Shape;4917;p56"/>
          <p:cNvSpPr txBox="1">
            <a:spLocks noGrp="1"/>
          </p:cNvSpPr>
          <p:nvPr>
            <p:ph type="title"/>
          </p:nvPr>
        </p:nvSpPr>
        <p:spPr>
          <a:xfrm>
            <a:off x="2029215" y="1907574"/>
            <a:ext cx="4744200" cy="70511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solidFill>
                  <a:schemeClr val="tx1"/>
                </a:solidFill>
              </a:rPr>
              <a:t>Exercise 2</a:t>
            </a:r>
            <a:endParaRPr sz="7200" dirty="0">
              <a:solidFill>
                <a:schemeClr val="tx1"/>
              </a:solidFill>
            </a:endParaRPr>
          </a:p>
        </p:txBody>
      </p:sp>
      <p:grpSp>
        <p:nvGrpSpPr>
          <p:cNvPr id="4919" name="Google Shape;4919;p56"/>
          <p:cNvGrpSpPr/>
          <p:nvPr/>
        </p:nvGrpSpPr>
        <p:grpSpPr>
          <a:xfrm>
            <a:off x="6613170" y="1742360"/>
            <a:ext cx="1557633" cy="3277092"/>
            <a:chOff x="3916975" y="1390900"/>
            <a:chExt cx="1509919" cy="3176708"/>
          </a:xfrm>
        </p:grpSpPr>
        <p:sp>
          <p:nvSpPr>
            <p:cNvPr id="4920" name="Google Shape;4920;p56"/>
            <p:cNvSpPr/>
            <p:nvPr/>
          </p:nvSpPr>
          <p:spPr>
            <a:xfrm>
              <a:off x="4057344" y="4238360"/>
              <a:ext cx="1369550" cy="329248"/>
            </a:xfrm>
            <a:custGeom>
              <a:avLst/>
              <a:gdLst/>
              <a:ahLst/>
              <a:cxnLst/>
              <a:rect l="l" t="t" r="r" b="b"/>
              <a:pathLst>
                <a:path w="54782" h="17439" extrusionOk="0">
                  <a:moveTo>
                    <a:pt x="27391" y="0"/>
                  </a:moveTo>
                  <a:cubicBezTo>
                    <a:pt x="12258" y="0"/>
                    <a:pt x="1" y="3903"/>
                    <a:pt x="1" y="8719"/>
                  </a:cubicBezTo>
                  <a:cubicBezTo>
                    <a:pt x="1" y="13536"/>
                    <a:pt x="12258" y="17439"/>
                    <a:pt x="27391" y="17439"/>
                  </a:cubicBezTo>
                  <a:cubicBezTo>
                    <a:pt x="42524" y="17439"/>
                    <a:pt x="54782" y="13536"/>
                    <a:pt x="54782" y="8719"/>
                  </a:cubicBezTo>
                  <a:cubicBezTo>
                    <a:pt x="54782" y="3903"/>
                    <a:pt x="42524" y="0"/>
                    <a:pt x="2739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4335250" y="2408075"/>
              <a:ext cx="1021150" cy="984675"/>
            </a:xfrm>
            <a:custGeom>
              <a:avLst/>
              <a:gdLst/>
              <a:ahLst/>
              <a:cxnLst/>
              <a:rect l="l" t="t" r="r" b="b"/>
              <a:pathLst>
                <a:path w="40846" h="39387" extrusionOk="0">
                  <a:moveTo>
                    <a:pt x="15687" y="1"/>
                  </a:moveTo>
                  <a:cubicBezTo>
                    <a:pt x="7527" y="1"/>
                    <a:pt x="5251" y="4248"/>
                    <a:pt x="5251" y="4248"/>
                  </a:cubicBezTo>
                  <a:cubicBezTo>
                    <a:pt x="2900" y="7352"/>
                    <a:pt x="1" y="33966"/>
                    <a:pt x="3858" y="37436"/>
                  </a:cubicBezTo>
                  <a:cubicBezTo>
                    <a:pt x="5413" y="38842"/>
                    <a:pt x="9760" y="39386"/>
                    <a:pt x="14730" y="39386"/>
                  </a:cubicBezTo>
                  <a:cubicBezTo>
                    <a:pt x="22016" y="39386"/>
                    <a:pt x="30638" y="38218"/>
                    <a:pt x="33759" y="36888"/>
                  </a:cubicBezTo>
                  <a:cubicBezTo>
                    <a:pt x="39009" y="34628"/>
                    <a:pt x="35814" y="18605"/>
                    <a:pt x="35814" y="18605"/>
                  </a:cubicBezTo>
                  <a:lnTo>
                    <a:pt x="35814" y="18605"/>
                  </a:lnTo>
                  <a:cubicBezTo>
                    <a:pt x="36018" y="18612"/>
                    <a:pt x="36212" y="18615"/>
                    <a:pt x="36396" y="18615"/>
                  </a:cubicBezTo>
                  <a:cubicBezTo>
                    <a:pt x="40845" y="18615"/>
                    <a:pt x="39304" y="16537"/>
                    <a:pt x="37594" y="14565"/>
                  </a:cubicBezTo>
                  <a:cubicBezTo>
                    <a:pt x="35814" y="12510"/>
                    <a:pt x="34216" y="5937"/>
                    <a:pt x="32435" y="4248"/>
                  </a:cubicBezTo>
                  <a:cubicBezTo>
                    <a:pt x="30655" y="2559"/>
                    <a:pt x="28236" y="1075"/>
                    <a:pt x="18101" y="116"/>
                  </a:cubicBezTo>
                  <a:cubicBezTo>
                    <a:pt x="17244" y="37"/>
                    <a:pt x="16441" y="1"/>
                    <a:pt x="156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4335250" y="2463025"/>
              <a:ext cx="893075" cy="930025"/>
            </a:xfrm>
            <a:custGeom>
              <a:avLst/>
              <a:gdLst/>
              <a:ahLst/>
              <a:cxnLst/>
              <a:rect l="l" t="t" r="r" b="b"/>
              <a:pathLst>
                <a:path w="35723" h="37201" extrusionOk="0">
                  <a:moveTo>
                    <a:pt x="13799" y="1"/>
                  </a:moveTo>
                  <a:cubicBezTo>
                    <a:pt x="11133" y="1"/>
                    <a:pt x="8585" y="221"/>
                    <a:pt x="6734" y="429"/>
                  </a:cubicBezTo>
                  <a:cubicBezTo>
                    <a:pt x="5661" y="1296"/>
                    <a:pt x="5251" y="2050"/>
                    <a:pt x="5251" y="2050"/>
                  </a:cubicBezTo>
                  <a:cubicBezTo>
                    <a:pt x="2900" y="5154"/>
                    <a:pt x="1" y="31768"/>
                    <a:pt x="3858" y="35238"/>
                  </a:cubicBezTo>
                  <a:cubicBezTo>
                    <a:pt x="4223" y="35580"/>
                    <a:pt x="4748" y="35854"/>
                    <a:pt x="5410" y="36105"/>
                  </a:cubicBezTo>
                  <a:cubicBezTo>
                    <a:pt x="8309" y="36767"/>
                    <a:pt x="11642" y="37086"/>
                    <a:pt x="14974" y="37201"/>
                  </a:cubicBezTo>
                  <a:cubicBezTo>
                    <a:pt x="21502" y="37178"/>
                    <a:pt x="29080" y="36219"/>
                    <a:pt x="32732" y="35055"/>
                  </a:cubicBezTo>
                  <a:cubicBezTo>
                    <a:pt x="35722" y="30695"/>
                    <a:pt x="32002" y="13531"/>
                    <a:pt x="31317" y="8715"/>
                  </a:cubicBezTo>
                  <a:cubicBezTo>
                    <a:pt x="30564" y="3373"/>
                    <a:pt x="28236" y="2712"/>
                    <a:pt x="21388" y="840"/>
                  </a:cubicBezTo>
                  <a:cubicBezTo>
                    <a:pt x="19102" y="209"/>
                    <a:pt x="16395" y="1"/>
                    <a:pt x="1379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4837975" y="2523075"/>
              <a:ext cx="470225" cy="856275"/>
            </a:xfrm>
            <a:custGeom>
              <a:avLst/>
              <a:gdLst/>
              <a:ahLst/>
              <a:cxnLst/>
              <a:rect l="l" t="t" r="r" b="b"/>
              <a:pathLst>
                <a:path w="18809" h="34251" extrusionOk="0">
                  <a:moveTo>
                    <a:pt x="8739" y="1"/>
                  </a:moveTo>
                  <a:cubicBezTo>
                    <a:pt x="7493" y="1"/>
                    <a:pt x="6327" y="598"/>
                    <a:pt x="5365" y="2090"/>
                  </a:cubicBezTo>
                  <a:cubicBezTo>
                    <a:pt x="3813" y="4532"/>
                    <a:pt x="1" y="26285"/>
                    <a:pt x="2877" y="31786"/>
                  </a:cubicBezTo>
                  <a:cubicBezTo>
                    <a:pt x="3310" y="32630"/>
                    <a:pt x="3630" y="33452"/>
                    <a:pt x="3881" y="34251"/>
                  </a:cubicBezTo>
                  <a:cubicBezTo>
                    <a:pt x="4406" y="34205"/>
                    <a:pt x="4908" y="34137"/>
                    <a:pt x="5410" y="34068"/>
                  </a:cubicBezTo>
                  <a:lnTo>
                    <a:pt x="5456" y="34068"/>
                  </a:lnTo>
                  <a:cubicBezTo>
                    <a:pt x="5958" y="34000"/>
                    <a:pt x="6438" y="33931"/>
                    <a:pt x="6917" y="33863"/>
                  </a:cubicBezTo>
                  <a:lnTo>
                    <a:pt x="6963" y="33863"/>
                  </a:lnTo>
                  <a:cubicBezTo>
                    <a:pt x="7191" y="33817"/>
                    <a:pt x="7396" y="33794"/>
                    <a:pt x="7624" y="33749"/>
                  </a:cubicBezTo>
                  <a:lnTo>
                    <a:pt x="7670" y="33749"/>
                  </a:lnTo>
                  <a:cubicBezTo>
                    <a:pt x="8127" y="33680"/>
                    <a:pt x="8560" y="33589"/>
                    <a:pt x="8971" y="33520"/>
                  </a:cubicBezTo>
                  <a:cubicBezTo>
                    <a:pt x="8994" y="33520"/>
                    <a:pt x="9040" y="33520"/>
                    <a:pt x="9062" y="33497"/>
                  </a:cubicBezTo>
                  <a:cubicBezTo>
                    <a:pt x="9268" y="33475"/>
                    <a:pt x="9450" y="33429"/>
                    <a:pt x="9633" y="33383"/>
                  </a:cubicBezTo>
                  <a:lnTo>
                    <a:pt x="9679" y="33383"/>
                  </a:lnTo>
                  <a:cubicBezTo>
                    <a:pt x="9861" y="33338"/>
                    <a:pt x="10067" y="33315"/>
                    <a:pt x="10249" y="33269"/>
                  </a:cubicBezTo>
                  <a:cubicBezTo>
                    <a:pt x="10272" y="33269"/>
                    <a:pt x="10318" y="33246"/>
                    <a:pt x="10341" y="33246"/>
                  </a:cubicBezTo>
                  <a:cubicBezTo>
                    <a:pt x="10500" y="33201"/>
                    <a:pt x="10637" y="33178"/>
                    <a:pt x="10797" y="33155"/>
                  </a:cubicBezTo>
                  <a:cubicBezTo>
                    <a:pt x="10843" y="33132"/>
                    <a:pt x="10866" y="33132"/>
                    <a:pt x="10911" y="33109"/>
                  </a:cubicBezTo>
                  <a:cubicBezTo>
                    <a:pt x="11094" y="33087"/>
                    <a:pt x="11254" y="33041"/>
                    <a:pt x="11413" y="32995"/>
                  </a:cubicBezTo>
                  <a:lnTo>
                    <a:pt x="11436" y="32995"/>
                  </a:lnTo>
                  <a:cubicBezTo>
                    <a:pt x="11596" y="32950"/>
                    <a:pt x="11733" y="32904"/>
                    <a:pt x="11893" y="32881"/>
                  </a:cubicBezTo>
                  <a:cubicBezTo>
                    <a:pt x="11938" y="32858"/>
                    <a:pt x="11961" y="32858"/>
                    <a:pt x="12007" y="32836"/>
                  </a:cubicBezTo>
                  <a:cubicBezTo>
                    <a:pt x="12121" y="32813"/>
                    <a:pt x="12258" y="32767"/>
                    <a:pt x="12372" y="32744"/>
                  </a:cubicBezTo>
                  <a:cubicBezTo>
                    <a:pt x="12395" y="32721"/>
                    <a:pt x="12418" y="32721"/>
                    <a:pt x="12463" y="32699"/>
                  </a:cubicBezTo>
                  <a:cubicBezTo>
                    <a:pt x="12600" y="32676"/>
                    <a:pt x="12714" y="32630"/>
                    <a:pt x="12851" y="32584"/>
                  </a:cubicBezTo>
                  <a:cubicBezTo>
                    <a:pt x="12874" y="32562"/>
                    <a:pt x="12897" y="32562"/>
                    <a:pt x="12943" y="32562"/>
                  </a:cubicBezTo>
                  <a:cubicBezTo>
                    <a:pt x="13034" y="32516"/>
                    <a:pt x="13125" y="32493"/>
                    <a:pt x="13217" y="32448"/>
                  </a:cubicBezTo>
                  <a:cubicBezTo>
                    <a:pt x="13262" y="32448"/>
                    <a:pt x="13285" y="32425"/>
                    <a:pt x="13331" y="32402"/>
                  </a:cubicBezTo>
                  <a:cubicBezTo>
                    <a:pt x="13445" y="32379"/>
                    <a:pt x="13536" y="32333"/>
                    <a:pt x="13650" y="32288"/>
                  </a:cubicBezTo>
                  <a:cubicBezTo>
                    <a:pt x="13764" y="32242"/>
                    <a:pt x="13879" y="32174"/>
                    <a:pt x="13993" y="32105"/>
                  </a:cubicBezTo>
                  <a:cubicBezTo>
                    <a:pt x="14038" y="32082"/>
                    <a:pt x="14061" y="32059"/>
                    <a:pt x="14107" y="32037"/>
                  </a:cubicBezTo>
                  <a:cubicBezTo>
                    <a:pt x="14130" y="32037"/>
                    <a:pt x="14130" y="32014"/>
                    <a:pt x="14130" y="32014"/>
                  </a:cubicBezTo>
                  <a:cubicBezTo>
                    <a:pt x="15682" y="30987"/>
                    <a:pt x="16344" y="28613"/>
                    <a:pt x="16572" y="25897"/>
                  </a:cubicBezTo>
                  <a:cubicBezTo>
                    <a:pt x="16618" y="25531"/>
                    <a:pt x="16640" y="25166"/>
                    <a:pt x="16640" y="24801"/>
                  </a:cubicBezTo>
                  <a:cubicBezTo>
                    <a:pt x="16640" y="24755"/>
                    <a:pt x="16640" y="24687"/>
                    <a:pt x="16640" y="24618"/>
                  </a:cubicBezTo>
                  <a:cubicBezTo>
                    <a:pt x="16663" y="24322"/>
                    <a:pt x="16663" y="24002"/>
                    <a:pt x="16663" y="23683"/>
                  </a:cubicBezTo>
                  <a:cubicBezTo>
                    <a:pt x="16663" y="23591"/>
                    <a:pt x="16663" y="23500"/>
                    <a:pt x="16663" y="23409"/>
                  </a:cubicBezTo>
                  <a:cubicBezTo>
                    <a:pt x="16663" y="23089"/>
                    <a:pt x="16663" y="22770"/>
                    <a:pt x="16663" y="22473"/>
                  </a:cubicBezTo>
                  <a:cubicBezTo>
                    <a:pt x="16640" y="22404"/>
                    <a:pt x="16640" y="22359"/>
                    <a:pt x="16640" y="22313"/>
                  </a:cubicBezTo>
                  <a:cubicBezTo>
                    <a:pt x="16640" y="21948"/>
                    <a:pt x="16618" y="21583"/>
                    <a:pt x="16595" y="21217"/>
                  </a:cubicBezTo>
                  <a:cubicBezTo>
                    <a:pt x="16595" y="21217"/>
                    <a:pt x="16595" y="21195"/>
                    <a:pt x="16595" y="21172"/>
                  </a:cubicBezTo>
                  <a:cubicBezTo>
                    <a:pt x="16526" y="19916"/>
                    <a:pt x="16070" y="18547"/>
                    <a:pt x="16230" y="17292"/>
                  </a:cubicBezTo>
                  <a:cubicBezTo>
                    <a:pt x="15979" y="15351"/>
                    <a:pt x="15705" y="14005"/>
                    <a:pt x="15705" y="14005"/>
                  </a:cubicBezTo>
                  <a:lnTo>
                    <a:pt x="15705" y="14005"/>
                  </a:lnTo>
                  <a:cubicBezTo>
                    <a:pt x="15874" y="14009"/>
                    <a:pt x="16036" y="14012"/>
                    <a:pt x="16191" y="14012"/>
                  </a:cubicBezTo>
                  <a:cubicBezTo>
                    <a:pt x="17561" y="14012"/>
                    <a:pt x="18378" y="13833"/>
                    <a:pt x="18809" y="13525"/>
                  </a:cubicBezTo>
                  <a:cubicBezTo>
                    <a:pt x="18421" y="13092"/>
                    <a:pt x="17896" y="12681"/>
                    <a:pt x="17668" y="12407"/>
                  </a:cubicBezTo>
                  <a:cubicBezTo>
                    <a:pt x="16914" y="11494"/>
                    <a:pt x="16184" y="10604"/>
                    <a:pt x="15682" y="9531"/>
                  </a:cubicBezTo>
                  <a:cubicBezTo>
                    <a:pt x="14289" y="6541"/>
                    <a:pt x="14609" y="2364"/>
                    <a:pt x="11185" y="652"/>
                  </a:cubicBezTo>
                  <a:cubicBezTo>
                    <a:pt x="10359" y="243"/>
                    <a:pt x="9533" y="1"/>
                    <a:pt x="873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5141000" y="2554775"/>
              <a:ext cx="167200" cy="318600"/>
            </a:xfrm>
            <a:custGeom>
              <a:avLst/>
              <a:gdLst/>
              <a:ahLst/>
              <a:cxnLst/>
              <a:rect l="l" t="t" r="r" b="b"/>
              <a:pathLst>
                <a:path w="6688" h="12744" extrusionOk="0">
                  <a:moveTo>
                    <a:pt x="0" y="0"/>
                  </a:moveTo>
                  <a:cubicBezTo>
                    <a:pt x="1255" y="1666"/>
                    <a:pt x="2579" y="7030"/>
                    <a:pt x="2739" y="9130"/>
                  </a:cubicBezTo>
                  <a:cubicBezTo>
                    <a:pt x="2853" y="10523"/>
                    <a:pt x="3333" y="11892"/>
                    <a:pt x="3675" y="12737"/>
                  </a:cubicBezTo>
                  <a:cubicBezTo>
                    <a:pt x="3837" y="12741"/>
                    <a:pt x="3993" y="12744"/>
                    <a:pt x="4141" y="12744"/>
                  </a:cubicBezTo>
                  <a:cubicBezTo>
                    <a:pt x="5458" y="12744"/>
                    <a:pt x="6257" y="12565"/>
                    <a:pt x="6688" y="12257"/>
                  </a:cubicBezTo>
                  <a:cubicBezTo>
                    <a:pt x="6300" y="11824"/>
                    <a:pt x="5775" y="11413"/>
                    <a:pt x="5547" y="11139"/>
                  </a:cubicBezTo>
                  <a:cubicBezTo>
                    <a:pt x="4793" y="10226"/>
                    <a:pt x="4063" y="9336"/>
                    <a:pt x="3561" y="8263"/>
                  </a:cubicBezTo>
                  <a:cubicBezTo>
                    <a:pt x="2305" y="5592"/>
                    <a:pt x="2442" y="1963"/>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5017150" y="2523600"/>
              <a:ext cx="279650" cy="334800"/>
            </a:xfrm>
            <a:custGeom>
              <a:avLst/>
              <a:gdLst/>
              <a:ahLst/>
              <a:cxnLst/>
              <a:rect l="l" t="t" r="r" b="b"/>
              <a:pathLst>
                <a:path w="11186" h="13392" extrusionOk="0">
                  <a:moveTo>
                    <a:pt x="88" y="0"/>
                  </a:moveTo>
                  <a:cubicBezTo>
                    <a:pt x="36" y="0"/>
                    <a:pt x="6" y="5"/>
                    <a:pt x="1" y="15"/>
                  </a:cubicBezTo>
                  <a:cubicBezTo>
                    <a:pt x="1" y="37"/>
                    <a:pt x="572" y="152"/>
                    <a:pt x="1439" y="334"/>
                  </a:cubicBezTo>
                  <a:cubicBezTo>
                    <a:pt x="2283" y="517"/>
                    <a:pt x="3470" y="745"/>
                    <a:pt x="4406" y="1384"/>
                  </a:cubicBezTo>
                  <a:cubicBezTo>
                    <a:pt x="5388" y="2000"/>
                    <a:pt x="5936" y="3028"/>
                    <a:pt x="6209" y="3849"/>
                  </a:cubicBezTo>
                  <a:cubicBezTo>
                    <a:pt x="6506" y="4671"/>
                    <a:pt x="6643" y="5242"/>
                    <a:pt x="6643" y="5242"/>
                  </a:cubicBezTo>
                  <a:cubicBezTo>
                    <a:pt x="6643" y="5242"/>
                    <a:pt x="6689" y="5379"/>
                    <a:pt x="6757" y="5607"/>
                  </a:cubicBezTo>
                  <a:cubicBezTo>
                    <a:pt x="6826" y="5858"/>
                    <a:pt x="6940" y="6223"/>
                    <a:pt x="7054" y="6634"/>
                  </a:cubicBezTo>
                  <a:cubicBezTo>
                    <a:pt x="7305" y="7478"/>
                    <a:pt x="7647" y="8620"/>
                    <a:pt x="8127" y="9715"/>
                  </a:cubicBezTo>
                  <a:cubicBezTo>
                    <a:pt x="8287" y="9966"/>
                    <a:pt x="8423" y="10240"/>
                    <a:pt x="8560" y="10491"/>
                  </a:cubicBezTo>
                  <a:lnTo>
                    <a:pt x="8652" y="10697"/>
                  </a:lnTo>
                  <a:lnTo>
                    <a:pt x="8789" y="10857"/>
                  </a:lnTo>
                  <a:cubicBezTo>
                    <a:pt x="8857" y="10971"/>
                    <a:pt x="8948" y="11085"/>
                    <a:pt x="9040" y="11199"/>
                  </a:cubicBezTo>
                  <a:cubicBezTo>
                    <a:pt x="9200" y="11450"/>
                    <a:pt x="9359" y="11656"/>
                    <a:pt x="9519" y="11838"/>
                  </a:cubicBezTo>
                  <a:cubicBezTo>
                    <a:pt x="9679" y="12044"/>
                    <a:pt x="9839" y="12226"/>
                    <a:pt x="9998" y="12386"/>
                  </a:cubicBezTo>
                  <a:cubicBezTo>
                    <a:pt x="10621" y="12986"/>
                    <a:pt x="11026" y="13391"/>
                    <a:pt x="11069" y="13391"/>
                  </a:cubicBezTo>
                  <a:cubicBezTo>
                    <a:pt x="11070" y="13391"/>
                    <a:pt x="11071" y="13391"/>
                    <a:pt x="11071" y="13390"/>
                  </a:cubicBezTo>
                  <a:cubicBezTo>
                    <a:pt x="11185" y="13299"/>
                    <a:pt x="9336" y="11724"/>
                    <a:pt x="8423" y="9578"/>
                  </a:cubicBezTo>
                  <a:cubicBezTo>
                    <a:pt x="7990" y="8506"/>
                    <a:pt x="7693" y="7364"/>
                    <a:pt x="7465" y="6520"/>
                  </a:cubicBezTo>
                  <a:cubicBezTo>
                    <a:pt x="7351" y="6109"/>
                    <a:pt x="7259" y="5744"/>
                    <a:pt x="7191" y="5493"/>
                  </a:cubicBezTo>
                  <a:cubicBezTo>
                    <a:pt x="7122" y="5242"/>
                    <a:pt x="7077" y="5105"/>
                    <a:pt x="7077" y="5105"/>
                  </a:cubicBezTo>
                  <a:cubicBezTo>
                    <a:pt x="7077" y="5105"/>
                    <a:pt x="6917" y="4534"/>
                    <a:pt x="6597" y="3712"/>
                  </a:cubicBezTo>
                  <a:cubicBezTo>
                    <a:pt x="6438" y="3279"/>
                    <a:pt x="6209" y="2799"/>
                    <a:pt x="5890" y="2343"/>
                  </a:cubicBezTo>
                  <a:cubicBezTo>
                    <a:pt x="5547" y="1863"/>
                    <a:pt x="5114" y="1430"/>
                    <a:pt x="4589" y="1110"/>
                  </a:cubicBezTo>
                  <a:cubicBezTo>
                    <a:pt x="3539" y="471"/>
                    <a:pt x="2329" y="289"/>
                    <a:pt x="1485" y="152"/>
                  </a:cubicBezTo>
                  <a:cubicBezTo>
                    <a:pt x="785" y="62"/>
                    <a:pt x="282" y="0"/>
                    <a:pt x="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5127300" y="2742500"/>
              <a:ext cx="138100" cy="647150"/>
            </a:xfrm>
            <a:custGeom>
              <a:avLst/>
              <a:gdLst/>
              <a:ahLst/>
              <a:cxnLst/>
              <a:rect l="l" t="t" r="r" b="b"/>
              <a:pathLst>
                <a:path w="5524" h="25886" extrusionOk="0">
                  <a:moveTo>
                    <a:pt x="3424" y="1"/>
                  </a:moveTo>
                  <a:cubicBezTo>
                    <a:pt x="3401" y="1"/>
                    <a:pt x="3378" y="46"/>
                    <a:pt x="3333" y="138"/>
                  </a:cubicBezTo>
                  <a:cubicBezTo>
                    <a:pt x="3310" y="229"/>
                    <a:pt x="3219" y="366"/>
                    <a:pt x="3219" y="571"/>
                  </a:cubicBezTo>
                  <a:cubicBezTo>
                    <a:pt x="3127" y="937"/>
                    <a:pt x="3127" y="1507"/>
                    <a:pt x="3219" y="2146"/>
                  </a:cubicBezTo>
                  <a:cubicBezTo>
                    <a:pt x="3287" y="2808"/>
                    <a:pt x="3447" y="3539"/>
                    <a:pt x="3561" y="4338"/>
                  </a:cubicBezTo>
                  <a:cubicBezTo>
                    <a:pt x="3675" y="5136"/>
                    <a:pt x="3766" y="6004"/>
                    <a:pt x="3949" y="6848"/>
                  </a:cubicBezTo>
                  <a:cubicBezTo>
                    <a:pt x="4132" y="7693"/>
                    <a:pt x="4269" y="8537"/>
                    <a:pt x="4406" y="9336"/>
                  </a:cubicBezTo>
                  <a:cubicBezTo>
                    <a:pt x="4497" y="9724"/>
                    <a:pt x="4542" y="10112"/>
                    <a:pt x="4565" y="10478"/>
                  </a:cubicBezTo>
                  <a:cubicBezTo>
                    <a:pt x="4611" y="10843"/>
                    <a:pt x="4657" y="11185"/>
                    <a:pt x="4679" y="11505"/>
                  </a:cubicBezTo>
                  <a:cubicBezTo>
                    <a:pt x="4748" y="12144"/>
                    <a:pt x="4748" y="12669"/>
                    <a:pt x="4771" y="13057"/>
                  </a:cubicBezTo>
                  <a:cubicBezTo>
                    <a:pt x="4794" y="13422"/>
                    <a:pt x="4794" y="13627"/>
                    <a:pt x="4794" y="13627"/>
                  </a:cubicBezTo>
                  <a:cubicBezTo>
                    <a:pt x="4794" y="13627"/>
                    <a:pt x="4816" y="13673"/>
                    <a:pt x="4816" y="13787"/>
                  </a:cubicBezTo>
                  <a:cubicBezTo>
                    <a:pt x="4794" y="13878"/>
                    <a:pt x="4794" y="14038"/>
                    <a:pt x="4794" y="14221"/>
                  </a:cubicBezTo>
                  <a:cubicBezTo>
                    <a:pt x="4794" y="14586"/>
                    <a:pt x="4794" y="15111"/>
                    <a:pt x="4771" y="15750"/>
                  </a:cubicBezTo>
                  <a:cubicBezTo>
                    <a:pt x="4679" y="17051"/>
                    <a:pt x="4588" y="18763"/>
                    <a:pt x="3995" y="20361"/>
                  </a:cubicBezTo>
                  <a:cubicBezTo>
                    <a:pt x="3721" y="21137"/>
                    <a:pt x="3287" y="21890"/>
                    <a:pt x="2831" y="22552"/>
                  </a:cubicBezTo>
                  <a:cubicBezTo>
                    <a:pt x="2397" y="23191"/>
                    <a:pt x="1895" y="23762"/>
                    <a:pt x="1461" y="24241"/>
                  </a:cubicBezTo>
                  <a:cubicBezTo>
                    <a:pt x="594" y="25200"/>
                    <a:pt x="0" y="25839"/>
                    <a:pt x="46" y="25885"/>
                  </a:cubicBezTo>
                  <a:cubicBezTo>
                    <a:pt x="46" y="25885"/>
                    <a:pt x="47" y="25885"/>
                    <a:pt x="48" y="25885"/>
                  </a:cubicBezTo>
                  <a:cubicBezTo>
                    <a:pt x="94" y="25885"/>
                    <a:pt x="749" y="25320"/>
                    <a:pt x="1666" y="24447"/>
                  </a:cubicBezTo>
                  <a:cubicBezTo>
                    <a:pt x="2123" y="23990"/>
                    <a:pt x="2648" y="23419"/>
                    <a:pt x="3150" y="22780"/>
                  </a:cubicBezTo>
                  <a:cubicBezTo>
                    <a:pt x="3652" y="22118"/>
                    <a:pt x="4132" y="21365"/>
                    <a:pt x="4451" y="20543"/>
                  </a:cubicBezTo>
                  <a:cubicBezTo>
                    <a:pt x="5159" y="18877"/>
                    <a:pt x="5296" y="17097"/>
                    <a:pt x="5433" y="15819"/>
                  </a:cubicBezTo>
                  <a:cubicBezTo>
                    <a:pt x="5455" y="15157"/>
                    <a:pt x="5478" y="14609"/>
                    <a:pt x="5501" y="14221"/>
                  </a:cubicBezTo>
                  <a:cubicBezTo>
                    <a:pt x="5501" y="14038"/>
                    <a:pt x="5501" y="13878"/>
                    <a:pt x="5501" y="13764"/>
                  </a:cubicBezTo>
                  <a:cubicBezTo>
                    <a:pt x="5524" y="13673"/>
                    <a:pt x="5501" y="13605"/>
                    <a:pt x="5501" y="13605"/>
                  </a:cubicBezTo>
                  <a:cubicBezTo>
                    <a:pt x="5501" y="13605"/>
                    <a:pt x="5501" y="13399"/>
                    <a:pt x="5455" y="13011"/>
                  </a:cubicBezTo>
                  <a:cubicBezTo>
                    <a:pt x="5433" y="12646"/>
                    <a:pt x="5410" y="12098"/>
                    <a:pt x="5341" y="11436"/>
                  </a:cubicBezTo>
                  <a:cubicBezTo>
                    <a:pt x="5296" y="11117"/>
                    <a:pt x="5227" y="10774"/>
                    <a:pt x="5182" y="10386"/>
                  </a:cubicBezTo>
                  <a:cubicBezTo>
                    <a:pt x="5136" y="10021"/>
                    <a:pt x="5090" y="9633"/>
                    <a:pt x="4999" y="9222"/>
                  </a:cubicBezTo>
                  <a:cubicBezTo>
                    <a:pt x="4816" y="8423"/>
                    <a:pt x="4657" y="7579"/>
                    <a:pt x="4451" y="6757"/>
                  </a:cubicBezTo>
                  <a:cubicBezTo>
                    <a:pt x="4246" y="5912"/>
                    <a:pt x="4086" y="5068"/>
                    <a:pt x="3949" y="4269"/>
                  </a:cubicBezTo>
                  <a:cubicBezTo>
                    <a:pt x="3812" y="3470"/>
                    <a:pt x="3607" y="2740"/>
                    <a:pt x="3492" y="2101"/>
                  </a:cubicBezTo>
                  <a:cubicBezTo>
                    <a:pt x="3378" y="1484"/>
                    <a:pt x="3310" y="959"/>
                    <a:pt x="3356" y="594"/>
                  </a:cubicBezTo>
                  <a:cubicBezTo>
                    <a:pt x="3356" y="389"/>
                    <a:pt x="3401" y="252"/>
                    <a:pt x="3401" y="160"/>
                  </a:cubicBezTo>
                  <a:cubicBezTo>
                    <a:pt x="3424" y="69"/>
                    <a:pt x="3424" y="1"/>
                    <a:pt x="34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4181775" y="2553625"/>
              <a:ext cx="422275" cy="571275"/>
            </a:xfrm>
            <a:custGeom>
              <a:avLst/>
              <a:gdLst/>
              <a:ahLst/>
              <a:cxnLst/>
              <a:rect l="l" t="t" r="r" b="b"/>
              <a:pathLst>
                <a:path w="16891" h="22851" extrusionOk="0">
                  <a:moveTo>
                    <a:pt x="14471" y="1"/>
                  </a:moveTo>
                  <a:cubicBezTo>
                    <a:pt x="14471" y="1"/>
                    <a:pt x="11686" y="23"/>
                    <a:pt x="10317" y="4794"/>
                  </a:cubicBezTo>
                  <a:cubicBezTo>
                    <a:pt x="8947" y="9542"/>
                    <a:pt x="7943" y="16663"/>
                    <a:pt x="7943" y="16663"/>
                  </a:cubicBezTo>
                  <a:cubicBezTo>
                    <a:pt x="7943" y="16663"/>
                    <a:pt x="4405" y="14129"/>
                    <a:pt x="3264" y="12554"/>
                  </a:cubicBezTo>
                  <a:cubicBezTo>
                    <a:pt x="2926" y="12099"/>
                    <a:pt x="2433" y="11890"/>
                    <a:pt x="1938" y="11890"/>
                  </a:cubicBezTo>
                  <a:cubicBezTo>
                    <a:pt x="1091" y="11890"/>
                    <a:pt x="237" y="12500"/>
                    <a:pt x="137" y="13536"/>
                  </a:cubicBezTo>
                  <a:cubicBezTo>
                    <a:pt x="1" y="15165"/>
                    <a:pt x="3970" y="22850"/>
                    <a:pt x="8041" y="22850"/>
                  </a:cubicBezTo>
                  <a:cubicBezTo>
                    <a:pt x="8077" y="22850"/>
                    <a:pt x="8113" y="22850"/>
                    <a:pt x="8148" y="22849"/>
                  </a:cubicBezTo>
                  <a:cubicBezTo>
                    <a:pt x="12234" y="22689"/>
                    <a:pt x="14334" y="17690"/>
                    <a:pt x="15544" y="12007"/>
                  </a:cubicBezTo>
                  <a:cubicBezTo>
                    <a:pt x="16753" y="6323"/>
                    <a:pt x="16890" y="343"/>
                    <a:pt x="14471"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4269625" y="2743650"/>
              <a:ext cx="307025" cy="381275"/>
            </a:xfrm>
            <a:custGeom>
              <a:avLst/>
              <a:gdLst/>
              <a:ahLst/>
              <a:cxnLst/>
              <a:rect l="l" t="t" r="r" b="b"/>
              <a:pathLst>
                <a:path w="12281" h="15251" extrusionOk="0">
                  <a:moveTo>
                    <a:pt x="8281" y="0"/>
                  </a:moveTo>
                  <a:cubicBezTo>
                    <a:pt x="7444" y="0"/>
                    <a:pt x="6614" y="312"/>
                    <a:pt x="5935" y="685"/>
                  </a:cubicBezTo>
                  <a:cubicBezTo>
                    <a:pt x="5593" y="2214"/>
                    <a:pt x="5319" y="3744"/>
                    <a:pt x="5068" y="5090"/>
                  </a:cubicBezTo>
                  <a:cubicBezTo>
                    <a:pt x="6255" y="5319"/>
                    <a:pt x="7602" y="7715"/>
                    <a:pt x="6848" y="8788"/>
                  </a:cubicBezTo>
                  <a:cubicBezTo>
                    <a:pt x="6724" y="8954"/>
                    <a:pt x="6575" y="9025"/>
                    <a:pt x="6411" y="9025"/>
                  </a:cubicBezTo>
                  <a:cubicBezTo>
                    <a:pt x="5855" y="9025"/>
                    <a:pt x="5133" y="8208"/>
                    <a:pt x="4657" y="7556"/>
                  </a:cubicBezTo>
                  <a:cubicBezTo>
                    <a:pt x="4520" y="8491"/>
                    <a:pt x="4429" y="9062"/>
                    <a:pt x="4429" y="9062"/>
                  </a:cubicBezTo>
                  <a:cubicBezTo>
                    <a:pt x="4429" y="9062"/>
                    <a:pt x="2055" y="7350"/>
                    <a:pt x="571" y="5889"/>
                  </a:cubicBezTo>
                  <a:lnTo>
                    <a:pt x="1" y="6871"/>
                  </a:lnTo>
                  <a:cubicBezTo>
                    <a:pt x="1" y="6871"/>
                    <a:pt x="4885" y="10454"/>
                    <a:pt x="5410" y="12897"/>
                  </a:cubicBezTo>
                  <a:cubicBezTo>
                    <a:pt x="5615" y="13855"/>
                    <a:pt x="4831" y="14148"/>
                    <a:pt x="3798" y="14148"/>
                  </a:cubicBezTo>
                  <a:cubicBezTo>
                    <a:pt x="2986" y="14148"/>
                    <a:pt x="2019" y="13968"/>
                    <a:pt x="1256" y="13787"/>
                  </a:cubicBezTo>
                  <a:lnTo>
                    <a:pt x="1256" y="13787"/>
                  </a:lnTo>
                  <a:cubicBezTo>
                    <a:pt x="2290" y="14667"/>
                    <a:pt x="3388" y="15250"/>
                    <a:pt x="4509" y="15250"/>
                  </a:cubicBezTo>
                  <a:cubicBezTo>
                    <a:pt x="4550" y="15250"/>
                    <a:pt x="4592" y="15249"/>
                    <a:pt x="4634" y="15248"/>
                  </a:cubicBezTo>
                  <a:cubicBezTo>
                    <a:pt x="8720" y="15088"/>
                    <a:pt x="10820" y="10089"/>
                    <a:pt x="12030" y="4406"/>
                  </a:cubicBezTo>
                  <a:cubicBezTo>
                    <a:pt x="12121" y="3995"/>
                    <a:pt x="12212" y="3584"/>
                    <a:pt x="12281" y="3150"/>
                  </a:cubicBezTo>
                  <a:cubicBezTo>
                    <a:pt x="11710" y="2443"/>
                    <a:pt x="11162" y="1781"/>
                    <a:pt x="10706" y="1233"/>
                  </a:cubicBezTo>
                  <a:cubicBezTo>
                    <a:pt x="9992" y="323"/>
                    <a:pt x="9133" y="0"/>
                    <a:pt x="828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4370625" y="2963000"/>
              <a:ext cx="61650" cy="55275"/>
            </a:xfrm>
            <a:custGeom>
              <a:avLst/>
              <a:gdLst/>
              <a:ahLst/>
              <a:cxnLst/>
              <a:rect l="l" t="t" r="r" b="b"/>
              <a:pathLst>
                <a:path w="2466" h="2211" extrusionOk="0">
                  <a:moveTo>
                    <a:pt x="72" y="1"/>
                  </a:moveTo>
                  <a:cubicBezTo>
                    <a:pt x="58" y="1"/>
                    <a:pt x="50" y="5"/>
                    <a:pt x="47" y="14"/>
                  </a:cubicBezTo>
                  <a:cubicBezTo>
                    <a:pt x="1" y="60"/>
                    <a:pt x="298" y="334"/>
                    <a:pt x="594" y="608"/>
                  </a:cubicBezTo>
                  <a:cubicBezTo>
                    <a:pt x="891" y="904"/>
                    <a:pt x="1165" y="1201"/>
                    <a:pt x="1165" y="1201"/>
                  </a:cubicBezTo>
                  <a:cubicBezTo>
                    <a:pt x="1165" y="1201"/>
                    <a:pt x="1462" y="1452"/>
                    <a:pt x="1781" y="1703"/>
                  </a:cubicBezTo>
                  <a:cubicBezTo>
                    <a:pt x="2056" y="1957"/>
                    <a:pt x="2331" y="2210"/>
                    <a:pt x="2406" y="2210"/>
                  </a:cubicBezTo>
                  <a:cubicBezTo>
                    <a:pt x="2412" y="2210"/>
                    <a:pt x="2417" y="2209"/>
                    <a:pt x="2420" y="2205"/>
                  </a:cubicBezTo>
                  <a:cubicBezTo>
                    <a:pt x="2466" y="2182"/>
                    <a:pt x="2238" y="1817"/>
                    <a:pt x="1964" y="1498"/>
                  </a:cubicBezTo>
                  <a:cubicBezTo>
                    <a:pt x="1713" y="1178"/>
                    <a:pt x="1416" y="859"/>
                    <a:pt x="1416" y="859"/>
                  </a:cubicBezTo>
                  <a:cubicBezTo>
                    <a:pt x="1416" y="859"/>
                    <a:pt x="1096" y="608"/>
                    <a:pt x="777" y="356"/>
                  </a:cubicBezTo>
                  <a:cubicBezTo>
                    <a:pt x="461" y="179"/>
                    <a:pt x="161" y="1"/>
                    <a:pt x="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4378625" y="2543850"/>
              <a:ext cx="233400" cy="366450"/>
            </a:xfrm>
            <a:custGeom>
              <a:avLst/>
              <a:gdLst/>
              <a:ahLst/>
              <a:cxnLst/>
              <a:rect l="l" t="t" r="r" b="b"/>
              <a:pathLst>
                <a:path w="9336" h="14658" extrusionOk="0">
                  <a:moveTo>
                    <a:pt x="6586" y="1"/>
                  </a:moveTo>
                  <a:cubicBezTo>
                    <a:pt x="5554" y="1"/>
                    <a:pt x="4517" y="537"/>
                    <a:pt x="3881" y="1305"/>
                  </a:cubicBezTo>
                  <a:cubicBezTo>
                    <a:pt x="2968" y="2423"/>
                    <a:pt x="2214" y="3793"/>
                    <a:pt x="1758" y="5162"/>
                  </a:cubicBezTo>
                  <a:cubicBezTo>
                    <a:pt x="1096" y="7262"/>
                    <a:pt x="480" y="9796"/>
                    <a:pt x="0" y="12032"/>
                  </a:cubicBezTo>
                  <a:cubicBezTo>
                    <a:pt x="1712" y="12694"/>
                    <a:pt x="5433" y="13927"/>
                    <a:pt x="7464" y="14657"/>
                  </a:cubicBezTo>
                  <a:cubicBezTo>
                    <a:pt x="7647" y="14041"/>
                    <a:pt x="7830" y="13402"/>
                    <a:pt x="7966" y="12740"/>
                  </a:cubicBezTo>
                  <a:cubicBezTo>
                    <a:pt x="8560" y="10321"/>
                    <a:pt x="8971" y="7833"/>
                    <a:pt x="9016" y="5367"/>
                  </a:cubicBezTo>
                  <a:cubicBezTo>
                    <a:pt x="9039" y="4021"/>
                    <a:pt x="9336" y="1510"/>
                    <a:pt x="8172" y="574"/>
                  </a:cubicBezTo>
                  <a:cubicBezTo>
                    <a:pt x="7738" y="209"/>
                    <a:pt x="7236" y="49"/>
                    <a:pt x="6711" y="4"/>
                  </a:cubicBezTo>
                  <a:cubicBezTo>
                    <a:pt x="6669" y="2"/>
                    <a:pt x="6628" y="1"/>
                    <a:pt x="65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4391175" y="2807550"/>
              <a:ext cx="121575" cy="29325"/>
            </a:xfrm>
            <a:custGeom>
              <a:avLst/>
              <a:gdLst/>
              <a:ahLst/>
              <a:cxnLst/>
              <a:rect l="l" t="t" r="r" b="b"/>
              <a:pathLst>
                <a:path w="4863" h="1173" extrusionOk="0">
                  <a:moveTo>
                    <a:pt x="1256" y="1"/>
                  </a:moveTo>
                  <a:cubicBezTo>
                    <a:pt x="617" y="1"/>
                    <a:pt x="1" y="24"/>
                    <a:pt x="1" y="69"/>
                  </a:cubicBezTo>
                  <a:cubicBezTo>
                    <a:pt x="1" y="138"/>
                    <a:pt x="617" y="229"/>
                    <a:pt x="1233" y="320"/>
                  </a:cubicBezTo>
                  <a:cubicBezTo>
                    <a:pt x="1827" y="457"/>
                    <a:pt x="2420" y="617"/>
                    <a:pt x="2420" y="617"/>
                  </a:cubicBezTo>
                  <a:cubicBezTo>
                    <a:pt x="2420" y="617"/>
                    <a:pt x="3036" y="754"/>
                    <a:pt x="3630" y="891"/>
                  </a:cubicBezTo>
                  <a:cubicBezTo>
                    <a:pt x="4153" y="1032"/>
                    <a:pt x="4694" y="1173"/>
                    <a:pt x="4830" y="1173"/>
                  </a:cubicBezTo>
                  <a:cubicBezTo>
                    <a:pt x="4849" y="1173"/>
                    <a:pt x="4860" y="1170"/>
                    <a:pt x="4862" y="1165"/>
                  </a:cubicBezTo>
                  <a:cubicBezTo>
                    <a:pt x="4862" y="1119"/>
                    <a:pt x="4292" y="845"/>
                    <a:pt x="3721" y="594"/>
                  </a:cubicBezTo>
                  <a:cubicBezTo>
                    <a:pt x="3105" y="389"/>
                    <a:pt x="2511" y="183"/>
                    <a:pt x="2511" y="183"/>
                  </a:cubicBezTo>
                  <a:cubicBezTo>
                    <a:pt x="2511" y="183"/>
                    <a:pt x="1872" y="92"/>
                    <a:pt x="1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4378625" y="2543850"/>
              <a:ext cx="233975" cy="366450"/>
            </a:xfrm>
            <a:custGeom>
              <a:avLst/>
              <a:gdLst/>
              <a:ahLst/>
              <a:cxnLst/>
              <a:rect l="l" t="t" r="r" b="b"/>
              <a:pathLst>
                <a:path w="9359" h="14658" extrusionOk="0">
                  <a:moveTo>
                    <a:pt x="6584" y="1"/>
                  </a:moveTo>
                  <a:cubicBezTo>
                    <a:pt x="5621" y="1"/>
                    <a:pt x="4651" y="490"/>
                    <a:pt x="3995" y="1168"/>
                  </a:cubicBezTo>
                  <a:cubicBezTo>
                    <a:pt x="4155" y="1396"/>
                    <a:pt x="4223" y="1647"/>
                    <a:pt x="4155" y="1898"/>
                  </a:cubicBezTo>
                  <a:cubicBezTo>
                    <a:pt x="3926" y="2902"/>
                    <a:pt x="3196" y="8654"/>
                    <a:pt x="2169" y="9316"/>
                  </a:cubicBezTo>
                  <a:cubicBezTo>
                    <a:pt x="2022" y="9411"/>
                    <a:pt x="1867" y="9453"/>
                    <a:pt x="1707" y="9453"/>
                  </a:cubicBezTo>
                  <a:cubicBezTo>
                    <a:pt x="1368" y="9453"/>
                    <a:pt x="1011" y="9268"/>
                    <a:pt x="685" y="9020"/>
                  </a:cubicBezTo>
                  <a:cubicBezTo>
                    <a:pt x="548" y="9613"/>
                    <a:pt x="411" y="10206"/>
                    <a:pt x="274" y="10800"/>
                  </a:cubicBezTo>
                  <a:cubicBezTo>
                    <a:pt x="1256" y="11097"/>
                    <a:pt x="2694" y="11599"/>
                    <a:pt x="2808" y="12055"/>
                  </a:cubicBezTo>
                  <a:cubicBezTo>
                    <a:pt x="2847" y="12236"/>
                    <a:pt x="2654" y="12303"/>
                    <a:pt x="2341" y="12303"/>
                  </a:cubicBezTo>
                  <a:cubicBezTo>
                    <a:pt x="1746" y="12303"/>
                    <a:pt x="719" y="12060"/>
                    <a:pt x="46" y="11895"/>
                  </a:cubicBezTo>
                  <a:cubicBezTo>
                    <a:pt x="23" y="11941"/>
                    <a:pt x="23" y="11987"/>
                    <a:pt x="0" y="12032"/>
                  </a:cubicBezTo>
                  <a:cubicBezTo>
                    <a:pt x="1712" y="12694"/>
                    <a:pt x="5433" y="13927"/>
                    <a:pt x="7464" y="14657"/>
                  </a:cubicBezTo>
                  <a:cubicBezTo>
                    <a:pt x="7647" y="14041"/>
                    <a:pt x="7830" y="13402"/>
                    <a:pt x="7966" y="12740"/>
                  </a:cubicBezTo>
                  <a:cubicBezTo>
                    <a:pt x="8560" y="10321"/>
                    <a:pt x="8971" y="7833"/>
                    <a:pt x="9016" y="5367"/>
                  </a:cubicBezTo>
                  <a:cubicBezTo>
                    <a:pt x="9039" y="4021"/>
                    <a:pt x="9359" y="1510"/>
                    <a:pt x="8172" y="574"/>
                  </a:cubicBezTo>
                  <a:cubicBezTo>
                    <a:pt x="7738" y="209"/>
                    <a:pt x="7236" y="49"/>
                    <a:pt x="6711" y="4"/>
                  </a:cubicBezTo>
                  <a:cubicBezTo>
                    <a:pt x="6669" y="2"/>
                    <a:pt x="6626" y="1"/>
                    <a:pt x="658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4421425" y="2682025"/>
              <a:ext cx="23975" cy="45100"/>
            </a:xfrm>
            <a:custGeom>
              <a:avLst/>
              <a:gdLst/>
              <a:ahLst/>
              <a:cxnLst/>
              <a:rect l="l" t="t" r="r" b="b"/>
              <a:pathLst>
                <a:path w="959" h="1804" extrusionOk="0">
                  <a:moveTo>
                    <a:pt x="594" y="0"/>
                  </a:moveTo>
                  <a:cubicBezTo>
                    <a:pt x="366" y="0"/>
                    <a:pt x="137" y="411"/>
                    <a:pt x="69" y="913"/>
                  </a:cubicBezTo>
                  <a:cubicBezTo>
                    <a:pt x="0" y="1415"/>
                    <a:pt x="137" y="1803"/>
                    <a:pt x="366" y="1803"/>
                  </a:cubicBezTo>
                  <a:cubicBezTo>
                    <a:pt x="594" y="1803"/>
                    <a:pt x="845" y="1393"/>
                    <a:pt x="913" y="890"/>
                  </a:cubicBezTo>
                  <a:cubicBezTo>
                    <a:pt x="959" y="388"/>
                    <a:pt x="822" y="0"/>
                    <a:pt x="59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4434550" y="2634075"/>
              <a:ext cx="17700" cy="32550"/>
            </a:xfrm>
            <a:custGeom>
              <a:avLst/>
              <a:gdLst/>
              <a:ahLst/>
              <a:cxnLst/>
              <a:rect l="l" t="t" r="r" b="b"/>
              <a:pathLst>
                <a:path w="708" h="1302" extrusionOk="0">
                  <a:moveTo>
                    <a:pt x="434" y="1"/>
                  </a:moveTo>
                  <a:cubicBezTo>
                    <a:pt x="274" y="24"/>
                    <a:pt x="92" y="320"/>
                    <a:pt x="46" y="663"/>
                  </a:cubicBezTo>
                  <a:cubicBezTo>
                    <a:pt x="0" y="1028"/>
                    <a:pt x="114" y="1302"/>
                    <a:pt x="274" y="1302"/>
                  </a:cubicBezTo>
                  <a:cubicBezTo>
                    <a:pt x="434" y="1302"/>
                    <a:pt x="617" y="1005"/>
                    <a:pt x="662" y="640"/>
                  </a:cubicBezTo>
                  <a:cubicBezTo>
                    <a:pt x="708" y="298"/>
                    <a:pt x="594" y="1"/>
                    <a:pt x="43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4245675" y="2491800"/>
              <a:ext cx="431975" cy="750250"/>
            </a:xfrm>
            <a:custGeom>
              <a:avLst/>
              <a:gdLst/>
              <a:ahLst/>
              <a:cxnLst/>
              <a:rect l="l" t="t" r="r" b="b"/>
              <a:pathLst>
                <a:path w="17279" h="30010" extrusionOk="0">
                  <a:moveTo>
                    <a:pt x="10559" y="0"/>
                  </a:moveTo>
                  <a:cubicBezTo>
                    <a:pt x="5971" y="0"/>
                    <a:pt x="2141" y="3710"/>
                    <a:pt x="799" y="11284"/>
                  </a:cubicBezTo>
                  <a:cubicBezTo>
                    <a:pt x="0" y="15849"/>
                    <a:pt x="799" y="19592"/>
                    <a:pt x="2625" y="23724"/>
                  </a:cubicBezTo>
                  <a:cubicBezTo>
                    <a:pt x="3013" y="24614"/>
                    <a:pt x="3972" y="25481"/>
                    <a:pt x="4565" y="26235"/>
                  </a:cubicBezTo>
                  <a:cubicBezTo>
                    <a:pt x="6399" y="28511"/>
                    <a:pt x="9090" y="30009"/>
                    <a:pt x="12062" y="30009"/>
                  </a:cubicBezTo>
                  <a:cubicBezTo>
                    <a:pt x="12308" y="30009"/>
                    <a:pt x="12556" y="29999"/>
                    <a:pt x="12805" y="29978"/>
                  </a:cubicBezTo>
                  <a:cubicBezTo>
                    <a:pt x="17279" y="29590"/>
                    <a:pt x="17188" y="26668"/>
                    <a:pt x="17188" y="26668"/>
                  </a:cubicBezTo>
                  <a:lnTo>
                    <a:pt x="14312" y="26486"/>
                  </a:lnTo>
                  <a:cubicBezTo>
                    <a:pt x="13876" y="26560"/>
                    <a:pt x="13460" y="26594"/>
                    <a:pt x="13063" y="26594"/>
                  </a:cubicBezTo>
                  <a:cubicBezTo>
                    <a:pt x="8940" y="26594"/>
                    <a:pt x="6871" y="22948"/>
                    <a:pt x="6871" y="22948"/>
                  </a:cubicBezTo>
                  <a:cubicBezTo>
                    <a:pt x="3492" y="17721"/>
                    <a:pt x="4816" y="8340"/>
                    <a:pt x="7236" y="4756"/>
                  </a:cubicBezTo>
                  <a:cubicBezTo>
                    <a:pt x="9016" y="2154"/>
                    <a:pt x="10431" y="1812"/>
                    <a:pt x="11504" y="1127"/>
                  </a:cubicBezTo>
                  <a:cubicBezTo>
                    <a:pt x="12691" y="944"/>
                    <a:pt x="13262" y="1013"/>
                    <a:pt x="13992" y="648"/>
                  </a:cubicBezTo>
                  <a:cubicBezTo>
                    <a:pt x="12820" y="217"/>
                    <a:pt x="11667" y="0"/>
                    <a:pt x="10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4321550" y="2520525"/>
              <a:ext cx="354400" cy="684925"/>
            </a:xfrm>
            <a:custGeom>
              <a:avLst/>
              <a:gdLst/>
              <a:ahLst/>
              <a:cxnLst/>
              <a:rect l="l" t="t" r="r" b="b"/>
              <a:pathLst>
                <a:path w="14176" h="27397" extrusionOk="0">
                  <a:moveTo>
                    <a:pt x="8446" y="1"/>
                  </a:moveTo>
                  <a:lnTo>
                    <a:pt x="8446" y="1"/>
                  </a:lnTo>
                  <a:cubicBezTo>
                    <a:pt x="4771" y="480"/>
                    <a:pt x="1873" y="3858"/>
                    <a:pt x="754" y="10249"/>
                  </a:cubicBezTo>
                  <a:cubicBezTo>
                    <a:pt x="1" y="14426"/>
                    <a:pt x="891" y="17919"/>
                    <a:pt x="2557" y="21708"/>
                  </a:cubicBezTo>
                  <a:cubicBezTo>
                    <a:pt x="2900" y="22506"/>
                    <a:pt x="3379" y="23260"/>
                    <a:pt x="3904" y="23944"/>
                  </a:cubicBezTo>
                  <a:cubicBezTo>
                    <a:pt x="5590" y="26031"/>
                    <a:pt x="8054" y="27397"/>
                    <a:pt x="10775" y="27397"/>
                  </a:cubicBezTo>
                  <a:cubicBezTo>
                    <a:pt x="11001" y="27397"/>
                    <a:pt x="11230" y="27387"/>
                    <a:pt x="11459" y="27368"/>
                  </a:cubicBezTo>
                  <a:cubicBezTo>
                    <a:pt x="12464" y="27277"/>
                    <a:pt x="13240" y="27049"/>
                    <a:pt x="13810" y="26752"/>
                  </a:cubicBezTo>
                  <a:cubicBezTo>
                    <a:pt x="14175" y="26090"/>
                    <a:pt x="14153" y="25519"/>
                    <a:pt x="14153" y="25519"/>
                  </a:cubicBezTo>
                  <a:lnTo>
                    <a:pt x="11277" y="25337"/>
                  </a:lnTo>
                  <a:cubicBezTo>
                    <a:pt x="10841" y="25411"/>
                    <a:pt x="10425" y="25445"/>
                    <a:pt x="10028" y="25445"/>
                  </a:cubicBezTo>
                  <a:cubicBezTo>
                    <a:pt x="5905" y="25445"/>
                    <a:pt x="3836" y="21799"/>
                    <a:pt x="3836" y="21799"/>
                  </a:cubicBezTo>
                  <a:cubicBezTo>
                    <a:pt x="457" y="16572"/>
                    <a:pt x="1781" y="7191"/>
                    <a:pt x="4201" y="3607"/>
                  </a:cubicBezTo>
                  <a:cubicBezTo>
                    <a:pt x="5981" y="1005"/>
                    <a:pt x="7396" y="663"/>
                    <a:pt x="844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4346675" y="2536375"/>
              <a:ext cx="199750" cy="612525"/>
            </a:xfrm>
            <a:custGeom>
              <a:avLst/>
              <a:gdLst/>
              <a:ahLst/>
              <a:cxnLst/>
              <a:rect l="l" t="t" r="r" b="b"/>
              <a:pathLst>
                <a:path w="7990" h="24501" extrusionOk="0">
                  <a:moveTo>
                    <a:pt x="7010" y="1"/>
                  </a:moveTo>
                  <a:cubicBezTo>
                    <a:pt x="6629" y="1"/>
                    <a:pt x="6151" y="83"/>
                    <a:pt x="5661" y="303"/>
                  </a:cubicBezTo>
                  <a:cubicBezTo>
                    <a:pt x="4999" y="622"/>
                    <a:pt x="4337" y="1147"/>
                    <a:pt x="3721" y="1809"/>
                  </a:cubicBezTo>
                  <a:cubicBezTo>
                    <a:pt x="3127" y="2471"/>
                    <a:pt x="2579" y="3247"/>
                    <a:pt x="2123" y="4069"/>
                  </a:cubicBezTo>
                  <a:cubicBezTo>
                    <a:pt x="1644" y="4890"/>
                    <a:pt x="1256" y="5758"/>
                    <a:pt x="982" y="6625"/>
                  </a:cubicBezTo>
                  <a:cubicBezTo>
                    <a:pt x="753" y="7492"/>
                    <a:pt x="548" y="8291"/>
                    <a:pt x="434" y="8976"/>
                  </a:cubicBezTo>
                  <a:cubicBezTo>
                    <a:pt x="274" y="9661"/>
                    <a:pt x="206" y="10254"/>
                    <a:pt x="137" y="10665"/>
                  </a:cubicBezTo>
                  <a:cubicBezTo>
                    <a:pt x="114" y="10871"/>
                    <a:pt x="92" y="11030"/>
                    <a:pt x="92" y="11145"/>
                  </a:cubicBezTo>
                  <a:cubicBezTo>
                    <a:pt x="92" y="11259"/>
                    <a:pt x="69" y="11304"/>
                    <a:pt x="69" y="11304"/>
                  </a:cubicBezTo>
                  <a:cubicBezTo>
                    <a:pt x="69" y="11304"/>
                    <a:pt x="69" y="11555"/>
                    <a:pt x="46" y="11966"/>
                  </a:cubicBezTo>
                  <a:cubicBezTo>
                    <a:pt x="0" y="12377"/>
                    <a:pt x="23" y="12971"/>
                    <a:pt x="46" y="13701"/>
                  </a:cubicBezTo>
                  <a:cubicBezTo>
                    <a:pt x="114" y="14409"/>
                    <a:pt x="160" y="15253"/>
                    <a:pt x="388" y="16120"/>
                  </a:cubicBezTo>
                  <a:cubicBezTo>
                    <a:pt x="434" y="16326"/>
                    <a:pt x="480" y="16554"/>
                    <a:pt x="548" y="16782"/>
                  </a:cubicBezTo>
                  <a:cubicBezTo>
                    <a:pt x="616" y="16988"/>
                    <a:pt x="685" y="17216"/>
                    <a:pt x="753" y="17444"/>
                  </a:cubicBezTo>
                  <a:cubicBezTo>
                    <a:pt x="845" y="17673"/>
                    <a:pt x="913" y="17901"/>
                    <a:pt x="982" y="18106"/>
                  </a:cubicBezTo>
                  <a:lnTo>
                    <a:pt x="1278" y="18768"/>
                  </a:lnTo>
                  <a:cubicBezTo>
                    <a:pt x="2032" y="20503"/>
                    <a:pt x="3127" y="22101"/>
                    <a:pt x="4132" y="23082"/>
                  </a:cubicBezTo>
                  <a:cubicBezTo>
                    <a:pt x="4360" y="23356"/>
                    <a:pt x="4634" y="23539"/>
                    <a:pt x="4862" y="23744"/>
                  </a:cubicBezTo>
                  <a:cubicBezTo>
                    <a:pt x="4953" y="23835"/>
                    <a:pt x="5067" y="23927"/>
                    <a:pt x="5159" y="23995"/>
                  </a:cubicBezTo>
                  <a:cubicBezTo>
                    <a:pt x="5273" y="24064"/>
                    <a:pt x="5364" y="24132"/>
                    <a:pt x="5455" y="24178"/>
                  </a:cubicBezTo>
                  <a:cubicBezTo>
                    <a:pt x="5769" y="24387"/>
                    <a:pt x="5968" y="24500"/>
                    <a:pt x="6017" y="24500"/>
                  </a:cubicBezTo>
                  <a:cubicBezTo>
                    <a:pt x="6021" y="24500"/>
                    <a:pt x="6024" y="24499"/>
                    <a:pt x="6026" y="24497"/>
                  </a:cubicBezTo>
                  <a:cubicBezTo>
                    <a:pt x="6049" y="24429"/>
                    <a:pt x="5250" y="23927"/>
                    <a:pt x="4337" y="22900"/>
                  </a:cubicBezTo>
                  <a:cubicBezTo>
                    <a:pt x="3401" y="21872"/>
                    <a:pt x="2420" y="20275"/>
                    <a:pt x="1735" y="18563"/>
                  </a:cubicBezTo>
                  <a:lnTo>
                    <a:pt x="1484" y="17924"/>
                  </a:lnTo>
                  <a:cubicBezTo>
                    <a:pt x="1415" y="17718"/>
                    <a:pt x="1347" y="17490"/>
                    <a:pt x="1278" y="17285"/>
                  </a:cubicBezTo>
                  <a:cubicBezTo>
                    <a:pt x="1210" y="17056"/>
                    <a:pt x="1164" y="16851"/>
                    <a:pt x="1096" y="16623"/>
                  </a:cubicBezTo>
                  <a:cubicBezTo>
                    <a:pt x="1027" y="16417"/>
                    <a:pt x="1005" y="16212"/>
                    <a:pt x="959" y="15983"/>
                  </a:cubicBezTo>
                  <a:cubicBezTo>
                    <a:pt x="776" y="15162"/>
                    <a:pt x="731" y="14340"/>
                    <a:pt x="685" y="13655"/>
                  </a:cubicBezTo>
                  <a:cubicBezTo>
                    <a:pt x="708" y="12971"/>
                    <a:pt x="685" y="12400"/>
                    <a:pt x="731" y="12012"/>
                  </a:cubicBezTo>
                  <a:cubicBezTo>
                    <a:pt x="753" y="11601"/>
                    <a:pt x="776" y="11373"/>
                    <a:pt x="776" y="11373"/>
                  </a:cubicBezTo>
                  <a:cubicBezTo>
                    <a:pt x="776" y="11373"/>
                    <a:pt x="776" y="11327"/>
                    <a:pt x="799" y="11213"/>
                  </a:cubicBezTo>
                  <a:cubicBezTo>
                    <a:pt x="799" y="11099"/>
                    <a:pt x="799" y="10939"/>
                    <a:pt x="845" y="10756"/>
                  </a:cubicBezTo>
                  <a:cubicBezTo>
                    <a:pt x="890" y="10346"/>
                    <a:pt x="936" y="9775"/>
                    <a:pt x="1073" y="9090"/>
                  </a:cubicBezTo>
                  <a:cubicBezTo>
                    <a:pt x="1164" y="8405"/>
                    <a:pt x="1347" y="7607"/>
                    <a:pt x="1530" y="6785"/>
                  </a:cubicBezTo>
                  <a:cubicBezTo>
                    <a:pt x="1758" y="5963"/>
                    <a:pt x="2123" y="5119"/>
                    <a:pt x="2557" y="4297"/>
                  </a:cubicBezTo>
                  <a:cubicBezTo>
                    <a:pt x="3401" y="2676"/>
                    <a:pt x="4565" y="1193"/>
                    <a:pt x="5775" y="554"/>
                  </a:cubicBezTo>
                  <a:cubicBezTo>
                    <a:pt x="6368" y="234"/>
                    <a:pt x="6962" y="166"/>
                    <a:pt x="7350" y="166"/>
                  </a:cubicBezTo>
                  <a:cubicBezTo>
                    <a:pt x="7645" y="183"/>
                    <a:pt x="7847" y="227"/>
                    <a:pt x="7938" y="227"/>
                  </a:cubicBezTo>
                  <a:cubicBezTo>
                    <a:pt x="7966" y="227"/>
                    <a:pt x="7984" y="222"/>
                    <a:pt x="7989" y="211"/>
                  </a:cubicBezTo>
                  <a:cubicBezTo>
                    <a:pt x="7989" y="211"/>
                    <a:pt x="7784" y="97"/>
                    <a:pt x="7373" y="29"/>
                  </a:cubicBezTo>
                  <a:cubicBezTo>
                    <a:pt x="7266" y="11"/>
                    <a:pt x="7144" y="1"/>
                    <a:pt x="70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4246800" y="2492725"/>
              <a:ext cx="388050" cy="755025"/>
            </a:xfrm>
            <a:custGeom>
              <a:avLst/>
              <a:gdLst/>
              <a:ahLst/>
              <a:cxnLst/>
              <a:rect l="l" t="t" r="r" b="b"/>
              <a:pathLst>
                <a:path w="15522" h="30201" extrusionOk="0">
                  <a:moveTo>
                    <a:pt x="9575" y="1"/>
                  </a:moveTo>
                  <a:cubicBezTo>
                    <a:pt x="9072" y="1"/>
                    <a:pt x="8483" y="58"/>
                    <a:pt x="7853" y="223"/>
                  </a:cubicBezTo>
                  <a:cubicBezTo>
                    <a:pt x="7328" y="359"/>
                    <a:pt x="6757" y="565"/>
                    <a:pt x="6209" y="862"/>
                  </a:cubicBezTo>
                  <a:cubicBezTo>
                    <a:pt x="5661" y="1181"/>
                    <a:pt x="5114" y="1569"/>
                    <a:pt x="4634" y="2026"/>
                  </a:cubicBezTo>
                  <a:cubicBezTo>
                    <a:pt x="4132" y="2505"/>
                    <a:pt x="3676" y="3053"/>
                    <a:pt x="3242" y="3623"/>
                  </a:cubicBezTo>
                  <a:cubicBezTo>
                    <a:pt x="2831" y="4217"/>
                    <a:pt x="2466" y="4833"/>
                    <a:pt x="2146" y="5495"/>
                  </a:cubicBezTo>
                  <a:cubicBezTo>
                    <a:pt x="845" y="8097"/>
                    <a:pt x="275" y="10973"/>
                    <a:pt x="92" y="13119"/>
                  </a:cubicBezTo>
                  <a:cubicBezTo>
                    <a:pt x="1" y="14214"/>
                    <a:pt x="24" y="15127"/>
                    <a:pt x="46" y="15767"/>
                  </a:cubicBezTo>
                  <a:cubicBezTo>
                    <a:pt x="69" y="16063"/>
                    <a:pt x="92" y="16314"/>
                    <a:pt x="115" y="16497"/>
                  </a:cubicBezTo>
                  <a:cubicBezTo>
                    <a:pt x="138" y="16657"/>
                    <a:pt x="138" y="16748"/>
                    <a:pt x="138" y="16748"/>
                  </a:cubicBezTo>
                  <a:cubicBezTo>
                    <a:pt x="138" y="16748"/>
                    <a:pt x="161" y="16839"/>
                    <a:pt x="161" y="17022"/>
                  </a:cubicBezTo>
                  <a:cubicBezTo>
                    <a:pt x="206" y="17182"/>
                    <a:pt x="229" y="17433"/>
                    <a:pt x="275" y="17752"/>
                  </a:cubicBezTo>
                  <a:cubicBezTo>
                    <a:pt x="389" y="18369"/>
                    <a:pt x="571" y="19259"/>
                    <a:pt x="914" y="20309"/>
                  </a:cubicBezTo>
                  <a:cubicBezTo>
                    <a:pt x="1233" y="21336"/>
                    <a:pt x="1690" y="22546"/>
                    <a:pt x="2329" y="23733"/>
                  </a:cubicBezTo>
                  <a:cubicBezTo>
                    <a:pt x="2649" y="24349"/>
                    <a:pt x="3037" y="24942"/>
                    <a:pt x="3425" y="25536"/>
                  </a:cubicBezTo>
                  <a:cubicBezTo>
                    <a:pt x="3858" y="26106"/>
                    <a:pt x="4315" y="26677"/>
                    <a:pt x="4840" y="27202"/>
                  </a:cubicBezTo>
                  <a:cubicBezTo>
                    <a:pt x="5342" y="27704"/>
                    <a:pt x="5913" y="28183"/>
                    <a:pt x="6506" y="28594"/>
                  </a:cubicBezTo>
                  <a:cubicBezTo>
                    <a:pt x="7099" y="28982"/>
                    <a:pt x="7716" y="29348"/>
                    <a:pt x="8355" y="29576"/>
                  </a:cubicBezTo>
                  <a:cubicBezTo>
                    <a:pt x="9483" y="30039"/>
                    <a:pt x="10629" y="30200"/>
                    <a:pt x="11636" y="30200"/>
                  </a:cubicBezTo>
                  <a:cubicBezTo>
                    <a:pt x="11770" y="30200"/>
                    <a:pt x="11901" y="30197"/>
                    <a:pt x="12030" y="30192"/>
                  </a:cubicBezTo>
                  <a:cubicBezTo>
                    <a:pt x="13103" y="30146"/>
                    <a:pt x="13993" y="29918"/>
                    <a:pt x="14586" y="29736"/>
                  </a:cubicBezTo>
                  <a:cubicBezTo>
                    <a:pt x="15180" y="29530"/>
                    <a:pt x="15522" y="29393"/>
                    <a:pt x="15522" y="29370"/>
                  </a:cubicBezTo>
                  <a:cubicBezTo>
                    <a:pt x="15520" y="29364"/>
                    <a:pt x="15512" y="29361"/>
                    <a:pt x="15497" y="29361"/>
                  </a:cubicBezTo>
                  <a:cubicBezTo>
                    <a:pt x="15300" y="29361"/>
                    <a:pt x="13978" y="29876"/>
                    <a:pt x="12007" y="29918"/>
                  </a:cubicBezTo>
                  <a:cubicBezTo>
                    <a:pt x="10957" y="29918"/>
                    <a:pt x="9724" y="29736"/>
                    <a:pt x="8515" y="29211"/>
                  </a:cubicBezTo>
                  <a:cubicBezTo>
                    <a:pt x="7898" y="28960"/>
                    <a:pt x="7328" y="28617"/>
                    <a:pt x="6757" y="28229"/>
                  </a:cubicBezTo>
                  <a:cubicBezTo>
                    <a:pt x="6186" y="27818"/>
                    <a:pt x="5684" y="27339"/>
                    <a:pt x="5182" y="26837"/>
                  </a:cubicBezTo>
                  <a:cubicBezTo>
                    <a:pt x="4703" y="26335"/>
                    <a:pt x="4269" y="25787"/>
                    <a:pt x="3881" y="25216"/>
                  </a:cubicBezTo>
                  <a:cubicBezTo>
                    <a:pt x="3493" y="24646"/>
                    <a:pt x="3151" y="24052"/>
                    <a:pt x="2854" y="23459"/>
                  </a:cubicBezTo>
                  <a:cubicBezTo>
                    <a:pt x="2238" y="22295"/>
                    <a:pt x="1827" y="21130"/>
                    <a:pt x="1530" y="20103"/>
                  </a:cubicBezTo>
                  <a:cubicBezTo>
                    <a:pt x="1233" y="19099"/>
                    <a:pt x="1074" y="18232"/>
                    <a:pt x="959" y="17638"/>
                  </a:cubicBezTo>
                  <a:cubicBezTo>
                    <a:pt x="914" y="17319"/>
                    <a:pt x="891" y="17090"/>
                    <a:pt x="868" y="16931"/>
                  </a:cubicBezTo>
                  <a:cubicBezTo>
                    <a:pt x="845" y="16748"/>
                    <a:pt x="845" y="16680"/>
                    <a:pt x="845" y="16680"/>
                  </a:cubicBezTo>
                  <a:cubicBezTo>
                    <a:pt x="845" y="16680"/>
                    <a:pt x="822" y="16588"/>
                    <a:pt x="822" y="16428"/>
                  </a:cubicBezTo>
                  <a:cubicBezTo>
                    <a:pt x="800" y="16269"/>
                    <a:pt x="777" y="16018"/>
                    <a:pt x="754" y="15721"/>
                  </a:cubicBezTo>
                  <a:cubicBezTo>
                    <a:pt x="708" y="15105"/>
                    <a:pt x="686" y="14237"/>
                    <a:pt x="754" y="13164"/>
                  </a:cubicBezTo>
                  <a:cubicBezTo>
                    <a:pt x="891" y="11087"/>
                    <a:pt x="1393" y="8257"/>
                    <a:pt x="2603" y="5701"/>
                  </a:cubicBezTo>
                  <a:cubicBezTo>
                    <a:pt x="2900" y="5061"/>
                    <a:pt x="3242" y="4445"/>
                    <a:pt x="3630" y="3875"/>
                  </a:cubicBezTo>
                  <a:cubicBezTo>
                    <a:pt x="4018" y="3304"/>
                    <a:pt x="4429" y="2779"/>
                    <a:pt x="4908" y="2322"/>
                  </a:cubicBezTo>
                  <a:cubicBezTo>
                    <a:pt x="5365" y="1843"/>
                    <a:pt x="5867" y="1478"/>
                    <a:pt x="6369" y="1158"/>
                  </a:cubicBezTo>
                  <a:cubicBezTo>
                    <a:pt x="6894" y="839"/>
                    <a:pt x="7419" y="633"/>
                    <a:pt x="7921" y="474"/>
                  </a:cubicBezTo>
                  <a:cubicBezTo>
                    <a:pt x="8680" y="249"/>
                    <a:pt x="9374" y="181"/>
                    <a:pt x="9934" y="181"/>
                  </a:cubicBezTo>
                  <a:cubicBezTo>
                    <a:pt x="10115" y="181"/>
                    <a:pt x="10282" y="189"/>
                    <a:pt x="10432" y="200"/>
                  </a:cubicBezTo>
                  <a:cubicBezTo>
                    <a:pt x="10905" y="235"/>
                    <a:pt x="11230" y="283"/>
                    <a:pt x="11356" y="283"/>
                  </a:cubicBezTo>
                  <a:cubicBezTo>
                    <a:pt x="11394" y="283"/>
                    <a:pt x="11413" y="279"/>
                    <a:pt x="11413" y="268"/>
                  </a:cubicBezTo>
                  <a:cubicBezTo>
                    <a:pt x="11413" y="268"/>
                    <a:pt x="11345" y="245"/>
                    <a:pt x="11162" y="200"/>
                  </a:cubicBezTo>
                  <a:cubicBezTo>
                    <a:pt x="11003" y="177"/>
                    <a:pt x="10774" y="86"/>
                    <a:pt x="10455" y="63"/>
                  </a:cubicBezTo>
                  <a:cubicBezTo>
                    <a:pt x="10208" y="26"/>
                    <a:pt x="9911" y="1"/>
                    <a:pt x="95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4295300" y="2647200"/>
              <a:ext cx="46825" cy="102750"/>
            </a:xfrm>
            <a:custGeom>
              <a:avLst/>
              <a:gdLst/>
              <a:ahLst/>
              <a:cxnLst/>
              <a:rect l="l" t="t" r="r" b="b"/>
              <a:pathLst>
                <a:path w="1873" h="4110" extrusionOk="0">
                  <a:moveTo>
                    <a:pt x="1394" y="0"/>
                  </a:moveTo>
                  <a:cubicBezTo>
                    <a:pt x="1102" y="0"/>
                    <a:pt x="774" y="426"/>
                    <a:pt x="640" y="960"/>
                  </a:cubicBezTo>
                  <a:cubicBezTo>
                    <a:pt x="503" y="1507"/>
                    <a:pt x="663" y="1987"/>
                    <a:pt x="960" y="2010"/>
                  </a:cubicBezTo>
                  <a:cubicBezTo>
                    <a:pt x="968" y="2010"/>
                    <a:pt x="976" y="2010"/>
                    <a:pt x="984" y="2010"/>
                  </a:cubicBezTo>
                  <a:cubicBezTo>
                    <a:pt x="1296" y="2010"/>
                    <a:pt x="1625" y="1585"/>
                    <a:pt x="1758" y="1051"/>
                  </a:cubicBezTo>
                  <a:cubicBezTo>
                    <a:pt x="1873" y="480"/>
                    <a:pt x="1736" y="24"/>
                    <a:pt x="1416" y="1"/>
                  </a:cubicBezTo>
                  <a:cubicBezTo>
                    <a:pt x="1409" y="0"/>
                    <a:pt x="1401" y="0"/>
                    <a:pt x="1394" y="0"/>
                  </a:cubicBezTo>
                  <a:close/>
                  <a:moveTo>
                    <a:pt x="638" y="2670"/>
                  </a:moveTo>
                  <a:cubicBezTo>
                    <a:pt x="417" y="2670"/>
                    <a:pt x="180" y="2960"/>
                    <a:pt x="92" y="3356"/>
                  </a:cubicBezTo>
                  <a:cubicBezTo>
                    <a:pt x="1" y="3744"/>
                    <a:pt x="115" y="4087"/>
                    <a:pt x="320" y="4109"/>
                  </a:cubicBezTo>
                  <a:cubicBezTo>
                    <a:pt x="549" y="4109"/>
                    <a:pt x="800" y="3813"/>
                    <a:pt x="891" y="3402"/>
                  </a:cubicBezTo>
                  <a:cubicBezTo>
                    <a:pt x="982" y="3014"/>
                    <a:pt x="868" y="2671"/>
                    <a:pt x="663" y="2671"/>
                  </a:cubicBezTo>
                  <a:cubicBezTo>
                    <a:pt x="655" y="2671"/>
                    <a:pt x="646" y="2670"/>
                    <a:pt x="638" y="267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4168050" y="2695000"/>
              <a:ext cx="224200" cy="222925"/>
            </a:xfrm>
            <a:custGeom>
              <a:avLst/>
              <a:gdLst/>
              <a:ahLst/>
              <a:cxnLst/>
              <a:rect l="l" t="t" r="r" b="b"/>
              <a:pathLst>
                <a:path w="8968" h="8917" extrusionOk="0">
                  <a:moveTo>
                    <a:pt x="5013" y="1"/>
                  </a:moveTo>
                  <a:cubicBezTo>
                    <a:pt x="4453" y="1"/>
                    <a:pt x="3826" y="119"/>
                    <a:pt x="3128" y="394"/>
                  </a:cubicBezTo>
                  <a:cubicBezTo>
                    <a:pt x="1325" y="1079"/>
                    <a:pt x="457" y="2859"/>
                    <a:pt x="183" y="4685"/>
                  </a:cubicBezTo>
                  <a:cubicBezTo>
                    <a:pt x="47" y="5576"/>
                    <a:pt x="1" y="6671"/>
                    <a:pt x="275" y="7516"/>
                  </a:cubicBezTo>
                  <a:cubicBezTo>
                    <a:pt x="503" y="8324"/>
                    <a:pt x="1016" y="8916"/>
                    <a:pt x="1959" y="8916"/>
                  </a:cubicBezTo>
                  <a:cubicBezTo>
                    <a:pt x="2241" y="8916"/>
                    <a:pt x="2561" y="8864"/>
                    <a:pt x="2923" y="8748"/>
                  </a:cubicBezTo>
                  <a:cubicBezTo>
                    <a:pt x="4475" y="8246"/>
                    <a:pt x="5593" y="6717"/>
                    <a:pt x="5593" y="6717"/>
                  </a:cubicBezTo>
                  <a:cubicBezTo>
                    <a:pt x="5823" y="6896"/>
                    <a:pt x="6079" y="6976"/>
                    <a:pt x="6345" y="6976"/>
                  </a:cubicBezTo>
                  <a:cubicBezTo>
                    <a:pt x="7533" y="6976"/>
                    <a:pt x="8911" y="5389"/>
                    <a:pt x="8948" y="4046"/>
                  </a:cubicBezTo>
                  <a:cubicBezTo>
                    <a:pt x="8967" y="3017"/>
                    <a:pt x="7841" y="1"/>
                    <a:pt x="5013"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4322700" y="2706300"/>
              <a:ext cx="67925" cy="72200"/>
            </a:xfrm>
            <a:custGeom>
              <a:avLst/>
              <a:gdLst/>
              <a:ahLst/>
              <a:cxnLst/>
              <a:rect l="l" t="t" r="r" b="b"/>
              <a:pathLst>
                <a:path w="2717" h="2888" extrusionOk="0">
                  <a:moveTo>
                    <a:pt x="53" y="1"/>
                  </a:moveTo>
                  <a:cubicBezTo>
                    <a:pt x="34" y="1"/>
                    <a:pt x="23" y="4"/>
                    <a:pt x="23" y="11"/>
                  </a:cubicBezTo>
                  <a:cubicBezTo>
                    <a:pt x="1" y="56"/>
                    <a:pt x="434" y="285"/>
                    <a:pt x="799" y="581"/>
                  </a:cubicBezTo>
                  <a:cubicBezTo>
                    <a:pt x="1165" y="924"/>
                    <a:pt x="1461" y="1312"/>
                    <a:pt x="1461" y="1312"/>
                  </a:cubicBezTo>
                  <a:cubicBezTo>
                    <a:pt x="1461" y="1312"/>
                    <a:pt x="1758" y="1677"/>
                    <a:pt x="2055" y="2088"/>
                  </a:cubicBezTo>
                  <a:cubicBezTo>
                    <a:pt x="2344" y="2466"/>
                    <a:pt x="2612" y="2888"/>
                    <a:pt x="2667" y="2888"/>
                  </a:cubicBezTo>
                  <a:cubicBezTo>
                    <a:pt x="2669" y="2888"/>
                    <a:pt x="2670" y="2887"/>
                    <a:pt x="2671" y="2887"/>
                  </a:cubicBezTo>
                  <a:cubicBezTo>
                    <a:pt x="2717" y="2841"/>
                    <a:pt x="2534" y="2385"/>
                    <a:pt x="2306" y="1928"/>
                  </a:cubicBezTo>
                  <a:cubicBezTo>
                    <a:pt x="2078" y="1472"/>
                    <a:pt x="1781" y="1038"/>
                    <a:pt x="1781" y="1038"/>
                  </a:cubicBezTo>
                  <a:cubicBezTo>
                    <a:pt x="1781" y="1038"/>
                    <a:pt x="1416" y="650"/>
                    <a:pt x="982" y="353"/>
                  </a:cubicBezTo>
                  <a:cubicBezTo>
                    <a:pt x="591" y="118"/>
                    <a:pt x="166" y="1"/>
                    <a:pt x="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4319850" y="2737225"/>
              <a:ext cx="70775" cy="96650"/>
            </a:xfrm>
            <a:custGeom>
              <a:avLst/>
              <a:gdLst/>
              <a:ahLst/>
              <a:cxnLst/>
              <a:rect l="l" t="t" r="r" b="b"/>
              <a:pathLst>
                <a:path w="2831" h="3866" extrusionOk="0">
                  <a:moveTo>
                    <a:pt x="299" y="0"/>
                  </a:moveTo>
                  <a:cubicBezTo>
                    <a:pt x="120" y="0"/>
                    <a:pt x="0" y="33"/>
                    <a:pt x="0" y="52"/>
                  </a:cubicBezTo>
                  <a:cubicBezTo>
                    <a:pt x="0" y="75"/>
                    <a:pt x="160" y="120"/>
                    <a:pt x="411" y="166"/>
                  </a:cubicBezTo>
                  <a:cubicBezTo>
                    <a:pt x="640" y="235"/>
                    <a:pt x="936" y="371"/>
                    <a:pt x="1187" y="531"/>
                  </a:cubicBezTo>
                  <a:cubicBezTo>
                    <a:pt x="1461" y="714"/>
                    <a:pt x="1689" y="942"/>
                    <a:pt x="1826" y="1125"/>
                  </a:cubicBezTo>
                  <a:cubicBezTo>
                    <a:pt x="1895" y="1216"/>
                    <a:pt x="1941" y="1285"/>
                    <a:pt x="1986" y="1353"/>
                  </a:cubicBezTo>
                  <a:cubicBezTo>
                    <a:pt x="2032" y="1399"/>
                    <a:pt x="2055" y="1444"/>
                    <a:pt x="2055" y="1444"/>
                  </a:cubicBezTo>
                  <a:cubicBezTo>
                    <a:pt x="2055" y="1444"/>
                    <a:pt x="2055" y="1467"/>
                    <a:pt x="2100" y="1513"/>
                  </a:cubicBezTo>
                  <a:cubicBezTo>
                    <a:pt x="2146" y="1581"/>
                    <a:pt x="2192" y="1650"/>
                    <a:pt x="2237" y="1764"/>
                  </a:cubicBezTo>
                  <a:cubicBezTo>
                    <a:pt x="2351" y="1969"/>
                    <a:pt x="2443" y="2266"/>
                    <a:pt x="2511" y="2586"/>
                  </a:cubicBezTo>
                  <a:cubicBezTo>
                    <a:pt x="2580" y="2882"/>
                    <a:pt x="2557" y="3225"/>
                    <a:pt x="2534" y="3453"/>
                  </a:cubicBezTo>
                  <a:cubicBezTo>
                    <a:pt x="2488" y="3704"/>
                    <a:pt x="2466" y="3864"/>
                    <a:pt x="2488" y="3864"/>
                  </a:cubicBezTo>
                  <a:cubicBezTo>
                    <a:pt x="2490" y="3865"/>
                    <a:pt x="2492" y="3866"/>
                    <a:pt x="2494" y="3866"/>
                  </a:cubicBezTo>
                  <a:cubicBezTo>
                    <a:pt x="2523" y="3866"/>
                    <a:pt x="2608" y="3712"/>
                    <a:pt x="2694" y="3499"/>
                  </a:cubicBezTo>
                  <a:cubicBezTo>
                    <a:pt x="2762" y="3247"/>
                    <a:pt x="2831" y="2905"/>
                    <a:pt x="2808" y="2540"/>
                  </a:cubicBezTo>
                  <a:cubicBezTo>
                    <a:pt x="2785" y="2198"/>
                    <a:pt x="2717" y="1855"/>
                    <a:pt x="2603" y="1604"/>
                  </a:cubicBezTo>
                  <a:cubicBezTo>
                    <a:pt x="2557" y="1467"/>
                    <a:pt x="2488" y="1376"/>
                    <a:pt x="2466" y="1307"/>
                  </a:cubicBezTo>
                  <a:cubicBezTo>
                    <a:pt x="2420" y="1239"/>
                    <a:pt x="2397" y="1193"/>
                    <a:pt x="2397" y="1193"/>
                  </a:cubicBezTo>
                  <a:cubicBezTo>
                    <a:pt x="2397" y="1193"/>
                    <a:pt x="2374" y="1170"/>
                    <a:pt x="2329" y="1102"/>
                  </a:cubicBezTo>
                  <a:cubicBezTo>
                    <a:pt x="2283" y="1056"/>
                    <a:pt x="2214" y="965"/>
                    <a:pt x="2123" y="851"/>
                  </a:cubicBezTo>
                  <a:cubicBezTo>
                    <a:pt x="1941" y="668"/>
                    <a:pt x="1667" y="440"/>
                    <a:pt x="1347" y="280"/>
                  </a:cubicBezTo>
                  <a:cubicBezTo>
                    <a:pt x="1028" y="120"/>
                    <a:pt x="685" y="29"/>
                    <a:pt x="434" y="6"/>
                  </a:cubicBezTo>
                  <a:cubicBezTo>
                    <a:pt x="386" y="2"/>
                    <a:pt x="341" y="0"/>
                    <a:pt x="2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4305000" y="2787825"/>
              <a:ext cx="71925" cy="89600"/>
            </a:xfrm>
            <a:custGeom>
              <a:avLst/>
              <a:gdLst/>
              <a:ahLst/>
              <a:cxnLst/>
              <a:rect l="l" t="t" r="r" b="b"/>
              <a:pathLst>
                <a:path w="2877" h="3584" extrusionOk="0">
                  <a:moveTo>
                    <a:pt x="1159" y="0"/>
                  </a:moveTo>
                  <a:cubicBezTo>
                    <a:pt x="1021" y="0"/>
                    <a:pt x="937" y="23"/>
                    <a:pt x="937" y="37"/>
                  </a:cubicBezTo>
                  <a:cubicBezTo>
                    <a:pt x="937" y="59"/>
                    <a:pt x="1165" y="82"/>
                    <a:pt x="1439" y="196"/>
                  </a:cubicBezTo>
                  <a:cubicBezTo>
                    <a:pt x="1713" y="310"/>
                    <a:pt x="2032" y="562"/>
                    <a:pt x="2238" y="904"/>
                  </a:cubicBezTo>
                  <a:cubicBezTo>
                    <a:pt x="2420" y="1223"/>
                    <a:pt x="2489" y="1657"/>
                    <a:pt x="2443" y="1908"/>
                  </a:cubicBezTo>
                  <a:cubicBezTo>
                    <a:pt x="2420" y="2045"/>
                    <a:pt x="2375" y="2159"/>
                    <a:pt x="2352" y="2228"/>
                  </a:cubicBezTo>
                  <a:cubicBezTo>
                    <a:pt x="2306" y="2296"/>
                    <a:pt x="2283" y="2319"/>
                    <a:pt x="2283" y="2319"/>
                  </a:cubicBezTo>
                  <a:cubicBezTo>
                    <a:pt x="2283" y="2319"/>
                    <a:pt x="2261" y="2365"/>
                    <a:pt x="2215" y="2433"/>
                  </a:cubicBezTo>
                  <a:cubicBezTo>
                    <a:pt x="2169" y="2502"/>
                    <a:pt x="2101" y="2593"/>
                    <a:pt x="2010" y="2707"/>
                  </a:cubicBezTo>
                  <a:cubicBezTo>
                    <a:pt x="1804" y="2913"/>
                    <a:pt x="1439" y="3118"/>
                    <a:pt x="1074" y="3232"/>
                  </a:cubicBezTo>
                  <a:cubicBezTo>
                    <a:pt x="912" y="3293"/>
                    <a:pt x="728" y="3331"/>
                    <a:pt x="569" y="3331"/>
                  </a:cubicBezTo>
                  <a:cubicBezTo>
                    <a:pt x="369" y="3331"/>
                    <a:pt x="209" y="3271"/>
                    <a:pt x="184" y="3118"/>
                  </a:cubicBezTo>
                  <a:cubicBezTo>
                    <a:pt x="138" y="2844"/>
                    <a:pt x="229" y="2639"/>
                    <a:pt x="184" y="2616"/>
                  </a:cubicBezTo>
                  <a:lnTo>
                    <a:pt x="184" y="2616"/>
                  </a:lnTo>
                  <a:cubicBezTo>
                    <a:pt x="184" y="2616"/>
                    <a:pt x="138" y="2661"/>
                    <a:pt x="92" y="2753"/>
                  </a:cubicBezTo>
                  <a:cubicBezTo>
                    <a:pt x="69" y="2844"/>
                    <a:pt x="1" y="2981"/>
                    <a:pt x="24" y="3164"/>
                  </a:cubicBezTo>
                  <a:cubicBezTo>
                    <a:pt x="24" y="3209"/>
                    <a:pt x="47" y="3255"/>
                    <a:pt x="69" y="3301"/>
                  </a:cubicBezTo>
                  <a:cubicBezTo>
                    <a:pt x="92" y="3346"/>
                    <a:pt x="115" y="3415"/>
                    <a:pt x="161" y="3438"/>
                  </a:cubicBezTo>
                  <a:cubicBezTo>
                    <a:pt x="252" y="3529"/>
                    <a:pt x="366" y="3552"/>
                    <a:pt x="480" y="3574"/>
                  </a:cubicBezTo>
                  <a:cubicBezTo>
                    <a:pt x="541" y="3581"/>
                    <a:pt x="603" y="3583"/>
                    <a:pt x="663" y="3583"/>
                  </a:cubicBezTo>
                  <a:cubicBezTo>
                    <a:pt x="829" y="3583"/>
                    <a:pt x="992" y="3562"/>
                    <a:pt x="1142" y="3529"/>
                  </a:cubicBezTo>
                  <a:cubicBezTo>
                    <a:pt x="1576" y="3415"/>
                    <a:pt x="1987" y="3232"/>
                    <a:pt x="2261" y="2981"/>
                  </a:cubicBezTo>
                  <a:cubicBezTo>
                    <a:pt x="2398" y="2890"/>
                    <a:pt x="2489" y="2753"/>
                    <a:pt x="2557" y="2684"/>
                  </a:cubicBezTo>
                  <a:cubicBezTo>
                    <a:pt x="2603" y="2593"/>
                    <a:pt x="2649" y="2547"/>
                    <a:pt x="2649" y="2547"/>
                  </a:cubicBezTo>
                  <a:cubicBezTo>
                    <a:pt x="2649" y="2547"/>
                    <a:pt x="2672" y="2479"/>
                    <a:pt x="2717" y="2388"/>
                  </a:cubicBezTo>
                  <a:cubicBezTo>
                    <a:pt x="2740" y="2296"/>
                    <a:pt x="2808" y="2136"/>
                    <a:pt x="2831" y="1954"/>
                  </a:cubicBezTo>
                  <a:cubicBezTo>
                    <a:pt x="2877" y="1589"/>
                    <a:pt x="2763" y="1132"/>
                    <a:pt x="2489" y="744"/>
                  </a:cubicBezTo>
                  <a:cubicBezTo>
                    <a:pt x="2215" y="379"/>
                    <a:pt x="1827" y="105"/>
                    <a:pt x="1485" y="37"/>
                  </a:cubicBezTo>
                  <a:cubicBezTo>
                    <a:pt x="1359" y="10"/>
                    <a:pt x="1248" y="0"/>
                    <a:pt x="11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4306725" y="2833300"/>
              <a:ext cx="34250" cy="14025"/>
            </a:xfrm>
            <a:custGeom>
              <a:avLst/>
              <a:gdLst/>
              <a:ahLst/>
              <a:cxnLst/>
              <a:rect l="l" t="t" r="r" b="b"/>
              <a:pathLst>
                <a:path w="1370" h="561" extrusionOk="0">
                  <a:moveTo>
                    <a:pt x="547" y="0"/>
                  </a:moveTo>
                  <a:cubicBezTo>
                    <a:pt x="482" y="0"/>
                    <a:pt x="411" y="6"/>
                    <a:pt x="343" y="21"/>
                  </a:cubicBezTo>
                  <a:cubicBezTo>
                    <a:pt x="115" y="89"/>
                    <a:pt x="0" y="272"/>
                    <a:pt x="23" y="295"/>
                  </a:cubicBezTo>
                  <a:cubicBezTo>
                    <a:pt x="39" y="319"/>
                    <a:pt x="70" y="326"/>
                    <a:pt x="109" y="326"/>
                  </a:cubicBezTo>
                  <a:cubicBezTo>
                    <a:pt x="163" y="326"/>
                    <a:pt x="232" y="313"/>
                    <a:pt x="301" y="313"/>
                  </a:cubicBezTo>
                  <a:cubicBezTo>
                    <a:pt x="323" y="313"/>
                    <a:pt x="344" y="314"/>
                    <a:pt x="366" y="317"/>
                  </a:cubicBezTo>
                  <a:cubicBezTo>
                    <a:pt x="525" y="363"/>
                    <a:pt x="640" y="409"/>
                    <a:pt x="640" y="409"/>
                  </a:cubicBezTo>
                  <a:cubicBezTo>
                    <a:pt x="640" y="409"/>
                    <a:pt x="799" y="432"/>
                    <a:pt x="959" y="477"/>
                  </a:cubicBezTo>
                  <a:cubicBezTo>
                    <a:pt x="1082" y="512"/>
                    <a:pt x="1218" y="561"/>
                    <a:pt x="1285" y="561"/>
                  </a:cubicBezTo>
                  <a:cubicBezTo>
                    <a:pt x="1305" y="561"/>
                    <a:pt x="1319" y="556"/>
                    <a:pt x="1324" y="546"/>
                  </a:cubicBezTo>
                  <a:cubicBezTo>
                    <a:pt x="1370" y="500"/>
                    <a:pt x="1256" y="340"/>
                    <a:pt x="1096" y="226"/>
                  </a:cubicBezTo>
                  <a:cubicBezTo>
                    <a:pt x="959" y="89"/>
                    <a:pt x="776" y="21"/>
                    <a:pt x="776" y="21"/>
                  </a:cubicBezTo>
                  <a:cubicBezTo>
                    <a:pt x="776" y="21"/>
                    <a:pt x="675" y="0"/>
                    <a:pt x="5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4240525" y="2840075"/>
              <a:ext cx="79350" cy="66675"/>
            </a:xfrm>
            <a:custGeom>
              <a:avLst/>
              <a:gdLst/>
              <a:ahLst/>
              <a:cxnLst/>
              <a:rect l="l" t="t" r="r" b="b"/>
              <a:pathLst>
                <a:path w="3174" h="2667" extrusionOk="0">
                  <a:moveTo>
                    <a:pt x="3100" y="0"/>
                  </a:moveTo>
                  <a:cubicBezTo>
                    <a:pt x="3028" y="0"/>
                    <a:pt x="2847" y="489"/>
                    <a:pt x="2534" y="891"/>
                  </a:cubicBezTo>
                  <a:cubicBezTo>
                    <a:pt x="2215" y="1325"/>
                    <a:pt x="1804" y="1667"/>
                    <a:pt x="1804" y="1667"/>
                  </a:cubicBezTo>
                  <a:cubicBezTo>
                    <a:pt x="1804" y="1667"/>
                    <a:pt x="1713" y="1758"/>
                    <a:pt x="1576" y="1873"/>
                  </a:cubicBezTo>
                  <a:cubicBezTo>
                    <a:pt x="1439" y="2009"/>
                    <a:pt x="1233" y="2169"/>
                    <a:pt x="1005" y="2283"/>
                  </a:cubicBezTo>
                  <a:cubicBezTo>
                    <a:pt x="777" y="2375"/>
                    <a:pt x="526" y="2466"/>
                    <a:pt x="343" y="2489"/>
                  </a:cubicBezTo>
                  <a:cubicBezTo>
                    <a:pt x="138" y="2512"/>
                    <a:pt x="1" y="2489"/>
                    <a:pt x="1" y="2534"/>
                  </a:cubicBezTo>
                  <a:cubicBezTo>
                    <a:pt x="1" y="2534"/>
                    <a:pt x="115" y="2626"/>
                    <a:pt x="343" y="2649"/>
                  </a:cubicBezTo>
                  <a:cubicBezTo>
                    <a:pt x="398" y="2661"/>
                    <a:pt x="460" y="2666"/>
                    <a:pt x="526" y="2666"/>
                  </a:cubicBezTo>
                  <a:cubicBezTo>
                    <a:pt x="706" y="2666"/>
                    <a:pt x="919" y="2624"/>
                    <a:pt x="1119" y="2557"/>
                  </a:cubicBezTo>
                  <a:cubicBezTo>
                    <a:pt x="1393" y="2466"/>
                    <a:pt x="1644" y="2306"/>
                    <a:pt x="1827" y="2192"/>
                  </a:cubicBezTo>
                  <a:cubicBezTo>
                    <a:pt x="1987" y="2055"/>
                    <a:pt x="2101" y="1964"/>
                    <a:pt x="2101" y="1964"/>
                  </a:cubicBezTo>
                  <a:cubicBezTo>
                    <a:pt x="2101" y="1964"/>
                    <a:pt x="2511" y="1553"/>
                    <a:pt x="2785" y="1051"/>
                  </a:cubicBezTo>
                  <a:cubicBezTo>
                    <a:pt x="3059" y="571"/>
                    <a:pt x="3173" y="1"/>
                    <a:pt x="3105" y="1"/>
                  </a:cubicBezTo>
                  <a:cubicBezTo>
                    <a:pt x="3103" y="0"/>
                    <a:pt x="3102" y="0"/>
                    <a:pt x="3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4165775" y="2736175"/>
              <a:ext cx="38250" cy="162300"/>
            </a:xfrm>
            <a:custGeom>
              <a:avLst/>
              <a:gdLst/>
              <a:ahLst/>
              <a:cxnLst/>
              <a:rect l="l" t="t" r="r" b="b"/>
              <a:pathLst>
                <a:path w="1530" h="6492" extrusionOk="0">
                  <a:moveTo>
                    <a:pt x="1501" y="0"/>
                  </a:moveTo>
                  <a:cubicBezTo>
                    <a:pt x="1464" y="0"/>
                    <a:pt x="1311" y="157"/>
                    <a:pt x="1119" y="413"/>
                  </a:cubicBezTo>
                  <a:cubicBezTo>
                    <a:pt x="914" y="665"/>
                    <a:pt x="708" y="1053"/>
                    <a:pt x="526" y="1463"/>
                  </a:cubicBezTo>
                  <a:cubicBezTo>
                    <a:pt x="343" y="1874"/>
                    <a:pt x="229" y="2308"/>
                    <a:pt x="138" y="2650"/>
                  </a:cubicBezTo>
                  <a:cubicBezTo>
                    <a:pt x="92" y="2810"/>
                    <a:pt x="92" y="2947"/>
                    <a:pt x="69" y="3038"/>
                  </a:cubicBezTo>
                  <a:cubicBezTo>
                    <a:pt x="46" y="3130"/>
                    <a:pt x="46" y="3198"/>
                    <a:pt x="46" y="3198"/>
                  </a:cubicBezTo>
                  <a:cubicBezTo>
                    <a:pt x="46" y="3198"/>
                    <a:pt x="23" y="3244"/>
                    <a:pt x="23" y="3335"/>
                  </a:cubicBezTo>
                  <a:cubicBezTo>
                    <a:pt x="23" y="3449"/>
                    <a:pt x="1" y="3586"/>
                    <a:pt x="1" y="3746"/>
                  </a:cubicBezTo>
                  <a:cubicBezTo>
                    <a:pt x="23" y="4088"/>
                    <a:pt x="23" y="4545"/>
                    <a:pt x="138" y="5001"/>
                  </a:cubicBezTo>
                  <a:cubicBezTo>
                    <a:pt x="274" y="5435"/>
                    <a:pt x="434" y="5869"/>
                    <a:pt x="685" y="6120"/>
                  </a:cubicBezTo>
                  <a:cubicBezTo>
                    <a:pt x="777" y="6257"/>
                    <a:pt x="891" y="6348"/>
                    <a:pt x="959" y="6417"/>
                  </a:cubicBezTo>
                  <a:cubicBezTo>
                    <a:pt x="1015" y="6454"/>
                    <a:pt x="1056" y="6491"/>
                    <a:pt x="1081" y="6491"/>
                  </a:cubicBezTo>
                  <a:cubicBezTo>
                    <a:pt x="1087" y="6491"/>
                    <a:pt x="1092" y="6489"/>
                    <a:pt x="1096" y="6485"/>
                  </a:cubicBezTo>
                  <a:cubicBezTo>
                    <a:pt x="1096" y="6485"/>
                    <a:pt x="1073" y="6417"/>
                    <a:pt x="1028" y="6348"/>
                  </a:cubicBezTo>
                  <a:cubicBezTo>
                    <a:pt x="982" y="6257"/>
                    <a:pt x="868" y="6165"/>
                    <a:pt x="822" y="6029"/>
                  </a:cubicBezTo>
                  <a:cubicBezTo>
                    <a:pt x="640" y="5755"/>
                    <a:pt x="503" y="5344"/>
                    <a:pt x="434" y="4933"/>
                  </a:cubicBezTo>
                  <a:cubicBezTo>
                    <a:pt x="366" y="4522"/>
                    <a:pt x="389" y="4088"/>
                    <a:pt x="389" y="3769"/>
                  </a:cubicBezTo>
                  <a:cubicBezTo>
                    <a:pt x="411" y="3609"/>
                    <a:pt x="434" y="3472"/>
                    <a:pt x="434" y="3381"/>
                  </a:cubicBezTo>
                  <a:cubicBezTo>
                    <a:pt x="457" y="3289"/>
                    <a:pt x="457" y="3244"/>
                    <a:pt x="457" y="3244"/>
                  </a:cubicBezTo>
                  <a:cubicBezTo>
                    <a:pt x="457" y="3244"/>
                    <a:pt x="457" y="3198"/>
                    <a:pt x="480" y="3107"/>
                  </a:cubicBezTo>
                  <a:cubicBezTo>
                    <a:pt x="480" y="3016"/>
                    <a:pt x="503" y="2879"/>
                    <a:pt x="526" y="2719"/>
                  </a:cubicBezTo>
                  <a:cubicBezTo>
                    <a:pt x="571" y="2399"/>
                    <a:pt x="663" y="1988"/>
                    <a:pt x="799" y="1578"/>
                  </a:cubicBezTo>
                  <a:cubicBezTo>
                    <a:pt x="936" y="1167"/>
                    <a:pt x="1096" y="779"/>
                    <a:pt x="1256" y="482"/>
                  </a:cubicBezTo>
                  <a:cubicBezTo>
                    <a:pt x="1416" y="208"/>
                    <a:pt x="1530" y="25"/>
                    <a:pt x="1507" y="3"/>
                  </a:cubicBezTo>
                  <a:cubicBezTo>
                    <a:pt x="1506" y="1"/>
                    <a:pt x="1504" y="0"/>
                    <a:pt x="15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4168050" y="2729375"/>
              <a:ext cx="223725" cy="188550"/>
            </a:xfrm>
            <a:custGeom>
              <a:avLst/>
              <a:gdLst/>
              <a:ahLst/>
              <a:cxnLst/>
              <a:rect l="l" t="t" r="r" b="b"/>
              <a:pathLst>
                <a:path w="8949" h="7542" extrusionOk="0">
                  <a:moveTo>
                    <a:pt x="7853" y="1"/>
                  </a:moveTo>
                  <a:cubicBezTo>
                    <a:pt x="7898" y="1530"/>
                    <a:pt x="7579" y="3653"/>
                    <a:pt x="6643" y="3744"/>
                  </a:cubicBezTo>
                  <a:cubicBezTo>
                    <a:pt x="5525" y="3813"/>
                    <a:pt x="5456" y="4543"/>
                    <a:pt x="2512" y="5205"/>
                  </a:cubicBezTo>
                  <a:cubicBezTo>
                    <a:pt x="2375" y="5235"/>
                    <a:pt x="2248" y="5250"/>
                    <a:pt x="2130" y="5250"/>
                  </a:cubicBezTo>
                  <a:cubicBezTo>
                    <a:pt x="750" y="5250"/>
                    <a:pt x="598" y="3258"/>
                    <a:pt x="640" y="1576"/>
                  </a:cubicBezTo>
                  <a:lnTo>
                    <a:pt x="640" y="1576"/>
                  </a:lnTo>
                  <a:cubicBezTo>
                    <a:pt x="412" y="2123"/>
                    <a:pt x="275" y="2717"/>
                    <a:pt x="183" y="3310"/>
                  </a:cubicBezTo>
                  <a:cubicBezTo>
                    <a:pt x="47" y="4201"/>
                    <a:pt x="1" y="5296"/>
                    <a:pt x="275" y="6141"/>
                  </a:cubicBezTo>
                  <a:cubicBezTo>
                    <a:pt x="503" y="6949"/>
                    <a:pt x="1016" y="7541"/>
                    <a:pt x="1959" y="7541"/>
                  </a:cubicBezTo>
                  <a:cubicBezTo>
                    <a:pt x="2241" y="7541"/>
                    <a:pt x="2561" y="7489"/>
                    <a:pt x="2923" y="7373"/>
                  </a:cubicBezTo>
                  <a:cubicBezTo>
                    <a:pt x="4475" y="6871"/>
                    <a:pt x="5593" y="5342"/>
                    <a:pt x="5593" y="5342"/>
                  </a:cubicBezTo>
                  <a:cubicBezTo>
                    <a:pt x="5823" y="5521"/>
                    <a:pt x="6079" y="5601"/>
                    <a:pt x="6345" y="5601"/>
                  </a:cubicBezTo>
                  <a:cubicBezTo>
                    <a:pt x="7533" y="5601"/>
                    <a:pt x="8911" y="4014"/>
                    <a:pt x="8948" y="2671"/>
                  </a:cubicBezTo>
                  <a:cubicBezTo>
                    <a:pt x="8948" y="2101"/>
                    <a:pt x="8606" y="937"/>
                    <a:pt x="785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4400300" y="3619725"/>
              <a:ext cx="330425" cy="676000"/>
            </a:xfrm>
            <a:custGeom>
              <a:avLst/>
              <a:gdLst/>
              <a:ahLst/>
              <a:cxnLst/>
              <a:rect l="l" t="t" r="r" b="b"/>
              <a:pathLst>
                <a:path w="13217" h="27040" extrusionOk="0">
                  <a:moveTo>
                    <a:pt x="4117" y="0"/>
                  </a:moveTo>
                  <a:cubicBezTo>
                    <a:pt x="2425" y="0"/>
                    <a:pt x="1086" y="158"/>
                    <a:pt x="822" y="519"/>
                  </a:cubicBezTo>
                  <a:cubicBezTo>
                    <a:pt x="1" y="1592"/>
                    <a:pt x="6301" y="21381"/>
                    <a:pt x="8880" y="26768"/>
                  </a:cubicBezTo>
                  <a:cubicBezTo>
                    <a:pt x="8880" y="26768"/>
                    <a:pt x="9860" y="27039"/>
                    <a:pt x="10885" y="27039"/>
                  </a:cubicBezTo>
                  <a:cubicBezTo>
                    <a:pt x="11788" y="27039"/>
                    <a:pt x="12725" y="26829"/>
                    <a:pt x="13057" y="26038"/>
                  </a:cubicBezTo>
                  <a:cubicBezTo>
                    <a:pt x="13057" y="26038"/>
                    <a:pt x="13217" y="2939"/>
                    <a:pt x="12760" y="1569"/>
                  </a:cubicBezTo>
                  <a:cubicBezTo>
                    <a:pt x="12454" y="651"/>
                    <a:pt x="7556" y="0"/>
                    <a:pt x="4117"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4418000" y="3619725"/>
              <a:ext cx="308175" cy="417625"/>
            </a:xfrm>
            <a:custGeom>
              <a:avLst/>
              <a:gdLst/>
              <a:ahLst/>
              <a:cxnLst/>
              <a:rect l="l" t="t" r="r" b="b"/>
              <a:pathLst>
                <a:path w="12327" h="16705" extrusionOk="0">
                  <a:moveTo>
                    <a:pt x="3409" y="0"/>
                  </a:moveTo>
                  <a:cubicBezTo>
                    <a:pt x="1717" y="0"/>
                    <a:pt x="378" y="158"/>
                    <a:pt x="114" y="519"/>
                  </a:cubicBezTo>
                  <a:cubicBezTo>
                    <a:pt x="0" y="656"/>
                    <a:pt x="23" y="1135"/>
                    <a:pt x="137" y="1866"/>
                  </a:cubicBezTo>
                  <a:cubicBezTo>
                    <a:pt x="320" y="2893"/>
                    <a:pt x="662" y="4285"/>
                    <a:pt x="1096" y="5906"/>
                  </a:cubicBezTo>
                  <a:cubicBezTo>
                    <a:pt x="3767" y="6294"/>
                    <a:pt x="6985" y="6134"/>
                    <a:pt x="7738" y="6454"/>
                  </a:cubicBezTo>
                  <a:cubicBezTo>
                    <a:pt x="9130" y="7047"/>
                    <a:pt x="10386" y="12480"/>
                    <a:pt x="7670" y="14009"/>
                  </a:cubicBezTo>
                  <a:cubicBezTo>
                    <a:pt x="7114" y="14307"/>
                    <a:pt x="6480" y="14439"/>
                    <a:pt x="5825" y="14439"/>
                  </a:cubicBezTo>
                  <a:cubicBezTo>
                    <a:pt x="5027" y="14439"/>
                    <a:pt x="4199" y="14244"/>
                    <a:pt x="3447" y="13918"/>
                  </a:cubicBezTo>
                  <a:lnTo>
                    <a:pt x="3447" y="13918"/>
                  </a:lnTo>
                  <a:cubicBezTo>
                    <a:pt x="3698" y="14648"/>
                    <a:pt x="3926" y="15356"/>
                    <a:pt x="4155" y="16086"/>
                  </a:cubicBezTo>
                  <a:cubicBezTo>
                    <a:pt x="4269" y="16269"/>
                    <a:pt x="4360" y="16474"/>
                    <a:pt x="4428" y="16702"/>
                  </a:cubicBezTo>
                  <a:cubicBezTo>
                    <a:pt x="4565" y="16704"/>
                    <a:pt x="4705" y="16705"/>
                    <a:pt x="4849" y="16705"/>
                  </a:cubicBezTo>
                  <a:cubicBezTo>
                    <a:pt x="6839" y="16705"/>
                    <a:pt x="9473" y="16548"/>
                    <a:pt x="12326" y="15995"/>
                  </a:cubicBezTo>
                  <a:cubicBezTo>
                    <a:pt x="12303" y="10060"/>
                    <a:pt x="12258" y="3281"/>
                    <a:pt x="12052" y="1569"/>
                  </a:cubicBezTo>
                  <a:cubicBezTo>
                    <a:pt x="11746" y="651"/>
                    <a:pt x="6848" y="0"/>
                    <a:pt x="340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4516725" y="3965950"/>
              <a:ext cx="209450" cy="320950"/>
            </a:xfrm>
            <a:custGeom>
              <a:avLst/>
              <a:gdLst/>
              <a:ahLst/>
              <a:cxnLst/>
              <a:rect l="l" t="t" r="r" b="b"/>
              <a:pathLst>
                <a:path w="8378" h="12838" extrusionOk="0">
                  <a:moveTo>
                    <a:pt x="8354" y="0"/>
                  </a:moveTo>
                  <a:cubicBezTo>
                    <a:pt x="6972" y="1261"/>
                    <a:pt x="5357" y="1764"/>
                    <a:pt x="3348" y="1764"/>
                  </a:cubicBezTo>
                  <a:cubicBezTo>
                    <a:pt x="2338" y="1764"/>
                    <a:pt x="1229" y="1637"/>
                    <a:pt x="0" y="1415"/>
                  </a:cubicBezTo>
                  <a:lnTo>
                    <a:pt x="0" y="1415"/>
                  </a:lnTo>
                  <a:cubicBezTo>
                    <a:pt x="1529" y="6026"/>
                    <a:pt x="3127" y="10431"/>
                    <a:pt x="4154" y="12554"/>
                  </a:cubicBezTo>
                  <a:cubicBezTo>
                    <a:pt x="4154" y="12554"/>
                    <a:pt x="5157" y="12838"/>
                    <a:pt x="6197" y="12838"/>
                  </a:cubicBezTo>
                  <a:cubicBezTo>
                    <a:pt x="7093" y="12838"/>
                    <a:pt x="8016" y="12628"/>
                    <a:pt x="8354" y="11846"/>
                  </a:cubicBezTo>
                  <a:cubicBezTo>
                    <a:pt x="8354" y="11846"/>
                    <a:pt x="8377" y="5980"/>
                    <a:pt x="83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4527550" y="3996175"/>
              <a:ext cx="198625" cy="51150"/>
            </a:xfrm>
            <a:custGeom>
              <a:avLst/>
              <a:gdLst/>
              <a:ahLst/>
              <a:cxnLst/>
              <a:rect l="l" t="t" r="r" b="b"/>
              <a:pathLst>
                <a:path w="7945" h="2046" extrusionOk="0">
                  <a:moveTo>
                    <a:pt x="7944" y="1"/>
                  </a:moveTo>
                  <a:cubicBezTo>
                    <a:pt x="7693" y="366"/>
                    <a:pt x="7282" y="731"/>
                    <a:pt x="6803" y="982"/>
                  </a:cubicBezTo>
                  <a:cubicBezTo>
                    <a:pt x="6255" y="1302"/>
                    <a:pt x="5639" y="1484"/>
                    <a:pt x="5182" y="1576"/>
                  </a:cubicBezTo>
                  <a:cubicBezTo>
                    <a:pt x="4726" y="1690"/>
                    <a:pt x="4406" y="1736"/>
                    <a:pt x="4406" y="1736"/>
                  </a:cubicBezTo>
                  <a:cubicBezTo>
                    <a:pt x="4406" y="1736"/>
                    <a:pt x="4087" y="1781"/>
                    <a:pt x="3607" y="1827"/>
                  </a:cubicBezTo>
                  <a:cubicBezTo>
                    <a:pt x="3330" y="1840"/>
                    <a:pt x="3000" y="1853"/>
                    <a:pt x="2648" y="1853"/>
                  </a:cubicBezTo>
                  <a:cubicBezTo>
                    <a:pt x="2390" y="1853"/>
                    <a:pt x="2120" y="1846"/>
                    <a:pt x="1850" y="1827"/>
                  </a:cubicBezTo>
                  <a:cubicBezTo>
                    <a:pt x="1211" y="1781"/>
                    <a:pt x="571" y="1667"/>
                    <a:pt x="115" y="1530"/>
                  </a:cubicBezTo>
                  <a:cubicBezTo>
                    <a:pt x="69" y="1530"/>
                    <a:pt x="24" y="1507"/>
                    <a:pt x="1" y="1507"/>
                  </a:cubicBezTo>
                  <a:cubicBezTo>
                    <a:pt x="1" y="1530"/>
                    <a:pt x="24" y="1576"/>
                    <a:pt x="24" y="1599"/>
                  </a:cubicBezTo>
                  <a:cubicBezTo>
                    <a:pt x="46" y="1599"/>
                    <a:pt x="69" y="1621"/>
                    <a:pt x="69" y="1621"/>
                  </a:cubicBezTo>
                  <a:cubicBezTo>
                    <a:pt x="526" y="1781"/>
                    <a:pt x="1165" y="1918"/>
                    <a:pt x="1827" y="1987"/>
                  </a:cubicBezTo>
                  <a:cubicBezTo>
                    <a:pt x="2232" y="2030"/>
                    <a:pt x="2646" y="2046"/>
                    <a:pt x="3023" y="2046"/>
                  </a:cubicBezTo>
                  <a:cubicBezTo>
                    <a:pt x="3241" y="2046"/>
                    <a:pt x="3446" y="2041"/>
                    <a:pt x="3630" y="2032"/>
                  </a:cubicBezTo>
                  <a:cubicBezTo>
                    <a:pt x="4109" y="1987"/>
                    <a:pt x="4429" y="1941"/>
                    <a:pt x="4429" y="1941"/>
                  </a:cubicBezTo>
                  <a:cubicBezTo>
                    <a:pt x="4429" y="1941"/>
                    <a:pt x="4771" y="1895"/>
                    <a:pt x="5251" y="1781"/>
                  </a:cubicBezTo>
                  <a:cubicBezTo>
                    <a:pt x="5707" y="1667"/>
                    <a:pt x="6346" y="1462"/>
                    <a:pt x="6894" y="1119"/>
                  </a:cubicBezTo>
                  <a:cubicBezTo>
                    <a:pt x="7328" y="868"/>
                    <a:pt x="7693" y="526"/>
                    <a:pt x="7944" y="183"/>
                  </a:cubicBezTo>
                  <a:cubicBezTo>
                    <a:pt x="7944" y="115"/>
                    <a:pt x="7944" y="69"/>
                    <a:pt x="7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4516725" y="3965950"/>
              <a:ext cx="209450" cy="320950"/>
            </a:xfrm>
            <a:custGeom>
              <a:avLst/>
              <a:gdLst/>
              <a:ahLst/>
              <a:cxnLst/>
              <a:rect l="l" t="t" r="r" b="b"/>
              <a:pathLst>
                <a:path w="8378" h="12838" extrusionOk="0">
                  <a:moveTo>
                    <a:pt x="8354" y="0"/>
                  </a:moveTo>
                  <a:cubicBezTo>
                    <a:pt x="6972" y="1261"/>
                    <a:pt x="5357" y="1764"/>
                    <a:pt x="3348" y="1764"/>
                  </a:cubicBezTo>
                  <a:cubicBezTo>
                    <a:pt x="2338" y="1764"/>
                    <a:pt x="1229" y="1637"/>
                    <a:pt x="0" y="1415"/>
                  </a:cubicBezTo>
                  <a:lnTo>
                    <a:pt x="0" y="1415"/>
                  </a:lnTo>
                  <a:cubicBezTo>
                    <a:pt x="23" y="1461"/>
                    <a:pt x="23" y="1507"/>
                    <a:pt x="46" y="1552"/>
                  </a:cubicBezTo>
                  <a:cubicBezTo>
                    <a:pt x="702" y="1902"/>
                    <a:pt x="1638" y="2009"/>
                    <a:pt x="2592" y="2009"/>
                  </a:cubicBezTo>
                  <a:cubicBezTo>
                    <a:pt x="4120" y="2009"/>
                    <a:pt x="5694" y="1733"/>
                    <a:pt x="6231" y="1733"/>
                  </a:cubicBezTo>
                  <a:cubicBezTo>
                    <a:pt x="6256" y="1733"/>
                    <a:pt x="6279" y="1734"/>
                    <a:pt x="6300" y="1735"/>
                  </a:cubicBezTo>
                  <a:cubicBezTo>
                    <a:pt x="7167" y="1780"/>
                    <a:pt x="7761" y="9062"/>
                    <a:pt x="6528" y="10751"/>
                  </a:cubicBezTo>
                  <a:cubicBezTo>
                    <a:pt x="6196" y="11210"/>
                    <a:pt x="5750" y="11381"/>
                    <a:pt x="5271" y="11381"/>
                  </a:cubicBezTo>
                  <a:cubicBezTo>
                    <a:pt x="4631" y="11381"/>
                    <a:pt x="3930" y="11077"/>
                    <a:pt x="3355" y="10751"/>
                  </a:cubicBezTo>
                  <a:lnTo>
                    <a:pt x="3355" y="10751"/>
                  </a:lnTo>
                  <a:cubicBezTo>
                    <a:pt x="3652" y="11458"/>
                    <a:pt x="3926" y="12075"/>
                    <a:pt x="4154" y="12554"/>
                  </a:cubicBezTo>
                  <a:cubicBezTo>
                    <a:pt x="4154" y="12554"/>
                    <a:pt x="5157" y="12838"/>
                    <a:pt x="6197" y="12838"/>
                  </a:cubicBezTo>
                  <a:cubicBezTo>
                    <a:pt x="7093" y="12838"/>
                    <a:pt x="8016" y="12628"/>
                    <a:pt x="8354" y="11846"/>
                  </a:cubicBezTo>
                  <a:cubicBezTo>
                    <a:pt x="8354" y="11846"/>
                    <a:pt x="8377" y="5980"/>
                    <a:pt x="83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4564075" y="4081000"/>
              <a:ext cx="27425" cy="36925"/>
            </a:xfrm>
            <a:custGeom>
              <a:avLst/>
              <a:gdLst/>
              <a:ahLst/>
              <a:cxnLst/>
              <a:rect l="l" t="t" r="r" b="b"/>
              <a:pathLst>
                <a:path w="1097" h="1477" extrusionOk="0">
                  <a:moveTo>
                    <a:pt x="320" y="0"/>
                  </a:moveTo>
                  <a:cubicBezTo>
                    <a:pt x="279" y="0"/>
                    <a:pt x="240" y="10"/>
                    <a:pt x="206" y="32"/>
                  </a:cubicBezTo>
                  <a:cubicBezTo>
                    <a:pt x="1" y="146"/>
                    <a:pt x="23" y="557"/>
                    <a:pt x="206" y="945"/>
                  </a:cubicBezTo>
                  <a:cubicBezTo>
                    <a:pt x="357" y="1265"/>
                    <a:pt x="601" y="1476"/>
                    <a:pt x="797" y="1476"/>
                  </a:cubicBezTo>
                  <a:cubicBezTo>
                    <a:pt x="838" y="1476"/>
                    <a:pt x="878" y="1467"/>
                    <a:pt x="914" y="1447"/>
                  </a:cubicBezTo>
                  <a:cubicBezTo>
                    <a:pt x="1096" y="1310"/>
                    <a:pt x="1096" y="899"/>
                    <a:pt x="891" y="511"/>
                  </a:cubicBezTo>
                  <a:cubicBezTo>
                    <a:pt x="742" y="195"/>
                    <a:pt x="503" y="0"/>
                    <a:pt x="32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4586325" y="4129625"/>
              <a:ext cx="19425" cy="26425"/>
            </a:xfrm>
            <a:custGeom>
              <a:avLst/>
              <a:gdLst/>
              <a:ahLst/>
              <a:cxnLst/>
              <a:rect l="l" t="t" r="r" b="b"/>
              <a:pathLst>
                <a:path w="777" h="1057" extrusionOk="0">
                  <a:moveTo>
                    <a:pt x="225" y="1"/>
                  </a:moveTo>
                  <a:cubicBezTo>
                    <a:pt x="194" y="1"/>
                    <a:pt x="164" y="9"/>
                    <a:pt x="138" y="27"/>
                  </a:cubicBezTo>
                  <a:cubicBezTo>
                    <a:pt x="1" y="118"/>
                    <a:pt x="1" y="415"/>
                    <a:pt x="138" y="689"/>
                  </a:cubicBezTo>
                  <a:cubicBezTo>
                    <a:pt x="248" y="910"/>
                    <a:pt x="419" y="1057"/>
                    <a:pt x="552" y="1057"/>
                  </a:cubicBezTo>
                  <a:cubicBezTo>
                    <a:pt x="584" y="1057"/>
                    <a:pt x="614" y="1049"/>
                    <a:pt x="640" y="1031"/>
                  </a:cubicBezTo>
                  <a:cubicBezTo>
                    <a:pt x="777" y="940"/>
                    <a:pt x="777" y="643"/>
                    <a:pt x="640" y="369"/>
                  </a:cubicBezTo>
                  <a:cubicBezTo>
                    <a:pt x="529" y="148"/>
                    <a:pt x="359" y="1"/>
                    <a:pt x="22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4406025" y="4261525"/>
              <a:ext cx="319575" cy="168350"/>
            </a:xfrm>
            <a:custGeom>
              <a:avLst/>
              <a:gdLst/>
              <a:ahLst/>
              <a:cxnLst/>
              <a:rect l="l" t="t" r="r" b="b"/>
              <a:pathLst>
                <a:path w="12783" h="6734" extrusionOk="0">
                  <a:moveTo>
                    <a:pt x="12782" y="1"/>
                  </a:moveTo>
                  <a:lnTo>
                    <a:pt x="12782" y="1"/>
                  </a:lnTo>
                  <a:cubicBezTo>
                    <a:pt x="12035" y="712"/>
                    <a:pt x="11202" y="943"/>
                    <a:pt x="10429" y="943"/>
                  </a:cubicBezTo>
                  <a:cubicBezTo>
                    <a:pt x="9715" y="943"/>
                    <a:pt x="9053" y="746"/>
                    <a:pt x="8560" y="548"/>
                  </a:cubicBezTo>
                  <a:lnTo>
                    <a:pt x="8560" y="548"/>
                  </a:lnTo>
                  <a:cubicBezTo>
                    <a:pt x="8582" y="662"/>
                    <a:pt x="8582" y="731"/>
                    <a:pt x="8582" y="731"/>
                  </a:cubicBezTo>
                  <a:cubicBezTo>
                    <a:pt x="8582" y="731"/>
                    <a:pt x="0" y="3835"/>
                    <a:pt x="411" y="5798"/>
                  </a:cubicBezTo>
                  <a:cubicBezTo>
                    <a:pt x="543" y="6428"/>
                    <a:pt x="1695" y="6734"/>
                    <a:pt x="3250" y="6734"/>
                  </a:cubicBezTo>
                  <a:cubicBezTo>
                    <a:pt x="6541" y="6734"/>
                    <a:pt x="11637" y="5366"/>
                    <a:pt x="12691" y="2808"/>
                  </a:cubicBezTo>
                  <a:cubicBezTo>
                    <a:pt x="12737" y="1872"/>
                    <a:pt x="12759" y="959"/>
                    <a:pt x="12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4415150" y="4322575"/>
              <a:ext cx="308150" cy="107300"/>
            </a:xfrm>
            <a:custGeom>
              <a:avLst/>
              <a:gdLst/>
              <a:ahLst/>
              <a:cxnLst/>
              <a:rect l="l" t="t" r="r" b="b"/>
              <a:pathLst>
                <a:path w="12326" h="4292" extrusionOk="0">
                  <a:moveTo>
                    <a:pt x="12326" y="1"/>
                  </a:moveTo>
                  <a:cubicBezTo>
                    <a:pt x="10751" y="1348"/>
                    <a:pt x="7624" y="2534"/>
                    <a:pt x="3949" y="2945"/>
                  </a:cubicBezTo>
                  <a:cubicBezTo>
                    <a:pt x="3405" y="3006"/>
                    <a:pt x="2930" y="3033"/>
                    <a:pt x="2515" y="3033"/>
                  </a:cubicBezTo>
                  <a:cubicBezTo>
                    <a:pt x="1365" y="3033"/>
                    <a:pt x="683" y="2826"/>
                    <a:pt x="297" y="2557"/>
                  </a:cubicBezTo>
                  <a:cubicBezTo>
                    <a:pt x="92" y="2831"/>
                    <a:pt x="0" y="3105"/>
                    <a:pt x="46" y="3356"/>
                  </a:cubicBezTo>
                  <a:cubicBezTo>
                    <a:pt x="178" y="3986"/>
                    <a:pt x="1330" y="4292"/>
                    <a:pt x="2885" y="4292"/>
                  </a:cubicBezTo>
                  <a:cubicBezTo>
                    <a:pt x="6176" y="4292"/>
                    <a:pt x="11272" y="2924"/>
                    <a:pt x="12326" y="366"/>
                  </a:cubicBezTo>
                  <a:cubicBezTo>
                    <a:pt x="12326" y="252"/>
                    <a:pt x="12326" y="138"/>
                    <a:pt x="12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4751250" y="3626350"/>
              <a:ext cx="327000" cy="686650"/>
            </a:xfrm>
            <a:custGeom>
              <a:avLst/>
              <a:gdLst/>
              <a:ahLst/>
              <a:cxnLst/>
              <a:rect l="l" t="t" r="r" b="b"/>
              <a:pathLst>
                <a:path w="13080" h="27466" extrusionOk="0">
                  <a:moveTo>
                    <a:pt x="10216" y="0"/>
                  </a:moveTo>
                  <a:cubicBezTo>
                    <a:pt x="6890" y="0"/>
                    <a:pt x="622" y="1106"/>
                    <a:pt x="343" y="2171"/>
                  </a:cubicBezTo>
                  <a:cubicBezTo>
                    <a:pt x="0" y="3587"/>
                    <a:pt x="1918" y="26594"/>
                    <a:pt x="1918" y="26594"/>
                  </a:cubicBezTo>
                  <a:cubicBezTo>
                    <a:pt x="2263" y="27267"/>
                    <a:pt x="3033" y="27465"/>
                    <a:pt x="3821" y="27465"/>
                  </a:cubicBezTo>
                  <a:cubicBezTo>
                    <a:pt x="4961" y="27465"/>
                    <a:pt x="6140" y="27051"/>
                    <a:pt x="6140" y="27051"/>
                  </a:cubicBezTo>
                  <a:cubicBezTo>
                    <a:pt x="8309" y="21527"/>
                    <a:pt x="13079" y="1373"/>
                    <a:pt x="12189" y="345"/>
                  </a:cubicBezTo>
                  <a:cubicBezTo>
                    <a:pt x="11980" y="104"/>
                    <a:pt x="11237" y="0"/>
                    <a:pt x="10216"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4758100" y="3626350"/>
              <a:ext cx="301300" cy="422225"/>
            </a:xfrm>
            <a:custGeom>
              <a:avLst/>
              <a:gdLst/>
              <a:ahLst/>
              <a:cxnLst/>
              <a:rect l="l" t="t" r="r" b="b"/>
              <a:pathLst>
                <a:path w="12052" h="16889" extrusionOk="0">
                  <a:moveTo>
                    <a:pt x="9942" y="0"/>
                  </a:moveTo>
                  <a:cubicBezTo>
                    <a:pt x="6616" y="0"/>
                    <a:pt x="348" y="1106"/>
                    <a:pt x="69" y="2171"/>
                  </a:cubicBezTo>
                  <a:cubicBezTo>
                    <a:pt x="0" y="3906"/>
                    <a:pt x="457" y="10662"/>
                    <a:pt x="913" y="16574"/>
                  </a:cubicBezTo>
                  <a:cubicBezTo>
                    <a:pt x="2722" y="16802"/>
                    <a:pt x="4437" y="16888"/>
                    <a:pt x="5956" y="16888"/>
                  </a:cubicBezTo>
                  <a:cubicBezTo>
                    <a:pt x="7024" y="16888"/>
                    <a:pt x="7995" y="16846"/>
                    <a:pt x="8834" y="16780"/>
                  </a:cubicBezTo>
                  <a:cubicBezTo>
                    <a:pt x="8902" y="16529"/>
                    <a:pt x="8971" y="16323"/>
                    <a:pt x="9039" y="16141"/>
                  </a:cubicBezTo>
                  <a:cubicBezTo>
                    <a:pt x="9245" y="15410"/>
                    <a:pt x="9404" y="14657"/>
                    <a:pt x="9587" y="13926"/>
                  </a:cubicBezTo>
                  <a:lnTo>
                    <a:pt x="9587" y="13926"/>
                  </a:lnTo>
                  <a:cubicBezTo>
                    <a:pt x="8780" y="14351"/>
                    <a:pt x="7851" y="14618"/>
                    <a:pt x="6962" y="14618"/>
                  </a:cubicBezTo>
                  <a:cubicBezTo>
                    <a:pt x="6417" y="14618"/>
                    <a:pt x="5887" y="14517"/>
                    <a:pt x="5410" y="14292"/>
                  </a:cubicBezTo>
                  <a:cubicBezTo>
                    <a:pt x="2580" y="12968"/>
                    <a:pt x="3401" y="7444"/>
                    <a:pt x="4748" y="6782"/>
                  </a:cubicBezTo>
                  <a:cubicBezTo>
                    <a:pt x="5501" y="6394"/>
                    <a:pt x="8697" y="6326"/>
                    <a:pt x="11322" y="5801"/>
                  </a:cubicBezTo>
                  <a:cubicBezTo>
                    <a:pt x="11641" y="4134"/>
                    <a:pt x="11892" y="2719"/>
                    <a:pt x="11984" y="1692"/>
                  </a:cubicBezTo>
                  <a:cubicBezTo>
                    <a:pt x="12052" y="962"/>
                    <a:pt x="12029" y="482"/>
                    <a:pt x="11915" y="345"/>
                  </a:cubicBezTo>
                  <a:cubicBezTo>
                    <a:pt x="11706" y="104"/>
                    <a:pt x="10963" y="0"/>
                    <a:pt x="994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4776925" y="3987625"/>
              <a:ext cx="211150" cy="316825"/>
            </a:xfrm>
            <a:custGeom>
              <a:avLst/>
              <a:gdLst/>
              <a:ahLst/>
              <a:cxnLst/>
              <a:rect l="l" t="t" r="r" b="b"/>
              <a:pathLst>
                <a:path w="8446" h="12673" extrusionOk="0">
                  <a:moveTo>
                    <a:pt x="0" y="0"/>
                  </a:moveTo>
                  <a:lnTo>
                    <a:pt x="0" y="0"/>
                  </a:lnTo>
                  <a:cubicBezTo>
                    <a:pt x="434" y="5958"/>
                    <a:pt x="914" y="11801"/>
                    <a:pt x="914" y="11801"/>
                  </a:cubicBezTo>
                  <a:cubicBezTo>
                    <a:pt x="1259" y="12473"/>
                    <a:pt x="2032" y="12672"/>
                    <a:pt x="2826" y="12672"/>
                  </a:cubicBezTo>
                  <a:cubicBezTo>
                    <a:pt x="3971" y="12672"/>
                    <a:pt x="5159" y="12258"/>
                    <a:pt x="5159" y="12258"/>
                  </a:cubicBezTo>
                  <a:cubicBezTo>
                    <a:pt x="6004" y="10066"/>
                    <a:pt x="7282" y="5547"/>
                    <a:pt x="8446" y="868"/>
                  </a:cubicBezTo>
                  <a:lnTo>
                    <a:pt x="8446" y="868"/>
                  </a:lnTo>
                  <a:cubicBezTo>
                    <a:pt x="6957" y="1235"/>
                    <a:pt x="5635" y="1447"/>
                    <a:pt x="4440" y="1447"/>
                  </a:cubicBezTo>
                  <a:cubicBezTo>
                    <a:pt x="2742" y="1447"/>
                    <a:pt x="1300" y="1019"/>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4779200" y="4017875"/>
              <a:ext cx="200900" cy="43375"/>
            </a:xfrm>
            <a:custGeom>
              <a:avLst/>
              <a:gdLst/>
              <a:ahLst/>
              <a:cxnLst/>
              <a:rect l="l" t="t" r="r" b="b"/>
              <a:pathLst>
                <a:path w="8036" h="1735" extrusionOk="0">
                  <a:moveTo>
                    <a:pt x="1" y="0"/>
                  </a:moveTo>
                  <a:cubicBezTo>
                    <a:pt x="1" y="46"/>
                    <a:pt x="1" y="114"/>
                    <a:pt x="1" y="183"/>
                  </a:cubicBezTo>
                  <a:cubicBezTo>
                    <a:pt x="275" y="502"/>
                    <a:pt x="663" y="822"/>
                    <a:pt x="1119" y="1027"/>
                  </a:cubicBezTo>
                  <a:cubicBezTo>
                    <a:pt x="1690" y="1347"/>
                    <a:pt x="2329" y="1507"/>
                    <a:pt x="2831" y="1598"/>
                  </a:cubicBezTo>
                  <a:cubicBezTo>
                    <a:pt x="3310" y="1666"/>
                    <a:pt x="3630" y="1689"/>
                    <a:pt x="3630" y="1689"/>
                  </a:cubicBezTo>
                  <a:cubicBezTo>
                    <a:pt x="3630" y="1689"/>
                    <a:pt x="3950" y="1735"/>
                    <a:pt x="4452" y="1735"/>
                  </a:cubicBezTo>
                  <a:cubicBezTo>
                    <a:pt x="4954" y="1712"/>
                    <a:pt x="5593" y="1689"/>
                    <a:pt x="6232" y="1552"/>
                  </a:cubicBezTo>
                  <a:cubicBezTo>
                    <a:pt x="6894" y="1461"/>
                    <a:pt x="7510" y="1278"/>
                    <a:pt x="7967" y="1096"/>
                  </a:cubicBezTo>
                  <a:cubicBezTo>
                    <a:pt x="7967" y="1073"/>
                    <a:pt x="7990" y="1073"/>
                    <a:pt x="8012" y="1073"/>
                  </a:cubicBezTo>
                  <a:cubicBezTo>
                    <a:pt x="8012" y="1027"/>
                    <a:pt x="8012" y="1004"/>
                    <a:pt x="8035" y="982"/>
                  </a:cubicBezTo>
                  <a:cubicBezTo>
                    <a:pt x="7990" y="982"/>
                    <a:pt x="7967" y="1004"/>
                    <a:pt x="7921" y="1004"/>
                  </a:cubicBezTo>
                  <a:cubicBezTo>
                    <a:pt x="7465" y="1164"/>
                    <a:pt x="6848" y="1324"/>
                    <a:pt x="6209" y="1415"/>
                  </a:cubicBezTo>
                  <a:cubicBezTo>
                    <a:pt x="5570" y="1507"/>
                    <a:pt x="4931" y="1529"/>
                    <a:pt x="4452" y="1529"/>
                  </a:cubicBezTo>
                  <a:cubicBezTo>
                    <a:pt x="3972" y="1507"/>
                    <a:pt x="3653" y="1484"/>
                    <a:pt x="3653" y="1484"/>
                  </a:cubicBezTo>
                  <a:cubicBezTo>
                    <a:pt x="3653" y="1484"/>
                    <a:pt x="3333" y="1461"/>
                    <a:pt x="2854" y="1393"/>
                  </a:cubicBezTo>
                  <a:cubicBezTo>
                    <a:pt x="2397" y="1301"/>
                    <a:pt x="1758" y="1164"/>
                    <a:pt x="1188" y="890"/>
                  </a:cubicBezTo>
                  <a:cubicBezTo>
                    <a:pt x="708" y="662"/>
                    <a:pt x="275" y="32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4776925" y="3987625"/>
              <a:ext cx="211150" cy="316825"/>
            </a:xfrm>
            <a:custGeom>
              <a:avLst/>
              <a:gdLst/>
              <a:ahLst/>
              <a:cxnLst/>
              <a:rect l="l" t="t" r="r" b="b"/>
              <a:pathLst>
                <a:path w="8446" h="12673" extrusionOk="0">
                  <a:moveTo>
                    <a:pt x="0" y="0"/>
                  </a:moveTo>
                  <a:lnTo>
                    <a:pt x="0" y="0"/>
                  </a:lnTo>
                  <a:cubicBezTo>
                    <a:pt x="434" y="5958"/>
                    <a:pt x="914" y="11801"/>
                    <a:pt x="914" y="11801"/>
                  </a:cubicBezTo>
                  <a:cubicBezTo>
                    <a:pt x="1259" y="12473"/>
                    <a:pt x="2032" y="12672"/>
                    <a:pt x="2826" y="12672"/>
                  </a:cubicBezTo>
                  <a:cubicBezTo>
                    <a:pt x="3971" y="12672"/>
                    <a:pt x="5159" y="12258"/>
                    <a:pt x="5159" y="12258"/>
                  </a:cubicBezTo>
                  <a:cubicBezTo>
                    <a:pt x="5342" y="11755"/>
                    <a:pt x="5570" y="11116"/>
                    <a:pt x="5798" y="10386"/>
                  </a:cubicBezTo>
                  <a:lnTo>
                    <a:pt x="5798" y="10386"/>
                  </a:lnTo>
                  <a:cubicBezTo>
                    <a:pt x="5228" y="10775"/>
                    <a:pt x="4498" y="11147"/>
                    <a:pt x="3823" y="11147"/>
                  </a:cubicBezTo>
                  <a:cubicBezTo>
                    <a:pt x="3390" y="11147"/>
                    <a:pt x="2979" y="10993"/>
                    <a:pt x="2648" y="10591"/>
                  </a:cubicBezTo>
                  <a:cubicBezTo>
                    <a:pt x="1279" y="8994"/>
                    <a:pt x="1347" y="1690"/>
                    <a:pt x="2192" y="1575"/>
                  </a:cubicBezTo>
                  <a:cubicBezTo>
                    <a:pt x="2240" y="1571"/>
                    <a:pt x="2300" y="1569"/>
                    <a:pt x="2373" y="1569"/>
                  </a:cubicBezTo>
                  <a:cubicBezTo>
                    <a:pt x="2843" y="1569"/>
                    <a:pt x="3801" y="1650"/>
                    <a:pt x="4856" y="1650"/>
                  </a:cubicBezTo>
                  <a:cubicBezTo>
                    <a:pt x="6136" y="1650"/>
                    <a:pt x="7558" y="1531"/>
                    <a:pt x="8423" y="1005"/>
                  </a:cubicBezTo>
                  <a:cubicBezTo>
                    <a:pt x="8423" y="959"/>
                    <a:pt x="8446" y="913"/>
                    <a:pt x="8446" y="868"/>
                  </a:cubicBezTo>
                  <a:lnTo>
                    <a:pt x="8446" y="868"/>
                  </a:lnTo>
                  <a:cubicBezTo>
                    <a:pt x="6957" y="1235"/>
                    <a:pt x="5635" y="1447"/>
                    <a:pt x="4440" y="1447"/>
                  </a:cubicBezTo>
                  <a:cubicBezTo>
                    <a:pt x="2742" y="1447"/>
                    <a:pt x="1300" y="1019"/>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4921300" y="4091925"/>
              <a:ext cx="26275" cy="37750"/>
            </a:xfrm>
            <a:custGeom>
              <a:avLst/>
              <a:gdLst/>
              <a:ahLst/>
              <a:cxnLst/>
              <a:rect l="l" t="t" r="r" b="b"/>
              <a:pathLst>
                <a:path w="1051" h="1510" extrusionOk="0">
                  <a:moveTo>
                    <a:pt x="716" y="1"/>
                  </a:moveTo>
                  <a:cubicBezTo>
                    <a:pt x="529" y="1"/>
                    <a:pt x="313" y="229"/>
                    <a:pt x="160" y="553"/>
                  </a:cubicBezTo>
                  <a:cubicBezTo>
                    <a:pt x="0" y="964"/>
                    <a:pt x="46" y="1375"/>
                    <a:pt x="229" y="1489"/>
                  </a:cubicBezTo>
                  <a:cubicBezTo>
                    <a:pt x="259" y="1503"/>
                    <a:pt x="291" y="1509"/>
                    <a:pt x="325" y="1509"/>
                  </a:cubicBezTo>
                  <a:cubicBezTo>
                    <a:pt x="519" y="1509"/>
                    <a:pt x="754" y="1292"/>
                    <a:pt x="890" y="941"/>
                  </a:cubicBezTo>
                  <a:cubicBezTo>
                    <a:pt x="1050" y="553"/>
                    <a:pt x="1027" y="142"/>
                    <a:pt x="822" y="28"/>
                  </a:cubicBezTo>
                  <a:cubicBezTo>
                    <a:pt x="788" y="9"/>
                    <a:pt x="752" y="1"/>
                    <a:pt x="716" y="1"/>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4910450" y="4141875"/>
              <a:ext cx="18850" cy="27050"/>
            </a:xfrm>
            <a:custGeom>
              <a:avLst/>
              <a:gdLst/>
              <a:ahLst/>
              <a:cxnLst/>
              <a:rect l="l" t="t" r="r" b="b"/>
              <a:pathLst>
                <a:path w="754" h="1082" extrusionOk="0">
                  <a:moveTo>
                    <a:pt x="503" y="0"/>
                  </a:moveTo>
                  <a:cubicBezTo>
                    <a:pt x="373" y="0"/>
                    <a:pt x="211" y="153"/>
                    <a:pt x="115" y="404"/>
                  </a:cubicBezTo>
                  <a:cubicBezTo>
                    <a:pt x="1" y="678"/>
                    <a:pt x="23" y="975"/>
                    <a:pt x="160" y="1066"/>
                  </a:cubicBezTo>
                  <a:cubicBezTo>
                    <a:pt x="182" y="1077"/>
                    <a:pt x="205" y="1082"/>
                    <a:pt x="230" y="1082"/>
                  </a:cubicBezTo>
                  <a:cubicBezTo>
                    <a:pt x="365" y="1082"/>
                    <a:pt x="543" y="929"/>
                    <a:pt x="640" y="678"/>
                  </a:cubicBezTo>
                  <a:cubicBezTo>
                    <a:pt x="754" y="404"/>
                    <a:pt x="731" y="107"/>
                    <a:pt x="571" y="16"/>
                  </a:cubicBezTo>
                  <a:cubicBezTo>
                    <a:pt x="550" y="5"/>
                    <a:pt x="527" y="0"/>
                    <a:pt x="50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4799750" y="4282650"/>
              <a:ext cx="325850" cy="152725"/>
            </a:xfrm>
            <a:custGeom>
              <a:avLst/>
              <a:gdLst/>
              <a:ahLst/>
              <a:cxnLst/>
              <a:rect l="l" t="t" r="r" b="b"/>
              <a:pathLst>
                <a:path w="13034" h="6109" extrusionOk="0">
                  <a:moveTo>
                    <a:pt x="1" y="0"/>
                  </a:moveTo>
                  <a:cubicBezTo>
                    <a:pt x="92" y="936"/>
                    <a:pt x="183" y="1872"/>
                    <a:pt x="297" y="2785"/>
                  </a:cubicBezTo>
                  <a:cubicBezTo>
                    <a:pt x="1433" y="5055"/>
                    <a:pt x="5876" y="6108"/>
                    <a:pt x="9142" y="6108"/>
                  </a:cubicBezTo>
                  <a:cubicBezTo>
                    <a:pt x="11129" y="6108"/>
                    <a:pt x="12679" y="5719"/>
                    <a:pt x="12783" y="4976"/>
                  </a:cubicBezTo>
                  <a:cubicBezTo>
                    <a:pt x="13034" y="2990"/>
                    <a:pt x="4246" y="457"/>
                    <a:pt x="4246" y="457"/>
                  </a:cubicBezTo>
                  <a:cubicBezTo>
                    <a:pt x="4246" y="457"/>
                    <a:pt x="4246" y="388"/>
                    <a:pt x="4246" y="251"/>
                  </a:cubicBezTo>
                  <a:cubicBezTo>
                    <a:pt x="3718" y="509"/>
                    <a:pt x="2979" y="780"/>
                    <a:pt x="2166" y="780"/>
                  </a:cubicBezTo>
                  <a:cubicBezTo>
                    <a:pt x="1469" y="780"/>
                    <a:pt x="718" y="58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4806025" y="4343125"/>
              <a:ext cx="313875" cy="92250"/>
            </a:xfrm>
            <a:custGeom>
              <a:avLst/>
              <a:gdLst/>
              <a:ahLst/>
              <a:cxnLst/>
              <a:rect l="l" t="t" r="r" b="b"/>
              <a:pathLst>
                <a:path w="12555" h="3690" extrusionOk="0">
                  <a:moveTo>
                    <a:pt x="1" y="1"/>
                  </a:moveTo>
                  <a:lnTo>
                    <a:pt x="1" y="1"/>
                  </a:lnTo>
                  <a:cubicBezTo>
                    <a:pt x="23" y="115"/>
                    <a:pt x="46" y="252"/>
                    <a:pt x="46" y="366"/>
                  </a:cubicBezTo>
                  <a:cubicBezTo>
                    <a:pt x="1182" y="2636"/>
                    <a:pt x="5625" y="3689"/>
                    <a:pt x="8891" y="3689"/>
                  </a:cubicBezTo>
                  <a:cubicBezTo>
                    <a:pt x="10878" y="3689"/>
                    <a:pt x="12428" y="3300"/>
                    <a:pt x="12532" y="2557"/>
                  </a:cubicBezTo>
                  <a:cubicBezTo>
                    <a:pt x="12554" y="2283"/>
                    <a:pt x="12440" y="2032"/>
                    <a:pt x="12212" y="1758"/>
                  </a:cubicBezTo>
                  <a:cubicBezTo>
                    <a:pt x="11772" y="2118"/>
                    <a:pt x="10928" y="2391"/>
                    <a:pt x="9325" y="2391"/>
                  </a:cubicBezTo>
                  <a:cubicBezTo>
                    <a:pt x="9101" y="2391"/>
                    <a:pt x="8861" y="2386"/>
                    <a:pt x="8606" y="2374"/>
                  </a:cubicBezTo>
                  <a:cubicBezTo>
                    <a:pt x="4908" y="2215"/>
                    <a:pt x="1690" y="123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4418575" y="3619725"/>
              <a:ext cx="308150" cy="253225"/>
            </a:xfrm>
            <a:custGeom>
              <a:avLst/>
              <a:gdLst/>
              <a:ahLst/>
              <a:cxnLst/>
              <a:rect l="l" t="t" r="r" b="b"/>
              <a:pathLst>
                <a:path w="12326" h="10129" extrusionOk="0">
                  <a:moveTo>
                    <a:pt x="3386" y="0"/>
                  </a:moveTo>
                  <a:cubicBezTo>
                    <a:pt x="1694" y="0"/>
                    <a:pt x="355" y="158"/>
                    <a:pt x="91" y="519"/>
                  </a:cubicBezTo>
                  <a:cubicBezTo>
                    <a:pt x="69" y="519"/>
                    <a:pt x="69" y="542"/>
                    <a:pt x="46" y="588"/>
                  </a:cubicBezTo>
                  <a:cubicBezTo>
                    <a:pt x="46" y="588"/>
                    <a:pt x="46" y="588"/>
                    <a:pt x="46" y="610"/>
                  </a:cubicBezTo>
                  <a:cubicBezTo>
                    <a:pt x="46" y="633"/>
                    <a:pt x="23" y="656"/>
                    <a:pt x="23" y="679"/>
                  </a:cubicBezTo>
                  <a:cubicBezTo>
                    <a:pt x="23" y="679"/>
                    <a:pt x="23" y="702"/>
                    <a:pt x="23" y="702"/>
                  </a:cubicBezTo>
                  <a:cubicBezTo>
                    <a:pt x="23" y="747"/>
                    <a:pt x="23" y="770"/>
                    <a:pt x="23" y="816"/>
                  </a:cubicBezTo>
                  <a:cubicBezTo>
                    <a:pt x="23" y="816"/>
                    <a:pt x="23" y="816"/>
                    <a:pt x="23" y="839"/>
                  </a:cubicBezTo>
                  <a:cubicBezTo>
                    <a:pt x="0" y="884"/>
                    <a:pt x="0" y="907"/>
                    <a:pt x="0" y="953"/>
                  </a:cubicBezTo>
                  <a:cubicBezTo>
                    <a:pt x="0" y="976"/>
                    <a:pt x="0" y="976"/>
                    <a:pt x="0" y="976"/>
                  </a:cubicBezTo>
                  <a:cubicBezTo>
                    <a:pt x="23" y="1044"/>
                    <a:pt x="23" y="1090"/>
                    <a:pt x="23" y="1158"/>
                  </a:cubicBezTo>
                  <a:cubicBezTo>
                    <a:pt x="91" y="2026"/>
                    <a:pt x="434" y="3646"/>
                    <a:pt x="982" y="5678"/>
                  </a:cubicBezTo>
                  <a:cubicBezTo>
                    <a:pt x="982" y="5723"/>
                    <a:pt x="982" y="5746"/>
                    <a:pt x="982" y="5792"/>
                  </a:cubicBezTo>
                  <a:cubicBezTo>
                    <a:pt x="959" y="6180"/>
                    <a:pt x="1027" y="6705"/>
                    <a:pt x="1164" y="7207"/>
                  </a:cubicBezTo>
                  <a:cubicBezTo>
                    <a:pt x="1278" y="7709"/>
                    <a:pt x="1438" y="8188"/>
                    <a:pt x="1575" y="8554"/>
                  </a:cubicBezTo>
                  <a:cubicBezTo>
                    <a:pt x="1644" y="8736"/>
                    <a:pt x="1712" y="8873"/>
                    <a:pt x="1758" y="8987"/>
                  </a:cubicBezTo>
                  <a:cubicBezTo>
                    <a:pt x="4565" y="9672"/>
                    <a:pt x="8058" y="10106"/>
                    <a:pt x="12326" y="10129"/>
                  </a:cubicBezTo>
                  <a:cubicBezTo>
                    <a:pt x="12280" y="5769"/>
                    <a:pt x="12212" y="2094"/>
                    <a:pt x="12029" y="1569"/>
                  </a:cubicBezTo>
                  <a:cubicBezTo>
                    <a:pt x="11723" y="651"/>
                    <a:pt x="6825" y="0"/>
                    <a:pt x="3386"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4756950" y="3626350"/>
              <a:ext cx="301900" cy="246600"/>
            </a:xfrm>
            <a:custGeom>
              <a:avLst/>
              <a:gdLst/>
              <a:ahLst/>
              <a:cxnLst/>
              <a:rect l="l" t="t" r="r" b="b"/>
              <a:pathLst>
                <a:path w="12076" h="9864" extrusionOk="0">
                  <a:moveTo>
                    <a:pt x="9988" y="0"/>
                  </a:moveTo>
                  <a:cubicBezTo>
                    <a:pt x="6662" y="0"/>
                    <a:pt x="394" y="1106"/>
                    <a:pt x="115" y="2171"/>
                  </a:cubicBezTo>
                  <a:cubicBezTo>
                    <a:pt x="1" y="2674"/>
                    <a:pt x="160" y="5915"/>
                    <a:pt x="411" y="9864"/>
                  </a:cubicBezTo>
                  <a:cubicBezTo>
                    <a:pt x="4748" y="9772"/>
                    <a:pt x="8263" y="9202"/>
                    <a:pt x="11094" y="8380"/>
                  </a:cubicBezTo>
                  <a:cubicBezTo>
                    <a:pt x="11208" y="8015"/>
                    <a:pt x="11322" y="7558"/>
                    <a:pt x="11413" y="7079"/>
                  </a:cubicBezTo>
                  <a:cubicBezTo>
                    <a:pt x="11482" y="6577"/>
                    <a:pt x="11527" y="6052"/>
                    <a:pt x="11482" y="5664"/>
                  </a:cubicBezTo>
                  <a:cubicBezTo>
                    <a:pt x="11459" y="5641"/>
                    <a:pt x="11459" y="5595"/>
                    <a:pt x="11459" y="5550"/>
                  </a:cubicBezTo>
                  <a:cubicBezTo>
                    <a:pt x="11801" y="3655"/>
                    <a:pt x="12030" y="2103"/>
                    <a:pt x="12075" y="1190"/>
                  </a:cubicBezTo>
                  <a:cubicBezTo>
                    <a:pt x="12075" y="1121"/>
                    <a:pt x="12075" y="1053"/>
                    <a:pt x="12075" y="985"/>
                  </a:cubicBezTo>
                  <a:lnTo>
                    <a:pt x="12075" y="962"/>
                  </a:lnTo>
                  <a:cubicBezTo>
                    <a:pt x="12075" y="916"/>
                    <a:pt x="12075" y="870"/>
                    <a:pt x="12075" y="825"/>
                  </a:cubicBezTo>
                  <a:cubicBezTo>
                    <a:pt x="12075" y="802"/>
                    <a:pt x="12075" y="802"/>
                    <a:pt x="12075" y="779"/>
                  </a:cubicBezTo>
                  <a:cubicBezTo>
                    <a:pt x="12075" y="733"/>
                    <a:pt x="12052" y="711"/>
                    <a:pt x="12052" y="665"/>
                  </a:cubicBezTo>
                  <a:cubicBezTo>
                    <a:pt x="12052" y="642"/>
                    <a:pt x="12052" y="642"/>
                    <a:pt x="12052" y="619"/>
                  </a:cubicBezTo>
                  <a:cubicBezTo>
                    <a:pt x="12052" y="597"/>
                    <a:pt x="12052" y="574"/>
                    <a:pt x="12030" y="551"/>
                  </a:cubicBezTo>
                  <a:cubicBezTo>
                    <a:pt x="12030" y="528"/>
                    <a:pt x="12030" y="505"/>
                    <a:pt x="12030" y="505"/>
                  </a:cubicBezTo>
                  <a:cubicBezTo>
                    <a:pt x="12030" y="482"/>
                    <a:pt x="12030" y="460"/>
                    <a:pt x="12007" y="437"/>
                  </a:cubicBezTo>
                  <a:cubicBezTo>
                    <a:pt x="12007" y="437"/>
                    <a:pt x="12007" y="414"/>
                    <a:pt x="12007" y="414"/>
                  </a:cubicBezTo>
                  <a:cubicBezTo>
                    <a:pt x="11984" y="368"/>
                    <a:pt x="11984" y="345"/>
                    <a:pt x="11961" y="345"/>
                  </a:cubicBezTo>
                  <a:cubicBezTo>
                    <a:pt x="11752" y="104"/>
                    <a:pt x="11009" y="0"/>
                    <a:pt x="998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4166525" y="2509525"/>
              <a:ext cx="1160525" cy="1324050"/>
            </a:xfrm>
            <a:custGeom>
              <a:avLst/>
              <a:gdLst/>
              <a:ahLst/>
              <a:cxnLst/>
              <a:rect l="l" t="t" r="r" b="b"/>
              <a:pathLst>
                <a:path w="46421" h="52962" extrusionOk="0">
                  <a:moveTo>
                    <a:pt x="21455" y="1"/>
                  </a:moveTo>
                  <a:cubicBezTo>
                    <a:pt x="15829" y="1"/>
                    <a:pt x="13643" y="1765"/>
                    <a:pt x="13643" y="1765"/>
                  </a:cubicBezTo>
                  <a:cubicBezTo>
                    <a:pt x="10356" y="3887"/>
                    <a:pt x="11155" y="18495"/>
                    <a:pt x="11155" y="18495"/>
                  </a:cubicBezTo>
                  <a:cubicBezTo>
                    <a:pt x="11155" y="18495"/>
                    <a:pt x="545" y="44017"/>
                    <a:pt x="159" y="44017"/>
                  </a:cubicBezTo>
                  <a:cubicBezTo>
                    <a:pt x="157" y="44017"/>
                    <a:pt x="155" y="44016"/>
                    <a:pt x="153" y="44014"/>
                  </a:cubicBezTo>
                  <a:cubicBezTo>
                    <a:pt x="148" y="44007"/>
                    <a:pt x="145" y="44004"/>
                    <a:pt x="142" y="44004"/>
                  </a:cubicBezTo>
                  <a:cubicBezTo>
                    <a:pt x="0" y="44004"/>
                    <a:pt x="2671" y="52962"/>
                    <a:pt x="22796" y="52962"/>
                  </a:cubicBezTo>
                  <a:cubicBezTo>
                    <a:pt x="43293" y="52962"/>
                    <a:pt x="46420" y="42964"/>
                    <a:pt x="46420" y="42964"/>
                  </a:cubicBezTo>
                  <a:lnTo>
                    <a:pt x="31972" y="19454"/>
                  </a:lnTo>
                  <a:cubicBezTo>
                    <a:pt x="31972" y="19454"/>
                    <a:pt x="32908" y="3317"/>
                    <a:pt x="32405" y="2518"/>
                  </a:cubicBezTo>
                  <a:cubicBezTo>
                    <a:pt x="31903" y="1696"/>
                    <a:pt x="28525" y="418"/>
                    <a:pt x="23526" y="75"/>
                  </a:cubicBezTo>
                  <a:cubicBezTo>
                    <a:pt x="22789" y="24"/>
                    <a:pt x="22100" y="1"/>
                    <a:pt x="21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4438550" y="2509525"/>
              <a:ext cx="548400" cy="451075"/>
            </a:xfrm>
            <a:custGeom>
              <a:avLst/>
              <a:gdLst/>
              <a:ahLst/>
              <a:cxnLst/>
              <a:rect l="l" t="t" r="r" b="b"/>
              <a:pathLst>
                <a:path w="21936" h="18043" extrusionOk="0">
                  <a:moveTo>
                    <a:pt x="10574" y="1"/>
                  </a:moveTo>
                  <a:cubicBezTo>
                    <a:pt x="4948" y="1"/>
                    <a:pt x="2762" y="1765"/>
                    <a:pt x="2762" y="1765"/>
                  </a:cubicBezTo>
                  <a:cubicBezTo>
                    <a:pt x="2648" y="1833"/>
                    <a:pt x="2534" y="1924"/>
                    <a:pt x="2442" y="2016"/>
                  </a:cubicBezTo>
                  <a:cubicBezTo>
                    <a:pt x="3654" y="1566"/>
                    <a:pt x="5167" y="1359"/>
                    <a:pt x="6720" y="1359"/>
                  </a:cubicBezTo>
                  <a:cubicBezTo>
                    <a:pt x="8794" y="1359"/>
                    <a:pt x="10939" y="1728"/>
                    <a:pt x="12531" y="2381"/>
                  </a:cubicBezTo>
                  <a:cubicBezTo>
                    <a:pt x="14677" y="3248"/>
                    <a:pt x="16297" y="6284"/>
                    <a:pt x="16526" y="8315"/>
                  </a:cubicBezTo>
                  <a:cubicBezTo>
                    <a:pt x="16754" y="10119"/>
                    <a:pt x="16914" y="12287"/>
                    <a:pt x="15453" y="13679"/>
                  </a:cubicBezTo>
                  <a:cubicBezTo>
                    <a:pt x="14255" y="14816"/>
                    <a:pt x="12564" y="15047"/>
                    <a:pt x="10881" y="15047"/>
                  </a:cubicBezTo>
                  <a:cubicBezTo>
                    <a:pt x="10030" y="15047"/>
                    <a:pt x="9182" y="14988"/>
                    <a:pt x="8400" y="14958"/>
                  </a:cubicBezTo>
                  <a:cubicBezTo>
                    <a:pt x="4200" y="14752"/>
                    <a:pt x="0" y="14273"/>
                    <a:pt x="388" y="9594"/>
                  </a:cubicBezTo>
                  <a:lnTo>
                    <a:pt x="388" y="9594"/>
                  </a:lnTo>
                  <a:cubicBezTo>
                    <a:pt x="160" y="12287"/>
                    <a:pt x="183" y="15049"/>
                    <a:pt x="206" y="16761"/>
                  </a:cubicBezTo>
                  <a:cubicBezTo>
                    <a:pt x="3515" y="17286"/>
                    <a:pt x="8560" y="17970"/>
                    <a:pt x="12349" y="17970"/>
                  </a:cubicBezTo>
                  <a:cubicBezTo>
                    <a:pt x="14027" y="17970"/>
                    <a:pt x="15619" y="18043"/>
                    <a:pt x="17179" y="18043"/>
                  </a:cubicBezTo>
                  <a:cubicBezTo>
                    <a:pt x="18526" y="18043"/>
                    <a:pt x="19849" y="17989"/>
                    <a:pt x="21182" y="17788"/>
                  </a:cubicBezTo>
                  <a:cubicBezTo>
                    <a:pt x="21410" y="13657"/>
                    <a:pt x="21935" y="3157"/>
                    <a:pt x="21524" y="2518"/>
                  </a:cubicBezTo>
                  <a:cubicBezTo>
                    <a:pt x="21022" y="1696"/>
                    <a:pt x="17644" y="418"/>
                    <a:pt x="12645" y="75"/>
                  </a:cubicBezTo>
                  <a:cubicBezTo>
                    <a:pt x="11908" y="24"/>
                    <a:pt x="11219" y="1"/>
                    <a:pt x="10574"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4167150" y="2957625"/>
              <a:ext cx="1159900" cy="875950"/>
            </a:xfrm>
            <a:custGeom>
              <a:avLst/>
              <a:gdLst/>
              <a:ahLst/>
              <a:cxnLst/>
              <a:rect l="l" t="t" r="r" b="b"/>
              <a:pathLst>
                <a:path w="46396" h="35038" extrusionOk="0">
                  <a:moveTo>
                    <a:pt x="11107" y="1"/>
                  </a:moveTo>
                  <a:cubicBezTo>
                    <a:pt x="11130" y="366"/>
                    <a:pt x="11130" y="571"/>
                    <a:pt x="11130" y="571"/>
                  </a:cubicBezTo>
                  <a:cubicBezTo>
                    <a:pt x="11130" y="571"/>
                    <a:pt x="11107" y="663"/>
                    <a:pt x="11039" y="800"/>
                  </a:cubicBezTo>
                  <a:cubicBezTo>
                    <a:pt x="12431" y="1553"/>
                    <a:pt x="14348" y="2626"/>
                    <a:pt x="14987" y="3105"/>
                  </a:cubicBezTo>
                  <a:cubicBezTo>
                    <a:pt x="16015" y="3881"/>
                    <a:pt x="8893" y="26113"/>
                    <a:pt x="5698" y="27688"/>
                  </a:cubicBezTo>
                  <a:cubicBezTo>
                    <a:pt x="5398" y="27836"/>
                    <a:pt x="5102" y="27903"/>
                    <a:pt x="4811" y="27903"/>
                  </a:cubicBezTo>
                  <a:cubicBezTo>
                    <a:pt x="3303" y="27903"/>
                    <a:pt x="1933" y="26104"/>
                    <a:pt x="996" y="24401"/>
                  </a:cubicBezTo>
                  <a:cubicBezTo>
                    <a:pt x="510" y="25460"/>
                    <a:pt x="195" y="26092"/>
                    <a:pt x="134" y="26092"/>
                  </a:cubicBezTo>
                  <a:cubicBezTo>
                    <a:pt x="132" y="26092"/>
                    <a:pt x="130" y="26092"/>
                    <a:pt x="128" y="26090"/>
                  </a:cubicBezTo>
                  <a:cubicBezTo>
                    <a:pt x="124" y="26083"/>
                    <a:pt x="120" y="26080"/>
                    <a:pt x="117" y="26080"/>
                  </a:cubicBezTo>
                  <a:cubicBezTo>
                    <a:pt x="1" y="26080"/>
                    <a:pt x="1799" y="32188"/>
                    <a:pt x="13755" y="34307"/>
                  </a:cubicBezTo>
                  <a:cubicBezTo>
                    <a:pt x="12450" y="27962"/>
                    <a:pt x="17644" y="4117"/>
                    <a:pt x="19847" y="4117"/>
                  </a:cubicBezTo>
                  <a:cubicBezTo>
                    <a:pt x="19879" y="4117"/>
                    <a:pt x="19910" y="4122"/>
                    <a:pt x="19941" y="4132"/>
                  </a:cubicBezTo>
                  <a:cubicBezTo>
                    <a:pt x="22018" y="4840"/>
                    <a:pt x="21150" y="29400"/>
                    <a:pt x="20922" y="35015"/>
                  </a:cubicBezTo>
                  <a:cubicBezTo>
                    <a:pt x="21515" y="35015"/>
                    <a:pt x="22132" y="35038"/>
                    <a:pt x="22771" y="35038"/>
                  </a:cubicBezTo>
                  <a:cubicBezTo>
                    <a:pt x="23068" y="35038"/>
                    <a:pt x="23387" y="35038"/>
                    <a:pt x="23684" y="35015"/>
                  </a:cubicBezTo>
                  <a:cubicBezTo>
                    <a:pt x="23617" y="29377"/>
                    <a:pt x="23439" y="4112"/>
                    <a:pt x="24934" y="4112"/>
                  </a:cubicBezTo>
                  <a:cubicBezTo>
                    <a:pt x="24958" y="4112"/>
                    <a:pt x="24983" y="4119"/>
                    <a:pt x="25008" y="4132"/>
                  </a:cubicBezTo>
                  <a:cubicBezTo>
                    <a:pt x="26788" y="5091"/>
                    <a:pt x="33362" y="25337"/>
                    <a:pt x="33727" y="29240"/>
                  </a:cubicBezTo>
                  <a:cubicBezTo>
                    <a:pt x="33910" y="31066"/>
                    <a:pt x="31969" y="33006"/>
                    <a:pt x="29847" y="34581"/>
                  </a:cubicBezTo>
                  <a:cubicBezTo>
                    <a:pt x="44021" y="32618"/>
                    <a:pt x="46395" y="25040"/>
                    <a:pt x="46395" y="25040"/>
                  </a:cubicBezTo>
                  <a:lnTo>
                    <a:pt x="31947" y="1530"/>
                  </a:lnTo>
                  <a:cubicBezTo>
                    <a:pt x="31947" y="1530"/>
                    <a:pt x="31969" y="1211"/>
                    <a:pt x="31992" y="663"/>
                  </a:cubicBezTo>
                  <a:lnTo>
                    <a:pt x="11107" y="1"/>
                  </a:ln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4625700" y="2605550"/>
              <a:ext cx="43400" cy="329275"/>
            </a:xfrm>
            <a:custGeom>
              <a:avLst/>
              <a:gdLst/>
              <a:ahLst/>
              <a:cxnLst/>
              <a:rect l="l" t="t" r="r" b="b"/>
              <a:pathLst>
                <a:path w="1736" h="13171" extrusionOk="0">
                  <a:moveTo>
                    <a:pt x="1690" y="1"/>
                  </a:moveTo>
                  <a:cubicBezTo>
                    <a:pt x="1667" y="1"/>
                    <a:pt x="1576" y="412"/>
                    <a:pt x="1439" y="1028"/>
                  </a:cubicBezTo>
                  <a:cubicBezTo>
                    <a:pt x="1302" y="1621"/>
                    <a:pt x="1119" y="2443"/>
                    <a:pt x="914" y="3265"/>
                  </a:cubicBezTo>
                  <a:cubicBezTo>
                    <a:pt x="731" y="4064"/>
                    <a:pt x="549" y="4885"/>
                    <a:pt x="434" y="5502"/>
                  </a:cubicBezTo>
                  <a:cubicBezTo>
                    <a:pt x="320" y="6118"/>
                    <a:pt x="229" y="6529"/>
                    <a:pt x="229" y="6529"/>
                  </a:cubicBezTo>
                  <a:cubicBezTo>
                    <a:pt x="229" y="6529"/>
                    <a:pt x="183" y="6962"/>
                    <a:pt x="115" y="7579"/>
                  </a:cubicBezTo>
                  <a:cubicBezTo>
                    <a:pt x="46" y="8218"/>
                    <a:pt x="1" y="9062"/>
                    <a:pt x="24" y="9884"/>
                  </a:cubicBezTo>
                  <a:cubicBezTo>
                    <a:pt x="69" y="10729"/>
                    <a:pt x="183" y="11573"/>
                    <a:pt x="366" y="12189"/>
                  </a:cubicBezTo>
                  <a:cubicBezTo>
                    <a:pt x="434" y="12486"/>
                    <a:pt x="571" y="12737"/>
                    <a:pt x="617" y="12897"/>
                  </a:cubicBezTo>
                  <a:cubicBezTo>
                    <a:pt x="708" y="13080"/>
                    <a:pt x="754" y="13171"/>
                    <a:pt x="754" y="13171"/>
                  </a:cubicBezTo>
                  <a:cubicBezTo>
                    <a:pt x="777" y="13171"/>
                    <a:pt x="754" y="13057"/>
                    <a:pt x="708" y="12874"/>
                  </a:cubicBezTo>
                  <a:cubicBezTo>
                    <a:pt x="686" y="12691"/>
                    <a:pt x="594" y="12463"/>
                    <a:pt x="549" y="12144"/>
                  </a:cubicBezTo>
                  <a:cubicBezTo>
                    <a:pt x="412" y="11550"/>
                    <a:pt x="366" y="10706"/>
                    <a:pt x="366" y="9884"/>
                  </a:cubicBezTo>
                  <a:cubicBezTo>
                    <a:pt x="366" y="9062"/>
                    <a:pt x="457" y="8241"/>
                    <a:pt x="549" y="7624"/>
                  </a:cubicBezTo>
                  <a:cubicBezTo>
                    <a:pt x="640" y="7008"/>
                    <a:pt x="708" y="6597"/>
                    <a:pt x="708" y="6597"/>
                  </a:cubicBezTo>
                  <a:cubicBezTo>
                    <a:pt x="708" y="6597"/>
                    <a:pt x="754" y="6186"/>
                    <a:pt x="845" y="5570"/>
                  </a:cubicBezTo>
                  <a:cubicBezTo>
                    <a:pt x="959" y="4954"/>
                    <a:pt x="1096" y="4132"/>
                    <a:pt x="1256" y="3310"/>
                  </a:cubicBezTo>
                  <a:cubicBezTo>
                    <a:pt x="1393" y="2489"/>
                    <a:pt x="1553" y="1667"/>
                    <a:pt x="1621" y="1051"/>
                  </a:cubicBezTo>
                  <a:cubicBezTo>
                    <a:pt x="1713" y="434"/>
                    <a:pt x="1736" y="1"/>
                    <a:pt x="16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4459650" y="2999275"/>
              <a:ext cx="53100" cy="127875"/>
            </a:xfrm>
            <a:custGeom>
              <a:avLst/>
              <a:gdLst/>
              <a:ahLst/>
              <a:cxnLst/>
              <a:rect l="l" t="t" r="r" b="b"/>
              <a:pathLst>
                <a:path w="2124" h="5115" extrusionOk="0">
                  <a:moveTo>
                    <a:pt x="2052" y="0"/>
                  </a:moveTo>
                  <a:cubicBezTo>
                    <a:pt x="1998" y="0"/>
                    <a:pt x="1684" y="606"/>
                    <a:pt x="1370" y="1234"/>
                  </a:cubicBezTo>
                  <a:cubicBezTo>
                    <a:pt x="1096" y="1850"/>
                    <a:pt x="845" y="2489"/>
                    <a:pt x="845" y="2489"/>
                  </a:cubicBezTo>
                  <a:cubicBezTo>
                    <a:pt x="845" y="2489"/>
                    <a:pt x="640" y="3151"/>
                    <a:pt x="434" y="3790"/>
                  </a:cubicBezTo>
                  <a:cubicBezTo>
                    <a:pt x="206" y="4452"/>
                    <a:pt x="1" y="5091"/>
                    <a:pt x="69" y="5114"/>
                  </a:cubicBezTo>
                  <a:cubicBezTo>
                    <a:pt x="70" y="5114"/>
                    <a:pt x="71" y="5115"/>
                    <a:pt x="72" y="5115"/>
                  </a:cubicBezTo>
                  <a:cubicBezTo>
                    <a:pt x="126" y="5115"/>
                    <a:pt x="440" y="4509"/>
                    <a:pt x="754" y="3904"/>
                  </a:cubicBezTo>
                  <a:cubicBezTo>
                    <a:pt x="1005" y="3265"/>
                    <a:pt x="1279" y="2626"/>
                    <a:pt x="1279" y="2626"/>
                  </a:cubicBezTo>
                  <a:cubicBezTo>
                    <a:pt x="1279" y="2626"/>
                    <a:pt x="1484" y="1987"/>
                    <a:pt x="1690" y="1325"/>
                  </a:cubicBezTo>
                  <a:cubicBezTo>
                    <a:pt x="1918" y="686"/>
                    <a:pt x="2123" y="24"/>
                    <a:pt x="2055" y="1"/>
                  </a:cubicBezTo>
                  <a:cubicBezTo>
                    <a:pt x="2054" y="1"/>
                    <a:pt x="2053" y="0"/>
                    <a:pt x="20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4447100" y="2977025"/>
              <a:ext cx="152950" cy="677950"/>
            </a:xfrm>
            <a:custGeom>
              <a:avLst/>
              <a:gdLst/>
              <a:ahLst/>
              <a:cxnLst/>
              <a:rect l="l" t="t" r="r" b="b"/>
              <a:pathLst>
                <a:path w="6118" h="27118" extrusionOk="0">
                  <a:moveTo>
                    <a:pt x="6095" y="1"/>
                  </a:moveTo>
                  <a:cubicBezTo>
                    <a:pt x="6072" y="1"/>
                    <a:pt x="5981" y="183"/>
                    <a:pt x="5775" y="526"/>
                  </a:cubicBezTo>
                  <a:cubicBezTo>
                    <a:pt x="5684" y="686"/>
                    <a:pt x="5593" y="914"/>
                    <a:pt x="5479" y="1165"/>
                  </a:cubicBezTo>
                  <a:cubicBezTo>
                    <a:pt x="5364" y="1393"/>
                    <a:pt x="5273" y="1690"/>
                    <a:pt x="5159" y="1987"/>
                  </a:cubicBezTo>
                  <a:cubicBezTo>
                    <a:pt x="4680" y="3219"/>
                    <a:pt x="4360" y="4954"/>
                    <a:pt x="3995" y="6643"/>
                  </a:cubicBezTo>
                  <a:cubicBezTo>
                    <a:pt x="3219" y="10044"/>
                    <a:pt x="2466" y="13422"/>
                    <a:pt x="2466" y="13422"/>
                  </a:cubicBezTo>
                  <a:cubicBezTo>
                    <a:pt x="2466" y="13422"/>
                    <a:pt x="1690" y="16823"/>
                    <a:pt x="1005" y="20247"/>
                  </a:cubicBezTo>
                  <a:cubicBezTo>
                    <a:pt x="708" y="21959"/>
                    <a:pt x="366" y="23671"/>
                    <a:pt x="229" y="24949"/>
                  </a:cubicBezTo>
                  <a:cubicBezTo>
                    <a:pt x="160" y="25611"/>
                    <a:pt x="115" y="26159"/>
                    <a:pt x="69" y="26524"/>
                  </a:cubicBezTo>
                  <a:cubicBezTo>
                    <a:pt x="23" y="26912"/>
                    <a:pt x="0" y="27117"/>
                    <a:pt x="23" y="27117"/>
                  </a:cubicBezTo>
                  <a:cubicBezTo>
                    <a:pt x="46" y="27117"/>
                    <a:pt x="92" y="26912"/>
                    <a:pt x="160" y="26524"/>
                  </a:cubicBezTo>
                  <a:cubicBezTo>
                    <a:pt x="229" y="26159"/>
                    <a:pt x="320" y="25634"/>
                    <a:pt x="411" y="24995"/>
                  </a:cubicBezTo>
                  <a:cubicBezTo>
                    <a:pt x="594" y="23694"/>
                    <a:pt x="982" y="22004"/>
                    <a:pt x="1324" y="20293"/>
                  </a:cubicBezTo>
                  <a:cubicBezTo>
                    <a:pt x="2078" y="16914"/>
                    <a:pt x="2922" y="13513"/>
                    <a:pt x="2922" y="13513"/>
                  </a:cubicBezTo>
                  <a:cubicBezTo>
                    <a:pt x="2922" y="13513"/>
                    <a:pt x="2968" y="13308"/>
                    <a:pt x="3036" y="12943"/>
                  </a:cubicBezTo>
                  <a:cubicBezTo>
                    <a:pt x="3128" y="12555"/>
                    <a:pt x="3219" y="12030"/>
                    <a:pt x="3356" y="11391"/>
                  </a:cubicBezTo>
                  <a:cubicBezTo>
                    <a:pt x="3630" y="10112"/>
                    <a:pt x="3972" y="8401"/>
                    <a:pt x="4314" y="6712"/>
                  </a:cubicBezTo>
                  <a:cubicBezTo>
                    <a:pt x="4634" y="5000"/>
                    <a:pt x="4908" y="3288"/>
                    <a:pt x="5319" y="2032"/>
                  </a:cubicBezTo>
                  <a:cubicBezTo>
                    <a:pt x="5433" y="1736"/>
                    <a:pt x="5524" y="1439"/>
                    <a:pt x="5615" y="1211"/>
                  </a:cubicBezTo>
                  <a:cubicBezTo>
                    <a:pt x="5707" y="960"/>
                    <a:pt x="5798" y="731"/>
                    <a:pt x="5867" y="572"/>
                  </a:cubicBezTo>
                  <a:cubicBezTo>
                    <a:pt x="6026" y="206"/>
                    <a:pt x="6118" y="1"/>
                    <a:pt x="60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4684475" y="2993575"/>
              <a:ext cx="13150" cy="139275"/>
            </a:xfrm>
            <a:custGeom>
              <a:avLst/>
              <a:gdLst/>
              <a:ahLst/>
              <a:cxnLst/>
              <a:rect l="l" t="t" r="r" b="b"/>
              <a:pathLst>
                <a:path w="526" h="5571" extrusionOk="0">
                  <a:moveTo>
                    <a:pt x="69" y="1"/>
                  </a:moveTo>
                  <a:cubicBezTo>
                    <a:pt x="1" y="1"/>
                    <a:pt x="24" y="708"/>
                    <a:pt x="46" y="1393"/>
                  </a:cubicBezTo>
                  <a:cubicBezTo>
                    <a:pt x="46" y="2101"/>
                    <a:pt x="46" y="2786"/>
                    <a:pt x="46" y="2786"/>
                  </a:cubicBezTo>
                  <a:cubicBezTo>
                    <a:pt x="46" y="2786"/>
                    <a:pt x="92" y="3493"/>
                    <a:pt x="138" y="4178"/>
                  </a:cubicBezTo>
                  <a:cubicBezTo>
                    <a:pt x="183" y="4885"/>
                    <a:pt x="252" y="5570"/>
                    <a:pt x="320" y="5570"/>
                  </a:cubicBezTo>
                  <a:cubicBezTo>
                    <a:pt x="389" y="5570"/>
                    <a:pt x="434" y="4885"/>
                    <a:pt x="480" y="4178"/>
                  </a:cubicBezTo>
                  <a:lnTo>
                    <a:pt x="526" y="2786"/>
                  </a:lnTo>
                  <a:cubicBezTo>
                    <a:pt x="526" y="2786"/>
                    <a:pt x="457" y="2078"/>
                    <a:pt x="389" y="1370"/>
                  </a:cubicBezTo>
                  <a:cubicBezTo>
                    <a:pt x="252" y="686"/>
                    <a:pt x="138" y="1"/>
                    <a:pt x="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4810600" y="2987875"/>
              <a:ext cx="225975" cy="610025"/>
            </a:xfrm>
            <a:custGeom>
              <a:avLst/>
              <a:gdLst/>
              <a:ahLst/>
              <a:cxnLst/>
              <a:rect l="l" t="t" r="r" b="b"/>
              <a:pathLst>
                <a:path w="9039" h="24401" extrusionOk="0">
                  <a:moveTo>
                    <a:pt x="23" y="1"/>
                  </a:moveTo>
                  <a:cubicBezTo>
                    <a:pt x="0" y="1"/>
                    <a:pt x="46" y="206"/>
                    <a:pt x="137" y="548"/>
                  </a:cubicBezTo>
                  <a:cubicBezTo>
                    <a:pt x="183" y="708"/>
                    <a:pt x="228" y="936"/>
                    <a:pt x="297" y="1165"/>
                  </a:cubicBezTo>
                  <a:cubicBezTo>
                    <a:pt x="365" y="1416"/>
                    <a:pt x="457" y="1667"/>
                    <a:pt x="571" y="1964"/>
                  </a:cubicBezTo>
                  <a:cubicBezTo>
                    <a:pt x="982" y="3128"/>
                    <a:pt x="1712" y="4588"/>
                    <a:pt x="2442" y="6049"/>
                  </a:cubicBezTo>
                  <a:cubicBezTo>
                    <a:pt x="2625" y="6414"/>
                    <a:pt x="2808" y="6780"/>
                    <a:pt x="2990" y="7145"/>
                  </a:cubicBezTo>
                  <a:cubicBezTo>
                    <a:pt x="3173" y="7510"/>
                    <a:pt x="3333" y="7852"/>
                    <a:pt x="3492" y="8218"/>
                  </a:cubicBezTo>
                  <a:cubicBezTo>
                    <a:pt x="3789" y="8902"/>
                    <a:pt x="4086" y="9564"/>
                    <a:pt x="4269" y="10135"/>
                  </a:cubicBezTo>
                  <a:cubicBezTo>
                    <a:pt x="4679" y="11299"/>
                    <a:pt x="4930" y="12052"/>
                    <a:pt x="4930" y="12052"/>
                  </a:cubicBezTo>
                  <a:cubicBezTo>
                    <a:pt x="4930" y="12052"/>
                    <a:pt x="5022" y="12235"/>
                    <a:pt x="5136" y="12577"/>
                  </a:cubicBezTo>
                  <a:cubicBezTo>
                    <a:pt x="5273" y="12920"/>
                    <a:pt x="5433" y="13376"/>
                    <a:pt x="5615" y="13970"/>
                  </a:cubicBezTo>
                  <a:cubicBezTo>
                    <a:pt x="5980" y="15134"/>
                    <a:pt x="6483" y="16686"/>
                    <a:pt x="6939" y="18238"/>
                  </a:cubicBezTo>
                  <a:cubicBezTo>
                    <a:pt x="7167" y="19014"/>
                    <a:pt x="7418" y="19790"/>
                    <a:pt x="7624" y="20520"/>
                  </a:cubicBezTo>
                  <a:cubicBezTo>
                    <a:pt x="7875" y="21251"/>
                    <a:pt x="8103" y="21913"/>
                    <a:pt x="8309" y="22506"/>
                  </a:cubicBezTo>
                  <a:cubicBezTo>
                    <a:pt x="8514" y="23077"/>
                    <a:pt x="8697" y="23556"/>
                    <a:pt x="8811" y="23899"/>
                  </a:cubicBezTo>
                  <a:cubicBezTo>
                    <a:pt x="8925" y="24218"/>
                    <a:pt x="9016" y="24401"/>
                    <a:pt x="9016" y="24401"/>
                  </a:cubicBezTo>
                  <a:cubicBezTo>
                    <a:pt x="9039" y="24401"/>
                    <a:pt x="8993" y="24195"/>
                    <a:pt x="8902" y="23853"/>
                  </a:cubicBezTo>
                  <a:cubicBezTo>
                    <a:pt x="8788" y="23511"/>
                    <a:pt x="8651" y="23031"/>
                    <a:pt x="8491" y="22438"/>
                  </a:cubicBezTo>
                  <a:cubicBezTo>
                    <a:pt x="8309" y="21867"/>
                    <a:pt x="8103" y="21182"/>
                    <a:pt x="7898" y="20452"/>
                  </a:cubicBezTo>
                  <a:cubicBezTo>
                    <a:pt x="7692" y="19722"/>
                    <a:pt x="7464" y="18946"/>
                    <a:pt x="7259" y="18147"/>
                  </a:cubicBezTo>
                  <a:cubicBezTo>
                    <a:pt x="6825" y="16595"/>
                    <a:pt x="6368" y="15020"/>
                    <a:pt x="6026" y="13856"/>
                  </a:cubicBezTo>
                  <a:cubicBezTo>
                    <a:pt x="5866" y="13262"/>
                    <a:pt x="5707" y="12783"/>
                    <a:pt x="5570" y="12440"/>
                  </a:cubicBezTo>
                  <a:cubicBezTo>
                    <a:pt x="5455" y="12121"/>
                    <a:pt x="5387" y="11915"/>
                    <a:pt x="5387" y="11915"/>
                  </a:cubicBezTo>
                  <a:cubicBezTo>
                    <a:pt x="5387" y="11915"/>
                    <a:pt x="5113" y="11162"/>
                    <a:pt x="4679" y="9998"/>
                  </a:cubicBezTo>
                  <a:cubicBezTo>
                    <a:pt x="4474" y="9427"/>
                    <a:pt x="4177" y="8765"/>
                    <a:pt x="3858" y="8058"/>
                  </a:cubicBezTo>
                  <a:cubicBezTo>
                    <a:pt x="3675" y="7716"/>
                    <a:pt x="3515" y="7373"/>
                    <a:pt x="3333" y="7008"/>
                  </a:cubicBezTo>
                  <a:cubicBezTo>
                    <a:pt x="3127" y="6643"/>
                    <a:pt x="2945" y="6278"/>
                    <a:pt x="2739" y="5912"/>
                  </a:cubicBezTo>
                  <a:cubicBezTo>
                    <a:pt x="1963" y="4474"/>
                    <a:pt x="1187" y="3036"/>
                    <a:pt x="731" y="1895"/>
                  </a:cubicBezTo>
                  <a:cubicBezTo>
                    <a:pt x="616" y="1621"/>
                    <a:pt x="502" y="1370"/>
                    <a:pt x="411" y="1119"/>
                  </a:cubicBezTo>
                  <a:cubicBezTo>
                    <a:pt x="343" y="891"/>
                    <a:pt x="274" y="685"/>
                    <a:pt x="228" y="526"/>
                  </a:cubicBezTo>
                  <a:cubicBezTo>
                    <a:pt x="114" y="183"/>
                    <a:pt x="46" y="1"/>
                    <a:pt x="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4952100" y="3086600"/>
              <a:ext cx="149550" cy="255675"/>
            </a:xfrm>
            <a:custGeom>
              <a:avLst/>
              <a:gdLst/>
              <a:ahLst/>
              <a:cxnLst/>
              <a:rect l="l" t="t" r="r" b="b"/>
              <a:pathLst>
                <a:path w="5982" h="10227" extrusionOk="0">
                  <a:moveTo>
                    <a:pt x="117" y="0"/>
                  </a:moveTo>
                  <a:cubicBezTo>
                    <a:pt x="116" y="0"/>
                    <a:pt x="115" y="0"/>
                    <a:pt x="115" y="0"/>
                  </a:cubicBezTo>
                  <a:cubicBezTo>
                    <a:pt x="1" y="46"/>
                    <a:pt x="2671" y="5273"/>
                    <a:pt x="2671" y="5273"/>
                  </a:cubicBezTo>
                  <a:cubicBezTo>
                    <a:pt x="2671" y="5273"/>
                    <a:pt x="5711" y="10227"/>
                    <a:pt x="5864" y="10227"/>
                  </a:cubicBezTo>
                  <a:cubicBezTo>
                    <a:pt x="5865" y="10227"/>
                    <a:pt x="5866" y="10227"/>
                    <a:pt x="5867" y="10226"/>
                  </a:cubicBezTo>
                  <a:cubicBezTo>
                    <a:pt x="5981" y="10158"/>
                    <a:pt x="3082" y="5068"/>
                    <a:pt x="3082" y="5068"/>
                  </a:cubicBezTo>
                  <a:cubicBezTo>
                    <a:pt x="3082" y="5068"/>
                    <a:pt x="254" y="0"/>
                    <a:pt x="1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4601750" y="3284025"/>
              <a:ext cx="31400" cy="267650"/>
            </a:xfrm>
            <a:custGeom>
              <a:avLst/>
              <a:gdLst/>
              <a:ahLst/>
              <a:cxnLst/>
              <a:rect l="l" t="t" r="r" b="b"/>
              <a:pathLst>
                <a:path w="1256" h="10706" extrusionOk="0">
                  <a:moveTo>
                    <a:pt x="1119" y="1"/>
                  </a:moveTo>
                  <a:lnTo>
                    <a:pt x="1119" y="1"/>
                  </a:lnTo>
                  <a:cubicBezTo>
                    <a:pt x="1004" y="1"/>
                    <a:pt x="388" y="5342"/>
                    <a:pt x="388" y="5342"/>
                  </a:cubicBezTo>
                  <a:cubicBezTo>
                    <a:pt x="388" y="5342"/>
                    <a:pt x="0" y="10683"/>
                    <a:pt x="137" y="10706"/>
                  </a:cubicBezTo>
                  <a:cubicBezTo>
                    <a:pt x="251" y="10706"/>
                    <a:pt x="867" y="5365"/>
                    <a:pt x="867" y="5365"/>
                  </a:cubicBezTo>
                  <a:cubicBezTo>
                    <a:pt x="867" y="5365"/>
                    <a:pt x="1256" y="24"/>
                    <a:pt x="1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4473350" y="2684275"/>
              <a:ext cx="27975" cy="106275"/>
            </a:xfrm>
            <a:custGeom>
              <a:avLst/>
              <a:gdLst/>
              <a:ahLst/>
              <a:cxnLst/>
              <a:rect l="l" t="t" r="r" b="b"/>
              <a:pathLst>
                <a:path w="1119" h="4251" extrusionOk="0">
                  <a:moveTo>
                    <a:pt x="620" y="0"/>
                  </a:moveTo>
                  <a:cubicBezTo>
                    <a:pt x="612" y="0"/>
                    <a:pt x="603" y="1"/>
                    <a:pt x="594" y="2"/>
                  </a:cubicBezTo>
                  <a:cubicBezTo>
                    <a:pt x="388" y="47"/>
                    <a:pt x="229" y="412"/>
                    <a:pt x="229" y="823"/>
                  </a:cubicBezTo>
                  <a:cubicBezTo>
                    <a:pt x="251" y="1197"/>
                    <a:pt x="421" y="1486"/>
                    <a:pt x="638" y="1486"/>
                  </a:cubicBezTo>
                  <a:cubicBezTo>
                    <a:pt x="646" y="1486"/>
                    <a:pt x="654" y="1486"/>
                    <a:pt x="662" y="1485"/>
                  </a:cubicBezTo>
                  <a:cubicBezTo>
                    <a:pt x="868" y="1440"/>
                    <a:pt x="1028" y="1074"/>
                    <a:pt x="1028" y="663"/>
                  </a:cubicBezTo>
                  <a:cubicBezTo>
                    <a:pt x="1006" y="269"/>
                    <a:pt x="836" y="0"/>
                    <a:pt x="620" y="0"/>
                  </a:cubicBezTo>
                  <a:close/>
                  <a:moveTo>
                    <a:pt x="570" y="2189"/>
                  </a:moveTo>
                  <a:cubicBezTo>
                    <a:pt x="555" y="2189"/>
                    <a:pt x="540" y="2190"/>
                    <a:pt x="525" y="2193"/>
                  </a:cubicBezTo>
                  <a:cubicBezTo>
                    <a:pt x="229" y="2261"/>
                    <a:pt x="0" y="2763"/>
                    <a:pt x="0" y="3311"/>
                  </a:cubicBezTo>
                  <a:cubicBezTo>
                    <a:pt x="22" y="3853"/>
                    <a:pt x="270" y="4250"/>
                    <a:pt x="549" y="4250"/>
                  </a:cubicBezTo>
                  <a:cubicBezTo>
                    <a:pt x="564" y="4250"/>
                    <a:pt x="579" y="4249"/>
                    <a:pt x="594" y="4247"/>
                  </a:cubicBezTo>
                  <a:cubicBezTo>
                    <a:pt x="891" y="4201"/>
                    <a:pt x="1119" y="3699"/>
                    <a:pt x="1096" y="3129"/>
                  </a:cubicBezTo>
                  <a:cubicBezTo>
                    <a:pt x="1074" y="2587"/>
                    <a:pt x="847" y="2189"/>
                    <a:pt x="570" y="218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4254800" y="3403825"/>
              <a:ext cx="52525" cy="101650"/>
            </a:xfrm>
            <a:custGeom>
              <a:avLst/>
              <a:gdLst/>
              <a:ahLst/>
              <a:cxnLst/>
              <a:rect l="l" t="t" r="r" b="b"/>
              <a:pathLst>
                <a:path w="2101" h="4066" extrusionOk="0">
                  <a:moveTo>
                    <a:pt x="1758" y="1"/>
                  </a:moveTo>
                  <a:cubicBezTo>
                    <a:pt x="1556" y="1"/>
                    <a:pt x="1297" y="290"/>
                    <a:pt x="1187" y="664"/>
                  </a:cubicBezTo>
                  <a:cubicBezTo>
                    <a:pt x="1073" y="1075"/>
                    <a:pt x="1142" y="1395"/>
                    <a:pt x="1370" y="1417"/>
                  </a:cubicBezTo>
                  <a:cubicBezTo>
                    <a:pt x="1378" y="1418"/>
                    <a:pt x="1386" y="1419"/>
                    <a:pt x="1395" y="1419"/>
                  </a:cubicBezTo>
                  <a:cubicBezTo>
                    <a:pt x="1616" y="1419"/>
                    <a:pt x="1854" y="1129"/>
                    <a:pt x="1986" y="755"/>
                  </a:cubicBezTo>
                  <a:cubicBezTo>
                    <a:pt x="2100" y="367"/>
                    <a:pt x="2009" y="25"/>
                    <a:pt x="1781" y="2"/>
                  </a:cubicBezTo>
                  <a:cubicBezTo>
                    <a:pt x="1773" y="1"/>
                    <a:pt x="1766" y="1"/>
                    <a:pt x="1758" y="1"/>
                  </a:cubicBezTo>
                  <a:close/>
                  <a:moveTo>
                    <a:pt x="982" y="2056"/>
                  </a:moveTo>
                  <a:cubicBezTo>
                    <a:pt x="688" y="2056"/>
                    <a:pt x="316" y="2481"/>
                    <a:pt x="160" y="3015"/>
                  </a:cubicBezTo>
                  <a:cubicBezTo>
                    <a:pt x="0" y="3563"/>
                    <a:pt x="114" y="4019"/>
                    <a:pt x="434" y="4065"/>
                  </a:cubicBezTo>
                  <a:cubicBezTo>
                    <a:pt x="442" y="4066"/>
                    <a:pt x="449" y="4066"/>
                    <a:pt x="457" y="4066"/>
                  </a:cubicBezTo>
                  <a:cubicBezTo>
                    <a:pt x="750" y="4066"/>
                    <a:pt x="1123" y="3640"/>
                    <a:pt x="1279" y="3106"/>
                  </a:cubicBezTo>
                  <a:cubicBezTo>
                    <a:pt x="1438" y="2559"/>
                    <a:pt x="1324" y="2102"/>
                    <a:pt x="1005" y="2056"/>
                  </a:cubicBezTo>
                  <a:cubicBezTo>
                    <a:pt x="997" y="2056"/>
                    <a:pt x="990" y="2056"/>
                    <a:pt x="982" y="205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4438550" y="2875450"/>
              <a:ext cx="532975" cy="146675"/>
            </a:xfrm>
            <a:custGeom>
              <a:avLst/>
              <a:gdLst/>
              <a:ahLst/>
              <a:cxnLst/>
              <a:rect l="l" t="t" r="r" b="b"/>
              <a:pathLst>
                <a:path w="21319" h="5867" extrusionOk="0">
                  <a:moveTo>
                    <a:pt x="0" y="1"/>
                  </a:moveTo>
                  <a:lnTo>
                    <a:pt x="0" y="1"/>
                  </a:lnTo>
                  <a:cubicBezTo>
                    <a:pt x="114" y="2238"/>
                    <a:pt x="274" y="3858"/>
                    <a:pt x="274" y="3858"/>
                  </a:cubicBezTo>
                  <a:cubicBezTo>
                    <a:pt x="274" y="3858"/>
                    <a:pt x="251" y="3904"/>
                    <a:pt x="206" y="4018"/>
                  </a:cubicBezTo>
                  <a:cubicBezTo>
                    <a:pt x="2976" y="4789"/>
                    <a:pt x="7738" y="5867"/>
                    <a:pt x="12823" y="5867"/>
                  </a:cubicBezTo>
                  <a:cubicBezTo>
                    <a:pt x="15572" y="5867"/>
                    <a:pt x="18416" y="5552"/>
                    <a:pt x="21091" y="4703"/>
                  </a:cubicBezTo>
                  <a:cubicBezTo>
                    <a:pt x="21113" y="4292"/>
                    <a:pt x="21205" y="2694"/>
                    <a:pt x="21319" y="640"/>
                  </a:cubicBezTo>
                  <a:lnTo>
                    <a:pt x="21319" y="640"/>
                  </a:lnTo>
                  <a:cubicBezTo>
                    <a:pt x="19249" y="1085"/>
                    <a:pt x="16285" y="1511"/>
                    <a:pt x="12564" y="1511"/>
                  </a:cubicBezTo>
                  <a:cubicBezTo>
                    <a:pt x="9023" y="1511"/>
                    <a:pt x="4797" y="1125"/>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4441975" y="2888025"/>
              <a:ext cx="529550" cy="134100"/>
            </a:xfrm>
            <a:custGeom>
              <a:avLst/>
              <a:gdLst/>
              <a:ahLst/>
              <a:cxnLst/>
              <a:rect l="l" t="t" r="r" b="b"/>
              <a:pathLst>
                <a:path w="21182" h="5364" extrusionOk="0">
                  <a:moveTo>
                    <a:pt x="2146" y="0"/>
                  </a:moveTo>
                  <a:lnTo>
                    <a:pt x="2146" y="0"/>
                  </a:lnTo>
                  <a:cubicBezTo>
                    <a:pt x="6072" y="1803"/>
                    <a:pt x="14494" y="1621"/>
                    <a:pt x="14768" y="3059"/>
                  </a:cubicBezTo>
                  <a:cubicBezTo>
                    <a:pt x="14911" y="3764"/>
                    <a:pt x="13751" y="4025"/>
                    <a:pt x="11955" y="4025"/>
                  </a:cubicBezTo>
                  <a:cubicBezTo>
                    <a:pt x="9738" y="4025"/>
                    <a:pt x="6552" y="3627"/>
                    <a:pt x="3652" y="3173"/>
                  </a:cubicBezTo>
                  <a:cubicBezTo>
                    <a:pt x="1643" y="2876"/>
                    <a:pt x="548" y="2260"/>
                    <a:pt x="0" y="1621"/>
                  </a:cubicBezTo>
                  <a:lnTo>
                    <a:pt x="0" y="1621"/>
                  </a:lnTo>
                  <a:cubicBezTo>
                    <a:pt x="69" y="2694"/>
                    <a:pt x="137" y="3355"/>
                    <a:pt x="137" y="3355"/>
                  </a:cubicBezTo>
                  <a:cubicBezTo>
                    <a:pt x="137" y="3355"/>
                    <a:pt x="114" y="3401"/>
                    <a:pt x="69" y="3515"/>
                  </a:cubicBezTo>
                  <a:cubicBezTo>
                    <a:pt x="2839" y="4286"/>
                    <a:pt x="7601" y="5364"/>
                    <a:pt x="12686" y="5364"/>
                  </a:cubicBezTo>
                  <a:cubicBezTo>
                    <a:pt x="15435" y="5364"/>
                    <a:pt x="18279" y="5049"/>
                    <a:pt x="20954" y="4200"/>
                  </a:cubicBezTo>
                  <a:cubicBezTo>
                    <a:pt x="20976" y="3789"/>
                    <a:pt x="21068" y="2191"/>
                    <a:pt x="21182" y="137"/>
                  </a:cubicBezTo>
                  <a:lnTo>
                    <a:pt x="21182" y="137"/>
                  </a:lnTo>
                  <a:cubicBezTo>
                    <a:pt x="19109" y="582"/>
                    <a:pt x="16144" y="1006"/>
                    <a:pt x="12416" y="1006"/>
                  </a:cubicBezTo>
                  <a:cubicBezTo>
                    <a:pt x="9453" y="1006"/>
                    <a:pt x="6007" y="738"/>
                    <a:pt x="2146"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4463075" y="2898625"/>
              <a:ext cx="79350" cy="33250"/>
            </a:xfrm>
            <a:custGeom>
              <a:avLst/>
              <a:gdLst/>
              <a:ahLst/>
              <a:cxnLst/>
              <a:rect l="l" t="t" r="r" b="b"/>
              <a:pathLst>
                <a:path w="3174" h="1330" extrusionOk="0">
                  <a:moveTo>
                    <a:pt x="457" y="1"/>
                  </a:moveTo>
                  <a:cubicBezTo>
                    <a:pt x="220" y="1"/>
                    <a:pt x="54" y="77"/>
                    <a:pt x="23" y="215"/>
                  </a:cubicBezTo>
                  <a:cubicBezTo>
                    <a:pt x="1" y="421"/>
                    <a:pt x="320" y="695"/>
                    <a:pt x="754" y="809"/>
                  </a:cubicBezTo>
                  <a:cubicBezTo>
                    <a:pt x="876" y="843"/>
                    <a:pt x="994" y="858"/>
                    <a:pt x="1101" y="858"/>
                  </a:cubicBezTo>
                  <a:cubicBezTo>
                    <a:pt x="1354" y="858"/>
                    <a:pt x="1543" y="770"/>
                    <a:pt x="1576" y="626"/>
                  </a:cubicBezTo>
                  <a:cubicBezTo>
                    <a:pt x="1598" y="421"/>
                    <a:pt x="1256" y="170"/>
                    <a:pt x="845" y="55"/>
                  </a:cubicBezTo>
                  <a:cubicBezTo>
                    <a:pt x="704" y="18"/>
                    <a:pt x="572" y="1"/>
                    <a:pt x="457" y="1"/>
                  </a:cubicBezTo>
                  <a:close/>
                  <a:moveTo>
                    <a:pt x="2383" y="721"/>
                  </a:moveTo>
                  <a:cubicBezTo>
                    <a:pt x="2204" y="721"/>
                    <a:pt x="2071" y="783"/>
                    <a:pt x="2055" y="877"/>
                  </a:cubicBezTo>
                  <a:cubicBezTo>
                    <a:pt x="2055" y="1014"/>
                    <a:pt x="2283" y="1220"/>
                    <a:pt x="2580" y="1288"/>
                  </a:cubicBezTo>
                  <a:cubicBezTo>
                    <a:pt x="2673" y="1317"/>
                    <a:pt x="2764" y="1330"/>
                    <a:pt x="2845" y="1330"/>
                  </a:cubicBezTo>
                  <a:cubicBezTo>
                    <a:pt x="3024" y="1330"/>
                    <a:pt x="3158" y="1268"/>
                    <a:pt x="3173" y="1174"/>
                  </a:cubicBezTo>
                  <a:cubicBezTo>
                    <a:pt x="3173" y="1014"/>
                    <a:pt x="2945" y="832"/>
                    <a:pt x="2648" y="763"/>
                  </a:cubicBezTo>
                  <a:cubicBezTo>
                    <a:pt x="2555" y="734"/>
                    <a:pt x="2464" y="721"/>
                    <a:pt x="2383" y="72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4487050" y="2504500"/>
              <a:ext cx="427650" cy="185275"/>
            </a:xfrm>
            <a:custGeom>
              <a:avLst/>
              <a:gdLst/>
              <a:ahLst/>
              <a:cxnLst/>
              <a:rect l="l" t="t" r="r" b="b"/>
              <a:pathLst>
                <a:path w="17106" h="7411" extrusionOk="0">
                  <a:moveTo>
                    <a:pt x="10529" y="0"/>
                  </a:moveTo>
                  <a:cubicBezTo>
                    <a:pt x="8964" y="0"/>
                    <a:pt x="7016" y="296"/>
                    <a:pt x="4634" y="1007"/>
                  </a:cubicBezTo>
                  <a:cubicBezTo>
                    <a:pt x="4634" y="1007"/>
                    <a:pt x="0" y="3769"/>
                    <a:pt x="1986" y="5914"/>
                  </a:cubicBezTo>
                  <a:cubicBezTo>
                    <a:pt x="2492" y="6467"/>
                    <a:pt x="3101" y="6672"/>
                    <a:pt x="3729" y="6672"/>
                  </a:cubicBezTo>
                  <a:cubicBezTo>
                    <a:pt x="5565" y="6672"/>
                    <a:pt x="7555" y="4910"/>
                    <a:pt x="7555" y="4910"/>
                  </a:cubicBezTo>
                  <a:cubicBezTo>
                    <a:pt x="7555" y="4910"/>
                    <a:pt x="8748" y="7411"/>
                    <a:pt x="11330" y="7411"/>
                  </a:cubicBezTo>
                  <a:cubicBezTo>
                    <a:pt x="11983" y="7411"/>
                    <a:pt x="12725" y="7251"/>
                    <a:pt x="13558" y="6850"/>
                  </a:cubicBezTo>
                  <a:cubicBezTo>
                    <a:pt x="16896" y="5228"/>
                    <a:pt x="17105" y="0"/>
                    <a:pt x="10529" y="0"/>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4486475" y="2478250"/>
              <a:ext cx="427650" cy="185350"/>
            </a:xfrm>
            <a:custGeom>
              <a:avLst/>
              <a:gdLst/>
              <a:ahLst/>
              <a:cxnLst/>
              <a:rect l="l" t="t" r="r" b="b"/>
              <a:pathLst>
                <a:path w="17106" h="7414" extrusionOk="0">
                  <a:moveTo>
                    <a:pt x="10529" y="0"/>
                  </a:moveTo>
                  <a:cubicBezTo>
                    <a:pt x="8965" y="0"/>
                    <a:pt x="7016" y="296"/>
                    <a:pt x="4634" y="1007"/>
                  </a:cubicBezTo>
                  <a:cubicBezTo>
                    <a:pt x="4634" y="1007"/>
                    <a:pt x="0" y="3769"/>
                    <a:pt x="1986" y="5937"/>
                  </a:cubicBezTo>
                  <a:cubicBezTo>
                    <a:pt x="2491" y="6482"/>
                    <a:pt x="3098" y="6686"/>
                    <a:pt x="3724" y="6686"/>
                  </a:cubicBezTo>
                  <a:cubicBezTo>
                    <a:pt x="5562" y="6686"/>
                    <a:pt x="7556" y="4933"/>
                    <a:pt x="7556" y="4933"/>
                  </a:cubicBezTo>
                  <a:cubicBezTo>
                    <a:pt x="7556" y="4933"/>
                    <a:pt x="8745" y="7413"/>
                    <a:pt x="11321" y="7413"/>
                  </a:cubicBezTo>
                  <a:cubicBezTo>
                    <a:pt x="11976" y="7413"/>
                    <a:pt x="12721" y="7253"/>
                    <a:pt x="13559" y="6850"/>
                  </a:cubicBezTo>
                  <a:cubicBezTo>
                    <a:pt x="16896" y="5228"/>
                    <a:pt x="17105" y="0"/>
                    <a:pt x="10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4521850" y="2478300"/>
              <a:ext cx="392050" cy="185525"/>
            </a:xfrm>
            <a:custGeom>
              <a:avLst/>
              <a:gdLst/>
              <a:ahLst/>
              <a:cxnLst/>
              <a:rect l="l" t="t" r="r" b="b"/>
              <a:pathLst>
                <a:path w="15682" h="7421" extrusionOk="0">
                  <a:moveTo>
                    <a:pt x="9154" y="1"/>
                  </a:moveTo>
                  <a:cubicBezTo>
                    <a:pt x="8218" y="183"/>
                    <a:pt x="7213" y="434"/>
                    <a:pt x="6141" y="571"/>
                  </a:cubicBezTo>
                  <a:cubicBezTo>
                    <a:pt x="2625" y="1005"/>
                    <a:pt x="3265" y="2945"/>
                    <a:pt x="3265" y="2945"/>
                  </a:cubicBezTo>
                  <a:cubicBezTo>
                    <a:pt x="4675" y="3866"/>
                    <a:pt x="6106" y="4236"/>
                    <a:pt x="7437" y="4236"/>
                  </a:cubicBezTo>
                  <a:cubicBezTo>
                    <a:pt x="9209" y="4236"/>
                    <a:pt x="10804" y="3580"/>
                    <a:pt x="11938" y="2694"/>
                  </a:cubicBezTo>
                  <a:cubicBezTo>
                    <a:pt x="11952" y="2683"/>
                    <a:pt x="11968" y="2678"/>
                    <a:pt x="11986" y="2678"/>
                  </a:cubicBezTo>
                  <a:cubicBezTo>
                    <a:pt x="12386" y="2678"/>
                    <a:pt x="13706" y="5233"/>
                    <a:pt x="10911" y="6369"/>
                  </a:cubicBezTo>
                  <a:cubicBezTo>
                    <a:pt x="10451" y="6554"/>
                    <a:pt x="10015" y="6632"/>
                    <a:pt x="9607" y="6632"/>
                  </a:cubicBezTo>
                  <a:cubicBezTo>
                    <a:pt x="7451" y="6632"/>
                    <a:pt x="6095" y="4452"/>
                    <a:pt x="6095" y="4452"/>
                  </a:cubicBezTo>
                  <a:cubicBezTo>
                    <a:pt x="6095" y="4452"/>
                    <a:pt x="4497" y="5798"/>
                    <a:pt x="1964" y="5844"/>
                  </a:cubicBezTo>
                  <a:cubicBezTo>
                    <a:pt x="1945" y="5844"/>
                    <a:pt x="1926" y="5844"/>
                    <a:pt x="1908" y="5844"/>
                  </a:cubicBezTo>
                  <a:cubicBezTo>
                    <a:pt x="717" y="5844"/>
                    <a:pt x="272" y="5125"/>
                    <a:pt x="115" y="4383"/>
                  </a:cubicBezTo>
                  <a:lnTo>
                    <a:pt x="115" y="4383"/>
                  </a:lnTo>
                  <a:cubicBezTo>
                    <a:pt x="1" y="4908"/>
                    <a:pt x="115" y="5433"/>
                    <a:pt x="571" y="5935"/>
                  </a:cubicBezTo>
                  <a:cubicBezTo>
                    <a:pt x="1076" y="6480"/>
                    <a:pt x="1683" y="6684"/>
                    <a:pt x="2309" y="6684"/>
                  </a:cubicBezTo>
                  <a:cubicBezTo>
                    <a:pt x="4147" y="6684"/>
                    <a:pt x="6141" y="4931"/>
                    <a:pt x="6141" y="4931"/>
                  </a:cubicBezTo>
                  <a:cubicBezTo>
                    <a:pt x="6141" y="4931"/>
                    <a:pt x="7327" y="7420"/>
                    <a:pt x="9897" y="7420"/>
                  </a:cubicBezTo>
                  <a:cubicBezTo>
                    <a:pt x="10554" y="7420"/>
                    <a:pt x="11302" y="7257"/>
                    <a:pt x="12144" y="6848"/>
                  </a:cubicBezTo>
                  <a:cubicBezTo>
                    <a:pt x="15476" y="5228"/>
                    <a:pt x="15682" y="46"/>
                    <a:pt x="915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4598875" y="2525100"/>
              <a:ext cx="224875" cy="67600"/>
            </a:xfrm>
            <a:custGeom>
              <a:avLst/>
              <a:gdLst/>
              <a:ahLst/>
              <a:cxnLst/>
              <a:rect l="l" t="t" r="r" b="b"/>
              <a:pathLst>
                <a:path w="8995" h="2704" extrusionOk="0">
                  <a:moveTo>
                    <a:pt x="8949" y="0"/>
                  </a:moveTo>
                  <a:cubicBezTo>
                    <a:pt x="8903" y="0"/>
                    <a:pt x="8949" y="320"/>
                    <a:pt x="8697" y="685"/>
                  </a:cubicBezTo>
                  <a:cubicBezTo>
                    <a:pt x="8469" y="1073"/>
                    <a:pt x="7967" y="1438"/>
                    <a:pt x="7374" y="1667"/>
                  </a:cubicBezTo>
                  <a:cubicBezTo>
                    <a:pt x="6803" y="1895"/>
                    <a:pt x="6187" y="2055"/>
                    <a:pt x="5707" y="2146"/>
                  </a:cubicBezTo>
                  <a:cubicBezTo>
                    <a:pt x="5251" y="2214"/>
                    <a:pt x="4931" y="2237"/>
                    <a:pt x="4931" y="2237"/>
                  </a:cubicBezTo>
                  <a:cubicBezTo>
                    <a:pt x="4931" y="2237"/>
                    <a:pt x="4863" y="2260"/>
                    <a:pt x="4726" y="2260"/>
                  </a:cubicBezTo>
                  <a:cubicBezTo>
                    <a:pt x="4629" y="2276"/>
                    <a:pt x="4498" y="2292"/>
                    <a:pt x="4349" y="2292"/>
                  </a:cubicBezTo>
                  <a:cubicBezTo>
                    <a:pt x="4287" y="2292"/>
                    <a:pt x="4222" y="2290"/>
                    <a:pt x="4155" y="2283"/>
                  </a:cubicBezTo>
                  <a:cubicBezTo>
                    <a:pt x="4122" y="2284"/>
                    <a:pt x="4087" y="2285"/>
                    <a:pt x="4052" y="2285"/>
                  </a:cubicBezTo>
                  <a:cubicBezTo>
                    <a:pt x="3605" y="2285"/>
                    <a:pt x="3016" y="2155"/>
                    <a:pt x="2466" y="1986"/>
                  </a:cubicBezTo>
                  <a:cubicBezTo>
                    <a:pt x="1850" y="1803"/>
                    <a:pt x="1256" y="1552"/>
                    <a:pt x="800" y="1393"/>
                  </a:cubicBezTo>
                  <a:cubicBezTo>
                    <a:pt x="400" y="1233"/>
                    <a:pt x="105" y="1160"/>
                    <a:pt x="38" y="1160"/>
                  </a:cubicBezTo>
                  <a:cubicBezTo>
                    <a:pt x="29" y="1160"/>
                    <a:pt x="24" y="1162"/>
                    <a:pt x="24" y="1164"/>
                  </a:cubicBezTo>
                  <a:cubicBezTo>
                    <a:pt x="1" y="1187"/>
                    <a:pt x="298" y="1324"/>
                    <a:pt x="731" y="1530"/>
                  </a:cubicBezTo>
                  <a:cubicBezTo>
                    <a:pt x="1165" y="1758"/>
                    <a:pt x="1736" y="2055"/>
                    <a:pt x="2352" y="2283"/>
                  </a:cubicBezTo>
                  <a:cubicBezTo>
                    <a:pt x="2968" y="2511"/>
                    <a:pt x="3630" y="2671"/>
                    <a:pt x="4132" y="2694"/>
                  </a:cubicBezTo>
                  <a:cubicBezTo>
                    <a:pt x="4216" y="2701"/>
                    <a:pt x="4297" y="2704"/>
                    <a:pt x="4373" y="2704"/>
                  </a:cubicBezTo>
                  <a:cubicBezTo>
                    <a:pt x="4525" y="2704"/>
                    <a:pt x="4657" y="2694"/>
                    <a:pt x="4749" y="2694"/>
                  </a:cubicBezTo>
                  <a:cubicBezTo>
                    <a:pt x="4908" y="2694"/>
                    <a:pt x="4977" y="2671"/>
                    <a:pt x="4977" y="2671"/>
                  </a:cubicBezTo>
                  <a:cubicBezTo>
                    <a:pt x="4977" y="2671"/>
                    <a:pt x="5319" y="2648"/>
                    <a:pt x="5799" y="2534"/>
                  </a:cubicBezTo>
                  <a:cubicBezTo>
                    <a:pt x="6301" y="2420"/>
                    <a:pt x="6940" y="2237"/>
                    <a:pt x="7533" y="1940"/>
                  </a:cubicBezTo>
                  <a:cubicBezTo>
                    <a:pt x="8127" y="1667"/>
                    <a:pt x="8652" y="1210"/>
                    <a:pt x="8857" y="776"/>
                  </a:cubicBezTo>
                  <a:cubicBezTo>
                    <a:pt x="8926" y="662"/>
                    <a:pt x="8949" y="548"/>
                    <a:pt x="8971" y="457"/>
                  </a:cubicBezTo>
                  <a:cubicBezTo>
                    <a:pt x="8971" y="411"/>
                    <a:pt x="8994" y="365"/>
                    <a:pt x="8994" y="320"/>
                  </a:cubicBezTo>
                  <a:cubicBezTo>
                    <a:pt x="8994" y="274"/>
                    <a:pt x="8994" y="251"/>
                    <a:pt x="8994" y="206"/>
                  </a:cubicBezTo>
                  <a:cubicBezTo>
                    <a:pt x="8994" y="69"/>
                    <a:pt x="8971" y="0"/>
                    <a:pt x="89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4735850" y="2611700"/>
              <a:ext cx="52500" cy="22850"/>
            </a:xfrm>
            <a:custGeom>
              <a:avLst/>
              <a:gdLst/>
              <a:ahLst/>
              <a:cxnLst/>
              <a:rect l="l" t="t" r="r" b="b"/>
              <a:pathLst>
                <a:path w="2100" h="914" extrusionOk="0">
                  <a:moveTo>
                    <a:pt x="1227" y="0"/>
                  </a:moveTo>
                  <a:cubicBezTo>
                    <a:pt x="1120" y="0"/>
                    <a:pt x="1006" y="9"/>
                    <a:pt x="890" y="29"/>
                  </a:cubicBezTo>
                  <a:cubicBezTo>
                    <a:pt x="365" y="97"/>
                    <a:pt x="0" y="348"/>
                    <a:pt x="69" y="599"/>
                  </a:cubicBezTo>
                  <a:cubicBezTo>
                    <a:pt x="144" y="787"/>
                    <a:pt x="499" y="914"/>
                    <a:pt x="915" y="914"/>
                  </a:cubicBezTo>
                  <a:cubicBezTo>
                    <a:pt x="1004" y="914"/>
                    <a:pt x="1095" y="908"/>
                    <a:pt x="1187" y="896"/>
                  </a:cubicBezTo>
                  <a:cubicBezTo>
                    <a:pt x="1735" y="827"/>
                    <a:pt x="2100" y="554"/>
                    <a:pt x="2009" y="325"/>
                  </a:cubicBezTo>
                  <a:cubicBezTo>
                    <a:pt x="1955" y="127"/>
                    <a:pt x="1631" y="0"/>
                    <a:pt x="12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4543525" y="2586725"/>
              <a:ext cx="37125" cy="16000"/>
            </a:xfrm>
            <a:custGeom>
              <a:avLst/>
              <a:gdLst/>
              <a:ahLst/>
              <a:cxnLst/>
              <a:rect l="l" t="t" r="r" b="b"/>
              <a:pathLst>
                <a:path w="1485" h="640" extrusionOk="0">
                  <a:moveTo>
                    <a:pt x="686" y="0"/>
                  </a:moveTo>
                  <a:cubicBezTo>
                    <a:pt x="298" y="0"/>
                    <a:pt x="1" y="137"/>
                    <a:pt x="47" y="320"/>
                  </a:cubicBezTo>
                  <a:cubicBezTo>
                    <a:pt x="69" y="503"/>
                    <a:pt x="412" y="640"/>
                    <a:pt x="800" y="640"/>
                  </a:cubicBezTo>
                  <a:cubicBezTo>
                    <a:pt x="1188" y="640"/>
                    <a:pt x="1485" y="503"/>
                    <a:pt x="1439" y="320"/>
                  </a:cubicBezTo>
                  <a:cubicBezTo>
                    <a:pt x="1416" y="137"/>
                    <a:pt x="1074" y="0"/>
                    <a:pt x="686"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4072200" y="1828225"/>
              <a:ext cx="226725" cy="279200"/>
            </a:xfrm>
            <a:custGeom>
              <a:avLst/>
              <a:gdLst/>
              <a:ahLst/>
              <a:cxnLst/>
              <a:rect l="l" t="t" r="r" b="b"/>
              <a:pathLst>
                <a:path w="9069" h="11168" extrusionOk="0">
                  <a:moveTo>
                    <a:pt x="5911" y="1"/>
                  </a:moveTo>
                  <a:cubicBezTo>
                    <a:pt x="5484" y="1"/>
                    <a:pt x="4985" y="93"/>
                    <a:pt x="4406" y="325"/>
                  </a:cubicBezTo>
                  <a:cubicBezTo>
                    <a:pt x="0" y="2083"/>
                    <a:pt x="2808" y="10368"/>
                    <a:pt x="5113" y="11122"/>
                  </a:cubicBezTo>
                  <a:cubicBezTo>
                    <a:pt x="5206" y="11153"/>
                    <a:pt x="5298" y="11168"/>
                    <a:pt x="5388" y="11168"/>
                  </a:cubicBezTo>
                  <a:cubicBezTo>
                    <a:pt x="7550" y="11168"/>
                    <a:pt x="9069" y="2626"/>
                    <a:pt x="8149" y="1421"/>
                  </a:cubicBezTo>
                  <a:cubicBezTo>
                    <a:pt x="8149" y="1421"/>
                    <a:pt x="7584" y="1"/>
                    <a:pt x="5911" y="1"/>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4072200" y="1828225"/>
              <a:ext cx="226600" cy="279625"/>
            </a:xfrm>
            <a:custGeom>
              <a:avLst/>
              <a:gdLst/>
              <a:ahLst/>
              <a:cxnLst/>
              <a:rect l="l" t="t" r="r" b="b"/>
              <a:pathLst>
                <a:path w="9064" h="11185" extrusionOk="0">
                  <a:moveTo>
                    <a:pt x="5911" y="1"/>
                  </a:moveTo>
                  <a:cubicBezTo>
                    <a:pt x="5484" y="1"/>
                    <a:pt x="4985" y="93"/>
                    <a:pt x="4406" y="325"/>
                  </a:cubicBezTo>
                  <a:cubicBezTo>
                    <a:pt x="0" y="2083"/>
                    <a:pt x="2762" y="10551"/>
                    <a:pt x="5113" y="11122"/>
                  </a:cubicBezTo>
                  <a:cubicBezTo>
                    <a:pt x="5280" y="11164"/>
                    <a:pt x="5441" y="11184"/>
                    <a:pt x="5594" y="11184"/>
                  </a:cubicBezTo>
                  <a:cubicBezTo>
                    <a:pt x="8753" y="11184"/>
                    <a:pt x="9063" y="2618"/>
                    <a:pt x="8149" y="1421"/>
                  </a:cubicBezTo>
                  <a:cubicBezTo>
                    <a:pt x="8149" y="1421"/>
                    <a:pt x="7584" y="1"/>
                    <a:pt x="5911" y="1"/>
                  </a:cubicBezTo>
                  <a:close/>
                </a:path>
              </a:pathLst>
            </a:custGeom>
            <a:solidFill>
              <a:srgbClr val="FF9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4179475" y="1874450"/>
              <a:ext cx="89050" cy="176825"/>
            </a:xfrm>
            <a:custGeom>
              <a:avLst/>
              <a:gdLst/>
              <a:ahLst/>
              <a:cxnLst/>
              <a:rect l="l" t="t" r="r" b="b"/>
              <a:pathLst>
                <a:path w="3562" h="7073" extrusionOk="0">
                  <a:moveTo>
                    <a:pt x="685" y="3794"/>
                  </a:moveTo>
                  <a:cubicBezTo>
                    <a:pt x="672" y="3822"/>
                    <a:pt x="666" y="3833"/>
                    <a:pt x="664" y="3837"/>
                  </a:cubicBezTo>
                  <a:lnTo>
                    <a:pt x="664" y="3837"/>
                  </a:lnTo>
                  <a:cubicBezTo>
                    <a:pt x="672" y="3822"/>
                    <a:pt x="680" y="3808"/>
                    <a:pt x="685" y="3794"/>
                  </a:cubicBezTo>
                  <a:close/>
                  <a:moveTo>
                    <a:pt x="48" y="0"/>
                  </a:moveTo>
                  <a:cubicBezTo>
                    <a:pt x="32" y="0"/>
                    <a:pt x="23" y="2"/>
                    <a:pt x="23" y="5"/>
                  </a:cubicBezTo>
                  <a:cubicBezTo>
                    <a:pt x="0" y="51"/>
                    <a:pt x="366" y="188"/>
                    <a:pt x="799" y="485"/>
                  </a:cubicBezTo>
                  <a:cubicBezTo>
                    <a:pt x="1233" y="759"/>
                    <a:pt x="1735" y="1238"/>
                    <a:pt x="2055" y="1763"/>
                  </a:cubicBezTo>
                  <a:cubicBezTo>
                    <a:pt x="2397" y="2288"/>
                    <a:pt x="2602" y="2859"/>
                    <a:pt x="2648" y="3315"/>
                  </a:cubicBezTo>
                  <a:cubicBezTo>
                    <a:pt x="2671" y="3612"/>
                    <a:pt x="2648" y="3543"/>
                    <a:pt x="2625" y="3566"/>
                  </a:cubicBezTo>
                  <a:cubicBezTo>
                    <a:pt x="2625" y="3566"/>
                    <a:pt x="2602" y="3543"/>
                    <a:pt x="2602" y="3543"/>
                  </a:cubicBezTo>
                  <a:cubicBezTo>
                    <a:pt x="2591" y="3532"/>
                    <a:pt x="2597" y="3532"/>
                    <a:pt x="2597" y="3532"/>
                  </a:cubicBezTo>
                  <a:cubicBezTo>
                    <a:pt x="2597" y="3532"/>
                    <a:pt x="2591" y="3532"/>
                    <a:pt x="2557" y="3521"/>
                  </a:cubicBezTo>
                  <a:cubicBezTo>
                    <a:pt x="2534" y="3521"/>
                    <a:pt x="2511" y="3498"/>
                    <a:pt x="2488" y="3498"/>
                  </a:cubicBezTo>
                  <a:cubicBezTo>
                    <a:pt x="2488" y="3475"/>
                    <a:pt x="2397" y="3452"/>
                    <a:pt x="2351" y="3452"/>
                  </a:cubicBezTo>
                  <a:cubicBezTo>
                    <a:pt x="2169" y="3384"/>
                    <a:pt x="2100" y="3384"/>
                    <a:pt x="2100" y="3384"/>
                  </a:cubicBezTo>
                  <a:cubicBezTo>
                    <a:pt x="2100" y="3384"/>
                    <a:pt x="2055" y="3361"/>
                    <a:pt x="1781" y="3338"/>
                  </a:cubicBezTo>
                  <a:cubicBezTo>
                    <a:pt x="1760" y="3334"/>
                    <a:pt x="1736" y="3332"/>
                    <a:pt x="1709" y="3332"/>
                  </a:cubicBezTo>
                  <a:cubicBezTo>
                    <a:pt x="1590" y="3332"/>
                    <a:pt x="1419" y="3369"/>
                    <a:pt x="1233" y="3406"/>
                  </a:cubicBezTo>
                  <a:cubicBezTo>
                    <a:pt x="1142" y="3452"/>
                    <a:pt x="1005" y="3498"/>
                    <a:pt x="891" y="3566"/>
                  </a:cubicBezTo>
                  <a:cubicBezTo>
                    <a:pt x="822" y="3635"/>
                    <a:pt x="731" y="3726"/>
                    <a:pt x="662" y="3840"/>
                  </a:cubicBezTo>
                  <a:cubicBezTo>
                    <a:pt x="662" y="3840"/>
                    <a:pt x="662" y="3840"/>
                    <a:pt x="664" y="3837"/>
                  </a:cubicBezTo>
                  <a:lnTo>
                    <a:pt x="664" y="3837"/>
                  </a:lnTo>
                  <a:cubicBezTo>
                    <a:pt x="600" y="3949"/>
                    <a:pt x="465" y="4106"/>
                    <a:pt x="525" y="4388"/>
                  </a:cubicBezTo>
                  <a:cubicBezTo>
                    <a:pt x="617" y="4730"/>
                    <a:pt x="1005" y="4959"/>
                    <a:pt x="1279" y="5141"/>
                  </a:cubicBezTo>
                  <a:cubicBezTo>
                    <a:pt x="1575" y="5324"/>
                    <a:pt x="1849" y="5484"/>
                    <a:pt x="1986" y="5643"/>
                  </a:cubicBezTo>
                  <a:cubicBezTo>
                    <a:pt x="2146" y="5872"/>
                    <a:pt x="2237" y="6123"/>
                    <a:pt x="2192" y="6305"/>
                  </a:cubicBezTo>
                  <a:cubicBezTo>
                    <a:pt x="2146" y="6511"/>
                    <a:pt x="1941" y="6648"/>
                    <a:pt x="1667" y="6716"/>
                  </a:cubicBezTo>
                  <a:cubicBezTo>
                    <a:pt x="1559" y="6743"/>
                    <a:pt x="1447" y="6756"/>
                    <a:pt x="1339" y="6756"/>
                  </a:cubicBezTo>
                  <a:cubicBezTo>
                    <a:pt x="1173" y="6756"/>
                    <a:pt x="1015" y="6726"/>
                    <a:pt x="891" y="6670"/>
                  </a:cubicBezTo>
                  <a:cubicBezTo>
                    <a:pt x="450" y="6494"/>
                    <a:pt x="456" y="6190"/>
                    <a:pt x="375" y="6190"/>
                  </a:cubicBezTo>
                  <a:cubicBezTo>
                    <a:pt x="372" y="6190"/>
                    <a:pt x="369" y="6190"/>
                    <a:pt x="366" y="6191"/>
                  </a:cubicBezTo>
                  <a:cubicBezTo>
                    <a:pt x="363" y="6188"/>
                    <a:pt x="360" y="6187"/>
                    <a:pt x="357" y="6187"/>
                  </a:cubicBezTo>
                  <a:cubicBezTo>
                    <a:pt x="337" y="6187"/>
                    <a:pt x="320" y="6254"/>
                    <a:pt x="320" y="6374"/>
                  </a:cubicBezTo>
                  <a:cubicBezTo>
                    <a:pt x="343" y="6488"/>
                    <a:pt x="411" y="6693"/>
                    <a:pt x="731" y="6853"/>
                  </a:cubicBezTo>
                  <a:cubicBezTo>
                    <a:pt x="950" y="6999"/>
                    <a:pt x="1271" y="7072"/>
                    <a:pt x="1601" y="7072"/>
                  </a:cubicBezTo>
                  <a:cubicBezTo>
                    <a:pt x="1684" y="7072"/>
                    <a:pt x="1767" y="7068"/>
                    <a:pt x="1849" y="7058"/>
                  </a:cubicBezTo>
                  <a:cubicBezTo>
                    <a:pt x="2260" y="7013"/>
                    <a:pt x="2671" y="6807"/>
                    <a:pt x="2808" y="6488"/>
                  </a:cubicBezTo>
                  <a:cubicBezTo>
                    <a:pt x="2945" y="6168"/>
                    <a:pt x="2831" y="5803"/>
                    <a:pt x="2648" y="5484"/>
                  </a:cubicBezTo>
                  <a:cubicBezTo>
                    <a:pt x="2443" y="5118"/>
                    <a:pt x="2055" y="4913"/>
                    <a:pt x="1804" y="4730"/>
                  </a:cubicBezTo>
                  <a:cubicBezTo>
                    <a:pt x="1530" y="4548"/>
                    <a:pt x="1438" y="4411"/>
                    <a:pt x="1461" y="4388"/>
                  </a:cubicBezTo>
                  <a:cubicBezTo>
                    <a:pt x="1438" y="4342"/>
                    <a:pt x="1507" y="4274"/>
                    <a:pt x="1553" y="4228"/>
                  </a:cubicBezTo>
                  <a:lnTo>
                    <a:pt x="1575" y="4183"/>
                  </a:lnTo>
                  <a:cubicBezTo>
                    <a:pt x="1667" y="4061"/>
                    <a:pt x="1738" y="4040"/>
                    <a:pt x="1795" y="4040"/>
                  </a:cubicBezTo>
                  <a:cubicBezTo>
                    <a:pt x="1824" y="4040"/>
                    <a:pt x="1849" y="4046"/>
                    <a:pt x="1872" y="4046"/>
                  </a:cubicBezTo>
                  <a:lnTo>
                    <a:pt x="1963" y="4046"/>
                  </a:lnTo>
                  <a:cubicBezTo>
                    <a:pt x="1963" y="4046"/>
                    <a:pt x="1986" y="4068"/>
                    <a:pt x="2077" y="4091"/>
                  </a:cubicBezTo>
                  <a:cubicBezTo>
                    <a:pt x="2100" y="4091"/>
                    <a:pt x="2106" y="4086"/>
                    <a:pt x="2117" y="4086"/>
                  </a:cubicBezTo>
                  <a:cubicBezTo>
                    <a:pt x="2129" y="4086"/>
                    <a:pt x="2146" y="4091"/>
                    <a:pt x="2192" y="4114"/>
                  </a:cubicBezTo>
                  <a:cubicBezTo>
                    <a:pt x="2260" y="4160"/>
                    <a:pt x="2351" y="4205"/>
                    <a:pt x="2443" y="4274"/>
                  </a:cubicBezTo>
                  <a:cubicBezTo>
                    <a:pt x="2511" y="4297"/>
                    <a:pt x="2534" y="4319"/>
                    <a:pt x="2625" y="4365"/>
                  </a:cubicBezTo>
                  <a:cubicBezTo>
                    <a:pt x="2694" y="4434"/>
                    <a:pt x="2785" y="4502"/>
                    <a:pt x="2876" y="4571"/>
                  </a:cubicBezTo>
                  <a:cubicBezTo>
                    <a:pt x="3036" y="4707"/>
                    <a:pt x="3219" y="4844"/>
                    <a:pt x="3424" y="5004"/>
                  </a:cubicBezTo>
                  <a:cubicBezTo>
                    <a:pt x="3447" y="4867"/>
                    <a:pt x="3493" y="4639"/>
                    <a:pt x="3515" y="4319"/>
                  </a:cubicBezTo>
                  <a:cubicBezTo>
                    <a:pt x="3538" y="4160"/>
                    <a:pt x="3561" y="3977"/>
                    <a:pt x="3561" y="3794"/>
                  </a:cubicBezTo>
                  <a:cubicBezTo>
                    <a:pt x="3538" y="3543"/>
                    <a:pt x="3538" y="3475"/>
                    <a:pt x="3493" y="3338"/>
                  </a:cubicBezTo>
                  <a:cubicBezTo>
                    <a:pt x="3379" y="2813"/>
                    <a:pt x="3082" y="2174"/>
                    <a:pt x="2625" y="1603"/>
                  </a:cubicBezTo>
                  <a:cubicBezTo>
                    <a:pt x="2192" y="1033"/>
                    <a:pt x="1530" y="553"/>
                    <a:pt x="982" y="302"/>
                  </a:cubicBezTo>
                  <a:cubicBezTo>
                    <a:pt x="512" y="67"/>
                    <a:pt x="143" y="0"/>
                    <a:pt x="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4182950" y="1842575"/>
              <a:ext cx="52950" cy="18950"/>
            </a:xfrm>
            <a:custGeom>
              <a:avLst/>
              <a:gdLst/>
              <a:ahLst/>
              <a:cxnLst/>
              <a:rect l="l" t="t" r="r" b="b"/>
              <a:pathLst>
                <a:path w="2118" h="758" extrusionOk="0">
                  <a:moveTo>
                    <a:pt x="842" y="0"/>
                  </a:moveTo>
                  <a:cubicBezTo>
                    <a:pt x="344" y="0"/>
                    <a:pt x="1" y="174"/>
                    <a:pt x="44" y="367"/>
                  </a:cubicBezTo>
                  <a:cubicBezTo>
                    <a:pt x="112" y="573"/>
                    <a:pt x="615" y="756"/>
                    <a:pt x="1162" y="756"/>
                  </a:cubicBezTo>
                  <a:cubicBezTo>
                    <a:pt x="1195" y="757"/>
                    <a:pt x="1227" y="757"/>
                    <a:pt x="1258" y="757"/>
                  </a:cubicBezTo>
                  <a:cubicBezTo>
                    <a:pt x="1776" y="757"/>
                    <a:pt x="2117" y="584"/>
                    <a:pt x="2053" y="390"/>
                  </a:cubicBezTo>
                  <a:cubicBezTo>
                    <a:pt x="1984" y="185"/>
                    <a:pt x="1482" y="2"/>
                    <a:pt x="934" y="2"/>
                  </a:cubicBezTo>
                  <a:cubicBezTo>
                    <a:pt x="903" y="1"/>
                    <a:pt x="872" y="0"/>
                    <a:pt x="842"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4144100" y="1878500"/>
              <a:ext cx="135150" cy="171800"/>
            </a:xfrm>
            <a:custGeom>
              <a:avLst/>
              <a:gdLst/>
              <a:ahLst/>
              <a:cxnLst/>
              <a:rect l="l" t="t" r="r" b="b"/>
              <a:pathLst>
                <a:path w="5406" h="6872" extrusionOk="0">
                  <a:moveTo>
                    <a:pt x="1857" y="1"/>
                  </a:moveTo>
                  <a:cubicBezTo>
                    <a:pt x="1727" y="1"/>
                    <a:pt x="1595" y="23"/>
                    <a:pt x="1461" y="72"/>
                  </a:cubicBezTo>
                  <a:cubicBezTo>
                    <a:pt x="0" y="620"/>
                    <a:pt x="46" y="6257"/>
                    <a:pt x="2808" y="6828"/>
                  </a:cubicBezTo>
                  <a:cubicBezTo>
                    <a:pt x="2948" y="6857"/>
                    <a:pt x="3077" y="6871"/>
                    <a:pt x="3196" y="6871"/>
                  </a:cubicBezTo>
                  <a:cubicBezTo>
                    <a:pt x="5406" y="6871"/>
                    <a:pt x="4132" y="2103"/>
                    <a:pt x="4132" y="2103"/>
                  </a:cubicBezTo>
                  <a:cubicBezTo>
                    <a:pt x="4132" y="2103"/>
                    <a:pt x="3118" y="1"/>
                    <a:pt x="185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3916975" y="1714800"/>
              <a:ext cx="788650" cy="752650"/>
            </a:xfrm>
            <a:custGeom>
              <a:avLst/>
              <a:gdLst/>
              <a:ahLst/>
              <a:cxnLst/>
              <a:rect l="l" t="t" r="r" b="b"/>
              <a:pathLst>
                <a:path w="31546" h="30106" extrusionOk="0">
                  <a:moveTo>
                    <a:pt x="14221" y="0"/>
                  </a:moveTo>
                  <a:cubicBezTo>
                    <a:pt x="14221" y="0"/>
                    <a:pt x="10992" y="17325"/>
                    <a:pt x="65" y="17325"/>
                  </a:cubicBezTo>
                  <a:cubicBezTo>
                    <a:pt x="44" y="17325"/>
                    <a:pt x="22" y="17325"/>
                    <a:pt x="1" y="17325"/>
                  </a:cubicBezTo>
                  <a:lnTo>
                    <a:pt x="1" y="17325"/>
                  </a:lnTo>
                  <a:cubicBezTo>
                    <a:pt x="252" y="17530"/>
                    <a:pt x="2785" y="20703"/>
                    <a:pt x="6278" y="21205"/>
                  </a:cubicBezTo>
                  <a:cubicBezTo>
                    <a:pt x="6516" y="21205"/>
                    <a:pt x="8782" y="19177"/>
                    <a:pt x="8981" y="19177"/>
                  </a:cubicBezTo>
                  <a:cubicBezTo>
                    <a:pt x="8992" y="19177"/>
                    <a:pt x="8996" y="19183"/>
                    <a:pt x="8994" y="19196"/>
                  </a:cubicBezTo>
                  <a:cubicBezTo>
                    <a:pt x="8925" y="19470"/>
                    <a:pt x="7236" y="22050"/>
                    <a:pt x="7236" y="22050"/>
                  </a:cubicBezTo>
                  <a:cubicBezTo>
                    <a:pt x="7236" y="22050"/>
                    <a:pt x="8925" y="26569"/>
                    <a:pt x="18558" y="28852"/>
                  </a:cubicBezTo>
                  <a:cubicBezTo>
                    <a:pt x="22722" y="29828"/>
                    <a:pt x="25713" y="30106"/>
                    <a:pt x="27767" y="30106"/>
                  </a:cubicBezTo>
                  <a:cubicBezTo>
                    <a:pt x="30464" y="30106"/>
                    <a:pt x="31545" y="29628"/>
                    <a:pt x="31545" y="29628"/>
                  </a:cubicBezTo>
                  <a:lnTo>
                    <a:pt x="14221" y="0"/>
                  </a:ln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3916975" y="1714800"/>
              <a:ext cx="788650" cy="752650"/>
            </a:xfrm>
            <a:custGeom>
              <a:avLst/>
              <a:gdLst/>
              <a:ahLst/>
              <a:cxnLst/>
              <a:rect l="l" t="t" r="r" b="b"/>
              <a:pathLst>
                <a:path w="31546" h="30106" extrusionOk="0">
                  <a:moveTo>
                    <a:pt x="14221" y="0"/>
                  </a:moveTo>
                  <a:cubicBezTo>
                    <a:pt x="14221" y="0"/>
                    <a:pt x="10992" y="17325"/>
                    <a:pt x="65" y="17325"/>
                  </a:cubicBezTo>
                  <a:cubicBezTo>
                    <a:pt x="44" y="17325"/>
                    <a:pt x="22" y="17325"/>
                    <a:pt x="1" y="17325"/>
                  </a:cubicBezTo>
                  <a:lnTo>
                    <a:pt x="1" y="17325"/>
                  </a:lnTo>
                  <a:cubicBezTo>
                    <a:pt x="252" y="17530"/>
                    <a:pt x="2785" y="20703"/>
                    <a:pt x="6278" y="21205"/>
                  </a:cubicBezTo>
                  <a:cubicBezTo>
                    <a:pt x="6516" y="21205"/>
                    <a:pt x="8782" y="19177"/>
                    <a:pt x="8981" y="19177"/>
                  </a:cubicBezTo>
                  <a:cubicBezTo>
                    <a:pt x="8992" y="19177"/>
                    <a:pt x="8996" y="19183"/>
                    <a:pt x="8994" y="19196"/>
                  </a:cubicBezTo>
                  <a:cubicBezTo>
                    <a:pt x="8925" y="19470"/>
                    <a:pt x="7236" y="22050"/>
                    <a:pt x="7236" y="22050"/>
                  </a:cubicBezTo>
                  <a:cubicBezTo>
                    <a:pt x="7236" y="22050"/>
                    <a:pt x="8925" y="26569"/>
                    <a:pt x="18558" y="28852"/>
                  </a:cubicBezTo>
                  <a:cubicBezTo>
                    <a:pt x="22722" y="29828"/>
                    <a:pt x="25713" y="30106"/>
                    <a:pt x="27767" y="30106"/>
                  </a:cubicBezTo>
                  <a:cubicBezTo>
                    <a:pt x="30464" y="30106"/>
                    <a:pt x="31545" y="29628"/>
                    <a:pt x="31545" y="29628"/>
                  </a:cubicBezTo>
                  <a:lnTo>
                    <a:pt x="1422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3958625" y="2078825"/>
              <a:ext cx="191200" cy="115325"/>
            </a:xfrm>
            <a:custGeom>
              <a:avLst/>
              <a:gdLst/>
              <a:ahLst/>
              <a:cxnLst/>
              <a:rect l="l" t="t" r="r" b="b"/>
              <a:pathLst>
                <a:path w="7648" h="4613" extrusionOk="0">
                  <a:moveTo>
                    <a:pt x="7619" y="0"/>
                  </a:moveTo>
                  <a:cubicBezTo>
                    <a:pt x="7520" y="0"/>
                    <a:pt x="6454" y="799"/>
                    <a:pt x="5365" y="1554"/>
                  </a:cubicBezTo>
                  <a:cubicBezTo>
                    <a:pt x="4817" y="1965"/>
                    <a:pt x="4247" y="2330"/>
                    <a:pt x="3813" y="2604"/>
                  </a:cubicBezTo>
                  <a:cubicBezTo>
                    <a:pt x="3607" y="2741"/>
                    <a:pt x="3425" y="2832"/>
                    <a:pt x="3288" y="2924"/>
                  </a:cubicBezTo>
                  <a:cubicBezTo>
                    <a:pt x="3174" y="2992"/>
                    <a:pt x="3105" y="3038"/>
                    <a:pt x="3105" y="3038"/>
                  </a:cubicBezTo>
                  <a:cubicBezTo>
                    <a:pt x="3105" y="3038"/>
                    <a:pt x="2809" y="3220"/>
                    <a:pt x="2375" y="3449"/>
                  </a:cubicBezTo>
                  <a:cubicBezTo>
                    <a:pt x="1918" y="3700"/>
                    <a:pt x="1302" y="3974"/>
                    <a:pt x="686" y="4179"/>
                  </a:cubicBezTo>
                  <a:cubicBezTo>
                    <a:pt x="458" y="4270"/>
                    <a:pt x="229" y="4316"/>
                    <a:pt x="1" y="4384"/>
                  </a:cubicBezTo>
                  <a:cubicBezTo>
                    <a:pt x="92" y="4453"/>
                    <a:pt x="184" y="4521"/>
                    <a:pt x="275" y="4613"/>
                  </a:cubicBezTo>
                  <a:cubicBezTo>
                    <a:pt x="435" y="4567"/>
                    <a:pt x="617" y="4544"/>
                    <a:pt x="777" y="4499"/>
                  </a:cubicBezTo>
                  <a:cubicBezTo>
                    <a:pt x="1439" y="4316"/>
                    <a:pt x="2078" y="4065"/>
                    <a:pt x="2557" y="3814"/>
                  </a:cubicBezTo>
                  <a:cubicBezTo>
                    <a:pt x="3014" y="3608"/>
                    <a:pt x="3333" y="3426"/>
                    <a:pt x="3333" y="3426"/>
                  </a:cubicBezTo>
                  <a:cubicBezTo>
                    <a:pt x="3333" y="3426"/>
                    <a:pt x="3402" y="3380"/>
                    <a:pt x="3539" y="3289"/>
                  </a:cubicBezTo>
                  <a:cubicBezTo>
                    <a:pt x="3653" y="3220"/>
                    <a:pt x="3836" y="3106"/>
                    <a:pt x="4041" y="2946"/>
                  </a:cubicBezTo>
                  <a:cubicBezTo>
                    <a:pt x="4475" y="2672"/>
                    <a:pt x="5023" y="2239"/>
                    <a:pt x="5570" y="1828"/>
                  </a:cubicBezTo>
                  <a:cubicBezTo>
                    <a:pt x="6620" y="961"/>
                    <a:pt x="7647" y="48"/>
                    <a:pt x="7625" y="2"/>
                  </a:cubicBezTo>
                  <a:cubicBezTo>
                    <a:pt x="7623" y="1"/>
                    <a:pt x="7621" y="0"/>
                    <a:pt x="76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4201150" y="2212350"/>
              <a:ext cx="97600" cy="159275"/>
            </a:xfrm>
            <a:custGeom>
              <a:avLst/>
              <a:gdLst/>
              <a:ahLst/>
              <a:cxnLst/>
              <a:rect l="l" t="t" r="r" b="b"/>
              <a:pathLst>
                <a:path w="3904" h="6371" extrusionOk="0">
                  <a:moveTo>
                    <a:pt x="3878" y="1"/>
                  </a:moveTo>
                  <a:cubicBezTo>
                    <a:pt x="3842" y="1"/>
                    <a:pt x="3642" y="269"/>
                    <a:pt x="3379" y="664"/>
                  </a:cubicBezTo>
                  <a:cubicBezTo>
                    <a:pt x="3105" y="1075"/>
                    <a:pt x="2785" y="1645"/>
                    <a:pt x="2466" y="2216"/>
                  </a:cubicBezTo>
                  <a:cubicBezTo>
                    <a:pt x="2124" y="2810"/>
                    <a:pt x="1804" y="3380"/>
                    <a:pt x="1553" y="3791"/>
                  </a:cubicBezTo>
                  <a:cubicBezTo>
                    <a:pt x="1302" y="4202"/>
                    <a:pt x="1119" y="4499"/>
                    <a:pt x="1119" y="4499"/>
                  </a:cubicBezTo>
                  <a:cubicBezTo>
                    <a:pt x="1119" y="4499"/>
                    <a:pt x="959" y="4773"/>
                    <a:pt x="708" y="5183"/>
                  </a:cubicBezTo>
                  <a:cubicBezTo>
                    <a:pt x="526" y="5480"/>
                    <a:pt x="275" y="5845"/>
                    <a:pt x="1" y="6188"/>
                  </a:cubicBezTo>
                  <a:cubicBezTo>
                    <a:pt x="115" y="6256"/>
                    <a:pt x="206" y="6302"/>
                    <a:pt x="320" y="6370"/>
                  </a:cubicBezTo>
                  <a:cubicBezTo>
                    <a:pt x="594" y="6028"/>
                    <a:pt x="845" y="5686"/>
                    <a:pt x="1051" y="5412"/>
                  </a:cubicBezTo>
                  <a:cubicBezTo>
                    <a:pt x="1325" y="5001"/>
                    <a:pt x="1507" y="4727"/>
                    <a:pt x="1507" y="4727"/>
                  </a:cubicBezTo>
                  <a:cubicBezTo>
                    <a:pt x="1507" y="4727"/>
                    <a:pt x="1667" y="4430"/>
                    <a:pt x="1918" y="3996"/>
                  </a:cubicBezTo>
                  <a:cubicBezTo>
                    <a:pt x="2146" y="3563"/>
                    <a:pt x="2443" y="2969"/>
                    <a:pt x="2740" y="2376"/>
                  </a:cubicBezTo>
                  <a:cubicBezTo>
                    <a:pt x="3037" y="1782"/>
                    <a:pt x="3310" y="1189"/>
                    <a:pt x="3539" y="755"/>
                  </a:cubicBezTo>
                  <a:cubicBezTo>
                    <a:pt x="3767" y="322"/>
                    <a:pt x="3904" y="25"/>
                    <a:pt x="3881" y="2"/>
                  </a:cubicBezTo>
                  <a:cubicBezTo>
                    <a:pt x="3880" y="1"/>
                    <a:pt x="3879" y="1"/>
                    <a:pt x="38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4163500" y="1810075"/>
              <a:ext cx="120425" cy="262000"/>
            </a:xfrm>
            <a:custGeom>
              <a:avLst/>
              <a:gdLst/>
              <a:ahLst/>
              <a:cxnLst/>
              <a:rect l="l" t="t" r="r" b="b"/>
              <a:pathLst>
                <a:path w="4817" h="10480" extrusionOk="0">
                  <a:moveTo>
                    <a:pt x="4747" y="1"/>
                  </a:moveTo>
                  <a:cubicBezTo>
                    <a:pt x="4693" y="1"/>
                    <a:pt x="4150" y="1336"/>
                    <a:pt x="3675" y="2672"/>
                  </a:cubicBezTo>
                  <a:cubicBezTo>
                    <a:pt x="3173" y="4041"/>
                    <a:pt x="2648" y="5365"/>
                    <a:pt x="2648" y="5365"/>
                  </a:cubicBezTo>
                  <a:cubicBezTo>
                    <a:pt x="2648" y="5365"/>
                    <a:pt x="2511" y="5708"/>
                    <a:pt x="2306" y="6210"/>
                  </a:cubicBezTo>
                  <a:cubicBezTo>
                    <a:pt x="2260" y="6324"/>
                    <a:pt x="2214" y="6461"/>
                    <a:pt x="2146" y="6598"/>
                  </a:cubicBezTo>
                  <a:cubicBezTo>
                    <a:pt x="2077" y="6735"/>
                    <a:pt x="2009" y="6894"/>
                    <a:pt x="1940" y="7054"/>
                  </a:cubicBezTo>
                  <a:cubicBezTo>
                    <a:pt x="1803" y="7351"/>
                    <a:pt x="1667" y="7671"/>
                    <a:pt x="1507" y="7990"/>
                  </a:cubicBezTo>
                  <a:cubicBezTo>
                    <a:pt x="845" y="9268"/>
                    <a:pt x="0" y="10432"/>
                    <a:pt x="46" y="10478"/>
                  </a:cubicBezTo>
                  <a:cubicBezTo>
                    <a:pt x="48" y="10479"/>
                    <a:pt x="50" y="10479"/>
                    <a:pt x="52" y="10479"/>
                  </a:cubicBezTo>
                  <a:cubicBezTo>
                    <a:pt x="109" y="10479"/>
                    <a:pt x="333" y="10210"/>
                    <a:pt x="662" y="9793"/>
                  </a:cubicBezTo>
                  <a:cubicBezTo>
                    <a:pt x="1005" y="9382"/>
                    <a:pt x="1393" y="8766"/>
                    <a:pt x="1781" y="8150"/>
                  </a:cubicBezTo>
                  <a:cubicBezTo>
                    <a:pt x="1963" y="7830"/>
                    <a:pt x="2123" y="7511"/>
                    <a:pt x="2283" y="7214"/>
                  </a:cubicBezTo>
                  <a:cubicBezTo>
                    <a:pt x="2374" y="7054"/>
                    <a:pt x="2443" y="6917"/>
                    <a:pt x="2511" y="6780"/>
                  </a:cubicBezTo>
                  <a:cubicBezTo>
                    <a:pt x="2580" y="6621"/>
                    <a:pt x="2648" y="6484"/>
                    <a:pt x="2694" y="6369"/>
                  </a:cubicBezTo>
                  <a:cubicBezTo>
                    <a:pt x="2922" y="5867"/>
                    <a:pt x="3059" y="5525"/>
                    <a:pt x="3059" y="5525"/>
                  </a:cubicBezTo>
                  <a:cubicBezTo>
                    <a:pt x="3059" y="5525"/>
                    <a:pt x="3561" y="4155"/>
                    <a:pt x="3972" y="2786"/>
                  </a:cubicBezTo>
                  <a:cubicBezTo>
                    <a:pt x="4383" y="1394"/>
                    <a:pt x="4816" y="24"/>
                    <a:pt x="4748" y="1"/>
                  </a:cubicBezTo>
                  <a:cubicBezTo>
                    <a:pt x="4748" y="1"/>
                    <a:pt x="4747" y="1"/>
                    <a:pt x="47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3916975" y="1714800"/>
              <a:ext cx="788650" cy="752650"/>
            </a:xfrm>
            <a:custGeom>
              <a:avLst/>
              <a:gdLst/>
              <a:ahLst/>
              <a:cxnLst/>
              <a:rect l="l" t="t" r="r" b="b"/>
              <a:pathLst>
                <a:path w="31546" h="30106" extrusionOk="0">
                  <a:moveTo>
                    <a:pt x="14221" y="0"/>
                  </a:moveTo>
                  <a:cubicBezTo>
                    <a:pt x="14221" y="0"/>
                    <a:pt x="13513" y="3767"/>
                    <a:pt x="11664" y="7784"/>
                  </a:cubicBezTo>
                  <a:cubicBezTo>
                    <a:pt x="12053" y="8811"/>
                    <a:pt x="12509" y="10523"/>
                    <a:pt x="12235" y="11892"/>
                  </a:cubicBezTo>
                  <a:cubicBezTo>
                    <a:pt x="11824" y="13947"/>
                    <a:pt x="8264" y="18763"/>
                    <a:pt x="5661" y="18763"/>
                  </a:cubicBezTo>
                  <a:cubicBezTo>
                    <a:pt x="4223" y="18763"/>
                    <a:pt x="3858" y="17599"/>
                    <a:pt x="3835" y="16572"/>
                  </a:cubicBezTo>
                  <a:cubicBezTo>
                    <a:pt x="2713" y="17034"/>
                    <a:pt x="1485" y="17326"/>
                    <a:pt x="151" y="17326"/>
                  </a:cubicBezTo>
                  <a:cubicBezTo>
                    <a:pt x="101" y="17326"/>
                    <a:pt x="51" y="17326"/>
                    <a:pt x="1" y="17325"/>
                  </a:cubicBezTo>
                  <a:lnTo>
                    <a:pt x="1" y="17325"/>
                  </a:lnTo>
                  <a:cubicBezTo>
                    <a:pt x="252" y="17530"/>
                    <a:pt x="2785" y="20703"/>
                    <a:pt x="6278" y="21205"/>
                  </a:cubicBezTo>
                  <a:cubicBezTo>
                    <a:pt x="6516" y="21205"/>
                    <a:pt x="8782" y="19177"/>
                    <a:pt x="8981" y="19177"/>
                  </a:cubicBezTo>
                  <a:cubicBezTo>
                    <a:pt x="8992" y="19177"/>
                    <a:pt x="8996" y="19183"/>
                    <a:pt x="8994" y="19196"/>
                  </a:cubicBezTo>
                  <a:cubicBezTo>
                    <a:pt x="8925" y="19470"/>
                    <a:pt x="7236" y="22050"/>
                    <a:pt x="7236" y="22050"/>
                  </a:cubicBezTo>
                  <a:cubicBezTo>
                    <a:pt x="7236" y="22050"/>
                    <a:pt x="8925" y="26569"/>
                    <a:pt x="18558" y="28852"/>
                  </a:cubicBezTo>
                  <a:cubicBezTo>
                    <a:pt x="22722" y="29828"/>
                    <a:pt x="25713" y="30106"/>
                    <a:pt x="27767" y="30106"/>
                  </a:cubicBezTo>
                  <a:cubicBezTo>
                    <a:pt x="30464" y="30106"/>
                    <a:pt x="31545" y="29628"/>
                    <a:pt x="31545" y="29628"/>
                  </a:cubicBezTo>
                  <a:lnTo>
                    <a:pt x="14221"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4614875" y="2396125"/>
              <a:ext cx="190025" cy="191450"/>
            </a:xfrm>
            <a:custGeom>
              <a:avLst/>
              <a:gdLst/>
              <a:ahLst/>
              <a:cxnLst/>
              <a:rect l="l" t="t" r="r" b="b"/>
              <a:pathLst>
                <a:path w="7601" h="7658" extrusionOk="0">
                  <a:moveTo>
                    <a:pt x="7373" y="1"/>
                  </a:moveTo>
                  <a:lnTo>
                    <a:pt x="0" y="2260"/>
                  </a:lnTo>
                  <a:lnTo>
                    <a:pt x="594" y="6734"/>
                  </a:lnTo>
                  <a:cubicBezTo>
                    <a:pt x="594" y="6734"/>
                    <a:pt x="1944" y="7657"/>
                    <a:pt x="3771" y="7657"/>
                  </a:cubicBezTo>
                  <a:cubicBezTo>
                    <a:pt x="4930" y="7657"/>
                    <a:pt x="6281" y="7286"/>
                    <a:pt x="7601" y="6072"/>
                  </a:cubicBezTo>
                  <a:lnTo>
                    <a:pt x="7373" y="1"/>
                  </a:ln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4614875" y="2396125"/>
              <a:ext cx="190025" cy="180350"/>
            </a:xfrm>
            <a:custGeom>
              <a:avLst/>
              <a:gdLst/>
              <a:ahLst/>
              <a:cxnLst/>
              <a:rect l="l" t="t" r="r" b="b"/>
              <a:pathLst>
                <a:path w="7601" h="7214" extrusionOk="0">
                  <a:moveTo>
                    <a:pt x="7373" y="1"/>
                  </a:moveTo>
                  <a:lnTo>
                    <a:pt x="0" y="2260"/>
                  </a:lnTo>
                  <a:lnTo>
                    <a:pt x="206" y="3813"/>
                  </a:lnTo>
                  <a:cubicBezTo>
                    <a:pt x="845" y="3767"/>
                    <a:pt x="1484" y="3698"/>
                    <a:pt x="2123" y="3630"/>
                  </a:cubicBezTo>
                  <a:cubicBezTo>
                    <a:pt x="2945" y="3562"/>
                    <a:pt x="3766" y="3425"/>
                    <a:pt x="4588" y="3402"/>
                  </a:cubicBezTo>
                  <a:cubicBezTo>
                    <a:pt x="4608" y="3401"/>
                    <a:pt x="4628" y="3401"/>
                    <a:pt x="4647" y="3401"/>
                  </a:cubicBezTo>
                  <a:cubicBezTo>
                    <a:pt x="6455" y="3401"/>
                    <a:pt x="6250" y="5475"/>
                    <a:pt x="5866" y="7214"/>
                  </a:cubicBezTo>
                  <a:cubicBezTo>
                    <a:pt x="6437" y="6962"/>
                    <a:pt x="7007" y="6597"/>
                    <a:pt x="7601" y="6072"/>
                  </a:cubicBezTo>
                  <a:lnTo>
                    <a:pt x="7373"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4097300" y="1482450"/>
              <a:ext cx="1221750" cy="969375"/>
            </a:xfrm>
            <a:custGeom>
              <a:avLst/>
              <a:gdLst/>
              <a:ahLst/>
              <a:cxnLst/>
              <a:rect l="l" t="t" r="r" b="b"/>
              <a:pathLst>
                <a:path w="48870" h="38775" extrusionOk="0">
                  <a:moveTo>
                    <a:pt x="24619" y="1"/>
                  </a:moveTo>
                  <a:cubicBezTo>
                    <a:pt x="22259" y="1"/>
                    <a:pt x="19559" y="365"/>
                    <a:pt x="16572" y="1351"/>
                  </a:cubicBezTo>
                  <a:cubicBezTo>
                    <a:pt x="6871" y="4547"/>
                    <a:pt x="7350" y="13357"/>
                    <a:pt x="6620" y="19474"/>
                  </a:cubicBezTo>
                  <a:cubicBezTo>
                    <a:pt x="1" y="30248"/>
                    <a:pt x="7989" y="37233"/>
                    <a:pt x="16412" y="38534"/>
                  </a:cubicBezTo>
                  <a:cubicBezTo>
                    <a:pt x="17484" y="38698"/>
                    <a:pt x="18555" y="38774"/>
                    <a:pt x="19613" y="38774"/>
                  </a:cubicBezTo>
                  <a:cubicBezTo>
                    <a:pt x="27381" y="38774"/>
                    <a:pt x="34453" y="34645"/>
                    <a:pt x="36361" y="30727"/>
                  </a:cubicBezTo>
                  <a:cubicBezTo>
                    <a:pt x="36361" y="30727"/>
                    <a:pt x="37060" y="33208"/>
                    <a:pt x="39738" y="33208"/>
                  </a:cubicBezTo>
                  <a:cubicBezTo>
                    <a:pt x="40380" y="33208"/>
                    <a:pt x="41135" y="33066"/>
                    <a:pt x="42022" y="32713"/>
                  </a:cubicBezTo>
                  <a:cubicBezTo>
                    <a:pt x="45606" y="31298"/>
                    <a:pt x="48870" y="25569"/>
                    <a:pt x="46359" y="23058"/>
                  </a:cubicBezTo>
                  <a:cubicBezTo>
                    <a:pt x="45284" y="21983"/>
                    <a:pt x="44206" y="21633"/>
                    <a:pt x="43258" y="21633"/>
                  </a:cubicBezTo>
                  <a:cubicBezTo>
                    <a:pt x="41489" y="21633"/>
                    <a:pt x="40173" y="22853"/>
                    <a:pt x="40173" y="22853"/>
                  </a:cubicBezTo>
                  <a:cubicBezTo>
                    <a:pt x="40173" y="22853"/>
                    <a:pt x="46815" y="10664"/>
                    <a:pt x="35288" y="2949"/>
                  </a:cubicBezTo>
                  <a:cubicBezTo>
                    <a:pt x="35288" y="2949"/>
                    <a:pt x="31328" y="1"/>
                    <a:pt x="24619"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4097300" y="1610375"/>
              <a:ext cx="894775" cy="841500"/>
            </a:xfrm>
            <a:custGeom>
              <a:avLst/>
              <a:gdLst/>
              <a:ahLst/>
              <a:cxnLst/>
              <a:rect l="l" t="t" r="r" b="b"/>
              <a:pathLst>
                <a:path w="35791" h="33660" extrusionOk="0">
                  <a:moveTo>
                    <a:pt x="10614" y="0"/>
                  </a:moveTo>
                  <a:lnTo>
                    <a:pt x="10614" y="0"/>
                  </a:lnTo>
                  <a:cubicBezTo>
                    <a:pt x="7054" y="4109"/>
                    <a:pt x="7145" y="9929"/>
                    <a:pt x="6620" y="14357"/>
                  </a:cubicBezTo>
                  <a:cubicBezTo>
                    <a:pt x="1" y="25131"/>
                    <a:pt x="7989" y="32116"/>
                    <a:pt x="16412" y="33417"/>
                  </a:cubicBezTo>
                  <a:cubicBezTo>
                    <a:pt x="17487" y="33582"/>
                    <a:pt x="18560" y="33659"/>
                    <a:pt x="19619" y="33659"/>
                  </a:cubicBezTo>
                  <a:cubicBezTo>
                    <a:pt x="26751" y="33659"/>
                    <a:pt x="33287" y="30166"/>
                    <a:pt x="35791" y="26569"/>
                  </a:cubicBezTo>
                  <a:lnTo>
                    <a:pt x="35791" y="26569"/>
                  </a:lnTo>
                  <a:cubicBezTo>
                    <a:pt x="32920" y="29852"/>
                    <a:pt x="26850" y="32813"/>
                    <a:pt x="20277" y="32813"/>
                  </a:cubicBezTo>
                  <a:cubicBezTo>
                    <a:pt x="19219" y="32813"/>
                    <a:pt x="18147" y="32737"/>
                    <a:pt x="17074" y="32572"/>
                  </a:cubicBezTo>
                  <a:cubicBezTo>
                    <a:pt x="8651" y="31271"/>
                    <a:pt x="662" y="24286"/>
                    <a:pt x="7282" y="13513"/>
                  </a:cubicBezTo>
                  <a:cubicBezTo>
                    <a:pt x="7761" y="9382"/>
                    <a:pt x="7716" y="4040"/>
                    <a:pt x="1061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5008025" y="2223225"/>
              <a:ext cx="231125" cy="89450"/>
            </a:xfrm>
            <a:custGeom>
              <a:avLst/>
              <a:gdLst/>
              <a:ahLst/>
              <a:cxnLst/>
              <a:rect l="l" t="t" r="r" b="b"/>
              <a:pathLst>
                <a:path w="9245" h="3578" extrusionOk="0">
                  <a:moveTo>
                    <a:pt x="9245" y="1"/>
                  </a:moveTo>
                  <a:cubicBezTo>
                    <a:pt x="8378" y="1005"/>
                    <a:pt x="7328" y="1827"/>
                    <a:pt x="6255" y="2260"/>
                  </a:cubicBezTo>
                  <a:cubicBezTo>
                    <a:pt x="5373" y="2607"/>
                    <a:pt x="4621" y="2747"/>
                    <a:pt x="3982" y="2747"/>
                  </a:cubicBezTo>
                  <a:cubicBezTo>
                    <a:pt x="1294" y="2747"/>
                    <a:pt x="594" y="275"/>
                    <a:pt x="594" y="275"/>
                  </a:cubicBezTo>
                  <a:cubicBezTo>
                    <a:pt x="434" y="594"/>
                    <a:pt x="229" y="937"/>
                    <a:pt x="1" y="1279"/>
                  </a:cubicBezTo>
                  <a:cubicBezTo>
                    <a:pt x="214" y="1812"/>
                    <a:pt x="1050" y="3578"/>
                    <a:pt x="3308" y="3578"/>
                  </a:cubicBezTo>
                  <a:cubicBezTo>
                    <a:pt x="3949" y="3578"/>
                    <a:pt x="4704" y="3435"/>
                    <a:pt x="5593" y="3082"/>
                  </a:cubicBezTo>
                  <a:cubicBezTo>
                    <a:pt x="6962" y="2557"/>
                    <a:pt x="8286" y="1393"/>
                    <a:pt x="9245"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4437400" y="2367700"/>
              <a:ext cx="38825" cy="22275"/>
            </a:xfrm>
            <a:custGeom>
              <a:avLst/>
              <a:gdLst/>
              <a:ahLst/>
              <a:cxnLst/>
              <a:rect l="l" t="t" r="r" b="b"/>
              <a:pathLst>
                <a:path w="1553" h="891" extrusionOk="0">
                  <a:moveTo>
                    <a:pt x="451" y="1"/>
                  </a:moveTo>
                  <a:cubicBezTo>
                    <a:pt x="212" y="1"/>
                    <a:pt x="39" y="93"/>
                    <a:pt x="23" y="248"/>
                  </a:cubicBezTo>
                  <a:cubicBezTo>
                    <a:pt x="0" y="453"/>
                    <a:pt x="320" y="727"/>
                    <a:pt x="731" y="841"/>
                  </a:cubicBezTo>
                  <a:cubicBezTo>
                    <a:pt x="860" y="875"/>
                    <a:pt x="981" y="891"/>
                    <a:pt x="1088" y="891"/>
                  </a:cubicBezTo>
                  <a:cubicBezTo>
                    <a:pt x="1340" y="891"/>
                    <a:pt x="1514" y="803"/>
                    <a:pt x="1530" y="658"/>
                  </a:cubicBezTo>
                  <a:cubicBezTo>
                    <a:pt x="1553" y="430"/>
                    <a:pt x="1233" y="179"/>
                    <a:pt x="822" y="65"/>
                  </a:cubicBezTo>
                  <a:cubicBezTo>
                    <a:pt x="690" y="21"/>
                    <a:pt x="563" y="1"/>
                    <a:pt x="45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5071375" y="2080425"/>
              <a:ext cx="158650" cy="192800"/>
            </a:xfrm>
            <a:custGeom>
              <a:avLst/>
              <a:gdLst/>
              <a:ahLst/>
              <a:cxnLst/>
              <a:rect l="l" t="t" r="r" b="b"/>
              <a:pathLst>
                <a:path w="6346" h="7712" extrusionOk="0">
                  <a:moveTo>
                    <a:pt x="5042" y="1"/>
                  </a:moveTo>
                  <a:cubicBezTo>
                    <a:pt x="5006" y="1"/>
                    <a:pt x="4969" y="3"/>
                    <a:pt x="4931" y="6"/>
                  </a:cubicBezTo>
                  <a:cubicBezTo>
                    <a:pt x="3584" y="143"/>
                    <a:pt x="799" y="3111"/>
                    <a:pt x="799" y="3111"/>
                  </a:cubicBezTo>
                  <a:cubicBezTo>
                    <a:pt x="799" y="3111"/>
                    <a:pt x="860" y="3105"/>
                    <a:pt x="955" y="3105"/>
                  </a:cubicBezTo>
                  <a:cubicBezTo>
                    <a:pt x="1364" y="3105"/>
                    <a:pt x="2415" y="3210"/>
                    <a:pt x="2100" y="4320"/>
                  </a:cubicBezTo>
                  <a:cubicBezTo>
                    <a:pt x="1712" y="5667"/>
                    <a:pt x="0" y="6352"/>
                    <a:pt x="0" y="6352"/>
                  </a:cubicBezTo>
                  <a:cubicBezTo>
                    <a:pt x="0" y="6352"/>
                    <a:pt x="269" y="7712"/>
                    <a:pt x="1402" y="7712"/>
                  </a:cubicBezTo>
                  <a:cubicBezTo>
                    <a:pt x="1505" y="7712"/>
                    <a:pt x="1616" y="7701"/>
                    <a:pt x="1735" y="7676"/>
                  </a:cubicBezTo>
                  <a:cubicBezTo>
                    <a:pt x="3127" y="7402"/>
                    <a:pt x="6346" y="4503"/>
                    <a:pt x="6254" y="2220"/>
                  </a:cubicBezTo>
                  <a:cubicBezTo>
                    <a:pt x="6254" y="2220"/>
                    <a:pt x="6276" y="1"/>
                    <a:pt x="5042" y="1"/>
                  </a:cubicBezTo>
                  <a:close/>
                </a:path>
              </a:pathLst>
            </a:custGeom>
            <a:solidFill>
              <a:srgbClr val="FFBE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5058825" y="2080575"/>
              <a:ext cx="165500" cy="194025"/>
            </a:xfrm>
            <a:custGeom>
              <a:avLst/>
              <a:gdLst/>
              <a:ahLst/>
              <a:cxnLst/>
              <a:rect l="l" t="t" r="r" b="b"/>
              <a:pathLst>
                <a:path w="6620" h="7761" extrusionOk="0">
                  <a:moveTo>
                    <a:pt x="1895" y="2854"/>
                  </a:moveTo>
                  <a:cubicBezTo>
                    <a:pt x="1891" y="2854"/>
                    <a:pt x="1891" y="2854"/>
                    <a:pt x="1893" y="2855"/>
                  </a:cubicBezTo>
                  <a:lnTo>
                    <a:pt x="1893" y="2855"/>
                  </a:lnTo>
                  <a:cubicBezTo>
                    <a:pt x="1894" y="2855"/>
                    <a:pt x="1894" y="2854"/>
                    <a:pt x="1895" y="2854"/>
                  </a:cubicBezTo>
                  <a:close/>
                  <a:moveTo>
                    <a:pt x="5433" y="0"/>
                  </a:moveTo>
                  <a:cubicBezTo>
                    <a:pt x="4999" y="0"/>
                    <a:pt x="4588" y="137"/>
                    <a:pt x="4177" y="297"/>
                  </a:cubicBezTo>
                  <a:cubicBezTo>
                    <a:pt x="3378" y="662"/>
                    <a:pt x="2602" y="1210"/>
                    <a:pt x="1940" y="1758"/>
                  </a:cubicBezTo>
                  <a:cubicBezTo>
                    <a:pt x="1781" y="1918"/>
                    <a:pt x="1621" y="2055"/>
                    <a:pt x="1484" y="2192"/>
                  </a:cubicBezTo>
                  <a:cubicBezTo>
                    <a:pt x="1393" y="2283"/>
                    <a:pt x="1347" y="2306"/>
                    <a:pt x="1233" y="2443"/>
                  </a:cubicBezTo>
                  <a:cubicBezTo>
                    <a:pt x="1096" y="2557"/>
                    <a:pt x="1005" y="2694"/>
                    <a:pt x="890" y="2831"/>
                  </a:cubicBezTo>
                  <a:cubicBezTo>
                    <a:pt x="685" y="3082"/>
                    <a:pt x="525" y="3333"/>
                    <a:pt x="388" y="3561"/>
                  </a:cubicBezTo>
                  <a:cubicBezTo>
                    <a:pt x="206" y="3835"/>
                    <a:pt x="160" y="3949"/>
                    <a:pt x="69" y="4109"/>
                  </a:cubicBezTo>
                  <a:cubicBezTo>
                    <a:pt x="388" y="3995"/>
                    <a:pt x="685" y="3881"/>
                    <a:pt x="982" y="3789"/>
                  </a:cubicBezTo>
                  <a:cubicBezTo>
                    <a:pt x="1119" y="3744"/>
                    <a:pt x="1278" y="3698"/>
                    <a:pt x="1438" y="3630"/>
                  </a:cubicBezTo>
                  <a:cubicBezTo>
                    <a:pt x="1495" y="3618"/>
                    <a:pt x="1541" y="3618"/>
                    <a:pt x="1587" y="3618"/>
                  </a:cubicBezTo>
                  <a:cubicBezTo>
                    <a:pt x="1632" y="3618"/>
                    <a:pt x="1678" y="3618"/>
                    <a:pt x="1735" y="3607"/>
                  </a:cubicBezTo>
                  <a:lnTo>
                    <a:pt x="1872" y="3607"/>
                  </a:lnTo>
                  <a:cubicBezTo>
                    <a:pt x="1895" y="3607"/>
                    <a:pt x="1895" y="3607"/>
                    <a:pt x="1918" y="3630"/>
                  </a:cubicBezTo>
                  <a:cubicBezTo>
                    <a:pt x="1940" y="3652"/>
                    <a:pt x="1986" y="3652"/>
                    <a:pt x="1986" y="3652"/>
                  </a:cubicBezTo>
                  <a:cubicBezTo>
                    <a:pt x="2077" y="3721"/>
                    <a:pt x="2100" y="3789"/>
                    <a:pt x="2100" y="3789"/>
                  </a:cubicBezTo>
                  <a:cubicBezTo>
                    <a:pt x="2100" y="3789"/>
                    <a:pt x="2100" y="3812"/>
                    <a:pt x="2123" y="3835"/>
                  </a:cubicBezTo>
                  <a:cubicBezTo>
                    <a:pt x="2123" y="3881"/>
                    <a:pt x="2146" y="3949"/>
                    <a:pt x="2169" y="4018"/>
                  </a:cubicBezTo>
                  <a:cubicBezTo>
                    <a:pt x="2191" y="4200"/>
                    <a:pt x="2146" y="4474"/>
                    <a:pt x="1986" y="4794"/>
                  </a:cubicBezTo>
                  <a:cubicBezTo>
                    <a:pt x="1849" y="5113"/>
                    <a:pt x="1552" y="5456"/>
                    <a:pt x="1141" y="5707"/>
                  </a:cubicBezTo>
                  <a:cubicBezTo>
                    <a:pt x="1050" y="5775"/>
                    <a:pt x="936" y="5821"/>
                    <a:pt x="822" y="5889"/>
                  </a:cubicBezTo>
                  <a:cubicBezTo>
                    <a:pt x="753" y="5912"/>
                    <a:pt x="708" y="5935"/>
                    <a:pt x="639" y="5958"/>
                  </a:cubicBezTo>
                  <a:lnTo>
                    <a:pt x="297" y="6072"/>
                  </a:lnTo>
                  <a:lnTo>
                    <a:pt x="114" y="6118"/>
                  </a:lnTo>
                  <a:lnTo>
                    <a:pt x="23" y="6163"/>
                  </a:lnTo>
                  <a:cubicBezTo>
                    <a:pt x="0" y="6186"/>
                    <a:pt x="23" y="6209"/>
                    <a:pt x="23" y="6232"/>
                  </a:cubicBezTo>
                  <a:lnTo>
                    <a:pt x="114" y="6597"/>
                  </a:lnTo>
                  <a:cubicBezTo>
                    <a:pt x="160" y="6848"/>
                    <a:pt x="251" y="6962"/>
                    <a:pt x="343" y="7122"/>
                  </a:cubicBezTo>
                  <a:cubicBezTo>
                    <a:pt x="525" y="7396"/>
                    <a:pt x="868" y="7670"/>
                    <a:pt x="1233" y="7738"/>
                  </a:cubicBezTo>
                  <a:cubicBezTo>
                    <a:pt x="1354" y="7753"/>
                    <a:pt x="1474" y="7761"/>
                    <a:pt x="1590" y="7761"/>
                  </a:cubicBezTo>
                  <a:cubicBezTo>
                    <a:pt x="1821" y="7761"/>
                    <a:pt x="2039" y="7731"/>
                    <a:pt x="2237" y="7670"/>
                  </a:cubicBezTo>
                  <a:cubicBezTo>
                    <a:pt x="2831" y="7533"/>
                    <a:pt x="3287" y="7282"/>
                    <a:pt x="3675" y="7031"/>
                  </a:cubicBezTo>
                  <a:cubicBezTo>
                    <a:pt x="4428" y="6551"/>
                    <a:pt x="4771" y="6049"/>
                    <a:pt x="4725" y="6026"/>
                  </a:cubicBezTo>
                  <a:cubicBezTo>
                    <a:pt x="4722" y="6024"/>
                    <a:pt x="4717" y="6023"/>
                    <a:pt x="4712" y="6023"/>
                  </a:cubicBezTo>
                  <a:cubicBezTo>
                    <a:pt x="4616" y="6023"/>
                    <a:pt x="4229" y="6411"/>
                    <a:pt x="3492" y="6780"/>
                  </a:cubicBezTo>
                  <a:cubicBezTo>
                    <a:pt x="3104" y="6962"/>
                    <a:pt x="2625" y="7168"/>
                    <a:pt x="2100" y="7259"/>
                  </a:cubicBezTo>
                  <a:cubicBezTo>
                    <a:pt x="1975" y="7282"/>
                    <a:pt x="1849" y="7293"/>
                    <a:pt x="1726" y="7293"/>
                  </a:cubicBezTo>
                  <a:cubicBezTo>
                    <a:pt x="1604" y="7293"/>
                    <a:pt x="1484" y="7282"/>
                    <a:pt x="1370" y="7259"/>
                  </a:cubicBezTo>
                  <a:cubicBezTo>
                    <a:pt x="1119" y="7190"/>
                    <a:pt x="982" y="7053"/>
                    <a:pt x="868" y="6871"/>
                  </a:cubicBezTo>
                  <a:cubicBezTo>
                    <a:pt x="822" y="6757"/>
                    <a:pt x="753" y="6643"/>
                    <a:pt x="776" y="6620"/>
                  </a:cubicBezTo>
                  <a:cubicBezTo>
                    <a:pt x="776" y="6574"/>
                    <a:pt x="753" y="6551"/>
                    <a:pt x="822" y="6551"/>
                  </a:cubicBezTo>
                  <a:cubicBezTo>
                    <a:pt x="845" y="6551"/>
                    <a:pt x="845" y="6551"/>
                    <a:pt x="890" y="6528"/>
                  </a:cubicBezTo>
                  <a:cubicBezTo>
                    <a:pt x="959" y="6506"/>
                    <a:pt x="1050" y="6483"/>
                    <a:pt x="1119" y="6460"/>
                  </a:cubicBezTo>
                  <a:cubicBezTo>
                    <a:pt x="1256" y="6391"/>
                    <a:pt x="1415" y="6346"/>
                    <a:pt x="1552" y="6255"/>
                  </a:cubicBezTo>
                  <a:cubicBezTo>
                    <a:pt x="2100" y="5958"/>
                    <a:pt x="2488" y="5547"/>
                    <a:pt x="2716" y="5113"/>
                  </a:cubicBezTo>
                  <a:cubicBezTo>
                    <a:pt x="2945" y="4702"/>
                    <a:pt x="3036" y="4292"/>
                    <a:pt x="3013" y="3995"/>
                  </a:cubicBezTo>
                  <a:cubicBezTo>
                    <a:pt x="2990" y="3835"/>
                    <a:pt x="2967" y="3698"/>
                    <a:pt x="2945" y="3607"/>
                  </a:cubicBezTo>
                  <a:cubicBezTo>
                    <a:pt x="2899" y="3538"/>
                    <a:pt x="2876" y="3493"/>
                    <a:pt x="2876" y="3493"/>
                  </a:cubicBezTo>
                  <a:cubicBezTo>
                    <a:pt x="2876" y="3493"/>
                    <a:pt x="2853" y="3447"/>
                    <a:pt x="2808" y="3356"/>
                  </a:cubicBezTo>
                  <a:cubicBezTo>
                    <a:pt x="2762" y="3287"/>
                    <a:pt x="2648" y="3173"/>
                    <a:pt x="2488" y="3059"/>
                  </a:cubicBezTo>
                  <a:cubicBezTo>
                    <a:pt x="2420" y="3013"/>
                    <a:pt x="2306" y="2968"/>
                    <a:pt x="2214" y="2922"/>
                  </a:cubicBezTo>
                  <a:cubicBezTo>
                    <a:pt x="2146" y="2899"/>
                    <a:pt x="2100" y="2876"/>
                    <a:pt x="2032" y="2876"/>
                  </a:cubicBezTo>
                  <a:cubicBezTo>
                    <a:pt x="1993" y="2876"/>
                    <a:pt x="1906" y="2860"/>
                    <a:pt x="1893" y="2855"/>
                  </a:cubicBezTo>
                  <a:lnTo>
                    <a:pt x="1893" y="2855"/>
                  </a:lnTo>
                  <a:cubicBezTo>
                    <a:pt x="1872" y="2876"/>
                    <a:pt x="1871" y="2876"/>
                    <a:pt x="1849" y="2876"/>
                  </a:cubicBezTo>
                  <a:cubicBezTo>
                    <a:pt x="1835" y="2891"/>
                    <a:pt x="1825" y="2896"/>
                    <a:pt x="1819" y="2896"/>
                  </a:cubicBezTo>
                  <a:cubicBezTo>
                    <a:pt x="1806" y="2896"/>
                    <a:pt x="1810" y="2869"/>
                    <a:pt x="1826" y="2854"/>
                  </a:cubicBezTo>
                  <a:lnTo>
                    <a:pt x="1826" y="2808"/>
                  </a:lnTo>
                  <a:cubicBezTo>
                    <a:pt x="1849" y="2785"/>
                    <a:pt x="1940" y="2694"/>
                    <a:pt x="2009" y="2625"/>
                  </a:cubicBezTo>
                  <a:cubicBezTo>
                    <a:pt x="2146" y="2488"/>
                    <a:pt x="2283" y="2351"/>
                    <a:pt x="2442" y="2192"/>
                  </a:cubicBezTo>
                  <a:cubicBezTo>
                    <a:pt x="3013" y="1621"/>
                    <a:pt x="3721" y="1073"/>
                    <a:pt x="4405" y="685"/>
                  </a:cubicBezTo>
                  <a:cubicBezTo>
                    <a:pt x="4771" y="503"/>
                    <a:pt x="5136" y="366"/>
                    <a:pt x="5455" y="343"/>
                  </a:cubicBezTo>
                  <a:cubicBezTo>
                    <a:pt x="5483" y="341"/>
                    <a:pt x="5510" y="340"/>
                    <a:pt x="5536" y="340"/>
                  </a:cubicBezTo>
                  <a:cubicBezTo>
                    <a:pt x="5821" y="340"/>
                    <a:pt x="6061" y="450"/>
                    <a:pt x="6186" y="617"/>
                  </a:cubicBezTo>
                  <a:cubicBezTo>
                    <a:pt x="6495" y="992"/>
                    <a:pt x="6526" y="1325"/>
                    <a:pt x="6590" y="1325"/>
                  </a:cubicBezTo>
                  <a:cubicBezTo>
                    <a:pt x="6592" y="1325"/>
                    <a:pt x="6595" y="1325"/>
                    <a:pt x="6597" y="1324"/>
                  </a:cubicBezTo>
                  <a:cubicBezTo>
                    <a:pt x="6620" y="1324"/>
                    <a:pt x="6620" y="1256"/>
                    <a:pt x="6620" y="1096"/>
                  </a:cubicBezTo>
                  <a:cubicBezTo>
                    <a:pt x="6597" y="959"/>
                    <a:pt x="6574" y="731"/>
                    <a:pt x="6414" y="480"/>
                  </a:cubicBezTo>
                  <a:cubicBezTo>
                    <a:pt x="6323" y="366"/>
                    <a:pt x="6209" y="229"/>
                    <a:pt x="6026" y="137"/>
                  </a:cubicBezTo>
                  <a:cubicBezTo>
                    <a:pt x="5866" y="46"/>
                    <a:pt x="5638" y="0"/>
                    <a:pt x="5433" y="0"/>
                  </a:cubicBezTo>
                  <a:close/>
                </a:path>
              </a:pathLst>
            </a:custGeom>
            <a:solidFill>
              <a:srgbClr val="FF6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5166675" y="2039850"/>
              <a:ext cx="41675" cy="19275"/>
            </a:xfrm>
            <a:custGeom>
              <a:avLst/>
              <a:gdLst/>
              <a:ahLst/>
              <a:cxnLst/>
              <a:rect l="l" t="t" r="r" b="b"/>
              <a:pathLst>
                <a:path w="1667" h="771" extrusionOk="0">
                  <a:moveTo>
                    <a:pt x="897" y="0"/>
                  </a:moveTo>
                  <a:cubicBezTo>
                    <a:pt x="843" y="0"/>
                    <a:pt x="787" y="3"/>
                    <a:pt x="731" y="9"/>
                  </a:cubicBezTo>
                  <a:cubicBezTo>
                    <a:pt x="297" y="54"/>
                    <a:pt x="0" y="260"/>
                    <a:pt x="46" y="465"/>
                  </a:cubicBezTo>
                  <a:cubicBezTo>
                    <a:pt x="105" y="644"/>
                    <a:pt x="407" y="771"/>
                    <a:pt x="769" y="771"/>
                  </a:cubicBezTo>
                  <a:cubicBezTo>
                    <a:pt x="824" y="771"/>
                    <a:pt x="879" y="768"/>
                    <a:pt x="936" y="762"/>
                  </a:cubicBezTo>
                  <a:cubicBezTo>
                    <a:pt x="1370" y="716"/>
                    <a:pt x="1666" y="511"/>
                    <a:pt x="1621" y="306"/>
                  </a:cubicBezTo>
                  <a:cubicBezTo>
                    <a:pt x="1561" y="127"/>
                    <a:pt x="1260" y="0"/>
                    <a:pt x="897"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4293025" y="1815225"/>
              <a:ext cx="527775" cy="115950"/>
            </a:xfrm>
            <a:custGeom>
              <a:avLst/>
              <a:gdLst/>
              <a:ahLst/>
              <a:cxnLst/>
              <a:rect l="l" t="t" r="r" b="b"/>
              <a:pathLst>
                <a:path w="21111" h="4638" extrusionOk="0">
                  <a:moveTo>
                    <a:pt x="2676" y="1430"/>
                  </a:moveTo>
                  <a:cubicBezTo>
                    <a:pt x="2684" y="1430"/>
                    <a:pt x="2642" y="1440"/>
                    <a:pt x="2551" y="1458"/>
                  </a:cubicBezTo>
                  <a:lnTo>
                    <a:pt x="2551" y="1458"/>
                  </a:lnTo>
                  <a:cubicBezTo>
                    <a:pt x="2558" y="1456"/>
                    <a:pt x="2565" y="1452"/>
                    <a:pt x="2573" y="1448"/>
                  </a:cubicBezTo>
                  <a:lnTo>
                    <a:pt x="2573" y="1448"/>
                  </a:lnTo>
                  <a:cubicBezTo>
                    <a:pt x="2636" y="1436"/>
                    <a:pt x="2670" y="1430"/>
                    <a:pt x="2676" y="1430"/>
                  </a:cubicBezTo>
                  <a:close/>
                  <a:moveTo>
                    <a:pt x="2215" y="1"/>
                  </a:moveTo>
                  <a:cubicBezTo>
                    <a:pt x="1484" y="1"/>
                    <a:pt x="457" y="138"/>
                    <a:pt x="183" y="708"/>
                  </a:cubicBezTo>
                  <a:cubicBezTo>
                    <a:pt x="1" y="1051"/>
                    <a:pt x="92" y="1507"/>
                    <a:pt x="640" y="1621"/>
                  </a:cubicBezTo>
                  <a:cubicBezTo>
                    <a:pt x="822" y="1655"/>
                    <a:pt x="1005" y="1678"/>
                    <a:pt x="1190" y="1678"/>
                  </a:cubicBezTo>
                  <a:cubicBezTo>
                    <a:pt x="1376" y="1678"/>
                    <a:pt x="1564" y="1655"/>
                    <a:pt x="1758" y="1598"/>
                  </a:cubicBezTo>
                  <a:cubicBezTo>
                    <a:pt x="1849" y="1553"/>
                    <a:pt x="1918" y="1530"/>
                    <a:pt x="2009" y="1507"/>
                  </a:cubicBezTo>
                  <a:cubicBezTo>
                    <a:pt x="2011" y="1507"/>
                    <a:pt x="2012" y="1507"/>
                    <a:pt x="2014" y="1506"/>
                  </a:cubicBezTo>
                  <a:lnTo>
                    <a:pt x="2014" y="1506"/>
                  </a:lnTo>
                  <a:cubicBezTo>
                    <a:pt x="2048" y="1505"/>
                    <a:pt x="2094" y="1501"/>
                    <a:pt x="2125" y="1497"/>
                  </a:cubicBezTo>
                  <a:lnTo>
                    <a:pt x="2125" y="1497"/>
                  </a:lnTo>
                  <a:cubicBezTo>
                    <a:pt x="2154" y="1500"/>
                    <a:pt x="2185" y="1501"/>
                    <a:pt x="2215" y="1501"/>
                  </a:cubicBezTo>
                  <a:cubicBezTo>
                    <a:pt x="2277" y="1501"/>
                    <a:pt x="2340" y="1496"/>
                    <a:pt x="2397" y="1484"/>
                  </a:cubicBezTo>
                  <a:cubicBezTo>
                    <a:pt x="2443" y="1475"/>
                    <a:pt x="2482" y="1466"/>
                    <a:pt x="2517" y="1459"/>
                  </a:cubicBezTo>
                  <a:lnTo>
                    <a:pt x="2517" y="1459"/>
                  </a:lnTo>
                  <a:cubicBezTo>
                    <a:pt x="2522" y="1460"/>
                    <a:pt x="2529" y="1461"/>
                    <a:pt x="2537" y="1461"/>
                  </a:cubicBezTo>
                  <a:lnTo>
                    <a:pt x="2537" y="1461"/>
                  </a:lnTo>
                  <a:cubicBezTo>
                    <a:pt x="2536" y="1461"/>
                    <a:pt x="2535" y="1461"/>
                    <a:pt x="2534" y="1461"/>
                  </a:cubicBezTo>
                  <a:cubicBezTo>
                    <a:pt x="2536" y="1461"/>
                    <a:pt x="2538" y="1461"/>
                    <a:pt x="2539" y="1461"/>
                  </a:cubicBezTo>
                  <a:lnTo>
                    <a:pt x="2539" y="1461"/>
                  </a:lnTo>
                  <a:cubicBezTo>
                    <a:pt x="2545" y="1461"/>
                    <a:pt x="2551" y="1461"/>
                    <a:pt x="2557" y="1461"/>
                  </a:cubicBezTo>
                  <a:cubicBezTo>
                    <a:pt x="2589" y="1464"/>
                    <a:pt x="2622" y="1466"/>
                    <a:pt x="2654" y="1466"/>
                  </a:cubicBezTo>
                  <a:cubicBezTo>
                    <a:pt x="3122" y="1466"/>
                    <a:pt x="3558" y="1166"/>
                    <a:pt x="3516" y="845"/>
                  </a:cubicBezTo>
                  <a:cubicBezTo>
                    <a:pt x="3447" y="366"/>
                    <a:pt x="2945" y="1"/>
                    <a:pt x="2215" y="1"/>
                  </a:cubicBezTo>
                  <a:close/>
                  <a:moveTo>
                    <a:pt x="18512" y="3927"/>
                  </a:moveTo>
                  <a:cubicBezTo>
                    <a:pt x="18517" y="3927"/>
                    <a:pt x="18523" y="3927"/>
                    <a:pt x="18528" y="3927"/>
                  </a:cubicBezTo>
                  <a:lnTo>
                    <a:pt x="18528" y="3927"/>
                  </a:lnTo>
                  <a:cubicBezTo>
                    <a:pt x="18531" y="3928"/>
                    <a:pt x="18534" y="3930"/>
                    <a:pt x="18536" y="3931"/>
                  </a:cubicBezTo>
                  <a:lnTo>
                    <a:pt x="18536" y="3931"/>
                  </a:lnTo>
                  <a:cubicBezTo>
                    <a:pt x="18529" y="3930"/>
                    <a:pt x="18521" y="3928"/>
                    <a:pt x="18512" y="3927"/>
                  </a:cubicBezTo>
                  <a:close/>
                  <a:moveTo>
                    <a:pt x="18543" y="3929"/>
                  </a:moveTo>
                  <a:cubicBezTo>
                    <a:pt x="18550" y="3930"/>
                    <a:pt x="18557" y="3933"/>
                    <a:pt x="18564" y="3937"/>
                  </a:cubicBezTo>
                  <a:lnTo>
                    <a:pt x="18564" y="3937"/>
                  </a:lnTo>
                  <a:cubicBezTo>
                    <a:pt x="18561" y="3936"/>
                    <a:pt x="18558" y="3936"/>
                    <a:pt x="18554" y="3935"/>
                  </a:cubicBezTo>
                  <a:lnTo>
                    <a:pt x="18554" y="3935"/>
                  </a:lnTo>
                  <a:cubicBezTo>
                    <a:pt x="18550" y="3933"/>
                    <a:pt x="18547" y="3931"/>
                    <a:pt x="18543" y="3929"/>
                  </a:cubicBezTo>
                  <a:close/>
                  <a:moveTo>
                    <a:pt x="18580" y="3949"/>
                  </a:moveTo>
                  <a:cubicBezTo>
                    <a:pt x="18580" y="3949"/>
                    <a:pt x="18580" y="3949"/>
                    <a:pt x="18580" y="3949"/>
                  </a:cubicBezTo>
                  <a:cubicBezTo>
                    <a:pt x="18580" y="3949"/>
                    <a:pt x="18580" y="3949"/>
                    <a:pt x="18580" y="3949"/>
                  </a:cubicBezTo>
                  <a:lnTo>
                    <a:pt x="18580" y="3949"/>
                  </a:lnTo>
                  <a:cubicBezTo>
                    <a:pt x="18580" y="3949"/>
                    <a:pt x="18580" y="3949"/>
                    <a:pt x="18580" y="3949"/>
                  </a:cubicBezTo>
                  <a:close/>
                  <a:moveTo>
                    <a:pt x="18780" y="2568"/>
                  </a:moveTo>
                  <a:cubicBezTo>
                    <a:pt x="18326" y="2568"/>
                    <a:pt x="17978" y="2764"/>
                    <a:pt x="17827" y="3082"/>
                  </a:cubicBezTo>
                  <a:cubicBezTo>
                    <a:pt x="17690" y="3379"/>
                    <a:pt x="18055" y="3858"/>
                    <a:pt x="18535" y="3949"/>
                  </a:cubicBezTo>
                  <a:cubicBezTo>
                    <a:pt x="18548" y="3949"/>
                    <a:pt x="18559" y="3949"/>
                    <a:pt x="18569" y="3949"/>
                  </a:cubicBezTo>
                  <a:lnTo>
                    <a:pt x="18569" y="3949"/>
                  </a:lnTo>
                  <a:cubicBezTo>
                    <a:pt x="18603" y="3968"/>
                    <a:pt x="18645" y="3991"/>
                    <a:pt x="18695" y="4018"/>
                  </a:cubicBezTo>
                  <a:cubicBezTo>
                    <a:pt x="18773" y="4049"/>
                    <a:pt x="18851" y="4070"/>
                    <a:pt x="18937" y="4094"/>
                  </a:cubicBezTo>
                  <a:lnTo>
                    <a:pt x="18937" y="4094"/>
                  </a:lnTo>
                  <a:cubicBezTo>
                    <a:pt x="18957" y="4104"/>
                    <a:pt x="19056" y="4141"/>
                    <a:pt x="19083" y="4155"/>
                  </a:cubicBezTo>
                  <a:cubicBezTo>
                    <a:pt x="19044" y="4135"/>
                    <a:pt x="19016" y="4121"/>
                    <a:pt x="18998" y="4113"/>
                  </a:cubicBezTo>
                  <a:lnTo>
                    <a:pt x="18998" y="4113"/>
                  </a:lnTo>
                  <a:cubicBezTo>
                    <a:pt x="19018" y="4119"/>
                    <a:pt x="19039" y="4125"/>
                    <a:pt x="19060" y="4132"/>
                  </a:cubicBezTo>
                  <a:cubicBezTo>
                    <a:pt x="19033" y="4123"/>
                    <a:pt x="19012" y="4116"/>
                    <a:pt x="18994" y="4110"/>
                  </a:cubicBezTo>
                  <a:lnTo>
                    <a:pt x="18994" y="4110"/>
                  </a:lnTo>
                  <a:cubicBezTo>
                    <a:pt x="18981" y="4104"/>
                    <a:pt x="18975" y="4100"/>
                    <a:pt x="18977" y="4100"/>
                  </a:cubicBezTo>
                  <a:lnTo>
                    <a:pt x="18977" y="4100"/>
                  </a:lnTo>
                  <a:cubicBezTo>
                    <a:pt x="18980" y="4100"/>
                    <a:pt x="19008" y="4112"/>
                    <a:pt x="19060" y="4132"/>
                  </a:cubicBezTo>
                  <a:cubicBezTo>
                    <a:pt x="19128" y="4178"/>
                    <a:pt x="19220" y="4246"/>
                    <a:pt x="19288" y="4292"/>
                  </a:cubicBezTo>
                  <a:cubicBezTo>
                    <a:pt x="19608" y="4520"/>
                    <a:pt x="19973" y="4611"/>
                    <a:pt x="20338" y="4634"/>
                  </a:cubicBezTo>
                  <a:cubicBezTo>
                    <a:pt x="20367" y="4637"/>
                    <a:pt x="20396" y="4638"/>
                    <a:pt x="20423" y="4638"/>
                  </a:cubicBezTo>
                  <a:cubicBezTo>
                    <a:pt x="20929" y="4638"/>
                    <a:pt x="21111" y="4249"/>
                    <a:pt x="21046" y="3881"/>
                  </a:cubicBezTo>
                  <a:cubicBezTo>
                    <a:pt x="20931" y="3288"/>
                    <a:pt x="19996" y="2831"/>
                    <a:pt x="19311" y="2648"/>
                  </a:cubicBezTo>
                  <a:cubicBezTo>
                    <a:pt x="19123" y="2594"/>
                    <a:pt x="18945" y="2568"/>
                    <a:pt x="18780" y="256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4356950" y="1831775"/>
              <a:ext cx="4000" cy="1175"/>
            </a:xfrm>
            <a:custGeom>
              <a:avLst/>
              <a:gdLst/>
              <a:ahLst/>
              <a:cxnLst/>
              <a:rect l="l" t="t" r="r" b="b"/>
              <a:pathLst>
                <a:path w="160" h="47" extrusionOk="0">
                  <a:moveTo>
                    <a:pt x="0" y="46"/>
                  </a:moveTo>
                  <a:lnTo>
                    <a:pt x="0" y="46"/>
                  </a:lnTo>
                  <a:cubicBezTo>
                    <a:pt x="160" y="1"/>
                    <a:pt x="160" y="1"/>
                    <a:pt x="0" y="46"/>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4753525" y="1892825"/>
              <a:ext cx="3450" cy="1750"/>
            </a:xfrm>
            <a:custGeom>
              <a:avLst/>
              <a:gdLst/>
              <a:ahLst/>
              <a:cxnLst/>
              <a:rect l="l" t="t" r="r" b="b"/>
              <a:pathLst>
                <a:path w="138" h="70" extrusionOk="0">
                  <a:moveTo>
                    <a:pt x="138" y="69"/>
                  </a:moveTo>
                  <a:cubicBezTo>
                    <a:pt x="138" y="69"/>
                    <a:pt x="138" y="69"/>
                    <a:pt x="138" y="69"/>
                  </a:cubicBezTo>
                  <a:cubicBezTo>
                    <a:pt x="1" y="1"/>
                    <a:pt x="1" y="1"/>
                    <a:pt x="138" y="69"/>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4768375" y="1899100"/>
              <a:ext cx="1150" cy="600"/>
            </a:xfrm>
            <a:custGeom>
              <a:avLst/>
              <a:gdLst/>
              <a:ahLst/>
              <a:cxnLst/>
              <a:rect l="l" t="t" r="r" b="b"/>
              <a:pathLst>
                <a:path w="46" h="24" extrusionOk="0">
                  <a:moveTo>
                    <a:pt x="0" y="1"/>
                  </a:moveTo>
                  <a:cubicBezTo>
                    <a:pt x="23" y="24"/>
                    <a:pt x="23" y="24"/>
                    <a:pt x="46" y="24"/>
                  </a:cubicBezTo>
                  <a:cubicBezTo>
                    <a:pt x="23" y="24"/>
                    <a:pt x="1" y="1"/>
                    <a:pt x="0" y="1"/>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4343825" y="1833500"/>
              <a:ext cx="1150" cy="575"/>
            </a:xfrm>
            <a:custGeom>
              <a:avLst/>
              <a:gdLst/>
              <a:ahLst/>
              <a:cxnLst/>
              <a:rect l="l" t="t" r="r" b="b"/>
              <a:pathLst>
                <a:path w="46" h="23" extrusionOk="0">
                  <a:moveTo>
                    <a:pt x="46" y="0"/>
                  </a:moveTo>
                  <a:cubicBezTo>
                    <a:pt x="23" y="0"/>
                    <a:pt x="23" y="23"/>
                    <a:pt x="0" y="23"/>
                  </a:cubicBezTo>
                  <a:lnTo>
                    <a:pt x="23" y="23"/>
                  </a:lnTo>
                  <a:cubicBezTo>
                    <a:pt x="46" y="23"/>
                    <a:pt x="46" y="23"/>
                    <a:pt x="46"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4394025" y="2196375"/>
              <a:ext cx="222000" cy="99925"/>
            </a:xfrm>
            <a:custGeom>
              <a:avLst/>
              <a:gdLst/>
              <a:ahLst/>
              <a:cxnLst/>
              <a:rect l="l" t="t" r="r" b="b"/>
              <a:pathLst>
                <a:path w="8880" h="3997" extrusionOk="0">
                  <a:moveTo>
                    <a:pt x="1470" y="0"/>
                  </a:moveTo>
                  <a:cubicBezTo>
                    <a:pt x="1379" y="0"/>
                    <a:pt x="1248" y="193"/>
                    <a:pt x="1096" y="344"/>
                  </a:cubicBezTo>
                  <a:cubicBezTo>
                    <a:pt x="1028" y="436"/>
                    <a:pt x="937" y="481"/>
                    <a:pt x="891" y="504"/>
                  </a:cubicBezTo>
                  <a:cubicBezTo>
                    <a:pt x="845" y="527"/>
                    <a:pt x="822" y="527"/>
                    <a:pt x="822" y="527"/>
                  </a:cubicBezTo>
                  <a:cubicBezTo>
                    <a:pt x="822" y="527"/>
                    <a:pt x="754" y="618"/>
                    <a:pt x="549" y="641"/>
                  </a:cubicBezTo>
                  <a:cubicBezTo>
                    <a:pt x="517" y="645"/>
                    <a:pt x="484" y="646"/>
                    <a:pt x="451" y="646"/>
                  </a:cubicBezTo>
                  <a:cubicBezTo>
                    <a:pt x="346" y="646"/>
                    <a:pt x="240" y="633"/>
                    <a:pt x="161" y="633"/>
                  </a:cubicBezTo>
                  <a:cubicBezTo>
                    <a:pt x="105" y="633"/>
                    <a:pt x="63" y="640"/>
                    <a:pt x="46" y="664"/>
                  </a:cubicBezTo>
                  <a:cubicBezTo>
                    <a:pt x="1" y="732"/>
                    <a:pt x="160" y="961"/>
                    <a:pt x="434" y="1098"/>
                  </a:cubicBezTo>
                  <a:cubicBezTo>
                    <a:pt x="554" y="1149"/>
                    <a:pt x="674" y="1175"/>
                    <a:pt x="794" y="1175"/>
                  </a:cubicBezTo>
                  <a:cubicBezTo>
                    <a:pt x="834" y="1175"/>
                    <a:pt x="874" y="1172"/>
                    <a:pt x="914" y="1166"/>
                  </a:cubicBezTo>
                  <a:lnTo>
                    <a:pt x="937" y="1166"/>
                  </a:lnTo>
                  <a:cubicBezTo>
                    <a:pt x="937" y="1280"/>
                    <a:pt x="982" y="1394"/>
                    <a:pt x="1028" y="1531"/>
                  </a:cubicBezTo>
                  <a:cubicBezTo>
                    <a:pt x="1142" y="1988"/>
                    <a:pt x="1439" y="2558"/>
                    <a:pt x="1895" y="3015"/>
                  </a:cubicBezTo>
                  <a:cubicBezTo>
                    <a:pt x="2352" y="3449"/>
                    <a:pt x="2945" y="3768"/>
                    <a:pt x="3425" y="3882"/>
                  </a:cubicBezTo>
                  <a:cubicBezTo>
                    <a:pt x="3653" y="3951"/>
                    <a:pt x="3881" y="3974"/>
                    <a:pt x="4018" y="3996"/>
                  </a:cubicBezTo>
                  <a:lnTo>
                    <a:pt x="4315" y="3996"/>
                  </a:lnTo>
                  <a:cubicBezTo>
                    <a:pt x="4338" y="3996"/>
                    <a:pt x="4406" y="3996"/>
                    <a:pt x="4474" y="3974"/>
                  </a:cubicBezTo>
                  <a:cubicBezTo>
                    <a:pt x="4543" y="3974"/>
                    <a:pt x="4634" y="3951"/>
                    <a:pt x="4726" y="3928"/>
                  </a:cubicBezTo>
                  <a:cubicBezTo>
                    <a:pt x="4840" y="3905"/>
                    <a:pt x="4931" y="3882"/>
                    <a:pt x="5068" y="3837"/>
                  </a:cubicBezTo>
                  <a:cubicBezTo>
                    <a:pt x="5524" y="3700"/>
                    <a:pt x="6095" y="3357"/>
                    <a:pt x="6552" y="2946"/>
                  </a:cubicBezTo>
                  <a:cubicBezTo>
                    <a:pt x="7191" y="2376"/>
                    <a:pt x="7624" y="1668"/>
                    <a:pt x="7830" y="1257"/>
                  </a:cubicBezTo>
                  <a:cubicBezTo>
                    <a:pt x="7921" y="1349"/>
                    <a:pt x="8012" y="1394"/>
                    <a:pt x="8012" y="1394"/>
                  </a:cubicBezTo>
                  <a:cubicBezTo>
                    <a:pt x="8012" y="1394"/>
                    <a:pt x="8081" y="1406"/>
                    <a:pt x="8178" y="1406"/>
                  </a:cubicBezTo>
                  <a:cubicBezTo>
                    <a:pt x="8275" y="1406"/>
                    <a:pt x="8400" y="1394"/>
                    <a:pt x="8515" y="1349"/>
                  </a:cubicBezTo>
                  <a:cubicBezTo>
                    <a:pt x="8743" y="1280"/>
                    <a:pt x="8880" y="1098"/>
                    <a:pt x="8834" y="1029"/>
                  </a:cubicBezTo>
                  <a:cubicBezTo>
                    <a:pt x="8788" y="938"/>
                    <a:pt x="8606" y="938"/>
                    <a:pt x="8469" y="892"/>
                  </a:cubicBezTo>
                  <a:cubicBezTo>
                    <a:pt x="8400" y="869"/>
                    <a:pt x="8332" y="846"/>
                    <a:pt x="8309" y="824"/>
                  </a:cubicBezTo>
                  <a:cubicBezTo>
                    <a:pt x="8263" y="778"/>
                    <a:pt x="8241" y="778"/>
                    <a:pt x="8241" y="778"/>
                  </a:cubicBezTo>
                  <a:lnTo>
                    <a:pt x="8172" y="778"/>
                  </a:lnTo>
                  <a:cubicBezTo>
                    <a:pt x="8127" y="778"/>
                    <a:pt x="8081" y="755"/>
                    <a:pt x="8012" y="732"/>
                  </a:cubicBezTo>
                  <a:cubicBezTo>
                    <a:pt x="7906" y="690"/>
                    <a:pt x="7779" y="548"/>
                    <a:pt x="7689" y="548"/>
                  </a:cubicBezTo>
                  <a:cubicBezTo>
                    <a:pt x="7682" y="548"/>
                    <a:pt x="7676" y="548"/>
                    <a:pt x="7670" y="550"/>
                  </a:cubicBezTo>
                  <a:cubicBezTo>
                    <a:pt x="7602" y="550"/>
                    <a:pt x="7533" y="778"/>
                    <a:pt x="7647" y="1029"/>
                  </a:cubicBezTo>
                  <a:cubicBezTo>
                    <a:pt x="7670" y="1075"/>
                    <a:pt x="7693" y="1098"/>
                    <a:pt x="7716" y="1120"/>
                  </a:cubicBezTo>
                  <a:cubicBezTo>
                    <a:pt x="7442" y="1440"/>
                    <a:pt x="6917" y="2102"/>
                    <a:pt x="6255" y="2581"/>
                  </a:cubicBezTo>
                  <a:cubicBezTo>
                    <a:pt x="5798" y="2924"/>
                    <a:pt x="5273" y="3175"/>
                    <a:pt x="4885" y="3266"/>
                  </a:cubicBezTo>
                  <a:cubicBezTo>
                    <a:pt x="4794" y="3289"/>
                    <a:pt x="4703" y="3289"/>
                    <a:pt x="4611" y="3312"/>
                  </a:cubicBezTo>
                  <a:cubicBezTo>
                    <a:pt x="4543" y="3312"/>
                    <a:pt x="4474" y="3334"/>
                    <a:pt x="4406" y="3334"/>
                  </a:cubicBezTo>
                  <a:lnTo>
                    <a:pt x="4041" y="3334"/>
                  </a:lnTo>
                  <a:cubicBezTo>
                    <a:pt x="3927" y="3334"/>
                    <a:pt x="3767" y="3334"/>
                    <a:pt x="3561" y="3289"/>
                  </a:cubicBezTo>
                  <a:cubicBezTo>
                    <a:pt x="3151" y="3220"/>
                    <a:pt x="2648" y="2992"/>
                    <a:pt x="2215" y="2650"/>
                  </a:cubicBezTo>
                  <a:cubicBezTo>
                    <a:pt x="1781" y="2307"/>
                    <a:pt x="1439" y="1851"/>
                    <a:pt x="1256" y="1440"/>
                  </a:cubicBezTo>
                  <a:cubicBezTo>
                    <a:pt x="1188" y="1326"/>
                    <a:pt x="1142" y="1212"/>
                    <a:pt x="1096" y="1120"/>
                  </a:cubicBezTo>
                  <a:cubicBezTo>
                    <a:pt x="1119" y="1120"/>
                    <a:pt x="1142" y="1098"/>
                    <a:pt x="1142" y="1098"/>
                  </a:cubicBezTo>
                  <a:cubicBezTo>
                    <a:pt x="1142" y="1098"/>
                    <a:pt x="1210" y="1052"/>
                    <a:pt x="1302" y="961"/>
                  </a:cubicBezTo>
                  <a:cubicBezTo>
                    <a:pt x="1393" y="846"/>
                    <a:pt x="1462" y="710"/>
                    <a:pt x="1507" y="573"/>
                  </a:cubicBezTo>
                  <a:cubicBezTo>
                    <a:pt x="1598" y="276"/>
                    <a:pt x="1553" y="25"/>
                    <a:pt x="1484" y="2"/>
                  </a:cubicBezTo>
                  <a:cubicBezTo>
                    <a:pt x="1480" y="1"/>
                    <a:pt x="1475" y="0"/>
                    <a:pt x="14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4818000" y="2196675"/>
              <a:ext cx="38275" cy="19475"/>
            </a:xfrm>
            <a:custGeom>
              <a:avLst/>
              <a:gdLst/>
              <a:ahLst/>
              <a:cxnLst/>
              <a:rect l="l" t="t" r="r" b="b"/>
              <a:pathLst>
                <a:path w="1531" h="779" extrusionOk="0">
                  <a:moveTo>
                    <a:pt x="927" y="0"/>
                  </a:moveTo>
                  <a:cubicBezTo>
                    <a:pt x="834" y="0"/>
                    <a:pt x="736" y="12"/>
                    <a:pt x="640" y="36"/>
                  </a:cubicBezTo>
                  <a:cubicBezTo>
                    <a:pt x="252" y="127"/>
                    <a:pt x="1" y="355"/>
                    <a:pt x="69" y="538"/>
                  </a:cubicBezTo>
                  <a:cubicBezTo>
                    <a:pt x="137" y="689"/>
                    <a:pt x="353" y="779"/>
                    <a:pt x="608" y="779"/>
                  </a:cubicBezTo>
                  <a:cubicBezTo>
                    <a:pt x="699" y="779"/>
                    <a:pt x="795" y="767"/>
                    <a:pt x="891" y="743"/>
                  </a:cubicBezTo>
                  <a:cubicBezTo>
                    <a:pt x="1279" y="652"/>
                    <a:pt x="1530" y="424"/>
                    <a:pt x="1462" y="241"/>
                  </a:cubicBezTo>
                  <a:cubicBezTo>
                    <a:pt x="1411" y="90"/>
                    <a:pt x="1187" y="0"/>
                    <a:pt x="9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4231975" y="2089400"/>
              <a:ext cx="35400" cy="25450"/>
            </a:xfrm>
            <a:custGeom>
              <a:avLst/>
              <a:gdLst/>
              <a:ahLst/>
              <a:cxnLst/>
              <a:rect l="l" t="t" r="r" b="b"/>
              <a:pathLst>
                <a:path w="1416" h="1018" extrusionOk="0">
                  <a:moveTo>
                    <a:pt x="366" y="1"/>
                  </a:moveTo>
                  <a:cubicBezTo>
                    <a:pt x="272" y="1"/>
                    <a:pt x="192" y="26"/>
                    <a:pt x="137" y="81"/>
                  </a:cubicBezTo>
                  <a:cubicBezTo>
                    <a:pt x="0" y="218"/>
                    <a:pt x="114" y="538"/>
                    <a:pt x="434" y="766"/>
                  </a:cubicBezTo>
                  <a:cubicBezTo>
                    <a:pt x="630" y="932"/>
                    <a:pt x="866" y="1018"/>
                    <a:pt x="1043" y="1018"/>
                  </a:cubicBezTo>
                  <a:cubicBezTo>
                    <a:pt x="1134" y="1018"/>
                    <a:pt x="1209" y="995"/>
                    <a:pt x="1256" y="948"/>
                  </a:cubicBezTo>
                  <a:cubicBezTo>
                    <a:pt x="1415" y="789"/>
                    <a:pt x="1279" y="469"/>
                    <a:pt x="982" y="241"/>
                  </a:cubicBezTo>
                  <a:cubicBezTo>
                    <a:pt x="773" y="91"/>
                    <a:pt x="544" y="1"/>
                    <a:pt x="366"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4433400" y="2110650"/>
              <a:ext cx="142125" cy="79550"/>
            </a:xfrm>
            <a:custGeom>
              <a:avLst/>
              <a:gdLst/>
              <a:ahLst/>
              <a:cxnLst/>
              <a:rect l="l" t="t" r="r" b="b"/>
              <a:pathLst>
                <a:path w="5685" h="3182" extrusionOk="0">
                  <a:moveTo>
                    <a:pt x="4917" y="1192"/>
                  </a:moveTo>
                  <a:cubicBezTo>
                    <a:pt x="4914" y="1192"/>
                    <a:pt x="4911" y="1193"/>
                    <a:pt x="4908" y="1194"/>
                  </a:cubicBezTo>
                  <a:cubicBezTo>
                    <a:pt x="4862" y="1217"/>
                    <a:pt x="4931" y="1468"/>
                    <a:pt x="5045" y="1719"/>
                  </a:cubicBezTo>
                  <a:cubicBezTo>
                    <a:pt x="5091" y="1833"/>
                    <a:pt x="5159" y="1947"/>
                    <a:pt x="5182" y="2016"/>
                  </a:cubicBezTo>
                  <a:cubicBezTo>
                    <a:pt x="5205" y="2107"/>
                    <a:pt x="5228" y="2153"/>
                    <a:pt x="5228" y="2153"/>
                  </a:cubicBezTo>
                  <a:cubicBezTo>
                    <a:pt x="5205" y="2153"/>
                    <a:pt x="5250" y="2198"/>
                    <a:pt x="5273" y="2267"/>
                  </a:cubicBezTo>
                  <a:cubicBezTo>
                    <a:pt x="5296" y="2313"/>
                    <a:pt x="5296" y="2404"/>
                    <a:pt x="5296" y="2518"/>
                  </a:cubicBezTo>
                  <a:cubicBezTo>
                    <a:pt x="5273" y="2723"/>
                    <a:pt x="5114" y="2952"/>
                    <a:pt x="5182" y="2997"/>
                  </a:cubicBezTo>
                  <a:cubicBezTo>
                    <a:pt x="5185" y="3003"/>
                    <a:pt x="5191" y="3006"/>
                    <a:pt x="5201" y="3006"/>
                  </a:cubicBezTo>
                  <a:cubicBezTo>
                    <a:pt x="5266" y="3006"/>
                    <a:pt x="5473" y="2869"/>
                    <a:pt x="5593" y="2609"/>
                  </a:cubicBezTo>
                  <a:cubicBezTo>
                    <a:pt x="5661" y="2472"/>
                    <a:pt x="5684" y="2313"/>
                    <a:pt x="5661" y="2198"/>
                  </a:cubicBezTo>
                  <a:cubicBezTo>
                    <a:pt x="5661" y="2130"/>
                    <a:pt x="5661" y="2084"/>
                    <a:pt x="5639" y="2039"/>
                  </a:cubicBezTo>
                  <a:cubicBezTo>
                    <a:pt x="5639" y="2016"/>
                    <a:pt x="5639" y="1993"/>
                    <a:pt x="5639" y="1993"/>
                  </a:cubicBezTo>
                  <a:cubicBezTo>
                    <a:pt x="5639" y="1993"/>
                    <a:pt x="5593" y="1924"/>
                    <a:pt x="5547" y="1833"/>
                  </a:cubicBezTo>
                  <a:cubicBezTo>
                    <a:pt x="5479" y="1742"/>
                    <a:pt x="5387" y="1628"/>
                    <a:pt x="5319" y="1536"/>
                  </a:cubicBezTo>
                  <a:cubicBezTo>
                    <a:pt x="5147" y="1364"/>
                    <a:pt x="4975" y="1192"/>
                    <a:pt x="4917" y="1192"/>
                  </a:cubicBezTo>
                  <a:close/>
                  <a:moveTo>
                    <a:pt x="3812" y="2358"/>
                  </a:moveTo>
                  <a:cubicBezTo>
                    <a:pt x="3607" y="2358"/>
                    <a:pt x="3424" y="2427"/>
                    <a:pt x="3424" y="2427"/>
                  </a:cubicBezTo>
                  <a:cubicBezTo>
                    <a:pt x="3424" y="2427"/>
                    <a:pt x="3265" y="2541"/>
                    <a:pt x="3151" y="2701"/>
                  </a:cubicBezTo>
                  <a:cubicBezTo>
                    <a:pt x="3059" y="2883"/>
                    <a:pt x="3036" y="3066"/>
                    <a:pt x="3105" y="3089"/>
                  </a:cubicBezTo>
                  <a:cubicBezTo>
                    <a:pt x="3109" y="3091"/>
                    <a:pt x="3113" y="3092"/>
                    <a:pt x="3118" y="3092"/>
                  </a:cubicBezTo>
                  <a:cubicBezTo>
                    <a:pt x="3171" y="3092"/>
                    <a:pt x="3275" y="2989"/>
                    <a:pt x="3379" y="2906"/>
                  </a:cubicBezTo>
                  <a:cubicBezTo>
                    <a:pt x="3516" y="2837"/>
                    <a:pt x="3630" y="2815"/>
                    <a:pt x="3630" y="2815"/>
                  </a:cubicBezTo>
                  <a:cubicBezTo>
                    <a:pt x="3630" y="2815"/>
                    <a:pt x="3744" y="2723"/>
                    <a:pt x="3858" y="2655"/>
                  </a:cubicBezTo>
                  <a:cubicBezTo>
                    <a:pt x="3995" y="2586"/>
                    <a:pt x="4155" y="2541"/>
                    <a:pt x="4155" y="2472"/>
                  </a:cubicBezTo>
                  <a:cubicBezTo>
                    <a:pt x="4155" y="2404"/>
                    <a:pt x="3995" y="2358"/>
                    <a:pt x="3812" y="2358"/>
                  </a:cubicBezTo>
                  <a:close/>
                  <a:moveTo>
                    <a:pt x="1672" y="1"/>
                  </a:moveTo>
                  <a:cubicBezTo>
                    <a:pt x="1577" y="1"/>
                    <a:pt x="1145" y="195"/>
                    <a:pt x="731" y="464"/>
                  </a:cubicBezTo>
                  <a:cubicBezTo>
                    <a:pt x="526" y="623"/>
                    <a:pt x="320" y="806"/>
                    <a:pt x="183" y="1011"/>
                  </a:cubicBezTo>
                  <a:cubicBezTo>
                    <a:pt x="115" y="1103"/>
                    <a:pt x="69" y="1194"/>
                    <a:pt x="46" y="1263"/>
                  </a:cubicBezTo>
                  <a:cubicBezTo>
                    <a:pt x="23" y="1308"/>
                    <a:pt x="23" y="1354"/>
                    <a:pt x="23" y="1354"/>
                  </a:cubicBezTo>
                  <a:cubicBezTo>
                    <a:pt x="23" y="1354"/>
                    <a:pt x="1" y="1399"/>
                    <a:pt x="1" y="1468"/>
                  </a:cubicBezTo>
                  <a:cubicBezTo>
                    <a:pt x="1" y="1536"/>
                    <a:pt x="1" y="1651"/>
                    <a:pt x="23" y="1765"/>
                  </a:cubicBezTo>
                  <a:cubicBezTo>
                    <a:pt x="69" y="1993"/>
                    <a:pt x="206" y="2244"/>
                    <a:pt x="366" y="2449"/>
                  </a:cubicBezTo>
                  <a:cubicBezTo>
                    <a:pt x="697" y="2869"/>
                    <a:pt x="1091" y="3181"/>
                    <a:pt x="1159" y="3181"/>
                  </a:cubicBezTo>
                  <a:cubicBezTo>
                    <a:pt x="1161" y="3181"/>
                    <a:pt x="1163" y="3181"/>
                    <a:pt x="1165" y="3180"/>
                  </a:cubicBezTo>
                  <a:cubicBezTo>
                    <a:pt x="1210" y="3134"/>
                    <a:pt x="868" y="2723"/>
                    <a:pt x="640" y="2290"/>
                  </a:cubicBezTo>
                  <a:cubicBezTo>
                    <a:pt x="526" y="2061"/>
                    <a:pt x="434" y="1856"/>
                    <a:pt x="434" y="1696"/>
                  </a:cubicBezTo>
                  <a:cubicBezTo>
                    <a:pt x="412" y="1536"/>
                    <a:pt x="457" y="1445"/>
                    <a:pt x="457" y="1445"/>
                  </a:cubicBezTo>
                  <a:cubicBezTo>
                    <a:pt x="434" y="1445"/>
                    <a:pt x="457" y="1422"/>
                    <a:pt x="457" y="1377"/>
                  </a:cubicBezTo>
                  <a:cubicBezTo>
                    <a:pt x="480" y="1354"/>
                    <a:pt x="480" y="1285"/>
                    <a:pt x="526" y="1217"/>
                  </a:cubicBezTo>
                  <a:cubicBezTo>
                    <a:pt x="594" y="1080"/>
                    <a:pt x="754" y="875"/>
                    <a:pt x="936" y="715"/>
                  </a:cubicBezTo>
                  <a:cubicBezTo>
                    <a:pt x="1302" y="372"/>
                    <a:pt x="1735" y="53"/>
                    <a:pt x="1690" y="7"/>
                  </a:cubicBezTo>
                  <a:cubicBezTo>
                    <a:pt x="1688" y="3"/>
                    <a:pt x="1681" y="1"/>
                    <a:pt x="16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4302150" y="1908250"/>
              <a:ext cx="135275" cy="27400"/>
            </a:xfrm>
            <a:custGeom>
              <a:avLst/>
              <a:gdLst/>
              <a:ahLst/>
              <a:cxnLst/>
              <a:rect l="l" t="t" r="r" b="b"/>
              <a:pathLst>
                <a:path w="5411" h="1096" extrusionOk="0">
                  <a:moveTo>
                    <a:pt x="2671" y="0"/>
                  </a:moveTo>
                  <a:cubicBezTo>
                    <a:pt x="2671" y="0"/>
                    <a:pt x="2626" y="0"/>
                    <a:pt x="2557" y="23"/>
                  </a:cubicBezTo>
                  <a:cubicBezTo>
                    <a:pt x="2466" y="23"/>
                    <a:pt x="2375" y="46"/>
                    <a:pt x="2238" y="69"/>
                  </a:cubicBezTo>
                  <a:cubicBezTo>
                    <a:pt x="2101" y="91"/>
                    <a:pt x="1941" y="137"/>
                    <a:pt x="1781" y="183"/>
                  </a:cubicBezTo>
                  <a:cubicBezTo>
                    <a:pt x="1621" y="228"/>
                    <a:pt x="1439" y="274"/>
                    <a:pt x="1279" y="343"/>
                  </a:cubicBezTo>
                  <a:cubicBezTo>
                    <a:pt x="937" y="457"/>
                    <a:pt x="594" y="639"/>
                    <a:pt x="366" y="799"/>
                  </a:cubicBezTo>
                  <a:cubicBezTo>
                    <a:pt x="161" y="959"/>
                    <a:pt x="1" y="1073"/>
                    <a:pt x="24" y="1096"/>
                  </a:cubicBezTo>
                  <a:cubicBezTo>
                    <a:pt x="24" y="1096"/>
                    <a:pt x="183" y="1004"/>
                    <a:pt x="412" y="868"/>
                  </a:cubicBezTo>
                  <a:cubicBezTo>
                    <a:pt x="640" y="753"/>
                    <a:pt x="982" y="594"/>
                    <a:pt x="1325" y="502"/>
                  </a:cubicBezTo>
                  <a:cubicBezTo>
                    <a:pt x="1484" y="434"/>
                    <a:pt x="1667" y="388"/>
                    <a:pt x="1827" y="365"/>
                  </a:cubicBezTo>
                  <a:cubicBezTo>
                    <a:pt x="1987" y="320"/>
                    <a:pt x="2124" y="297"/>
                    <a:pt x="2261" y="274"/>
                  </a:cubicBezTo>
                  <a:cubicBezTo>
                    <a:pt x="2397" y="251"/>
                    <a:pt x="2489" y="228"/>
                    <a:pt x="2580" y="228"/>
                  </a:cubicBezTo>
                  <a:lnTo>
                    <a:pt x="2808" y="228"/>
                  </a:lnTo>
                  <a:cubicBezTo>
                    <a:pt x="2843" y="217"/>
                    <a:pt x="2888" y="211"/>
                    <a:pt x="2942" y="211"/>
                  </a:cubicBezTo>
                  <a:cubicBezTo>
                    <a:pt x="2997" y="211"/>
                    <a:pt x="3059" y="217"/>
                    <a:pt x="3128" y="228"/>
                  </a:cubicBezTo>
                  <a:lnTo>
                    <a:pt x="3333" y="228"/>
                  </a:lnTo>
                  <a:cubicBezTo>
                    <a:pt x="3402" y="251"/>
                    <a:pt x="3493" y="251"/>
                    <a:pt x="3562" y="274"/>
                  </a:cubicBezTo>
                  <a:cubicBezTo>
                    <a:pt x="3744" y="274"/>
                    <a:pt x="3904" y="343"/>
                    <a:pt x="4064" y="388"/>
                  </a:cubicBezTo>
                  <a:cubicBezTo>
                    <a:pt x="4728" y="565"/>
                    <a:pt x="5349" y="914"/>
                    <a:pt x="5407" y="914"/>
                  </a:cubicBezTo>
                  <a:cubicBezTo>
                    <a:pt x="5409" y="914"/>
                    <a:pt x="5410" y="914"/>
                    <a:pt x="5410" y="913"/>
                  </a:cubicBezTo>
                  <a:cubicBezTo>
                    <a:pt x="5410" y="890"/>
                    <a:pt x="5251" y="799"/>
                    <a:pt x="5022" y="639"/>
                  </a:cubicBezTo>
                  <a:cubicBezTo>
                    <a:pt x="4908" y="594"/>
                    <a:pt x="4771" y="502"/>
                    <a:pt x="4612" y="434"/>
                  </a:cubicBezTo>
                  <a:cubicBezTo>
                    <a:pt x="4452" y="365"/>
                    <a:pt x="4292" y="297"/>
                    <a:pt x="4109" y="228"/>
                  </a:cubicBezTo>
                  <a:cubicBezTo>
                    <a:pt x="3950" y="183"/>
                    <a:pt x="3767" y="114"/>
                    <a:pt x="3607" y="91"/>
                  </a:cubicBezTo>
                  <a:cubicBezTo>
                    <a:pt x="3516" y="69"/>
                    <a:pt x="3425" y="46"/>
                    <a:pt x="3356" y="46"/>
                  </a:cubicBezTo>
                  <a:cubicBezTo>
                    <a:pt x="3288" y="23"/>
                    <a:pt x="3196" y="23"/>
                    <a:pt x="3128" y="23"/>
                  </a:cubicBezTo>
                  <a:cubicBezTo>
                    <a:pt x="2991" y="0"/>
                    <a:pt x="2877" y="0"/>
                    <a:pt x="28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4290175" y="1951625"/>
              <a:ext cx="123850" cy="126675"/>
            </a:xfrm>
            <a:custGeom>
              <a:avLst/>
              <a:gdLst/>
              <a:ahLst/>
              <a:cxnLst/>
              <a:rect l="l" t="t" r="r" b="b"/>
              <a:pathLst>
                <a:path w="4954" h="5067" extrusionOk="0">
                  <a:moveTo>
                    <a:pt x="2527" y="1"/>
                  </a:moveTo>
                  <a:cubicBezTo>
                    <a:pt x="1515" y="1"/>
                    <a:pt x="571" y="786"/>
                    <a:pt x="297" y="1940"/>
                  </a:cubicBezTo>
                  <a:cubicBezTo>
                    <a:pt x="1" y="3310"/>
                    <a:pt x="708" y="4679"/>
                    <a:pt x="1918" y="4999"/>
                  </a:cubicBezTo>
                  <a:cubicBezTo>
                    <a:pt x="2087" y="5044"/>
                    <a:pt x="2258" y="5066"/>
                    <a:pt x="2427" y="5066"/>
                  </a:cubicBezTo>
                  <a:cubicBezTo>
                    <a:pt x="3438" y="5066"/>
                    <a:pt x="4383" y="4278"/>
                    <a:pt x="4657" y="3104"/>
                  </a:cubicBezTo>
                  <a:cubicBezTo>
                    <a:pt x="4954" y="1757"/>
                    <a:pt x="4246" y="388"/>
                    <a:pt x="3036" y="68"/>
                  </a:cubicBezTo>
                  <a:cubicBezTo>
                    <a:pt x="2866" y="23"/>
                    <a:pt x="2696" y="1"/>
                    <a:pt x="25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4244525" y="1916050"/>
              <a:ext cx="222575" cy="209850"/>
            </a:xfrm>
            <a:custGeom>
              <a:avLst/>
              <a:gdLst/>
              <a:ahLst/>
              <a:cxnLst/>
              <a:rect l="l" t="t" r="r" b="b"/>
              <a:pathLst>
                <a:path w="8903" h="8394" extrusionOk="0">
                  <a:moveTo>
                    <a:pt x="3950" y="1"/>
                  </a:moveTo>
                  <a:cubicBezTo>
                    <a:pt x="3605" y="1"/>
                    <a:pt x="3263" y="34"/>
                    <a:pt x="2945" y="99"/>
                  </a:cubicBezTo>
                  <a:cubicBezTo>
                    <a:pt x="2603" y="168"/>
                    <a:pt x="2260" y="304"/>
                    <a:pt x="1963" y="533"/>
                  </a:cubicBezTo>
                  <a:cubicBezTo>
                    <a:pt x="1758" y="692"/>
                    <a:pt x="1735" y="738"/>
                    <a:pt x="1690" y="1012"/>
                  </a:cubicBezTo>
                  <a:cubicBezTo>
                    <a:pt x="1644" y="1332"/>
                    <a:pt x="1553" y="1606"/>
                    <a:pt x="1621" y="1925"/>
                  </a:cubicBezTo>
                  <a:cubicBezTo>
                    <a:pt x="1484" y="1697"/>
                    <a:pt x="1324" y="1560"/>
                    <a:pt x="1256" y="1286"/>
                  </a:cubicBezTo>
                  <a:cubicBezTo>
                    <a:pt x="959" y="1514"/>
                    <a:pt x="845" y="2039"/>
                    <a:pt x="708" y="2382"/>
                  </a:cubicBezTo>
                  <a:cubicBezTo>
                    <a:pt x="0" y="4322"/>
                    <a:pt x="959" y="6924"/>
                    <a:pt x="3196" y="7928"/>
                  </a:cubicBezTo>
                  <a:cubicBezTo>
                    <a:pt x="3887" y="8232"/>
                    <a:pt x="4602" y="8394"/>
                    <a:pt x="5277" y="8394"/>
                  </a:cubicBezTo>
                  <a:cubicBezTo>
                    <a:pt x="6632" y="8394"/>
                    <a:pt x="7821" y="7740"/>
                    <a:pt x="8309" y="6262"/>
                  </a:cubicBezTo>
                  <a:cubicBezTo>
                    <a:pt x="8902" y="4459"/>
                    <a:pt x="8377" y="1514"/>
                    <a:pt x="5707" y="327"/>
                  </a:cubicBezTo>
                  <a:cubicBezTo>
                    <a:pt x="5194" y="107"/>
                    <a:pt x="4568" y="1"/>
                    <a:pt x="39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4255375" y="1939000"/>
              <a:ext cx="205450" cy="190975"/>
            </a:xfrm>
            <a:custGeom>
              <a:avLst/>
              <a:gdLst/>
              <a:ahLst/>
              <a:cxnLst/>
              <a:rect l="l" t="t" r="r" b="b"/>
              <a:pathLst>
                <a:path w="8218" h="7639" extrusionOk="0">
                  <a:moveTo>
                    <a:pt x="4087" y="1"/>
                  </a:moveTo>
                  <a:cubicBezTo>
                    <a:pt x="2422" y="1"/>
                    <a:pt x="906" y="1214"/>
                    <a:pt x="479" y="3039"/>
                  </a:cubicBezTo>
                  <a:cubicBezTo>
                    <a:pt x="0" y="5161"/>
                    <a:pt x="1256" y="6873"/>
                    <a:pt x="3241" y="7398"/>
                  </a:cubicBezTo>
                  <a:cubicBezTo>
                    <a:pt x="3763" y="7541"/>
                    <a:pt x="4272" y="7639"/>
                    <a:pt x="4771" y="7639"/>
                  </a:cubicBezTo>
                  <a:cubicBezTo>
                    <a:pt x="5384" y="7639"/>
                    <a:pt x="5982" y="7492"/>
                    <a:pt x="6574" y="7101"/>
                  </a:cubicBezTo>
                  <a:cubicBezTo>
                    <a:pt x="7510" y="6485"/>
                    <a:pt x="8217" y="5412"/>
                    <a:pt x="7989" y="4134"/>
                  </a:cubicBezTo>
                  <a:cubicBezTo>
                    <a:pt x="7692" y="2422"/>
                    <a:pt x="6551" y="551"/>
                    <a:pt x="4976" y="117"/>
                  </a:cubicBezTo>
                  <a:cubicBezTo>
                    <a:pt x="4679" y="38"/>
                    <a:pt x="4381" y="1"/>
                    <a:pt x="40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4297600" y="1949350"/>
              <a:ext cx="154100" cy="158525"/>
            </a:xfrm>
            <a:custGeom>
              <a:avLst/>
              <a:gdLst/>
              <a:ahLst/>
              <a:cxnLst/>
              <a:rect l="l" t="t" r="r" b="b"/>
              <a:pathLst>
                <a:path w="6164" h="6341" extrusionOk="0">
                  <a:moveTo>
                    <a:pt x="3008" y="0"/>
                  </a:moveTo>
                  <a:cubicBezTo>
                    <a:pt x="1534" y="0"/>
                    <a:pt x="287" y="1197"/>
                    <a:pt x="160" y="2807"/>
                  </a:cubicBezTo>
                  <a:cubicBezTo>
                    <a:pt x="0" y="4542"/>
                    <a:pt x="1187" y="6117"/>
                    <a:pt x="2808" y="6322"/>
                  </a:cubicBezTo>
                  <a:cubicBezTo>
                    <a:pt x="2915" y="6334"/>
                    <a:pt x="3020" y="6340"/>
                    <a:pt x="3125" y="6340"/>
                  </a:cubicBezTo>
                  <a:cubicBezTo>
                    <a:pt x="4612" y="6340"/>
                    <a:pt x="5875" y="5156"/>
                    <a:pt x="6003" y="3515"/>
                  </a:cubicBezTo>
                  <a:cubicBezTo>
                    <a:pt x="6163" y="1780"/>
                    <a:pt x="4976" y="205"/>
                    <a:pt x="3356" y="22"/>
                  </a:cubicBezTo>
                  <a:cubicBezTo>
                    <a:pt x="3239" y="8"/>
                    <a:pt x="3123" y="0"/>
                    <a:pt x="3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4338100" y="1978125"/>
              <a:ext cx="86200" cy="89075"/>
            </a:xfrm>
            <a:custGeom>
              <a:avLst/>
              <a:gdLst/>
              <a:ahLst/>
              <a:cxnLst/>
              <a:rect l="l" t="t" r="r" b="b"/>
              <a:pathLst>
                <a:path w="3448" h="3563" extrusionOk="0">
                  <a:moveTo>
                    <a:pt x="1680" y="1"/>
                  </a:moveTo>
                  <a:cubicBezTo>
                    <a:pt x="849" y="1"/>
                    <a:pt x="154" y="676"/>
                    <a:pt x="69" y="1588"/>
                  </a:cubicBezTo>
                  <a:cubicBezTo>
                    <a:pt x="1" y="2569"/>
                    <a:pt x="663" y="3459"/>
                    <a:pt x="1576" y="3551"/>
                  </a:cubicBezTo>
                  <a:cubicBezTo>
                    <a:pt x="1641" y="3559"/>
                    <a:pt x="1705" y="3563"/>
                    <a:pt x="1769" y="3563"/>
                  </a:cubicBezTo>
                  <a:cubicBezTo>
                    <a:pt x="2599" y="3563"/>
                    <a:pt x="3294" y="2889"/>
                    <a:pt x="3379" y="1998"/>
                  </a:cubicBezTo>
                  <a:cubicBezTo>
                    <a:pt x="3447" y="1017"/>
                    <a:pt x="2786" y="127"/>
                    <a:pt x="1873" y="13"/>
                  </a:cubicBezTo>
                  <a:cubicBezTo>
                    <a:pt x="1808" y="5"/>
                    <a:pt x="1743" y="1"/>
                    <a:pt x="16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4297600" y="1968725"/>
              <a:ext cx="143250" cy="139125"/>
            </a:xfrm>
            <a:custGeom>
              <a:avLst/>
              <a:gdLst/>
              <a:ahLst/>
              <a:cxnLst/>
              <a:rect l="l" t="t" r="r" b="b"/>
              <a:pathLst>
                <a:path w="5730" h="5565" extrusionOk="0">
                  <a:moveTo>
                    <a:pt x="1119" y="1"/>
                  </a:moveTo>
                  <a:lnTo>
                    <a:pt x="1119" y="1"/>
                  </a:lnTo>
                  <a:cubicBezTo>
                    <a:pt x="594" y="503"/>
                    <a:pt x="228" y="1210"/>
                    <a:pt x="160" y="2032"/>
                  </a:cubicBezTo>
                  <a:cubicBezTo>
                    <a:pt x="0" y="3767"/>
                    <a:pt x="1187" y="5342"/>
                    <a:pt x="2808" y="5547"/>
                  </a:cubicBezTo>
                  <a:cubicBezTo>
                    <a:pt x="2912" y="5559"/>
                    <a:pt x="3015" y="5564"/>
                    <a:pt x="3117" y="5564"/>
                  </a:cubicBezTo>
                  <a:cubicBezTo>
                    <a:pt x="4248" y="5564"/>
                    <a:pt x="5248" y="4882"/>
                    <a:pt x="5729" y="3835"/>
                  </a:cubicBezTo>
                  <a:lnTo>
                    <a:pt x="5729" y="3835"/>
                  </a:lnTo>
                  <a:cubicBezTo>
                    <a:pt x="5207" y="4338"/>
                    <a:pt x="4525" y="4628"/>
                    <a:pt x="3778" y="4628"/>
                  </a:cubicBezTo>
                  <a:cubicBezTo>
                    <a:pt x="3676" y="4628"/>
                    <a:pt x="3574" y="4622"/>
                    <a:pt x="3470" y="4611"/>
                  </a:cubicBezTo>
                  <a:cubicBezTo>
                    <a:pt x="1849" y="4406"/>
                    <a:pt x="662" y="2831"/>
                    <a:pt x="822" y="1096"/>
                  </a:cubicBezTo>
                  <a:cubicBezTo>
                    <a:pt x="868" y="708"/>
                    <a:pt x="959" y="343"/>
                    <a:pt x="11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4293894" y="1986687"/>
              <a:ext cx="46236" cy="47426"/>
            </a:xfrm>
            <a:custGeom>
              <a:avLst/>
              <a:gdLst/>
              <a:ahLst/>
              <a:cxnLst/>
              <a:rect l="l" t="t" r="r" b="b"/>
              <a:pathLst>
                <a:path w="2603" h="2670" extrusionOk="0">
                  <a:moveTo>
                    <a:pt x="1261" y="1"/>
                  </a:moveTo>
                  <a:cubicBezTo>
                    <a:pt x="640" y="1"/>
                    <a:pt x="109" y="500"/>
                    <a:pt x="46" y="1175"/>
                  </a:cubicBezTo>
                  <a:cubicBezTo>
                    <a:pt x="0" y="1906"/>
                    <a:pt x="502" y="2590"/>
                    <a:pt x="1187" y="2659"/>
                  </a:cubicBezTo>
                  <a:cubicBezTo>
                    <a:pt x="1239" y="2666"/>
                    <a:pt x="1291" y="2669"/>
                    <a:pt x="1341" y="2669"/>
                  </a:cubicBezTo>
                  <a:cubicBezTo>
                    <a:pt x="1959" y="2669"/>
                    <a:pt x="2471" y="2168"/>
                    <a:pt x="2534" y="1472"/>
                  </a:cubicBezTo>
                  <a:cubicBezTo>
                    <a:pt x="2602" y="741"/>
                    <a:pt x="2100" y="80"/>
                    <a:pt x="1415" y="11"/>
                  </a:cubicBezTo>
                  <a:cubicBezTo>
                    <a:pt x="1363" y="4"/>
                    <a:pt x="1312"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4697025" y="1956100"/>
              <a:ext cx="176925" cy="104525"/>
            </a:xfrm>
            <a:custGeom>
              <a:avLst/>
              <a:gdLst/>
              <a:ahLst/>
              <a:cxnLst/>
              <a:rect l="l" t="t" r="r" b="b"/>
              <a:pathLst>
                <a:path w="7077" h="4181" extrusionOk="0">
                  <a:moveTo>
                    <a:pt x="2045" y="1"/>
                  </a:moveTo>
                  <a:cubicBezTo>
                    <a:pt x="1521" y="1"/>
                    <a:pt x="995" y="109"/>
                    <a:pt x="640" y="255"/>
                  </a:cubicBezTo>
                  <a:cubicBezTo>
                    <a:pt x="435" y="323"/>
                    <a:pt x="275" y="437"/>
                    <a:pt x="161" y="483"/>
                  </a:cubicBezTo>
                  <a:cubicBezTo>
                    <a:pt x="47" y="551"/>
                    <a:pt x="1" y="574"/>
                    <a:pt x="1" y="597"/>
                  </a:cubicBezTo>
                  <a:cubicBezTo>
                    <a:pt x="1" y="597"/>
                    <a:pt x="252" y="483"/>
                    <a:pt x="663" y="346"/>
                  </a:cubicBezTo>
                  <a:cubicBezTo>
                    <a:pt x="1022" y="226"/>
                    <a:pt x="1485" y="159"/>
                    <a:pt x="1976" y="159"/>
                  </a:cubicBezTo>
                  <a:cubicBezTo>
                    <a:pt x="2048" y="159"/>
                    <a:pt x="2120" y="160"/>
                    <a:pt x="2192" y="163"/>
                  </a:cubicBezTo>
                  <a:cubicBezTo>
                    <a:pt x="2740" y="209"/>
                    <a:pt x="3288" y="323"/>
                    <a:pt x="3676" y="506"/>
                  </a:cubicBezTo>
                  <a:cubicBezTo>
                    <a:pt x="3881" y="574"/>
                    <a:pt x="4041" y="643"/>
                    <a:pt x="4155" y="688"/>
                  </a:cubicBezTo>
                  <a:cubicBezTo>
                    <a:pt x="4269" y="757"/>
                    <a:pt x="4315" y="780"/>
                    <a:pt x="4315" y="780"/>
                  </a:cubicBezTo>
                  <a:cubicBezTo>
                    <a:pt x="4315" y="780"/>
                    <a:pt x="4383" y="802"/>
                    <a:pt x="4498" y="871"/>
                  </a:cubicBezTo>
                  <a:cubicBezTo>
                    <a:pt x="4589" y="939"/>
                    <a:pt x="4749" y="1008"/>
                    <a:pt x="4931" y="1122"/>
                  </a:cubicBezTo>
                  <a:cubicBezTo>
                    <a:pt x="5274" y="1373"/>
                    <a:pt x="5730" y="1693"/>
                    <a:pt x="6095" y="2149"/>
                  </a:cubicBezTo>
                  <a:cubicBezTo>
                    <a:pt x="6461" y="2583"/>
                    <a:pt x="6757" y="3085"/>
                    <a:pt x="6894" y="3496"/>
                  </a:cubicBezTo>
                  <a:cubicBezTo>
                    <a:pt x="6963" y="3701"/>
                    <a:pt x="6985" y="3861"/>
                    <a:pt x="7031" y="3998"/>
                  </a:cubicBezTo>
                  <a:cubicBezTo>
                    <a:pt x="7054" y="4112"/>
                    <a:pt x="7077" y="4181"/>
                    <a:pt x="7077" y="4181"/>
                  </a:cubicBezTo>
                  <a:cubicBezTo>
                    <a:pt x="7077" y="4181"/>
                    <a:pt x="7077" y="4112"/>
                    <a:pt x="7077" y="3998"/>
                  </a:cubicBezTo>
                  <a:cubicBezTo>
                    <a:pt x="7054" y="3861"/>
                    <a:pt x="7054" y="3678"/>
                    <a:pt x="6963" y="3473"/>
                  </a:cubicBezTo>
                  <a:cubicBezTo>
                    <a:pt x="6871" y="3039"/>
                    <a:pt x="6575" y="2514"/>
                    <a:pt x="6209" y="2035"/>
                  </a:cubicBezTo>
                  <a:cubicBezTo>
                    <a:pt x="5867" y="1578"/>
                    <a:pt x="5388" y="1213"/>
                    <a:pt x="5045" y="939"/>
                  </a:cubicBezTo>
                  <a:cubicBezTo>
                    <a:pt x="4863" y="825"/>
                    <a:pt x="4703" y="734"/>
                    <a:pt x="4589" y="665"/>
                  </a:cubicBezTo>
                  <a:cubicBezTo>
                    <a:pt x="4498" y="597"/>
                    <a:pt x="4429" y="574"/>
                    <a:pt x="4429" y="574"/>
                  </a:cubicBezTo>
                  <a:cubicBezTo>
                    <a:pt x="4429" y="574"/>
                    <a:pt x="4361" y="551"/>
                    <a:pt x="4246" y="483"/>
                  </a:cubicBezTo>
                  <a:cubicBezTo>
                    <a:pt x="4132" y="437"/>
                    <a:pt x="3950" y="369"/>
                    <a:pt x="3744" y="300"/>
                  </a:cubicBezTo>
                  <a:cubicBezTo>
                    <a:pt x="3333" y="140"/>
                    <a:pt x="2763" y="26"/>
                    <a:pt x="2192" y="4"/>
                  </a:cubicBezTo>
                  <a:cubicBezTo>
                    <a:pt x="2143" y="2"/>
                    <a:pt x="2094" y="1"/>
                    <a:pt x="20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4639400" y="1973425"/>
              <a:ext cx="249400" cy="210600"/>
            </a:xfrm>
            <a:custGeom>
              <a:avLst/>
              <a:gdLst/>
              <a:ahLst/>
              <a:cxnLst/>
              <a:rect l="l" t="t" r="r" b="b"/>
              <a:pathLst>
                <a:path w="9976" h="8424" extrusionOk="0">
                  <a:moveTo>
                    <a:pt x="5221" y="1"/>
                  </a:moveTo>
                  <a:cubicBezTo>
                    <a:pt x="5011" y="1"/>
                    <a:pt x="4806" y="14"/>
                    <a:pt x="4611" y="41"/>
                  </a:cubicBezTo>
                  <a:cubicBezTo>
                    <a:pt x="1347" y="497"/>
                    <a:pt x="1" y="3328"/>
                    <a:pt x="206" y="5314"/>
                  </a:cubicBezTo>
                  <a:cubicBezTo>
                    <a:pt x="423" y="7406"/>
                    <a:pt x="2297" y="8423"/>
                    <a:pt x="4454" y="8423"/>
                  </a:cubicBezTo>
                  <a:cubicBezTo>
                    <a:pt x="4790" y="8423"/>
                    <a:pt x="5134" y="8399"/>
                    <a:pt x="5479" y="8349"/>
                  </a:cubicBezTo>
                  <a:cubicBezTo>
                    <a:pt x="8241" y="7961"/>
                    <a:pt x="9975" y="5587"/>
                    <a:pt x="9679" y="3465"/>
                  </a:cubicBezTo>
                  <a:cubicBezTo>
                    <a:pt x="9610" y="3077"/>
                    <a:pt x="9633" y="2506"/>
                    <a:pt x="9359" y="2186"/>
                  </a:cubicBezTo>
                  <a:cubicBezTo>
                    <a:pt x="9199" y="2460"/>
                    <a:pt x="8994" y="2552"/>
                    <a:pt x="8766" y="2734"/>
                  </a:cubicBezTo>
                  <a:cubicBezTo>
                    <a:pt x="8925" y="2438"/>
                    <a:pt x="8902" y="2118"/>
                    <a:pt x="8925" y="1821"/>
                  </a:cubicBezTo>
                  <a:cubicBezTo>
                    <a:pt x="8948" y="1525"/>
                    <a:pt x="8948" y="1456"/>
                    <a:pt x="8743" y="1228"/>
                  </a:cubicBezTo>
                  <a:cubicBezTo>
                    <a:pt x="8469" y="931"/>
                    <a:pt x="8126" y="703"/>
                    <a:pt x="7761" y="520"/>
                  </a:cubicBezTo>
                  <a:cubicBezTo>
                    <a:pt x="7011" y="209"/>
                    <a:pt x="6071" y="1"/>
                    <a:pt x="52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4634275" y="1993825"/>
              <a:ext cx="231125" cy="195200"/>
            </a:xfrm>
            <a:custGeom>
              <a:avLst/>
              <a:gdLst/>
              <a:ahLst/>
              <a:cxnLst/>
              <a:rect l="l" t="t" r="r" b="b"/>
              <a:pathLst>
                <a:path w="9245" h="7808" extrusionOk="0">
                  <a:moveTo>
                    <a:pt x="4976" y="1"/>
                  </a:moveTo>
                  <a:cubicBezTo>
                    <a:pt x="3104" y="1"/>
                    <a:pt x="1370" y="1599"/>
                    <a:pt x="571" y="3242"/>
                  </a:cubicBezTo>
                  <a:cubicBezTo>
                    <a:pt x="0" y="4452"/>
                    <a:pt x="525" y="5730"/>
                    <a:pt x="1415" y="6597"/>
                  </a:cubicBezTo>
                  <a:cubicBezTo>
                    <a:pt x="2442" y="7602"/>
                    <a:pt x="3675" y="7807"/>
                    <a:pt x="5067" y="7807"/>
                  </a:cubicBezTo>
                  <a:cubicBezTo>
                    <a:pt x="7418" y="7807"/>
                    <a:pt x="9244" y="6438"/>
                    <a:pt x="9244" y="4155"/>
                  </a:cubicBezTo>
                  <a:cubicBezTo>
                    <a:pt x="9244" y="1873"/>
                    <a:pt x="7327" y="1"/>
                    <a:pt x="4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4692475" y="1998450"/>
              <a:ext cx="169500" cy="164850"/>
            </a:xfrm>
            <a:custGeom>
              <a:avLst/>
              <a:gdLst/>
              <a:ahLst/>
              <a:cxnLst/>
              <a:rect l="l" t="t" r="r" b="b"/>
              <a:pathLst>
                <a:path w="6780" h="6594" extrusionOk="0">
                  <a:moveTo>
                    <a:pt x="3329" y="0"/>
                  </a:moveTo>
                  <a:cubicBezTo>
                    <a:pt x="1705" y="0"/>
                    <a:pt x="330" y="1243"/>
                    <a:pt x="160" y="2920"/>
                  </a:cubicBezTo>
                  <a:cubicBezTo>
                    <a:pt x="0" y="4746"/>
                    <a:pt x="1301" y="6367"/>
                    <a:pt x="3082" y="6572"/>
                  </a:cubicBezTo>
                  <a:cubicBezTo>
                    <a:pt x="3206" y="6587"/>
                    <a:pt x="3329" y="6594"/>
                    <a:pt x="3451" y="6594"/>
                  </a:cubicBezTo>
                  <a:cubicBezTo>
                    <a:pt x="5075" y="6594"/>
                    <a:pt x="6450" y="5351"/>
                    <a:pt x="6620" y="3673"/>
                  </a:cubicBezTo>
                  <a:cubicBezTo>
                    <a:pt x="6779" y="1870"/>
                    <a:pt x="5478" y="227"/>
                    <a:pt x="3698" y="21"/>
                  </a:cubicBezTo>
                  <a:cubicBezTo>
                    <a:pt x="3574" y="7"/>
                    <a:pt x="3450" y="0"/>
                    <a:pt x="33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4736975" y="2028925"/>
              <a:ext cx="94750" cy="92475"/>
            </a:xfrm>
            <a:custGeom>
              <a:avLst/>
              <a:gdLst/>
              <a:ahLst/>
              <a:cxnLst/>
              <a:rect l="l" t="t" r="r" b="b"/>
              <a:pathLst>
                <a:path w="3790" h="3699" extrusionOk="0">
                  <a:moveTo>
                    <a:pt x="1871" y="0"/>
                  </a:moveTo>
                  <a:cubicBezTo>
                    <a:pt x="954" y="0"/>
                    <a:pt x="177" y="698"/>
                    <a:pt x="92" y="1633"/>
                  </a:cubicBezTo>
                  <a:cubicBezTo>
                    <a:pt x="1" y="2660"/>
                    <a:pt x="731" y="3573"/>
                    <a:pt x="1735" y="3687"/>
                  </a:cubicBezTo>
                  <a:cubicBezTo>
                    <a:pt x="1803" y="3695"/>
                    <a:pt x="1871" y="3699"/>
                    <a:pt x="1937" y="3699"/>
                  </a:cubicBezTo>
                  <a:cubicBezTo>
                    <a:pt x="2836" y="3699"/>
                    <a:pt x="3613" y="3000"/>
                    <a:pt x="3698" y="2044"/>
                  </a:cubicBezTo>
                  <a:cubicBezTo>
                    <a:pt x="3790" y="1039"/>
                    <a:pt x="3059" y="126"/>
                    <a:pt x="2078" y="12"/>
                  </a:cubicBezTo>
                  <a:cubicBezTo>
                    <a:pt x="2008" y="4"/>
                    <a:pt x="1939" y="0"/>
                    <a:pt x="18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4692475" y="2018950"/>
              <a:ext cx="156950" cy="144350"/>
            </a:xfrm>
            <a:custGeom>
              <a:avLst/>
              <a:gdLst/>
              <a:ahLst/>
              <a:cxnLst/>
              <a:rect l="l" t="t" r="r" b="b"/>
              <a:pathLst>
                <a:path w="6278" h="5774" extrusionOk="0">
                  <a:moveTo>
                    <a:pt x="1233" y="0"/>
                  </a:moveTo>
                  <a:lnTo>
                    <a:pt x="1233" y="0"/>
                  </a:lnTo>
                  <a:cubicBezTo>
                    <a:pt x="639" y="525"/>
                    <a:pt x="251" y="1256"/>
                    <a:pt x="160" y="2100"/>
                  </a:cubicBezTo>
                  <a:cubicBezTo>
                    <a:pt x="0" y="3926"/>
                    <a:pt x="1301" y="5547"/>
                    <a:pt x="3082" y="5752"/>
                  </a:cubicBezTo>
                  <a:cubicBezTo>
                    <a:pt x="3205" y="5767"/>
                    <a:pt x="3327" y="5774"/>
                    <a:pt x="3447" y="5774"/>
                  </a:cubicBezTo>
                  <a:cubicBezTo>
                    <a:pt x="4671" y="5774"/>
                    <a:pt x="5758" y="5054"/>
                    <a:pt x="6277" y="3995"/>
                  </a:cubicBezTo>
                  <a:lnTo>
                    <a:pt x="6277" y="3995"/>
                  </a:lnTo>
                  <a:cubicBezTo>
                    <a:pt x="5725" y="4488"/>
                    <a:pt x="5002" y="4794"/>
                    <a:pt x="4196" y="4794"/>
                  </a:cubicBezTo>
                  <a:cubicBezTo>
                    <a:pt x="4070" y="4794"/>
                    <a:pt x="3942" y="4786"/>
                    <a:pt x="3812" y="4771"/>
                  </a:cubicBezTo>
                  <a:cubicBezTo>
                    <a:pt x="2055" y="4565"/>
                    <a:pt x="731" y="2945"/>
                    <a:pt x="913" y="1142"/>
                  </a:cubicBezTo>
                  <a:cubicBezTo>
                    <a:pt x="936" y="731"/>
                    <a:pt x="1050" y="343"/>
                    <a:pt x="12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4693034" y="2042162"/>
              <a:ext cx="41098" cy="39741"/>
            </a:xfrm>
            <a:custGeom>
              <a:avLst/>
              <a:gdLst/>
              <a:ahLst/>
              <a:cxnLst/>
              <a:rect l="l" t="t" r="r" b="b"/>
              <a:pathLst>
                <a:path w="2877" h="2783" extrusionOk="0">
                  <a:moveTo>
                    <a:pt x="1412" y="1"/>
                  </a:moveTo>
                  <a:cubicBezTo>
                    <a:pt x="726" y="1"/>
                    <a:pt x="133" y="524"/>
                    <a:pt x="69" y="1243"/>
                  </a:cubicBezTo>
                  <a:cubicBezTo>
                    <a:pt x="1" y="1996"/>
                    <a:pt x="572" y="2681"/>
                    <a:pt x="1302" y="2773"/>
                  </a:cubicBezTo>
                  <a:cubicBezTo>
                    <a:pt x="1357" y="2779"/>
                    <a:pt x="1412" y="2782"/>
                    <a:pt x="1466" y="2782"/>
                  </a:cubicBezTo>
                  <a:cubicBezTo>
                    <a:pt x="2152" y="2782"/>
                    <a:pt x="2745" y="2259"/>
                    <a:pt x="2808" y="1540"/>
                  </a:cubicBezTo>
                  <a:cubicBezTo>
                    <a:pt x="2877" y="787"/>
                    <a:pt x="2329" y="102"/>
                    <a:pt x="1576" y="11"/>
                  </a:cubicBezTo>
                  <a:cubicBezTo>
                    <a:pt x="1521" y="4"/>
                    <a:pt x="1466"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4283325" y="1482450"/>
              <a:ext cx="1035725" cy="948525"/>
            </a:xfrm>
            <a:custGeom>
              <a:avLst/>
              <a:gdLst/>
              <a:ahLst/>
              <a:cxnLst/>
              <a:rect l="l" t="t" r="r" b="b"/>
              <a:pathLst>
                <a:path w="41429" h="37941" extrusionOk="0">
                  <a:moveTo>
                    <a:pt x="17178" y="1"/>
                  </a:moveTo>
                  <a:cubicBezTo>
                    <a:pt x="14818" y="1"/>
                    <a:pt x="12118" y="365"/>
                    <a:pt x="9131" y="1351"/>
                  </a:cubicBezTo>
                  <a:cubicBezTo>
                    <a:pt x="2899" y="3406"/>
                    <a:pt x="868" y="7788"/>
                    <a:pt x="1" y="12285"/>
                  </a:cubicBezTo>
                  <a:cubicBezTo>
                    <a:pt x="2169" y="12558"/>
                    <a:pt x="4315" y="12741"/>
                    <a:pt x="4315" y="12741"/>
                  </a:cubicBezTo>
                  <a:lnTo>
                    <a:pt x="6460" y="8473"/>
                  </a:lnTo>
                  <a:lnTo>
                    <a:pt x="6072" y="12924"/>
                  </a:lnTo>
                  <a:lnTo>
                    <a:pt x="21479" y="16233"/>
                  </a:lnTo>
                  <a:lnTo>
                    <a:pt x="22757" y="12262"/>
                  </a:lnTo>
                  <a:lnTo>
                    <a:pt x="22552" y="16233"/>
                  </a:lnTo>
                  <a:lnTo>
                    <a:pt x="26524" y="16530"/>
                  </a:lnTo>
                  <a:cubicBezTo>
                    <a:pt x="27208" y="26322"/>
                    <a:pt x="20292" y="35498"/>
                    <a:pt x="18284" y="37940"/>
                  </a:cubicBezTo>
                  <a:cubicBezTo>
                    <a:pt x="23419" y="36525"/>
                    <a:pt x="27528" y="33580"/>
                    <a:pt x="28920" y="30727"/>
                  </a:cubicBezTo>
                  <a:cubicBezTo>
                    <a:pt x="28920" y="30727"/>
                    <a:pt x="29619" y="33208"/>
                    <a:pt x="32297" y="33208"/>
                  </a:cubicBezTo>
                  <a:cubicBezTo>
                    <a:pt x="32939" y="33208"/>
                    <a:pt x="33694" y="33066"/>
                    <a:pt x="34581" y="32713"/>
                  </a:cubicBezTo>
                  <a:cubicBezTo>
                    <a:pt x="38165" y="31298"/>
                    <a:pt x="41429" y="25569"/>
                    <a:pt x="38918" y="23058"/>
                  </a:cubicBezTo>
                  <a:cubicBezTo>
                    <a:pt x="37843" y="21983"/>
                    <a:pt x="36765" y="21633"/>
                    <a:pt x="35817" y="21633"/>
                  </a:cubicBezTo>
                  <a:cubicBezTo>
                    <a:pt x="34048" y="21633"/>
                    <a:pt x="32732" y="22853"/>
                    <a:pt x="32732" y="22853"/>
                  </a:cubicBezTo>
                  <a:cubicBezTo>
                    <a:pt x="32732" y="22853"/>
                    <a:pt x="39374" y="10664"/>
                    <a:pt x="27847" y="2949"/>
                  </a:cubicBezTo>
                  <a:cubicBezTo>
                    <a:pt x="27847" y="2949"/>
                    <a:pt x="23887" y="1"/>
                    <a:pt x="1717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4196025" y="1390900"/>
              <a:ext cx="1184075" cy="1064600"/>
            </a:xfrm>
            <a:custGeom>
              <a:avLst/>
              <a:gdLst/>
              <a:ahLst/>
              <a:cxnLst/>
              <a:rect l="l" t="t" r="r" b="b"/>
              <a:pathLst>
                <a:path w="47363" h="42584" extrusionOk="0">
                  <a:moveTo>
                    <a:pt x="25212" y="0"/>
                  </a:moveTo>
                  <a:cubicBezTo>
                    <a:pt x="20016" y="0"/>
                    <a:pt x="16001" y="2000"/>
                    <a:pt x="16001" y="2000"/>
                  </a:cubicBezTo>
                  <a:cubicBezTo>
                    <a:pt x="16001" y="2000"/>
                    <a:pt x="12052" y="2046"/>
                    <a:pt x="7008" y="3415"/>
                  </a:cubicBezTo>
                  <a:cubicBezTo>
                    <a:pt x="1301" y="4945"/>
                    <a:pt x="0" y="13344"/>
                    <a:pt x="480" y="14121"/>
                  </a:cubicBezTo>
                  <a:cubicBezTo>
                    <a:pt x="959" y="14897"/>
                    <a:pt x="9108" y="15581"/>
                    <a:pt x="9108" y="15581"/>
                  </a:cubicBezTo>
                  <a:lnTo>
                    <a:pt x="11230" y="11313"/>
                  </a:lnTo>
                  <a:lnTo>
                    <a:pt x="10842" y="15764"/>
                  </a:lnTo>
                  <a:lnTo>
                    <a:pt x="26272" y="19074"/>
                  </a:lnTo>
                  <a:lnTo>
                    <a:pt x="27528" y="15079"/>
                  </a:lnTo>
                  <a:lnTo>
                    <a:pt x="27345" y="19074"/>
                  </a:lnTo>
                  <a:lnTo>
                    <a:pt x="31317" y="19347"/>
                  </a:lnTo>
                  <a:cubicBezTo>
                    <a:pt x="32093" y="30806"/>
                    <a:pt x="22529" y="41420"/>
                    <a:pt x="22529" y="41420"/>
                  </a:cubicBezTo>
                  <a:cubicBezTo>
                    <a:pt x="24789" y="42127"/>
                    <a:pt x="27162" y="42447"/>
                    <a:pt x="29468" y="42561"/>
                  </a:cubicBezTo>
                  <a:cubicBezTo>
                    <a:pt x="30540" y="40689"/>
                    <a:pt x="32480" y="37197"/>
                    <a:pt x="32481" y="37197"/>
                  </a:cubicBezTo>
                  <a:lnTo>
                    <a:pt x="32481" y="37197"/>
                  </a:lnTo>
                  <a:lnTo>
                    <a:pt x="31088" y="42584"/>
                  </a:lnTo>
                  <a:cubicBezTo>
                    <a:pt x="31522" y="42584"/>
                    <a:pt x="31956" y="42561"/>
                    <a:pt x="32389" y="42561"/>
                  </a:cubicBezTo>
                  <a:lnTo>
                    <a:pt x="33576" y="40438"/>
                  </a:lnTo>
                  <a:lnTo>
                    <a:pt x="32914" y="42538"/>
                  </a:lnTo>
                  <a:cubicBezTo>
                    <a:pt x="35882" y="42378"/>
                    <a:pt x="38575" y="41922"/>
                    <a:pt x="40538" y="41488"/>
                  </a:cubicBezTo>
                  <a:lnTo>
                    <a:pt x="42775" y="36763"/>
                  </a:lnTo>
                  <a:lnTo>
                    <a:pt x="42433" y="41031"/>
                  </a:lnTo>
                  <a:cubicBezTo>
                    <a:pt x="43300" y="40803"/>
                    <a:pt x="43802" y="40643"/>
                    <a:pt x="43802" y="40643"/>
                  </a:cubicBezTo>
                  <a:cubicBezTo>
                    <a:pt x="47363" y="33202"/>
                    <a:pt x="45697" y="20580"/>
                    <a:pt x="45103" y="16357"/>
                  </a:cubicBezTo>
                  <a:cubicBezTo>
                    <a:pt x="44030" y="8871"/>
                    <a:pt x="39853" y="7912"/>
                    <a:pt x="39853" y="7912"/>
                  </a:cubicBezTo>
                  <a:cubicBezTo>
                    <a:pt x="39853" y="7912"/>
                    <a:pt x="42181" y="7615"/>
                    <a:pt x="42181" y="6931"/>
                  </a:cubicBezTo>
                  <a:cubicBezTo>
                    <a:pt x="42181" y="6269"/>
                    <a:pt x="39077" y="6269"/>
                    <a:pt x="39077" y="6269"/>
                  </a:cubicBezTo>
                  <a:cubicBezTo>
                    <a:pt x="39077" y="6269"/>
                    <a:pt x="40059" y="4214"/>
                    <a:pt x="39374" y="3644"/>
                  </a:cubicBezTo>
                  <a:cubicBezTo>
                    <a:pt x="39304" y="3583"/>
                    <a:pt x="39238" y="3556"/>
                    <a:pt x="39175" y="3556"/>
                  </a:cubicBezTo>
                  <a:cubicBezTo>
                    <a:pt x="38614" y="3556"/>
                    <a:pt x="38301" y="5675"/>
                    <a:pt x="38301" y="5675"/>
                  </a:cubicBezTo>
                  <a:cubicBezTo>
                    <a:pt x="34128" y="1241"/>
                    <a:pt x="29304" y="0"/>
                    <a:pt x="252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4202300" y="1390900"/>
              <a:ext cx="1177800" cy="1064600"/>
            </a:xfrm>
            <a:custGeom>
              <a:avLst/>
              <a:gdLst/>
              <a:ahLst/>
              <a:cxnLst/>
              <a:rect l="l" t="t" r="r" b="b"/>
              <a:pathLst>
                <a:path w="47112" h="42584" extrusionOk="0">
                  <a:moveTo>
                    <a:pt x="24961" y="0"/>
                  </a:moveTo>
                  <a:cubicBezTo>
                    <a:pt x="19765" y="0"/>
                    <a:pt x="15750" y="2000"/>
                    <a:pt x="15750" y="2000"/>
                  </a:cubicBezTo>
                  <a:cubicBezTo>
                    <a:pt x="15750" y="2000"/>
                    <a:pt x="15522" y="2000"/>
                    <a:pt x="15156" y="2023"/>
                  </a:cubicBezTo>
                  <a:cubicBezTo>
                    <a:pt x="15271" y="2046"/>
                    <a:pt x="15385" y="2092"/>
                    <a:pt x="15544" y="2114"/>
                  </a:cubicBezTo>
                  <a:cubicBezTo>
                    <a:pt x="18443" y="2525"/>
                    <a:pt x="17051" y="5059"/>
                    <a:pt x="17051" y="5059"/>
                  </a:cubicBezTo>
                  <a:cubicBezTo>
                    <a:pt x="17958" y="4443"/>
                    <a:pt x="18901" y="4216"/>
                    <a:pt x="19803" y="4216"/>
                  </a:cubicBezTo>
                  <a:cubicBezTo>
                    <a:pt x="22078" y="4216"/>
                    <a:pt x="24096" y="5661"/>
                    <a:pt x="24652" y="5972"/>
                  </a:cubicBezTo>
                  <a:cubicBezTo>
                    <a:pt x="25610" y="6520"/>
                    <a:pt x="24287" y="8620"/>
                    <a:pt x="24287" y="8620"/>
                  </a:cubicBezTo>
                  <a:cubicBezTo>
                    <a:pt x="24772" y="8548"/>
                    <a:pt x="25262" y="8512"/>
                    <a:pt x="25748" y="8512"/>
                  </a:cubicBezTo>
                  <a:cubicBezTo>
                    <a:pt x="27727" y="8512"/>
                    <a:pt x="29632" y="9104"/>
                    <a:pt x="30860" y="10240"/>
                  </a:cubicBezTo>
                  <a:cubicBezTo>
                    <a:pt x="32412" y="11701"/>
                    <a:pt x="31636" y="17179"/>
                    <a:pt x="29399" y="17293"/>
                  </a:cubicBezTo>
                  <a:cubicBezTo>
                    <a:pt x="29372" y="17295"/>
                    <a:pt x="29345" y="17296"/>
                    <a:pt x="29319" y="17296"/>
                  </a:cubicBezTo>
                  <a:cubicBezTo>
                    <a:pt x="27218" y="17296"/>
                    <a:pt x="28509" y="11930"/>
                    <a:pt x="28509" y="11929"/>
                  </a:cubicBezTo>
                  <a:lnTo>
                    <a:pt x="28509" y="11929"/>
                  </a:lnTo>
                  <a:cubicBezTo>
                    <a:pt x="28509" y="11930"/>
                    <a:pt x="27413" y="14532"/>
                    <a:pt x="26386" y="16335"/>
                  </a:cubicBezTo>
                  <a:cubicBezTo>
                    <a:pt x="26076" y="16879"/>
                    <a:pt x="25201" y="17101"/>
                    <a:pt x="24035" y="17101"/>
                  </a:cubicBezTo>
                  <a:cubicBezTo>
                    <a:pt x="21338" y="17101"/>
                    <a:pt x="17090" y="15914"/>
                    <a:pt x="14700" y="14782"/>
                  </a:cubicBezTo>
                  <a:cubicBezTo>
                    <a:pt x="11253" y="13139"/>
                    <a:pt x="11550" y="9761"/>
                    <a:pt x="11618" y="9601"/>
                  </a:cubicBezTo>
                  <a:cubicBezTo>
                    <a:pt x="11620" y="9597"/>
                    <a:pt x="11620" y="9596"/>
                    <a:pt x="11619" y="9596"/>
                  </a:cubicBezTo>
                  <a:lnTo>
                    <a:pt x="11619" y="9596"/>
                  </a:lnTo>
                  <a:cubicBezTo>
                    <a:pt x="11585" y="9596"/>
                    <a:pt x="9355" y="13312"/>
                    <a:pt x="6802" y="13312"/>
                  </a:cubicBezTo>
                  <a:cubicBezTo>
                    <a:pt x="6621" y="13312"/>
                    <a:pt x="6438" y="13293"/>
                    <a:pt x="6255" y="13253"/>
                  </a:cubicBezTo>
                  <a:cubicBezTo>
                    <a:pt x="3424" y="12660"/>
                    <a:pt x="6072" y="7844"/>
                    <a:pt x="6072" y="7844"/>
                  </a:cubicBezTo>
                  <a:lnTo>
                    <a:pt x="6072" y="7844"/>
                  </a:lnTo>
                  <a:cubicBezTo>
                    <a:pt x="6072" y="7844"/>
                    <a:pt x="3470" y="10742"/>
                    <a:pt x="1735" y="10788"/>
                  </a:cubicBezTo>
                  <a:cubicBezTo>
                    <a:pt x="1725" y="10788"/>
                    <a:pt x="1715" y="10789"/>
                    <a:pt x="1705" y="10789"/>
                  </a:cubicBezTo>
                  <a:cubicBezTo>
                    <a:pt x="1181" y="10789"/>
                    <a:pt x="1005" y="10203"/>
                    <a:pt x="1028" y="9419"/>
                  </a:cubicBezTo>
                  <a:lnTo>
                    <a:pt x="1028" y="9419"/>
                  </a:lnTo>
                  <a:cubicBezTo>
                    <a:pt x="160" y="11678"/>
                    <a:pt x="0" y="13755"/>
                    <a:pt x="229" y="14121"/>
                  </a:cubicBezTo>
                  <a:cubicBezTo>
                    <a:pt x="708" y="14897"/>
                    <a:pt x="8857" y="15581"/>
                    <a:pt x="8857" y="15581"/>
                  </a:cubicBezTo>
                  <a:lnTo>
                    <a:pt x="10979" y="11313"/>
                  </a:lnTo>
                  <a:lnTo>
                    <a:pt x="10591" y="15764"/>
                  </a:lnTo>
                  <a:lnTo>
                    <a:pt x="26021" y="19074"/>
                  </a:lnTo>
                  <a:lnTo>
                    <a:pt x="27277" y="15079"/>
                  </a:lnTo>
                  <a:lnTo>
                    <a:pt x="27094" y="19074"/>
                  </a:lnTo>
                  <a:lnTo>
                    <a:pt x="31066" y="19347"/>
                  </a:lnTo>
                  <a:cubicBezTo>
                    <a:pt x="31317" y="22954"/>
                    <a:pt x="30541" y="26469"/>
                    <a:pt x="29354" y="29596"/>
                  </a:cubicBezTo>
                  <a:cubicBezTo>
                    <a:pt x="29411" y="29607"/>
                    <a:pt x="29462" y="29613"/>
                    <a:pt x="29502" y="29613"/>
                  </a:cubicBezTo>
                  <a:cubicBezTo>
                    <a:pt x="29542" y="29613"/>
                    <a:pt x="29571" y="29607"/>
                    <a:pt x="29582" y="29596"/>
                  </a:cubicBezTo>
                  <a:cubicBezTo>
                    <a:pt x="30381" y="29003"/>
                    <a:pt x="31933" y="23707"/>
                    <a:pt x="32481" y="21105"/>
                  </a:cubicBezTo>
                  <a:cubicBezTo>
                    <a:pt x="32996" y="18657"/>
                    <a:pt x="33512" y="14411"/>
                    <a:pt x="34464" y="14411"/>
                  </a:cubicBezTo>
                  <a:cubicBezTo>
                    <a:pt x="34524" y="14411"/>
                    <a:pt x="34586" y="14428"/>
                    <a:pt x="34649" y="14463"/>
                  </a:cubicBezTo>
                  <a:cubicBezTo>
                    <a:pt x="35745" y="15079"/>
                    <a:pt x="36521" y="25624"/>
                    <a:pt x="36521" y="25624"/>
                  </a:cubicBezTo>
                  <a:cubicBezTo>
                    <a:pt x="36521" y="25624"/>
                    <a:pt x="37434" y="22977"/>
                    <a:pt x="37913" y="20922"/>
                  </a:cubicBezTo>
                  <a:cubicBezTo>
                    <a:pt x="38254" y="19461"/>
                    <a:pt x="39150" y="17826"/>
                    <a:pt x="39827" y="17826"/>
                  </a:cubicBezTo>
                  <a:cubicBezTo>
                    <a:pt x="40102" y="17826"/>
                    <a:pt x="40341" y="18095"/>
                    <a:pt x="40492" y="18754"/>
                  </a:cubicBezTo>
                  <a:cubicBezTo>
                    <a:pt x="41040" y="21037"/>
                    <a:pt x="39351" y="31787"/>
                    <a:pt x="39351" y="31787"/>
                  </a:cubicBezTo>
                  <a:cubicBezTo>
                    <a:pt x="39351" y="31787"/>
                    <a:pt x="37177" y="37997"/>
                    <a:pt x="35360" y="37997"/>
                  </a:cubicBezTo>
                  <a:cubicBezTo>
                    <a:pt x="35344" y="37997"/>
                    <a:pt x="35327" y="37997"/>
                    <a:pt x="35311" y="37996"/>
                  </a:cubicBezTo>
                  <a:cubicBezTo>
                    <a:pt x="33574" y="37864"/>
                    <a:pt x="35925" y="25042"/>
                    <a:pt x="35590" y="25042"/>
                  </a:cubicBezTo>
                  <a:cubicBezTo>
                    <a:pt x="35577" y="25042"/>
                    <a:pt x="35560" y="25061"/>
                    <a:pt x="35539" y="25099"/>
                  </a:cubicBezTo>
                  <a:cubicBezTo>
                    <a:pt x="34992" y="26149"/>
                    <a:pt x="32960" y="36603"/>
                    <a:pt x="31750" y="37197"/>
                  </a:cubicBezTo>
                  <a:cubicBezTo>
                    <a:pt x="31687" y="37230"/>
                    <a:pt x="31632" y="37245"/>
                    <a:pt x="31582" y="37245"/>
                  </a:cubicBezTo>
                  <a:cubicBezTo>
                    <a:pt x="30700" y="37245"/>
                    <a:pt x="31887" y="32313"/>
                    <a:pt x="31887" y="32312"/>
                  </a:cubicBezTo>
                  <a:lnTo>
                    <a:pt x="31887" y="32312"/>
                  </a:lnTo>
                  <a:cubicBezTo>
                    <a:pt x="31887" y="32313"/>
                    <a:pt x="27528" y="39434"/>
                    <a:pt x="25496" y="39502"/>
                  </a:cubicBezTo>
                  <a:cubicBezTo>
                    <a:pt x="24880" y="39502"/>
                    <a:pt x="24743" y="38886"/>
                    <a:pt x="24880" y="38019"/>
                  </a:cubicBezTo>
                  <a:lnTo>
                    <a:pt x="24880" y="38019"/>
                  </a:lnTo>
                  <a:cubicBezTo>
                    <a:pt x="23419" y="40141"/>
                    <a:pt x="22278" y="41420"/>
                    <a:pt x="22278" y="41420"/>
                  </a:cubicBezTo>
                  <a:cubicBezTo>
                    <a:pt x="24538" y="42127"/>
                    <a:pt x="26911" y="42447"/>
                    <a:pt x="29217" y="42561"/>
                  </a:cubicBezTo>
                  <a:cubicBezTo>
                    <a:pt x="30289" y="40689"/>
                    <a:pt x="32229" y="37197"/>
                    <a:pt x="32230" y="37197"/>
                  </a:cubicBezTo>
                  <a:lnTo>
                    <a:pt x="32230" y="37197"/>
                  </a:lnTo>
                  <a:lnTo>
                    <a:pt x="30837" y="42584"/>
                  </a:lnTo>
                  <a:cubicBezTo>
                    <a:pt x="31271" y="42584"/>
                    <a:pt x="31705" y="42561"/>
                    <a:pt x="32138" y="42561"/>
                  </a:cubicBezTo>
                  <a:lnTo>
                    <a:pt x="33325" y="40438"/>
                  </a:lnTo>
                  <a:lnTo>
                    <a:pt x="32663" y="42538"/>
                  </a:lnTo>
                  <a:cubicBezTo>
                    <a:pt x="35631" y="42378"/>
                    <a:pt x="38324" y="41922"/>
                    <a:pt x="40287" y="41488"/>
                  </a:cubicBezTo>
                  <a:lnTo>
                    <a:pt x="42524" y="36763"/>
                  </a:lnTo>
                  <a:lnTo>
                    <a:pt x="42182" y="41031"/>
                  </a:lnTo>
                  <a:cubicBezTo>
                    <a:pt x="43049" y="40803"/>
                    <a:pt x="43551" y="40643"/>
                    <a:pt x="43551" y="40643"/>
                  </a:cubicBezTo>
                  <a:cubicBezTo>
                    <a:pt x="47112" y="33202"/>
                    <a:pt x="45446" y="20580"/>
                    <a:pt x="44852" y="16357"/>
                  </a:cubicBezTo>
                  <a:cubicBezTo>
                    <a:pt x="43779" y="8871"/>
                    <a:pt x="39602" y="7912"/>
                    <a:pt x="39602" y="7912"/>
                  </a:cubicBezTo>
                  <a:cubicBezTo>
                    <a:pt x="39602" y="7912"/>
                    <a:pt x="41930" y="7615"/>
                    <a:pt x="41930" y="6931"/>
                  </a:cubicBezTo>
                  <a:cubicBezTo>
                    <a:pt x="41930" y="6269"/>
                    <a:pt x="38826" y="6269"/>
                    <a:pt x="38826" y="6269"/>
                  </a:cubicBezTo>
                  <a:cubicBezTo>
                    <a:pt x="38826" y="6269"/>
                    <a:pt x="39808" y="4214"/>
                    <a:pt x="39123" y="3644"/>
                  </a:cubicBezTo>
                  <a:cubicBezTo>
                    <a:pt x="39053" y="3583"/>
                    <a:pt x="38987" y="3556"/>
                    <a:pt x="38924" y="3556"/>
                  </a:cubicBezTo>
                  <a:cubicBezTo>
                    <a:pt x="38363" y="3556"/>
                    <a:pt x="38050" y="5675"/>
                    <a:pt x="38050" y="5675"/>
                  </a:cubicBezTo>
                  <a:cubicBezTo>
                    <a:pt x="33877" y="1241"/>
                    <a:pt x="29053" y="0"/>
                    <a:pt x="2496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4238825" y="1590375"/>
              <a:ext cx="58800" cy="165525"/>
            </a:xfrm>
            <a:custGeom>
              <a:avLst/>
              <a:gdLst/>
              <a:ahLst/>
              <a:cxnLst/>
              <a:rect l="l" t="t" r="r" b="b"/>
              <a:pathLst>
                <a:path w="2352" h="6621" extrusionOk="0">
                  <a:moveTo>
                    <a:pt x="2280" y="1"/>
                  </a:moveTo>
                  <a:cubicBezTo>
                    <a:pt x="2220" y="1"/>
                    <a:pt x="1682" y="698"/>
                    <a:pt x="1233" y="1440"/>
                  </a:cubicBezTo>
                  <a:cubicBezTo>
                    <a:pt x="1005" y="1828"/>
                    <a:pt x="776" y="2238"/>
                    <a:pt x="639" y="2535"/>
                  </a:cubicBezTo>
                  <a:cubicBezTo>
                    <a:pt x="502" y="2855"/>
                    <a:pt x="411" y="3060"/>
                    <a:pt x="411" y="3060"/>
                  </a:cubicBezTo>
                  <a:cubicBezTo>
                    <a:pt x="411" y="3060"/>
                    <a:pt x="343" y="3266"/>
                    <a:pt x="228" y="3608"/>
                  </a:cubicBezTo>
                  <a:cubicBezTo>
                    <a:pt x="160" y="3927"/>
                    <a:pt x="69" y="4384"/>
                    <a:pt x="23" y="4840"/>
                  </a:cubicBezTo>
                  <a:cubicBezTo>
                    <a:pt x="0" y="5297"/>
                    <a:pt x="23" y="5753"/>
                    <a:pt x="92" y="6073"/>
                  </a:cubicBezTo>
                  <a:cubicBezTo>
                    <a:pt x="183" y="6415"/>
                    <a:pt x="274" y="6621"/>
                    <a:pt x="297" y="6621"/>
                  </a:cubicBezTo>
                  <a:cubicBezTo>
                    <a:pt x="343" y="6598"/>
                    <a:pt x="297" y="6393"/>
                    <a:pt x="274" y="6050"/>
                  </a:cubicBezTo>
                  <a:cubicBezTo>
                    <a:pt x="251" y="5731"/>
                    <a:pt x="274" y="5297"/>
                    <a:pt x="343" y="4863"/>
                  </a:cubicBezTo>
                  <a:cubicBezTo>
                    <a:pt x="411" y="4452"/>
                    <a:pt x="525" y="4019"/>
                    <a:pt x="639" y="3722"/>
                  </a:cubicBezTo>
                  <a:cubicBezTo>
                    <a:pt x="753" y="3425"/>
                    <a:pt x="822" y="3220"/>
                    <a:pt x="822" y="3220"/>
                  </a:cubicBezTo>
                  <a:cubicBezTo>
                    <a:pt x="822" y="3220"/>
                    <a:pt x="1119" y="2398"/>
                    <a:pt x="1507" y="1599"/>
                  </a:cubicBezTo>
                  <a:cubicBezTo>
                    <a:pt x="1895" y="823"/>
                    <a:pt x="2351" y="47"/>
                    <a:pt x="2283" y="2"/>
                  </a:cubicBezTo>
                  <a:cubicBezTo>
                    <a:pt x="2282" y="1"/>
                    <a:pt x="2281" y="1"/>
                    <a:pt x="22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4288475" y="1506850"/>
              <a:ext cx="197450" cy="246775"/>
            </a:xfrm>
            <a:custGeom>
              <a:avLst/>
              <a:gdLst/>
              <a:ahLst/>
              <a:cxnLst/>
              <a:rect l="l" t="t" r="r" b="b"/>
              <a:pathLst>
                <a:path w="7898" h="9871" extrusionOk="0">
                  <a:moveTo>
                    <a:pt x="7869" y="1"/>
                  </a:moveTo>
                  <a:cubicBezTo>
                    <a:pt x="7825" y="1"/>
                    <a:pt x="7730" y="17"/>
                    <a:pt x="7601" y="33"/>
                  </a:cubicBezTo>
                  <a:cubicBezTo>
                    <a:pt x="7441" y="78"/>
                    <a:pt x="7167" y="101"/>
                    <a:pt x="6870" y="215"/>
                  </a:cubicBezTo>
                  <a:cubicBezTo>
                    <a:pt x="6254" y="398"/>
                    <a:pt x="5501" y="809"/>
                    <a:pt x="4793" y="1288"/>
                  </a:cubicBezTo>
                  <a:cubicBezTo>
                    <a:pt x="4086" y="1745"/>
                    <a:pt x="3469" y="2338"/>
                    <a:pt x="3013" y="2795"/>
                  </a:cubicBezTo>
                  <a:cubicBezTo>
                    <a:pt x="2579" y="3274"/>
                    <a:pt x="2305" y="3594"/>
                    <a:pt x="2305" y="3594"/>
                  </a:cubicBezTo>
                  <a:cubicBezTo>
                    <a:pt x="2305" y="3594"/>
                    <a:pt x="2260" y="3685"/>
                    <a:pt x="2146" y="3845"/>
                  </a:cubicBezTo>
                  <a:cubicBezTo>
                    <a:pt x="2031" y="3982"/>
                    <a:pt x="1872" y="4210"/>
                    <a:pt x="1712" y="4484"/>
                  </a:cubicBezTo>
                  <a:cubicBezTo>
                    <a:pt x="1370" y="5009"/>
                    <a:pt x="959" y="5762"/>
                    <a:pt x="639" y="6561"/>
                  </a:cubicBezTo>
                  <a:cubicBezTo>
                    <a:pt x="342" y="7360"/>
                    <a:pt x="114" y="8159"/>
                    <a:pt x="46" y="8798"/>
                  </a:cubicBezTo>
                  <a:cubicBezTo>
                    <a:pt x="0" y="9117"/>
                    <a:pt x="23" y="9391"/>
                    <a:pt x="0" y="9574"/>
                  </a:cubicBezTo>
                  <a:cubicBezTo>
                    <a:pt x="0" y="9756"/>
                    <a:pt x="23" y="9871"/>
                    <a:pt x="23" y="9871"/>
                  </a:cubicBezTo>
                  <a:cubicBezTo>
                    <a:pt x="46" y="9871"/>
                    <a:pt x="69" y="9756"/>
                    <a:pt x="91" y="9574"/>
                  </a:cubicBezTo>
                  <a:cubicBezTo>
                    <a:pt x="137" y="9391"/>
                    <a:pt x="137" y="9140"/>
                    <a:pt x="228" y="8843"/>
                  </a:cubicBezTo>
                  <a:cubicBezTo>
                    <a:pt x="342" y="8227"/>
                    <a:pt x="616" y="7428"/>
                    <a:pt x="936" y="6675"/>
                  </a:cubicBezTo>
                  <a:cubicBezTo>
                    <a:pt x="1278" y="5922"/>
                    <a:pt x="1712" y="5214"/>
                    <a:pt x="2054" y="4712"/>
                  </a:cubicBezTo>
                  <a:cubicBezTo>
                    <a:pt x="2214" y="4438"/>
                    <a:pt x="2397" y="4256"/>
                    <a:pt x="2488" y="4096"/>
                  </a:cubicBezTo>
                  <a:cubicBezTo>
                    <a:pt x="2602" y="3959"/>
                    <a:pt x="2671" y="3867"/>
                    <a:pt x="2671" y="3867"/>
                  </a:cubicBezTo>
                  <a:cubicBezTo>
                    <a:pt x="2671" y="3867"/>
                    <a:pt x="2922" y="3548"/>
                    <a:pt x="3333" y="3091"/>
                  </a:cubicBezTo>
                  <a:cubicBezTo>
                    <a:pt x="3743" y="2635"/>
                    <a:pt x="4314" y="2041"/>
                    <a:pt x="4976" y="1539"/>
                  </a:cubicBezTo>
                  <a:cubicBezTo>
                    <a:pt x="5136" y="1402"/>
                    <a:pt x="5318" y="1311"/>
                    <a:pt x="5478" y="1174"/>
                  </a:cubicBezTo>
                  <a:cubicBezTo>
                    <a:pt x="5638" y="1060"/>
                    <a:pt x="5820" y="946"/>
                    <a:pt x="5980" y="855"/>
                  </a:cubicBezTo>
                  <a:cubicBezTo>
                    <a:pt x="6163" y="763"/>
                    <a:pt x="6323" y="672"/>
                    <a:pt x="6482" y="581"/>
                  </a:cubicBezTo>
                  <a:cubicBezTo>
                    <a:pt x="6642" y="512"/>
                    <a:pt x="6779" y="444"/>
                    <a:pt x="6939" y="398"/>
                  </a:cubicBezTo>
                  <a:cubicBezTo>
                    <a:pt x="7213" y="238"/>
                    <a:pt x="7464" y="193"/>
                    <a:pt x="7624" y="124"/>
                  </a:cubicBezTo>
                  <a:cubicBezTo>
                    <a:pt x="7806" y="56"/>
                    <a:pt x="7898" y="10"/>
                    <a:pt x="7898" y="10"/>
                  </a:cubicBezTo>
                  <a:cubicBezTo>
                    <a:pt x="7898" y="3"/>
                    <a:pt x="7888" y="1"/>
                    <a:pt x="78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4618300" y="1474925"/>
              <a:ext cx="134675" cy="59200"/>
            </a:xfrm>
            <a:custGeom>
              <a:avLst/>
              <a:gdLst/>
              <a:ahLst/>
              <a:cxnLst/>
              <a:rect l="l" t="t" r="r" b="b"/>
              <a:pathLst>
                <a:path w="5387" h="2368" extrusionOk="0">
                  <a:moveTo>
                    <a:pt x="4683" y="0"/>
                  </a:moveTo>
                  <a:cubicBezTo>
                    <a:pt x="4441" y="0"/>
                    <a:pt x="4154" y="26"/>
                    <a:pt x="3880" y="77"/>
                  </a:cubicBezTo>
                  <a:cubicBezTo>
                    <a:pt x="3492" y="169"/>
                    <a:pt x="3127" y="283"/>
                    <a:pt x="2876" y="374"/>
                  </a:cubicBezTo>
                  <a:cubicBezTo>
                    <a:pt x="2602" y="488"/>
                    <a:pt x="2442" y="557"/>
                    <a:pt x="2442" y="557"/>
                  </a:cubicBezTo>
                  <a:cubicBezTo>
                    <a:pt x="2442" y="557"/>
                    <a:pt x="1758" y="922"/>
                    <a:pt x="1164" y="1378"/>
                  </a:cubicBezTo>
                  <a:cubicBezTo>
                    <a:pt x="571" y="1812"/>
                    <a:pt x="0" y="2314"/>
                    <a:pt x="46" y="2360"/>
                  </a:cubicBezTo>
                  <a:cubicBezTo>
                    <a:pt x="49" y="2365"/>
                    <a:pt x="56" y="2367"/>
                    <a:pt x="65" y="2367"/>
                  </a:cubicBezTo>
                  <a:cubicBezTo>
                    <a:pt x="183" y="2367"/>
                    <a:pt x="755" y="1990"/>
                    <a:pt x="1347" y="1652"/>
                  </a:cubicBezTo>
                  <a:cubicBezTo>
                    <a:pt x="1963" y="1264"/>
                    <a:pt x="2625" y="967"/>
                    <a:pt x="2625" y="967"/>
                  </a:cubicBezTo>
                  <a:cubicBezTo>
                    <a:pt x="2625" y="967"/>
                    <a:pt x="2785" y="876"/>
                    <a:pt x="3036" y="762"/>
                  </a:cubicBezTo>
                  <a:cubicBezTo>
                    <a:pt x="3287" y="648"/>
                    <a:pt x="3606" y="511"/>
                    <a:pt x="3949" y="397"/>
                  </a:cubicBezTo>
                  <a:cubicBezTo>
                    <a:pt x="4291" y="283"/>
                    <a:pt x="4656" y="214"/>
                    <a:pt x="4930" y="191"/>
                  </a:cubicBezTo>
                  <a:cubicBezTo>
                    <a:pt x="5181" y="146"/>
                    <a:pt x="5387" y="146"/>
                    <a:pt x="5387" y="100"/>
                  </a:cubicBezTo>
                  <a:cubicBezTo>
                    <a:pt x="5387" y="77"/>
                    <a:pt x="5204" y="32"/>
                    <a:pt x="4907" y="9"/>
                  </a:cubicBezTo>
                  <a:cubicBezTo>
                    <a:pt x="4839" y="3"/>
                    <a:pt x="4763" y="0"/>
                    <a:pt x="46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4467075" y="1590350"/>
              <a:ext cx="58225" cy="190100"/>
            </a:xfrm>
            <a:custGeom>
              <a:avLst/>
              <a:gdLst/>
              <a:ahLst/>
              <a:cxnLst/>
              <a:rect l="l" t="t" r="r" b="b"/>
              <a:pathLst>
                <a:path w="2329" h="7604" extrusionOk="0">
                  <a:moveTo>
                    <a:pt x="2278" y="1"/>
                  </a:moveTo>
                  <a:cubicBezTo>
                    <a:pt x="2242" y="1"/>
                    <a:pt x="2086" y="179"/>
                    <a:pt x="1849" y="459"/>
                  </a:cubicBezTo>
                  <a:cubicBezTo>
                    <a:pt x="1735" y="619"/>
                    <a:pt x="1552" y="779"/>
                    <a:pt x="1438" y="984"/>
                  </a:cubicBezTo>
                  <a:cubicBezTo>
                    <a:pt x="1301" y="1189"/>
                    <a:pt x="1164" y="1395"/>
                    <a:pt x="1027" y="1623"/>
                  </a:cubicBezTo>
                  <a:cubicBezTo>
                    <a:pt x="891" y="1829"/>
                    <a:pt x="799" y="2080"/>
                    <a:pt x="685" y="2285"/>
                  </a:cubicBezTo>
                  <a:cubicBezTo>
                    <a:pt x="639" y="2399"/>
                    <a:pt x="594" y="2513"/>
                    <a:pt x="548" y="2605"/>
                  </a:cubicBezTo>
                  <a:cubicBezTo>
                    <a:pt x="503" y="2719"/>
                    <a:pt x="480" y="2810"/>
                    <a:pt x="457" y="2901"/>
                  </a:cubicBezTo>
                  <a:cubicBezTo>
                    <a:pt x="320" y="3289"/>
                    <a:pt x="251" y="3540"/>
                    <a:pt x="251" y="3540"/>
                  </a:cubicBezTo>
                  <a:cubicBezTo>
                    <a:pt x="251" y="3540"/>
                    <a:pt x="46" y="4545"/>
                    <a:pt x="23" y="5572"/>
                  </a:cubicBezTo>
                  <a:cubicBezTo>
                    <a:pt x="0" y="6599"/>
                    <a:pt x="69" y="7603"/>
                    <a:pt x="114" y="7603"/>
                  </a:cubicBezTo>
                  <a:cubicBezTo>
                    <a:pt x="183" y="7603"/>
                    <a:pt x="229" y="6599"/>
                    <a:pt x="343" y="5595"/>
                  </a:cubicBezTo>
                  <a:cubicBezTo>
                    <a:pt x="457" y="4590"/>
                    <a:pt x="685" y="3632"/>
                    <a:pt x="685" y="3632"/>
                  </a:cubicBezTo>
                  <a:cubicBezTo>
                    <a:pt x="685" y="3632"/>
                    <a:pt x="754" y="3403"/>
                    <a:pt x="845" y="3038"/>
                  </a:cubicBezTo>
                  <a:cubicBezTo>
                    <a:pt x="868" y="2947"/>
                    <a:pt x="891" y="2856"/>
                    <a:pt x="913" y="2742"/>
                  </a:cubicBezTo>
                  <a:cubicBezTo>
                    <a:pt x="959" y="2650"/>
                    <a:pt x="1005" y="2536"/>
                    <a:pt x="1050" y="2445"/>
                  </a:cubicBezTo>
                  <a:cubicBezTo>
                    <a:pt x="1119" y="2217"/>
                    <a:pt x="1210" y="1988"/>
                    <a:pt x="1301" y="1760"/>
                  </a:cubicBezTo>
                  <a:cubicBezTo>
                    <a:pt x="1416" y="1532"/>
                    <a:pt x="1552" y="1326"/>
                    <a:pt x="1644" y="1121"/>
                  </a:cubicBezTo>
                  <a:cubicBezTo>
                    <a:pt x="1735" y="893"/>
                    <a:pt x="1895" y="733"/>
                    <a:pt x="1986" y="573"/>
                  </a:cubicBezTo>
                  <a:cubicBezTo>
                    <a:pt x="2192" y="254"/>
                    <a:pt x="2329" y="25"/>
                    <a:pt x="2283" y="3"/>
                  </a:cubicBezTo>
                  <a:cubicBezTo>
                    <a:pt x="2282" y="1"/>
                    <a:pt x="2280" y="1"/>
                    <a:pt x="2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4731850" y="1561150"/>
              <a:ext cx="168350" cy="203350"/>
            </a:xfrm>
            <a:custGeom>
              <a:avLst/>
              <a:gdLst/>
              <a:ahLst/>
              <a:cxnLst/>
              <a:rect l="l" t="t" r="r" b="b"/>
              <a:pathLst>
                <a:path w="6734" h="8134" extrusionOk="0">
                  <a:moveTo>
                    <a:pt x="6686" y="1"/>
                  </a:moveTo>
                  <a:cubicBezTo>
                    <a:pt x="6598" y="1"/>
                    <a:pt x="6285" y="55"/>
                    <a:pt x="5844" y="189"/>
                  </a:cubicBezTo>
                  <a:cubicBezTo>
                    <a:pt x="5341" y="349"/>
                    <a:pt x="4679" y="623"/>
                    <a:pt x="4086" y="988"/>
                  </a:cubicBezTo>
                  <a:cubicBezTo>
                    <a:pt x="3470" y="1376"/>
                    <a:pt x="2899" y="1832"/>
                    <a:pt x="2534" y="2220"/>
                  </a:cubicBezTo>
                  <a:cubicBezTo>
                    <a:pt x="2328" y="2380"/>
                    <a:pt x="2192" y="2563"/>
                    <a:pt x="2077" y="2677"/>
                  </a:cubicBezTo>
                  <a:cubicBezTo>
                    <a:pt x="1986" y="2791"/>
                    <a:pt x="1918" y="2860"/>
                    <a:pt x="1918" y="2860"/>
                  </a:cubicBezTo>
                  <a:cubicBezTo>
                    <a:pt x="1918" y="2860"/>
                    <a:pt x="1872" y="2951"/>
                    <a:pt x="1781" y="3065"/>
                  </a:cubicBezTo>
                  <a:cubicBezTo>
                    <a:pt x="1689" y="3202"/>
                    <a:pt x="1530" y="3362"/>
                    <a:pt x="1415" y="3613"/>
                  </a:cubicBezTo>
                  <a:cubicBezTo>
                    <a:pt x="1119" y="4046"/>
                    <a:pt x="799" y="4708"/>
                    <a:pt x="525" y="5370"/>
                  </a:cubicBezTo>
                  <a:cubicBezTo>
                    <a:pt x="297" y="6032"/>
                    <a:pt x="137" y="6740"/>
                    <a:pt x="69" y="7265"/>
                  </a:cubicBezTo>
                  <a:cubicBezTo>
                    <a:pt x="0" y="7790"/>
                    <a:pt x="0" y="8132"/>
                    <a:pt x="23" y="8132"/>
                  </a:cubicBezTo>
                  <a:cubicBezTo>
                    <a:pt x="24" y="8133"/>
                    <a:pt x="26" y="8133"/>
                    <a:pt x="27" y="8133"/>
                  </a:cubicBezTo>
                  <a:cubicBezTo>
                    <a:pt x="72" y="8133"/>
                    <a:pt x="118" y="7775"/>
                    <a:pt x="229" y="7288"/>
                  </a:cubicBezTo>
                  <a:cubicBezTo>
                    <a:pt x="365" y="6786"/>
                    <a:pt x="571" y="6124"/>
                    <a:pt x="822" y="5484"/>
                  </a:cubicBezTo>
                  <a:cubicBezTo>
                    <a:pt x="1119" y="4845"/>
                    <a:pt x="1461" y="4252"/>
                    <a:pt x="1758" y="3841"/>
                  </a:cubicBezTo>
                  <a:cubicBezTo>
                    <a:pt x="1895" y="3613"/>
                    <a:pt x="2032" y="3453"/>
                    <a:pt x="2123" y="3339"/>
                  </a:cubicBezTo>
                  <a:cubicBezTo>
                    <a:pt x="2214" y="3225"/>
                    <a:pt x="2260" y="3156"/>
                    <a:pt x="2260" y="3156"/>
                  </a:cubicBezTo>
                  <a:cubicBezTo>
                    <a:pt x="2260" y="3156"/>
                    <a:pt x="2328" y="3088"/>
                    <a:pt x="2420" y="2974"/>
                  </a:cubicBezTo>
                  <a:cubicBezTo>
                    <a:pt x="2511" y="2860"/>
                    <a:pt x="2648" y="2677"/>
                    <a:pt x="2831" y="2494"/>
                  </a:cubicBezTo>
                  <a:cubicBezTo>
                    <a:pt x="3173" y="2129"/>
                    <a:pt x="3698" y="1673"/>
                    <a:pt x="4246" y="1262"/>
                  </a:cubicBezTo>
                  <a:cubicBezTo>
                    <a:pt x="4816" y="874"/>
                    <a:pt x="5433" y="554"/>
                    <a:pt x="5912" y="349"/>
                  </a:cubicBezTo>
                  <a:cubicBezTo>
                    <a:pt x="6391" y="143"/>
                    <a:pt x="6734" y="29"/>
                    <a:pt x="6711" y="6"/>
                  </a:cubicBezTo>
                  <a:cubicBezTo>
                    <a:pt x="6711" y="3"/>
                    <a:pt x="6702" y="1"/>
                    <a:pt x="66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5043975" y="1961300"/>
              <a:ext cx="75925" cy="391500"/>
            </a:xfrm>
            <a:custGeom>
              <a:avLst/>
              <a:gdLst/>
              <a:ahLst/>
              <a:cxnLst/>
              <a:rect l="l" t="t" r="r" b="b"/>
              <a:pathLst>
                <a:path w="3037" h="15660" extrusionOk="0">
                  <a:moveTo>
                    <a:pt x="3014" y="1"/>
                  </a:moveTo>
                  <a:cubicBezTo>
                    <a:pt x="2991" y="1"/>
                    <a:pt x="2740" y="435"/>
                    <a:pt x="2397" y="1119"/>
                  </a:cubicBezTo>
                  <a:cubicBezTo>
                    <a:pt x="2329" y="1279"/>
                    <a:pt x="2238" y="1462"/>
                    <a:pt x="2123" y="1667"/>
                  </a:cubicBezTo>
                  <a:cubicBezTo>
                    <a:pt x="2032" y="1850"/>
                    <a:pt x="1964" y="2078"/>
                    <a:pt x="1872" y="2283"/>
                  </a:cubicBezTo>
                  <a:cubicBezTo>
                    <a:pt x="1713" y="2740"/>
                    <a:pt x="1530" y="3219"/>
                    <a:pt x="1370" y="3676"/>
                  </a:cubicBezTo>
                  <a:cubicBezTo>
                    <a:pt x="1096" y="4657"/>
                    <a:pt x="800" y="5616"/>
                    <a:pt x="663" y="6369"/>
                  </a:cubicBezTo>
                  <a:cubicBezTo>
                    <a:pt x="526" y="7122"/>
                    <a:pt x="412" y="7602"/>
                    <a:pt x="412" y="7602"/>
                  </a:cubicBezTo>
                  <a:cubicBezTo>
                    <a:pt x="412" y="7602"/>
                    <a:pt x="366" y="8104"/>
                    <a:pt x="275" y="8857"/>
                  </a:cubicBezTo>
                  <a:cubicBezTo>
                    <a:pt x="161" y="9610"/>
                    <a:pt x="138" y="10615"/>
                    <a:pt x="69" y="11619"/>
                  </a:cubicBezTo>
                  <a:cubicBezTo>
                    <a:pt x="46" y="12646"/>
                    <a:pt x="1" y="13650"/>
                    <a:pt x="46" y="14404"/>
                  </a:cubicBezTo>
                  <a:cubicBezTo>
                    <a:pt x="69" y="15157"/>
                    <a:pt x="92" y="15659"/>
                    <a:pt x="115" y="15659"/>
                  </a:cubicBezTo>
                  <a:cubicBezTo>
                    <a:pt x="138" y="15659"/>
                    <a:pt x="183" y="15157"/>
                    <a:pt x="206" y="14404"/>
                  </a:cubicBezTo>
                  <a:cubicBezTo>
                    <a:pt x="252" y="13650"/>
                    <a:pt x="320" y="12646"/>
                    <a:pt x="389" y="11642"/>
                  </a:cubicBezTo>
                  <a:cubicBezTo>
                    <a:pt x="480" y="10660"/>
                    <a:pt x="571" y="9656"/>
                    <a:pt x="685" y="8926"/>
                  </a:cubicBezTo>
                  <a:cubicBezTo>
                    <a:pt x="800" y="8172"/>
                    <a:pt x="868" y="7693"/>
                    <a:pt x="868" y="7693"/>
                  </a:cubicBezTo>
                  <a:cubicBezTo>
                    <a:pt x="868" y="7693"/>
                    <a:pt x="959" y="7191"/>
                    <a:pt x="1074" y="6460"/>
                  </a:cubicBezTo>
                  <a:cubicBezTo>
                    <a:pt x="1188" y="5707"/>
                    <a:pt x="1439" y="4749"/>
                    <a:pt x="1667" y="3767"/>
                  </a:cubicBezTo>
                  <a:cubicBezTo>
                    <a:pt x="1827" y="3311"/>
                    <a:pt x="1987" y="2831"/>
                    <a:pt x="2123" y="2375"/>
                  </a:cubicBezTo>
                  <a:cubicBezTo>
                    <a:pt x="2192" y="2169"/>
                    <a:pt x="2238" y="1941"/>
                    <a:pt x="2329" y="1736"/>
                  </a:cubicBezTo>
                  <a:cubicBezTo>
                    <a:pt x="2420" y="1553"/>
                    <a:pt x="2489" y="1348"/>
                    <a:pt x="2557" y="1188"/>
                  </a:cubicBezTo>
                  <a:cubicBezTo>
                    <a:pt x="2854" y="480"/>
                    <a:pt x="3036" y="24"/>
                    <a:pt x="30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4880775" y="2165025"/>
              <a:ext cx="139825" cy="293925"/>
            </a:xfrm>
            <a:custGeom>
              <a:avLst/>
              <a:gdLst/>
              <a:ahLst/>
              <a:cxnLst/>
              <a:rect l="l" t="t" r="r" b="b"/>
              <a:pathLst>
                <a:path w="5593" h="11757" extrusionOk="0">
                  <a:moveTo>
                    <a:pt x="5546" y="0"/>
                  </a:moveTo>
                  <a:cubicBezTo>
                    <a:pt x="5471" y="0"/>
                    <a:pt x="4926" y="1518"/>
                    <a:pt x="4269" y="2991"/>
                  </a:cubicBezTo>
                  <a:cubicBezTo>
                    <a:pt x="3927" y="3721"/>
                    <a:pt x="3607" y="4451"/>
                    <a:pt x="3333" y="4999"/>
                  </a:cubicBezTo>
                  <a:cubicBezTo>
                    <a:pt x="3059" y="5547"/>
                    <a:pt x="2877" y="5912"/>
                    <a:pt x="2877" y="5912"/>
                  </a:cubicBezTo>
                  <a:cubicBezTo>
                    <a:pt x="2877" y="5912"/>
                    <a:pt x="2169" y="7373"/>
                    <a:pt x="1439" y="8811"/>
                  </a:cubicBezTo>
                  <a:cubicBezTo>
                    <a:pt x="1073" y="9542"/>
                    <a:pt x="708" y="10272"/>
                    <a:pt x="434" y="10820"/>
                  </a:cubicBezTo>
                  <a:cubicBezTo>
                    <a:pt x="183" y="11368"/>
                    <a:pt x="1" y="11733"/>
                    <a:pt x="46" y="11756"/>
                  </a:cubicBezTo>
                  <a:cubicBezTo>
                    <a:pt x="47" y="11756"/>
                    <a:pt x="48" y="11757"/>
                    <a:pt x="49" y="11757"/>
                  </a:cubicBezTo>
                  <a:cubicBezTo>
                    <a:pt x="82" y="11757"/>
                    <a:pt x="285" y="11419"/>
                    <a:pt x="594" y="10911"/>
                  </a:cubicBezTo>
                  <a:cubicBezTo>
                    <a:pt x="914" y="10386"/>
                    <a:pt x="1325" y="9678"/>
                    <a:pt x="1713" y="8971"/>
                  </a:cubicBezTo>
                  <a:cubicBezTo>
                    <a:pt x="2534" y="7556"/>
                    <a:pt x="3265" y="6095"/>
                    <a:pt x="3265" y="6095"/>
                  </a:cubicBezTo>
                  <a:cubicBezTo>
                    <a:pt x="3265" y="6095"/>
                    <a:pt x="3447" y="5730"/>
                    <a:pt x="3698" y="5182"/>
                  </a:cubicBezTo>
                  <a:cubicBezTo>
                    <a:pt x="3972" y="4634"/>
                    <a:pt x="4269" y="3858"/>
                    <a:pt x="4566" y="3105"/>
                  </a:cubicBezTo>
                  <a:cubicBezTo>
                    <a:pt x="4862" y="2352"/>
                    <a:pt x="5136" y="1575"/>
                    <a:pt x="5296" y="982"/>
                  </a:cubicBezTo>
                  <a:cubicBezTo>
                    <a:pt x="5479" y="411"/>
                    <a:pt x="5593" y="1"/>
                    <a:pt x="5547" y="1"/>
                  </a:cubicBezTo>
                  <a:cubicBezTo>
                    <a:pt x="5547" y="0"/>
                    <a:pt x="5546" y="0"/>
                    <a:pt x="55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5232850" y="1780425"/>
              <a:ext cx="14875" cy="222000"/>
            </a:xfrm>
            <a:custGeom>
              <a:avLst/>
              <a:gdLst/>
              <a:ahLst/>
              <a:cxnLst/>
              <a:rect l="l" t="t" r="r" b="b"/>
              <a:pathLst>
                <a:path w="595" h="8880" extrusionOk="0">
                  <a:moveTo>
                    <a:pt x="252" y="0"/>
                  </a:moveTo>
                  <a:cubicBezTo>
                    <a:pt x="184" y="0"/>
                    <a:pt x="138" y="1119"/>
                    <a:pt x="138" y="2237"/>
                  </a:cubicBezTo>
                  <a:lnTo>
                    <a:pt x="138" y="4451"/>
                  </a:lnTo>
                  <a:cubicBezTo>
                    <a:pt x="138" y="4451"/>
                    <a:pt x="184" y="5547"/>
                    <a:pt x="161" y="6665"/>
                  </a:cubicBezTo>
                  <a:cubicBezTo>
                    <a:pt x="138" y="7761"/>
                    <a:pt x="1" y="8857"/>
                    <a:pt x="69" y="8879"/>
                  </a:cubicBezTo>
                  <a:cubicBezTo>
                    <a:pt x="115" y="8879"/>
                    <a:pt x="366" y="7784"/>
                    <a:pt x="480" y="6665"/>
                  </a:cubicBezTo>
                  <a:cubicBezTo>
                    <a:pt x="572" y="5570"/>
                    <a:pt x="594" y="4451"/>
                    <a:pt x="594" y="4451"/>
                  </a:cubicBezTo>
                  <a:cubicBezTo>
                    <a:pt x="594" y="4451"/>
                    <a:pt x="549" y="3333"/>
                    <a:pt x="457" y="2214"/>
                  </a:cubicBezTo>
                  <a:cubicBezTo>
                    <a:pt x="366" y="1119"/>
                    <a:pt x="320" y="0"/>
                    <a:pt x="2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4953250" y="1456750"/>
              <a:ext cx="146675" cy="81900"/>
            </a:xfrm>
            <a:custGeom>
              <a:avLst/>
              <a:gdLst/>
              <a:ahLst/>
              <a:cxnLst/>
              <a:rect l="l" t="t" r="r" b="b"/>
              <a:pathLst>
                <a:path w="5867" h="3276" extrusionOk="0">
                  <a:moveTo>
                    <a:pt x="43" y="1"/>
                  </a:moveTo>
                  <a:cubicBezTo>
                    <a:pt x="33" y="1"/>
                    <a:pt x="26" y="2"/>
                    <a:pt x="23" y="5"/>
                  </a:cubicBezTo>
                  <a:cubicBezTo>
                    <a:pt x="1" y="74"/>
                    <a:pt x="754" y="462"/>
                    <a:pt x="1507" y="850"/>
                  </a:cubicBezTo>
                  <a:cubicBezTo>
                    <a:pt x="2237" y="1215"/>
                    <a:pt x="2968" y="1603"/>
                    <a:pt x="2968" y="1603"/>
                  </a:cubicBezTo>
                  <a:cubicBezTo>
                    <a:pt x="2968" y="1603"/>
                    <a:pt x="3150" y="1694"/>
                    <a:pt x="3424" y="1831"/>
                  </a:cubicBezTo>
                  <a:cubicBezTo>
                    <a:pt x="3721" y="1968"/>
                    <a:pt x="4063" y="2174"/>
                    <a:pt x="4429" y="2379"/>
                  </a:cubicBezTo>
                  <a:cubicBezTo>
                    <a:pt x="5095" y="2766"/>
                    <a:pt x="5701" y="3275"/>
                    <a:pt x="5807" y="3275"/>
                  </a:cubicBezTo>
                  <a:cubicBezTo>
                    <a:pt x="5814" y="3275"/>
                    <a:pt x="5818" y="3273"/>
                    <a:pt x="5821" y="3269"/>
                  </a:cubicBezTo>
                  <a:cubicBezTo>
                    <a:pt x="5867" y="3247"/>
                    <a:pt x="5273" y="2607"/>
                    <a:pt x="4611" y="2105"/>
                  </a:cubicBezTo>
                  <a:cubicBezTo>
                    <a:pt x="4269" y="1854"/>
                    <a:pt x="3904" y="1626"/>
                    <a:pt x="3630" y="1466"/>
                  </a:cubicBezTo>
                  <a:cubicBezTo>
                    <a:pt x="3356" y="1306"/>
                    <a:pt x="3173" y="1192"/>
                    <a:pt x="3173" y="1192"/>
                  </a:cubicBezTo>
                  <a:cubicBezTo>
                    <a:pt x="3173" y="1192"/>
                    <a:pt x="2397" y="850"/>
                    <a:pt x="1621" y="553"/>
                  </a:cubicBezTo>
                  <a:cubicBezTo>
                    <a:pt x="899" y="277"/>
                    <a:pt x="176" y="1"/>
                    <a:pt x="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5133575" y="1577225"/>
              <a:ext cx="77625" cy="174125"/>
            </a:xfrm>
            <a:custGeom>
              <a:avLst/>
              <a:gdLst/>
              <a:ahLst/>
              <a:cxnLst/>
              <a:rect l="l" t="t" r="r" b="b"/>
              <a:pathLst>
                <a:path w="3105" h="6965" extrusionOk="0">
                  <a:moveTo>
                    <a:pt x="53" y="0"/>
                  </a:moveTo>
                  <a:cubicBezTo>
                    <a:pt x="50" y="0"/>
                    <a:pt x="47" y="1"/>
                    <a:pt x="46" y="3"/>
                  </a:cubicBezTo>
                  <a:cubicBezTo>
                    <a:pt x="0" y="48"/>
                    <a:pt x="639" y="756"/>
                    <a:pt x="1119" y="1577"/>
                  </a:cubicBezTo>
                  <a:cubicBezTo>
                    <a:pt x="1324" y="2011"/>
                    <a:pt x="1552" y="2422"/>
                    <a:pt x="1667" y="2764"/>
                  </a:cubicBezTo>
                  <a:cubicBezTo>
                    <a:pt x="1804" y="3084"/>
                    <a:pt x="1895" y="3312"/>
                    <a:pt x="1895" y="3312"/>
                  </a:cubicBezTo>
                  <a:cubicBezTo>
                    <a:pt x="1895" y="3312"/>
                    <a:pt x="1963" y="3518"/>
                    <a:pt x="2100" y="3860"/>
                  </a:cubicBezTo>
                  <a:cubicBezTo>
                    <a:pt x="2237" y="4180"/>
                    <a:pt x="2351" y="4659"/>
                    <a:pt x="2511" y="5115"/>
                  </a:cubicBezTo>
                  <a:cubicBezTo>
                    <a:pt x="2762" y="6028"/>
                    <a:pt x="2968" y="6964"/>
                    <a:pt x="3036" y="6964"/>
                  </a:cubicBezTo>
                  <a:cubicBezTo>
                    <a:pt x="3105" y="6941"/>
                    <a:pt x="2990" y="5983"/>
                    <a:pt x="2808" y="5024"/>
                  </a:cubicBezTo>
                  <a:cubicBezTo>
                    <a:pt x="2717" y="4568"/>
                    <a:pt x="2602" y="4088"/>
                    <a:pt x="2488" y="3723"/>
                  </a:cubicBezTo>
                  <a:cubicBezTo>
                    <a:pt x="2374" y="3381"/>
                    <a:pt x="2306" y="3152"/>
                    <a:pt x="2306" y="3152"/>
                  </a:cubicBezTo>
                  <a:cubicBezTo>
                    <a:pt x="2306" y="3152"/>
                    <a:pt x="2214" y="2924"/>
                    <a:pt x="2055" y="2582"/>
                  </a:cubicBezTo>
                  <a:cubicBezTo>
                    <a:pt x="1918" y="2239"/>
                    <a:pt x="1644" y="1829"/>
                    <a:pt x="1393" y="1418"/>
                  </a:cubicBezTo>
                  <a:cubicBezTo>
                    <a:pt x="841" y="624"/>
                    <a:pt x="141" y="0"/>
                    <a:pt x="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4313000" y="1475950"/>
              <a:ext cx="112450" cy="68450"/>
            </a:xfrm>
            <a:custGeom>
              <a:avLst/>
              <a:gdLst/>
              <a:ahLst/>
              <a:cxnLst/>
              <a:rect l="l" t="t" r="r" b="b"/>
              <a:pathLst>
                <a:path w="4498" h="2738" extrusionOk="0">
                  <a:moveTo>
                    <a:pt x="4043" y="0"/>
                  </a:moveTo>
                  <a:cubicBezTo>
                    <a:pt x="3845" y="0"/>
                    <a:pt x="3592" y="80"/>
                    <a:pt x="3356" y="219"/>
                  </a:cubicBezTo>
                  <a:cubicBezTo>
                    <a:pt x="2968" y="470"/>
                    <a:pt x="2785" y="835"/>
                    <a:pt x="2945" y="1018"/>
                  </a:cubicBezTo>
                  <a:cubicBezTo>
                    <a:pt x="3009" y="1100"/>
                    <a:pt x="3118" y="1139"/>
                    <a:pt x="3250" y="1139"/>
                  </a:cubicBezTo>
                  <a:cubicBezTo>
                    <a:pt x="3446" y="1139"/>
                    <a:pt x="3694" y="1054"/>
                    <a:pt x="3926" y="904"/>
                  </a:cubicBezTo>
                  <a:cubicBezTo>
                    <a:pt x="4314" y="653"/>
                    <a:pt x="4497" y="310"/>
                    <a:pt x="4337" y="105"/>
                  </a:cubicBezTo>
                  <a:cubicBezTo>
                    <a:pt x="4275" y="33"/>
                    <a:pt x="4170" y="0"/>
                    <a:pt x="4043" y="0"/>
                  </a:cubicBezTo>
                  <a:close/>
                  <a:moveTo>
                    <a:pt x="1724" y="1147"/>
                  </a:moveTo>
                  <a:cubicBezTo>
                    <a:pt x="1449" y="1147"/>
                    <a:pt x="1108" y="1259"/>
                    <a:pt x="799" y="1474"/>
                  </a:cubicBezTo>
                  <a:cubicBezTo>
                    <a:pt x="252" y="1817"/>
                    <a:pt x="1" y="2319"/>
                    <a:pt x="229" y="2570"/>
                  </a:cubicBezTo>
                  <a:cubicBezTo>
                    <a:pt x="313" y="2683"/>
                    <a:pt x="467" y="2737"/>
                    <a:pt x="657" y="2737"/>
                  </a:cubicBezTo>
                  <a:cubicBezTo>
                    <a:pt x="930" y="2737"/>
                    <a:pt x="1276" y="2625"/>
                    <a:pt x="1598" y="2410"/>
                  </a:cubicBezTo>
                  <a:cubicBezTo>
                    <a:pt x="2146" y="2068"/>
                    <a:pt x="2397" y="1566"/>
                    <a:pt x="2169" y="1314"/>
                  </a:cubicBezTo>
                  <a:cubicBezTo>
                    <a:pt x="2075" y="1202"/>
                    <a:pt x="1916" y="1147"/>
                    <a:pt x="1724" y="114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4940125" y="2113925"/>
              <a:ext cx="59375" cy="88025"/>
            </a:xfrm>
            <a:custGeom>
              <a:avLst/>
              <a:gdLst/>
              <a:ahLst/>
              <a:cxnLst/>
              <a:rect l="l" t="t" r="r" b="b"/>
              <a:pathLst>
                <a:path w="2375" h="3521" extrusionOk="0">
                  <a:moveTo>
                    <a:pt x="2099" y="1"/>
                  </a:moveTo>
                  <a:cubicBezTo>
                    <a:pt x="1917" y="1"/>
                    <a:pt x="1670" y="214"/>
                    <a:pt x="1530" y="515"/>
                  </a:cubicBezTo>
                  <a:cubicBezTo>
                    <a:pt x="1347" y="858"/>
                    <a:pt x="1370" y="1177"/>
                    <a:pt x="1575" y="1246"/>
                  </a:cubicBezTo>
                  <a:cubicBezTo>
                    <a:pt x="1597" y="1254"/>
                    <a:pt x="1621" y="1258"/>
                    <a:pt x="1646" y="1258"/>
                  </a:cubicBezTo>
                  <a:cubicBezTo>
                    <a:pt x="1827" y="1258"/>
                    <a:pt x="2074" y="1045"/>
                    <a:pt x="2215" y="744"/>
                  </a:cubicBezTo>
                  <a:cubicBezTo>
                    <a:pt x="2374" y="401"/>
                    <a:pt x="2352" y="82"/>
                    <a:pt x="2169" y="13"/>
                  </a:cubicBezTo>
                  <a:cubicBezTo>
                    <a:pt x="2147" y="5"/>
                    <a:pt x="2124" y="1"/>
                    <a:pt x="2099" y="1"/>
                  </a:cubicBezTo>
                  <a:close/>
                  <a:moveTo>
                    <a:pt x="1043" y="1755"/>
                  </a:moveTo>
                  <a:cubicBezTo>
                    <a:pt x="780" y="1755"/>
                    <a:pt x="451" y="2054"/>
                    <a:pt x="229" y="2478"/>
                  </a:cubicBezTo>
                  <a:cubicBezTo>
                    <a:pt x="1" y="2935"/>
                    <a:pt x="23" y="3414"/>
                    <a:pt x="297" y="3505"/>
                  </a:cubicBezTo>
                  <a:cubicBezTo>
                    <a:pt x="329" y="3516"/>
                    <a:pt x="362" y="3521"/>
                    <a:pt x="397" y="3521"/>
                  </a:cubicBezTo>
                  <a:cubicBezTo>
                    <a:pt x="663" y="3521"/>
                    <a:pt x="1008" y="3222"/>
                    <a:pt x="1210" y="2798"/>
                  </a:cubicBezTo>
                  <a:cubicBezTo>
                    <a:pt x="1439" y="2318"/>
                    <a:pt x="1416" y="1862"/>
                    <a:pt x="1142" y="1771"/>
                  </a:cubicBezTo>
                  <a:cubicBezTo>
                    <a:pt x="1110" y="1760"/>
                    <a:pt x="1077" y="1755"/>
                    <a:pt x="1043" y="1755"/>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5055975" y="1976125"/>
              <a:ext cx="257375" cy="289625"/>
            </a:xfrm>
            <a:custGeom>
              <a:avLst/>
              <a:gdLst/>
              <a:ahLst/>
              <a:cxnLst/>
              <a:rect l="l" t="t" r="r" b="b"/>
              <a:pathLst>
                <a:path w="10295" h="11585" extrusionOk="0">
                  <a:moveTo>
                    <a:pt x="4693" y="1"/>
                  </a:moveTo>
                  <a:cubicBezTo>
                    <a:pt x="3600" y="1"/>
                    <a:pt x="2674" y="468"/>
                    <a:pt x="2123" y="823"/>
                  </a:cubicBezTo>
                  <a:cubicBezTo>
                    <a:pt x="799" y="4133"/>
                    <a:pt x="0" y="7830"/>
                    <a:pt x="46" y="11414"/>
                  </a:cubicBezTo>
                  <a:cubicBezTo>
                    <a:pt x="371" y="11522"/>
                    <a:pt x="738" y="11584"/>
                    <a:pt x="1155" y="11584"/>
                  </a:cubicBezTo>
                  <a:cubicBezTo>
                    <a:pt x="1791" y="11584"/>
                    <a:pt x="2541" y="11439"/>
                    <a:pt x="3424" y="11094"/>
                  </a:cubicBezTo>
                  <a:cubicBezTo>
                    <a:pt x="7030" y="9679"/>
                    <a:pt x="10294" y="3950"/>
                    <a:pt x="7761" y="1417"/>
                  </a:cubicBezTo>
                  <a:cubicBezTo>
                    <a:pt x="6703" y="349"/>
                    <a:pt x="5636" y="1"/>
                    <a:pt x="4693"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5056525" y="2176450"/>
              <a:ext cx="176925" cy="89300"/>
            </a:xfrm>
            <a:custGeom>
              <a:avLst/>
              <a:gdLst/>
              <a:ahLst/>
              <a:cxnLst/>
              <a:rect l="l" t="t" r="r" b="b"/>
              <a:pathLst>
                <a:path w="7077" h="3572" extrusionOk="0">
                  <a:moveTo>
                    <a:pt x="7077" y="0"/>
                  </a:moveTo>
                  <a:lnTo>
                    <a:pt x="7077" y="0"/>
                  </a:lnTo>
                  <a:cubicBezTo>
                    <a:pt x="6209" y="1004"/>
                    <a:pt x="5159" y="1803"/>
                    <a:pt x="4064" y="2237"/>
                  </a:cubicBezTo>
                  <a:cubicBezTo>
                    <a:pt x="3187" y="2590"/>
                    <a:pt x="2435" y="2732"/>
                    <a:pt x="1794" y="2732"/>
                  </a:cubicBezTo>
                  <a:cubicBezTo>
                    <a:pt x="1068" y="2732"/>
                    <a:pt x="485" y="2549"/>
                    <a:pt x="24" y="2283"/>
                  </a:cubicBezTo>
                  <a:cubicBezTo>
                    <a:pt x="24" y="2648"/>
                    <a:pt x="1" y="3036"/>
                    <a:pt x="24" y="3401"/>
                  </a:cubicBezTo>
                  <a:cubicBezTo>
                    <a:pt x="349" y="3509"/>
                    <a:pt x="716" y="3571"/>
                    <a:pt x="1133" y="3571"/>
                  </a:cubicBezTo>
                  <a:cubicBezTo>
                    <a:pt x="1769" y="3571"/>
                    <a:pt x="2519" y="3426"/>
                    <a:pt x="3402" y="3081"/>
                  </a:cubicBezTo>
                  <a:cubicBezTo>
                    <a:pt x="4771" y="2534"/>
                    <a:pt x="6095" y="1370"/>
                    <a:pt x="7077"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5065100" y="2033625"/>
              <a:ext cx="159225" cy="192825"/>
            </a:xfrm>
            <a:custGeom>
              <a:avLst/>
              <a:gdLst/>
              <a:ahLst/>
              <a:cxnLst/>
              <a:rect l="l" t="t" r="r" b="b"/>
              <a:pathLst>
                <a:path w="6369" h="7713" extrusionOk="0">
                  <a:moveTo>
                    <a:pt x="5065" y="1"/>
                  </a:moveTo>
                  <a:cubicBezTo>
                    <a:pt x="5029" y="1"/>
                    <a:pt x="4992" y="3"/>
                    <a:pt x="4953" y="7"/>
                  </a:cubicBezTo>
                  <a:cubicBezTo>
                    <a:pt x="3584" y="144"/>
                    <a:pt x="799" y="3111"/>
                    <a:pt x="799" y="3111"/>
                  </a:cubicBezTo>
                  <a:cubicBezTo>
                    <a:pt x="799" y="3111"/>
                    <a:pt x="875" y="3103"/>
                    <a:pt x="991" y="3103"/>
                  </a:cubicBezTo>
                  <a:cubicBezTo>
                    <a:pt x="1427" y="3103"/>
                    <a:pt x="2429" y="3217"/>
                    <a:pt x="2123" y="4298"/>
                  </a:cubicBezTo>
                  <a:cubicBezTo>
                    <a:pt x="1735" y="5667"/>
                    <a:pt x="0" y="6352"/>
                    <a:pt x="0" y="6352"/>
                  </a:cubicBezTo>
                  <a:cubicBezTo>
                    <a:pt x="0" y="6352"/>
                    <a:pt x="288" y="7712"/>
                    <a:pt x="1406" y="7712"/>
                  </a:cubicBezTo>
                  <a:cubicBezTo>
                    <a:pt x="1509" y="7712"/>
                    <a:pt x="1618" y="7701"/>
                    <a:pt x="1735" y="7676"/>
                  </a:cubicBezTo>
                  <a:cubicBezTo>
                    <a:pt x="3150" y="7402"/>
                    <a:pt x="6369" y="4480"/>
                    <a:pt x="6254" y="2198"/>
                  </a:cubicBezTo>
                  <a:cubicBezTo>
                    <a:pt x="6254" y="2198"/>
                    <a:pt x="6297" y="1"/>
                    <a:pt x="506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5058825" y="2033725"/>
              <a:ext cx="159800" cy="193950"/>
            </a:xfrm>
            <a:custGeom>
              <a:avLst/>
              <a:gdLst/>
              <a:ahLst/>
              <a:cxnLst/>
              <a:rect l="l" t="t" r="r" b="b"/>
              <a:pathLst>
                <a:path w="6392" h="7758" extrusionOk="0">
                  <a:moveTo>
                    <a:pt x="5109" y="0"/>
                  </a:moveTo>
                  <a:cubicBezTo>
                    <a:pt x="4707" y="0"/>
                    <a:pt x="4309" y="130"/>
                    <a:pt x="3949" y="299"/>
                  </a:cubicBezTo>
                  <a:cubicBezTo>
                    <a:pt x="3127" y="665"/>
                    <a:pt x="2374" y="1190"/>
                    <a:pt x="1712" y="1760"/>
                  </a:cubicBezTo>
                  <a:cubicBezTo>
                    <a:pt x="1552" y="1897"/>
                    <a:pt x="1393" y="2034"/>
                    <a:pt x="1233" y="2194"/>
                  </a:cubicBezTo>
                  <a:cubicBezTo>
                    <a:pt x="1164" y="2262"/>
                    <a:pt x="1119" y="2308"/>
                    <a:pt x="1005" y="2422"/>
                  </a:cubicBezTo>
                  <a:cubicBezTo>
                    <a:pt x="868" y="2559"/>
                    <a:pt x="776" y="2696"/>
                    <a:pt x="639" y="2810"/>
                  </a:cubicBezTo>
                  <a:cubicBezTo>
                    <a:pt x="571" y="3175"/>
                    <a:pt x="480" y="3541"/>
                    <a:pt x="411" y="3883"/>
                  </a:cubicBezTo>
                  <a:cubicBezTo>
                    <a:pt x="525" y="3860"/>
                    <a:pt x="639" y="3815"/>
                    <a:pt x="731" y="3792"/>
                  </a:cubicBezTo>
                  <a:cubicBezTo>
                    <a:pt x="890" y="3723"/>
                    <a:pt x="1050" y="3678"/>
                    <a:pt x="1187" y="3632"/>
                  </a:cubicBezTo>
                  <a:cubicBezTo>
                    <a:pt x="1324" y="3586"/>
                    <a:pt x="1393" y="3609"/>
                    <a:pt x="1507" y="3586"/>
                  </a:cubicBezTo>
                  <a:lnTo>
                    <a:pt x="1621" y="3586"/>
                  </a:lnTo>
                  <a:cubicBezTo>
                    <a:pt x="1666" y="3586"/>
                    <a:pt x="1666" y="3609"/>
                    <a:pt x="1689" y="3609"/>
                  </a:cubicBezTo>
                  <a:cubicBezTo>
                    <a:pt x="1712" y="3632"/>
                    <a:pt x="1735" y="3632"/>
                    <a:pt x="1758" y="3655"/>
                  </a:cubicBezTo>
                  <a:cubicBezTo>
                    <a:pt x="1826" y="3723"/>
                    <a:pt x="1849" y="3792"/>
                    <a:pt x="1849" y="3792"/>
                  </a:cubicBezTo>
                  <a:cubicBezTo>
                    <a:pt x="1849" y="3792"/>
                    <a:pt x="1872" y="3815"/>
                    <a:pt x="1895" y="3837"/>
                  </a:cubicBezTo>
                  <a:cubicBezTo>
                    <a:pt x="1895" y="3883"/>
                    <a:pt x="1918" y="3929"/>
                    <a:pt x="1940" y="4020"/>
                  </a:cubicBezTo>
                  <a:cubicBezTo>
                    <a:pt x="1940" y="4180"/>
                    <a:pt x="1918" y="4476"/>
                    <a:pt x="1758" y="4796"/>
                  </a:cubicBezTo>
                  <a:cubicBezTo>
                    <a:pt x="1598" y="5116"/>
                    <a:pt x="1324" y="5458"/>
                    <a:pt x="913" y="5709"/>
                  </a:cubicBezTo>
                  <a:cubicBezTo>
                    <a:pt x="799" y="5778"/>
                    <a:pt x="685" y="5823"/>
                    <a:pt x="571" y="5892"/>
                  </a:cubicBezTo>
                  <a:cubicBezTo>
                    <a:pt x="525" y="5914"/>
                    <a:pt x="457" y="5937"/>
                    <a:pt x="411" y="5960"/>
                  </a:cubicBezTo>
                  <a:lnTo>
                    <a:pt x="91" y="6051"/>
                  </a:lnTo>
                  <a:cubicBezTo>
                    <a:pt x="46" y="6348"/>
                    <a:pt x="23" y="6622"/>
                    <a:pt x="0" y="6919"/>
                  </a:cubicBezTo>
                  <a:cubicBezTo>
                    <a:pt x="23" y="6987"/>
                    <a:pt x="69" y="7056"/>
                    <a:pt x="91" y="7101"/>
                  </a:cubicBezTo>
                  <a:cubicBezTo>
                    <a:pt x="297" y="7398"/>
                    <a:pt x="616" y="7672"/>
                    <a:pt x="1005" y="7718"/>
                  </a:cubicBezTo>
                  <a:cubicBezTo>
                    <a:pt x="1149" y="7745"/>
                    <a:pt x="1289" y="7757"/>
                    <a:pt x="1423" y="7757"/>
                  </a:cubicBezTo>
                  <a:cubicBezTo>
                    <a:pt x="1629" y="7757"/>
                    <a:pt x="1820" y="7727"/>
                    <a:pt x="1986" y="7672"/>
                  </a:cubicBezTo>
                  <a:cubicBezTo>
                    <a:pt x="2579" y="7535"/>
                    <a:pt x="3059" y="7261"/>
                    <a:pt x="3424" y="7033"/>
                  </a:cubicBezTo>
                  <a:cubicBezTo>
                    <a:pt x="4200" y="6531"/>
                    <a:pt x="4520" y="6051"/>
                    <a:pt x="4474" y="6006"/>
                  </a:cubicBezTo>
                  <a:cubicBezTo>
                    <a:pt x="4473" y="6005"/>
                    <a:pt x="4471" y="6005"/>
                    <a:pt x="4469" y="6005"/>
                  </a:cubicBezTo>
                  <a:cubicBezTo>
                    <a:pt x="4405" y="6005"/>
                    <a:pt x="3996" y="6382"/>
                    <a:pt x="3241" y="6759"/>
                  </a:cubicBezTo>
                  <a:cubicBezTo>
                    <a:pt x="2876" y="6964"/>
                    <a:pt x="2397" y="7170"/>
                    <a:pt x="1872" y="7238"/>
                  </a:cubicBezTo>
                  <a:cubicBezTo>
                    <a:pt x="1759" y="7269"/>
                    <a:pt x="1641" y="7282"/>
                    <a:pt x="1524" y="7282"/>
                  </a:cubicBezTo>
                  <a:cubicBezTo>
                    <a:pt x="1383" y="7282"/>
                    <a:pt x="1244" y="7263"/>
                    <a:pt x="1119" y="7238"/>
                  </a:cubicBezTo>
                  <a:cubicBezTo>
                    <a:pt x="890" y="7193"/>
                    <a:pt x="753" y="7033"/>
                    <a:pt x="639" y="6850"/>
                  </a:cubicBezTo>
                  <a:cubicBezTo>
                    <a:pt x="594" y="6759"/>
                    <a:pt x="525" y="6622"/>
                    <a:pt x="548" y="6622"/>
                  </a:cubicBezTo>
                  <a:cubicBezTo>
                    <a:pt x="525" y="6576"/>
                    <a:pt x="525" y="6531"/>
                    <a:pt x="571" y="6531"/>
                  </a:cubicBezTo>
                  <a:lnTo>
                    <a:pt x="662" y="6531"/>
                  </a:lnTo>
                  <a:cubicBezTo>
                    <a:pt x="731" y="6508"/>
                    <a:pt x="799" y="6485"/>
                    <a:pt x="890" y="6439"/>
                  </a:cubicBezTo>
                  <a:cubicBezTo>
                    <a:pt x="1027" y="6371"/>
                    <a:pt x="1187" y="6325"/>
                    <a:pt x="1301" y="6257"/>
                  </a:cubicBezTo>
                  <a:cubicBezTo>
                    <a:pt x="1849" y="5960"/>
                    <a:pt x="2237" y="5526"/>
                    <a:pt x="2488" y="5116"/>
                  </a:cubicBezTo>
                  <a:cubicBezTo>
                    <a:pt x="2716" y="4705"/>
                    <a:pt x="2785" y="4294"/>
                    <a:pt x="2785" y="3974"/>
                  </a:cubicBezTo>
                  <a:cubicBezTo>
                    <a:pt x="2762" y="3815"/>
                    <a:pt x="2716" y="3700"/>
                    <a:pt x="2694" y="3609"/>
                  </a:cubicBezTo>
                  <a:cubicBezTo>
                    <a:pt x="2671" y="3518"/>
                    <a:pt x="2648" y="3472"/>
                    <a:pt x="2648" y="3472"/>
                  </a:cubicBezTo>
                  <a:cubicBezTo>
                    <a:pt x="2648" y="3472"/>
                    <a:pt x="2625" y="3427"/>
                    <a:pt x="2579" y="3358"/>
                  </a:cubicBezTo>
                  <a:cubicBezTo>
                    <a:pt x="2534" y="3267"/>
                    <a:pt x="2397" y="3175"/>
                    <a:pt x="2260" y="3061"/>
                  </a:cubicBezTo>
                  <a:cubicBezTo>
                    <a:pt x="2191" y="2993"/>
                    <a:pt x="2077" y="2970"/>
                    <a:pt x="1963" y="2924"/>
                  </a:cubicBezTo>
                  <a:cubicBezTo>
                    <a:pt x="1918" y="2902"/>
                    <a:pt x="1849" y="2879"/>
                    <a:pt x="1803" y="2879"/>
                  </a:cubicBezTo>
                  <a:cubicBezTo>
                    <a:pt x="1758" y="2856"/>
                    <a:pt x="1644" y="2856"/>
                    <a:pt x="1666" y="2856"/>
                  </a:cubicBezTo>
                  <a:lnTo>
                    <a:pt x="1666" y="2856"/>
                  </a:lnTo>
                  <a:cubicBezTo>
                    <a:pt x="1644" y="2856"/>
                    <a:pt x="1621" y="2856"/>
                    <a:pt x="1621" y="2879"/>
                  </a:cubicBezTo>
                  <a:cubicBezTo>
                    <a:pt x="1602" y="2885"/>
                    <a:pt x="1591" y="2888"/>
                    <a:pt x="1583" y="2888"/>
                  </a:cubicBezTo>
                  <a:cubicBezTo>
                    <a:pt x="1563" y="2888"/>
                    <a:pt x="1575" y="2866"/>
                    <a:pt x="1575" y="2833"/>
                  </a:cubicBezTo>
                  <a:lnTo>
                    <a:pt x="1598" y="2810"/>
                  </a:lnTo>
                  <a:cubicBezTo>
                    <a:pt x="1621" y="2787"/>
                    <a:pt x="1712" y="2673"/>
                    <a:pt x="1781" y="2605"/>
                  </a:cubicBezTo>
                  <a:cubicBezTo>
                    <a:pt x="1918" y="2468"/>
                    <a:pt x="2054" y="2331"/>
                    <a:pt x="2191" y="2194"/>
                  </a:cubicBezTo>
                  <a:cubicBezTo>
                    <a:pt x="2785" y="1623"/>
                    <a:pt x="3470" y="1076"/>
                    <a:pt x="4177" y="687"/>
                  </a:cubicBezTo>
                  <a:cubicBezTo>
                    <a:pt x="4542" y="505"/>
                    <a:pt x="4885" y="368"/>
                    <a:pt x="5204" y="345"/>
                  </a:cubicBezTo>
                  <a:cubicBezTo>
                    <a:pt x="5255" y="338"/>
                    <a:pt x="5303" y="335"/>
                    <a:pt x="5350" y="335"/>
                  </a:cubicBezTo>
                  <a:cubicBezTo>
                    <a:pt x="5619" y="335"/>
                    <a:pt x="5821" y="444"/>
                    <a:pt x="5958" y="619"/>
                  </a:cubicBezTo>
                  <a:cubicBezTo>
                    <a:pt x="6268" y="973"/>
                    <a:pt x="6298" y="1328"/>
                    <a:pt x="6362" y="1328"/>
                  </a:cubicBezTo>
                  <a:cubicBezTo>
                    <a:pt x="6364" y="1328"/>
                    <a:pt x="6366" y="1327"/>
                    <a:pt x="6368" y="1327"/>
                  </a:cubicBezTo>
                  <a:cubicBezTo>
                    <a:pt x="6391" y="1327"/>
                    <a:pt x="6391" y="1235"/>
                    <a:pt x="6391" y="1098"/>
                  </a:cubicBezTo>
                  <a:cubicBezTo>
                    <a:pt x="6368" y="939"/>
                    <a:pt x="6323" y="733"/>
                    <a:pt x="6163" y="482"/>
                  </a:cubicBezTo>
                  <a:cubicBezTo>
                    <a:pt x="6095" y="345"/>
                    <a:pt x="5958" y="231"/>
                    <a:pt x="5798" y="140"/>
                  </a:cubicBezTo>
                  <a:cubicBezTo>
                    <a:pt x="5615" y="48"/>
                    <a:pt x="5410" y="3"/>
                    <a:pt x="5204" y="3"/>
                  </a:cubicBezTo>
                  <a:cubicBezTo>
                    <a:pt x="5173" y="1"/>
                    <a:pt x="5141" y="0"/>
                    <a:pt x="51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5160400" y="1992475"/>
              <a:ext cx="42250" cy="19875"/>
            </a:xfrm>
            <a:custGeom>
              <a:avLst/>
              <a:gdLst/>
              <a:ahLst/>
              <a:cxnLst/>
              <a:rect l="l" t="t" r="r" b="b"/>
              <a:pathLst>
                <a:path w="1690" h="795" extrusionOk="0">
                  <a:moveTo>
                    <a:pt x="898" y="1"/>
                  </a:moveTo>
                  <a:cubicBezTo>
                    <a:pt x="843" y="1"/>
                    <a:pt x="787" y="3"/>
                    <a:pt x="731" y="9"/>
                  </a:cubicBezTo>
                  <a:cubicBezTo>
                    <a:pt x="320" y="55"/>
                    <a:pt x="0" y="260"/>
                    <a:pt x="69" y="489"/>
                  </a:cubicBezTo>
                  <a:cubicBezTo>
                    <a:pt x="108" y="667"/>
                    <a:pt x="424" y="794"/>
                    <a:pt x="791" y="794"/>
                  </a:cubicBezTo>
                  <a:cubicBezTo>
                    <a:pt x="846" y="794"/>
                    <a:pt x="902" y="791"/>
                    <a:pt x="959" y="785"/>
                  </a:cubicBezTo>
                  <a:cubicBezTo>
                    <a:pt x="1370" y="740"/>
                    <a:pt x="1689" y="511"/>
                    <a:pt x="1621" y="306"/>
                  </a:cubicBezTo>
                  <a:cubicBezTo>
                    <a:pt x="1581" y="127"/>
                    <a:pt x="1265" y="1"/>
                    <a:pt x="89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4596025" y="1399800"/>
              <a:ext cx="636850" cy="594050"/>
            </a:xfrm>
            <a:custGeom>
              <a:avLst/>
              <a:gdLst/>
              <a:ahLst/>
              <a:cxnLst/>
              <a:rect l="l" t="t" r="r" b="b"/>
              <a:pathLst>
                <a:path w="25474" h="23762" extrusionOk="0">
                  <a:moveTo>
                    <a:pt x="5319" y="1"/>
                  </a:moveTo>
                  <a:cubicBezTo>
                    <a:pt x="2146" y="572"/>
                    <a:pt x="1" y="1644"/>
                    <a:pt x="1" y="1644"/>
                  </a:cubicBezTo>
                  <a:cubicBezTo>
                    <a:pt x="1" y="1644"/>
                    <a:pt x="23" y="1644"/>
                    <a:pt x="67" y="1644"/>
                  </a:cubicBezTo>
                  <a:cubicBezTo>
                    <a:pt x="727" y="1644"/>
                    <a:pt x="6334" y="1824"/>
                    <a:pt x="15454" y="7647"/>
                  </a:cubicBezTo>
                  <a:cubicBezTo>
                    <a:pt x="22484" y="12121"/>
                    <a:pt x="20818" y="23762"/>
                    <a:pt x="20818" y="23762"/>
                  </a:cubicBezTo>
                  <a:lnTo>
                    <a:pt x="23260" y="23214"/>
                  </a:lnTo>
                  <a:cubicBezTo>
                    <a:pt x="23260" y="23214"/>
                    <a:pt x="25474" y="15842"/>
                    <a:pt x="22141" y="9017"/>
                  </a:cubicBezTo>
                  <a:cubicBezTo>
                    <a:pt x="20133" y="4863"/>
                    <a:pt x="11436" y="298"/>
                    <a:pt x="5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596025" y="1425500"/>
              <a:ext cx="614600" cy="568350"/>
            </a:xfrm>
            <a:custGeom>
              <a:avLst/>
              <a:gdLst/>
              <a:ahLst/>
              <a:cxnLst/>
              <a:rect l="l" t="t" r="r" b="b"/>
              <a:pathLst>
                <a:path w="24584" h="22734" extrusionOk="0">
                  <a:moveTo>
                    <a:pt x="1462" y="0"/>
                  </a:moveTo>
                  <a:cubicBezTo>
                    <a:pt x="526" y="342"/>
                    <a:pt x="1" y="616"/>
                    <a:pt x="1" y="616"/>
                  </a:cubicBezTo>
                  <a:cubicBezTo>
                    <a:pt x="1" y="616"/>
                    <a:pt x="23" y="616"/>
                    <a:pt x="67" y="616"/>
                  </a:cubicBezTo>
                  <a:cubicBezTo>
                    <a:pt x="727" y="616"/>
                    <a:pt x="6334" y="796"/>
                    <a:pt x="15454" y="6619"/>
                  </a:cubicBezTo>
                  <a:cubicBezTo>
                    <a:pt x="22484" y="11093"/>
                    <a:pt x="20818" y="22734"/>
                    <a:pt x="20818" y="22734"/>
                  </a:cubicBezTo>
                  <a:lnTo>
                    <a:pt x="23260" y="22186"/>
                  </a:lnTo>
                  <a:cubicBezTo>
                    <a:pt x="23260" y="22186"/>
                    <a:pt x="24584" y="17758"/>
                    <a:pt x="23648" y="12577"/>
                  </a:cubicBezTo>
                  <a:lnTo>
                    <a:pt x="23648" y="12577"/>
                  </a:lnTo>
                  <a:cubicBezTo>
                    <a:pt x="23465" y="13581"/>
                    <a:pt x="23191" y="14426"/>
                    <a:pt x="22735" y="14836"/>
                  </a:cubicBezTo>
                  <a:cubicBezTo>
                    <a:pt x="22584" y="14969"/>
                    <a:pt x="22460" y="15032"/>
                    <a:pt x="22350" y="15032"/>
                  </a:cubicBezTo>
                  <a:cubicBezTo>
                    <a:pt x="21353" y="15032"/>
                    <a:pt x="21647" y="9791"/>
                    <a:pt x="15043" y="4976"/>
                  </a:cubicBezTo>
                  <a:cubicBezTo>
                    <a:pt x="9177" y="708"/>
                    <a:pt x="3493" y="91"/>
                    <a:pt x="14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999475" y="1525050"/>
              <a:ext cx="90175" cy="65875"/>
            </a:xfrm>
            <a:custGeom>
              <a:avLst/>
              <a:gdLst/>
              <a:ahLst/>
              <a:cxnLst/>
              <a:rect l="l" t="t" r="r" b="b"/>
              <a:pathLst>
                <a:path w="3607" h="2635" extrusionOk="0">
                  <a:moveTo>
                    <a:pt x="456" y="1"/>
                  </a:moveTo>
                  <a:cubicBezTo>
                    <a:pt x="280" y="1"/>
                    <a:pt x="146" y="64"/>
                    <a:pt x="92" y="195"/>
                  </a:cubicBezTo>
                  <a:cubicBezTo>
                    <a:pt x="0" y="492"/>
                    <a:pt x="297" y="948"/>
                    <a:pt x="754" y="1222"/>
                  </a:cubicBezTo>
                  <a:cubicBezTo>
                    <a:pt x="998" y="1374"/>
                    <a:pt x="1237" y="1448"/>
                    <a:pt x="1427" y="1448"/>
                  </a:cubicBezTo>
                  <a:cubicBezTo>
                    <a:pt x="1610" y="1448"/>
                    <a:pt x="1748" y="1379"/>
                    <a:pt x="1804" y="1245"/>
                  </a:cubicBezTo>
                  <a:cubicBezTo>
                    <a:pt x="1895" y="971"/>
                    <a:pt x="1598" y="515"/>
                    <a:pt x="1142" y="218"/>
                  </a:cubicBezTo>
                  <a:cubicBezTo>
                    <a:pt x="892" y="75"/>
                    <a:pt x="649" y="1"/>
                    <a:pt x="456" y="1"/>
                  </a:cubicBezTo>
                  <a:close/>
                  <a:moveTo>
                    <a:pt x="2566" y="1604"/>
                  </a:moveTo>
                  <a:cubicBezTo>
                    <a:pt x="2443" y="1604"/>
                    <a:pt x="2349" y="1650"/>
                    <a:pt x="2306" y="1747"/>
                  </a:cubicBezTo>
                  <a:cubicBezTo>
                    <a:pt x="2237" y="1953"/>
                    <a:pt x="2443" y="2272"/>
                    <a:pt x="2785" y="2478"/>
                  </a:cubicBezTo>
                  <a:cubicBezTo>
                    <a:pt x="2961" y="2583"/>
                    <a:pt x="3131" y="2635"/>
                    <a:pt x="3268" y="2635"/>
                  </a:cubicBezTo>
                  <a:cubicBezTo>
                    <a:pt x="3396" y="2635"/>
                    <a:pt x="3494" y="2589"/>
                    <a:pt x="3538" y="2500"/>
                  </a:cubicBezTo>
                  <a:cubicBezTo>
                    <a:pt x="3607" y="2295"/>
                    <a:pt x="3401" y="1975"/>
                    <a:pt x="3059" y="1770"/>
                  </a:cubicBezTo>
                  <a:cubicBezTo>
                    <a:pt x="2878" y="1662"/>
                    <a:pt x="2704" y="1604"/>
                    <a:pt x="2566" y="1604"/>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4705025" y="2494925"/>
              <a:ext cx="432000" cy="749975"/>
            </a:xfrm>
            <a:custGeom>
              <a:avLst/>
              <a:gdLst/>
              <a:ahLst/>
              <a:cxnLst/>
              <a:rect l="l" t="t" r="r" b="b"/>
              <a:pathLst>
                <a:path w="17280" h="29999" extrusionOk="0">
                  <a:moveTo>
                    <a:pt x="10580" y="0"/>
                  </a:moveTo>
                  <a:cubicBezTo>
                    <a:pt x="5983" y="0"/>
                    <a:pt x="2143" y="3706"/>
                    <a:pt x="799" y="11273"/>
                  </a:cubicBezTo>
                  <a:cubicBezTo>
                    <a:pt x="0" y="15838"/>
                    <a:pt x="799" y="19582"/>
                    <a:pt x="2625" y="23713"/>
                  </a:cubicBezTo>
                  <a:cubicBezTo>
                    <a:pt x="3013" y="24603"/>
                    <a:pt x="3972" y="25493"/>
                    <a:pt x="4588" y="26224"/>
                  </a:cubicBezTo>
                  <a:cubicBezTo>
                    <a:pt x="6400" y="28519"/>
                    <a:pt x="9085" y="29999"/>
                    <a:pt x="12053" y="29999"/>
                  </a:cubicBezTo>
                  <a:cubicBezTo>
                    <a:pt x="12302" y="29999"/>
                    <a:pt x="12553" y="29988"/>
                    <a:pt x="12805" y="29967"/>
                  </a:cubicBezTo>
                  <a:cubicBezTo>
                    <a:pt x="17279" y="29602"/>
                    <a:pt x="17188" y="26680"/>
                    <a:pt x="17188" y="26680"/>
                  </a:cubicBezTo>
                  <a:lnTo>
                    <a:pt x="14312" y="26475"/>
                  </a:lnTo>
                  <a:cubicBezTo>
                    <a:pt x="13879" y="26549"/>
                    <a:pt x="13464" y="26583"/>
                    <a:pt x="13068" y="26583"/>
                  </a:cubicBezTo>
                  <a:cubicBezTo>
                    <a:pt x="8960" y="26583"/>
                    <a:pt x="6871" y="22937"/>
                    <a:pt x="6871" y="22937"/>
                  </a:cubicBezTo>
                  <a:cubicBezTo>
                    <a:pt x="3493" y="17710"/>
                    <a:pt x="4817" y="8329"/>
                    <a:pt x="7236" y="4745"/>
                  </a:cubicBezTo>
                  <a:cubicBezTo>
                    <a:pt x="9016" y="2143"/>
                    <a:pt x="10432" y="1801"/>
                    <a:pt x="11504" y="1139"/>
                  </a:cubicBezTo>
                  <a:cubicBezTo>
                    <a:pt x="12691" y="956"/>
                    <a:pt x="13262" y="1025"/>
                    <a:pt x="13992" y="637"/>
                  </a:cubicBezTo>
                  <a:cubicBezTo>
                    <a:pt x="12827" y="213"/>
                    <a:pt x="11682" y="0"/>
                    <a:pt x="10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4781500" y="2523375"/>
              <a:ext cx="353800" cy="685500"/>
            </a:xfrm>
            <a:custGeom>
              <a:avLst/>
              <a:gdLst/>
              <a:ahLst/>
              <a:cxnLst/>
              <a:rect l="l" t="t" r="r" b="b"/>
              <a:pathLst>
                <a:path w="14152" h="27420" extrusionOk="0">
                  <a:moveTo>
                    <a:pt x="8423" y="1"/>
                  </a:moveTo>
                  <a:lnTo>
                    <a:pt x="8423" y="1"/>
                  </a:lnTo>
                  <a:cubicBezTo>
                    <a:pt x="4748" y="503"/>
                    <a:pt x="1849" y="3881"/>
                    <a:pt x="731" y="10249"/>
                  </a:cubicBezTo>
                  <a:cubicBezTo>
                    <a:pt x="0" y="14426"/>
                    <a:pt x="867" y="17919"/>
                    <a:pt x="2534" y="21708"/>
                  </a:cubicBezTo>
                  <a:cubicBezTo>
                    <a:pt x="2876" y="22529"/>
                    <a:pt x="3355" y="23283"/>
                    <a:pt x="3903" y="23967"/>
                  </a:cubicBezTo>
                  <a:cubicBezTo>
                    <a:pt x="5568" y="26054"/>
                    <a:pt x="8030" y="27420"/>
                    <a:pt x="10751" y="27420"/>
                  </a:cubicBezTo>
                  <a:cubicBezTo>
                    <a:pt x="10978" y="27420"/>
                    <a:pt x="11206" y="27410"/>
                    <a:pt x="11436" y="27391"/>
                  </a:cubicBezTo>
                  <a:cubicBezTo>
                    <a:pt x="12463" y="27300"/>
                    <a:pt x="13216" y="27072"/>
                    <a:pt x="13787" y="26775"/>
                  </a:cubicBezTo>
                  <a:cubicBezTo>
                    <a:pt x="14152" y="26113"/>
                    <a:pt x="14129" y="25542"/>
                    <a:pt x="14129" y="25542"/>
                  </a:cubicBezTo>
                  <a:lnTo>
                    <a:pt x="11253" y="25337"/>
                  </a:lnTo>
                  <a:cubicBezTo>
                    <a:pt x="10820" y="25411"/>
                    <a:pt x="10405" y="25445"/>
                    <a:pt x="10009" y="25445"/>
                  </a:cubicBezTo>
                  <a:cubicBezTo>
                    <a:pt x="5901" y="25445"/>
                    <a:pt x="3812" y="21799"/>
                    <a:pt x="3812" y="21799"/>
                  </a:cubicBezTo>
                  <a:cubicBezTo>
                    <a:pt x="434" y="16572"/>
                    <a:pt x="1758" y="7191"/>
                    <a:pt x="4177" y="3607"/>
                  </a:cubicBezTo>
                  <a:cubicBezTo>
                    <a:pt x="5957" y="1005"/>
                    <a:pt x="7373" y="686"/>
                    <a:pt x="842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4806025" y="2539475"/>
              <a:ext cx="199750" cy="612775"/>
            </a:xfrm>
            <a:custGeom>
              <a:avLst/>
              <a:gdLst/>
              <a:ahLst/>
              <a:cxnLst/>
              <a:rect l="l" t="t" r="r" b="b"/>
              <a:pathLst>
                <a:path w="7990" h="24511" extrusionOk="0">
                  <a:moveTo>
                    <a:pt x="7043" y="1"/>
                  </a:moveTo>
                  <a:cubicBezTo>
                    <a:pt x="6656" y="1"/>
                    <a:pt x="6165" y="72"/>
                    <a:pt x="5661" y="315"/>
                  </a:cubicBezTo>
                  <a:cubicBezTo>
                    <a:pt x="4999" y="612"/>
                    <a:pt x="4337" y="1137"/>
                    <a:pt x="3744" y="1799"/>
                  </a:cubicBezTo>
                  <a:cubicBezTo>
                    <a:pt x="3128" y="2461"/>
                    <a:pt x="2580" y="3237"/>
                    <a:pt x="2123" y="4059"/>
                  </a:cubicBezTo>
                  <a:cubicBezTo>
                    <a:pt x="1644" y="4903"/>
                    <a:pt x="1256" y="5748"/>
                    <a:pt x="982" y="6615"/>
                  </a:cubicBezTo>
                  <a:cubicBezTo>
                    <a:pt x="754" y="7483"/>
                    <a:pt x="548" y="8281"/>
                    <a:pt x="434" y="8989"/>
                  </a:cubicBezTo>
                  <a:cubicBezTo>
                    <a:pt x="274" y="9674"/>
                    <a:pt x="229" y="10267"/>
                    <a:pt x="160" y="10678"/>
                  </a:cubicBezTo>
                  <a:cubicBezTo>
                    <a:pt x="115" y="10884"/>
                    <a:pt x="92" y="11043"/>
                    <a:pt x="92" y="11157"/>
                  </a:cubicBezTo>
                  <a:cubicBezTo>
                    <a:pt x="92" y="11249"/>
                    <a:pt x="69" y="11317"/>
                    <a:pt x="69" y="11317"/>
                  </a:cubicBezTo>
                  <a:cubicBezTo>
                    <a:pt x="69" y="11317"/>
                    <a:pt x="69" y="11546"/>
                    <a:pt x="46" y="11979"/>
                  </a:cubicBezTo>
                  <a:cubicBezTo>
                    <a:pt x="1" y="12390"/>
                    <a:pt x="46" y="12983"/>
                    <a:pt x="46" y="13691"/>
                  </a:cubicBezTo>
                  <a:cubicBezTo>
                    <a:pt x="115" y="14399"/>
                    <a:pt x="183" y="15243"/>
                    <a:pt x="389" y="16111"/>
                  </a:cubicBezTo>
                  <a:cubicBezTo>
                    <a:pt x="457" y="16339"/>
                    <a:pt x="480" y="16567"/>
                    <a:pt x="548" y="16772"/>
                  </a:cubicBezTo>
                  <a:cubicBezTo>
                    <a:pt x="617" y="17001"/>
                    <a:pt x="685" y="17229"/>
                    <a:pt x="777" y="17434"/>
                  </a:cubicBezTo>
                  <a:cubicBezTo>
                    <a:pt x="845" y="17663"/>
                    <a:pt x="914" y="17891"/>
                    <a:pt x="982" y="18119"/>
                  </a:cubicBezTo>
                  <a:lnTo>
                    <a:pt x="1279" y="18758"/>
                  </a:lnTo>
                  <a:cubicBezTo>
                    <a:pt x="2055" y="20493"/>
                    <a:pt x="3128" y="22091"/>
                    <a:pt x="4132" y="23095"/>
                  </a:cubicBezTo>
                  <a:cubicBezTo>
                    <a:pt x="4360" y="23369"/>
                    <a:pt x="4634" y="23552"/>
                    <a:pt x="4862" y="23734"/>
                  </a:cubicBezTo>
                  <a:cubicBezTo>
                    <a:pt x="4976" y="23825"/>
                    <a:pt x="5068" y="23917"/>
                    <a:pt x="5159" y="23985"/>
                  </a:cubicBezTo>
                  <a:cubicBezTo>
                    <a:pt x="5273" y="24054"/>
                    <a:pt x="5365" y="24122"/>
                    <a:pt x="5456" y="24191"/>
                  </a:cubicBezTo>
                  <a:cubicBezTo>
                    <a:pt x="5798" y="24396"/>
                    <a:pt x="6004" y="24510"/>
                    <a:pt x="6026" y="24510"/>
                  </a:cubicBezTo>
                  <a:cubicBezTo>
                    <a:pt x="6072" y="24442"/>
                    <a:pt x="5250" y="23940"/>
                    <a:pt x="4337" y="22912"/>
                  </a:cubicBezTo>
                  <a:cubicBezTo>
                    <a:pt x="3402" y="21863"/>
                    <a:pt x="2420" y="20288"/>
                    <a:pt x="1735" y="18576"/>
                  </a:cubicBezTo>
                  <a:lnTo>
                    <a:pt x="1484" y="17937"/>
                  </a:lnTo>
                  <a:cubicBezTo>
                    <a:pt x="1416" y="17708"/>
                    <a:pt x="1347" y="17480"/>
                    <a:pt x="1279" y="17275"/>
                  </a:cubicBezTo>
                  <a:cubicBezTo>
                    <a:pt x="1210" y="17069"/>
                    <a:pt x="1165" y="16841"/>
                    <a:pt x="1096" y="16636"/>
                  </a:cubicBezTo>
                  <a:cubicBezTo>
                    <a:pt x="1028" y="16430"/>
                    <a:pt x="1005" y="16202"/>
                    <a:pt x="959" y="15996"/>
                  </a:cubicBezTo>
                  <a:cubicBezTo>
                    <a:pt x="777" y="15152"/>
                    <a:pt x="754" y="14353"/>
                    <a:pt x="685" y="13668"/>
                  </a:cubicBezTo>
                  <a:cubicBezTo>
                    <a:pt x="708" y="12983"/>
                    <a:pt x="685" y="12413"/>
                    <a:pt x="731" y="12002"/>
                  </a:cubicBezTo>
                  <a:cubicBezTo>
                    <a:pt x="754" y="11614"/>
                    <a:pt x="777" y="11386"/>
                    <a:pt x="777" y="11386"/>
                  </a:cubicBezTo>
                  <a:cubicBezTo>
                    <a:pt x="777" y="11386"/>
                    <a:pt x="777" y="11317"/>
                    <a:pt x="799" y="11203"/>
                  </a:cubicBezTo>
                  <a:cubicBezTo>
                    <a:pt x="799" y="11112"/>
                    <a:pt x="799" y="10952"/>
                    <a:pt x="845" y="10747"/>
                  </a:cubicBezTo>
                  <a:cubicBezTo>
                    <a:pt x="891" y="10359"/>
                    <a:pt x="936" y="9788"/>
                    <a:pt x="1073" y="9103"/>
                  </a:cubicBezTo>
                  <a:cubicBezTo>
                    <a:pt x="1187" y="8418"/>
                    <a:pt x="1347" y="7620"/>
                    <a:pt x="1553" y="6775"/>
                  </a:cubicBezTo>
                  <a:cubicBezTo>
                    <a:pt x="1758" y="5976"/>
                    <a:pt x="2123" y="5109"/>
                    <a:pt x="2557" y="4310"/>
                  </a:cubicBezTo>
                  <a:cubicBezTo>
                    <a:pt x="3402" y="2689"/>
                    <a:pt x="4566" y="1183"/>
                    <a:pt x="5775" y="567"/>
                  </a:cubicBezTo>
                  <a:cubicBezTo>
                    <a:pt x="6392" y="224"/>
                    <a:pt x="6962" y="156"/>
                    <a:pt x="7350" y="156"/>
                  </a:cubicBezTo>
                  <a:cubicBezTo>
                    <a:pt x="7704" y="175"/>
                    <a:pt x="7922" y="229"/>
                    <a:pt x="7976" y="229"/>
                  </a:cubicBezTo>
                  <a:cubicBezTo>
                    <a:pt x="7985" y="229"/>
                    <a:pt x="7989" y="227"/>
                    <a:pt x="7989" y="224"/>
                  </a:cubicBezTo>
                  <a:cubicBezTo>
                    <a:pt x="7989" y="201"/>
                    <a:pt x="7784" y="87"/>
                    <a:pt x="7373" y="19"/>
                  </a:cubicBezTo>
                  <a:cubicBezTo>
                    <a:pt x="7275" y="8"/>
                    <a:pt x="7164" y="1"/>
                    <a:pt x="70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4706725" y="2495925"/>
              <a:ext cx="387500" cy="754675"/>
            </a:xfrm>
            <a:custGeom>
              <a:avLst/>
              <a:gdLst/>
              <a:ahLst/>
              <a:cxnLst/>
              <a:rect l="l" t="t" r="r" b="b"/>
              <a:pathLst>
                <a:path w="15500" h="30187" extrusionOk="0">
                  <a:moveTo>
                    <a:pt x="9465" y="1"/>
                  </a:moveTo>
                  <a:cubicBezTo>
                    <a:pt x="8982" y="1"/>
                    <a:pt x="8424" y="54"/>
                    <a:pt x="7830" y="209"/>
                  </a:cubicBezTo>
                  <a:cubicBezTo>
                    <a:pt x="7305" y="346"/>
                    <a:pt x="6734" y="551"/>
                    <a:pt x="6187" y="871"/>
                  </a:cubicBezTo>
                  <a:cubicBezTo>
                    <a:pt x="5639" y="1167"/>
                    <a:pt x="5114" y="1555"/>
                    <a:pt x="4612" y="2035"/>
                  </a:cubicBezTo>
                  <a:cubicBezTo>
                    <a:pt x="4110" y="2514"/>
                    <a:pt x="3653" y="3039"/>
                    <a:pt x="3242" y="3610"/>
                  </a:cubicBezTo>
                  <a:cubicBezTo>
                    <a:pt x="2831" y="4203"/>
                    <a:pt x="2466" y="4842"/>
                    <a:pt x="2124" y="5481"/>
                  </a:cubicBezTo>
                  <a:cubicBezTo>
                    <a:pt x="823" y="8083"/>
                    <a:pt x="252" y="10959"/>
                    <a:pt x="69" y="13128"/>
                  </a:cubicBezTo>
                  <a:cubicBezTo>
                    <a:pt x="1" y="14201"/>
                    <a:pt x="1" y="15114"/>
                    <a:pt x="47" y="15753"/>
                  </a:cubicBezTo>
                  <a:cubicBezTo>
                    <a:pt x="47" y="16072"/>
                    <a:pt x="69" y="16323"/>
                    <a:pt x="92" y="16483"/>
                  </a:cubicBezTo>
                  <a:cubicBezTo>
                    <a:pt x="115" y="16666"/>
                    <a:pt x="115" y="16757"/>
                    <a:pt x="115" y="16757"/>
                  </a:cubicBezTo>
                  <a:cubicBezTo>
                    <a:pt x="115" y="16757"/>
                    <a:pt x="138" y="16848"/>
                    <a:pt x="161" y="17008"/>
                  </a:cubicBezTo>
                  <a:cubicBezTo>
                    <a:pt x="184" y="17168"/>
                    <a:pt x="206" y="17419"/>
                    <a:pt x="275" y="17738"/>
                  </a:cubicBezTo>
                  <a:cubicBezTo>
                    <a:pt x="389" y="18355"/>
                    <a:pt x="572" y="19268"/>
                    <a:pt x="891" y="20295"/>
                  </a:cubicBezTo>
                  <a:cubicBezTo>
                    <a:pt x="1211" y="21345"/>
                    <a:pt x="1667" y="22532"/>
                    <a:pt x="2306" y="23741"/>
                  </a:cubicBezTo>
                  <a:cubicBezTo>
                    <a:pt x="2626" y="24335"/>
                    <a:pt x="3014" y="24928"/>
                    <a:pt x="3425" y="25522"/>
                  </a:cubicBezTo>
                  <a:cubicBezTo>
                    <a:pt x="3836" y="26092"/>
                    <a:pt x="4292" y="26663"/>
                    <a:pt x="4817" y="27188"/>
                  </a:cubicBezTo>
                  <a:cubicBezTo>
                    <a:pt x="5319" y="27713"/>
                    <a:pt x="5890" y="28192"/>
                    <a:pt x="6483" y="28580"/>
                  </a:cubicBezTo>
                  <a:cubicBezTo>
                    <a:pt x="7077" y="28991"/>
                    <a:pt x="7693" y="29334"/>
                    <a:pt x="8332" y="29585"/>
                  </a:cubicBezTo>
                  <a:cubicBezTo>
                    <a:pt x="9460" y="30028"/>
                    <a:pt x="10605" y="30186"/>
                    <a:pt x="11611" y="30186"/>
                  </a:cubicBezTo>
                  <a:cubicBezTo>
                    <a:pt x="11746" y="30186"/>
                    <a:pt x="11878" y="30184"/>
                    <a:pt x="12007" y="30178"/>
                  </a:cubicBezTo>
                  <a:cubicBezTo>
                    <a:pt x="13080" y="30133"/>
                    <a:pt x="13970" y="29904"/>
                    <a:pt x="14564" y="29722"/>
                  </a:cubicBezTo>
                  <a:cubicBezTo>
                    <a:pt x="15180" y="29516"/>
                    <a:pt x="15499" y="29379"/>
                    <a:pt x="15499" y="29356"/>
                  </a:cubicBezTo>
                  <a:cubicBezTo>
                    <a:pt x="15498" y="29353"/>
                    <a:pt x="15493" y="29351"/>
                    <a:pt x="15484" y="29351"/>
                  </a:cubicBezTo>
                  <a:cubicBezTo>
                    <a:pt x="15327" y="29351"/>
                    <a:pt x="14013" y="29883"/>
                    <a:pt x="11984" y="29904"/>
                  </a:cubicBezTo>
                  <a:cubicBezTo>
                    <a:pt x="11927" y="29906"/>
                    <a:pt x="11869" y="29906"/>
                    <a:pt x="11811" y="29906"/>
                  </a:cubicBezTo>
                  <a:cubicBezTo>
                    <a:pt x="10800" y="29906"/>
                    <a:pt x="9636" y="29716"/>
                    <a:pt x="8492" y="29220"/>
                  </a:cubicBezTo>
                  <a:cubicBezTo>
                    <a:pt x="7876" y="28968"/>
                    <a:pt x="7305" y="28603"/>
                    <a:pt x="6734" y="28215"/>
                  </a:cubicBezTo>
                  <a:cubicBezTo>
                    <a:pt x="6187" y="27827"/>
                    <a:pt x="5662" y="27348"/>
                    <a:pt x="5159" y="26846"/>
                  </a:cubicBezTo>
                  <a:cubicBezTo>
                    <a:pt x="4680" y="26344"/>
                    <a:pt x="4269" y="25773"/>
                    <a:pt x="3858" y="25202"/>
                  </a:cubicBezTo>
                  <a:cubicBezTo>
                    <a:pt x="3470" y="24632"/>
                    <a:pt x="3128" y="24061"/>
                    <a:pt x="2831" y="23468"/>
                  </a:cubicBezTo>
                  <a:cubicBezTo>
                    <a:pt x="2215" y="22281"/>
                    <a:pt x="1804" y="21117"/>
                    <a:pt x="1507" y="20112"/>
                  </a:cubicBezTo>
                  <a:cubicBezTo>
                    <a:pt x="1211" y="19108"/>
                    <a:pt x="1051" y="18241"/>
                    <a:pt x="937" y="17624"/>
                  </a:cubicBezTo>
                  <a:cubicBezTo>
                    <a:pt x="914" y="17328"/>
                    <a:pt x="868" y="17076"/>
                    <a:pt x="846" y="16917"/>
                  </a:cubicBezTo>
                  <a:cubicBezTo>
                    <a:pt x="823" y="16757"/>
                    <a:pt x="823" y="16666"/>
                    <a:pt x="823" y="16666"/>
                  </a:cubicBezTo>
                  <a:cubicBezTo>
                    <a:pt x="823" y="16666"/>
                    <a:pt x="800" y="16574"/>
                    <a:pt x="800" y="16415"/>
                  </a:cubicBezTo>
                  <a:cubicBezTo>
                    <a:pt x="777" y="16255"/>
                    <a:pt x="754" y="16004"/>
                    <a:pt x="731" y="15707"/>
                  </a:cubicBezTo>
                  <a:cubicBezTo>
                    <a:pt x="686" y="15091"/>
                    <a:pt x="663" y="14223"/>
                    <a:pt x="731" y="13173"/>
                  </a:cubicBezTo>
                  <a:cubicBezTo>
                    <a:pt x="868" y="11073"/>
                    <a:pt x="1370" y="8243"/>
                    <a:pt x="2580" y="5710"/>
                  </a:cubicBezTo>
                  <a:cubicBezTo>
                    <a:pt x="2877" y="5070"/>
                    <a:pt x="3219" y="4454"/>
                    <a:pt x="3607" y="3883"/>
                  </a:cubicBezTo>
                  <a:cubicBezTo>
                    <a:pt x="3995" y="3313"/>
                    <a:pt x="4429" y="2788"/>
                    <a:pt x="4886" y="2309"/>
                  </a:cubicBezTo>
                  <a:cubicBezTo>
                    <a:pt x="5342" y="1852"/>
                    <a:pt x="5844" y="1464"/>
                    <a:pt x="6369" y="1144"/>
                  </a:cubicBezTo>
                  <a:cubicBezTo>
                    <a:pt x="6871" y="848"/>
                    <a:pt x="7396" y="642"/>
                    <a:pt x="7899" y="483"/>
                  </a:cubicBezTo>
                  <a:cubicBezTo>
                    <a:pt x="8658" y="258"/>
                    <a:pt x="9365" y="190"/>
                    <a:pt x="9921" y="190"/>
                  </a:cubicBezTo>
                  <a:cubicBezTo>
                    <a:pt x="10101" y="190"/>
                    <a:pt x="10265" y="197"/>
                    <a:pt x="10409" y="209"/>
                  </a:cubicBezTo>
                  <a:cubicBezTo>
                    <a:pt x="10959" y="228"/>
                    <a:pt x="11289" y="282"/>
                    <a:pt x="11371" y="282"/>
                  </a:cubicBezTo>
                  <a:cubicBezTo>
                    <a:pt x="11384" y="282"/>
                    <a:pt x="11391" y="280"/>
                    <a:pt x="11391" y="277"/>
                  </a:cubicBezTo>
                  <a:cubicBezTo>
                    <a:pt x="11391" y="254"/>
                    <a:pt x="11322" y="231"/>
                    <a:pt x="11140" y="186"/>
                  </a:cubicBezTo>
                  <a:cubicBezTo>
                    <a:pt x="10980" y="163"/>
                    <a:pt x="10752" y="95"/>
                    <a:pt x="10432" y="72"/>
                  </a:cubicBezTo>
                  <a:cubicBezTo>
                    <a:pt x="10165" y="32"/>
                    <a:pt x="9837" y="1"/>
                    <a:pt x="94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4754675" y="2650050"/>
              <a:ext cx="46800" cy="102775"/>
            </a:xfrm>
            <a:custGeom>
              <a:avLst/>
              <a:gdLst/>
              <a:ahLst/>
              <a:cxnLst/>
              <a:rect l="l" t="t" r="r" b="b"/>
              <a:pathLst>
                <a:path w="1872" h="4111" extrusionOk="0">
                  <a:moveTo>
                    <a:pt x="1393" y="0"/>
                  </a:moveTo>
                  <a:cubicBezTo>
                    <a:pt x="1102" y="0"/>
                    <a:pt x="773" y="426"/>
                    <a:pt x="639" y="960"/>
                  </a:cubicBezTo>
                  <a:cubicBezTo>
                    <a:pt x="525" y="1530"/>
                    <a:pt x="662" y="1987"/>
                    <a:pt x="982" y="2010"/>
                  </a:cubicBezTo>
                  <a:cubicBezTo>
                    <a:pt x="989" y="2010"/>
                    <a:pt x="997" y="2011"/>
                    <a:pt x="1004" y="2011"/>
                  </a:cubicBezTo>
                  <a:cubicBezTo>
                    <a:pt x="1296" y="2011"/>
                    <a:pt x="1624" y="1585"/>
                    <a:pt x="1758" y="1051"/>
                  </a:cubicBezTo>
                  <a:cubicBezTo>
                    <a:pt x="1872" y="503"/>
                    <a:pt x="1735" y="47"/>
                    <a:pt x="1415" y="1"/>
                  </a:cubicBezTo>
                  <a:cubicBezTo>
                    <a:pt x="1408" y="0"/>
                    <a:pt x="1400" y="0"/>
                    <a:pt x="1393" y="0"/>
                  </a:cubicBezTo>
                  <a:close/>
                  <a:moveTo>
                    <a:pt x="639" y="2670"/>
                  </a:moveTo>
                  <a:cubicBezTo>
                    <a:pt x="417" y="2670"/>
                    <a:pt x="180" y="2981"/>
                    <a:pt x="92" y="3356"/>
                  </a:cubicBezTo>
                  <a:cubicBezTo>
                    <a:pt x="0" y="3767"/>
                    <a:pt x="114" y="4087"/>
                    <a:pt x="320" y="4110"/>
                  </a:cubicBezTo>
                  <a:cubicBezTo>
                    <a:pt x="328" y="4110"/>
                    <a:pt x="335" y="4111"/>
                    <a:pt x="343" y="4111"/>
                  </a:cubicBezTo>
                  <a:cubicBezTo>
                    <a:pt x="565" y="4111"/>
                    <a:pt x="802" y="3800"/>
                    <a:pt x="890" y="3425"/>
                  </a:cubicBezTo>
                  <a:cubicBezTo>
                    <a:pt x="982" y="3014"/>
                    <a:pt x="868" y="2694"/>
                    <a:pt x="662" y="2672"/>
                  </a:cubicBezTo>
                  <a:cubicBezTo>
                    <a:pt x="655" y="2671"/>
                    <a:pt x="647" y="2670"/>
                    <a:pt x="639" y="267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4839100" y="2562325"/>
              <a:ext cx="422325" cy="637575"/>
            </a:xfrm>
            <a:custGeom>
              <a:avLst/>
              <a:gdLst/>
              <a:ahLst/>
              <a:cxnLst/>
              <a:rect l="l" t="t" r="r" b="b"/>
              <a:pathLst>
                <a:path w="16893" h="25503" extrusionOk="0">
                  <a:moveTo>
                    <a:pt x="5186" y="0"/>
                  </a:moveTo>
                  <a:cubicBezTo>
                    <a:pt x="4058" y="0"/>
                    <a:pt x="2821" y="698"/>
                    <a:pt x="2238" y="1501"/>
                  </a:cubicBezTo>
                  <a:cubicBezTo>
                    <a:pt x="1439" y="2597"/>
                    <a:pt x="1120" y="4103"/>
                    <a:pt x="1462" y="5405"/>
                  </a:cubicBezTo>
                  <a:cubicBezTo>
                    <a:pt x="2033" y="7596"/>
                    <a:pt x="3334" y="9490"/>
                    <a:pt x="4338" y="11499"/>
                  </a:cubicBezTo>
                  <a:cubicBezTo>
                    <a:pt x="5594" y="14032"/>
                    <a:pt x="6986" y="15562"/>
                    <a:pt x="8447" y="17981"/>
                  </a:cubicBezTo>
                  <a:cubicBezTo>
                    <a:pt x="7054" y="17251"/>
                    <a:pt x="5274" y="16680"/>
                    <a:pt x="3768" y="16155"/>
                  </a:cubicBezTo>
                  <a:cubicBezTo>
                    <a:pt x="3482" y="16058"/>
                    <a:pt x="3196" y="16012"/>
                    <a:pt x="2922" y="16012"/>
                  </a:cubicBezTo>
                  <a:cubicBezTo>
                    <a:pt x="1269" y="16012"/>
                    <a:pt x="1" y="17651"/>
                    <a:pt x="1234" y="19374"/>
                  </a:cubicBezTo>
                  <a:cubicBezTo>
                    <a:pt x="2216" y="20743"/>
                    <a:pt x="3768" y="22021"/>
                    <a:pt x="5114" y="23048"/>
                  </a:cubicBezTo>
                  <a:cubicBezTo>
                    <a:pt x="6873" y="24425"/>
                    <a:pt x="9315" y="25502"/>
                    <a:pt x="11486" y="25502"/>
                  </a:cubicBezTo>
                  <a:cubicBezTo>
                    <a:pt x="13204" y="25502"/>
                    <a:pt x="14752" y="24828"/>
                    <a:pt x="15660" y="23094"/>
                  </a:cubicBezTo>
                  <a:cubicBezTo>
                    <a:pt x="16892" y="20743"/>
                    <a:pt x="15774" y="17433"/>
                    <a:pt x="14998" y="15128"/>
                  </a:cubicBezTo>
                  <a:cubicBezTo>
                    <a:pt x="13742" y="11339"/>
                    <a:pt x="11939" y="7619"/>
                    <a:pt x="9748" y="4218"/>
                  </a:cubicBezTo>
                  <a:cubicBezTo>
                    <a:pt x="9040" y="3099"/>
                    <a:pt x="8287" y="1889"/>
                    <a:pt x="7283" y="976"/>
                  </a:cubicBezTo>
                  <a:cubicBezTo>
                    <a:pt x="7054" y="771"/>
                    <a:pt x="6803" y="566"/>
                    <a:pt x="6529" y="406"/>
                  </a:cubicBezTo>
                  <a:cubicBezTo>
                    <a:pt x="6233" y="223"/>
                    <a:pt x="5936" y="86"/>
                    <a:pt x="5639" y="41"/>
                  </a:cubicBezTo>
                  <a:cubicBezTo>
                    <a:pt x="5492" y="13"/>
                    <a:pt x="5340" y="0"/>
                    <a:pt x="5186"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5044550" y="3009525"/>
              <a:ext cx="88475" cy="40125"/>
            </a:xfrm>
            <a:custGeom>
              <a:avLst/>
              <a:gdLst/>
              <a:ahLst/>
              <a:cxnLst/>
              <a:rect l="l" t="t" r="r" b="b"/>
              <a:pathLst>
                <a:path w="3539" h="1605" extrusionOk="0">
                  <a:moveTo>
                    <a:pt x="115" y="1"/>
                  </a:moveTo>
                  <a:cubicBezTo>
                    <a:pt x="62" y="1"/>
                    <a:pt x="29" y="8"/>
                    <a:pt x="23" y="25"/>
                  </a:cubicBezTo>
                  <a:cubicBezTo>
                    <a:pt x="1" y="93"/>
                    <a:pt x="457" y="253"/>
                    <a:pt x="914" y="436"/>
                  </a:cubicBezTo>
                  <a:cubicBezTo>
                    <a:pt x="1370" y="618"/>
                    <a:pt x="1804" y="801"/>
                    <a:pt x="1804" y="801"/>
                  </a:cubicBezTo>
                  <a:cubicBezTo>
                    <a:pt x="1804" y="801"/>
                    <a:pt x="1918" y="846"/>
                    <a:pt x="2078" y="915"/>
                  </a:cubicBezTo>
                  <a:cubicBezTo>
                    <a:pt x="2260" y="961"/>
                    <a:pt x="2466" y="1052"/>
                    <a:pt x="2671" y="1143"/>
                  </a:cubicBezTo>
                  <a:cubicBezTo>
                    <a:pt x="2785" y="1189"/>
                    <a:pt x="2877" y="1257"/>
                    <a:pt x="2991" y="1303"/>
                  </a:cubicBezTo>
                  <a:cubicBezTo>
                    <a:pt x="3082" y="1349"/>
                    <a:pt x="3173" y="1394"/>
                    <a:pt x="3242" y="1440"/>
                  </a:cubicBezTo>
                  <a:cubicBezTo>
                    <a:pt x="3361" y="1539"/>
                    <a:pt x="3463" y="1604"/>
                    <a:pt x="3502" y="1604"/>
                  </a:cubicBezTo>
                  <a:cubicBezTo>
                    <a:pt x="3508" y="1604"/>
                    <a:pt x="3513" y="1603"/>
                    <a:pt x="3516" y="1600"/>
                  </a:cubicBezTo>
                  <a:cubicBezTo>
                    <a:pt x="3538" y="1577"/>
                    <a:pt x="3493" y="1463"/>
                    <a:pt x="3379" y="1326"/>
                  </a:cubicBezTo>
                  <a:cubicBezTo>
                    <a:pt x="3310" y="1257"/>
                    <a:pt x="3242" y="1166"/>
                    <a:pt x="3150" y="1098"/>
                  </a:cubicBezTo>
                  <a:cubicBezTo>
                    <a:pt x="3059" y="1029"/>
                    <a:pt x="2968" y="938"/>
                    <a:pt x="2854" y="869"/>
                  </a:cubicBezTo>
                  <a:cubicBezTo>
                    <a:pt x="2648" y="755"/>
                    <a:pt x="2420" y="618"/>
                    <a:pt x="2260" y="527"/>
                  </a:cubicBezTo>
                  <a:cubicBezTo>
                    <a:pt x="2100" y="458"/>
                    <a:pt x="1986" y="413"/>
                    <a:pt x="1986" y="413"/>
                  </a:cubicBezTo>
                  <a:cubicBezTo>
                    <a:pt x="1986" y="413"/>
                    <a:pt x="1507" y="253"/>
                    <a:pt x="1005" y="139"/>
                  </a:cubicBezTo>
                  <a:cubicBezTo>
                    <a:pt x="643" y="70"/>
                    <a:pt x="280"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5174650" y="3146875"/>
              <a:ext cx="23425" cy="15450"/>
            </a:xfrm>
            <a:custGeom>
              <a:avLst/>
              <a:gdLst/>
              <a:ahLst/>
              <a:cxnLst/>
              <a:rect l="l" t="t" r="r" b="b"/>
              <a:pathLst>
                <a:path w="937" h="618" extrusionOk="0">
                  <a:moveTo>
                    <a:pt x="712" y="0"/>
                  </a:moveTo>
                  <a:cubicBezTo>
                    <a:pt x="674" y="0"/>
                    <a:pt x="634" y="3"/>
                    <a:pt x="594" y="9"/>
                  </a:cubicBezTo>
                  <a:cubicBezTo>
                    <a:pt x="457" y="32"/>
                    <a:pt x="297" y="77"/>
                    <a:pt x="297" y="77"/>
                  </a:cubicBezTo>
                  <a:cubicBezTo>
                    <a:pt x="297" y="77"/>
                    <a:pt x="206" y="191"/>
                    <a:pt x="115" y="306"/>
                  </a:cubicBezTo>
                  <a:cubicBezTo>
                    <a:pt x="46" y="443"/>
                    <a:pt x="1" y="579"/>
                    <a:pt x="46" y="602"/>
                  </a:cubicBezTo>
                  <a:cubicBezTo>
                    <a:pt x="62" y="613"/>
                    <a:pt x="81" y="617"/>
                    <a:pt x="101" y="617"/>
                  </a:cubicBezTo>
                  <a:cubicBezTo>
                    <a:pt x="168" y="617"/>
                    <a:pt x="256" y="569"/>
                    <a:pt x="343" y="534"/>
                  </a:cubicBezTo>
                  <a:cubicBezTo>
                    <a:pt x="457" y="488"/>
                    <a:pt x="571" y="443"/>
                    <a:pt x="571" y="443"/>
                  </a:cubicBezTo>
                  <a:cubicBezTo>
                    <a:pt x="571" y="443"/>
                    <a:pt x="663" y="374"/>
                    <a:pt x="731" y="283"/>
                  </a:cubicBezTo>
                  <a:cubicBezTo>
                    <a:pt x="822" y="214"/>
                    <a:pt x="937" y="123"/>
                    <a:pt x="914" y="77"/>
                  </a:cubicBezTo>
                  <a:cubicBezTo>
                    <a:pt x="914" y="26"/>
                    <a:pt x="824" y="0"/>
                    <a:pt x="7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4842550" y="2749925"/>
              <a:ext cx="418875" cy="449975"/>
            </a:xfrm>
            <a:custGeom>
              <a:avLst/>
              <a:gdLst/>
              <a:ahLst/>
              <a:cxnLst/>
              <a:rect l="l" t="t" r="r" b="b"/>
              <a:pathLst>
                <a:path w="16755" h="17999" extrusionOk="0">
                  <a:moveTo>
                    <a:pt x="11550" y="0"/>
                  </a:moveTo>
                  <a:cubicBezTo>
                    <a:pt x="9427" y="1096"/>
                    <a:pt x="5889" y="3105"/>
                    <a:pt x="4223" y="4041"/>
                  </a:cubicBezTo>
                  <a:cubicBezTo>
                    <a:pt x="4634" y="4862"/>
                    <a:pt x="5068" y="5570"/>
                    <a:pt x="5501" y="6255"/>
                  </a:cubicBezTo>
                  <a:cubicBezTo>
                    <a:pt x="6894" y="5501"/>
                    <a:pt x="9085" y="4406"/>
                    <a:pt x="9907" y="4383"/>
                  </a:cubicBezTo>
                  <a:cubicBezTo>
                    <a:pt x="9914" y="4383"/>
                    <a:pt x="9922" y="4382"/>
                    <a:pt x="9930" y="4382"/>
                  </a:cubicBezTo>
                  <a:cubicBezTo>
                    <a:pt x="11137" y="4382"/>
                    <a:pt x="12759" y="7931"/>
                    <a:pt x="12577" y="9564"/>
                  </a:cubicBezTo>
                  <a:cubicBezTo>
                    <a:pt x="12529" y="9974"/>
                    <a:pt x="12115" y="10129"/>
                    <a:pt x="11518" y="10129"/>
                  </a:cubicBezTo>
                  <a:cubicBezTo>
                    <a:pt x="10419" y="10129"/>
                    <a:pt x="8699" y="9605"/>
                    <a:pt x="7487" y="9176"/>
                  </a:cubicBezTo>
                  <a:lnTo>
                    <a:pt x="7487" y="9176"/>
                  </a:lnTo>
                  <a:cubicBezTo>
                    <a:pt x="7761" y="9587"/>
                    <a:pt x="8035" y="10021"/>
                    <a:pt x="8309" y="10477"/>
                  </a:cubicBezTo>
                  <a:cubicBezTo>
                    <a:pt x="7875" y="10249"/>
                    <a:pt x="7396" y="10044"/>
                    <a:pt x="6894" y="9838"/>
                  </a:cubicBezTo>
                  <a:lnTo>
                    <a:pt x="6894" y="9838"/>
                  </a:lnTo>
                  <a:cubicBezTo>
                    <a:pt x="6894" y="9838"/>
                    <a:pt x="11778" y="12532"/>
                    <a:pt x="12349" y="14289"/>
                  </a:cubicBezTo>
                  <a:cubicBezTo>
                    <a:pt x="12651" y="15247"/>
                    <a:pt x="12077" y="15969"/>
                    <a:pt x="10747" y="15969"/>
                  </a:cubicBezTo>
                  <a:cubicBezTo>
                    <a:pt x="9670" y="15969"/>
                    <a:pt x="8097" y="15495"/>
                    <a:pt x="6095" y="14289"/>
                  </a:cubicBezTo>
                  <a:cubicBezTo>
                    <a:pt x="2237" y="11938"/>
                    <a:pt x="3744" y="9541"/>
                    <a:pt x="4200" y="8857"/>
                  </a:cubicBezTo>
                  <a:cubicBezTo>
                    <a:pt x="4109" y="8811"/>
                    <a:pt x="3995" y="8788"/>
                    <a:pt x="3904" y="8743"/>
                  </a:cubicBezTo>
                  <a:cubicBezTo>
                    <a:pt x="3493" y="8697"/>
                    <a:pt x="2899" y="8628"/>
                    <a:pt x="2260" y="8583"/>
                  </a:cubicBezTo>
                  <a:cubicBezTo>
                    <a:pt x="868" y="8879"/>
                    <a:pt x="0" y="10340"/>
                    <a:pt x="1096" y="11870"/>
                  </a:cubicBezTo>
                  <a:cubicBezTo>
                    <a:pt x="2078" y="13239"/>
                    <a:pt x="3630" y="14517"/>
                    <a:pt x="4976" y="15544"/>
                  </a:cubicBezTo>
                  <a:cubicBezTo>
                    <a:pt x="6735" y="16921"/>
                    <a:pt x="9177" y="17998"/>
                    <a:pt x="11348" y="17998"/>
                  </a:cubicBezTo>
                  <a:cubicBezTo>
                    <a:pt x="13066" y="17998"/>
                    <a:pt x="14614" y="17324"/>
                    <a:pt x="15522" y="15590"/>
                  </a:cubicBezTo>
                  <a:cubicBezTo>
                    <a:pt x="16754" y="13239"/>
                    <a:pt x="15636" y="9929"/>
                    <a:pt x="14860" y="7624"/>
                  </a:cubicBezTo>
                  <a:cubicBezTo>
                    <a:pt x="13992" y="5022"/>
                    <a:pt x="12874" y="2443"/>
                    <a:pt x="115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4852825" y="2553950"/>
              <a:ext cx="330425" cy="335800"/>
            </a:xfrm>
            <a:custGeom>
              <a:avLst/>
              <a:gdLst/>
              <a:ahLst/>
              <a:cxnLst/>
              <a:rect l="l" t="t" r="r" b="b"/>
              <a:pathLst>
                <a:path w="13217" h="13432" extrusionOk="0">
                  <a:moveTo>
                    <a:pt x="4800" y="0"/>
                  </a:moveTo>
                  <a:cubicBezTo>
                    <a:pt x="3492" y="0"/>
                    <a:pt x="2124" y="1104"/>
                    <a:pt x="1438" y="2019"/>
                  </a:cubicBezTo>
                  <a:cubicBezTo>
                    <a:pt x="502" y="3252"/>
                    <a:pt x="0" y="4553"/>
                    <a:pt x="388" y="5991"/>
                  </a:cubicBezTo>
                  <a:cubicBezTo>
                    <a:pt x="1050" y="8433"/>
                    <a:pt x="2511" y="10533"/>
                    <a:pt x="3675" y="12770"/>
                  </a:cubicBezTo>
                  <a:cubicBezTo>
                    <a:pt x="3789" y="12998"/>
                    <a:pt x="3926" y="13203"/>
                    <a:pt x="4040" y="13432"/>
                  </a:cubicBezTo>
                  <a:cubicBezTo>
                    <a:pt x="5296" y="12701"/>
                    <a:pt x="8925" y="10830"/>
                    <a:pt x="13216" y="10396"/>
                  </a:cubicBezTo>
                  <a:cubicBezTo>
                    <a:pt x="12235" y="8433"/>
                    <a:pt x="11116" y="6516"/>
                    <a:pt x="9884" y="4667"/>
                  </a:cubicBezTo>
                  <a:cubicBezTo>
                    <a:pt x="9085" y="3411"/>
                    <a:pt x="8217" y="2087"/>
                    <a:pt x="7053" y="1060"/>
                  </a:cubicBezTo>
                  <a:cubicBezTo>
                    <a:pt x="6802" y="855"/>
                    <a:pt x="6505" y="604"/>
                    <a:pt x="6186" y="421"/>
                  </a:cubicBezTo>
                  <a:cubicBezTo>
                    <a:pt x="5866" y="239"/>
                    <a:pt x="5524" y="79"/>
                    <a:pt x="5182" y="33"/>
                  </a:cubicBezTo>
                  <a:cubicBezTo>
                    <a:pt x="5055" y="11"/>
                    <a:pt x="4928" y="0"/>
                    <a:pt x="4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4942975" y="2773475"/>
              <a:ext cx="208875" cy="69025"/>
            </a:xfrm>
            <a:custGeom>
              <a:avLst/>
              <a:gdLst/>
              <a:ahLst/>
              <a:cxnLst/>
              <a:rect l="l" t="t" r="r" b="b"/>
              <a:pathLst>
                <a:path w="8355" h="2761" extrusionOk="0">
                  <a:moveTo>
                    <a:pt x="7100" y="1"/>
                  </a:moveTo>
                  <a:cubicBezTo>
                    <a:pt x="6780" y="1"/>
                    <a:pt x="6426" y="12"/>
                    <a:pt x="6072" y="40"/>
                  </a:cubicBezTo>
                  <a:cubicBezTo>
                    <a:pt x="5524" y="131"/>
                    <a:pt x="4954" y="177"/>
                    <a:pt x="4520" y="291"/>
                  </a:cubicBezTo>
                  <a:cubicBezTo>
                    <a:pt x="4109" y="382"/>
                    <a:pt x="3835" y="451"/>
                    <a:pt x="3835" y="451"/>
                  </a:cubicBezTo>
                  <a:cubicBezTo>
                    <a:pt x="3835" y="451"/>
                    <a:pt x="3561" y="542"/>
                    <a:pt x="3173" y="702"/>
                  </a:cubicBezTo>
                  <a:cubicBezTo>
                    <a:pt x="2763" y="839"/>
                    <a:pt x="2260" y="1136"/>
                    <a:pt x="1758" y="1387"/>
                  </a:cubicBezTo>
                  <a:cubicBezTo>
                    <a:pt x="800" y="1957"/>
                    <a:pt x="1" y="2733"/>
                    <a:pt x="46" y="2756"/>
                  </a:cubicBezTo>
                  <a:cubicBezTo>
                    <a:pt x="48" y="2759"/>
                    <a:pt x="52" y="2761"/>
                    <a:pt x="58" y="2761"/>
                  </a:cubicBezTo>
                  <a:cubicBezTo>
                    <a:pt x="173" y="2761"/>
                    <a:pt x="1005" y="2116"/>
                    <a:pt x="1941" y="1638"/>
                  </a:cubicBezTo>
                  <a:cubicBezTo>
                    <a:pt x="2443" y="1432"/>
                    <a:pt x="2922" y="1181"/>
                    <a:pt x="3333" y="1090"/>
                  </a:cubicBezTo>
                  <a:cubicBezTo>
                    <a:pt x="3721" y="953"/>
                    <a:pt x="3972" y="862"/>
                    <a:pt x="3972" y="862"/>
                  </a:cubicBezTo>
                  <a:cubicBezTo>
                    <a:pt x="3972" y="862"/>
                    <a:pt x="4246" y="793"/>
                    <a:pt x="4634" y="679"/>
                  </a:cubicBezTo>
                  <a:cubicBezTo>
                    <a:pt x="5022" y="542"/>
                    <a:pt x="5593" y="474"/>
                    <a:pt x="6118" y="359"/>
                  </a:cubicBezTo>
                  <a:cubicBezTo>
                    <a:pt x="7236" y="177"/>
                    <a:pt x="8355" y="154"/>
                    <a:pt x="8355" y="86"/>
                  </a:cubicBezTo>
                  <a:cubicBezTo>
                    <a:pt x="8355" y="54"/>
                    <a:pt x="7812" y="1"/>
                    <a:pt x="7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4901900" y="2553750"/>
              <a:ext cx="281350" cy="336000"/>
            </a:xfrm>
            <a:custGeom>
              <a:avLst/>
              <a:gdLst/>
              <a:ahLst/>
              <a:cxnLst/>
              <a:rect l="l" t="t" r="r" b="b"/>
              <a:pathLst>
                <a:path w="11254" h="13440" extrusionOk="0">
                  <a:moveTo>
                    <a:pt x="2724" y="1"/>
                  </a:moveTo>
                  <a:cubicBezTo>
                    <a:pt x="1771" y="1"/>
                    <a:pt x="737" y="418"/>
                    <a:pt x="0" y="1000"/>
                  </a:cubicBezTo>
                  <a:cubicBezTo>
                    <a:pt x="199" y="938"/>
                    <a:pt x="399" y="908"/>
                    <a:pt x="599" y="908"/>
                  </a:cubicBezTo>
                  <a:cubicBezTo>
                    <a:pt x="3115" y="908"/>
                    <a:pt x="5654" y="5520"/>
                    <a:pt x="5570" y="7254"/>
                  </a:cubicBezTo>
                  <a:cubicBezTo>
                    <a:pt x="5455" y="9034"/>
                    <a:pt x="1826" y="9879"/>
                    <a:pt x="274" y="10153"/>
                  </a:cubicBezTo>
                  <a:cubicBezTo>
                    <a:pt x="594" y="10746"/>
                    <a:pt x="913" y="11317"/>
                    <a:pt x="1233" y="11888"/>
                  </a:cubicBezTo>
                  <a:cubicBezTo>
                    <a:pt x="2212" y="11398"/>
                    <a:pt x="5833" y="9615"/>
                    <a:pt x="7179" y="9615"/>
                  </a:cubicBezTo>
                  <a:cubicBezTo>
                    <a:pt x="7340" y="9615"/>
                    <a:pt x="7468" y="9640"/>
                    <a:pt x="7555" y="9696"/>
                  </a:cubicBezTo>
                  <a:cubicBezTo>
                    <a:pt x="8354" y="10176"/>
                    <a:pt x="3424" y="12412"/>
                    <a:pt x="1895" y="13097"/>
                  </a:cubicBezTo>
                  <a:cubicBezTo>
                    <a:pt x="1940" y="13211"/>
                    <a:pt x="2009" y="13326"/>
                    <a:pt x="2077" y="13440"/>
                  </a:cubicBezTo>
                  <a:cubicBezTo>
                    <a:pt x="3333" y="12709"/>
                    <a:pt x="6962" y="10838"/>
                    <a:pt x="11253" y="10404"/>
                  </a:cubicBezTo>
                  <a:cubicBezTo>
                    <a:pt x="10272" y="8441"/>
                    <a:pt x="9153" y="6524"/>
                    <a:pt x="7921" y="4675"/>
                  </a:cubicBezTo>
                  <a:cubicBezTo>
                    <a:pt x="7122" y="3419"/>
                    <a:pt x="6254" y="2095"/>
                    <a:pt x="5090" y="1068"/>
                  </a:cubicBezTo>
                  <a:cubicBezTo>
                    <a:pt x="4839" y="863"/>
                    <a:pt x="4542" y="612"/>
                    <a:pt x="4223" y="429"/>
                  </a:cubicBezTo>
                  <a:cubicBezTo>
                    <a:pt x="3903" y="247"/>
                    <a:pt x="3561" y="87"/>
                    <a:pt x="3219" y="41"/>
                  </a:cubicBezTo>
                  <a:cubicBezTo>
                    <a:pt x="3058" y="14"/>
                    <a:pt x="2892" y="1"/>
                    <a:pt x="272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4883050" y="2694750"/>
              <a:ext cx="28575" cy="45725"/>
            </a:xfrm>
            <a:custGeom>
              <a:avLst/>
              <a:gdLst/>
              <a:ahLst/>
              <a:cxnLst/>
              <a:rect l="l" t="t" r="r" b="b"/>
              <a:pathLst>
                <a:path w="1143" h="1829" extrusionOk="0">
                  <a:moveTo>
                    <a:pt x="461" y="1"/>
                  </a:moveTo>
                  <a:cubicBezTo>
                    <a:pt x="429" y="1"/>
                    <a:pt x="398" y="6"/>
                    <a:pt x="366" y="16"/>
                  </a:cubicBezTo>
                  <a:cubicBezTo>
                    <a:pt x="115" y="108"/>
                    <a:pt x="1" y="587"/>
                    <a:pt x="115" y="1066"/>
                  </a:cubicBezTo>
                  <a:cubicBezTo>
                    <a:pt x="198" y="1523"/>
                    <a:pt x="451" y="1829"/>
                    <a:pt x="685" y="1829"/>
                  </a:cubicBezTo>
                  <a:cubicBezTo>
                    <a:pt x="708" y="1829"/>
                    <a:pt x="732" y="1826"/>
                    <a:pt x="754" y="1819"/>
                  </a:cubicBezTo>
                  <a:cubicBezTo>
                    <a:pt x="1028" y="1728"/>
                    <a:pt x="1142" y="1249"/>
                    <a:pt x="1028" y="747"/>
                  </a:cubicBezTo>
                  <a:cubicBezTo>
                    <a:pt x="947" y="302"/>
                    <a:pt x="706" y="1"/>
                    <a:pt x="46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4879075" y="2646500"/>
              <a:ext cx="20000" cy="32825"/>
            </a:xfrm>
            <a:custGeom>
              <a:avLst/>
              <a:gdLst/>
              <a:ahLst/>
              <a:cxnLst/>
              <a:rect l="l" t="t" r="r" b="b"/>
              <a:pathLst>
                <a:path w="800" h="1313" extrusionOk="0">
                  <a:moveTo>
                    <a:pt x="321" y="0"/>
                  </a:moveTo>
                  <a:cubicBezTo>
                    <a:pt x="305" y="0"/>
                    <a:pt x="290" y="2"/>
                    <a:pt x="274" y="6"/>
                  </a:cubicBezTo>
                  <a:cubicBezTo>
                    <a:pt x="92" y="75"/>
                    <a:pt x="0" y="417"/>
                    <a:pt x="69" y="782"/>
                  </a:cubicBezTo>
                  <a:cubicBezTo>
                    <a:pt x="131" y="1095"/>
                    <a:pt x="328" y="1313"/>
                    <a:pt x="500" y="1313"/>
                  </a:cubicBezTo>
                  <a:cubicBezTo>
                    <a:pt x="516" y="1313"/>
                    <a:pt x="532" y="1311"/>
                    <a:pt x="548" y="1307"/>
                  </a:cubicBezTo>
                  <a:cubicBezTo>
                    <a:pt x="731" y="1239"/>
                    <a:pt x="799" y="896"/>
                    <a:pt x="731" y="531"/>
                  </a:cubicBezTo>
                  <a:cubicBezTo>
                    <a:pt x="668" y="218"/>
                    <a:pt x="491" y="0"/>
                    <a:pt x="32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4695125" y="2790700"/>
              <a:ext cx="272975" cy="234475"/>
            </a:xfrm>
            <a:custGeom>
              <a:avLst/>
              <a:gdLst/>
              <a:ahLst/>
              <a:cxnLst/>
              <a:rect l="l" t="t" r="r" b="b"/>
              <a:pathLst>
                <a:path w="10919" h="9379" extrusionOk="0">
                  <a:moveTo>
                    <a:pt x="4430" y="0"/>
                  </a:moveTo>
                  <a:cubicBezTo>
                    <a:pt x="1496" y="0"/>
                    <a:pt x="114" y="2859"/>
                    <a:pt x="77" y="3893"/>
                  </a:cubicBezTo>
                  <a:cubicBezTo>
                    <a:pt x="1" y="5305"/>
                    <a:pt x="1487" y="7083"/>
                    <a:pt x="2830" y="7083"/>
                  </a:cubicBezTo>
                  <a:cubicBezTo>
                    <a:pt x="3094" y="7083"/>
                    <a:pt x="3352" y="7014"/>
                    <a:pt x="3592" y="6860"/>
                  </a:cubicBezTo>
                  <a:cubicBezTo>
                    <a:pt x="3592" y="6860"/>
                    <a:pt x="4710" y="8504"/>
                    <a:pt x="6400" y="9120"/>
                  </a:cubicBezTo>
                  <a:cubicBezTo>
                    <a:pt x="6885" y="9297"/>
                    <a:pt x="7363" y="9378"/>
                    <a:pt x="7794" y="9378"/>
                  </a:cubicBezTo>
                  <a:cubicBezTo>
                    <a:pt x="8864" y="9378"/>
                    <a:pt x="9647" y="8880"/>
                    <a:pt x="9549" y="8116"/>
                  </a:cubicBezTo>
                  <a:cubicBezTo>
                    <a:pt x="9549" y="8116"/>
                    <a:pt x="10919" y="2364"/>
                    <a:pt x="6765" y="538"/>
                  </a:cubicBezTo>
                  <a:cubicBezTo>
                    <a:pt x="5899" y="159"/>
                    <a:pt x="5121" y="0"/>
                    <a:pt x="4430"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4698750" y="2800375"/>
              <a:ext cx="81050" cy="69500"/>
            </a:xfrm>
            <a:custGeom>
              <a:avLst/>
              <a:gdLst/>
              <a:ahLst/>
              <a:cxnLst/>
              <a:rect l="l" t="t" r="r" b="b"/>
              <a:pathLst>
                <a:path w="3242" h="2780" extrusionOk="0">
                  <a:moveTo>
                    <a:pt x="3153" y="1"/>
                  </a:moveTo>
                  <a:cubicBezTo>
                    <a:pt x="2985" y="1"/>
                    <a:pt x="2528" y="88"/>
                    <a:pt x="2100" y="311"/>
                  </a:cubicBezTo>
                  <a:cubicBezTo>
                    <a:pt x="1598" y="562"/>
                    <a:pt x="1187" y="950"/>
                    <a:pt x="1187" y="950"/>
                  </a:cubicBezTo>
                  <a:cubicBezTo>
                    <a:pt x="1187" y="950"/>
                    <a:pt x="822" y="1361"/>
                    <a:pt x="525" y="1817"/>
                  </a:cubicBezTo>
                  <a:cubicBezTo>
                    <a:pt x="251" y="2274"/>
                    <a:pt x="0" y="2753"/>
                    <a:pt x="69" y="2776"/>
                  </a:cubicBezTo>
                  <a:cubicBezTo>
                    <a:pt x="71" y="2778"/>
                    <a:pt x="74" y="2779"/>
                    <a:pt x="78" y="2779"/>
                  </a:cubicBezTo>
                  <a:cubicBezTo>
                    <a:pt x="150" y="2779"/>
                    <a:pt x="474" y="2389"/>
                    <a:pt x="799" y="2000"/>
                  </a:cubicBezTo>
                  <a:cubicBezTo>
                    <a:pt x="1142" y="1612"/>
                    <a:pt x="1530" y="1246"/>
                    <a:pt x="1530" y="1246"/>
                  </a:cubicBezTo>
                  <a:cubicBezTo>
                    <a:pt x="1530" y="1246"/>
                    <a:pt x="1872" y="881"/>
                    <a:pt x="2283" y="562"/>
                  </a:cubicBezTo>
                  <a:cubicBezTo>
                    <a:pt x="2717" y="265"/>
                    <a:pt x="3242" y="82"/>
                    <a:pt x="3219" y="14"/>
                  </a:cubicBezTo>
                  <a:cubicBezTo>
                    <a:pt x="3215" y="5"/>
                    <a:pt x="3191" y="1"/>
                    <a:pt x="31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4697025" y="2832100"/>
              <a:ext cx="83350" cy="95375"/>
            </a:xfrm>
            <a:custGeom>
              <a:avLst/>
              <a:gdLst/>
              <a:ahLst/>
              <a:cxnLst/>
              <a:rect l="l" t="t" r="r" b="b"/>
              <a:pathLst>
                <a:path w="3334" h="3815" extrusionOk="0">
                  <a:moveTo>
                    <a:pt x="2854" y="0"/>
                  </a:moveTo>
                  <a:cubicBezTo>
                    <a:pt x="2580" y="0"/>
                    <a:pt x="2192" y="69"/>
                    <a:pt x="1827" y="206"/>
                  </a:cubicBezTo>
                  <a:cubicBezTo>
                    <a:pt x="1462" y="365"/>
                    <a:pt x="1142" y="571"/>
                    <a:pt x="937" y="754"/>
                  </a:cubicBezTo>
                  <a:cubicBezTo>
                    <a:pt x="823" y="845"/>
                    <a:pt x="754" y="936"/>
                    <a:pt x="686" y="1005"/>
                  </a:cubicBezTo>
                  <a:cubicBezTo>
                    <a:pt x="617" y="1050"/>
                    <a:pt x="594" y="1096"/>
                    <a:pt x="594" y="1096"/>
                  </a:cubicBezTo>
                  <a:cubicBezTo>
                    <a:pt x="594" y="1096"/>
                    <a:pt x="572" y="1119"/>
                    <a:pt x="526" y="1187"/>
                  </a:cubicBezTo>
                  <a:cubicBezTo>
                    <a:pt x="480" y="1256"/>
                    <a:pt x="412" y="1370"/>
                    <a:pt x="343" y="1484"/>
                  </a:cubicBezTo>
                  <a:cubicBezTo>
                    <a:pt x="206" y="1735"/>
                    <a:pt x="92" y="2077"/>
                    <a:pt x="47" y="2443"/>
                  </a:cubicBezTo>
                  <a:cubicBezTo>
                    <a:pt x="1" y="2808"/>
                    <a:pt x="47" y="3173"/>
                    <a:pt x="115" y="3424"/>
                  </a:cubicBezTo>
                  <a:cubicBezTo>
                    <a:pt x="201" y="3659"/>
                    <a:pt x="266" y="3814"/>
                    <a:pt x="312" y="3814"/>
                  </a:cubicBezTo>
                  <a:cubicBezTo>
                    <a:pt x="315" y="3814"/>
                    <a:pt x="318" y="3814"/>
                    <a:pt x="320" y="3812"/>
                  </a:cubicBezTo>
                  <a:cubicBezTo>
                    <a:pt x="343" y="3812"/>
                    <a:pt x="320" y="3629"/>
                    <a:pt x="298" y="3401"/>
                  </a:cubicBezTo>
                  <a:cubicBezTo>
                    <a:pt x="298" y="3150"/>
                    <a:pt x="298" y="2808"/>
                    <a:pt x="366" y="2488"/>
                  </a:cubicBezTo>
                  <a:cubicBezTo>
                    <a:pt x="457" y="2169"/>
                    <a:pt x="594" y="1872"/>
                    <a:pt x="731" y="1667"/>
                  </a:cubicBezTo>
                  <a:cubicBezTo>
                    <a:pt x="800" y="1575"/>
                    <a:pt x="868" y="1484"/>
                    <a:pt x="891" y="1438"/>
                  </a:cubicBezTo>
                  <a:cubicBezTo>
                    <a:pt x="937" y="1393"/>
                    <a:pt x="982" y="1347"/>
                    <a:pt x="982" y="1347"/>
                  </a:cubicBezTo>
                  <a:cubicBezTo>
                    <a:pt x="982" y="1347"/>
                    <a:pt x="982" y="1324"/>
                    <a:pt x="1051" y="1256"/>
                  </a:cubicBezTo>
                  <a:cubicBezTo>
                    <a:pt x="1097" y="1210"/>
                    <a:pt x="1142" y="1119"/>
                    <a:pt x="1234" y="1050"/>
                  </a:cubicBezTo>
                  <a:cubicBezTo>
                    <a:pt x="1416" y="868"/>
                    <a:pt x="1667" y="662"/>
                    <a:pt x="1964" y="480"/>
                  </a:cubicBezTo>
                  <a:cubicBezTo>
                    <a:pt x="2283" y="343"/>
                    <a:pt x="2626" y="229"/>
                    <a:pt x="2877" y="160"/>
                  </a:cubicBezTo>
                  <a:cubicBezTo>
                    <a:pt x="3151" y="114"/>
                    <a:pt x="3333" y="114"/>
                    <a:pt x="3333" y="69"/>
                  </a:cubicBezTo>
                  <a:cubicBezTo>
                    <a:pt x="3333" y="46"/>
                    <a:pt x="3151" y="0"/>
                    <a:pt x="28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4710725" y="2883275"/>
              <a:ext cx="77075" cy="93325"/>
            </a:xfrm>
            <a:custGeom>
              <a:avLst/>
              <a:gdLst/>
              <a:ahLst/>
              <a:cxnLst/>
              <a:rect l="l" t="t" r="r" b="b"/>
              <a:pathLst>
                <a:path w="3083" h="3733" extrusionOk="0">
                  <a:moveTo>
                    <a:pt x="1963" y="1"/>
                  </a:moveTo>
                  <a:cubicBezTo>
                    <a:pt x="1874" y="1"/>
                    <a:pt x="1767" y="9"/>
                    <a:pt x="1644" y="30"/>
                  </a:cubicBezTo>
                  <a:cubicBezTo>
                    <a:pt x="1279" y="76"/>
                    <a:pt x="822" y="327"/>
                    <a:pt x="503" y="692"/>
                  </a:cubicBezTo>
                  <a:cubicBezTo>
                    <a:pt x="161" y="1058"/>
                    <a:pt x="1" y="1537"/>
                    <a:pt x="46" y="1902"/>
                  </a:cubicBezTo>
                  <a:cubicBezTo>
                    <a:pt x="46" y="2107"/>
                    <a:pt x="92" y="2244"/>
                    <a:pt x="115" y="2359"/>
                  </a:cubicBezTo>
                  <a:cubicBezTo>
                    <a:pt x="161" y="2450"/>
                    <a:pt x="206" y="2518"/>
                    <a:pt x="206" y="2518"/>
                  </a:cubicBezTo>
                  <a:cubicBezTo>
                    <a:pt x="206" y="2518"/>
                    <a:pt x="229" y="2564"/>
                    <a:pt x="275" y="2655"/>
                  </a:cubicBezTo>
                  <a:cubicBezTo>
                    <a:pt x="366" y="2747"/>
                    <a:pt x="457" y="2884"/>
                    <a:pt x="594" y="2998"/>
                  </a:cubicBezTo>
                  <a:cubicBezTo>
                    <a:pt x="868" y="3249"/>
                    <a:pt x="1325" y="3500"/>
                    <a:pt x="1781" y="3637"/>
                  </a:cubicBezTo>
                  <a:cubicBezTo>
                    <a:pt x="1998" y="3676"/>
                    <a:pt x="2198" y="3733"/>
                    <a:pt x="2410" y="3733"/>
                  </a:cubicBezTo>
                  <a:cubicBezTo>
                    <a:pt x="2443" y="3733"/>
                    <a:pt x="2477" y="3731"/>
                    <a:pt x="2512" y="3728"/>
                  </a:cubicBezTo>
                  <a:cubicBezTo>
                    <a:pt x="2648" y="3705"/>
                    <a:pt x="2785" y="3682"/>
                    <a:pt x="2877" y="3614"/>
                  </a:cubicBezTo>
                  <a:cubicBezTo>
                    <a:pt x="2945" y="3568"/>
                    <a:pt x="2968" y="3523"/>
                    <a:pt x="3014" y="3477"/>
                  </a:cubicBezTo>
                  <a:cubicBezTo>
                    <a:pt x="3037" y="3431"/>
                    <a:pt x="3037" y="3386"/>
                    <a:pt x="3059" y="3340"/>
                  </a:cubicBezTo>
                  <a:cubicBezTo>
                    <a:pt x="3082" y="3135"/>
                    <a:pt x="3037" y="2998"/>
                    <a:pt x="2991" y="2906"/>
                  </a:cubicBezTo>
                  <a:cubicBezTo>
                    <a:pt x="2968" y="2815"/>
                    <a:pt x="2922" y="2769"/>
                    <a:pt x="2922" y="2769"/>
                  </a:cubicBezTo>
                  <a:lnTo>
                    <a:pt x="2922" y="2769"/>
                  </a:lnTo>
                  <a:cubicBezTo>
                    <a:pt x="2877" y="2769"/>
                    <a:pt x="2945" y="3020"/>
                    <a:pt x="2877" y="3294"/>
                  </a:cubicBezTo>
                  <a:cubicBezTo>
                    <a:pt x="2843" y="3428"/>
                    <a:pt x="2707" y="3480"/>
                    <a:pt x="2529" y="3480"/>
                  </a:cubicBezTo>
                  <a:cubicBezTo>
                    <a:pt x="2341" y="3480"/>
                    <a:pt x="2106" y="3422"/>
                    <a:pt x="1895" y="3340"/>
                  </a:cubicBezTo>
                  <a:cubicBezTo>
                    <a:pt x="1484" y="3180"/>
                    <a:pt x="1119" y="2952"/>
                    <a:pt x="891" y="2724"/>
                  </a:cubicBezTo>
                  <a:cubicBezTo>
                    <a:pt x="800" y="2610"/>
                    <a:pt x="731" y="2496"/>
                    <a:pt x="686" y="2450"/>
                  </a:cubicBezTo>
                  <a:cubicBezTo>
                    <a:pt x="640" y="2359"/>
                    <a:pt x="617" y="2313"/>
                    <a:pt x="617" y="2313"/>
                  </a:cubicBezTo>
                  <a:cubicBezTo>
                    <a:pt x="617" y="2313"/>
                    <a:pt x="594" y="2290"/>
                    <a:pt x="549" y="2199"/>
                  </a:cubicBezTo>
                  <a:cubicBezTo>
                    <a:pt x="526" y="2130"/>
                    <a:pt x="480" y="2016"/>
                    <a:pt x="480" y="1879"/>
                  </a:cubicBezTo>
                  <a:cubicBezTo>
                    <a:pt x="412" y="1605"/>
                    <a:pt x="526" y="1194"/>
                    <a:pt x="754" y="875"/>
                  </a:cubicBezTo>
                  <a:cubicBezTo>
                    <a:pt x="1005" y="533"/>
                    <a:pt x="1370" y="281"/>
                    <a:pt x="1690" y="190"/>
                  </a:cubicBezTo>
                  <a:cubicBezTo>
                    <a:pt x="2009" y="99"/>
                    <a:pt x="2260" y="99"/>
                    <a:pt x="2260" y="53"/>
                  </a:cubicBezTo>
                  <a:cubicBezTo>
                    <a:pt x="2260" y="38"/>
                    <a:pt x="2154" y="1"/>
                    <a:pt x="19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4749525" y="2930725"/>
              <a:ext cx="38275" cy="13700"/>
            </a:xfrm>
            <a:custGeom>
              <a:avLst/>
              <a:gdLst/>
              <a:ahLst/>
              <a:cxnLst/>
              <a:rect l="l" t="t" r="r" b="b"/>
              <a:pathLst>
                <a:path w="1531" h="548" extrusionOk="0">
                  <a:moveTo>
                    <a:pt x="803" y="0"/>
                  </a:moveTo>
                  <a:cubicBezTo>
                    <a:pt x="745" y="0"/>
                    <a:pt x="708" y="4"/>
                    <a:pt x="708" y="4"/>
                  </a:cubicBezTo>
                  <a:cubicBezTo>
                    <a:pt x="708" y="4"/>
                    <a:pt x="480" y="95"/>
                    <a:pt x="320" y="209"/>
                  </a:cubicBezTo>
                  <a:cubicBezTo>
                    <a:pt x="138" y="324"/>
                    <a:pt x="1" y="461"/>
                    <a:pt x="47" y="529"/>
                  </a:cubicBezTo>
                  <a:cubicBezTo>
                    <a:pt x="53" y="542"/>
                    <a:pt x="76" y="548"/>
                    <a:pt x="108" y="548"/>
                  </a:cubicBezTo>
                  <a:cubicBezTo>
                    <a:pt x="188" y="548"/>
                    <a:pt x="328" y="516"/>
                    <a:pt x="457" y="483"/>
                  </a:cubicBezTo>
                  <a:cubicBezTo>
                    <a:pt x="640" y="461"/>
                    <a:pt x="800" y="438"/>
                    <a:pt x="800" y="438"/>
                  </a:cubicBezTo>
                  <a:cubicBezTo>
                    <a:pt x="800" y="438"/>
                    <a:pt x="960" y="392"/>
                    <a:pt x="1119" y="369"/>
                  </a:cubicBezTo>
                  <a:cubicBezTo>
                    <a:pt x="1140" y="366"/>
                    <a:pt x="1162" y="364"/>
                    <a:pt x="1184" y="364"/>
                  </a:cubicBezTo>
                  <a:cubicBezTo>
                    <a:pt x="1270" y="364"/>
                    <a:pt x="1362" y="385"/>
                    <a:pt x="1424" y="385"/>
                  </a:cubicBezTo>
                  <a:cubicBezTo>
                    <a:pt x="1451" y="385"/>
                    <a:pt x="1473" y="381"/>
                    <a:pt x="1485" y="369"/>
                  </a:cubicBezTo>
                  <a:cubicBezTo>
                    <a:pt x="1530" y="324"/>
                    <a:pt x="1416" y="141"/>
                    <a:pt x="1165" y="50"/>
                  </a:cubicBezTo>
                  <a:cubicBezTo>
                    <a:pt x="1028" y="9"/>
                    <a:pt x="891" y="0"/>
                    <a:pt x="8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4773500" y="2938225"/>
              <a:ext cx="83350" cy="72850"/>
            </a:xfrm>
            <a:custGeom>
              <a:avLst/>
              <a:gdLst/>
              <a:ahLst/>
              <a:cxnLst/>
              <a:rect l="l" t="t" r="r" b="b"/>
              <a:pathLst>
                <a:path w="3334" h="2914" extrusionOk="0">
                  <a:moveTo>
                    <a:pt x="73" y="0"/>
                  </a:moveTo>
                  <a:cubicBezTo>
                    <a:pt x="72" y="0"/>
                    <a:pt x="70" y="0"/>
                    <a:pt x="69" y="1"/>
                  </a:cubicBezTo>
                  <a:cubicBezTo>
                    <a:pt x="1" y="1"/>
                    <a:pt x="69" y="594"/>
                    <a:pt x="343" y="1119"/>
                  </a:cubicBezTo>
                  <a:cubicBezTo>
                    <a:pt x="617" y="1644"/>
                    <a:pt x="1028" y="2101"/>
                    <a:pt x="1028" y="2101"/>
                  </a:cubicBezTo>
                  <a:cubicBezTo>
                    <a:pt x="1028" y="2101"/>
                    <a:pt x="1165" y="2192"/>
                    <a:pt x="1347" y="2329"/>
                  </a:cubicBezTo>
                  <a:cubicBezTo>
                    <a:pt x="1530" y="2466"/>
                    <a:pt x="1781" y="2649"/>
                    <a:pt x="2078" y="2763"/>
                  </a:cubicBezTo>
                  <a:cubicBezTo>
                    <a:pt x="2329" y="2852"/>
                    <a:pt x="2580" y="2914"/>
                    <a:pt x="2787" y="2914"/>
                  </a:cubicBezTo>
                  <a:cubicBezTo>
                    <a:pt x="2843" y="2914"/>
                    <a:pt x="2896" y="2909"/>
                    <a:pt x="2945" y="2900"/>
                  </a:cubicBezTo>
                  <a:cubicBezTo>
                    <a:pt x="3196" y="2900"/>
                    <a:pt x="3333" y="2831"/>
                    <a:pt x="3333" y="2808"/>
                  </a:cubicBezTo>
                  <a:cubicBezTo>
                    <a:pt x="3333" y="2763"/>
                    <a:pt x="3173" y="2785"/>
                    <a:pt x="2968" y="2740"/>
                  </a:cubicBezTo>
                  <a:cubicBezTo>
                    <a:pt x="2740" y="2717"/>
                    <a:pt x="2488" y="2603"/>
                    <a:pt x="2237" y="2489"/>
                  </a:cubicBezTo>
                  <a:cubicBezTo>
                    <a:pt x="1986" y="2352"/>
                    <a:pt x="1781" y="2169"/>
                    <a:pt x="1621" y="2032"/>
                  </a:cubicBezTo>
                  <a:cubicBezTo>
                    <a:pt x="1484" y="1895"/>
                    <a:pt x="1370" y="1781"/>
                    <a:pt x="1370" y="1781"/>
                  </a:cubicBezTo>
                  <a:cubicBezTo>
                    <a:pt x="1370" y="1781"/>
                    <a:pt x="959" y="1416"/>
                    <a:pt x="640" y="959"/>
                  </a:cubicBezTo>
                  <a:cubicBezTo>
                    <a:pt x="304" y="513"/>
                    <a:pt x="144" y="0"/>
                    <a:pt x="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4908750" y="2839475"/>
              <a:ext cx="35975" cy="167250"/>
            </a:xfrm>
            <a:custGeom>
              <a:avLst/>
              <a:gdLst/>
              <a:ahLst/>
              <a:cxnLst/>
              <a:rect l="l" t="t" r="r" b="b"/>
              <a:pathLst>
                <a:path w="1439" h="6690" extrusionOk="0">
                  <a:moveTo>
                    <a:pt x="48" y="0"/>
                  </a:moveTo>
                  <a:cubicBezTo>
                    <a:pt x="46" y="0"/>
                    <a:pt x="46" y="1"/>
                    <a:pt x="46" y="2"/>
                  </a:cubicBezTo>
                  <a:cubicBezTo>
                    <a:pt x="0" y="25"/>
                    <a:pt x="137" y="230"/>
                    <a:pt x="274" y="527"/>
                  </a:cubicBezTo>
                  <a:cubicBezTo>
                    <a:pt x="411" y="824"/>
                    <a:pt x="571" y="1257"/>
                    <a:pt x="685" y="1668"/>
                  </a:cubicBezTo>
                  <a:cubicBezTo>
                    <a:pt x="822" y="2102"/>
                    <a:pt x="890" y="2536"/>
                    <a:pt x="936" y="2855"/>
                  </a:cubicBezTo>
                  <a:cubicBezTo>
                    <a:pt x="959" y="3015"/>
                    <a:pt x="959" y="3152"/>
                    <a:pt x="959" y="3266"/>
                  </a:cubicBezTo>
                  <a:cubicBezTo>
                    <a:pt x="959" y="3357"/>
                    <a:pt x="959" y="3403"/>
                    <a:pt x="959" y="3403"/>
                  </a:cubicBezTo>
                  <a:cubicBezTo>
                    <a:pt x="959" y="3403"/>
                    <a:pt x="982" y="3471"/>
                    <a:pt x="982" y="3563"/>
                  </a:cubicBezTo>
                  <a:cubicBezTo>
                    <a:pt x="982" y="3654"/>
                    <a:pt x="1004" y="3791"/>
                    <a:pt x="1004" y="3951"/>
                  </a:cubicBezTo>
                  <a:cubicBezTo>
                    <a:pt x="982" y="4270"/>
                    <a:pt x="982" y="4727"/>
                    <a:pt x="867" y="5138"/>
                  </a:cubicBezTo>
                  <a:cubicBezTo>
                    <a:pt x="753" y="5549"/>
                    <a:pt x="594" y="5959"/>
                    <a:pt x="388" y="6233"/>
                  </a:cubicBezTo>
                  <a:cubicBezTo>
                    <a:pt x="297" y="6370"/>
                    <a:pt x="183" y="6462"/>
                    <a:pt x="114" y="6553"/>
                  </a:cubicBezTo>
                  <a:cubicBezTo>
                    <a:pt x="69" y="6621"/>
                    <a:pt x="23" y="6667"/>
                    <a:pt x="46" y="6690"/>
                  </a:cubicBezTo>
                  <a:cubicBezTo>
                    <a:pt x="46" y="6690"/>
                    <a:pt x="91" y="6667"/>
                    <a:pt x="183" y="6621"/>
                  </a:cubicBezTo>
                  <a:cubicBezTo>
                    <a:pt x="274" y="6553"/>
                    <a:pt x="411" y="6484"/>
                    <a:pt x="525" y="6325"/>
                  </a:cubicBezTo>
                  <a:cubicBezTo>
                    <a:pt x="799" y="6096"/>
                    <a:pt x="1027" y="5663"/>
                    <a:pt x="1187" y="5229"/>
                  </a:cubicBezTo>
                  <a:cubicBezTo>
                    <a:pt x="1347" y="4772"/>
                    <a:pt x="1392" y="4316"/>
                    <a:pt x="1438" y="3951"/>
                  </a:cubicBezTo>
                  <a:cubicBezTo>
                    <a:pt x="1438" y="3791"/>
                    <a:pt x="1438" y="3631"/>
                    <a:pt x="1438" y="3540"/>
                  </a:cubicBezTo>
                  <a:cubicBezTo>
                    <a:pt x="1438" y="3449"/>
                    <a:pt x="1438" y="3380"/>
                    <a:pt x="1438" y="3380"/>
                  </a:cubicBezTo>
                  <a:cubicBezTo>
                    <a:pt x="1438" y="3380"/>
                    <a:pt x="1438" y="3312"/>
                    <a:pt x="1415" y="3220"/>
                  </a:cubicBezTo>
                  <a:cubicBezTo>
                    <a:pt x="1392" y="3129"/>
                    <a:pt x="1392" y="2969"/>
                    <a:pt x="1347" y="2810"/>
                  </a:cubicBezTo>
                  <a:cubicBezTo>
                    <a:pt x="1301" y="2467"/>
                    <a:pt x="1187" y="2011"/>
                    <a:pt x="1004" y="1577"/>
                  </a:cubicBezTo>
                  <a:cubicBezTo>
                    <a:pt x="845" y="1143"/>
                    <a:pt x="639" y="732"/>
                    <a:pt x="434" y="436"/>
                  </a:cubicBezTo>
                  <a:cubicBezTo>
                    <a:pt x="240" y="177"/>
                    <a:pt x="66" y="0"/>
                    <a:pt x="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4931575" y="2966150"/>
              <a:ext cx="14850" cy="37800"/>
            </a:xfrm>
            <a:custGeom>
              <a:avLst/>
              <a:gdLst/>
              <a:ahLst/>
              <a:cxnLst/>
              <a:rect l="l" t="t" r="r" b="b"/>
              <a:pathLst>
                <a:path w="594" h="1512" extrusionOk="0">
                  <a:moveTo>
                    <a:pt x="261" y="0"/>
                  </a:moveTo>
                  <a:cubicBezTo>
                    <a:pt x="257" y="0"/>
                    <a:pt x="254" y="1"/>
                    <a:pt x="251" y="2"/>
                  </a:cubicBezTo>
                  <a:cubicBezTo>
                    <a:pt x="183" y="25"/>
                    <a:pt x="206" y="208"/>
                    <a:pt x="183" y="413"/>
                  </a:cubicBezTo>
                  <a:cubicBezTo>
                    <a:pt x="160" y="596"/>
                    <a:pt x="137" y="755"/>
                    <a:pt x="137" y="755"/>
                  </a:cubicBezTo>
                  <a:cubicBezTo>
                    <a:pt x="137" y="755"/>
                    <a:pt x="137" y="915"/>
                    <a:pt x="114" y="1098"/>
                  </a:cubicBezTo>
                  <a:cubicBezTo>
                    <a:pt x="91" y="1280"/>
                    <a:pt x="0" y="1463"/>
                    <a:pt x="69" y="1509"/>
                  </a:cubicBezTo>
                  <a:cubicBezTo>
                    <a:pt x="72" y="1511"/>
                    <a:pt x="77" y="1512"/>
                    <a:pt x="83" y="1512"/>
                  </a:cubicBezTo>
                  <a:cubicBezTo>
                    <a:pt x="145" y="1512"/>
                    <a:pt x="307" y="1400"/>
                    <a:pt x="411" y="1212"/>
                  </a:cubicBezTo>
                  <a:cubicBezTo>
                    <a:pt x="548" y="1029"/>
                    <a:pt x="594" y="801"/>
                    <a:pt x="594" y="801"/>
                  </a:cubicBezTo>
                  <a:cubicBezTo>
                    <a:pt x="594" y="801"/>
                    <a:pt x="594" y="573"/>
                    <a:pt x="502" y="345"/>
                  </a:cubicBezTo>
                  <a:cubicBezTo>
                    <a:pt x="438" y="152"/>
                    <a:pt x="314" y="0"/>
                    <a:pt x="2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4695125" y="3202004"/>
              <a:ext cx="255875" cy="192500"/>
            </a:xfrm>
            <a:custGeom>
              <a:avLst/>
              <a:gdLst/>
              <a:ahLst/>
              <a:cxnLst/>
              <a:rect l="l" t="t" r="r" b="b"/>
              <a:pathLst>
                <a:path w="10235" h="7700" extrusionOk="0">
                  <a:moveTo>
                    <a:pt x="1081" y="0"/>
                  </a:moveTo>
                  <a:lnTo>
                    <a:pt x="1081" y="0"/>
                  </a:lnTo>
                  <a:cubicBezTo>
                    <a:pt x="419" y="822"/>
                    <a:pt x="100" y="1735"/>
                    <a:pt x="77" y="2214"/>
                  </a:cubicBezTo>
                  <a:cubicBezTo>
                    <a:pt x="1" y="3626"/>
                    <a:pt x="1487" y="5404"/>
                    <a:pt x="2830" y="5404"/>
                  </a:cubicBezTo>
                  <a:cubicBezTo>
                    <a:pt x="3094" y="5404"/>
                    <a:pt x="3352" y="5335"/>
                    <a:pt x="3592" y="5181"/>
                  </a:cubicBezTo>
                  <a:cubicBezTo>
                    <a:pt x="3592" y="5181"/>
                    <a:pt x="4710" y="6825"/>
                    <a:pt x="6400" y="7441"/>
                  </a:cubicBezTo>
                  <a:cubicBezTo>
                    <a:pt x="6885" y="7618"/>
                    <a:pt x="7363" y="7699"/>
                    <a:pt x="7794" y="7699"/>
                  </a:cubicBezTo>
                  <a:cubicBezTo>
                    <a:pt x="8864" y="7699"/>
                    <a:pt x="9647" y="7201"/>
                    <a:pt x="9549" y="6437"/>
                  </a:cubicBezTo>
                  <a:cubicBezTo>
                    <a:pt x="9549" y="6437"/>
                    <a:pt x="10234" y="3584"/>
                    <a:pt x="9184" y="1278"/>
                  </a:cubicBezTo>
                  <a:lnTo>
                    <a:pt x="9184" y="1278"/>
                  </a:lnTo>
                  <a:cubicBezTo>
                    <a:pt x="9458" y="2716"/>
                    <a:pt x="9321" y="4656"/>
                    <a:pt x="8294" y="5524"/>
                  </a:cubicBezTo>
                  <a:cubicBezTo>
                    <a:pt x="7983" y="5785"/>
                    <a:pt x="7666" y="5891"/>
                    <a:pt x="7354" y="5891"/>
                  </a:cubicBezTo>
                  <a:cubicBezTo>
                    <a:pt x="6110" y="5891"/>
                    <a:pt x="4943" y="4195"/>
                    <a:pt x="4505" y="3812"/>
                  </a:cubicBezTo>
                  <a:cubicBezTo>
                    <a:pt x="4313" y="3651"/>
                    <a:pt x="4090" y="3603"/>
                    <a:pt x="3816" y="3603"/>
                  </a:cubicBezTo>
                  <a:cubicBezTo>
                    <a:pt x="3421" y="3603"/>
                    <a:pt x="2920" y="3702"/>
                    <a:pt x="2253" y="3702"/>
                  </a:cubicBezTo>
                  <a:cubicBezTo>
                    <a:pt x="2008" y="3702"/>
                    <a:pt x="1740" y="3689"/>
                    <a:pt x="1446" y="3652"/>
                  </a:cubicBezTo>
                  <a:cubicBezTo>
                    <a:pt x="374" y="3515"/>
                    <a:pt x="762" y="1415"/>
                    <a:pt x="108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29"/>
        <p:cNvGrpSpPr/>
        <p:nvPr/>
      </p:nvGrpSpPr>
      <p:grpSpPr>
        <a:xfrm>
          <a:off x="0" y="0"/>
          <a:ext cx="0" cy="0"/>
          <a:chOff x="0" y="0"/>
          <a:chExt cx="0" cy="0"/>
        </a:xfrm>
      </p:grpSpPr>
      <p:sp>
        <p:nvSpPr>
          <p:cNvPr id="6231" name="Google Shape;6231;p74"/>
          <p:cNvSpPr txBox="1">
            <a:spLocks noGrp="1"/>
          </p:cNvSpPr>
          <p:nvPr>
            <p:ph type="title"/>
          </p:nvPr>
        </p:nvSpPr>
        <p:spPr>
          <a:xfrm>
            <a:off x="1321678" y="333827"/>
            <a:ext cx="6831014" cy="53734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dirty="0"/>
              <a:t>Create a descriptive text about your school by using approprite text structures and language features!</a:t>
            </a:r>
            <a:endParaRPr sz="2400" b="1" dirty="0"/>
          </a:p>
        </p:txBody>
      </p:sp>
      <p:sp>
        <p:nvSpPr>
          <p:cNvPr id="6232" name="Google Shape;6232;p74"/>
          <p:cNvSpPr/>
          <p:nvPr/>
        </p:nvSpPr>
        <p:spPr>
          <a:xfrm>
            <a:off x="6184875" y="2240175"/>
            <a:ext cx="48525" cy="25000"/>
          </a:xfrm>
          <a:custGeom>
            <a:avLst/>
            <a:gdLst/>
            <a:ahLst/>
            <a:cxnLst/>
            <a:rect l="l" t="t" r="r" b="b"/>
            <a:pathLst>
              <a:path w="1941" h="1000" extrusionOk="0">
                <a:moveTo>
                  <a:pt x="1630" y="0"/>
                </a:moveTo>
                <a:cubicBezTo>
                  <a:pt x="1524" y="0"/>
                  <a:pt x="1398" y="34"/>
                  <a:pt x="1279" y="106"/>
                </a:cubicBezTo>
                <a:cubicBezTo>
                  <a:pt x="1028" y="220"/>
                  <a:pt x="914" y="425"/>
                  <a:pt x="1005" y="540"/>
                </a:cubicBezTo>
                <a:cubicBezTo>
                  <a:pt x="1036" y="591"/>
                  <a:pt x="1108" y="615"/>
                  <a:pt x="1200" y="615"/>
                </a:cubicBezTo>
                <a:cubicBezTo>
                  <a:pt x="1311" y="615"/>
                  <a:pt x="1450" y="580"/>
                  <a:pt x="1576" y="517"/>
                </a:cubicBezTo>
                <a:cubicBezTo>
                  <a:pt x="1804" y="403"/>
                  <a:pt x="1941" y="197"/>
                  <a:pt x="1850" y="83"/>
                </a:cubicBezTo>
                <a:cubicBezTo>
                  <a:pt x="1806" y="29"/>
                  <a:pt x="1726" y="0"/>
                  <a:pt x="1630" y="0"/>
                </a:cubicBezTo>
                <a:close/>
                <a:moveTo>
                  <a:pt x="492" y="562"/>
                </a:moveTo>
                <a:cubicBezTo>
                  <a:pt x="417" y="562"/>
                  <a:pt x="332" y="585"/>
                  <a:pt x="252" y="631"/>
                </a:cubicBezTo>
                <a:cubicBezTo>
                  <a:pt x="69" y="722"/>
                  <a:pt x="1" y="859"/>
                  <a:pt x="46" y="950"/>
                </a:cubicBezTo>
                <a:cubicBezTo>
                  <a:pt x="78" y="982"/>
                  <a:pt x="135" y="999"/>
                  <a:pt x="202" y="999"/>
                </a:cubicBezTo>
                <a:cubicBezTo>
                  <a:pt x="279" y="999"/>
                  <a:pt x="372" y="977"/>
                  <a:pt x="457" y="928"/>
                </a:cubicBezTo>
                <a:cubicBezTo>
                  <a:pt x="640" y="836"/>
                  <a:pt x="731" y="699"/>
                  <a:pt x="663" y="631"/>
                </a:cubicBezTo>
                <a:cubicBezTo>
                  <a:pt x="628" y="585"/>
                  <a:pt x="566" y="562"/>
                  <a:pt x="492" y="56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4"/>
          <p:cNvSpPr/>
          <p:nvPr/>
        </p:nvSpPr>
        <p:spPr>
          <a:xfrm>
            <a:off x="5882450" y="2276875"/>
            <a:ext cx="48525" cy="24825"/>
          </a:xfrm>
          <a:custGeom>
            <a:avLst/>
            <a:gdLst/>
            <a:ahLst/>
            <a:cxnLst/>
            <a:rect l="l" t="t" r="r" b="b"/>
            <a:pathLst>
              <a:path w="1941" h="993" extrusionOk="0">
                <a:moveTo>
                  <a:pt x="1666" y="1"/>
                </a:moveTo>
                <a:cubicBezTo>
                  <a:pt x="1555" y="1"/>
                  <a:pt x="1417" y="36"/>
                  <a:pt x="1279" y="99"/>
                </a:cubicBezTo>
                <a:cubicBezTo>
                  <a:pt x="1050" y="213"/>
                  <a:pt x="936" y="418"/>
                  <a:pt x="1005" y="532"/>
                </a:cubicBezTo>
                <a:cubicBezTo>
                  <a:pt x="1050" y="589"/>
                  <a:pt x="1136" y="618"/>
                  <a:pt x="1242" y="618"/>
                </a:cubicBezTo>
                <a:cubicBezTo>
                  <a:pt x="1347" y="618"/>
                  <a:pt x="1473" y="589"/>
                  <a:pt x="1598" y="532"/>
                </a:cubicBezTo>
                <a:cubicBezTo>
                  <a:pt x="1826" y="395"/>
                  <a:pt x="1941" y="213"/>
                  <a:pt x="1872" y="76"/>
                </a:cubicBezTo>
                <a:cubicBezTo>
                  <a:pt x="1831" y="25"/>
                  <a:pt x="1757" y="1"/>
                  <a:pt x="1666" y="1"/>
                </a:cubicBezTo>
                <a:close/>
                <a:moveTo>
                  <a:pt x="514" y="555"/>
                </a:moveTo>
                <a:cubicBezTo>
                  <a:pt x="440" y="555"/>
                  <a:pt x="354" y="578"/>
                  <a:pt x="274" y="624"/>
                </a:cubicBezTo>
                <a:cubicBezTo>
                  <a:pt x="92" y="715"/>
                  <a:pt x="0" y="852"/>
                  <a:pt x="69" y="943"/>
                </a:cubicBezTo>
                <a:cubicBezTo>
                  <a:pt x="101" y="975"/>
                  <a:pt x="157" y="992"/>
                  <a:pt x="224" y="992"/>
                </a:cubicBezTo>
                <a:cubicBezTo>
                  <a:pt x="302" y="992"/>
                  <a:pt x="394" y="969"/>
                  <a:pt x="480" y="920"/>
                </a:cubicBezTo>
                <a:cubicBezTo>
                  <a:pt x="662" y="852"/>
                  <a:pt x="731" y="715"/>
                  <a:pt x="685" y="624"/>
                </a:cubicBezTo>
                <a:cubicBezTo>
                  <a:pt x="651" y="578"/>
                  <a:pt x="588" y="555"/>
                  <a:pt x="514" y="555"/>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4" name="Google Shape;6234;p74"/>
          <p:cNvGrpSpPr/>
          <p:nvPr/>
        </p:nvGrpSpPr>
        <p:grpSpPr>
          <a:xfrm>
            <a:off x="5882450" y="2841800"/>
            <a:ext cx="3073893" cy="2154899"/>
            <a:chOff x="4328625" y="2226425"/>
            <a:chExt cx="3529950" cy="2377675"/>
          </a:xfrm>
        </p:grpSpPr>
        <p:sp>
          <p:nvSpPr>
            <p:cNvPr id="6235" name="Google Shape;6235;p74"/>
            <p:cNvSpPr/>
            <p:nvPr/>
          </p:nvSpPr>
          <p:spPr>
            <a:xfrm>
              <a:off x="4328625" y="4223475"/>
              <a:ext cx="3529950" cy="380625"/>
            </a:xfrm>
            <a:custGeom>
              <a:avLst/>
              <a:gdLst/>
              <a:ahLst/>
              <a:cxnLst/>
              <a:rect l="l" t="t" r="r" b="b"/>
              <a:pathLst>
                <a:path w="141198" h="15225" extrusionOk="0">
                  <a:moveTo>
                    <a:pt x="70599" y="0"/>
                  </a:moveTo>
                  <a:cubicBezTo>
                    <a:pt x="31613" y="0"/>
                    <a:pt x="0" y="3401"/>
                    <a:pt x="0" y="7624"/>
                  </a:cubicBezTo>
                  <a:cubicBezTo>
                    <a:pt x="0" y="11824"/>
                    <a:pt x="31613" y="15225"/>
                    <a:pt x="70599" y="15225"/>
                  </a:cubicBezTo>
                  <a:cubicBezTo>
                    <a:pt x="109584" y="15225"/>
                    <a:pt x="141197" y="11824"/>
                    <a:pt x="141197" y="7624"/>
                  </a:cubicBezTo>
                  <a:cubicBezTo>
                    <a:pt x="141197" y="3401"/>
                    <a:pt x="109584" y="0"/>
                    <a:pt x="7059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4"/>
            <p:cNvSpPr/>
            <p:nvPr/>
          </p:nvSpPr>
          <p:spPr>
            <a:xfrm>
              <a:off x="4598525" y="4201800"/>
              <a:ext cx="2925075" cy="315575"/>
            </a:xfrm>
            <a:custGeom>
              <a:avLst/>
              <a:gdLst/>
              <a:ahLst/>
              <a:cxnLst/>
              <a:rect l="l" t="t" r="r" b="b"/>
              <a:pathLst>
                <a:path w="117003" h="12623" extrusionOk="0">
                  <a:moveTo>
                    <a:pt x="58502" y="0"/>
                  </a:moveTo>
                  <a:cubicBezTo>
                    <a:pt x="26181" y="0"/>
                    <a:pt x="0" y="2830"/>
                    <a:pt x="0" y="6300"/>
                  </a:cubicBezTo>
                  <a:cubicBezTo>
                    <a:pt x="0" y="9792"/>
                    <a:pt x="26181" y="12622"/>
                    <a:pt x="58502" y="12622"/>
                  </a:cubicBezTo>
                  <a:cubicBezTo>
                    <a:pt x="90800" y="12622"/>
                    <a:pt x="117003" y="9792"/>
                    <a:pt x="117003" y="6300"/>
                  </a:cubicBezTo>
                  <a:cubicBezTo>
                    <a:pt x="117003" y="2830"/>
                    <a:pt x="90800" y="0"/>
                    <a:pt x="5850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4"/>
            <p:cNvSpPr/>
            <p:nvPr/>
          </p:nvSpPr>
          <p:spPr>
            <a:xfrm>
              <a:off x="4515775" y="3875400"/>
              <a:ext cx="3099700" cy="540400"/>
            </a:xfrm>
            <a:custGeom>
              <a:avLst/>
              <a:gdLst/>
              <a:ahLst/>
              <a:cxnLst/>
              <a:rect l="l" t="t" r="r" b="b"/>
              <a:pathLst>
                <a:path w="123988" h="21616" extrusionOk="0">
                  <a:moveTo>
                    <a:pt x="57817" y="0"/>
                  </a:moveTo>
                  <a:cubicBezTo>
                    <a:pt x="57817" y="0"/>
                    <a:pt x="8903" y="2305"/>
                    <a:pt x="6004" y="2899"/>
                  </a:cubicBezTo>
                  <a:cubicBezTo>
                    <a:pt x="3105" y="3469"/>
                    <a:pt x="777" y="5204"/>
                    <a:pt x="206" y="12622"/>
                  </a:cubicBezTo>
                  <a:cubicBezTo>
                    <a:pt x="1" y="15110"/>
                    <a:pt x="708" y="18123"/>
                    <a:pt x="2649" y="19926"/>
                  </a:cubicBezTo>
                  <a:cubicBezTo>
                    <a:pt x="3425" y="20657"/>
                    <a:pt x="4429" y="21068"/>
                    <a:pt x="5502" y="21319"/>
                  </a:cubicBezTo>
                  <a:cubicBezTo>
                    <a:pt x="6529" y="21547"/>
                    <a:pt x="7602" y="21593"/>
                    <a:pt x="8606" y="21616"/>
                  </a:cubicBezTo>
                  <a:cubicBezTo>
                    <a:pt x="10980" y="21616"/>
                    <a:pt x="13331" y="21593"/>
                    <a:pt x="15705" y="21593"/>
                  </a:cubicBezTo>
                  <a:cubicBezTo>
                    <a:pt x="23328" y="21593"/>
                    <a:pt x="30952" y="21570"/>
                    <a:pt x="38576" y="21570"/>
                  </a:cubicBezTo>
                  <a:cubicBezTo>
                    <a:pt x="48231" y="21570"/>
                    <a:pt x="57863" y="21547"/>
                    <a:pt x="67495" y="21547"/>
                  </a:cubicBezTo>
                  <a:cubicBezTo>
                    <a:pt x="76922" y="21524"/>
                    <a:pt x="86349" y="21524"/>
                    <a:pt x="95776" y="21501"/>
                  </a:cubicBezTo>
                  <a:cubicBezTo>
                    <a:pt x="102783" y="21501"/>
                    <a:pt x="109768" y="21479"/>
                    <a:pt x="116775" y="21479"/>
                  </a:cubicBezTo>
                  <a:cubicBezTo>
                    <a:pt x="119195" y="21479"/>
                    <a:pt x="121591" y="21479"/>
                    <a:pt x="123988" y="21456"/>
                  </a:cubicBezTo>
                  <a:cubicBezTo>
                    <a:pt x="116729" y="11755"/>
                    <a:pt x="123691" y="2168"/>
                    <a:pt x="123691" y="2168"/>
                  </a:cubicBezTo>
                  <a:lnTo>
                    <a:pt x="57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4"/>
            <p:cNvSpPr/>
            <p:nvPr/>
          </p:nvSpPr>
          <p:spPr>
            <a:xfrm>
              <a:off x="5933800" y="3949975"/>
              <a:ext cx="1678825" cy="460125"/>
            </a:xfrm>
            <a:custGeom>
              <a:avLst/>
              <a:gdLst/>
              <a:ahLst/>
              <a:cxnLst/>
              <a:rect l="l" t="t" r="r" b="b"/>
              <a:pathLst>
                <a:path w="67153" h="18405" extrusionOk="0">
                  <a:moveTo>
                    <a:pt x="16222" y="1"/>
                  </a:moveTo>
                  <a:cubicBezTo>
                    <a:pt x="13650" y="1"/>
                    <a:pt x="11885" y="9"/>
                    <a:pt x="11299" y="30"/>
                  </a:cubicBezTo>
                  <a:cubicBezTo>
                    <a:pt x="11096" y="36"/>
                    <a:pt x="10874" y="37"/>
                    <a:pt x="10638" y="37"/>
                  </a:cubicBezTo>
                  <a:cubicBezTo>
                    <a:pt x="10398" y="37"/>
                    <a:pt x="10143" y="36"/>
                    <a:pt x="9875" y="36"/>
                  </a:cubicBezTo>
                  <a:cubicBezTo>
                    <a:pt x="6355" y="36"/>
                    <a:pt x="719" y="303"/>
                    <a:pt x="183" y="7859"/>
                  </a:cubicBezTo>
                  <a:cubicBezTo>
                    <a:pt x="1" y="10598"/>
                    <a:pt x="685" y="13953"/>
                    <a:pt x="2306" y="16122"/>
                  </a:cubicBezTo>
                  <a:cubicBezTo>
                    <a:pt x="3698" y="17993"/>
                    <a:pt x="5798" y="18404"/>
                    <a:pt x="7898" y="18404"/>
                  </a:cubicBezTo>
                  <a:lnTo>
                    <a:pt x="17576" y="18404"/>
                  </a:lnTo>
                  <a:cubicBezTo>
                    <a:pt x="27551" y="18381"/>
                    <a:pt x="37525" y="18359"/>
                    <a:pt x="47500" y="18359"/>
                  </a:cubicBezTo>
                  <a:cubicBezTo>
                    <a:pt x="54051" y="18336"/>
                    <a:pt x="60602" y="18336"/>
                    <a:pt x="67153" y="18336"/>
                  </a:cubicBezTo>
                  <a:cubicBezTo>
                    <a:pt x="61515" y="10598"/>
                    <a:pt x="64779" y="2997"/>
                    <a:pt x="66308" y="258"/>
                  </a:cubicBezTo>
                  <a:cubicBezTo>
                    <a:pt x="56624" y="183"/>
                    <a:pt x="27988" y="1"/>
                    <a:pt x="16222"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4"/>
            <p:cNvSpPr/>
            <p:nvPr/>
          </p:nvSpPr>
          <p:spPr>
            <a:xfrm>
              <a:off x="5980025" y="3970125"/>
              <a:ext cx="1612625" cy="410300"/>
            </a:xfrm>
            <a:custGeom>
              <a:avLst/>
              <a:gdLst/>
              <a:ahLst/>
              <a:cxnLst/>
              <a:rect l="l" t="t" r="r" b="b"/>
              <a:pathLst>
                <a:path w="64505" h="16412" extrusionOk="0">
                  <a:moveTo>
                    <a:pt x="14462" y="711"/>
                  </a:moveTo>
                  <a:cubicBezTo>
                    <a:pt x="12479" y="711"/>
                    <a:pt x="11122" y="717"/>
                    <a:pt x="10637" y="730"/>
                  </a:cubicBezTo>
                  <a:cubicBezTo>
                    <a:pt x="7670" y="822"/>
                    <a:pt x="777" y="0"/>
                    <a:pt x="183" y="7418"/>
                  </a:cubicBezTo>
                  <a:cubicBezTo>
                    <a:pt x="1" y="9769"/>
                    <a:pt x="662" y="12622"/>
                    <a:pt x="2169" y="14471"/>
                  </a:cubicBezTo>
                  <a:cubicBezTo>
                    <a:pt x="3470" y="16046"/>
                    <a:pt x="5456" y="16411"/>
                    <a:pt x="7419" y="16411"/>
                  </a:cubicBezTo>
                  <a:cubicBezTo>
                    <a:pt x="10454" y="16411"/>
                    <a:pt x="13490" y="16389"/>
                    <a:pt x="16526" y="16389"/>
                  </a:cubicBezTo>
                  <a:cubicBezTo>
                    <a:pt x="25907" y="16389"/>
                    <a:pt x="35266" y="16366"/>
                    <a:pt x="44647" y="16366"/>
                  </a:cubicBezTo>
                  <a:cubicBezTo>
                    <a:pt x="51084" y="16343"/>
                    <a:pt x="57543" y="16343"/>
                    <a:pt x="63980" y="16343"/>
                  </a:cubicBezTo>
                  <a:lnTo>
                    <a:pt x="64505" y="16343"/>
                  </a:lnTo>
                  <a:cubicBezTo>
                    <a:pt x="60693" y="10157"/>
                    <a:pt x="62268" y="4200"/>
                    <a:pt x="63706" y="936"/>
                  </a:cubicBezTo>
                  <a:cubicBezTo>
                    <a:pt x="56213" y="897"/>
                    <a:pt x="25547" y="711"/>
                    <a:pt x="14462" y="711"/>
                  </a:cubicBezTo>
                  <a:close/>
                </a:path>
              </a:pathLst>
            </a:custGeom>
            <a:solidFill>
              <a:srgbClr val="FD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4"/>
            <p:cNvSpPr/>
            <p:nvPr/>
          </p:nvSpPr>
          <p:spPr>
            <a:xfrm>
              <a:off x="5980025" y="4011775"/>
              <a:ext cx="1612625" cy="368650"/>
            </a:xfrm>
            <a:custGeom>
              <a:avLst/>
              <a:gdLst/>
              <a:ahLst/>
              <a:cxnLst/>
              <a:rect l="l" t="t" r="r" b="b"/>
              <a:pathLst>
                <a:path w="64505" h="14746" extrusionOk="0">
                  <a:moveTo>
                    <a:pt x="3698" y="0"/>
                  </a:moveTo>
                  <a:cubicBezTo>
                    <a:pt x="1895" y="868"/>
                    <a:pt x="434" y="2534"/>
                    <a:pt x="183" y="5752"/>
                  </a:cubicBezTo>
                  <a:cubicBezTo>
                    <a:pt x="1" y="8103"/>
                    <a:pt x="662" y="10956"/>
                    <a:pt x="2169" y="12805"/>
                  </a:cubicBezTo>
                  <a:cubicBezTo>
                    <a:pt x="3470" y="14380"/>
                    <a:pt x="5456" y="14745"/>
                    <a:pt x="7419" y="14745"/>
                  </a:cubicBezTo>
                  <a:cubicBezTo>
                    <a:pt x="10454" y="14745"/>
                    <a:pt x="13490" y="14723"/>
                    <a:pt x="16526" y="14723"/>
                  </a:cubicBezTo>
                  <a:cubicBezTo>
                    <a:pt x="25907" y="14723"/>
                    <a:pt x="35266" y="14700"/>
                    <a:pt x="44647" y="14700"/>
                  </a:cubicBezTo>
                  <a:cubicBezTo>
                    <a:pt x="51084" y="14677"/>
                    <a:pt x="57543" y="14677"/>
                    <a:pt x="63980" y="14677"/>
                  </a:cubicBezTo>
                  <a:lnTo>
                    <a:pt x="64505" y="14677"/>
                  </a:lnTo>
                  <a:cubicBezTo>
                    <a:pt x="63249" y="12623"/>
                    <a:pt x="62587" y="10614"/>
                    <a:pt x="62291" y="8719"/>
                  </a:cubicBezTo>
                  <a:cubicBezTo>
                    <a:pt x="57520" y="8742"/>
                    <a:pt x="52750" y="8742"/>
                    <a:pt x="47979" y="8742"/>
                  </a:cubicBezTo>
                  <a:cubicBezTo>
                    <a:pt x="44926" y="8742"/>
                    <a:pt x="41860" y="8993"/>
                    <a:pt x="38800" y="8993"/>
                  </a:cubicBezTo>
                  <a:cubicBezTo>
                    <a:pt x="37834" y="8993"/>
                    <a:pt x="36869" y="8968"/>
                    <a:pt x="35905" y="8902"/>
                  </a:cubicBezTo>
                  <a:cubicBezTo>
                    <a:pt x="32253" y="8674"/>
                    <a:pt x="28806" y="9039"/>
                    <a:pt x="25131" y="8240"/>
                  </a:cubicBezTo>
                  <a:cubicBezTo>
                    <a:pt x="22643" y="7692"/>
                    <a:pt x="20155" y="7487"/>
                    <a:pt x="17667" y="6916"/>
                  </a:cubicBezTo>
                  <a:cubicBezTo>
                    <a:pt x="15910" y="6483"/>
                    <a:pt x="14038" y="6277"/>
                    <a:pt x="12303" y="5752"/>
                  </a:cubicBezTo>
                  <a:cubicBezTo>
                    <a:pt x="9473" y="4885"/>
                    <a:pt x="4748" y="3082"/>
                    <a:pt x="369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4"/>
            <p:cNvSpPr/>
            <p:nvPr/>
          </p:nvSpPr>
          <p:spPr>
            <a:xfrm>
              <a:off x="5980025" y="3970125"/>
              <a:ext cx="1592650" cy="389750"/>
            </a:xfrm>
            <a:custGeom>
              <a:avLst/>
              <a:gdLst/>
              <a:ahLst/>
              <a:cxnLst/>
              <a:rect l="l" t="t" r="r" b="b"/>
              <a:pathLst>
                <a:path w="63706" h="15590" extrusionOk="0">
                  <a:moveTo>
                    <a:pt x="14462" y="711"/>
                  </a:moveTo>
                  <a:cubicBezTo>
                    <a:pt x="12479" y="711"/>
                    <a:pt x="11122" y="717"/>
                    <a:pt x="10637" y="730"/>
                  </a:cubicBezTo>
                  <a:cubicBezTo>
                    <a:pt x="7670" y="822"/>
                    <a:pt x="777" y="0"/>
                    <a:pt x="183" y="7418"/>
                  </a:cubicBezTo>
                  <a:cubicBezTo>
                    <a:pt x="1" y="9746"/>
                    <a:pt x="662" y="12622"/>
                    <a:pt x="2169" y="14471"/>
                  </a:cubicBezTo>
                  <a:cubicBezTo>
                    <a:pt x="2580" y="14951"/>
                    <a:pt x="3036" y="15316"/>
                    <a:pt x="3538" y="15590"/>
                  </a:cubicBezTo>
                  <a:cubicBezTo>
                    <a:pt x="2055" y="13741"/>
                    <a:pt x="1416" y="10933"/>
                    <a:pt x="1598" y="8605"/>
                  </a:cubicBezTo>
                  <a:cubicBezTo>
                    <a:pt x="2192" y="1210"/>
                    <a:pt x="9085" y="2031"/>
                    <a:pt x="12052" y="1940"/>
                  </a:cubicBezTo>
                  <a:cubicBezTo>
                    <a:pt x="12585" y="1924"/>
                    <a:pt x="14162" y="1917"/>
                    <a:pt x="16462" y="1917"/>
                  </a:cubicBezTo>
                  <a:cubicBezTo>
                    <a:pt x="27185" y="1917"/>
                    <a:pt x="53623" y="2066"/>
                    <a:pt x="63227" y="2123"/>
                  </a:cubicBezTo>
                  <a:cubicBezTo>
                    <a:pt x="63386" y="1712"/>
                    <a:pt x="63546" y="1301"/>
                    <a:pt x="63706" y="936"/>
                  </a:cubicBezTo>
                  <a:cubicBezTo>
                    <a:pt x="56213" y="897"/>
                    <a:pt x="25547" y="711"/>
                    <a:pt x="14462" y="71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4"/>
            <p:cNvSpPr/>
            <p:nvPr/>
          </p:nvSpPr>
          <p:spPr>
            <a:xfrm>
              <a:off x="4613925" y="3875400"/>
              <a:ext cx="2994150" cy="90750"/>
            </a:xfrm>
            <a:custGeom>
              <a:avLst/>
              <a:gdLst/>
              <a:ahLst/>
              <a:cxnLst/>
              <a:rect l="l" t="t" r="r" b="b"/>
              <a:pathLst>
                <a:path w="119766" h="3630" extrusionOk="0">
                  <a:moveTo>
                    <a:pt x="53891" y="0"/>
                  </a:moveTo>
                  <a:cubicBezTo>
                    <a:pt x="53891" y="0"/>
                    <a:pt x="4977" y="2305"/>
                    <a:pt x="2078" y="2899"/>
                  </a:cubicBezTo>
                  <a:cubicBezTo>
                    <a:pt x="1347" y="3036"/>
                    <a:pt x="640" y="3264"/>
                    <a:pt x="1" y="3629"/>
                  </a:cubicBezTo>
                  <a:lnTo>
                    <a:pt x="119240" y="3013"/>
                  </a:lnTo>
                  <a:cubicBezTo>
                    <a:pt x="119560" y="2465"/>
                    <a:pt x="119765" y="2168"/>
                    <a:pt x="119765" y="2168"/>
                  </a:cubicBezTo>
                  <a:lnTo>
                    <a:pt x="53891" y="0"/>
                  </a:ln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4"/>
            <p:cNvSpPr/>
            <p:nvPr/>
          </p:nvSpPr>
          <p:spPr>
            <a:xfrm>
              <a:off x="4809075" y="3962125"/>
              <a:ext cx="721325" cy="449100"/>
            </a:xfrm>
            <a:custGeom>
              <a:avLst/>
              <a:gdLst/>
              <a:ahLst/>
              <a:cxnLst/>
              <a:rect l="l" t="t" r="r" b="b"/>
              <a:pathLst>
                <a:path w="28853" h="17964" extrusionOk="0">
                  <a:moveTo>
                    <a:pt x="6529" y="0"/>
                  </a:moveTo>
                  <a:cubicBezTo>
                    <a:pt x="6529" y="0"/>
                    <a:pt x="1" y="10021"/>
                    <a:pt x="7739" y="17964"/>
                  </a:cubicBezTo>
                  <a:lnTo>
                    <a:pt x="28738" y="17964"/>
                  </a:lnTo>
                  <a:cubicBezTo>
                    <a:pt x="28738" y="17964"/>
                    <a:pt x="21776" y="9153"/>
                    <a:pt x="2885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4"/>
            <p:cNvSpPr/>
            <p:nvPr/>
          </p:nvSpPr>
          <p:spPr>
            <a:xfrm>
              <a:off x="4782275" y="3963825"/>
              <a:ext cx="720725" cy="449125"/>
            </a:xfrm>
            <a:custGeom>
              <a:avLst/>
              <a:gdLst/>
              <a:ahLst/>
              <a:cxnLst/>
              <a:rect l="l" t="t" r="r" b="b"/>
              <a:pathLst>
                <a:path w="28829" h="17965" extrusionOk="0">
                  <a:moveTo>
                    <a:pt x="6528" y="1"/>
                  </a:moveTo>
                  <a:cubicBezTo>
                    <a:pt x="6528" y="1"/>
                    <a:pt x="0" y="10021"/>
                    <a:pt x="7715" y="17964"/>
                  </a:cubicBezTo>
                  <a:lnTo>
                    <a:pt x="28714" y="17964"/>
                  </a:lnTo>
                  <a:cubicBezTo>
                    <a:pt x="28714" y="17964"/>
                    <a:pt x="21753" y="9154"/>
                    <a:pt x="28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4"/>
            <p:cNvSpPr/>
            <p:nvPr/>
          </p:nvSpPr>
          <p:spPr>
            <a:xfrm>
              <a:off x="6961525" y="4109925"/>
              <a:ext cx="576350" cy="33125"/>
            </a:xfrm>
            <a:custGeom>
              <a:avLst/>
              <a:gdLst/>
              <a:ahLst/>
              <a:cxnLst/>
              <a:rect l="l" t="t" r="r" b="b"/>
              <a:pathLst>
                <a:path w="23054" h="1325" extrusionOk="0">
                  <a:moveTo>
                    <a:pt x="23054" y="0"/>
                  </a:moveTo>
                  <a:lnTo>
                    <a:pt x="0" y="685"/>
                  </a:lnTo>
                  <a:lnTo>
                    <a:pt x="22917" y="1324"/>
                  </a:lnTo>
                  <a:cubicBezTo>
                    <a:pt x="22939" y="868"/>
                    <a:pt x="22985" y="434"/>
                    <a:pt x="230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4"/>
            <p:cNvSpPr/>
            <p:nvPr/>
          </p:nvSpPr>
          <p:spPr>
            <a:xfrm>
              <a:off x="7323300" y="4198375"/>
              <a:ext cx="215725" cy="42800"/>
            </a:xfrm>
            <a:custGeom>
              <a:avLst/>
              <a:gdLst/>
              <a:ahLst/>
              <a:cxnLst/>
              <a:rect l="l" t="t" r="r" b="b"/>
              <a:pathLst>
                <a:path w="8629" h="1712" extrusionOk="0">
                  <a:moveTo>
                    <a:pt x="8423" y="0"/>
                  </a:moveTo>
                  <a:lnTo>
                    <a:pt x="0" y="1621"/>
                  </a:lnTo>
                  <a:lnTo>
                    <a:pt x="8628" y="1712"/>
                  </a:lnTo>
                  <a:cubicBezTo>
                    <a:pt x="8537" y="1141"/>
                    <a:pt x="8468" y="548"/>
                    <a:pt x="842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4"/>
            <p:cNvSpPr/>
            <p:nvPr/>
          </p:nvSpPr>
          <p:spPr>
            <a:xfrm>
              <a:off x="6224250" y="4144725"/>
              <a:ext cx="1309625" cy="72500"/>
            </a:xfrm>
            <a:custGeom>
              <a:avLst/>
              <a:gdLst/>
              <a:ahLst/>
              <a:cxnLst/>
              <a:rect l="l" t="t" r="r" b="b"/>
              <a:pathLst>
                <a:path w="52385" h="2900" extrusionOk="0">
                  <a:moveTo>
                    <a:pt x="52385" y="1"/>
                  </a:moveTo>
                  <a:lnTo>
                    <a:pt x="1" y="2899"/>
                  </a:lnTo>
                  <a:lnTo>
                    <a:pt x="52385" y="2032"/>
                  </a:lnTo>
                  <a:cubicBezTo>
                    <a:pt x="52339" y="1324"/>
                    <a:pt x="52339" y="640"/>
                    <a:pt x="5238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4"/>
            <p:cNvSpPr/>
            <p:nvPr/>
          </p:nvSpPr>
          <p:spPr>
            <a:xfrm>
              <a:off x="6414850" y="4291375"/>
              <a:ext cx="1151550" cy="37125"/>
            </a:xfrm>
            <a:custGeom>
              <a:avLst/>
              <a:gdLst/>
              <a:ahLst/>
              <a:cxnLst/>
              <a:rect l="l" t="t" r="r" b="b"/>
              <a:pathLst>
                <a:path w="46062" h="1485" extrusionOk="0">
                  <a:moveTo>
                    <a:pt x="45468" y="1"/>
                  </a:moveTo>
                  <a:lnTo>
                    <a:pt x="0" y="1370"/>
                  </a:lnTo>
                  <a:lnTo>
                    <a:pt x="46062" y="1484"/>
                  </a:lnTo>
                  <a:cubicBezTo>
                    <a:pt x="45834" y="982"/>
                    <a:pt x="45651" y="480"/>
                    <a:pt x="4546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4"/>
            <p:cNvSpPr/>
            <p:nvPr/>
          </p:nvSpPr>
          <p:spPr>
            <a:xfrm>
              <a:off x="6350925" y="4035175"/>
              <a:ext cx="1205775" cy="23050"/>
            </a:xfrm>
            <a:custGeom>
              <a:avLst/>
              <a:gdLst/>
              <a:ahLst/>
              <a:cxnLst/>
              <a:rect l="l" t="t" r="r" b="b"/>
              <a:pathLst>
                <a:path w="48231" h="922" extrusionOk="0">
                  <a:moveTo>
                    <a:pt x="48231" y="0"/>
                  </a:moveTo>
                  <a:lnTo>
                    <a:pt x="48231" y="0"/>
                  </a:lnTo>
                  <a:cubicBezTo>
                    <a:pt x="39101" y="91"/>
                    <a:pt x="1" y="457"/>
                    <a:pt x="480" y="753"/>
                  </a:cubicBezTo>
                  <a:cubicBezTo>
                    <a:pt x="711" y="885"/>
                    <a:pt x="9664" y="922"/>
                    <a:pt x="19878" y="922"/>
                  </a:cubicBezTo>
                  <a:cubicBezTo>
                    <a:pt x="30883" y="922"/>
                    <a:pt x="43352" y="879"/>
                    <a:pt x="47957" y="867"/>
                  </a:cubicBezTo>
                  <a:cubicBezTo>
                    <a:pt x="48048" y="571"/>
                    <a:pt x="48140" y="274"/>
                    <a:pt x="4823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4"/>
            <p:cNvSpPr/>
            <p:nvPr/>
          </p:nvSpPr>
          <p:spPr>
            <a:xfrm>
              <a:off x="4444450" y="3999225"/>
              <a:ext cx="1496800" cy="397175"/>
            </a:xfrm>
            <a:custGeom>
              <a:avLst/>
              <a:gdLst/>
              <a:ahLst/>
              <a:cxnLst/>
              <a:rect l="l" t="t" r="r" b="b"/>
              <a:pathLst>
                <a:path w="59872" h="15887" extrusionOk="0">
                  <a:moveTo>
                    <a:pt x="59871" y="0"/>
                  </a:moveTo>
                  <a:lnTo>
                    <a:pt x="6095" y="114"/>
                  </a:lnTo>
                  <a:lnTo>
                    <a:pt x="6095" y="114"/>
                  </a:lnTo>
                  <a:cubicBezTo>
                    <a:pt x="1" y="11002"/>
                    <a:pt x="8492" y="15886"/>
                    <a:pt x="8492" y="15886"/>
                  </a:cubicBezTo>
                  <a:cubicBezTo>
                    <a:pt x="2626" y="7190"/>
                    <a:pt x="7510" y="2283"/>
                    <a:pt x="7510" y="2283"/>
                  </a:cubicBezTo>
                  <a:lnTo>
                    <a:pt x="7510" y="2283"/>
                  </a:lnTo>
                  <a:lnTo>
                    <a:pt x="59871"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4"/>
            <p:cNvSpPr/>
            <p:nvPr/>
          </p:nvSpPr>
          <p:spPr>
            <a:xfrm>
              <a:off x="4518625" y="4107075"/>
              <a:ext cx="1424325" cy="163775"/>
            </a:xfrm>
            <a:custGeom>
              <a:avLst/>
              <a:gdLst/>
              <a:ahLst/>
              <a:cxnLst/>
              <a:rect l="l" t="t" r="r" b="b"/>
              <a:pathLst>
                <a:path w="56973" h="6551" extrusionOk="0">
                  <a:moveTo>
                    <a:pt x="549" y="0"/>
                  </a:moveTo>
                  <a:cubicBezTo>
                    <a:pt x="343" y="982"/>
                    <a:pt x="183" y="2077"/>
                    <a:pt x="92" y="3355"/>
                  </a:cubicBezTo>
                  <a:cubicBezTo>
                    <a:pt x="1" y="4360"/>
                    <a:pt x="69" y="5478"/>
                    <a:pt x="320" y="6551"/>
                  </a:cubicBezTo>
                  <a:lnTo>
                    <a:pt x="56973" y="6551"/>
                  </a:lnTo>
                  <a:lnTo>
                    <a:pt x="56973"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4"/>
            <p:cNvSpPr/>
            <p:nvPr/>
          </p:nvSpPr>
          <p:spPr>
            <a:xfrm>
              <a:off x="4506075" y="3966250"/>
              <a:ext cx="164375" cy="449775"/>
            </a:xfrm>
            <a:custGeom>
              <a:avLst/>
              <a:gdLst/>
              <a:ahLst/>
              <a:cxnLst/>
              <a:rect l="l" t="t" r="r" b="b"/>
              <a:pathLst>
                <a:path w="6575" h="17991" extrusionOk="0">
                  <a:moveTo>
                    <a:pt x="4372" y="1"/>
                  </a:moveTo>
                  <a:cubicBezTo>
                    <a:pt x="4349" y="1"/>
                    <a:pt x="4315" y="7"/>
                    <a:pt x="4269" y="18"/>
                  </a:cubicBezTo>
                  <a:cubicBezTo>
                    <a:pt x="4178" y="18"/>
                    <a:pt x="4064" y="41"/>
                    <a:pt x="3904" y="87"/>
                  </a:cubicBezTo>
                  <a:cubicBezTo>
                    <a:pt x="3607" y="178"/>
                    <a:pt x="3196" y="360"/>
                    <a:pt x="2763" y="703"/>
                  </a:cubicBezTo>
                  <a:cubicBezTo>
                    <a:pt x="2352" y="1068"/>
                    <a:pt x="1941" y="1570"/>
                    <a:pt x="1621" y="2141"/>
                  </a:cubicBezTo>
                  <a:cubicBezTo>
                    <a:pt x="1279" y="2734"/>
                    <a:pt x="1005" y="3396"/>
                    <a:pt x="777" y="4081"/>
                  </a:cubicBezTo>
                  <a:cubicBezTo>
                    <a:pt x="343" y="5450"/>
                    <a:pt x="138" y="6866"/>
                    <a:pt x="46" y="7916"/>
                  </a:cubicBezTo>
                  <a:cubicBezTo>
                    <a:pt x="1" y="8441"/>
                    <a:pt x="1" y="8897"/>
                    <a:pt x="1" y="9217"/>
                  </a:cubicBezTo>
                  <a:cubicBezTo>
                    <a:pt x="1" y="9376"/>
                    <a:pt x="1" y="9491"/>
                    <a:pt x="1" y="9582"/>
                  </a:cubicBezTo>
                  <a:cubicBezTo>
                    <a:pt x="1" y="9673"/>
                    <a:pt x="1" y="9719"/>
                    <a:pt x="1" y="9719"/>
                  </a:cubicBezTo>
                  <a:cubicBezTo>
                    <a:pt x="1" y="9719"/>
                    <a:pt x="24" y="9901"/>
                    <a:pt x="46" y="10198"/>
                  </a:cubicBezTo>
                  <a:cubicBezTo>
                    <a:pt x="92" y="10518"/>
                    <a:pt x="138" y="10951"/>
                    <a:pt x="252" y="11499"/>
                  </a:cubicBezTo>
                  <a:cubicBezTo>
                    <a:pt x="343" y="12024"/>
                    <a:pt x="526" y="12640"/>
                    <a:pt x="754" y="13257"/>
                  </a:cubicBezTo>
                  <a:cubicBezTo>
                    <a:pt x="1028" y="13896"/>
                    <a:pt x="1347" y="14535"/>
                    <a:pt x="1781" y="15128"/>
                  </a:cubicBezTo>
                  <a:cubicBezTo>
                    <a:pt x="1895" y="15265"/>
                    <a:pt x="2009" y="15402"/>
                    <a:pt x="2123" y="15539"/>
                  </a:cubicBezTo>
                  <a:cubicBezTo>
                    <a:pt x="2238" y="15676"/>
                    <a:pt x="2352" y="15813"/>
                    <a:pt x="2489" y="15950"/>
                  </a:cubicBezTo>
                  <a:cubicBezTo>
                    <a:pt x="2626" y="16064"/>
                    <a:pt x="2740" y="16178"/>
                    <a:pt x="2877" y="16315"/>
                  </a:cubicBezTo>
                  <a:cubicBezTo>
                    <a:pt x="3014" y="16407"/>
                    <a:pt x="3151" y="16521"/>
                    <a:pt x="3288" y="16612"/>
                  </a:cubicBezTo>
                  <a:cubicBezTo>
                    <a:pt x="3356" y="16680"/>
                    <a:pt x="3425" y="16726"/>
                    <a:pt x="3470" y="16772"/>
                  </a:cubicBezTo>
                  <a:cubicBezTo>
                    <a:pt x="3539" y="16817"/>
                    <a:pt x="3630" y="16863"/>
                    <a:pt x="3698" y="16909"/>
                  </a:cubicBezTo>
                  <a:cubicBezTo>
                    <a:pt x="3835" y="16977"/>
                    <a:pt x="3950" y="17069"/>
                    <a:pt x="4086" y="17160"/>
                  </a:cubicBezTo>
                  <a:cubicBezTo>
                    <a:pt x="4360" y="17297"/>
                    <a:pt x="4634" y="17411"/>
                    <a:pt x="4863" y="17525"/>
                  </a:cubicBezTo>
                  <a:cubicBezTo>
                    <a:pt x="5114" y="17616"/>
                    <a:pt x="5342" y="17708"/>
                    <a:pt x="5547" y="17776"/>
                  </a:cubicBezTo>
                  <a:cubicBezTo>
                    <a:pt x="5661" y="17799"/>
                    <a:pt x="5753" y="17845"/>
                    <a:pt x="5844" y="17845"/>
                  </a:cubicBezTo>
                  <a:cubicBezTo>
                    <a:pt x="5935" y="17867"/>
                    <a:pt x="6027" y="17890"/>
                    <a:pt x="6095" y="17913"/>
                  </a:cubicBezTo>
                  <a:cubicBezTo>
                    <a:pt x="6318" y="17964"/>
                    <a:pt x="6476" y="17990"/>
                    <a:pt x="6541" y="17990"/>
                  </a:cubicBezTo>
                  <a:cubicBezTo>
                    <a:pt x="6563" y="17990"/>
                    <a:pt x="6574" y="17987"/>
                    <a:pt x="6574" y="17982"/>
                  </a:cubicBezTo>
                  <a:cubicBezTo>
                    <a:pt x="6574" y="17959"/>
                    <a:pt x="6415" y="17867"/>
                    <a:pt x="6141" y="17776"/>
                  </a:cubicBezTo>
                  <a:cubicBezTo>
                    <a:pt x="6072" y="17730"/>
                    <a:pt x="5981" y="17708"/>
                    <a:pt x="5912" y="17685"/>
                  </a:cubicBezTo>
                  <a:cubicBezTo>
                    <a:pt x="5821" y="17639"/>
                    <a:pt x="5730" y="17616"/>
                    <a:pt x="5639" y="17571"/>
                  </a:cubicBezTo>
                  <a:cubicBezTo>
                    <a:pt x="5433" y="17479"/>
                    <a:pt x="5228" y="17365"/>
                    <a:pt x="4999" y="17251"/>
                  </a:cubicBezTo>
                  <a:cubicBezTo>
                    <a:pt x="4086" y="16795"/>
                    <a:pt x="2968" y="15950"/>
                    <a:pt x="2238" y="14809"/>
                  </a:cubicBezTo>
                  <a:cubicBezTo>
                    <a:pt x="1850" y="14261"/>
                    <a:pt x="1576" y="13645"/>
                    <a:pt x="1347" y="13051"/>
                  </a:cubicBezTo>
                  <a:cubicBezTo>
                    <a:pt x="1165" y="12435"/>
                    <a:pt x="1005" y="11864"/>
                    <a:pt x="937" y="11362"/>
                  </a:cubicBezTo>
                  <a:cubicBezTo>
                    <a:pt x="845" y="10860"/>
                    <a:pt x="822" y="10426"/>
                    <a:pt x="800" y="10152"/>
                  </a:cubicBezTo>
                  <a:cubicBezTo>
                    <a:pt x="777" y="9833"/>
                    <a:pt x="777" y="9673"/>
                    <a:pt x="777" y="9673"/>
                  </a:cubicBezTo>
                  <a:cubicBezTo>
                    <a:pt x="777" y="9673"/>
                    <a:pt x="777" y="9627"/>
                    <a:pt x="754" y="9559"/>
                  </a:cubicBezTo>
                  <a:cubicBezTo>
                    <a:pt x="754" y="9468"/>
                    <a:pt x="754" y="9354"/>
                    <a:pt x="754" y="9217"/>
                  </a:cubicBezTo>
                  <a:cubicBezTo>
                    <a:pt x="754" y="8897"/>
                    <a:pt x="731" y="8486"/>
                    <a:pt x="754" y="7961"/>
                  </a:cubicBezTo>
                  <a:cubicBezTo>
                    <a:pt x="800" y="6934"/>
                    <a:pt x="959" y="5565"/>
                    <a:pt x="1302" y="4241"/>
                  </a:cubicBezTo>
                  <a:cubicBezTo>
                    <a:pt x="1484" y="3579"/>
                    <a:pt x="1713" y="2917"/>
                    <a:pt x="1987" y="2346"/>
                  </a:cubicBezTo>
                  <a:cubicBezTo>
                    <a:pt x="2260" y="1776"/>
                    <a:pt x="2603" y="1296"/>
                    <a:pt x="2968" y="931"/>
                  </a:cubicBezTo>
                  <a:cubicBezTo>
                    <a:pt x="3333" y="566"/>
                    <a:pt x="3698" y="360"/>
                    <a:pt x="3972" y="223"/>
                  </a:cubicBezTo>
                  <a:cubicBezTo>
                    <a:pt x="4109" y="155"/>
                    <a:pt x="4201" y="109"/>
                    <a:pt x="4292" y="87"/>
                  </a:cubicBezTo>
                  <a:cubicBezTo>
                    <a:pt x="4360" y="64"/>
                    <a:pt x="4406" y="41"/>
                    <a:pt x="4406" y="18"/>
                  </a:cubicBezTo>
                  <a:cubicBezTo>
                    <a:pt x="4406" y="7"/>
                    <a:pt x="4395" y="1"/>
                    <a:pt x="4372" y="1"/>
                  </a:cubicBezTo>
                  <a:close/>
                </a:path>
              </a:pathLst>
            </a:custGeom>
            <a:solidFill>
              <a:srgbClr val="BF0C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4"/>
            <p:cNvSpPr/>
            <p:nvPr/>
          </p:nvSpPr>
          <p:spPr>
            <a:xfrm>
              <a:off x="4621350" y="3951850"/>
              <a:ext cx="2982725" cy="466800"/>
            </a:xfrm>
            <a:custGeom>
              <a:avLst/>
              <a:gdLst/>
              <a:ahLst/>
              <a:cxnLst/>
              <a:rect l="l" t="t" r="r" b="b"/>
              <a:pathLst>
                <a:path w="119309" h="18672" extrusionOk="0">
                  <a:moveTo>
                    <a:pt x="59415" y="1"/>
                  </a:moveTo>
                  <a:cubicBezTo>
                    <a:pt x="59415" y="1"/>
                    <a:pt x="44555" y="46"/>
                    <a:pt x="29719" y="115"/>
                  </a:cubicBezTo>
                  <a:cubicBezTo>
                    <a:pt x="22278" y="160"/>
                    <a:pt x="14860" y="206"/>
                    <a:pt x="9290" y="229"/>
                  </a:cubicBezTo>
                  <a:cubicBezTo>
                    <a:pt x="6506" y="252"/>
                    <a:pt x="4177" y="274"/>
                    <a:pt x="2557" y="297"/>
                  </a:cubicBezTo>
                  <a:cubicBezTo>
                    <a:pt x="1758" y="320"/>
                    <a:pt x="1119" y="320"/>
                    <a:pt x="662" y="343"/>
                  </a:cubicBezTo>
                  <a:cubicBezTo>
                    <a:pt x="457" y="343"/>
                    <a:pt x="297" y="343"/>
                    <a:pt x="183" y="366"/>
                  </a:cubicBezTo>
                  <a:cubicBezTo>
                    <a:pt x="69" y="366"/>
                    <a:pt x="0" y="366"/>
                    <a:pt x="0" y="389"/>
                  </a:cubicBezTo>
                  <a:lnTo>
                    <a:pt x="183" y="389"/>
                  </a:lnTo>
                  <a:cubicBezTo>
                    <a:pt x="297" y="411"/>
                    <a:pt x="457" y="411"/>
                    <a:pt x="662" y="411"/>
                  </a:cubicBezTo>
                  <a:cubicBezTo>
                    <a:pt x="1119" y="434"/>
                    <a:pt x="1758" y="434"/>
                    <a:pt x="2557" y="457"/>
                  </a:cubicBezTo>
                  <a:cubicBezTo>
                    <a:pt x="4177" y="480"/>
                    <a:pt x="6506" y="503"/>
                    <a:pt x="9290" y="526"/>
                  </a:cubicBezTo>
                  <a:cubicBezTo>
                    <a:pt x="14860" y="548"/>
                    <a:pt x="22278" y="594"/>
                    <a:pt x="29719" y="640"/>
                  </a:cubicBezTo>
                  <a:cubicBezTo>
                    <a:pt x="40173" y="685"/>
                    <a:pt x="50627" y="731"/>
                    <a:pt x="55900" y="754"/>
                  </a:cubicBezTo>
                  <a:cubicBezTo>
                    <a:pt x="55808" y="822"/>
                    <a:pt x="55717" y="891"/>
                    <a:pt x="55603" y="982"/>
                  </a:cubicBezTo>
                  <a:cubicBezTo>
                    <a:pt x="55512" y="1051"/>
                    <a:pt x="55397" y="1142"/>
                    <a:pt x="55283" y="1233"/>
                  </a:cubicBezTo>
                  <a:cubicBezTo>
                    <a:pt x="55169" y="1347"/>
                    <a:pt x="55078" y="1461"/>
                    <a:pt x="54964" y="1553"/>
                  </a:cubicBezTo>
                  <a:cubicBezTo>
                    <a:pt x="54736" y="1781"/>
                    <a:pt x="54530" y="2032"/>
                    <a:pt x="54302" y="2306"/>
                  </a:cubicBezTo>
                  <a:cubicBezTo>
                    <a:pt x="53891" y="2854"/>
                    <a:pt x="53526" y="3470"/>
                    <a:pt x="53206" y="4132"/>
                  </a:cubicBezTo>
                  <a:cubicBezTo>
                    <a:pt x="52932" y="4817"/>
                    <a:pt x="52704" y="5501"/>
                    <a:pt x="52544" y="6163"/>
                  </a:cubicBezTo>
                  <a:cubicBezTo>
                    <a:pt x="52385" y="6825"/>
                    <a:pt x="52270" y="7464"/>
                    <a:pt x="52225" y="7989"/>
                  </a:cubicBezTo>
                  <a:cubicBezTo>
                    <a:pt x="52156" y="8537"/>
                    <a:pt x="52133" y="8994"/>
                    <a:pt x="52111" y="9290"/>
                  </a:cubicBezTo>
                  <a:cubicBezTo>
                    <a:pt x="52111" y="9610"/>
                    <a:pt x="52088" y="9793"/>
                    <a:pt x="52088" y="9793"/>
                  </a:cubicBezTo>
                  <a:lnTo>
                    <a:pt x="52088" y="9930"/>
                  </a:lnTo>
                  <a:cubicBezTo>
                    <a:pt x="52088" y="10021"/>
                    <a:pt x="52088" y="10135"/>
                    <a:pt x="52111" y="10295"/>
                  </a:cubicBezTo>
                  <a:cubicBezTo>
                    <a:pt x="52111" y="10455"/>
                    <a:pt x="52111" y="10660"/>
                    <a:pt x="52133" y="10865"/>
                  </a:cubicBezTo>
                  <a:cubicBezTo>
                    <a:pt x="52133" y="11094"/>
                    <a:pt x="52202" y="11345"/>
                    <a:pt x="52225" y="11619"/>
                  </a:cubicBezTo>
                  <a:cubicBezTo>
                    <a:pt x="52385" y="12714"/>
                    <a:pt x="52887" y="14129"/>
                    <a:pt x="53754" y="15339"/>
                  </a:cubicBezTo>
                  <a:cubicBezTo>
                    <a:pt x="54530" y="16458"/>
                    <a:pt x="55580" y="17325"/>
                    <a:pt x="56470" y="17873"/>
                  </a:cubicBezTo>
                  <a:cubicBezTo>
                    <a:pt x="51083" y="17873"/>
                    <a:pt x="41154" y="17918"/>
                    <a:pt x="31225" y="17964"/>
                  </a:cubicBezTo>
                  <a:cubicBezTo>
                    <a:pt x="23899" y="18010"/>
                    <a:pt x="16549" y="18055"/>
                    <a:pt x="11048" y="18078"/>
                  </a:cubicBezTo>
                  <a:cubicBezTo>
                    <a:pt x="8286" y="18101"/>
                    <a:pt x="5981" y="18124"/>
                    <a:pt x="4383" y="18147"/>
                  </a:cubicBezTo>
                  <a:cubicBezTo>
                    <a:pt x="3584" y="18170"/>
                    <a:pt x="2945" y="18170"/>
                    <a:pt x="2511" y="18192"/>
                  </a:cubicBezTo>
                  <a:cubicBezTo>
                    <a:pt x="2306" y="18192"/>
                    <a:pt x="2146" y="18192"/>
                    <a:pt x="2032" y="18215"/>
                  </a:cubicBezTo>
                  <a:cubicBezTo>
                    <a:pt x="1918" y="18215"/>
                    <a:pt x="1849" y="18215"/>
                    <a:pt x="1849" y="18238"/>
                  </a:cubicBezTo>
                  <a:lnTo>
                    <a:pt x="2032" y="18238"/>
                  </a:lnTo>
                  <a:cubicBezTo>
                    <a:pt x="2146" y="18261"/>
                    <a:pt x="2306" y="18261"/>
                    <a:pt x="2511" y="18261"/>
                  </a:cubicBezTo>
                  <a:cubicBezTo>
                    <a:pt x="2945" y="18284"/>
                    <a:pt x="3584" y="18284"/>
                    <a:pt x="4383" y="18306"/>
                  </a:cubicBezTo>
                  <a:cubicBezTo>
                    <a:pt x="5981" y="18329"/>
                    <a:pt x="8286" y="18352"/>
                    <a:pt x="11048" y="18375"/>
                  </a:cubicBezTo>
                  <a:cubicBezTo>
                    <a:pt x="16549" y="18398"/>
                    <a:pt x="23899" y="18443"/>
                    <a:pt x="31225" y="18489"/>
                  </a:cubicBezTo>
                  <a:cubicBezTo>
                    <a:pt x="42204" y="18535"/>
                    <a:pt x="53206" y="18580"/>
                    <a:pt x="58045" y="18603"/>
                  </a:cubicBezTo>
                  <a:cubicBezTo>
                    <a:pt x="58228" y="18649"/>
                    <a:pt x="58342" y="18672"/>
                    <a:pt x="58342" y="18672"/>
                  </a:cubicBezTo>
                  <a:cubicBezTo>
                    <a:pt x="58342" y="18649"/>
                    <a:pt x="58319" y="18626"/>
                    <a:pt x="58273" y="18603"/>
                  </a:cubicBezTo>
                  <a:lnTo>
                    <a:pt x="60602" y="18603"/>
                  </a:lnTo>
                  <a:cubicBezTo>
                    <a:pt x="60602" y="18603"/>
                    <a:pt x="75278" y="18558"/>
                    <a:pt x="89955" y="18489"/>
                  </a:cubicBezTo>
                  <a:cubicBezTo>
                    <a:pt x="97282" y="18443"/>
                    <a:pt x="104632" y="18398"/>
                    <a:pt x="110133" y="18375"/>
                  </a:cubicBezTo>
                  <a:cubicBezTo>
                    <a:pt x="112872" y="18352"/>
                    <a:pt x="115177" y="18329"/>
                    <a:pt x="116775" y="18306"/>
                  </a:cubicBezTo>
                  <a:cubicBezTo>
                    <a:pt x="117574" y="18284"/>
                    <a:pt x="118213" y="18284"/>
                    <a:pt x="118646" y="18261"/>
                  </a:cubicBezTo>
                  <a:cubicBezTo>
                    <a:pt x="118852" y="18261"/>
                    <a:pt x="119012" y="18261"/>
                    <a:pt x="119126" y="18238"/>
                  </a:cubicBezTo>
                  <a:lnTo>
                    <a:pt x="119308" y="18238"/>
                  </a:lnTo>
                  <a:cubicBezTo>
                    <a:pt x="119308" y="18215"/>
                    <a:pt x="119240" y="18215"/>
                    <a:pt x="119126" y="18215"/>
                  </a:cubicBezTo>
                  <a:cubicBezTo>
                    <a:pt x="119012" y="18192"/>
                    <a:pt x="118852" y="18192"/>
                    <a:pt x="118646" y="18192"/>
                  </a:cubicBezTo>
                  <a:cubicBezTo>
                    <a:pt x="118213" y="18170"/>
                    <a:pt x="117574" y="18170"/>
                    <a:pt x="116775" y="18147"/>
                  </a:cubicBezTo>
                  <a:cubicBezTo>
                    <a:pt x="115177" y="18124"/>
                    <a:pt x="112872" y="18101"/>
                    <a:pt x="110133" y="18078"/>
                  </a:cubicBezTo>
                  <a:cubicBezTo>
                    <a:pt x="104632" y="18055"/>
                    <a:pt x="97282" y="18010"/>
                    <a:pt x="89955" y="17964"/>
                  </a:cubicBezTo>
                  <a:cubicBezTo>
                    <a:pt x="75278" y="17896"/>
                    <a:pt x="60602" y="17850"/>
                    <a:pt x="60602" y="17850"/>
                  </a:cubicBezTo>
                  <a:lnTo>
                    <a:pt x="57018" y="17850"/>
                  </a:lnTo>
                  <a:cubicBezTo>
                    <a:pt x="56972" y="17827"/>
                    <a:pt x="56904" y="17781"/>
                    <a:pt x="56835" y="17736"/>
                  </a:cubicBezTo>
                  <a:cubicBezTo>
                    <a:pt x="55968" y="17142"/>
                    <a:pt x="54918" y="16207"/>
                    <a:pt x="54188" y="15020"/>
                  </a:cubicBezTo>
                  <a:cubicBezTo>
                    <a:pt x="53434" y="13878"/>
                    <a:pt x="53024" y="12532"/>
                    <a:pt x="52932" y="11527"/>
                  </a:cubicBezTo>
                  <a:cubicBezTo>
                    <a:pt x="52910" y="11276"/>
                    <a:pt x="52864" y="11025"/>
                    <a:pt x="52864" y="10820"/>
                  </a:cubicBezTo>
                  <a:cubicBezTo>
                    <a:pt x="52864" y="10614"/>
                    <a:pt x="52841" y="10432"/>
                    <a:pt x="52841" y="10295"/>
                  </a:cubicBezTo>
                  <a:cubicBezTo>
                    <a:pt x="52841" y="10135"/>
                    <a:pt x="52841" y="10021"/>
                    <a:pt x="52841" y="9930"/>
                  </a:cubicBezTo>
                  <a:cubicBezTo>
                    <a:pt x="52864" y="9861"/>
                    <a:pt x="52864" y="9815"/>
                    <a:pt x="52864" y="9815"/>
                  </a:cubicBezTo>
                  <a:cubicBezTo>
                    <a:pt x="52864" y="9815"/>
                    <a:pt x="52864" y="9633"/>
                    <a:pt x="52864" y="9336"/>
                  </a:cubicBezTo>
                  <a:cubicBezTo>
                    <a:pt x="52864" y="9017"/>
                    <a:pt x="52864" y="8583"/>
                    <a:pt x="52910" y="8058"/>
                  </a:cubicBezTo>
                  <a:cubicBezTo>
                    <a:pt x="52955" y="7533"/>
                    <a:pt x="53046" y="6939"/>
                    <a:pt x="53161" y="6300"/>
                  </a:cubicBezTo>
                  <a:cubicBezTo>
                    <a:pt x="53275" y="5661"/>
                    <a:pt x="53457" y="4999"/>
                    <a:pt x="53708" y="4337"/>
                  </a:cubicBezTo>
                  <a:cubicBezTo>
                    <a:pt x="53959" y="3698"/>
                    <a:pt x="54302" y="3082"/>
                    <a:pt x="54644" y="2557"/>
                  </a:cubicBezTo>
                  <a:cubicBezTo>
                    <a:pt x="54850" y="2283"/>
                    <a:pt x="55009" y="2032"/>
                    <a:pt x="55238" y="1804"/>
                  </a:cubicBezTo>
                  <a:cubicBezTo>
                    <a:pt x="55329" y="1690"/>
                    <a:pt x="55420" y="1576"/>
                    <a:pt x="55512" y="1484"/>
                  </a:cubicBezTo>
                  <a:cubicBezTo>
                    <a:pt x="55626" y="1393"/>
                    <a:pt x="55717" y="1279"/>
                    <a:pt x="55808" y="1188"/>
                  </a:cubicBezTo>
                  <a:cubicBezTo>
                    <a:pt x="55991" y="1028"/>
                    <a:pt x="56151" y="868"/>
                    <a:pt x="56310" y="754"/>
                  </a:cubicBezTo>
                  <a:lnTo>
                    <a:pt x="59415" y="754"/>
                  </a:lnTo>
                  <a:lnTo>
                    <a:pt x="89088" y="640"/>
                  </a:lnTo>
                  <a:cubicBezTo>
                    <a:pt x="96506" y="594"/>
                    <a:pt x="103924" y="548"/>
                    <a:pt x="109471" y="526"/>
                  </a:cubicBezTo>
                  <a:cubicBezTo>
                    <a:pt x="112255" y="503"/>
                    <a:pt x="114583" y="480"/>
                    <a:pt x="116204" y="457"/>
                  </a:cubicBezTo>
                  <a:cubicBezTo>
                    <a:pt x="117026" y="434"/>
                    <a:pt x="117642" y="434"/>
                    <a:pt x="118076" y="411"/>
                  </a:cubicBezTo>
                  <a:cubicBezTo>
                    <a:pt x="118304" y="411"/>
                    <a:pt x="118464" y="411"/>
                    <a:pt x="118578" y="389"/>
                  </a:cubicBezTo>
                  <a:lnTo>
                    <a:pt x="118761" y="389"/>
                  </a:lnTo>
                  <a:cubicBezTo>
                    <a:pt x="118761" y="366"/>
                    <a:pt x="118692" y="366"/>
                    <a:pt x="118578" y="366"/>
                  </a:cubicBezTo>
                  <a:cubicBezTo>
                    <a:pt x="118464" y="343"/>
                    <a:pt x="118304" y="343"/>
                    <a:pt x="118076" y="343"/>
                  </a:cubicBezTo>
                  <a:cubicBezTo>
                    <a:pt x="117642" y="320"/>
                    <a:pt x="117026" y="320"/>
                    <a:pt x="116204" y="297"/>
                  </a:cubicBezTo>
                  <a:cubicBezTo>
                    <a:pt x="114583" y="274"/>
                    <a:pt x="112255" y="252"/>
                    <a:pt x="109471" y="229"/>
                  </a:cubicBezTo>
                  <a:cubicBezTo>
                    <a:pt x="103924" y="206"/>
                    <a:pt x="96506" y="160"/>
                    <a:pt x="89088" y="115"/>
                  </a:cubicBezTo>
                  <a:cubicBezTo>
                    <a:pt x="74251" y="46"/>
                    <a:pt x="59415" y="1"/>
                    <a:pt x="59415" y="1"/>
                  </a:cubicBezTo>
                  <a:close/>
                </a:path>
              </a:pathLst>
            </a:custGeom>
            <a:solidFill>
              <a:srgbClr val="BF0C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4"/>
            <p:cNvSpPr/>
            <p:nvPr/>
          </p:nvSpPr>
          <p:spPr>
            <a:xfrm>
              <a:off x="4665850" y="3867400"/>
              <a:ext cx="2942225" cy="80475"/>
            </a:xfrm>
            <a:custGeom>
              <a:avLst/>
              <a:gdLst/>
              <a:ahLst/>
              <a:cxnLst/>
              <a:rect l="l" t="t" r="r" b="b"/>
              <a:pathLst>
                <a:path w="117689" h="3219" extrusionOk="0">
                  <a:moveTo>
                    <a:pt x="51791" y="0"/>
                  </a:moveTo>
                  <a:lnTo>
                    <a:pt x="38849" y="754"/>
                  </a:lnTo>
                  <a:lnTo>
                    <a:pt x="32367" y="1119"/>
                  </a:lnTo>
                  <a:lnTo>
                    <a:pt x="25885" y="1530"/>
                  </a:lnTo>
                  <a:lnTo>
                    <a:pt x="19425" y="1941"/>
                  </a:lnTo>
                  <a:lnTo>
                    <a:pt x="12943" y="2351"/>
                  </a:lnTo>
                  <a:cubicBezTo>
                    <a:pt x="8629" y="2625"/>
                    <a:pt x="4315" y="2899"/>
                    <a:pt x="1" y="3219"/>
                  </a:cubicBezTo>
                  <a:cubicBezTo>
                    <a:pt x="4315" y="3036"/>
                    <a:pt x="8652" y="2831"/>
                    <a:pt x="12966" y="2625"/>
                  </a:cubicBezTo>
                  <a:lnTo>
                    <a:pt x="19448" y="2306"/>
                  </a:lnTo>
                  <a:lnTo>
                    <a:pt x="25930" y="1986"/>
                  </a:lnTo>
                  <a:lnTo>
                    <a:pt x="32390" y="1667"/>
                  </a:lnTo>
                  <a:lnTo>
                    <a:pt x="38872" y="1324"/>
                  </a:lnTo>
                  <a:lnTo>
                    <a:pt x="51814" y="617"/>
                  </a:lnTo>
                  <a:lnTo>
                    <a:pt x="60031" y="913"/>
                  </a:lnTo>
                  <a:lnTo>
                    <a:pt x="68271" y="1165"/>
                  </a:lnTo>
                  <a:lnTo>
                    <a:pt x="84751" y="1667"/>
                  </a:lnTo>
                  <a:lnTo>
                    <a:pt x="101231" y="2123"/>
                  </a:lnTo>
                  <a:lnTo>
                    <a:pt x="109448" y="2306"/>
                  </a:lnTo>
                  <a:lnTo>
                    <a:pt x="117688" y="2488"/>
                  </a:lnTo>
                  <a:lnTo>
                    <a:pt x="109471" y="2123"/>
                  </a:lnTo>
                  <a:lnTo>
                    <a:pt x="101231" y="1781"/>
                  </a:lnTo>
                  <a:lnTo>
                    <a:pt x="84774" y="1119"/>
                  </a:lnTo>
                  <a:lnTo>
                    <a:pt x="68294" y="548"/>
                  </a:lnTo>
                  <a:lnTo>
                    <a:pt x="60054" y="252"/>
                  </a:lnTo>
                  <a:lnTo>
                    <a:pt x="51814" y="0"/>
                  </a:lnTo>
                  <a:close/>
                </a:path>
              </a:pathLst>
            </a:custGeom>
            <a:solidFill>
              <a:srgbClr val="BF0C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4"/>
            <p:cNvSpPr/>
            <p:nvPr/>
          </p:nvSpPr>
          <p:spPr>
            <a:xfrm>
              <a:off x="4702950" y="4048300"/>
              <a:ext cx="1265675" cy="334975"/>
            </a:xfrm>
            <a:custGeom>
              <a:avLst/>
              <a:gdLst/>
              <a:ahLst/>
              <a:cxnLst/>
              <a:rect l="l" t="t" r="r" b="b"/>
              <a:pathLst>
                <a:path w="50627" h="13399" extrusionOk="0">
                  <a:moveTo>
                    <a:pt x="48344" y="0"/>
                  </a:moveTo>
                  <a:lnTo>
                    <a:pt x="48344" y="0"/>
                  </a:lnTo>
                  <a:cubicBezTo>
                    <a:pt x="38324" y="9039"/>
                    <a:pt x="0" y="13398"/>
                    <a:pt x="0" y="13398"/>
                  </a:cubicBezTo>
                  <a:lnTo>
                    <a:pt x="50627" y="13284"/>
                  </a:lnTo>
                  <a:cubicBezTo>
                    <a:pt x="43985" y="8058"/>
                    <a:pt x="48344" y="0"/>
                    <a:pt x="4834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4"/>
            <p:cNvSpPr/>
            <p:nvPr/>
          </p:nvSpPr>
          <p:spPr>
            <a:xfrm>
              <a:off x="5020225" y="3435425"/>
              <a:ext cx="2758450" cy="512450"/>
            </a:xfrm>
            <a:custGeom>
              <a:avLst/>
              <a:gdLst/>
              <a:ahLst/>
              <a:cxnLst/>
              <a:rect l="l" t="t" r="r" b="b"/>
              <a:pathLst>
                <a:path w="110338" h="20498" extrusionOk="0">
                  <a:moveTo>
                    <a:pt x="51449" y="1"/>
                  </a:moveTo>
                  <a:cubicBezTo>
                    <a:pt x="51449" y="1"/>
                    <a:pt x="7921" y="2215"/>
                    <a:pt x="5341" y="2763"/>
                  </a:cubicBezTo>
                  <a:cubicBezTo>
                    <a:pt x="2762" y="3310"/>
                    <a:pt x="685" y="4954"/>
                    <a:pt x="183" y="11984"/>
                  </a:cubicBezTo>
                  <a:cubicBezTo>
                    <a:pt x="0" y="14358"/>
                    <a:pt x="617" y="17188"/>
                    <a:pt x="2351" y="18900"/>
                  </a:cubicBezTo>
                  <a:cubicBezTo>
                    <a:pt x="3059" y="19585"/>
                    <a:pt x="3949" y="19996"/>
                    <a:pt x="4885" y="20201"/>
                  </a:cubicBezTo>
                  <a:cubicBezTo>
                    <a:pt x="5798" y="20429"/>
                    <a:pt x="6757" y="20498"/>
                    <a:pt x="7647" y="20498"/>
                  </a:cubicBezTo>
                  <a:cubicBezTo>
                    <a:pt x="9770" y="20498"/>
                    <a:pt x="11869" y="20498"/>
                    <a:pt x="13969" y="20475"/>
                  </a:cubicBezTo>
                  <a:cubicBezTo>
                    <a:pt x="20771" y="20475"/>
                    <a:pt x="27550" y="20475"/>
                    <a:pt x="34330" y="20452"/>
                  </a:cubicBezTo>
                  <a:cubicBezTo>
                    <a:pt x="42912" y="20452"/>
                    <a:pt x="51494" y="20429"/>
                    <a:pt x="60054" y="20429"/>
                  </a:cubicBezTo>
                  <a:cubicBezTo>
                    <a:pt x="68453" y="20407"/>
                    <a:pt x="76830" y="20407"/>
                    <a:pt x="85230" y="20384"/>
                  </a:cubicBezTo>
                  <a:cubicBezTo>
                    <a:pt x="91461" y="20384"/>
                    <a:pt x="97693" y="20384"/>
                    <a:pt x="103924" y="20361"/>
                  </a:cubicBezTo>
                  <a:lnTo>
                    <a:pt x="110338" y="20361"/>
                  </a:lnTo>
                  <a:cubicBezTo>
                    <a:pt x="103878" y="11139"/>
                    <a:pt x="110087" y="2078"/>
                    <a:pt x="110087" y="2078"/>
                  </a:cubicBezTo>
                  <a:lnTo>
                    <a:pt x="514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4"/>
            <p:cNvSpPr/>
            <p:nvPr/>
          </p:nvSpPr>
          <p:spPr>
            <a:xfrm>
              <a:off x="6281900" y="3506600"/>
              <a:ext cx="1494500" cy="436150"/>
            </a:xfrm>
            <a:custGeom>
              <a:avLst/>
              <a:gdLst/>
              <a:ahLst/>
              <a:cxnLst/>
              <a:rect l="l" t="t" r="r" b="b"/>
              <a:pathLst>
                <a:path w="59780" h="17446" extrusionOk="0">
                  <a:moveTo>
                    <a:pt x="14499" y="0"/>
                  </a:moveTo>
                  <a:cubicBezTo>
                    <a:pt x="12181" y="0"/>
                    <a:pt x="10590" y="9"/>
                    <a:pt x="10066" y="30"/>
                  </a:cubicBezTo>
                  <a:cubicBezTo>
                    <a:pt x="9869" y="36"/>
                    <a:pt x="9653" y="38"/>
                    <a:pt x="9421" y="38"/>
                  </a:cubicBezTo>
                  <a:cubicBezTo>
                    <a:pt x="9238" y="38"/>
                    <a:pt x="9045" y="37"/>
                    <a:pt x="8843" y="37"/>
                  </a:cubicBezTo>
                  <a:cubicBezTo>
                    <a:pt x="5715" y="37"/>
                    <a:pt x="661" y="254"/>
                    <a:pt x="183" y="7448"/>
                  </a:cubicBezTo>
                  <a:cubicBezTo>
                    <a:pt x="0" y="10050"/>
                    <a:pt x="616" y="13223"/>
                    <a:pt x="2054" y="15277"/>
                  </a:cubicBezTo>
                  <a:cubicBezTo>
                    <a:pt x="3287" y="17057"/>
                    <a:pt x="5181" y="17445"/>
                    <a:pt x="7030" y="17445"/>
                  </a:cubicBezTo>
                  <a:cubicBezTo>
                    <a:pt x="9906" y="17445"/>
                    <a:pt x="12782" y="17423"/>
                    <a:pt x="15658" y="17423"/>
                  </a:cubicBezTo>
                  <a:cubicBezTo>
                    <a:pt x="24537" y="17423"/>
                    <a:pt x="33416" y="17400"/>
                    <a:pt x="42295" y="17400"/>
                  </a:cubicBezTo>
                  <a:cubicBezTo>
                    <a:pt x="48116" y="17377"/>
                    <a:pt x="53936" y="17377"/>
                    <a:pt x="59780" y="17354"/>
                  </a:cubicBezTo>
                  <a:cubicBezTo>
                    <a:pt x="54758" y="10050"/>
                    <a:pt x="57657" y="2837"/>
                    <a:pt x="59026" y="235"/>
                  </a:cubicBezTo>
                  <a:cubicBezTo>
                    <a:pt x="50425" y="179"/>
                    <a:pt x="25002" y="0"/>
                    <a:pt x="14499" y="0"/>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4"/>
            <p:cNvSpPr/>
            <p:nvPr/>
          </p:nvSpPr>
          <p:spPr>
            <a:xfrm>
              <a:off x="6323550" y="3542750"/>
              <a:ext cx="1435150" cy="371475"/>
            </a:xfrm>
            <a:custGeom>
              <a:avLst/>
              <a:gdLst/>
              <a:ahLst/>
              <a:cxnLst/>
              <a:rect l="l" t="t" r="r" b="b"/>
              <a:pathLst>
                <a:path w="57406" h="14859" extrusionOk="0">
                  <a:moveTo>
                    <a:pt x="13295" y="0"/>
                  </a:moveTo>
                  <a:cubicBezTo>
                    <a:pt x="11291" y="0"/>
                    <a:pt x="9918" y="7"/>
                    <a:pt x="9450" y="22"/>
                  </a:cubicBezTo>
                  <a:cubicBezTo>
                    <a:pt x="9289" y="26"/>
                    <a:pt x="9115" y="27"/>
                    <a:pt x="8930" y="27"/>
                  </a:cubicBezTo>
                  <a:cubicBezTo>
                    <a:pt x="8722" y="27"/>
                    <a:pt x="8499" y="26"/>
                    <a:pt x="8266" y="26"/>
                  </a:cubicBezTo>
                  <a:cubicBezTo>
                    <a:pt x="5321" y="26"/>
                    <a:pt x="617" y="249"/>
                    <a:pt x="160" y="6344"/>
                  </a:cubicBezTo>
                  <a:cubicBezTo>
                    <a:pt x="0" y="8558"/>
                    <a:pt x="571" y="11275"/>
                    <a:pt x="1918" y="13009"/>
                  </a:cubicBezTo>
                  <a:cubicBezTo>
                    <a:pt x="3082" y="14539"/>
                    <a:pt x="4862" y="14858"/>
                    <a:pt x="6597" y="14858"/>
                  </a:cubicBezTo>
                  <a:lnTo>
                    <a:pt x="14700" y="14858"/>
                  </a:lnTo>
                  <a:cubicBezTo>
                    <a:pt x="23054" y="14835"/>
                    <a:pt x="31385" y="14835"/>
                    <a:pt x="39716" y="14812"/>
                  </a:cubicBezTo>
                  <a:cubicBezTo>
                    <a:pt x="45468" y="14812"/>
                    <a:pt x="51198" y="14812"/>
                    <a:pt x="56927" y="14790"/>
                  </a:cubicBezTo>
                  <a:lnTo>
                    <a:pt x="57406" y="14790"/>
                  </a:lnTo>
                  <a:cubicBezTo>
                    <a:pt x="54005" y="8924"/>
                    <a:pt x="55397" y="3309"/>
                    <a:pt x="56698" y="204"/>
                  </a:cubicBezTo>
                  <a:cubicBezTo>
                    <a:pt x="50115" y="166"/>
                    <a:pt x="23511" y="0"/>
                    <a:pt x="13295" y="0"/>
                  </a:cubicBezTo>
                  <a:close/>
                </a:path>
              </a:pathLst>
            </a:custGeom>
            <a:solidFill>
              <a:srgbClr val="FD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4"/>
            <p:cNvSpPr/>
            <p:nvPr/>
          </p:nvSpPr>
          <p:spPr>
            <a:xfrm>
              <a:off x="6323550" y="3564975"/>
              <a:ext cx="1435150" cy="349250"/>
            </a:xfrm>
            <a:custGeom>
              <a:avLst/>
              <a:gdLst/>
              <a:ahLst/>
              <a:cxnLst/>
              <a:rect l="l" t="t" r="r" b="b"/>
              <a:pathLst>
                <a:path w="57406" h="13970" extrusionOk="0">
                  <a:moveTo>
                    <a:pt x="3287" y="0"/>
                  </a:moveTo>
                  <a:cubicBezTo>
                    <a:pt x="1667" y="822"/>
                    <a:pt x="388" y="2397"/>
                    <a:pt x="160" y="5455"/>
                  </a:cubicBezTo>
                  <a:cubicBezTo>
                    <a:pt x="0" y="7669"/>
                    <a:pt x="571" y="10386"/>
                    <a:pt x="1918" y="12120"/>
                  </a:cubicBezTo>
                  <a:cubicBezTo>
                    <a:pt x="3082" y="13650"/>
                    <a:pt x="4862" y="13969"/>
                    <a:pt x="6597" y="13969"/>
                  </a:cubicBezTo>
                  <a:lnTo>
                    <a:pt x="14700" y="13969"/>
                  </a:lnTo>
                  <a:cubicBezTo>
                    <a:pt x="23054" y="13946"/>
                    <a:pt x="31385" y="13946"/>
                    <a:pt x="39716" y="13923"/>
                  </a:cubicBezTo>
                  <a:cubicBezTo>
                    <a:pt x="45468" y="13923"/>
                    <a:pt x="51198" y="13923"/>
                    <a:pt x="56927" y="13901"/>
                  </a:cubicBezTo>
                  <a:lnTo>
                    <a:pt x="57406" y="13901"/>
                  </a:lnTo>
                  <a:cubicBezTo>
                    <a:pt x="56288" y="11983"/>
                    <a:pt x="55671" y="10066"/>
                    <a:pt x="55420" y="8286"/>
                  </a:cubicBezTo>
                  <a:lnTo>
                    <a:pt x="42684" y="8286"/>
                  </a:lnTo>
                  <a:cubicBezTo>
                    <a:pt x="39939" y="8286"/>
                    <a:pt x="37194" y="8527"/>
                    <a:pt x="34449" y="8527"/>
                  </a:cubicBezTo>
                  <a:cubicBezTo>
                    <a:pt x="33610" y="8527"/>
                    <a:pt x="32772" y="8504"/>
                    <a:pt x="31933" y="8445"/>
                  </a:cubicBezTo>
                  <a:cubicBezTo>
                    <a:pt x="28692" y="8217"/>
                    <a:pt x="25633" y="8560"/>
                    <a:pt x="22369" y="7806"/>
                  </a:cubicBezTo>
                  <a:cubicBezTo>
                    <a:pt x="20155" y="7304"/>
                    <a:pt x="17918" y="7099"/>
                    <a:pt x="15727" y="6551"/>
                  </a:cubicBezTo>
                  <a:cubicBezTo>
                    <a:pt x="14152" y="6163"/>
                    <a:pt x="12486" y="5957"/>
                    <a:pt x="10934" y="5455"/>
                  </a:cubicBezTo>
                  <a:cubicBezTo>
                    <a:pt x="8423" y="4634"/>
                    <a:pt x="4223" y="2922"/>
                    <a:pt x="328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4"/>
            <p:cNvSpPr/>
            <p:nvPr/>
          </p:nvSpPr>
          <p:spPr>
            <a:xfrm>
              <a:off x="6323550" y="3542750"/>
              <a:ext cx="1417475" cy="352625"/>
            </a:xfrm>
            <a:custGeom>
              <a:avLst/>
              <a:gdLst/>
              <a:ahLst/>
              <a:cxnLst/>
              <a:rect l="l" t="t" r="r" b="b"/>
              <a:pathLst>
                <a:path w="56699" h="14105" extrusionOk="0">
                  <a:moveTo>
                    <a:pt x="13295" y="0"/>
                  </a:moveTo>
                  <a:cubicBezTo>
                    <a:pt x="11291" y="0"/>
                    <a:pt x="9918" y="7"/>
                    <a:pt x="9450" y="22"/>
                  </a:cubicBezTo>
                  <a:cubicBezTo>
                    <a:pt x="9289" y="26"/>
                    <a:pt x="9115" y="27"/>
                    <a:pt x="8930" y="27"/>
                  </a:cubicBezTo>
                  <a:cubicBezTo>
                    <a:pt x="8722" y="27"/>
                    <a:pt x="8499" y="26"/>
                    <a:pt x="8266" y="26"/>
                  </a:cubicBezTo>
                  <a:cubicBezTo>
                    <a:pt x="5321" y="26"/>
                    <a:pt x="617" y="249"/>
                    <a:pt x="160" y="6344"/>
                  </a:cubicBezTo>
                  <a:cubicBezTo>
                    <a:pt x="0" y="8558"/>
                    <a:pt x="571" y="11275"/>
                    <a:pt x="1918" y="13009"/>
                  </a:cubicBezTo>
                  <a:cubicBezTo>
                    <a:pt x="2283" y="13489"/>
                    <a:pt x="2694" y="13831"/>
                    <a:pt x="3150" y="14105"/>
                  </a:cubicBezTo>
                  <a:cubicBezTo>
                    <a:pt x="1826" y="12347"/>
                    <a:pt x="1256" y="9677"/>
                    <a:pt x="1416" y="7463"/>
                  </a:cubicBezTo>
                  <a:cubicBezTo>
                    <a:pt x="1940" y="455"/>
                    <a:pt x="8080" y="1231"/>
                    <a:pt x="10705" y="1140"/>
                  </a:cubicBezTo>
                  <a:cubicBezTo>
                    <a:pt x="11084" y="1131"/>
                    <a:pt x="12053" y="1126"/>
                    <a:pt x="13466" y="1126"/>
                  </a:cubicBezTo>
                  <a:cubicBezTo>
                    <a:pt x="22099" y="1126"/>
                    <a:pt x="47340" y="1284"/>
                    <a:pt x="56265" y="1323"/>
                  </a:cubicBezTo>
                  <a:cubicBezTo>
                    <a:pt x="56402" y="935"/>
                    <a:pt x="56539" y="547"/>
                    <a:pt x="56698" y="204"/>
                  </a:cubicBezTo>
                  <a:cubicBezTo>
                    <a:pt x="50115" y="166"/>
                    <a:pt x="23511" y="0"/>
                    <a:pt x="1329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4"/>
            <p:cNvSpPr/>
            <p:nvPr/>
          </p:nvSpPr>
          <p:spPr>
            <a:xfrm>
              <a:off x="5107525" y="3435425"/>
              <a:ext cx="2664875" cy="86775"/>
            </a:xfrm>
            <a:custGeom>
              <a:avLst/>
              <a:gdLst/>
              <a:ahLst/>
              <a:cxnLst/>
              <a:rect l="l" t="t" r="r" b="b"/>
              <a:pathLst>
                <a:path w="106595" h="3471" extrusionOk="0">
                  <a:moveTo>
                    <a:pt x="47957" y="1"/>
                  </a:moveTo>
                  <a:cubicBezTo>
                    <a:pt x="47957" y="1"/>
                    <a:pt x="4429" y="2215"/>
                    <a:pt x="1849" y="2763"/>
                  </a:cubicBezTo>
                  <a:cubicBezTo>
                    <a:pt x="1188" y="2900"/>
                    <a:pt x="571" y="3105"/>
                    <a:pt x="1" y="3470"/>
                  </a:cubicBezTo>
                  <a:lnTo>
                    <a:pt x="106115" y="2877"/>
                  </a:lnTo>
                  <a:cubicBezTo>
                    <a:pt x="106389" y="2352"/>
                    <a:pt x="106595" y="2078"/>
                    <a:pt x="106595" y="2078"/>
                  </a:cubicBezTo>
                  <a:lnTo>
                    <a:pt x="47957"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4"/>
            <p:cNvSpPr/>
            <p:nvPr/>
          </p:nvSpPr>
          <p:spPr>
            <a:xfrm>
              <a:off x="5065300" y="3519325"/>
              <a:ext cx="337275" cy="424575"/>
            </a:xfrm>
            <a:custGeom>
              <a:avLst/>
              <a:gdLst/>
              <a:ahLst/>
              <a:cxnLst/>
              <a:rect l="l" t="t" r="r" b="b"/>
              <a:pathLst>
                <a:path w="13491" h="16983" extrusionOk="0">
                  <a:moveTo>
                    <a:pt x="8035" y="0"/>
                  </a:moveTo>
                  <a:cubicBezTo>
                    <a:pt x="1" y="8354"/>
                    <a:pt x="7236" y="16982"/>
                    <a:pt x="7236" y="16982"/>
                  </a:cubicBezTo>
                  <a:lnTo>
                    <a:pt x="13490" y="16914"/>
                  </a:lnTo>
                  <a:cubicBezTo>
                    <a:pt x="7168" y="8286"/>
                    <a:pt x="13490" y="0"/>
                    <a:pt x="13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4"/>
            <p:cNvSpPr/>
            <p:nvPr/>
          </p:nvSpPr>
          <p:spPr>
            <a:xfrm>
              <a:off x="5045325" y="3517600"/>
              <a:ext cx="337275" cy="424575"/>
            </a:xfrm>
            <a:custGeom>
              <a:avLst/>
              <a:gdLst/>
              <a:ahLst/>
              <a:cxnLst/>
              <a:rect l="l" t="t" r="r" b="b"/>
              <a:pathLst>
                <a:path w="13491" h="16983" extrusionOk="0">
                  <a:moveTo>
                    <a:pt x="8035" y="1"/>
                  </a:moveTo>
                  <a:cubicBezTo>
                    <a:pt x="1" y="8355"/>
                    <a:pt x="7236" y="16983"/>
                    <a:pt x="7236" y="16983"/>
                  </a:cubicBezTo>
                  <a:lnTo>
                    <a:pt x="13490" y="16914"/>
                  </a:lnTo>
                  <a:cubicBezTo>
                    <a:pt x="7168" y="8286"/>
                    <a:pt x="13490" y="1"/>
                    <a:pt x="13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4"/>
            <p:cNvSpPr/>
            <p:nvPr/>
          </p:nvSpPr>
          <p:spPr>
            <a:xfrm>
              <a:off x="5813975" y="3519325"/>
              <a:ext cx="337825" cy="424575"/>
            </a:xfrm>
            <a:custGeom>
              <a:avLst/>
              <a:gdLst/>
              <a:ahLst/>
              <a:cxnLst/>
              <a:rect l="l" t="t" r="r" b="b"/>
              <a:pathLst>
                <a:path w="13513" h="16983" extrusionOk="0">
                  <a:moveTo>
                    <a:pt x="8058" y="0"/>
                  </a:moveTo>
                  <a:cubicBezTo>
                    <a:pt x="0" y="8354"/>
                    <a:pt x="7259" y="16982"/>
                    <a:pt x="7259" y="16982"/>
                  </a:cubicBezTo>
                  <a:lnTo>
                    <a:pt x="13513" y="16914"/>
                  </a:lnTo>
                  <a:cubicBezTo>
                    <a:pt x="7190" y="8286"/>
                    <a:pt x="13513" y="0"/>
                    <a:pt x="13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4"/>
            <p:cNvSpPr/>
            <p:nvPr/>
          </p:nvSpPr>
          <p:spPr>
            <a:xfrm>
              <a:off x="5794000" y="3517600"/>
              <a:ext cx="337850" cy="424575"/>
            </a:xfrm>
            <a:custGeom>
              <a:avLst/>
              <a:gdLst/>
              <a:ahLst/>
              <a:cxnLst/>
              <a:rect l="l" t="t" r="r" b="b"/>
              <a:pathLst>
                <a:path w="13514" h="16983" extrusionOk="0">
                  <a:moveTo>
                    <a:pt x="8058" y="1"/>
                  </a:moveTo>
                  <a:cubicBezTo>
                    <a:pt x="0" y="8355"/>
                    <a:pt x="7259" y="16983"/>
                    <a:pt x="7259" y="16983"/>
                  </a:cubicBezTo>
                  <a:lnTo>
                    <a:pt x="13513" y="16914"/>
                  </a:lnTo>
                  <a:cubicBezTo>
                    <a:pt x="7190" y="8286"/>
                    <a:pt x="13513" y="1"/>
                    <a:pt x="13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4"/>
            <p:cNvSpPr/>
            <p:nvPr/>
          </p:nvSpPr>
          <p:spPr>
            <a:xfrm>
              <a:off x="7196625" y="3657975"/>
              <a:ext cx="513000" cy="31400"/>
            </a:xfrm>
            <a:custGeom>
              <a:avLst/>
              <a:gdLst/>
              <a:ahLst/>
              <a:cxnLst/>
              <a:rect l="l" t="t" r="r" b="b"/>
              <a:pathLst>
                <a:path w="20520" h="1256" extrusionOk="0">
                  <a:moveTo>
                    <a:pt x="20520" y="1"/>
                  </a:moveTo>
                  <a:lnTo>
                    <a:pt x="0" y="663"/>
                  </a:lnTo>
                  <a:lnTo>
                    <a:pt x="20383" y="1256"/>
                  </a:lnTo>
                  <a:cubicBezTo>
                    <a:pt x="20429" y="845"/>
                    <a:pt x="20474" y="411"/>
                    <a:pt x="2052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4"/>
            <p:cNvSpPr/>
            <p:nvPr/>
          </p:nvSpPr>
          <p:spPr>
            <a:xfrm>
              <a:off x="7519025" y="3741850"/>
              <a:ext cx="191750" cy="41125"/>
            </a:xfrm>
            <a:custGeom>
              <a:avLst/>
              <a:gdLst/>
              <a:ahLst/>
              <a:cxnLst/>
              <a:rect l="l" t="t" r="r" b="b"/>
              <a:pathLst>
                <a:path w="7670" h="1645" extrusionOk="0">
                  <a:moveTo>
                    <a:pt x="7487" y="1"/>
                  </a:moveTo>
                  <a:lnTo>
                    <a:pt x="0" y="1530"/>
                  </a:lnTo>
                  <a:lnTo>
                    <a:pt x="7670" y="1644"/>
                  </a:lnTo>
                  <a:cubicBezTo>
                    <a:pt x="7578" y="1074"/>
                    <a:pt x="7510" y="526"/>
                    <a:pt x="748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4"/>
            <p:cNvSpPr/>
            <p:nvPr/>
          </p:nvSpPr>
          <p:spPr>
            <a:xfrm>
              <a:off x="6540375" y="3691075"/>
              <a:ext cx="1165850" cy="68500"/>
            </a:xfrm>
            <a:custGeom>
              <a:avLst/>
              <a:gdLst/>
              <a:ahLst/>
              <a:cxnLst/>
              <a:rect l="l" t="t" r="r" b="b"/>
              <a:pathLst>
                <a:path w="46634" h="2740" extrusionOk="0">
                  <a:moveTo>
                    <a:pt x="46633" y="0"/>
                  </a:moveTo>
                  <a:lnTo>
                    <a:pt x="1" y="2739"/>
                  </a:lnTo>
                  <a:lnTo>
                    <a:pt x="1" y="2739"/>
                  </a:lnTo>
                  <a:lnTo>
                    <a:pt x="46633" y="1918"/>
                  </a:lnTo>
                  <a:cubicBezTo>
                    <a:pt x="46587" y="1256"/>
                    <a:pt x="46587" y="617"/>
                    <a:pt x="4663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4"/>
            <p:cNvSpPr/>
            <p:nvPr/>
          </p:nvSpPr>
          <p:spPr>
            <a:xfrm>
              <a:off x="6709875" y="3829725"/>
              <a:ext cx="1024875" cy="35425"/>
            </a:xfrm>
            <a:custGeom>
              <a:avLst/>
              <a:gdLst/>
              <a:ahLst/>
              <a:cxnLst/>
              <a:rect l="l" t="t" r="r" b="b"/>
              <a:pathLst>
                <a:path w="40995" h="1417" extrusionOk="0">
                  <a:moveTo>
                    <a:pt x="40492" y="1"/>
                  </a:moveTo>
                  <a:lnTo>
                    <a:pt x="0" y="1325"/>
                  </a:lnTo>
                  <a:lnTo>
                    <a:pt x="40994" y="1416"/>
                  </a:lnTo>
                  <a:cubicBezTo>
                    <a:pt x="40812" y="937"/>
                    <a:pt x="40629" y="480"/>
                    <a:pt x="4049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4"/>
            <p:cNvSpPr/>
            <p:nvPr/>
          </p:nvSpPr>
          <p:spPr>
            <a:xfrm>
              <a:off x="6653375" y="3587225"/>
              <a:ext cx="1072800" cy="21925"/>
            </a:xfrm>
            <a:custGeom>
              <a:avLst/>
              <a:gdLst/>
              <a:ahLst/>
              <a:cxnLst/>
              <a:rect l="l" t="t" r="r" b="b"/>
              <a:pathLst>
                <a:path w="42912" h="877" extrusionOk="0">
                  <a:moveTo>
                    <a:pt x="42912" y="0"/>
                  </a:moveTo>
                  <a:cubicBezTo>
                    <a:pt x="34809" y="92"/>
                    <a:pt x="0" y="434"/>
                    <a:pt x="434" y="708"/>
                  </a:cubicBezTo>
                  <a:cubicBezTo>
                    <a:pt x="643" y="840"/>
                    <a:pt x="8611" y="876"/>
                    <a:pt x="17701" y="876"/>
                  </a:cubicBezTo>
                  <a:cubicBezTo>
                    <a:pt x="27493" y="876"/>
                    <a:pt x="38588" y="834"/>
                    <a:pt x="42684" y="822"/>
                  </a:cubicBezTo>
                  <a:cubicBezTo>
                    <a:pt x="42752" y="548"/>
                    <a:pt x="42843" y="274"/>
                    <a:pt x="4291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4"/>
            <p:cNvSpPr/>
            <p:nvPr/>
          </p:nvSpPr>
          <p:spPr>
            <a:xfrm>
              <a:off x="4956875" y="3553550"/>
              <a:ext cx="1331875" cy="376075"/>
            </a:xfrm>
            <a:custGeom>
              <a:avLst/>
              <a:gdLst/>
              <a:ahLst/>
              <a:cxnLst/>
              <a:rect l="l" t="t" r="r" b="b"/>
              <a:pathLst>
                <a:path w="53275" h="15043" extrusionOk="0">
                  <a:moveTo>
                    <a:pt x="53275" y="1"/>
                  </a:moveTo>
                  <a:lnTo>
                    <a:pt x="5433" y="92"/>
                  </a:lnTo>
                  <a:cubicBezTo>
                    <a:pt x="1" y="10409"/>
                    <a:pt x="7556" y="15042"/>
                    <a:pt x="7556" y="15042"/>
                  </a:cubicBezTo>
                  <a:cubicBezTo>
                    <a:pt x="2329" y="6802"/>
                    <a:pt x="6689" y="2169"/>
                    <a:pt x="6689" y="2169"/>
                  </a:cubicBezTo>
                  <a:lnTo>
                    <a:pt x="53275" y="1"/>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4"/>
            <p:cNvSpPr/>
            <p:nvPr/>
          </p:nvSpPr>
          <p:spPr>
            <a:xfrm>
              <a:off x="5023075" y="3655700"/>
              <a:ext cx="1267400" cy="154650"/>
            </a:xfrm>
            <a:custGeom>
              <a:avLst/>
              <a:gdLst/>
              <a:ahLst/>
              <a:cxnLst/>
              <a:rect l="l" t="t" r="r" b="b"/>
              <a:pathLst>
                <a:path w="50696" h="6186" extrusionOk="0">
                  <a:moveTo>
                    <a:pt x="457" y="0"/>
                  </a:moveTo>
                  <a:cubicBezTo>
                    <a:pt x="297" y="913"/>
                    <a:pt x="160" y="1963"/>
                    <a:pt x="69" y="3173"/>
                  </a:cubicBezTo>
                  <a:cubicBezTo>
                    <a:pt x="0" y="4132"/>
                    <a:pt x="69" y="5182"/>
                    <a:pt x="274" y="6186"/>
                  </a:cubicBezTo>
                  <a:lnTo>
                    <a:pt x="50695" y="6186"/>
                  </a:lnTo>
                  <a:lnTo>
                    <a:pt x="50695"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4"/>
            <p:cNvSpPr/>
            <p:nvPr/>
          </p:nvSpPr>
          <p:spPr>
            <a:xfrm>
              <a:off x="5011650" y="3522175"/>
              <a:ext cx="146700" cy="425925"/>
            </a:xfrm>
            <a:custGeom>
              <a:avLst/>
              <a:gdLst/>
              <a:ahLst/>
              <a:cxnLst/>
              <a:rect l="l" t="t" r="r" b="b"/>
              <a:pathLst>
                <a:path w="5868" h="17037" extrusionOk="0">
                  <a:moveTo>
                    <a:pt x="3790" y="0"/>
                  </a:moveTo>
                  <a:cubicBezTo>
                    <a:pt x="3721" y="23"/>
                    <a:pt x="3607" y="23"/>
                    <a:pt x="3470" y="69"/>
                  </a:cubicBezTo>
                  <a:cubicBezTo>
                    <a:pt x="3219" y="160"/>
                    <a:pt x="2831" y="343"/>
                    <a:pt x="2466" y="662"/>
                  </a:cubicBezTo>
                  <a:cubicBezTo>
                    <a:pt x="2078" y="1004"/>
                    <a:pt x="1736" y="1484"/>
                    <a:pt x="1439" y="2032"/>
                  </a:cubicBezTo>
                  <a:cubicBezTo>
                    <a:pt x="1119" y="2579"/>
                    <a:pt x="891" y="3219"/>
                    <a:pt x="686" y="3858"/>
                  </a:cubicBezTo>
                  <a:cubicBezTo>
                    <a:pt x="321" y="5159"/>
                    <a:pt x="138" y="6483"/>
                    <a:pt x="47" y="7487"/>
                  </a:cubicBezTo>
                  <a:cubicBezTo>
                    <a:pt x="1" y="8012"/>
                    <a:pt x="1" y="8423"/>
                    <a:pt x="1" y="8719"/>
                  </a:cubicBezTo>
                  <a:cubicBezTo>
                    <a:pt x="1" y="8879"/>
                    <a:pt x="1" y="8993"/>
                    <a:pt x="1" y="9085"/>
                  </a:cubicBezTo>
                  <a:cubicBezTo>
                    <a:pt x="1" y="9153"/>
                    <a:pt x="1" y="9199"/>
                    <a:pt x="1" y="9199"/>
                  </a:cubicBezTo>
                  <a:cubicBezTo>
                    <a:pt x="1" y="9199"/>
                    <a:pt x="24" y="9359"/>
                    <a:pt x="47" y="9655"/>
                  </a:cubicBezTo>
                  <a:cubicBezTo>
                    <a:pt x="69" y="9952"/>
                    <a:pt x="115" y="10386"/>
                    <a:pt x="206" y="10888"/>
                  </a:cubicBezTo>
                  <a:cubicBezTo>
                    <a:pt x="298" y="11390"/>
                    <a:pt x="457" y="11961"/>
                    <a:pt x="663" y="12554"/>
                  </a:cubicBezTo>
                  <a:cubicBezTo>
                    <a:pt x="914" y="13148"/>
                    <a:pt x="1188" y="13764"/>
                    <a:pt x="1599" y="14312"/>
                  </a:cubicBezTo>
                  <a:cubicBezTo>
                    <a:pt x="1667" y="14471"/>
                    <a:pt x="1781" y="14586"/>
                    <a:pt x="1895" y="14722"/>
                  </a:cubicBezTo>
                  <a:cubicBezTo>
                    <a:pt x="1987" y="14859"/>
                    <a:pt x="2101" y="14974"/>
                    <a:pt x="2215" y="15088"/>
                  </a:cubicBezTo>
                  <a:cubicBezTo>
                    <a:pt x="2329" y="15202"/>
                    <a:pt x="2443" y="15316"/>
                    <a:pt x="2557" y="15430"/>
                  </a:cubicBezTo>
                  <a:cubicBezTo>
                    <a:pt x="2672" y="15544"/>
                    <a:pt x="2808" y="15635"/>
                    <a:pt x="2923" y="15750"/>
                  </a:cubicBezTo>
                  <a:cubicBezTo>
                    <a:pt x="2968" y="15795"/>
                    <a:pt x="3037" y="15841"/>
                    <a:pt x="3082" y="15887"/>
                  </a:cubicBezTo>
                  <a:cubicBezTo>
                    <a:pt x="3151" y="15932"/>
                    <a:pt x="3219" y="15978"/>
                    <a:pt x="3288" y="16001"/>
                  </a:cubicBezTo>
                  <a:cubicBezTo>
                    <a:pt x="3402" y="16092"/>
                    <a:pt x="3516" y="16160"/>
                    <a:pt x="3630" y="16252"/>
                  </a:cubicBezTo>
                  <a:cubicBezTo>
                    <a:pt x="3881" y="16389"/>
                    <a:pt x="4110" y="16480"/>
                    <a:pt x="4338" y="16594"/>
                  </a:cubicBezTo>
                  <a:cubicBezTo>
                    <a:pt x="4543" y="16685"/>
                    <a:pt x="4749" y="16754"/>
                    <a:pt x="4931" y="16822"/>
                  </a:cubicBezTo>
                  <a:cubicBezTo>
                    <a:pt x="5023" y="16868"/>
                    <a:pt x="5114" y="16891"/>
                    <a:pt x="5205" y="16914"/>
                  </a:cubicBezTo>
                  <a:cubicBezTo>
                    <a:pt x="5274" y="16937"/>
                    <a:pt x="5342" y="16937"/>
                    <a:pt x="5411" y="16959"/>
                  </a:cubicBezTo>
                  <a:cubicBezTo>
                    <a:pt x="5616" y="17011"/>
                    <a:pt x="5757" y="17036"/>
                    <a:pt x="5815" y="17036"/>
                  </a:cubicBezTo>
                  <a:cubicBezTo>
                    <a:pt x="5834" y="17036"/>
                    <a:pt x="5844" y="17034"/>
                    <a:pt x="5844" y="17028"/>
                  </a:cubicBezTo>
                  <a:cubicBezTo>
                    <a:pt x="5867" y="17005"/>
                    <a:pt x="5707" y="16937"/>
                    <a:pt x="5456" y="16822"/>
                  </a:cubicBezTo>
                  <a:cubicBezTo>
                    <a:pt x="5388" y="16800"/>
                    <a:pt x="5319" y="16777"/>
                    <a:pt x="5251" y="16731"/>
                  </a:cubicBezTo>
                  <a:cubicBezTo>
                    <a:pt x="5182" y="16708"/>
                    <a:pt x="5091" y="16685"/>
                    <a:pt x="5000" y="16640"/>
                  </a:cubicBezTo>
                  <a:cubicBezTo>
                    <a:pt x="4840" y="16548"/>
                    <a:pt x="4657" y="16457"/>
                    <a:pt x="4452" y="16343"/>
                  </a:cubicBezTo>
                  <a:cubicBezTo>
                    <a:pt x="3630" y="15909"/>
                    <a:pt x="2649" y="15110"/>
                    <a:pt x="1987" y="14038"/>
                  </a:cubicBezTo>
                  <a:cubicBezTo>
                    <a:pt x="1644" y="13490"/>
                    <a:pt x="1393" y="12919"/>
                    <a:pt x="1211" y="12349"/>
                  </a:cubicBezTo>
                  <a:cubicBezTo>
                    <a:pt x="1028" y="11778"/>
                    <a:pt x="891" y="11230"/>
                    <a:pt x="823" y="10751"/>
                  </a:cubicBezTo>
                  <a:cubicBezTo>
                    <a:pt x="754" y="10294"/>
                    <a:pt x="731" y="9884"/>
                    <a:pt x="709" y="9610"/>
                  </a:cubicBezTo>
                  <a:cubicBezTo>
                    <a:pt x="686" y="9313"/>
                    <a:pt x="686" y="9153"/>
                    <a:pt x="686" y="9153"/>
                  </a:cubicBezTo>
                  <a:cubicBezTo>
                    <a:pt x="686" y="9153"/>
                    <a:pt x="686" y="9130"/>
                    <a:pt x="686" y="9039"/>
                  </a:cubicBezTo>
                  <a:cubicBezTo>
                    <a:pt x="663" y="8970"/>
                    <a:pt x="663" y="8856"/>
                    <a:pt x="663" y="8719"/>
                  </a:cubicBezTo>
                  <a:cubicBezTo>
                    <a:pt x="663" y="8423"/>
                    <a:pt x="640" y="8035"/>
                    <a:pt x="663" y="7555"/>
                  </a:cubicBezTo>
                  <a:cubicBezTo>
                    <a:pt x="709" y="6574"/>
                    <a:pt x="845" y="5250"/>
                    <a:pt x="1165" y="3995"/>
                  </a:cubicBezTo>
                  <a:cubicBezTo>
                    <a:pt x="1302" y="3378"/>
                    <a:pt x="1507" y="2762"/>
                    <a:pt x="1759" y="2214"/>
                  </a:cubicBezTo>
                  <a:cubicBezTo>
                    <a:pt x="2010" y="1666"/>
                    <a:pt x="2329" y="1210"/>
                    <a:pt x="2649" y="868"/>
                  </a:cubicBezTo>
                  <a:cubicBezTo>
                    <a:pt x="2968" y="548"/>
                    <a:pt x="3288" y="320"/>
                    <a:pt x="3516" y="206"/>
                  </a:cubicBezTo>
                  <a:cubicBezTo>
                    <a:pt x="3653" y="137"/>
                    <a:pt x="3744" y="114"/>
                    <a:pt x="3813" y="69"/>
                  </a:cubicBezTo>
                  <a:cubicBezTo>
                    <a:pt x="3881" y="46"/>
                    <a:pt x="3904" y="23"/>
                    <a:pt x="3904" y="23"/>
                  </a:cubicBezTo>
                  <a:cubicBezTo>
                    <a:pt x="3904" y="0"/>
                    <a:pt x="3881" y="0"/>
                    <a:pt x="3790" y="0"/>
                  </a:cubicBezTo>
                  <a:close/>
                </a:path>
              </a:pathLst>
            </a:custGeom>
            <a:solidFill>
              <a:srgbClr val="C80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4"/>
            <p:cNvSpPr/>
            <p:nvPr/>
          </p:nvSpPr>
          <p:spPr>
            <a:xfrm>
              <a:off x="5114375" y="3508475"/>
              <a:ext cx="2654050" cy="441925"/>
            </a:xfrm>
            <a:custGeom>
              <a:avLst/>
              <a:gdLst/>
              <a:ahLst/>
              <a:cxnLst/>
              <a:rect l="l" t="t" r="r" b="b"/>
              <a:pathLst>
                <a:path w="106162" h="17677" extrusionOk="0">
                  <a:moveTo>
                    <a:pt x="52864" y="0"/>
                  </a:moveTo>
                  <a:lnTo>
                    <a:pt x="26432" y="92"/>
                  </a:lnTo>
                  <a:cubicBezTo>
                    <a:pt x="19813" y="137"/>
                    <a:pt x="13216" y="183"/>
                    <a:pt x="8263" y="206"/>
                  </a:cubicBezTo>
                  <a:cubicBezTo>
                    <a:pt x="5775" y="251"/>
                    <a:pt x="3721" y="274"/>
                    <a:pt x="2260" y="274"/>
                  </a:cubicBezTo>
                  <a:cubicBezTo>
                    <a:pt x="1553" y="297"/>
                    <a:pt x="982" y="320"/>
                    <a:pt x="594" y="320"/>
                  </a:cubicBezTo>
                  <a:cubicBezTo>
                    <a:pt x="389" y="320"/>
                    <a:pt x="252" y="343"/>
                    <a:pt x="160" y="343"/>
                  </a:cubicBezTo>
                  <a:cubicBezTo>
                    <a:pt x="46" y="343"/>
                    <a:pt x="1" y="343"/>
                    <a:pt x="1" y="366"/>
                  </a:cubicBezTo>
                  <a:lnTo>
                    <a:pt x="160" y="366"/>
                  </a:lnTo>
                  <a:cubicBezTo>
                    <a:pt x="252" y="388"/>
                    <a:pt x="389" y="388"/>
                    <a:pt x="594" y="388"/>
                  </a:cubicBezTo>
                  <a:cubicBezTo>
                    <a:pt x="982" y="388"/>
                    <a:pt x="1553" y="411"/>
                    <a:pt x="2260" y="434"/>
                  </a:cubicBezTo>
                  <a:cubicBezTo>
                    <a:pt x="3721" y="434"/>
                    <a:pt x="5775" y="457"/>
                    <a:pt x="8263" y="503"/>
                  </a:cubicBezTo>
                  <a:cubicBezTo>
                    <a:pt x="13216" y="525"/>
                    <a:pt x="19813" y="571"/>
                    <a:pt x="26432" y="617"/>
                  </a:cubicBezTo>
                  <a:cubicBezTo>
                    <a:pt x="35745" y="639"/>
                    <a:pt x="45058" y="685"/>
                    <a:pt x="49737" y="708"/>
                  </a:cubicBezTo>
                  <a:cubicBezTo>
                    <a:pt x="49646" y="776"/>
                    <a:pt x="49577" y="845"/>
                    <a:pt x="49486" y="913"/>
                  </a:cubicBezTo>
                  <a:cubicBezTo>
                    <a:pt x="49394" y="1005"/>
                    <a:pt x="49280" y="1096"/>
                    <a:pt x="49189" y="1164"/>
                  </a:cubicBezTo>
                  <a:cubicBezTo>
                    <a:pt x="49098" y="1279"/>
                    <a:pt x="49006" y="1370"/>
                    <a:pt x="48892" y="1484"/>
                  </a:cubicBezTo>
                  <a:cubicBezTo>
                    <a:pt x="48687" y="1667"/>
                    <a:pt x="48527" y="1918"/>
                    <a:pt x="48322" y="2169"/>
                  </a:cubicBezTo>
                  <a:cubicBezTo>
                    <a:pt x="47956" y="2694"/>
                    <a:pt x="47614" y="3287"/>
                    <a:pt x="47340" y="3926"/>
                  </a:cubicBezTo>
                  <a:cubicBezTo>
                    <a:pt x="47089" y="4543"/>
                    <a:pt x="46884" y="5205"/>
                    <a:pt x="46747" y="5844"/>
                  </a:cubicBezTo>
                  <a:cubicBezTo>
                    <a:pt x="46610" y="6460"/>
                    <a:pt x="46518" y="7053"/>
                    <a:pt x="46473" y="7578"/>
                  </a:cubicBezTo>
                  <a:cubicBezTo>
                    <a:pt x="46404" y="8081"/>
                    <a:pt x="46382" y="8514"/>
                    <a:pt x="46359" y="8811"/>
                  </a:cubicBezTo>
                  <a:cubicBezTo>
                    <a:pt x="46359" y="9108"/>
                    <a:pt x="46359" y="9267"/>
                    <a:pt x="46359" y="9267"/>
                  </a:cubicBezTo>
                  <a:lnTo>
                    <a:pt x="46359" y="9404"/>
                  </a:lnTo>
                  <a:cubicBezTo>
                    <a:pt x="46359" y="9473"/>
                    <a:pt x="46336" y="9587"/>
                    <a:pt x="46359" y="9747"/>
                  </a:cubicBezTo>
                  <a:cubicBezTo>
                    <a:pt x="46359" y="9907"/>
                    <a:pt x="46382" y="10089"/>
                    <a:pt x="46382" y="10295"/>
                  </a:cubicBezTo>
                  <a:cubicBezTo>
                    <a:pt x="46404" y="10523"/>
                    <a:pt x="46450" y="10751"/>
                    <a:pt x="46473" y="11002"/>
                  </a:cubicBezTo>
                  <a:cubicBezTo>
                    <a:pt x="46610" y="12052"/>
                    <a:pt x="47066" y="13399"/>
                    <a:pt x="47820" y="14517"/>
                  </a:cubicBezTo>
                  <a:cubicBezTo>
                    <a:pt x="48504" y="15567"/>
                    <a:pt x="49440" y="16412"/>
                    <a:pt x="50239" y="16914"/>
                  </a:cubicBezTo>
                  <a:cubicBezTo>
                    <a:pt x="45446" y="16937"/>
                    <a:pt x="36612" y="16982"/>
                    <a:pt x="27779" y="17005"/>
                  </a:cubicBezTo>
                  <a:cubicBezTo>
                    <a:pt x="21251" y="17051"/>
                    <a:pt x="14723" y="17096"/>
                    <a:pt x="9815" y="17119"/>
                  </a:cubicBezTo>
                  <a:cubicBezTo>
                    <a:pt x="7373" y="17142"/>
                    <a:pt x="5319" y="17165"/>
                    <a:pt x="3881" y="17188"/>
                  </a:cubicBezTo>
                  <a:cubicBezTo>
                    <a:pt x="3173" y="17211"/>
                    <a:pt x="2625" y="17211"/>
                    <a:pt x="2237" y="17233"/>
                  </a:cubicBezTo>
                  <a:cubicBezTo>
                    <a:pt x="2032" y="17233"/>
                    <a:pt x="1895" y="17233"/>
                    <a:pt x="1804" y="17256"/>
                  </a:cubicBezTo>
                  <a:lnTo>
                    <a:pt x="1644" y="17256"/>
                  </a:lnTo>
                  <a:cubicBezTo>
                    <a:pt x="1644" y="17279"/>
                    <a:pt x="1690" y="17279"/>
                    <a:pt x="1804" y="17279"/>
                  </a:cubicBezTo>
                  <a:cubicBezTo>
                    <a:pt x="1895" y="17279"/>
                    <a:pt x="2032" y="17302"/>
                    <a:pt x="2237" y="17302"/>
                  </a:cubicBezTo>
                  <a:cubicBezTo>
                    <a:pt x="2625" y="17302"/>
                    <a:pt x="3173" y="17325"/>
                    <a:pt x="3881" y="17348"/>
                  </a:cubicBezTo>
                  <a:cubicBezTo>
                    <a:pt x="5319" y="17348"/>
                    <a:pt x="7373" y="17370"/>
                    <a:pt x="9815" y="17416"/>
                  </a:cubicBezTo>
                  <a:cubicBezTo>
                    <a:pt x="14723" y="17439"/>
                    <a:pt x="21251" y="17485"/>
                    <a:pt x="27779" y="17530"/>
                  </a:cubicBezTo>
                  <a:cubicBezTo>
                    <a:pt x="37571" y="17553"/>
                    <a:pt x="47340" y="17599"/>
                    <a:pt x="51654" y="17621"/>
                  </a:cubicBezTo>
                  <a:cubicBezTo>
                    <a:pt x="51771" y="17655"/>
                    <a:pt x="51851" y="17676"/>
                    <a:pt x="51886" y="17676"/>
                  </a:cubicBezTo>
                  <a:cubicBezTo>
                    <a:pt x="51899" y="17676"/>
                    <a:pt x="51905" y="17673"/>
                    <a:pt x="51905" y="17667"/>
                  </a:cubicBezTo>
                  <a:cubicBezTo>
                    <a:pt x="51928" y="17667"/>
                    <a:pt x="51905" y="17644"/>
                    <a:pt x="51860" y="17621"/>
                  </a:cubicBezTo>
                  <a:lnTo>
                    <a:pt x="53937" y="17621"/>
                  </a:lnTo>
                  <a:cubicBezTo>
                    <a:pt x="53937" y="17621"/>
                    <a:pt x="66993" y="17576"/>
                    <a:pt x="80049" y="17530"/>
                  </a:cubicBezTo>
                  <a:cubicBezTo>
                    <a:pt x="86577" y="17485"/>
                    <a:pt x="93105" y="17439"/>
                    <a:pt x="97990" y="17416"/>
                  </a:cubicBezTo>
                  <a:cubicBezTo>
                    <a:pt x="100455" y="17370"/>
                    <a:pt x="102486" y="17348"/>
                    <a:pt x="103924" y="17348"/>
                  </a:cubicBezTo>
                  <a:cubicBezTo>
                    <a:pt x="104632" y="17325"/>
                    <a:pt x="105180" y="17302"/>
                    <a:pt x="105568" y="17302"/>
                  </a:cubicBezTo>
                  <a:cubicBezTo>
                    <a:pt x="105773" y="17302"/>
                    <a:pt x="105910" y="17279"/>
                    <a:pt x="106001" y="17279"/>
                  </a:cubicBezTo>
                  <a:cubicBezTo>
                    <a:pt x="106115" y="17279"/>
                    <a:pt x="106161" y="17279"/>
                    <a:pt x="106161" y="17256"/>
                  </a:cubicBezTo>
                  <a:lnTo>
                    <a:pt x="106001" y="17256"/>
                  </a:lnTo>
                  <a:cubicBezTo>
                    <a:pt x="105910" y="17233"/>
                    <a:pt x="105773" y="17233"/>
                    <a:pt x="105568" y="17233"/>
                  </a:cubicBezTo>
                  <a:cubicBezTo>
                    <a:pt x="105180" y="17211"/>
                    <a:pt x="104632" y="17211"/>
                    <a:pt x="103924" y="17188"/>
                  </a:cubicBezTo>
                  <a:cubicBezTo>
                    <a:pt x="102486" y="17165"/>
                    <a:pt x="100455" y="17142"/>
                    <a:pt x="97990" y="17119"/>
                  </a:cubicBezTo>
                  <a:cubicBezTo>
                    <a:pt x="93105" y="17096"/>
                    <a:pt x="86577" y="17051"/>
                    <a:pt x="80049" y="17005"/>
                  </a:cubicBezTo>
                  <a:cubicBezTo>
                    <a:pt x="66993" y="16960"/>
                    <a:pt x="53937" y="16914"/>
                    <a:pt x="53937" y="16914"/>
                  </a:cubicBezTo>
                  <a:lnTo>
                    <a:pt x="50741" y="16914"/>
                  </a:lnTo>
                  <a:cubicBezTo>
                    <a:pt x="50696" y="16868"/>
                    <a:pt x="50627" y="16845"/>
                    <a:pt x="50581" y="16800"/>
                  </a:cubicBezTo>
                  <a:cubicBezTo>
                    <a:pt x="49805" y="16252"/>
                    <a:pt x="48869" y="15339"/>
                    <a:pt x="48230" y="14243"/>
                  </a:cubicBezTo>
                  <a:cubicBezTo>
                    <a:pt x="47546" y="13148"/>
                    <a:pt x="47180" y="11870"/>
                    <a:pt x="47089" y="10911"/>
                  </a:cubicBezTo>
                  <a:cubicBezTo>
                    <a:pt x="47066" y="10660"/>
                    <a:pt x="47043" y="10454"/>
                    <a:pt x="47043" y="10249"/>
                  </a:cubicBezTo>
                  <a:cubicBezTo>
                    <a:pt x="47021" y="10066"/>
                    <a:pt x="47021" y="9884"/>
                    <a:pt x="47021" y="9747"/>
                  </a:cubicBezTo>
                  <a:cubicBezTo>
                    <a:pt x="47021" y="9610"/>
                    <a:pt x="47021" y="9496"/>
                    <a:pt x="47021" y="9404"/>
                  </a:cubicBezTo>
                  <a:cubicBezTo>
                    <a:pt x="47021" y="9336"/>
                    <a:pt x="47021" y="9290"/>
                    <a:pt x="47021" y="9290"/>
                  </a:cubicBezTo>
                  <a:cubicBezTo>
                    <a:pt x="47021" y="9290"/>
                    <a:pt x="47021" y="9130"/>
                    <a:pt x="47021" y="8834"/>
                  </a:cubicBezTo>
                  <a:cubicBezTo>
                    <a:pt x="47043" y="8537"/>
                    <a:pt x="47043" y="8126"/>
                    <a:pt x="47089" y="7647"/>
                  </a:cubicBezTo>
                  <a:cubicBezTo>
                    <a:pt x="47112" y="7145"/>
                    <a:pt x="47180" y="6574"/>
                    <a:pt x="47295" y="5958"/>
                  </a:cubicBezTo>
                  <a:cubicBezTo>
                    <a:pt x="47409" y="5364"/>
                    <a:pt x="47568" y="4725"/>
                    <a:pt x="47797" y="4109"/>
                  </a:cubicBezTo>
                  <a:cubicBezTo>
                    <a:pt x="48025" y="3515"/>
                    <a:pt x="48299" y="2922"/>
                    <a:pt x="48618" y="2420"/>
                  </a:cubicBezTo>
                  <a:cubicBezTo>
                    <a:pt x="48801" y="2169"/>
                    <a:pt x="48961" y="1918"/>
                    <a:pt x="49143" y="1712"/>
                  </a:cubicBezTo>
                  <a:cubicBezTo>
                    <a:pt x="49235" y="1598"/>
                    <a:pt x="49303" y="1507"/>
                    <a:pt x="49394" y="1393"/>
                  </a:cubicBezTo>
                  <a:cubicBezTo>
                    <a:pt x="49486" y="1301"/>
                    <a:pt x="49577" y="1210"/>
                    <a:pt x="49646" y="1142"/>
                  </a:cubicBezTo>
                  <a:cubicBezTo>
                    <a:pt x="49805" y="959"/>
                    <a:pt x="49965" y="822"/>
                    <a:pt x="50102" y="708"/>
                  </a:cubicBezTo>
                  <a:lnTo>
                    <a:pt x="52864" y="708"/>
                  </a:lnTo>
                  <a:lnTo>
                    <a:pt x="79273" y="617"/>
                  </a:lnTo>
                  <a:cubicBezTo>
                    <a:pt x="85869" y="571"/>
                    <a:pt x="92466" y="525"/>
                    <a:pt x="97419" y="503"/>
                  </a:cubicBezTo>
                  <a:cubicBezTo>
                    <a:pt x="99907" y="457"/>
                    <a:pt x="101961" y="434"/>
                    <a:pt x="103399" y="434"/>
                  </a:cubicBezTo>
                  <a:cubicBezTo>
                    <a:pt x="104130" y="411"/>
                    <a:pt x="104700" y="388"/>
                    <a:pt x="105088" y="388"/>
                  </a:cubicBezTo>
                  <a:cubicBezTo>
                    <a:pt x="105271" y="388"/>
                    <a:pt x="105431" y="388"/>
                    <a:pt x="105522" y="366"/>
                  </a:cubicBezTo>
                  <a:lnTo>
                    <a:pt x="105682" y="366"/>
                  </a:lnTo>
                  <a:cubicBezTo>
                    <a:pt x="105682" y="343"/>
                    <a:pt x="105613" y="343"/>
                    <a:pt x="105522" y="343"/>
                  </a:cubicBezTo>
                  <a:cubicBezTo>
                    <a:pt x="105431" y="343"/>
                    <a:pt x="105271" y="320"/>
                    <a:pt x="105088" y="320"/>
                  </a:cubicBezTo>
                  <a:cubicBezTo>
                    <a:pt x="104700" y="320"/>
                    <a:pt x="104130" y="297"/>
                    <a:pt x="103399" y="274"/>
                  </a:cubicBezTo>
                  <a:cubicBezTo>
                    <a:pt x="101961" y="274"/>
                    <a:pt x="99907" y="251"/>
                    <a:pt x="97419" y="206"/>
                  </a:cubicBezTo>
                  <a:cubicBezTo>
                    <a:pt x="92466" y="183"/>
                    <a:pt x="85869" y="137"/>
                    <a:pt x="79273" y="92"/>
                  </a:cubicBezTo>
                  <a:lnTo>
                    <a:pt x="528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4"/>
            <p:cNvSpPr/>
            <p:nvPr/>
          </p:nvSpPr>
          <p:spPr>
            <a:xfrm>
              <a:off x="5153750" y="3428575"/>
              <a:ext cx="2618650" cy="75925"/>
            </a:xfrm>
            <a:custGeom>
              <a:avLst/>
              <a:gdLst/>
              <a:ahLst/>
              <a:cxnLst/>
              <a:rect l="l" t="t" r="r" b="b"/>
              <a:pathLst>
                <a:path w="104746" h="3037" extrusionOk="0">
                  <a:moveTo>
                    <a:pt x="46085" y="1"/>
                  </a:moveTo>
                  <a:lnTo>
                    <a:pt x="34581" y="708"/>
                  </a:lnTo>
                  <a:lnTo>
                    <a:pt x="28806" y="1074"/>
                  </a:lnTo>
                  <a:lnTo>
                    <a:pt x="23054" y="1439"/>
                  </a:lnTo>
                  <a:lnTo>
                    <a:pt x="17279" y="1827"/>
                  </a:lnTo>
                  <a:lnTo>
                    <a:pt x="11527" y="2215"/>
                  </a:lnTo>
                  <a:cubicBezTo>
                    <a:pt x="7693" y="2489"/>
                    <a:pt x="3835" y="2740"/>
                    <a:pt x="0" y="3037"/>
                  </a:cubicBezTo>
                  <a:cubicBezTo>
                    <a:pt x="3858" y="2877"/>
                    <a:pt x="7693" y="2671"/>
                    <a:pt x="11527" y="2489"/>
                  </a:cubicBezTo>
                  <a:lnTo>
                    <a:pt x="17302" y="2192"/>
                  </a:lnTo>
                  <a:lnTo>
                    <a:pt x="23077" y="1873"/>
                  </a:lnTo>
                  <a:lnTo>
                    <a:pt x="28829" y="1576"/>
                  </a:lnTo>
                  <a:lnTo>
                    <a:pt x="34604" y="1233"/>
                  </a:lnTo>
                  <a:lnTo>
                    <a:pt x="46108" y="571"/>
                  </a:lnTo>
                  <a:lnTo>
                    <a:pt x="53435" y="845"/>
                  </a:lnTo>
                  <a:lnTo>
                    <a:pt x="60761" y="1096"/>
                  </a:lnTo>
                  <a:lnTo>
                    <a:pt x="75415" y="1576"/>
                  </a:lnTo>
                  <a:lnTo>
                    <a:pt x="90092" y="1987"/>
                  </a:lnTo>
                  <a:lnTo>
                    <a:pt x="97419" y="2169"/>
                  </a:lnTo>
                  <a:lnTo>
                    <a:pt x="104746" y="2352"/>
                  </a:lnTo>
                  <a:lnTo>
                    <a:pt x="97419" y="2009"/>
                  </a:lnTo>
                  <a:lnTo>
                    <a:pt x="90092" y="1667"/>
                  </a:lnTo>
                  <a:lnTo>
                    <a:pt x="75438" y="1051"/>
                  </a:lnTo>
                  <a:lnTo>
                    <a:pt x="60784" y="503"/>
                  </a:lnTo>
                  <a:lnTo>
                    <a:pt x="53457" y="229"/>
                  </a:lnTo>
                  <a:lnTo>
                    <a:pt x="461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4"/>
            <p:cNvSpPr/>
            <p:nvPr/>
          </p:nvSpPr>
          <p:spPr>
            <a:xfrm>
              <a:off x="5186850" y="3599775"/>
              <a:ext cx="1125875" cy="317300"/>
            </a:xfrm>
            <a:custGeom>
              <a:avLst/>
              <a:gdLst/>
              <a:ahLst/>
              <a:cxnLst/>
              <a:rect l="l" t="t" r="r" b="b"/>
              <a:pathLst>
                <a:path w="45035" h="12692" extrusionOk="0">
                  <a:moveTo>
                    <a:pt x="43003" y="0"/>
                  </a:moveTo>
                  <a:cubicBezTo>
                    <a:pt x="34101" y="8560"/>
                    <a:pt x="0" y="12691"/>
                    <a:pt x="0" y="12691"/>
                  </a:cubicBezTo>
                  <a:lnTo>
                    <a:pt x="45035" y="12577"/>
                  </a:lnTo>
                  <a:cubicBezTo>
                    <a:pt x="39146" y="7624"/>
                    <a:pt x="43003" y="1"/>
                    <a:pt x="4300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4"/>
            <p:cNvSpPr/>
            <p:nvPr/>
          </p:nvSpPr>
          <p:spPr>
            <a:xfrm>
              <a:off x="5355175" y="3036000"/>
              <a:ext cx="2283125" cy="455050"/>
            </a:xfrm>
            <a:custGeom>
              <a:avLst/>
              <a:gdLst/>
              <a:ahLst/>
              <a:cxnLst/>
              <a:rect l="l" t="t" r="r" b="b"/>
              <a:pathLst>
                <a:path w="91325" h="18202" extrusionOk="0">
                  <a:moveTo>
                    <a:pt x="42593" y="0"/>
                  </a:moveTo>
                  <a:cubicBezTo>
                    <a:pt x="42593" y="0"/>
                    <a:pt x="6552" y="1940"/>
                    <a:pt x="4406" y="2442"/>
                  </a:cubicBezTo>
                  <a:cubicBezTo>
                    <a:pt x="2283" y="2922"/>
                    <a:pt x="571" y="4383"/>
                    <a:pt x="138" y="10614"/>
                  </a:cubicBezTo>
                  <a:cubicBezTo>
                    <a:pt x="1" y="12737"/>
                    <a:pt x="503" y="15270"/>
                    <a:pt x="1941" y="16777"/>
                  </a:cubicBezTo>
                  <a:cubicBezTo>
                    <a:pt x="2512" y="17393"/>
                    <a:pt x="3265" y="17735"/>
                    <a:pt x="4041" y="17941"/>
                  </a:cubicBezTo>
                  <a:cubicBezTo>
                    <a:pt x="4794" y="18146"/>
                    <a:pt x="5593" y="18192"/>
                    <a:pt x="6323" y="18192"/>
                  </a:cubicBezTo>
                  <a:cubicBezTo>
                    <a:pt x="6909" y="18199"/>
                    <a:pt x="7493" y="18202"/>
                    <a:pt x="8075" y="18202"/>
                  </a:cubicBezTo>
                  <a:cubicBezTo>
                    <a:pt x="9240" y="18202"/>
                    <a:pt x="10402" y="18192"/>
                    <a:pt x="11573" y="18192"/>
                  </a:cubicBezTo>
                  <a:lnTo>
                    <a:pt x="28418" y="18169"/>
                  </a:lnTo>
                  <a:cubicBezTo>
                    <a:pt x="35517" y="18146"/>
                    <a:pt x="42616" y="18146"/>
                    <a:pt x="49714" y="18146"/>
                  </a:cubicBezTo>
                  <a:cubicBezTo>
                    <a:pt x="56653" y="18123"/>
                    <a:pt x="63592" y="18123"/>
                    <a:pt x="70554" y="18100"/>
                  </a:cubicBezTo>
                  <a:cubicBezTo>
                    <a:pt x="75712" y="18100"/>
                    <a:pt x="80871" y="18100"/>
                    <a:pt x="86029" y="18078"/>
                  </a:cubicBezTo>
                  <a:lnTo>
                    <a:pt x="91325" y="18078"/>
                  </a:lnTo>
                  <a:cubicBezTo>
                    <a:pt x="85984" y="9883"/>
                    <a:pt x="91119" y="1826"/>
                    <a:pt x="91119" y="1826"/>
                  </a:cubicBezTo>
                  <a:lnTo>
                    <a:pt x="425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4"/>
            <p:cNvSpPr/>
            <p:nvPr/>
          </p:nvSpPr>
          <p:spPr>
            <a:xfrm>
              <a:off x="6399450" y="3098800"/>
              <a:ext cx="1237150" cy="387450"/>
            </a:xfrm>
            <a:custGeom>
              <a:avLst/>
              <a:gdLst/>
              <a:ahLst/>
              <a:cxnLst/>
              <a:rect l="l" t="t" r="r" b="b"/>
              <a:pathLst>
                <a:path w="49486" h="15498" extrusionOk="0">
                  <a:moveTo>
                    <a:pt x="11482" y="0"/>
                  </a:moveTo>
                  <a:cubicBezTo>
                    <a:pt x="9845" y="0"/>
                    <a:pt x="8724" y="7"/>
                    <a:pt x="8331" y="22"/>
                  </a:cubicBezTo>
                  <a:cubicBezTo>
                    <a:pt x="8119" y="30"/>
                    <a:pt x="7881" y="31"/>
                    <a:pt x="7622" y="31"/>
                  </a:cubicBezTo>
                  <a:cubicBezTo>
                    <a:pt x="7573" y="31"/>
                    <a:pt x="7523" y="31"/>
                    <a:pt x="7472" y="31"/>
                  </a:cubicBezTo>
                  <a:cubicBezTo>
                    <a:pt x="4896" y="31"/>
                    <a:pt x="544" y="93"/>
                    <a:pt x="137" y="6618"/>
                  </a:cubicBezTo>
                  <a:cubicBezTo>
                    <a:pt x="0" y="8924"/>
                    <a:pt x="525" y="11754"/>
                    <a:pt x="1689" y="13580"/>
                  </a:cubicBezTo>
                  <a:cubicBezTo>
                    <a:pt x="2716" y="15155"/>
                    <a:pt x="4291" y="15497"/>
                    <a:pt x="5821" y="15497"/>
                  </a:cubicBezTo>
                  <a:lnTo>
                    <a:pt x="12965" y="15497"/>
                  </a:lnTo>
                  <a:cubicBezTo>
                    <a:pt x="20315" y="15474"/>
                    <a:pt x="27664" y="15474"/>
                    <a:pt x="34991" y="15452"/>
                  </a:cubicBezTo>
                  <a:cubicBezTo>
                    <a:pt x="39830" y="15452"/>
                    <a:pt x="44646" y="15452"/>
                    <a:pt x="49485" y="15429"/>
                  </a:cubicBezTo>
                  <a:cubicBezTo>
                    <a:pt x="45308" y="8924"/>
                    <a:pt x="47728" y="2532"/>
                    <a:pt x="48869" y="204"/>
                  </a:cubicBezTo>
                  <a:cubicBezTo>
                    <a:pt x="41599" y="166"/>
                    <a:pt x="19827" y="0"/>
                    <a:pt x="1148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4"/>
            <p:cNvSpPr/>
            <p:nvPr/>
          </p:nvSpPr>
          <p:spPr>
            <a:xfrm>
              <a:off x="6433675" y="3130750"/>
              <a:ext cx="1188075" cy="330375"/>
            </a:xfrm>
            <a:custGeom>
              <a:avLst/>
              <a:gdLst/>
              <a:ahLst/>
              <a:cxnLst/>
              <a:rect l="l" t="t" r="r" b="b"/>
              <a:pathLst>
                <a:path w="47523" h="13215" extrusionOk="0">
                  <a:moveTo>
                    <a:pt x="11017" y="1"/>
                  </a:moveTo>
                  <a:cubicBezTo>
                    <a:pt x="9357" y="1"/>
                    <a:pt x="8219" y="7"/>
                    <a:pt x="7830" y="22"/>
                  </a:cubicBezTo>
                  <a:cubicBezTo>
                    <a:pt x="7675" y="27"/>
                    <a:pt x="7505" y="28"/>
                    <a:pt x="7323" y="28"/>
                  </a:cubicBezTo>
                  <a:cubicBezTo>
                    <a:pt x="7187" y="28"/>
                    <a:pt x="7043" y="27"/>
                    <a:pt x="6894" y="27"/>
                  </a:cubicBezTo>
                  <a:cubicBezTo>
                    <a:pt x="4462" y="27"/>
                    <a:pt x="517" y="184"/>
                    <a:pt x="138" y="5637"/>
                  </a:cubicBezTo>
                  <a:cubicBezTo>
                    <a:pt x="1" y="7623"/>
                    <a:pt x="480" y="10019"/>
                    <a:pt x="1598" y="11571"/>
                  </a:cubicBezTo>
                  <a:cubicBezTo>
                    <a:pt x="2557" y="12918"/>
                    <a:pt x="4018" y="13215"/>
                    <a:pt x="5456" y="13215"/>
                  </a:cubicBezTo>
                  <a:lnTo>
                    <a:pt x="12189" y="13215"/>
                  </a:lnTo>
                  <a:lnTo>
                    <a:pt x="32892" y="13169"/>
                  </a:lnTo>
                  <a:cubicBezTo>
                    <a:pt x="37640" y="13169"/>
                    <a:pt x="42387" y="13169"/>
                    <a:pt x="47135" y="13146"/>
                  </a:cubicBezTo>
                  <a:lnTo>
                    <a:pt x="47523" y="13146"/>
                  </a:lnTo>
                  <a:cubicBezTo>
                    <a:pt x="44715" y="7942"/>
                    <a:pt x="45857" y="2944"/>
                    <a:pt x="46929" y="204"/>
                  </a:cubicBezTo>
                  <a:cubicBezTo>
                    <a:pt x="41491" y="166"/>
                    <a:pt x="19477" y="1"/>
                    <a:pt x="11017" y="1"/>
                  </a:cubicBezTo>
                  <a:close/>
                </a:path>
              </a:pathLst>
            </a:custGeom>
            <a:solidFill>
              <a:srgbClr val="FD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4"/>
            <p:cNvSpPr/>
            <p:nvPr/>
          </p:nvSpPr>
          <p:spPr>
            <a:xfrm>
              <a:off x="6433675" y="3150675"/>
              <a:ext cx="1188075" cy="310450"/>
            </a:xfrm>
            <a:custGeom>
              <a:avLst/>
              <a:gdLst/>
              <a:ahLst/>
              <a:cxnLst/>
              <a:rect l="l" t="t" r="r" b="b"/>
              <a:pathLst>
                <a:path w="47523" h="12418" extrusionOk="0">
                  <a:moveTo>
                    <a:pt x="2717" y="1"/>
                  </a:moveTo>
                  <a:cubicBezTo>
                    <a:pt x="1393" y="731"/>
                    <a:pt x="320" y="2124"/>
                    <a:pt x="138" y="4840"/>
                  </a:cubicBezTo>
                  <a:cubicBezTo>
                    <a:pt x="1" y="6826"/>
                    <a:pt x="480" y="9222"/>
                    <a:pt x="1598" y="10774"/>
                  </a:cubicBezTo>
                  <a:cubicBezTo>
                    <a:pt x="2557" y="12121"/>
                    <a:pt x="4018" y="12418"/>
                    <a:pt x="5456" y="12418"/>
                  </a:cubicBezTo>
                  <a:lnTo>
                    <a:pt x="12189" y="12418"/>
                  </a:lnTo>
                  <a:lnTo>
                    <a:pt x="32892" y="12372"/>
                  </a:lnTo>
                  <a:cubicBezTo>
                    <a:pt x="37640" y="12372"/>
                    <a:pt x="42387" y="12372"/>
                    <a:pt x="47135" y="12349"/>
                  </a:cubicBezTo>
                  <a:lnTo>
                    <a:pt x="47523" y="12349"/>
                  </a:lnTo>
                  <a:cubicBezTo>
                    <a:pt x="46587" y="10637"/>
                    <a:pt x="46108" y="8948"/>
                    <a:pt x="45879" y="7351"/>
                  </a:cubicBezTo>
                  <a:cubicBezTo>
                    <a:pt x="42364" y="7351"/>
                    <a:pt x="38872" y="7373"/>
                    <a:pt x="35357" y="7373"/>
                  </a:cubicBezTo>
                  <a:cubicBezTo>
                    <a:pt x="33074" y="7373"/>
                    <a:pt x="30792" y="7576"/>
                    <a:pt x="28499" y="7576"/>
                  </a:cubicBezTo>
                  <a:cubicBezTo>
                    <a:pt x="27811" y="7576"/>
                    <a:pt x="27122" y="7558"/>
                    <a:pt x="26432" y="7510"/>
                  </a:cubicBezTo>
                  <a:cubicBezTo>
                    <a:pt x="23762" y="7305"/>
                    <a:pt x="21228" y="7602"/>
                    <a:pt x="18512" y="6940"/>
                  </a:cubicBezTo>
                  <a:cubicBezTo>
                    <a:pt x="16686" y="6483"/>
                    <a:pt x="14837" y="6324"/>
                    <a:pt x="13011" y="5821"/>
                  </a:cubicBezTo>
                  <a:cubicBezTo>
                    <a:pt x="11733" y="5479"/>
                    <a:pt x="10340" y="5296"/>
                    <a:pt x="9062" y="4840"/>
                  </a:cubicBezTo>
                  <a:cubicBezTo>
                    <a:pt x="6985" y="4132"/>
                    <a:pt x="3493" y="2603"/>
                    <a:pt x="271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4"/>
            <p:cNvSpPr/>
            <p:nvPr/>
          </p:nvSpPr>
          <p:spPr>
            <a:xfrm>
              <a:off x="6433675" y="3130750"/>
              <a:ext cx="1173250" cy="313275"/>
            </a:xfrm>
            <a:custGeom>
              <a:avLst/>
              <a:gdLst/>
              <a:ahLst/>
              <a:cxnLst/>
              <a:rect l="l" t="t" r="r" b="b"/>
              <a:pathLst>
                <a:path w="46930" h="12531" extrusionOk="0">
                  <a:moveTo>
                    <a:pt x="11017" y="1"/>
                  </a:moveTo>
                  <a:cubicBezTo>
                    <a:pt x="9357" y="1"/>
                    <a:pt x="8219" y="7"/>
                    <a:pt x="7830" y="22"/>
                  </a:cubicBezTo>
                  <a:cubicBezTo>
                    <a:pt x="7675" y="27"/>
                    <a:pt x="7505" y="28"/>
                    <a:pt x="7323" y="28"/>
                  </a:cubicBezTo>
                  <a:cubicBezTo>
                    <a:pt x="7187" y="28"/>
                    <a:pt x="7043" y="27"/>
                    <a:pt x="6894" y="27"/>
                  </a:cubicBezTo>
                  <a:cubicBezTo>
                    <a:pt x="4462" y="27"/>
                    <a:pt x="517" y="184"/>
                    <a:pt x="138" y="5637"/>
                  </a:cubicBezTo>
                  <a:cubicBezTo>
                    <a:pt x="1" y="7623"/>
                    <a:pt x="480" y="10019"/>
                    <a:pt x="1598" y="11571"/>
                  </a:cubicBezTo>
                  <a:cubicBezTo>
                    <a:pt x="1895" y="11982"/>
                    <a:pt x="2238" y="12302"/>
                    <a:pt x="2603" y="12530"/>
                  </a:cubicBezTo>
                  <a:cubicBezTo>
                    <a:pt x="1507" y="10978"/>
                    <a:pt x="1051" y="8604"/>
                    <a:pt x="1188" y="6641"/>
                  </a:cubicBezTo>
                  <a:cubicBezTo>
                    <a:pt x="1547" y="1189"/>
                    <a:pt x="5489" y="1032"/>
                    <a:pt x="7937" y="1032"/>
                  </a:cubicBezTo>
                  <a:cubicBezTo>
                    <a:pt x="8087" y="1032"/>
                    <a:pt x="8231" y="1032"/>
                    <a:pt x="8369" y="1032"/>
                  </a:cubicBezTo>
                  <a:cubicBezTo>
                    <a:pt x="8552" y="1032"/>
                    <a:pt x="8723" y="1031"/>
                    <a:pt x="8880" y="1026"/>
                  </a:cubicBezTo>
                  <a:cubicBezTo>
                    <a:pt x="9223" y="1016"/>
                    <a:pt x="10158" y="1011"/>
                    <a:pt x="11525" y="1011"/>
                  </a:cubicBezTo>
                  <a:cubicBezTo>
                    <a:pt x="18985" y="1011"/>
                    <a:pt x="39315" y="1147"/>
                    <a:pt x="46587" y="1186"/>
                  </a:cubicBezTo>
                  <a:cubicBezTo>
                    <a:pt x="46701" y="844"/>
                    <a:pt x="46815" y="501"/>
                    <a:pt x="46929" y="204"/>
                  </a:cubicBezTo>
                  <a:cubicBezTo>
                    <a:pt x="41491" y="166"/>
                    <a:pt x="19477" y="1"/>
                    <a:pt x="1101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4"/>
            <p:cNvSpPr/>
            <p:nvPr/>
          </p:nvSpPr>
          <p:spPr>
            <a:xfrm>
              <a:off x="5427075" y="3036000"/>
              <a:ext cx="2206100" cy="76475"/>
            </a:xfrm>
            <a:custGeom>
              <a:avLst/>
              <a:gdLst/>
              <a:ahLst/>
              <a:cxnLst/>
              <a:rect l="l" t="t" r="r" b="b"/>
              <a:pathLst>
                <a:path w="88244" h="3059" extrusionOk="0">
                  <a:moveTo>
                    <a:pt x="39717" y="0"/>
                  </a:moveTo>
                  <a:cubicBezTo>
                    <a:pt x="39717" y="0"/>
                    <a:pt x="3676" y="1940"/>
                    <a:pt x="1530" y="2442"/>
                  </a:cubicBezTo>
                  <a:cubicBezTo>
                    <a:pt x="1005" y="2556"/>
                    <a:pt x="480" y="2739"/>
                    <a:pt x="1" y="3059"/>
                  </a:cubicBezTo>
                  <a:lnTo>
                    <a:pt x="87855" y="2556"/>
                  </a:lnTo>
                  <a:cubicBezTo>
                    <a:pt x="88084" y="2077"/>
                    <a:pt x="88243" y="1826"/>
                    <a:pt x="88243" y="1826"/>
                  </a:cubicBezTo>
                  <a:lnTo>
                    <a:pt x="39717"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4"/>
            <p:cNvSpPr/>
            <p:nvPr/>
          </p:nvSpPr>
          <p:spPr>
            <a:xfrm>
              <a:off x="5570875" y="3109025"/>
              <a:ext cx="531300" cy="378350"/>
            </a:xfrm>
            <a:custGeom>
              <a:avLst/>
              <a:gdLst/>
              <a:ahLst/>
              <a:cxnLst/>
              <a:rect l="l" t="t" r="r" b="b"/>
              <a:pathLst>
                <a:path w="21252" h="15134" extrusionOk="0">
                  <a:moveTo>
                    <a:pt x="4817" y="1"/>
                  </a:moveTo>
                  <a:cubicBezTo>
                    <a:pt x="4817" y="1"/>
                    <a:pt x="1" y="8446"/>
                    <a:pt x="5707" y="15134"/>
                  </a:cubicBezTo>
                  <a:lnTo>
                    <a:pt x="21183" y="15134"/>
                  </a:lnTo>
                  <a:cubicBezTo>
                    <a:pt x="21183" y="15134"/>
                    <a:pt x="16047" y="7693"/>
                    <a:pt x="2125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4"/>
            <p:cNvSpPr/>
            <p:nvPr/>
          </p:nvSpPr>
          <p:spPr>
            <a:xfrm>
              <a:off x="5550900" y="3110750"/>
              <a:ext cx="531300" cy="377775"/>
            </a:xfrm>
            <a:custGeom>
              <a:avLst/>
              <a:gdLst/>
              <a:ahLst/>
              <a:cxnLst/>
              <a:rect l="l" t="t" r="r" b="b"/>
              <a:pathLst>
                <a:path w="21252" h="15111" extrusionOk="0">
                  <a:moveTo>
                    <a:pt x="4817" y="0"/>
                  </a:moveTo>
                  <a:cubicBezTo>
                    <a:pt x="4817" y="0"/>
                    <a:pt x="1" y="8423"/>
                    <a:pt x="5707" y="15110"/>
                  </a:cubicBezTo>
                  <a:lnTo>
                    <a:pt x="21183" y="15110"/>
                  </a:lnTo>
                  <a:cubicBezTo>
                    <a:pt x="21183" y="15110"/>
                    <a:pt x="16047" y="7692"/>
                    <a:pt x="212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4"/>
            <p:cNvSpPr/>
            <p:nvPr/>
          </p:nvSpPr>
          <p:spPr>
            <a:xfrm>
              <a:off x="7156675" y="3233425"/>
              <a:ext cx="424575" cy="28000"/>
            </a:xfrm>
            <a:custGeom>
              <a:avLst/>
              <a:gdLst/>
              <a:ahLst/>
              <a:cxnLst/>
              <a:rect l="l" t="t" r="r" b="b"/>
              <a:pathLst>
                <a:path w="16983" h="1120" extrusionOk="0">
                  <a:moveTo>
                    <a:pt x="16982" y="1"/>
                  </a:moveTo>
                  <a:lnTo>
                    <a:pt x="0" y="594"/>
                  </a:lnTo>
                  <a:lnTo>
                    <a:pt x="16868" y="1119"/>
                  </a:lnTo>
                  <a:cubicBezTo>
                    <a:pt x="16891" y="731"/>
                    <a:pt x="16937" y="366"/>
                    <a:pt x="1698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4"/>
            <p:cNvSpPr/>
            <p:nvPr/>
          </p:nvSpPr>
          <p:spPr>
            <a:xfrm>
              <a:off x="7423150" y="3308175"/>
              <a:ext cx="159225" cy="35975"/>
            </a:xfrm>
            <a:custGeom>
              <a:avLst/>
              <a:gdLst/>
              <a:ahLst/>
              <a:cxnLst/>
              <a:rect l="l" t="t" r="r" b="b"/>
              <a:pathLst>
                <a:path w="6369" h="1439" extrusionOk="0">
                  <a:moveTo>
                    <a:pt x="6209" y="1"/>
                  </a:moveTo>
                  <a:lnTo>
                    <a:pt x="1" y="1347"/>
                  </a:lnTo>
                  <a:lnTo>
                    <a:pt x="6369" y="1439"/>
                  </a:lnTo>
                  <a:cubicBezTo>
                    <a:pt x="6278" y="959"/>
                    <a:pt x="6232" y="457"/>
                    <a:pt x="620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4"/>
            <p:cNvSpPr/>
            <p:nvPr/>
          </p:nvSpPr>
          <p:spPr>
            <a:xfrm>
              <a:off x="6613425" y="3262525"/>
              <a:ext cx="964975" cy="61075"/>
            </a:xfrm>
            <a:custGeom>
              <a:avLst/>
              <a:gdLst/>
              <a:ahLst/>
              <a:cxnLst/>
              <a:rect l="l" t="t" r="r" b="b"/>
              <a:pathLst>
                <a:path w="38599" h="2443" extrusionOk="0">
                  <a:moveTo>
                    <a:pt x="38598" y="1"/>
                  </a:moveTo>
                  <a:lnTo>
                    <a:pt x="1" y="2443"/>
                  </a:lnTo>
                  <a:lnTo>
                    <a:pt x="38598" y="1713"/>
                  </a:lnTo>
                  <a:cubicBezTo>
                    <a:pt x="38553" y="1142"/>
                    <a:pt x="38575" y="571"/>
                    <a:pt x="3859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4"/>
            <p:cNvSpPr/>
            <p:nvPr/>
          </p:nvSpPr>
          <p:spPr>
            <a:xfrm>
              <a:off x="6753800" y="3386350"/>
              <a:ext cx="848550" cy="31425"/>
            </a:xfrm>
            <a:custGeom>
              <a:avLst/>
              <a:gdLst/>
              <a:ahLst/>
              <a:cxnLst/>
              <a:rect l="l" t="t" r="r" b="b"/>
              <a:pathLst>
                <a:path w="33942" h="1257" extrusionOk="0">
                  <a:moveTo>
                    <a:pt x="33508" y="1"/>
                  </a:moveTo>
                  <a:lnTo>
                    <a:pt x="1" y="1165"/>
                  </a:lnTo>
                  <a:lnTo>
                    <a:pt x="33942" y="1256"/>
                  </a:lnTo>
                  <a:cubicBezTo>
                    <a:pt x="33782" y="822"/>
                    <a:pt x="33622" y="412"/>
                    <a:pt x="335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4"/>
            <p:cNvSpPr/>
            <p:nvPr/>
          </p:nvSpPr>
          <p:spPr>
            <a:xfrm>
              <a:off x="6707000" y="3170650"/>
              <a:ext cx="887950" cy="19425"/>
            </a:xfrm>
            <a:custGeom>
              <a:avLst/>
              <a:gdLst/>
              <a:ahLst/>
              <a:cxnLst/>
              <a:rect l="l" t="t" r="r" b="b"/>
              <a:pathLst>
                <a:path w="35518" h="777" extrusionOk="0">
                  <a:moveTo>
                    <a:pt x="35517" y="1"/>
                  </a:moveTo>
                  <a:lnTo>
                    <a:pt x="35517" y="1"/>
                  </a:lnTo>
                  <a:cubicBezTo>
                    <a:pt x="28806" y="69"/>
                    <a:pt x="1" y="389"/>
                    <a:pt x="343" y="617"/>
                  </a:cubicBezTo>
                  <a:cubicBezTo>
                    <a:pt x="526" y="743"/>
                    <a:pt x="7636" y="777"/>
                    <a:pt x="15519" y="777"/>
                  </a:cubicBezTo>
                  <a:cubicBezTo>
                    <a:pt x="23403" y="777"/>
                    <a:pt x="32059" y="743"/>
                    <a:pt x="35335" y="731"/>
                  </a:cubicBezTo>
                  <a:cubicBezTo>
                    <a:pt x="35380" y="480"/>
                    <a:pt x="35449" y="229"/>
                    <a:pt x="3551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4"/>
            <p:cNvSpPr/>
            <p:nvPr/>
          </p:nvSpPr>
          <p:spPr>
            <a:xfrm>
              <a:off x="5302675" y="3140425"/>
              <a:ext cx="1102500" cy="334400"/>
            </a:xfrm>
            <a:custGeom>
              <a:avLst/>
              <a:gdLst/>
              <a:ahLst/>
              <a:cxnLst/>
              <a:rect l="l" t="t" r="r" b="b"/>
              <a:pathLst>
                <a:path w="44100" h="13376" extrusionOk="0">
                  <a:moveTo>
                    <a:pt x="44099" y="0"/>
                  </a:moveTo>
                  <a:lnTo>
                    <a:pt x="4475" y="91"/>
                  </a:lnTo>
                  <a:cubicBezTo>
                    <a:pt x="1" y="9267"/>
                    <a:pt x="6255" y="13376"/>
                    <a:pt x="6255" y="13376"/>
                  </a:cubicBezTo>
                  <a:lnTo>
                    <a:pt x="6255" y="13376"/>
                  </a:lnTo>
                  <a:cubicBezTo>
                    <a:pt x="1918" y="6049"/>
                    <a:pt x="5525" y="1917"/>
                    <a:pt x="5525" y="1917"/>
                  </a:cubicBezTo>
                  <a:lnTo>
                    <a:pt x="44099"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4"/>
            <p:cNvSpPr/>
            <p:nvPr/>
          </p:nvSpPr>
          <p:spPr>
            <a:xfrm>
              <a:off x="5357475" y="3231150"/>
              <a:ext cx="1048850" cy="137550"/>
            </a:xfrm>
            <a:custGeom>
              <a:avLst/>
              <a:gdLst/>
              <a:ahLst/>
              <a:cxnLst/>
              <a:rect l="l" t="t" r="r" b="b"/>
              <a:pathLst>
                <a:path w="41954" h="5502" extrusionOk="0">
                  <a:moveTo>
                    <a:pt x="388" y="0"/>
                  </a:moveTo>
                  <a:cubicBezTo>
                    <a:pt x="228" y="822"/>
                    <a:pt x="114" y="1735"/>
                    <a:pt x="46" y="2808"/>
                  </a:cubicBezTo>
                  <a:cubicBezTo>
                    <a:pt x="0" y="3675"/>
                    <a:pt x="46" y="4611"/>
                    <a:pt x="228" y="5501"/>
                  </a:cubicBezTo>
                  <a:lnTo>
                    <a:pt x="41953" y="5501"/>
                  </a:lnTo>
                  <a:lnTo>
                    <a:pt x="41953"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4"/>
            <p:cNvSpPr/>
            <p:nvPr/>
          </p:nvSpPr>
          <p:spPr>
            <a:xfrm>
              <a:off x="5347775" y="3112600"/>
              <a:ext cx="121000" cy="378425"/>
            </a:xfrm>
            <a:custGeom>
              <a:avLst/>
              <a:gdLst/>
              <a:ahLst/>
              <a:cxnLst/>
              <a:rect l="l" t="t" r="r" b="b"/>
              <a:pathLst>
                <a:path w="4840" h="15137" extrusionOk="0">
                  <a:moveTo>
                    <a:pt x="3213" y="0"/>
                  </a:moveTo>
                  <a:cubicBezTo>
                    <a:pt x="3196" y="0"/>
                    <a:pt x="3173" y="6"/>
                    <a:pt x="3150" y="17"/>
                  </a:cubicBezTo>
                  <a:cubicBezTo>
                    <a:pt x="3081" y="17"/>
                    <a:pt x="2990" y="40"/>
                    <a:pt x="2876" y="63"/>
                  </a:cubicBezTo>
                  <a:cubicBezTo>
                    <a:pt x="2671" y="132"/>
                    <a:pt x="2351" y="291"/>
                    <a:pt x="2032" y="588"/>
                  </a:cubicBezTo>
                  <a:cubicBezTo>
                    <a:pt x="1735" y="885"/>
                    <a:pt x="1438" y="1319"/>
                    <a:pt x="1187" y="1798"/>
                  </a:cubicBezTo>
                  <a:cubicBezTo>
                    <a:pt x="936" y="2300"/>
                    <a:pt x="730" y="2871"/>
                    <a:pt x="571" y="3441"/>
                  </a:cubicBezTo>
                  <a:cubicBezTo>
                    <a:pt x="251" y="4583"/>
                    <a:pt x="114" y="5769"/>
                    <a:pt x="46" y="6660"/>
                  </a:cubicBezTo>
                  <a:cubicBezTo>
                    <a:pt x="0" y="7116"/>
                    <a:pt x="0" y="7504"/>
                    <a:pt x="0" y="7755"/>
                  </a:cubicBezTo>
                  <a:cubicBezTo>
                    <a:pt x="0" y="7892"/>
                    <a:pt x="0" y="8006"/>
                    <a:pt x="0" y="8075"/>
                  </a:cubicBezTo>
                  <a:cubicBezTo>
                    <a:pt x="0" y="8143"/>
                    <a:pt x="0" y="8166"/>
                    <a:pt x="0" y="8166"/>
                  </a:cubicBezTo>
                  <a:cubicBezTo>
                    <a:pt x="0" y="8166"/>
                    <a:pt x="23" y="8326"/>
                    <a:pt x="46" y="8600"/>
                  </a:cubicBezTo>
                  <a:cubicBezTo>
                    <a:pt x="69" y="8851"/>
                    <a:pt x="91" y="9239"/>
                    <a:pt x="183" y="9673"/>
                  </a:cubicBezTo>
                  <a:cubicBezTo>
                    <a:pt x="251" y="10129"/>
                    <a:pt x="388" y="10631"/>
                    <a:pt x="571" y="11179"/>
                  </a:cubicBezTo>
                  <a:cubicBezTo>
                    <a:pt x="753" y="11704"/>
                    <a:pt x="1004" y="12252"/>
                    <a:pt x="1324" y="12731"/>
                  </a:cubicBezTo>
                  <a:cubicBezTo>
                    <a:pt x="1392" y="12868"/>
                    <a:pt x="1484" y="12959"/>
                    <a:pt x="1575" y="13096"/>
                  </a:cubicBezTo>
                  <a:cubicBezTo>
                    <a:pt x="1643" y="13210"/>
                    <a:pt x="1735" y="13325"/>
                    <a:pt x="1826" y="13416"/>
                  </a:cubicBezTo>
                  <a:cubicBezTo>
                    <a:pt x="1940" y="13530"/>
                    <a:pt x="2032" y="13621"/>
                    <a:pt x="2123" y="13735"/>
                  </a:cubicBezTo>
                  <a:cubicBezTo>
                    <a:pt x="2214" y="13827"/>
                    <a:pt x="2328" y="13895"/>
                    <a:pt x="2420" y="13987"/>
                  </a:cubicBezTo>
                  <a:cubicBezTo>
                    <a:pt x="2465" y="14032"/>
                    <a:pt x="2511" y="14078"/>
                    <a:pt x="2557" y="14123"/>
                  </a:cubicBezTo>
                  <a:cubicBezTo>
                    <a:pt x="2625" y="14169"/>
                    <a:pt x="2671" y="14192"/>
                    <a:pt x="2716" y="14238"/>
                  </a:cubicBezTo>
                  <a:cubicBezTo>
                    <a:pt x="2808" y="14306"/>
                    <a:pt x="2922" y="14375"/>
                    <a:pt x="3013" y="14443"/>
                  </a:cubicBezTo>
                  <a:cubicBezTo>
                    <a:pt x="3218" y="14557"/>
                    <a:pt x="3401" y="14648"/>
                    <a:pt x="3584" y="14763"/>
                  </a:cubicBezTo>
                  <a:cubicBezTo>
                    <a:pt x="3766" y="14831"/>
                    <a:pt x="3949" y="14900"/>
                    <a:pt x="4086" y="14968"/>
                  </a:cubicBezTo>
                  <a:cubicBezTo>
                    <a:pt x="4177" y="14991"/>
                    <a:pt x="4246" y="15014"/>
                    <a:pt x="4314" y="15036"/>
                  </a:cubicBezTo>
                  <a:cubicBezTo>
                    <a:pt x="4383" y="15059"/>
                    <a:pt x="4428" y="15059"/>
                    <a:pt x="4497" y="15082"/>
                  </a:cubicBezTo>
                  <a:cubicBezTo>
                    <a:pt x="4647" y="15116"/>
                    <a:pt x="4761" y="15137"/>
                    <a:pt x="4811" y="15137"/>
                  </a:cubicBezTo>
                  <a:cubicBezTo>
                    <a:pt x="4829" y="15137"/>
                    <a:pt x="4839" y="15134"/>
                    <a:pt x="4839" y="15128"/>
                  </a:cubicBezTo>
                  <a:cubicBezTo>
                    <a:pt x="4839" y="15105"/>
                    <a:pt x="4725" y="15059"/>
                    <a:pt x="4519" y="14968"/>
                  </a:cubicBezTo>
                  <a:cubicBezTo>
                    <a:pt x="4474" y="14945"/>
                    <a:pt x="4405" y="14900"/>
                    <a:pt x="4360" y="14877"/>
                  </a:cubicBezTo>
                  <a:cubicBezTo>
                    <a:pt x="4291" y="14854"/>
                    <a:pt x="4223" y="14831"/>
                    <a:pt x="4154" y="14785"/>
                  </a:cubicBezTo>
                  <a:cubicBezTo>
                    <a:pt x="4017" y="14717"/>
                    <a:pt x="3858" y="14626"/>
                    <a:pt x="3675" y="14534"/>
                  </a:cubicBezTo>
                  <a:cubicBezTo>
                    <a:pt x="3013" y="14146"/>
                    <a:pt x="2191" y="13416"/>
                    <a:pt x="1643" y="12480"/>
                  </a:cubicBezTo>
                  <a:cubicBezTo>
                    <a:pt x="1370" y="12001"/>
                    <a:pt x="1164" y="11476"/>
                    <a:pt x="1004" y="10974"/>
                  </a:cubicBezTo>
                  <a:cubicBezTo>
                    <a:pt x="845" y="10471"/>
                    <a:pt x="753" y="9992"/>
                    <a:pt x="685" y="9558"/>
                  </a:cubicBezTo>
                  <a:cubicBezTo>
                    <a:pt x="616" y="9148"/>
                    <a:pt x="616" y="8782"/>
                    <a:pt x="594" y="8531"/>
                  </a:cubicBezTo>
                  <a:cubicBezTo>
                    <a:pt x="571" y="8280"/>
                    <a:pt x="571" y="8143"/>
                    <a:pt x="571" y="8143"/>
                  </a:cubicBezTo>
                  <a:cubicBezTo>
                    <a:pt x="571" y="8143"/>
                    <a:pt x="571" y="8098"/>
                    <a:pt x="571" y="8029"/>
                  </a:cubicBezTo>
                  <a:cubicBezTo>
                    <a:pt x="571" y="7983"/>
                    <a:pt x="548" y="7869"/>
                    <a:pt x="548" y="7755"/>
                  </a:cubicBezTo>
                  <a:cubicBezTo>
                    <a:pt x="548" y="7504"/>
                    <a:pt x="525" y="7139"/>
                    <a:pt x="548" y="6705"/>
                  </a:cubicBezTo>
                  <a:cubicBezTo>
                    <a:pt x="594" y="5838"/>
                    <a:pt x="708" y="4674"/>
                    <a:pt x="959" y="3555"/>
                  </a:cubicBezTo>
                  <a:cubicBezTo>
                    <a:pt x="1096" y="3008"/>
                    <a:pt x="1255" y="2460"/>
                    <a:pt x="1461" y="1980"/>
                  </a:cubicBezTo>
                  <a:cubicBezTo>
                    <a:pt x="1666" y="1501"/>
                    <a:pt x="1917" y="1090"/>
                    <a:pt x="2191" y="771"/>
                  </a:cubicBezTo>
                  <a:cubicBezTo>
                    <a:pt x="2442" y="474"/>
                    <a:pt x="2716" y="291"/>
                    <a:pt x="2922" y="200"/>
                  </a:cubicBezTo>
                  <a:cubicBezTo>
                    <a:pt x="3013" y="132"/>
                    <a:pt x="3104" y="109"/>
                    <a:pt x="3150" y="63"/>
                  </a:cubicBezTo>
                  <a:cubicBezTo>
                    <a:pt x="3218" y="40"/>
                    <a:pt x="3241" y="17"/>
                    <a:pt x="3241" y="17"/>
                  </a:cubicBezTo>
                  <a:cubicBezTo>
                    <a:pt x="3241" y="6"/>
                    <a:pt x="3230" y="0"/>
                    <a:pt x="3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4"/>
            <p:cNvSpPr/>
            <p:nvPr/>
          </p:nvSpPr>
          <p:spPr>
            <a:xfrm>
              <a:off x="5432800" y="3100475"/>
              <a:ext cx="2196950" cy="392850"/>
            </a:xfrm>
            <a:custGeom>
              <a:avLst/>
              <a:gdLst/>
              <a:ahLst/>
              <a:cxnLst/>
              <a:rect l="l" t="t" r="r" b="b"/>
              <a:pathLst>
                <a:path w="87878" h="15714" extrusionOk="0">
                  <a:moveTo>
                    <a:pt x="43756" y="0"/>
                  </a:moveTo>
                  <a:cubicBezTo>
                    <a:pt x="43756" y="0"/>
                    <a:pt x="32823" y="46"/>
                    <a:pt x="21890" y="92"/>
                  </a:cubicBezTo>
                  <a:cubicBezTo>
                    <a:pt x="16411" y="114"/>
                    <a:pt x="10933" y="160"/>
                    <a:pt x="6848" y="183"/>
                  </a:cubicBezTo>
                  <a:cubicBezTo>
                    <a:pt x="4793" y="206"/>
                    <a:pt x="3081" y="229"/>
                    <a:pt x="1872" y="251"/>
                  </a:cubicBezTo>
                  <a:cubicBezTo>
                    <a:pt x="1278" y="274"/>
                    <a:pt x="822" y="274"/>
                    <a:pt x="502" y="274"/>
                  </a:cubicBezTo>
                  <a:cubicBezTo>
                    <a:pt x="342" y="297"/>
                    <a:pt x="205" y="297"/>
                    <a:pt x="137" y="297"/>
                  </a:cubicBezTo>
                  <a:cubicBezTo>
                    <a:pt x="46" y="297"/>
                    <a:pt x="0" y="320"/>
                    <a:pt x="0" y="320"/>
                  </a:cubicBezTo>
                  <a:cubicBezTo>
                    <a:pt x="0" y="320"/>
                    <a:pt x="46" y="320"/>
                    <a:pt x="137" y="343"/>
                  </a:cubicBezTo>
                  <a:lnTo>
                    <a:pt x="502" y="343"/>
                  </a:lnTo>
                  <a:cubicBezTo>
                    <a:pt x="822" y="366"/>
                    <a:pt x="1278" y="366"/>
                    <a:pt x="1872" y="388"/>
                  </a:cubicBezTo>
                  <a:cubicBezTo>
                    <a:pt x="3081" y="388"/>
                    <a:pt x="4793" y="411"/>
                    <a:pt x="6848" y="434"/>
                  </a:cubicBezTo>
                  <a:cubicBezTo>
                    <a:pt x="10933" y="480"/>
                    <a:pt x="16411" y="502"/>
                    <a:pt x="21890" y="548"/>
                  </a:cubicBezTo>
                  <a:cubicBezTo>
                    <a:pt x="29582" y="571"/>
                    <a:pt x="37297" y="617"/>
                    <a:pt x="41177" y="617"/>
                  </a:cubicBezTo>
                  <a:cubicBezTo>
                    <a:pt x="41108" y="685"/>
                    <a:pt x="41040" y="754"/>
                    <a:pt x="40971" y="822"/>
                  </a:cubicBezTo>
                  <a:cubicBezTo>
                    <a:pt x="40880" y="890"/>
                    <a:pt x="40812" y="959"/>
                    <a:pt x="40720" y="1050"/>
                  </a:cubicBezTo>
                  <a:cubicBezTo>
                    <a:pt x="40652" y="1119"/>
                    <a:pt x="40561" y="1210"/>
                    <a:pt x="40492" y="1301"/>
                  </a:cubicBezTo>
                  <a:cubicBezTo>
                    <a:pt x="40310" y="1484"/>
                    <a:pt x="40173" y="1712"/>
                    <a:pt x="40013" y="1940"/>
                  </a:cubicBezTo>
                  <a:cubicBezTo>
                    <a:pt x="39693" y="2397"/>
                    <a:pt x="39419" y="2922"/>
                    <a:pt x="39191" y="3470"/>
                  </a:cubicBezTo>
                  <a:cubicBezTo>
                    <a:pt x="38986" y="4040"/>
                    <a:pt x="38826" y="4634"/>
                    <a:pt x="38712" y="5182"/>
                  </a:cubicBezTo>
                  <a:cubicBezTo>
                    <a:pt x="38598" y="5752"/>
                    <a:pt x="38506" y="6277"/>
                    <a:pt x="38461" y="6734"/>
                  </a:cubicBezTo>
                  <a:cubicBezTo>
                    <a:pt x="38415" y="7190"/>
                    <a:pt x="38392" y="7555"/>
                    <a:pt x="38392" y="7829"/>
                  </a:cubicBezTo>
                  <a:cubicBezTo>
                    <a:pt x="38369" y="8103"/>
                    <a:pt x="38369" y="8240"/>
                    <a:pt x="38369" y="8240"/>
                  </a:cubicBezTo>
                  <a:lnTo>
                    <a:pt x="38369" y="8354"/>
                  </a:lnTo>
                  <a:cubicBezTo>
                    <a:pt x="38369" y="8423"/>
                    <a:pt x="38369" y="8537"/>
                    <a:pt x="38369" y="8674"/>
                  </a:cubicBezTo>
                  <a:cubicBezTo>
                    <a:pt x="38392" y="8811"/>
                    <a:pt x="38392" y="8971"/>
                    <a:pt x="38392" y="9153"/>
                  </a:cubicBezTo>
                  <a:cubicBezTo>
                    <a:pt x="38415" y="9336"/>
                    <a:pt x="38438" y="9564"/>
                    <a:pt x="38484" y="9792"/>
                  </a:cubicBezTo>
                  <a:cubicBezTo>
                    <a:pt x="38598" y="10705"/>
                    <a:pt x="38963" y="11892"/>
                    <a:pt x="39579" y="12897"/>
                  </a:cubicBezTo>
                  <a:cubicBezTo>
                    <a:pt x="40173" y="13855"/>
                    <a:pt x="40949" y="14586"/>
                    <a:pt x="41611" y="15042"/>
                  </a:cubicBezTo>
                  <a:cubicBezTo>
                    <a:pt x="37616" y="15065"/>
                    <a:pt x="30312" y="15088"/>
                    <a:pt x="23008" y="15111"/>
                  </a:cubicBezTo>
                  <a:cubicBezTo>
                    <a:pt x="17598" y="15156"/>
                    <a:pt x="12189" y="15202"/>
                    <a:pt x="8126" y="15225"/>
                  </a:cubicBezTo>
                  <a:cubicBezTo>
                    <a:pt x="6094" y="15248"/>
                    <a:pt x="4405" y="15270"/>
                    <a:pt x="3218" y="15270"/>
                  </a:cubicBezTo>
                  <a:cubicBezTo>
                    <a:pt x="2625" y="15293"/>
                    <a:pt x="2168" y="15316"/>
                    <a:pt x="1849" y="15316"/>
                  </a:cubicBezTo>
                  <a:cubicBezTo>
                    <a:pt x="1689" y="15316"/>
                    <a:pt x="1575" y="15316"/>
                    <a:pt x="1484" y="15339"/>
                  </a:cubicBezTo>
                  <a:lnTo>
                    <a:pt x="1370" y="15339"/>
                  </a:lnTo>
                  <a:cubicBezTo>
                    <a:pt x="1370" y="15362"/>
                    <a:pt x="1415" y="15362"/>
                    <a:pt x="1484" y="15362"/>
                  </a:cubicBezTo>
                  <a:cubicBezTo>
                    <a:pt x="1575" y="15362"/>
                    <a:pt x="1689" y="15362"/>
                    <a:pt x="1849" y="15385"/>
                  </a:cubicBezTo>
                  <a:cubicBezTo>
                    <a:pt x="2168" y="15385"/>
                    <a:pt x="2625" y="15407"/>
                    <a:pt x="3218" y="15407"/>
                  </a:cubicBezTo>
                  <a:cubicBezTo>
                    <a:pt x="4405" y="15430"/>
                    <a:pt x="6094" y="15453"/>
                    <a:pt x="8126" y="15476"/>
                  </a:cubicBezTo>
                  <a:cubicBezTo>
                    <a:pt x="12189" y="15499"/>
                    <a:pt x="17598" y="15544"/>
                    <a:pt x="23008" y="15567"/>
                  </a:cubicBezTo>
                  <a:cubicBezTo>
                    <a:pt x="31088" y="15613"/>
                    <a:pt x="39191" y="15636"/>
                    <a:pt x="42752" y="15658"/>
                  </a:cubicBezTo>
                  <a:cubicBezTo>
                    <a:pt x="42852" y="15692"/>
                    <a:pt x="42928" y="15713"/>
                    <a:pt x="42961" y="15713"/>
                  </a:cubicBezTo>
                  <a:cubicBezTo>
                    <a:pt x="42974" y="15713"/>
                    <a:pt x="42980" y="15710"/>
                    <a:pt x="42980" y="15704"/>
                  </a:cubicBezTo>
                  <a:cubicBezTo>
                    <a:pt x="42980" y="15704"/>
                    <a:pt x="42957" y="15681"/>
                    <a:pt x="42934" y="15658"/>
                  </a:cubicBezTo>
                  <a:lnTo>
                    <a:pt x="44646" y="15658"/>
                  </a:lnTo>
                  <a:cubicBezTo>
                    <a:pt x="44646" y="15658"/>
                    <a:pt x="55466" y="15613"/>
                    <a:pt x="66262" y="15567"/>
                  </a:cubicBezTo>
                  <a:cubicBezTo>
                    <a:pt x="71672" y="15544"/>
                    <a:pt x="77081" y="15499"/>
                    <a:pt x="81121" y="15476"/>
                  </a:cubicBezTo>
                  <a:cubicBezTo>
                    <a:pt x="83153" y="15453"/>
                    <a:pt x="84842" y="15430"/>
                    <a:pt x="86029" y="15407"/>
                  </a:cubicBezTo>
                  <a:cubicBezTo>
                    <a:pt x="86622" y="15407"/>
                    <a:pt x="87079" y="15385"/>
                    <a:pt x="87398" y="15385"/>
                  </a:cubicBezTo>
                  <a:cubicBezTo>
                    <a:pt x="87558" y="15362"/>
                    <a:pt x="87672" y="15362"/>
                    <a:pt x="87763" y="15362"/>
                  </a:cubicBezTo>
                  <a:cubicBezTo>
                    <a:pt x="87832" y="15362"/>
                    <a:pt x="87877" y="15362"/>
                    <a:pt x="87877" y="15339"/>
                  </a:cubicBezTo>
                  <a:lnTo>
                    <a:pt x="87763" y="15339"/>
                  </a:lnTo>
                  <a:cubicBezTo>
                    <a:pt x="87672" y="15316"/>
                    <a:pt x="87558" y="15316"/>
                    <a:pt x="87398" y="15316"/>
                  </a:cubicBezTo>
                  <a:cubicBezTo>
                    <a:pt x="87079" y="15316"/>
                    <a:pt x="86622" y="15293"/>
                    <a:pt x="86029" y="15270"/>
                  </a:cubicBezTo>
                  <a:cubicBezTo>
                    <a:pt x="84842" y="15270"/>
                    <a:pt x="83153" y="15248"/>
                    <a:pt x="81121" y="15225"/>
                  </a:cubicBezTo>
                  <a:cubicBezTo>
                    <a:pt x="77081" y="15202"/>
                    <a:pt x="71672" y="15156"/>
                    <a:pt x="66262" y="15111"/>
                  </a:cubicBezTo>
                  <a:cubicBezTo>
                    <a:pt x="55466" y="15065"/>
                    <a:pt x="44646" y="15019"/>
                    <a:pt x="44646" y="15019"/>
                  </a:cubicBezTo>
                  <a:cubicBezTo>
                    <a:pt x="44646" y="15019"/>
                    <a:pt x="43665" y="15019"/>
                    <a:pt x="41999" y="15042"/>
                  </a:cubicBezTo>
                  <a:cubicBezTo>
                    <a:pt x="41953" y="14997"/>
                    <a:pt x="41930" y="14974"/>
                    <a:pt x="41862" y="14928"/>
                  </a:cubicBezTo>
                  <a:cubicBezTo>
                    <a:pt x="41245" y="14449"/>
                    <a:pt x="40469" y="13650"/>
                    <a:pt x="39921" y="12645"/>
                  </a:cubicBezTo>
                  <a:cubicBezTo>
                    <a:pt x="39374" y="11687"/>
                    <a:pt x="39077" y="10546"/>
                    <a:pt x="38986" y="9701"/>
                  </a:cubicBezTo>
                  <a:cubicBezTo>
                    <a:pt x="38963" y="9473"/>
                    <a:pt x="38940" y="9290"/>
                    <a:pt x="38940" y="9108"/>
                  </a:cubicBezTo>
                  <a:cubicBezTo>
                    <a:pt x="38940" y="8948"/>
                    <a:pt x="38940" y="8788"/>
                    <a:pt x="38917" y="8651"/>
                  </a:cubicBezTo>
                  <a:cubicBezTo>
                    <a:pt x="38917" y="8537"/>
                    <a:pt x="38940" y="8423"/>
                    <a:pt x="38940" y="8354"/>
                  </a:cubicBezTo>
                  <a:cubicBezTo>
                    <a:pt x="38940" y="8286"/>
                    <a:pt x="38940" y="8263"/>
                    <a:pt x="38940" y="8263"/>
                  </a:cubicBezTo>
                  <a:cubicBezTo>
                    <a:pt x="38940" y="8263"/>
                    <a:pt x="38940" y="8103"/>
                    <a:pt x="38940" y="7852"/>
                  </a:cubicBezTo>
                  <a:cubicBezTo>
                    <a:pt x="38940" y="7601"/>
                    <a:pt x="38940" y="7236"/>
                    <a:pt x="38986" y="6779"/>
                  </a:cubicBezTo>
                  <a:cubicBezTo>
                    <a:pt x="39008" y="6346"/>
                    <a:pt x="39077" y="5844"/>
                    <a:pt x="39145" y="5296"/>
                  </a:cubicBezTo>
                  <a:cubicBezTo>
                    <a:pt x="39260" y="4771"/>
                    <a:pt x="39397" y="4200"/>
                    <a:pt x="39556" y="3652"/>
                  </a:cubicBezTo>
                  <a:cubicBezTo>
                    <a:pt x="39762" y="3105"/>
                    <a:pt x="39990" y="2602"/>
                    <a:pt x="40264" y="2146"/>
                  </a:cubicBezTo>
                  <a:cubicBezTo>
                    <a:pt x="40401" y="1918"/>
                    <a:pt x="40538" y="1712"/>
                    <a:pt x="40675" y="1530"/>
                  </a:cubicBezTo>
                  <a:cubicBezTo>
                    <a:pt x="40743" y="1415"/>
                    <a:pt x="40835" y="1324"/>
                    <a:pt x="40903" y="1256"/>
                  </a:cubicBezTo>
                  <a:cubicBezTo>
                    <a:pt x="40971" y="1164"/>
                    <a:pt x="41040" y="1073"/>
                    <a:pt x="41108" y="1005"/>
                  </a:cubicBezTo>
                  <a:cubicBezTo>
                    <a:pt x="41245" y="868"/>
                    <a:pt x="41359" y="731"/>
                    <a:pt x="41474" y="617"/>
                  </a:cubicBezTo>
                  <a:cubicBezTo>
                    <a:pt x="42934" y="639"/>
                    <a:pt x="43756" y="639"/>
                    <a:pt x="43756" y="639"/>
                  </a:cubicBezTo>
                  <a:cubicBezTo>
                    <a:pt x="43756" y="639"/>
                    <a:pt x="54689" y="594"/>
                    <a:pt x="65623" y="548"/>
                  </a:cubicBezTo>
                  <a:cubicBezTo>
                    <a:pt x="71078" y="502"/>
                    <a:pt x="76556" y="480"/>
                    <a:pt x="80642" y="434"/>
                  </a:cubicBezTo>
                  <a:cubicBezTo>
                    <a:pt x="82696" y="411"/>
                    <a:pt x="84408" y="388"/>
                    <a:pt x="85595" y="388"/>
                  </a:cubicBezTo>
                  <a:cubicBezTo>
                    <a:pt x="86211" y="366"/>
                    <a:pt x="86668" y="366"/>
                    <a:pt x="86987" y="343"/>
                  </a:cubicBezTo>
                  <a:lnTo>
                    <a:pt x="87352" y="343"/>
                  </a:lnTo>
                  <a:cubicBezTo>
                    <a:pt x="87444" y="320"/>
                    <a:pt x="87489" y="320"/>
                    <a:pt x="87489" y="320"/>
                  </a:cubicBezTo>
                  <a:cubicBezTo>
                    <a:pt x="87489" y="320"/>
                    <a:pt x="87444" y="297"/>
                    <a:pt x="87352" y="297"/>
                  </a:cubicBezTo>
                  <a:cubicBezTo>
                    <a:pt x="87284" y="297"/>
                    <a:pt x="87147" y="297"/>
                    <a:pt x="86987" y="274"/>
                  </a:cubicBezTo>
                  <a:cubicBezTo>
                    <a:pt x="86668" y="274"/>
                    <a:pt x="86211" y="274"/>
                    <a:pt x="85595" y="251"/>
                  </a:cubicBezTo>
                  <a:cubicBezTo>
                    <a:pt x="84408" y="229"/>
                    <a:pt x="82696" y="206"/>
                    <a:pt x="80642" y="183"/>
                  </a:cubicBezTo>
                  <a:cubicBezTo>
                    <a:pt x="76556" y="160"/>
                    <a:pt x="71078" y="114"/>
                    <a:pt x="65623" y="92"/>
                  </a:cubicBezTo>
                  <a:cubicBezTo>
                    <a:pt x="54689" y="46"/>
                    <a:pt x="43756" y="0"/>
                    <a:pt x="43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4"/>
            <p:cNvSpPr/>
            <p:nvPr/>
          </p:nvSpPr>
          <p:spPr>
            <a:xfrm>
              <a:off x="5465325" y="3029150"/>
              <a:ext cx="2167850" cy="67925"/>
            </a:xfrm>
            <a:custGeom>
              <a:avLst/>
              <a:gdLst/>
              <a:ahLst/>
              <a:cxnLst/>
              <a:rect l="l" t="t" r="r" b="b"/>
              <a:pathLst>
                <a:path w="86714" h="2717" extrusionOk="0">
                  <a:moveTo>
                    <a:pt x="38164" y="0"/>
                  </a:moveTo>
                  <a:lnTo>
                    <a:pt x="28623" y="639"/>
                  </a:lnTo>
                  <a:lnTo>
                    <a:pt x="23853" y="959"/>
                  </a:lnTo>
                  <a:lnTo>
                    <a:pt x="19082" y="1301"/>
                  </a:lnTo>
                  <a:lnTo>
                    <a:pt x="14312" y="1644"/>
                  </a:lnTo>
                  <a:lnTo>
                    <a:pt x="9541" y="1986"/>
                  </a:lnTo>
                  <a:cubicBezTo>
                    <a:pt x="6368" y="2214"/>
                    <a:pt x="3196" y="2442"/>
                    <a:pt x="0" y="2716"/>
                  </a:cubicBezTo>
                  <a:cubicBezTo>
                    <a:pt x="3196" y="2557"/>
                    <a:pt x="6368" y="2374"/>
                    <a:pt x="9564" y="2214"/>
                  </a:cubicBezTo>
                  <a:lnTo>
                    <a:pt x="14334" y="1963"/>
                  </a:lnTo>
                  <a:lnTo>
                    <a:pt x="19105" y="1689"/>
                  </a:lnTo>
                  <a:lnTo>
                    <a:pt x="23875" y="1415"/>
                  </a:lnTo>
                  <a:lnTo>
                    <a:pt x="28646" y="1119"/>
                  </a:lnTo>
                  <a:lnTo>
                    <a:pt x="38187" y="525"/>
                  </a:lnTo>
                  <a:lnTo>
                    <a:pt x="44236" y="776"/>
                  </a:lnTo>
                  <a:lnTo>
                    <a:pt x="50307" y="982"/>
                  </a:lnTo>
                  <a:lnTo>
                    <a:pt x="62450" y="1415"/>
                  </a:lnTo>
                  <a:lnTo>
                    <a:pt x="74570" y="1781"/>
                  </a:lnTo>
                  <a:lnTo>
                    <a:pt x="80642" y="1940"/>
                  </a:lnTo>
                  <a:lnTo>
                    <a:pt x="86713" y="2100"/>
                  </a:lnTo>
                  <a:lnTo>
                    <a:pt x="86713" y="2100"/>
                  </a:lnTo>
                  <a:lnTo>
                    <a:pt x="80642" y="1781"/>
                  </a:lnTo>
                  <a:lnTo>
                    <a:pt x="74593" y="1507"/>
                  </a:lnTo>
                  <a:lnTo>
                    <a:pt x="62450" y="959"/>
                  </a:lnTo>
                  <a:lnTo>
                    <a:pt x="50330" y="457"/>
                  </a:lnTo>
                  <a:lnTo>
                    <a:pt x="44258" y="228"/>
                  </a:lnTo>
                  <a:lnTo>
                    <a:pt x="381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4"/>
            <p:cNvSpPr/>
            <p:nvPr/>
          </p:nvSpPr>
          <p:spPr>
            <a:xfrm>
              <a:off x="5492700" y="3181500"/>
              <a:ext cx="932450" cy="281925"/>
            </a:xfrm>
            <a:custGeom>
              <a:avLst/>
              <a:gdLst/>
              <a:ahLst/>
              <a:cxnLst/>
              <a:rect l="l" t="t" r="r" b="b"/>
              <a:pathLst>
                <a:path w="37298" h="11277" extrusionOk="0">
                  <a:moveTo>
                    <a:pt x="35608" y="0"/>
                  </a:moveTo>
                  <a:lnTo>
                    <a:pt x="35608" y="0"/>
                  </a:lnTo>
                  <a:cubicBezTo>
                    <a:pt x="28236" y="7624"/>
                    <a:pt x="1" y="11276"/>
                    <a:pt x="1" y="11276"/>
                  </a:cubicBezTo>
                  <a:lnTo>
                    <a:pt x="37297" y="11185"/>
                  </a:lnTo>
                  <a:cubicBezTo>
                    <a:pt x="32413" y="6780"/>
                    <a:pt x="35608" y="1"/>
                    <a:pt x="3560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4"/>
            <p:cNvSpPr/>
            <p:nvPr/>
          </p:nvSpPr>
          <p:spPr>
            <a:xfrm>
              <a:off x="5623375" y="3043875"/>
              <a:ext cx="693925" cy="446350"/>
            </a:xfrm>
            <a:custGeom>
              <a:avLst/>
              <a:gdLst/>
              <a:ahLst/>
              <a:cxnLst/>
              <a:rect l="l" t="t" r="r" b="b"/>
              <a:pathLst>
                <a:path w="27757" h="17854" extrusionOk="0">
                  <a:moveTo>
                    <a:pt x="10318" y="8404"/>
                  </a:moveTo>
                  <a:cubicBezTo>
                    <a:pt x="10478" y="8678"/>
                    <a:pt x="10637" y="8929"/>
                    <a:pt x="10797" y="9203"/>
                  </a:cubicBezTo>
                  <a:cubicBezTo>
                    <a:pt x="10706" y="9112"/>
                    <a:pt x="10637" y="8998"/>
                    <a:pt x="10569" y="8906"/>
                  </a:cubicBezTo>
                  <a:cubicBezTo>
                    <a:pt x="10500" y="8792"/>
                    <a:pt x="10455" y="8701"/>
                    <a:pt x="10432" y="8633"/>
                  </a:cubicBezTo>
                  <a:cubicBezTo>
                    <a:pt x="10386" y="8564"/>
                    <a:pt x="10363" y="8541"/>
                    <a:pt x="10363" y="8541"/>
                  </a:cubicBezTo>
                  <a:cubicBezTo>
                    <a:pt x="10363" y="8541"/>
                    <a:pt x="10363" y="8496"/>
                    <a:pt x="10318" y="8427"/>
                  </a:cubicBezTo>
                  <a:cubicBezTo>
                    <a:pt x="10318" y="8427"/>
                    <a:pt x="10318" y="8427"/>
                    <a:pt x="10318" y="8404"/>
                  </a:cubicBezTo>
                  <a:close/>
                  <a:moveTo>
                    <a:pt x="23270" y="1"/>
                  </a:moveTo>
                  <a:cubicBezTo>
                    <a:pt x="23007" y="1"/>
                    <a:pt x="22751" y="11"/>
                    <a:pt x="22506" y="27"/>
                  </a:cubicBezTo>
                  <a:cubicBezTo>
                    <a:pt x="20840" y="142"/>
                    <a:pt x="19197" y="256"/>
                    <a:pt x="17531" y="370"/>
                  </a:cubicBezTo>
                  <a:lnTo>
                    <a:pt x="12760" y="712"/>
                  </a:lnTo>
                  <a:lnTo>
                    <a:pt x="7990" y="1055"/>
                  </a:lnTo>
                  <a:lnTo>
                    <a:pt x="7259" y="1100"/>
                  </a:lnTo>
                  <a:cubicBezTo>
                    <a:pt x="5684" y="1192"/>
                    <a:pt x="4178" y="1283"/>
                    <a:pt x="2763" y="1374"/>
                  </a:cubicBezTo>
                  <a:cubicBezTo>
                    <a:pt x="2534" y="1580"/>
                    <a:pt x="2329" y="1808"/>
                    <a:pt x="2238" y="2036"/>
                  </a:cubicBezTo>
                  <a:cubicBezTo>
                    <a:pt x="2146" y="2310"/>
                    <a:pt x="2169" y="2561"/>
                    <a:pt x="2215" y="2721"/>
                  </a:cubicBezTo>
                  <a:cubicBezTo>
                    <a:pt x="2238" y="2789"/>
                    <a:pt x="2260" y="2858"/>
                    <a:pt x="2260" y="2903"/>
                  </a:cubicBezTo>
                  <a:cubicBezTo>
                    <a:pt x="2283" y="2926"/>
                    <a:pt x="2306" y="2949"/>
                    <a:pt x="2306" y="2949"/>
                  </a:cubicBezTo>
                  <a:cubicBezTo>
                    <a:pt x="2306" y="2949"/>
                    <a:pt x="2283" y="2858"/>
                    <a:pt x="2260" y="2698"/>
                  </a:cubicBezTo>
                  <a:cubicBezTo>
                    <a:pt x="2215" y="2561"/>
                    <a:pt x="2215" y="2310"/>
                    <a:pt x="2329" y="2059"/>
                  </a:cubicBezTo>
                  <a:cubicBezTo>
                    <a:pt x="2352" y="1990"/>
                    <a:pt x="2397" y="1922"/>
                    <a:pt x="2443" y="1853"/>
                  </a:cubicBezTo>
                  <a:lnTo>
                    <a:pt x="2443" y="1853"/>
                  </a:lnTo>
                  <a:cubicBezTo>
                    <a:pt x="2192" y="2333"/>
                    <a:pt x="2329" y="2766"/>
                    <a:pt x="2329" y="2766"/>
                  </a:cubicBezTo>
                  <a:cubicBezTo>
                    <a:pt x="2329" y="2766"/>
                    <a:pt x="2123" y="3497"/>
                    <a:pt x="3767" y="4410"/>
                  </a:cubicBezTo>
                  <a:cubicBezTo>
                    <a:pt x="3767" y="4433"/>
                    <a:pt x="3767" y="4456"/>
                    <a:pt x="3767" y="4478"/>
                  </a:cubicBezTo>
                  <a:cubicBezTo>
                    <a:pt x="3767" y="4524"/>
                    <a:pt x="3790" y="4615"/>
                    <a:pt x="3790" y="4707"/>
                  </a:cubicBezTo>
                  <a:cubicBezTo>
                    <a:pt x="3813" y="4912"/>
                    <a:pt x="3835" y="5163"/>
                    <a:pt x="3881" y="5437"/>
                  </a:cubicBezTo>
                  <a:cubicBezTo>
                    <a:pt x="3881" y="5505"/>
                    <a:pt x="3904" y="5597"/>
                    <a:pt x="3904" y="5665"/>
                  </a:cubicBezTo>
                  <a:cubicBezTo>
                    <a:pt x="3927" y="6259"/>
                    <a:pt x="3927" y="6875"/>
                    <a:pt x="3949" y="7491"/>
                  </a:cubicBezTo>
                  <a:cubicBezTo>
                    <a:pt x="3949" y="7514"/>
                    <a:pt x="3949" y="7514"/>
                    <a:pt x="3949" y="7514"/>
                  </a:cubicBezTo>
                  <a:cubicBezTo>
                    <a:pt x="3995" y="9637"/>
                    <a:pt x="4109" y="11782"/>
                    <a:pt x="4269" y="13175"/>
                  </a:cubicBezTo>
                  <a:cubicBezTo>
                    <a:pt x="4223" y="13266"/>
                    <a:pt x="4201" y="13380"/>
                    <a:pt x="4178" y="13472"/>
                  </a:cubicBezTo>
                  <a:cubicBezTo>
                    <a:pt x="4155" y="13608"/>
                    <a:pt x="4178" y="13700"/>
                    <a:pt x="4178" y="13768"/>
                  </a:cubicBezTo>
                  <a:cubicBezTo>
                    <a:pt x="4086" y="13768"/>
                    <a:pt x="3995" y="13768"/>
                    <a:pt x="3904" y="13791"/>
                  </a:cubicBezTo>
                  <a:cubicBezTo>
                    <a:pt x="3881" y="13768"/>
                    <a:pt x="3858" y="13768"/>
                    <a:pt x="3858" y="13768"/>
                  </a:cubicBezTo>
                  <a:cubicBezTo>
                    <a:pt x="3757" y="13718"/>
                    <a:pt x="3656" y="13702"/>
                    <a:pt x="3586" y="13702"/>
                  </a:cubicBezTo>
                  <a:cubicBezTo>
                    <a:pt x="3529" y="13702"/>
                    <a:pt x="3493" y="13712"/>
                    <a:pt x="3493" y="13723"/>
                  </a:cubicBezTo>
                  <a:cubicBezTo>
                    <a:pt x="3493" y="13745"/>
                    <a:pt x="3561" y="13768"/>
                    <a:pt x="3653" y="13814"/>
                  </a:cubicBezTo>
                  <a:cubicBezTo>
                    <a:pt x="3516" y="13837"/>
                    <a:pt x="3379" y="13837"/>
                    <a:pt x="3242" y="13860"/>
                  </a:cubicBezTo>
                  <a:cubicBezTo>
                    <a:pt x="3179" y="13833"/>
                    <a:pt x="3113" y="13823"/>
                    <a:pt x="3056" y="13823"/>
                  </a:cubicBezTo>
                  <a:cubicBezTo>
                    <a:pt x="2967" y="13823"/>
                    <a:pt x="2900" y="13846"/>
                    <a:pt x="2900" y="13860"/>
                  </a:cubicBezTo>
                  <a:cubicBezTo>
                    <a:pt x="2900" y="13860"/>
                    <a:pt x="2922" y="13882"/>
                    <a:pt x="2968" y="13905"/>
                  </a:cubicBezTo>
                  <a:cubicBezTo>
                    <a:pt x="2877" y="13905"/>
                    <a:pt x="2785" y="13928"/>
                    <a:pt x="2694" y="13928"/>
                  </a:cubicBezTo>
                  <a:lnTo>
                    <a:pt x="2671" y="13928"/>
                  </a:lnTo>
                  <a:cubicBezTo>
                    <a:pt x="2580" y="13894"/>
                    <a:pt x="2489" y="13882"/>
                    <a:pt x="2420" y="13882"/>
                  </a:cubicBezTo>
                  <a:cubicBezTo>
                    <a:pt x="2352" y="13882"/>
                    <a:pt x="2306" y="13894"/>
                    <a:pt x="2306" y="13905"/>
                  </a:cubicBezTo>
                  <a:cubicBezTo>
                    <a:pt x="2306" y="13928"/>
                    <a:pt x="2375" y="13951"/>
                    <a:pt x="2443" y="13974"/>
                  </a:cubicBezTo>
                  <a:cubicBezTo>
                    <a:pt x="1964" y="14065"/>
                    <a:pt x="1484" y="14156"/>
                    <a:pt x="1051" y="14293"/>
                  </a:cubicBezTo>
                  <a:cubicBezTo>
                    <a:pt x="1005" y="14293"/>
                    <a:pt x="959" y="14316"/>
                    <a:pt x="891" y="14339"/>
                  </a:cubicBezTo>
                  <a:cubicBezTo>
                    <a:pt x="845" y="14362"/>
                    <a:pt x="800" y="14362"/>
                    <a:pt x="777" y="14385"/>
                  </a:cubicBezTo>
                  <a:cubicBezTo>
                    <a:pt x="754" y="14385"/>
                    <a:pt x="731" y="14407"/>
                    <a:pt x="708" y="14407"/>
                  </a:cubicBezTo>
                  <a:cubicBezTo>
                    <a:pt x="663" y="14430"/>
                    <a:pt x="640" y="14430"/>
                    <a:pt x="594" y="14453"/>
                  </a:cubicBezTo>
                  <a:cubicBezTo>
                    <a:pt x="571" y="14453"/>
                    <a:pt x="571" y="14476"/>
                    <a:pt x="548" y="14476"/>
                  </a:cubicBezTo>
                  <a:cubicBezTo>
                    <a:pt x="503" y="14499"/>
                    <a:pt x="480" y="14499"/>
                    <a:pt x="457" y="14521"/>
                  </a:cubicBezTo>
                  <a:cubicBezTo>
                    <a:pt x="434" y="14544"/>
                    <a:pt x="412" y="14544"/>
                    <a:pt x="366" y="14567"/>
                  </a:cubicBezTo>
                  <a:cubicBezTo>
                    <a:pt x="343" y="14590"/>
                    <a:pt x="320" y="14590"/>
                    <a:pt x="297" y="14613"/>
                  </a:cubicBezTo>
                  <a:cubicBezTo>
                    <a:pt x="275" y="14636"/>
                    <a:pt x="252" y="14636"/>
                    <a:pt x="229" y="14658"/>
                  </a:cubicBezTo>
                  <a:cubicBezTo>
                    <a:pt x="229" y="14658"/>
                    <a:pt x="206" y="14681"/>
                    <a:pt x="206" y="14681"/>
                  </a:cubicBezTo>
                  <a:cubicBezTo>
                    <a:pt x="206" y="14681"/>
                    <a:pt x="183" y="14704"/>
                    <a:pt x="183" y="14704"/>
                  </a:cubicBezTo>
                  <a:cubicBezTo>
                    <a:pt x="160" y="14727"/>
                    <a:pt x="160" y="14727"/>
                    <a:pt x="138" y="14750"/>
                  </a:cubicBezTo>
                  <a:cubicBezTo>
                    <a:pt x="138" y="14750"/>
                    <a:pt x="138" y="14750"/>
                    <a:pt x="115" y="14773"/>
                  </a:cubicBezTo>
                  <a:cubicBezTo>
                    <a:pt x="115" y="14773"/>
                    <a:pt x="92" y="14795"/>
                    <a:pt x="92" y="14795"/>
                  </a:cubicBezTo>
                  <a:cubicBezTo>
                    <a:pt x="92" y="14795"/>
                    <a:pt x="69" y="14818"/>
                    <a:pt x="69" y="14818"/>
                  </a:cubicBezTo>
                  <a:cubicBezTo>
                    <a:pt x="69" y="14841"/>
                    <a:pt x="69" y="14841"/>
                    <a:pt x="69" y="14841"/>
                  </a:cubicBezTo>
                  <a:cubicBezTo>
                    <a:pt x="46" y="14864"/>
                    <a:pt x="46" y="14864"/>
                    <a:pt x="46" y="14864"/>
                  </a:cubicBezTo>
                  <a:cubicBezTo>
                    <a:pt x="46" y="14864"/>
                    <a:pt x="46" y="14887"/>
                    <a:pt x="46" y="14887"/>
                  </a:cubicBezTo>
                  <a:cubicBezTo>
                    <a:pt x="24" y="14887"/>
                    <a:pt x="24" y="14909"/>
                    <a:pt x="24" y="14909"/>
                  </a:cubicBezTo>
                  <a:cubicBezTo>
                    <a:pt x="24" y="14932"/>
                    <a:pt x="24" y="14955"/>
                    <a:pt x="1" y="15001"/>
                  </a:cubicBezTo>
                  <a:cubicBezTo>
                    <a:pt x="1" y="15046"/>
                    <a:pt x="24" y="15092"/>
                    <a:pt x="46" y="15161"/>
                  </a:cubicBezTo>
                  <a:cubicBezTo>
                    <a:pt x="69" y="15183"/>
                    <a:pt x="69" y="15206"/>
                    <a:pt x="92" y="15206"/>
                  </a:cubicBezTo>
                  <a:cubicBezTo>
                    <a:pt x="92" y="15229"/>
                    <a:pt x="92" y="15229"/>
                    <a:pt x="115" y="15229"/>
                  </a:cubicBezTo>
                  <a:cubicBezTo>
                    <a:pt x="115" y="15252"/>
                    <a:pt x="138" y="15275"/>
                    <a:pt x="160" y="15298"/>
                  </a:cubicBezTo>
                  <a:cubicBezTo>
                    <a:pt x="160" y="15298"/>
                    <a:pt x="183" y="15320"/>
                    <a:pt x="183" y="15320"/>
                  </a:cubicBezTo>
                  <a:cubicBezTo>
                    <a:pt x="206" y="15343"/>
                    <a:pt x="229" y="15343"/>
                    <a:pt x="252" y="15366"/>
                  </a:cubicBezTo>
                  <a:cubicBezTo>
                    <a:pt x="252" y="15366"/>
                    <a:pt x="275" y="15389"/>
                    <a:pt x="275" y="15389"/>
                  </a:cubicBezTo>
                  <a:cubicBezTo>
                    <a:pt x="297" y="15412"/>
                    <a:pt x="320" y="15434"/>
                    <a:pt x="366" y="15434"/>
                  </a:cubicBezTo>
                  <a:cubicBezTo>
                    <a:pt x="366" y="15457"/>
                    <a:pt x="389" y="15457"/>
                    <a:pt x="412" y="15480"/>
                  </a:cubicBezTo>
                  <a:cubicBezTo>
                    <a:pt x="434" y="15480"/>
                    <a:pt x="457" y="15503"/>
                    <a:pt x="480" y="15503"/>
                  </a:cubicBezTo>
                  <a:cubicBezTo>
                    <a:pt x="503" y="15526"/>
                    <a:pt x="526" y="15526"/>
                    <a:pt x="548" y="15549"/>
                  </a:cubicBezTo>
                  <a:cubicBezTo>
                    <a:pt x="571" y="15549"/>
                    <a:pt x="594" y="15571"/>
                    <a:pt x="640" y="15594"/>
                  </a:cubicBezTo>
                  <a:cubicBezTo>
                    <a:pt x="663" y="15594"/>
                    <a:pt x="685" y="15594"/>
                    <a:pt x="708" y="15617"/>
                  </a:cubicBezTo>
                  <a:cubicBezTo>
                    <a:pt x="731" y="15617"/>
                    <a:pt x="754" y="15640"/>
                    <a:pt x="800" y="15640"/>
                  </a:cubicBezTo>
                  <a:cubicBezTo>
                    <a:pt x="822" y="15663"/>
                    <a:pt x="845" y="15663"/>
                    <a:pt x="868" y="15686"/>
                  </a:cubicBezTo>
                  <a:cubicBezTo>
                    <a:pt x="914" y="15686"/>
                    <a:pt x="937" y="15708"/>
                    <a:pt x="959" y="15708"/>
                  </a:cubicBezTo>
                  <a:cubicBezTo>
                    <a:pt x="1005" y="15731"/>
                    <a:pt x="1028" y="15731"/>
                    <a:pt x="1051" y="15731"/>
                  </a:cubicBezTo>
                  <a:cubicBezTo>
                    <a:pt x="1096" y="15754"/>
                    <a:pt x="1119" y="15754"/>
                    <a:pt x="1165" y="15777"/>
                  </a:cubicBezTo>
                  <a:cubicBezTo>
                    <a:pt x="1188" y="15777"/>
                    <a:pt x="1233" y="15800"/>
                    <a:pt x="1256" y="15800"/>
                  </a:cubicBezTo>
                  <a:cubicBezTo>
                    <a:pt x="1302" y="15800"/>
                    <a:pt x="1325" y="15823"/>
                    <a:pt x="1370" y="15823"/>
                  </a:cubicBezTo>
                  <a:cubicBezTo>
                    <a:pt x="1393" y="15823"/>
                    <a:pt x="1439" y="15845"/>
                    <a:pt x="1484" y="15845"/>
                  </a:cubicBezTo>
                  <a:cubicBezTo>
                    <a:pt x="1507" y="15868"/>
                    <a:pt x="1553" y="15868"/>
                    <a:pt x="1576" y="15868"/>
                  </a:cubicBezTo>
                  <a:cubicBezTo>
                    <a:pt x="1621" y="15891"/>
                    <a:pt x="1667" y="15891"/>
                    <a:pt x="1735" y="15891"/>
                  </a:cubicBezTo>
                  <a:cubicBezTo>
                    <a:pt x="1758" y="15914"/>
                    <a:pt x="1781" y="15914"/>
                    <a:pt x="1804" y="15914"/>
                  </a:cubicBezTo>
                  <a:cubicBezTo>
                    <a:pt x="1850" y="15937"/>
                    <a:pt x="1918" y="15937"/>
                    <a:pt x="1986" y="15959"/>
                  </a:cubicBezTo>
                  <a:lnTo>
                    <a:pt x="2032" y="15959"/>
                  </a:lnTo>
                  <a:cubicBezTo>
                    <a:pt x="2420" y="16005"/>
                    <a:pt x="2854" y="16051"/>
                    <a:pt x="3288" y="16051"/>
                  </a:cubicBezTo>
                  <a:lnTo>
                    <a:pt x="3584" y="16051"/>
                  </a:lnTo>
                  <a:cubicBezTo>
                    <a:pt x="3653" y="16051"/>
                    <a:pt x="3721" y="16028"/>
                    <a:pt x="3790" y="16028"/>
                  </a:cubicBezTo>
                  <a:lnTo>
                    <a:pt x="3835" y="16028"/>
                  </a:lnTo>
                  <a:cubicBezTo>
                    <a:pt x="3904" y="16028"/>
                    <a:pt x="3972" y="16028"/>
                    <a:pt x="4018" y="16005"/>
                  </a:cubicBezTo>
                  <a:lnTo>
                    <a:pt x="4086" y="16005"/>
                  </a:lnTo>
                  <a:cubicBezTo>
                    <a:pt x="4155" y="16005"/>
                    <a:pt x="4201" y="15982"/>
                    <a:pt x="4269" y="15982"/>
                  </a:cubicBezTo>
                  <a:lnTo>
                    <a:pt x="4337" y="15982"/>
                  </a:lnTo>
                  <a:cubicBezTo>
                    <a:pt x="4383" y="15959"/>
                    <a:pt x="4452" y="15959"/>
                    <a:pt x="4497" y="15937"/>
                  </a:cubicBezTo>
                  <a:lnTo>
                    <a:pt x="4566" y="15937"/>
                  </a:lnTo>
                  <a:cubicBezTo>
                    <a:pt x="4611" y="15914"/>
                    <a:pt x="4680" y="15914"/>
                    <a:pt x="4726" y="15891"/>
                  </a:cubicBezTo>
                  <a:cubicBezTo>
                    <a:pt x="4748" y="15891"/>
                    <a:pt x="4771" y="15891"/>
                    <a:pt x="4794" y="15868"/>
                  </a:cubicBezTo>
                  <a:cubicBezTo>
                    <a:pt x="4840" y="15868"/>
                    <a:pt x="4885" y="15845"/>
                    <a:pt x="4931" y="15845"/>
                  </a:cubicBezTo>
                  <a:cubicBezTo>
                    <a:pt x="4954" y="15823"/>
                    <a:pt x="4977" y="15823"/>
                    <a:pt x="4999" y="15823"/>
                  </a:cubicBezTo>
                  <a:cubicBezTo>
                    <a:pt x="5045" y="15800"/>
                    <a:pt x="5091" y="15777"/>
                    <a:pt x="5136" y="15777"/>
                  </a:cubicBezTo>
                  <a:cubicBezTo>
                    <a:pt x="5159" y="15754"/>
                    <a:pt x="5182" y="15754"/>
                    <a:pt x="5205" y="15731"/>
                  </a:cubicBezTo>
                  <a:cubicBezTo>
                    <a:pt x="5251" y="15731"/>
                    <a:pt x="5296" y="15708"/>
                    <a:pt x="5319" y="15686"/>
                  </a:cubicBezTo>
                  <a:cubicBezTo>
                    <a:pt x="5342" y="15686"/>
                    <a:pt x="5365" y="15663"/>
                    <a:pt x="5387" y="15663"/>
                  </a:cubicBezTo>
                  <a:cubicBezTo>
                    <a:pt x="5433" y="15640"/>
                    <a:pt x="5479" y="15617"/>
                    <a:pt x="5502" y="15594"/>
                  </a:cubicBezTo>
                  <a:cubicBezTo>
                    <a:pt x="5524" y="15571"/>
                    <a:pt x="5547" y="15571"/>
                    <a:pt x="5570" y="15571"/>
                  </a:cubicBezTo>
                  <a:cubicBezTo>
                    <a:pt x="5593" y="15549"/>
                    <a:pt x="5639" y="15503"/>
                    <a:pt x="5684" y="15480"/>
                  </a:cubicBezTo>
                  <a:cubicBezTo>
                    <a:pt x="5684" y="15480"/>
                    <a:pt x="5707" y="15457"/>
                    <a:pt x="5730" y="15457"/>
                  </a:cubicBezTo>
                  <a:cubicBezTo>
                    <a:pt x="5753" y="15434"/>
                    <a:pt x="5798" y="15389"/>
                    <a:pt x="5821" y="15366"/>
                  </a:cubicBezTo>
                  <a:cubicBezTo>
                    <a:pt x="5844" y="15343"/>
                    <a:pt x="5844" y="15343"/>
                    <a:pt x="5867" y="15343"/>
                  </a:cubicBezTo>
                  <a:cubicBezTo>
                    <a:pt x="5912" y="15298"/>
                    <a:pt x="5935" y="15252"/>
                    <a:pt x="5981" y="15206"/>
                  </a:cubicBezTo>
                  <a:cubicBezTo>
                    <a:pt x="6004" y="15138"/>
                    <a:pt x="6027" y="15092"/>
                    <a:pt x="6027" y="15046"/>
                  </a:cubicBezTo>
                  <a:cubicBezTo>
                    <a:pt x="6141" y="14750"/>
                    <a:pt x="6232" y="14453"/>
                    <a:pt x="6323" y="14156"/>
                  </a:cubicBezTo>
                  <a:cubicBezTo>
                    <a:pt x="6346" y="14133"/>
                    <a:pt x="6369" y="14133"/>
                    <a:pt x="6369" y="14111"/>
                  </a:cubicBezTo>
                  <a:cubicBezTo>
                    <a:pt x="6369" y="14111"/>
                    <a:pt x="7738" y="9591"/>
                    <a:pt x="8651" y="6304"/>
                  </a:cubicBezTo>
                  <a:cubicBezTo>
                    <a:pt x="8880" y="6396"/>
                    <a:pt x="9040" y="6464"/>
                    <a:pt x="9154" y="6555"/>
                  </a:cubicBezTo>
                  <a:cubicBezTo>
                    <a:pt x="9268" y="6624"/>
                    <a:pt x="9542" y="6807"/>
                    <a:pt x="9953" y="7035"/>
                  </a:cubicBezTo>
                  <a:cubicBezTo>
                    <a:pt x="9953" y="7103"/>
                    <a:pt x="9953" y="7172"/>
                    <a:pt x="9930" y="7240"/>
                  </a:cubicBezTo>
                  <a:cubicBezTo>
                    <a:pt x="9930" y="7309"/>
                    <a:pt x="9930" y="7354"/>
                    <a:pt x="9930" y="7423"/>
                  </a:cubicBezTo>
                  <a:cubicBezTo>
                    <a:pt x="9930" y="7537"/>
                    <a:pt x="9930" y="7651"/>
                    <a:pt x="9930" y="7765"/>
                  </a:cubicBezTo>
                  <a:cubicBezTo>
                    <a:pt x="9930" y="7788"/>
                    <a:pt x="9953" y="7788"/>
                    <a:pt x="9953" y="7811"/>
                  </a:cubicBezTo>
                  <a:cubicBezTo>
                    <a:pt x="9975" y="7948"/>
                    <a:pt x="9998" y="8085"/>
                    <a:pt x="10021" y="8199"/>
                  </a:cubicBezTo>
                  <a:cubicBezTo>
                    <a:pt x="10044" y="8336"/>
                    <a:pt x="10112" y="8450"/>
                    <a:pt x="10135" y="8518"/>
                  </a:cubicBezTo>
                  <a:cubicBezTo>
                    <a:pt x="10181" y="8587"/>
                    <a:pt x="10181" y="8633"/>
                    <a:pt x="10181" y="8633"/>
                  </a:cubicBezTo>
                  <a:cubicBezTo>
                    <a:pt x="10181" y="8633"/>
                    <a:pt x="10204" y="8655"/>
                    <a:pt x="10249" y="8724"/>
                  </a:cubicBezTo>
                  <a:cubicBezTo>
                    <a:pt x="10295" y="8792"/>
                    <a:pt x="10341" y="8884"/>
                    <a:pt x="10409" y="8998"/>
                  </a:cubicBezTo>
                  <a:cubicBezTo>
                    <a:pt x="10500" y="9112"/>
                    <a:pt x="10592" y="9226"/>
                    <a:pt x="10706" y="9363"/>
                  </a:cubicBezTo>
                  <a:cubicBezTo>
                    <a:pt x="10820" y="9477"/>
                    <a:pt x="10934" y="9614"/>
                    <a:pt x="11071" y="9728"/>
                  </a:cubicBezTo>
                  <a:cubicBezTo>
                    <a:pt x="11094" y="9774"/>
                    <a:pt x="11139" y="9797"/>
                    <a:pt x="11185" y="9842"/>
                  </a:cubicBezTo>
                  <a:cubicBezTo>
                    <a:pt x="11413" y="10207"/>
                    <a:pt x="11664" y="10573"/>
                    <a:pt x="11893" y="10938"/>
                  </a:cubicBezTo>
                  <a:cubicBezTo>
                    <a:pt x="11893" y="10961"/>
                    <a:pt x="11915" y="10961"/>
                    <a:pt x="11915" y="10984"/>
                  </a:cubicBezTo>
                  <a:cubicBezTo>
                    <a:pt x="12098" y="11257"/>
                    <a:pt x="12281" y="11554"/>
                    <a:pt x="12486" y="11828"/>
                  </a:cubicBezTo>
                  <a:cubicBezTo>
                    <a:pt x="13445" y="13312"/>
                    <a:pt x="14426" y="14704"/>
                    <a:pt x="15134" y="15617"/>
                  </a:cubicBezTo>
                  <a:cubicBezTo>
                    <a:pt x="15134" y="15731"/>
                    <a:pt x="15157" y="15845"/>
                    <a:pt x="15202" y="15937"/>
                  </a:cubicBezTo>
                  <a:cubicBezTo>
                    <a:pt x="15248" y="16051"/>
                    <a:pt x="15316" y="16142"/>
                    <a:pt x="15339" y="16165"/>
                  </a:cubicBezTo>
                  <a:cubicBezTo>
                    <a:pt x="15294" y="16211"/>
                    <a:pt x="15202" y="16279"/>
                    <a:pt x="15134" y="16347"/>
                  </a:cubicBezTo>
                  <a:lnTo>
                    <a:pt x="15065" y="16347"/>
                  </a:lnTo>
                  <a:cubicBezTo>
                    <a:pt x="14883" y="16370"/>
                    <a:pt x="14746" y="16462"/>
                    <a:pt x="14746" y="16484"/>
                  </a:cubicBezTo>
                  <a:cubicBezTo>
                    <a:pt x="14769" y="16507"/>
                    <a:pt x="14837" y="16507"/>
                    <a:pt x="14928" y="16507"/>
                  </a:cubicBezTo>
                  <a:cubicBezTo>
                    <a:pt x="14814" y="16576"/>
                    <a:pt x="14723" y="16644"/>
                    <a:pt x="14609" y="16736"/>
                  </a:cubicBezTo>
                  <a:cubicBezTo>
                    <a:pt x="14426" y="16781"/>
                    <a:pt x="14289" y="16895"/>
                    <a:pt x="14312" y="16918"/>
                  </a:cubicBezTo>
                  <a:lnTo>
                    <a:pt x="14381" y="16918"/>
                  </a:lnTo>
                  <a:cubicBezTo>
                    <a:pt x="14312" y="16964"/>
                    <a:pt x="14244" y="17032"/>
                    <a:pt x="14175" y="17101"/>
                  </a:cubicBezTo>
                  <a:lnTo>
                    <a:pt x="14130" y="17101"/>
                  </a:lnTo>
                  <a:cubicBezTo>
                    <a:pt x="13970" y="17146"/>
                    <a:pt x="13833" y="17238"/>
                    <a:pt x="13833" y="17261"/>
                  </a:cubicBezTo>
                  <a:cubicBezTo>
                    <a:pt x="13833" y="17272"/>
                    <a:pt x="13850" y="17278"/>
                    <a:pt x="13876" y="17278"/>
                  </a:cubicBezTo>
                  <a:cubicBezTo>
                    <a:pt x="13901" y="17278"/>
                    <a:pt x="13936" y="17272"/>
                    <a:pt x="13970" y="17261"/>
                  </a:cubicBezTo>
                  <a:lnTo>
                    <a:pt x="13970" y="17261"/>
                  </a:lnTo>
                  <a:cubicBezTo>
                    <a:pt x="13764" y="17466"/>
                    <a:pt x="13536" y="17649"/>
                    <a:pt x="13331" y="17854"/>
                  </a:cubicBezTo>
                  <a:lnTo>
                    <a:pt x="16777" y="17854"/>
                  </a:lnTo>
                  <a:cubicBezTo>
                    <a:pt x="16777" y="17854"/>
                    <a:pt x="16800" y="17831"/>
                    <a:pt x="16800" y="17831"/>
                  </a:cubicBezTo>
                  <a:cubicBezTo>
                    <a:pt x="16846" y="17785"/>
                    <a:pt x="16891" y="17740"/>
                    <a:pt x="16937" y="17717"/>
                  </a:cubicBezTo>
                  <a:cubicBezTo>
                    <a:pt x="16937" y="17694"/>
                    <a:pt x="16960" y="17671"/>
                    <a:pt x="16960" y="17671"/>
                  </a:cubicBezTo>
                  <a:cubicBezTo>
                    <a:pt x="17006" y="17626"/>
                    <a:pt x="17051" y="17580"/>
                    <a:pt x="17074" y="17557"/>
                  </a:cubicBezTo>
                  <a:cubicBezTo>
                    <a:pt x="17097" y="17534"/>
                    <a:pt x="17097" y="17512"/>
                    <a:pt x="17120" y="17489"/>
                  </a:cubicBezTo>
                  <a:cubicBezTo>
                    <a:pt x="17165" y="17466"/>
                    <a:pt x="17188" y="17420"/>
                    <a:pt x="17211" y="17375"/>
                  </a:cubicBezTo>
                  <a:cubicBezTo>
                    <a:pt x="17234" y="17375"/>
                    <a:pt x="17234" y="17352"/>
                    <a:pt x="17257" y="17329"/>
                  </a:cubicBezTo>
                  <a:cubicBezTo>
                    <a:pt x="17279" y="17283"/>
                    <a:pt x="17302" y="17261"/>
                    <a:pt x="17348" y="17215"/>
                  </a:cubicBezTo>
                  <a:cubicBezTo>
                    <a:pt x="17348" y="17192"/>
                    <a:pt x="17371" y="17169"/>
                    <a:pt x="17371" y="17169"/>
                  </a:cubicBezTo>
                  <a:cubicBezTo>
                    <a:pt x="17394" y="17124"/>
                    <a:pt x="17416" y="17078"/>
                    <a:pt x="17439" y="17032"/>
                  </a:cubicBezTo>
                  <a:cubicBezTo>
                    <a:pt x="17462" y="17032"/>
                    <a:pt x="17462" y="17009"/>
                    <a:pt x="17462" y="16987"/>
                  </a:cubicBezTo>
                  <a:cubicBezTo>
                    <a:pt x="17485" y="16941"/>
                    <a:pt x="17508" y="16895"/>
                    <a:pt x="17531" y="16872"/>
                  </a:cubicBezTo>
                  <a:cubicBezTo>
                    <a:pt x="17531" y="16850"/>
                    <a:pt x="17531" y="16827"/>
                    <a:pt x="17553" y="16827"/>
                  </a:cubicBezTo>
                  <a:cubicBezTo>
                    <a:pt x="17576" y="16758"/>
                    <a:pt x="17576" y="16713"/>
                    <a:pt x="17599" y="16667"/>
                  </a:cubicBezTo>
                  <a:cubicBezTo>
                    <a:pt x="17599" y="16667"/>
                    <a:pt x="17599" y="16644"/>
                    <a:pt x="17599" y="16644"/>
                  </a:cubicBezTo>
                  <a:cubicBezTo>
                    <a:pt x="17622" y="16576"/>
                    <a:pt x="17622" y="16530"/>
                    <a:pt x="17645" y="16462"/>
                  </a:cubicBezTo>
                  <a:cubicBezTo>
                    <a:pt x="17622" y="16416"/>
                    <a:pt x="17622" y="16347"/>
                    <a:pt x="17599" y="16302"/>
                  </a:cubicBezTo>
                  <a:cubicBezTo>
                    <a:pt x="17531" y="16005"/>
                    <a:pt x="17462" y="15686"/>
                    <a:pt x="17394" y="15389"/>
                  </a:cubicBezTo>
                  <a:cubicBezTo>
                    <a:pt x="17394" y="15366"/>
                    <a:pt x="17394" y="15343"/>
                    <a:pt x="17416" y="15320"/>
                  </a:cubicBezTo>
                  <a:cubicBezTo>
                    <a:pt x="17439" y="15024"/>
                    <a:pt x="17188" y="14499"/>
                    <a:pt x="17120" y="14202"/>
                  </a:cubicBezTo>
                  <a:cubicBezTo>
                    <a:pt x="16846" y="13198"/>
                    <a:pt x="16595" y="12193"/>
                    <a:pt x="16321" y="11212"/>
                  </a:cubicBezTo>
                  <a:cubicBezTo>
                    <a:pt x="16093" y="10367"/>
                    <a:pt x="16001" y="10025"/>
                    <a:pt x="16298" y="9865"/>
                  </a:cubicBezTo>
                  <a:cubicBezTo>
                    <a:pt x="16481" y="9774"/>
                    <a:pt x="16777" y="9751"/>
                    <a:pt x="17234" y="9728"/>
                  </a:cubicBezTo>
                  <a:cubicBezTo>
                    <a:pt x="18170" y="9705"/>
                    <a:pt x="19197" y="9523"/>
                    <a:pt x="19973" y="8952"/>
                  </a:cubicBezTo>
                  <a:cubicBezTo>
                    <a:pt x="20635" y="8473"/>
                    <a:pt x="21274" y="7697"/>
                    <a:pt x="21502" y="6921"/>
                  </a:cubicBezTo>
                  <a:cubicBezTo>
                    <a:pt x="21616" y="6578"/>
                    <a:pt x="21593" y="6236"/>
                    <a:pt x="21845" y="6030"/>
                  </a:cubicBezTo>
                  <a:cubicBezTo>
                    <a:pt x="22324" y="5620"/>
                    <a:pt x="23283" y="5597"/>
                    <a:pt x="23876" y="5391"/>
                  </a:cubicBezTo>
                  <a:cubicBezTo>
                    <a:pt x="24629" y="5163"/>
                    <a:pt x="25360" y="4866"/>
                    <a:pt x="25999" y="4433"/>
                  </a:cubicBezTo>
                  <a:cubicBezTo>
                    <a:pt x="27277" y="3588"/>
                    <a:pt x="27756" y="2333"/>
                    <a:pt x="26615" y="1123"/>
                  </a:cubicBezTo>
                  <a:cubicBezTo>
                    <a:pt x="25809" y="223"/>
                    <a:pt x="24478" y="1"/>
                    <a:pt x="2327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4"/>
            <p:cNvSpPr/>
            <p:nvPr/>
          </p:nvSpPr>
          <p:spPr>
            <a:xfrm>
              <a:off x="5848200" y="2716250"/>
              <a:ext cx="479275" cy="461675"/>
            </a:xfrm>
            <a:custGeom>
              <a:avLst/>
              <a:gdLst/>
              <a:ahLst/>
              <a:cxnLst/>
              <a:rect l="l" t="t" r="r" b="b"/>
              <a:pathLst>
                <a:path w="19171" h="18467" extrusionOk="0">
                  <a:moveTo>
                    <a:pt x="7371" y="1"/>
                  </a:moveTo>
                  <a:cubicBezTo>
                    <a:pt x="3539" y="1"/>
                    <a:pt x="2466" y="1994"/>
                    <a:pt x="2466" y="1994"/>
                  </a:cubicBezTo>
                  <a:cubicBezTo>
                    <a:pt x="1370" y="3455"/>
                    <a:pt x="1" y="15917"/>
                    <a:pt x="1804" y="17561"/>
                  </a:cubicBezTo>
                  <a:cubicBezTo>
                    <a:pt x="2531" y="18214"/>
                    <a:pt x="4553" y="18467"/>
                    <a:pt x="6868" y="18467"/>
                  </a:cubicBezTo>
                  <a:cubicBezTo>
                    <a:pt x="10294" y="18467"/>
                    <a:pt x="14361" y="17913"/>
                    <a:pt x="15819" y="17287"/>
                  </a:cubicBezTo>
                  <a:cubicBezTo>
                    <a:pt x="18284" y="16237"/>
                    <a:pt x="16800" y="8727"/>
                    <a:pt x="16800" y="8727"/>
                  </a:cubicBezTo>
                  <a:lnTo>
                    <a:pt x="16800" y="8727"/>
                  </a:lnTo>
                  <a:cubicBezTo>
                    <a:pt x="16879" y="8729"/>
                    <a:pt x="16954" y="8730"/>
                    <a:pt x="17026" y="8730"/>
                  </a:cubicBezTo>
                  <a:cubicBezTo>
                    <a:pt x="19171" y="8730"/>
                    <a:pt x="18439" y="7760"/>
                    <a:pt x="17622" y="6833"/>
                  </a:cubicBezTo>
                  <a:cubicBezTo>
                    <a:pt x="16800" y="5851"/>
                    <a:pt x="16047" y="2793"/>
                    <a:pt x="15225" y="1994"/>
                  </a:cubicBezTo>
                  <a:cubicBezTo>
                    <a:pt x="14381" y="1195"/>
                    <a:pt x="13240" y="487"/>
                    <a:pt x="8492" y="54"/>
                  </a:cubicBezTo>
                  <a:cubicBezTo>
                    <a:pt x="8094" y="17"/>
                    <a:pt x="7721" y="1"/>
                    <a:pt x="73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4"/>
            <p:cNvSpPr/>
            <p:nvPr/>
          </p:nvSpPr>
          <p:spPr>
            <a:xfrm>
              <a:off x="5848200" y="2742050"/>
              <a:ext cx="418875" cy="436050"/>
            </a:xfrm>
            <a:custGeom>
              <a:avLst/>
              <a:gdLst/>
              <a:ahLst/>
              <a:cxnLst/>
              <a:rect l="l" t="t" r="r" b="b"/>
              <a:pathLst>
                <a:path w="16755" h="17442" extrusionOk="0">
                  <a:moveTo>
                    <a:pt x="6467" y="0"/>
                  </a:moveTo>
                  <a:cubicBezTo>
                    <a:pt x="5216" y="0"/>
                    <a:pt x="4019" y="104"/>
                    <a:pt x="3151" y="208"/>
                  </a:cubicBezTo>
                  <a:cubicBezTo>
                    <a:pt x="2649" y="619"/>
                    <a:pt x="2466" y="962"/>
                    <a:pt x="2466" y="962"/>
                  </a:cubicBezTo>
                  <a:cubicBezTo>
                    <a:pt x="1370" y="2423"/>
                    <a:pt x="1" y="14885"/>
                    <a:pt x="1804" y="16529"/>
                  </a:cubicBezTo>
                  <a:cubicBezTo>
                    <a:pt x="1987" y="16688"/>
                    <a:pt x="2238" y="16802"/>
                    <a:pt x="2534" y="16917"/>
                  </a:cubicBezTo>
                  <a:cubicBezTo>
                    <a:pt x="3904" y="17236"/>
                    <a:pt x="5456" y="17373"/>
                    <a:pt x="7008" y="17442"/>
                  </a:cubicBezTo>
                  <a:cubicBezTo>
                    <a:pt x="10090" y="17419"/>
                    <a:pt x="13628" y="16985"/>
                    <a:pt x="15339" y="16437"/>
                  </a:cubicBezTo>
                  <a:cubicBezTo>
                    <a:pt x="16755" y="14383"/>
                    <a:pt x="14997" y="6348"/>
                    <a:pt x="14678" y="4089"/>
                  </a:cubicBezTo>
                  <a:cubicBezTo>
                    <a:pt x="14335" y="1578"/>
                    <a:pt x="13240" y="1258"/>
                    <a:pt x="10021" y="391"/>
                  </a:cubicBezTo>
                  <a:cubicBezTo>
                    <a:pt x="8952" y="99"/>
                    <a:pt x="7684" y="0"/>
                    <a:pt x="646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4"/>
            <p:cNvSpPr/>
            <p:nvPr/>
          </p:nvSpPr>
          <p:spPr>
            <a:xfrm>
              <a:off x="6083875" y="2770125"/>
              <a:ext cx="220300" cy="401700"/>
            </a:xfrm>
            <a:custGeom>
              <a:avLst/>
              <a:gdLst/>
              <a:ahLst/>
              <a:cxnLst/>
              <a:rect l="l" t="t" r="r" b="b"/>
              <a:pathLst>
                <a:path w="8812" h="16068" extrusionOk="0">
                  <a:moveTo>
                    <a:pt x="4104" y="0"/>
                  </a:moveTo>
                  <a:cubicBezTo>
                    <a:pt x="3512" y="0"/>
                    <a:pt x="2960" y="279"/>
                    <a:pt x="2511" y="980"/>
                  </a:cubicBezTo>
                  <a:cubicBezTo>
                    <a:pt x="1781" y="2121"/>
                    <a:pt x="1" y="12324"/>
                    <a:pt x="1347" y="14903"/>
                  </a:cubicBezTo>
                  <a:cubicBezTo>
                    <a:pt x="1553" y="15291"/>
                    <a:pt x="1713" y="15679"/>
                    <a:pt x="1827" y="16067"/>
                  </a:cubicBezTo>
                  <a:cubicBezTo>
                    <a:pt x="2078" y="16045"/>
                    <a:pt x="2306" y="15999"/>
                    <a:pt x="2534" y="15976"/>
                  </a:cubicBezTo>
                  <a:lnTo>
                    <a:pt x="2557" y="15976"/>
                  </a:lnTo>
                  <a:cubicBezTo>
                    <a:pt x="2785" y="15953"/>
                    <a:pt x="3036" y="15908"/>
                    <a:pt x="3242" y="15885"/>
                  </a:cubicBezTo>
                  <a:lnTo>
                    <a:pt x="3265" y="15885"/>
                  </a:lnTo>
                  <a:cubicBezTo>
                    <a:pt x="3379" y="15862"/>
                    <a:pt x="3470" y="15839"/>
                    <a:pt x="3584" y="15816"/>
                  </a:cubicBezTo>
                  <a:lnTo>
                    <a:pt x="3607" y="15816"/>
                  </a:lnTo>
                  <a:cubicBezTo>
                    <a:pt x="3813" y="15794"/>
                    <a:pt x="4018" y="15748"/>
                    <a:pt x="4201" y="15725"/>
                  </a:cubicBezTo>
                  <a:cubicBezTo>
                    <a:pt x="4223" y="15702"/>
                    <a:pt x="4246" y="15702"/>
                    <a:pt x="4246" y="15702"/>
                  </a:cubicBezTo>
                  <a:cubicBezTo>
                    <a:pt x="4338" y="15679"/>
                    <a:pt x="4429" y="15679"/>
                    <a:pt x="4520" y="15657"/>
                  </a:cubicBezTo>
                  <a:lnTo>
                    <a:pt x="4543" y="15657"/>
                  </a:lnTo>
                  <a:cubicBezTo>
                    <a:pt x="4634" y="15634"/>
                    <a:pt x="4726" y="15611"/>
                    <a:pt x="4817" y="15588"/>
                  </a:cubicBezTo>
                  <a:lnTo>
                    <a:pt x="4863" y="15588"/>
                  </a:lnTo>
                  <a:cubicBezTo>
                    <a:pt x="4931" y="15565"/>
                    <a:pt x="4999" y="15565"/>
                    <a:pt x="5068" y="15542"/>
                  </a:cubicBezTo>
                  <a:cubicBezTo>
                    <a:pt x="5091" y="15542"/>
                    <a:pt x="5114" y="15520"/>
                    <a:pt x="5114" y="15520"/>
                  </a:cubicBezTo>
                  <a:cubicBezTo>
                    <a:pt x="5205" y="15497"/>
                    <a:pt x="5273" y="15497"/>
                    <a:pt x="5365" y="15474"/>
                  </a:cubicBezTo>
                  <a:cubicBezTo>
                    <a:pt x="5433" y="15451"/>
                    <a:pt x="5502" y="15428"/>
                    <a:pt x="5570" y="15406"/>
                  </a:cubicBezTo>
                  <a:lnTo>
                    <a:pt x="5639" y="15406"/>
                  </a:lnTo>
                  <a:cubicBezTo>
                    <a:pt x="5684" y="15383"/>
                    <a:pt x="5753" y="15360"/>
                    <a:pt x="5798" y="15337"/>
                  </a:cubicBezTo>
                  <a:lnTo>
                    <a:pt x="5844" y="15337"/>
                  </a:lnTo>
                  <a:cubicBezTo>
                    <a:pt x="5912" y="15314"/>
                    <a:pt x="5958" y="15291"/>
                    <a:pt x="6027" y="15269"/>
                  </a:cubicBezTo>
                  <a:lnTo>
                    <a:pt x="6072" y="15269"/>
                  </a:lnTo>
                  <a:cubicBezTo>
                    <a:pt x="6118" y="15246"/>
                    <a:pt x="6164" y="15223"/>
                    <a:pt x="6209" y="15223"/>
                  </a:cubicBezTo>
                  <a:cubicBezTo>
                    <a:pt x="6209" y="15200"/>
                    <a:pt x="6232" y="15200"/>
                    <a:pt x="6255" y="15200"/>
                  </a:cubicBezTo>
                  <a:cubicBezTo>
                    <a:pt x="6300" y="15177"/>
                    <a:pt x="6346" y="15154"/>
                    <a:pt x="6392" y="15132"/>
                  </a:cubicBezTo>
                  <a:cubicBezTo>
                    <a:pt x="6460" y="15109"/>
                    <a:pt x="6506" y="15086"/>
                    <a:pt x="6552" y="15063"/>
                  </a:cubicBezTo>
                  <a:cubicBezTo>
                    <a:pt x="6574" y="15040"/>
                    <a:pt x="6597" y="15040"/>
                    <a:pt x="6620" y="15018"/>
                  </a:cubicBezTo>
                  <a:cubicBezTo>
                    <a:pt x="7350" y="14538"/>
                    <a:pt x="7670" y="13420"/>
                    <a:pt x="7784" y="12142"/>
                  </a:cubicBezTo>
                  <a:cubicBezTo>
                    <a:pt x="7784" y="11982"/>
                    <a:pt x="7807" y="11799"/>
                    <a:pt x="7807" y="11639"/>
                  </a:cubicBezTo>
                  <a:cubicBezTo>
                    <a:pt x="7807" y="11594"/>
                    <a:pt x="7807" y="11571"/>
                    <a:pt x="7807" y="11548"/>
                  </a:cubicBezTo>
                  <a:cubicBezTo>
                    <a:pt x="7807" y="11388"/>
                    <a:pt x="7807" y="11251"/>
                    <a:pt x="7830" y="11114"/>
                  </a:cubicBezTo>
                  <a:lnTo>
                    <a:pt x="7830" y="10977"/>
                  </a:lnTo>
                  <a:cubicBezTo>
                    <a:pt x="7807" y="10818"/>
                    <a:pt x="7807" y="10681"/>
                    <a:pt x="7807" y="10544"/>
                  </a:cubicBezTo>
                  <a:cubicBezTo>
                    <a:pt x="7807" y="10498"/>
                    <a:pt x="7807" y="10475"/>
                    <a:pt x="7807" y="10452"/>
                  </a:cubicBezTo>
                  <a:cubicBezTo>
                    <a:pt x="7807" y="10293"/>
                    <a:pt x="7807" y="10110"/>
                    <a:pt x="7784" y="9950"/>
                  </a:cubicBezTo>
                  <a:cubicBezTo>
                    <a:pt x="7784" y="9950"/>
                    <a:pt x="7784" y="9927"/>
                    <a:pt x="7784" y="9927"/>
                  </a:cubicBezTo>
                  <a:cubicBezTo>
                    <a:pt x="7738" y="9334"/>
                    <a:pt x="7533" y="8695"/>
                    <a:pt x="7602" y="8101"/>
                  </a:cubicBezTo>
                  <a:cubicBezTo>
                    <a:pt x="7487" y="7188"/>
                    <a:pt x="7373" y="6572"/>
                    <a:pt x="7373" y="6572"/>
                  </a:cubicBezTo>
                  <a:lnTo>
                    <a:pt x="7373" y="6572"/>
                  </a:lnTo>
                  <a:cubicBezTo>
                    <a:pt x="7453" y="6574"/>
                    <a:pt x="7528" y="6576"/>
                    <a:pt x="7600" y="6576"/>
                  </a:cubicBezTo>
                  <a:cubicBezTo>
                    <a:pt x="8236" y="6576"/>
                    <a:pt x="8606" y="6487"/>
                    <a:pt x="8811" y="6344"/>
                  </a:cubicBezTo>
                  <a:cubicBezTo>
                    <a:pt x="8652" y="6138"/>
                    <a:pt x="8400" y="5956"/>
                    <a:pt x="8286" y="5819"/>
                  </a:cubicBezTo>
                  <a:cubicBezTo>
                    <a:pt x="7944" y="5385"/>
                    <a:pt x="7579" y="4974"/>
                    <a:pt x="7350" y="4472"/>
                  </a:cubicBezTo>
                  <a:cubicBezTo>
                    <a:pt x="6711" y="3080"/>
                    <a:pt x="6848" y="1117"/>
                    <a:pt x="5251" y="295"/>
                  </a:cubicBezTo>
                  <a:cubicBezTo>
                    <a:pt x="4863" y="110"/>
                    <a:pt x="4475" y="0"/>
                    <a:pt x="41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4"/>
            <p:cNvSpPr/>
            <p:nvPr/>
          </p:nvSpPr>
          <p:spPr>
            <a:xfrm>
              <a:off x="6225975" y="2784900"/>
              <a:ext cx="78200" cy="149625"/>
            </a:xfrm>
            <a:custGeom>
              <a:avLst/>
              <a:gdLst/>
              <a:ahLst/>
              <a:cxnLst/>
              <a:rect l="l" t="t" r="r" b="b"/>
              <a:pathLst>
                <a:path w="3128" h="5985" extrusionOk="0">
                  <a:moveTo>
                    <a:pt x="0" y="1"/>
                  </a:moveTo>
                  <a:cubicBezTo>
                    <a:pt x="594" y="777"/>
                    <a:pt x="1210" y="3311"/>
                    <a:pt x="1278" y="4292"/>
                  </a:cubicBezTo>
                  <a:cubicBezTo>
                    <a:pt x="1347" y="4931"/>
                    <a:pt x="1575" y="5570"/>
                    <a:pt x="1735" y="5981"/>
                  </a:cubicBezTo>
                  <a:cubicBezTo>
                    <a:pt x="1809" y="5983"/>
                    <a:pt x="1881" y="5985"/>
                    <a:pt x="1950" y="5985"/>
                  </a:cubicBezTo>
                  <a:cubicBezTo>
                    <a:pt x="2556" y="5985"/>
                    <a:pt x="2943" y="5896"/>
                    <a:pt x="3127" y="5753"/>
                  </a:cubicBezTo>
                  <a:cubicBezTo>
                    <a:pt x="2968" y="5547"/>
                    <a:pt x="2716" y="5365"/>
                    <a:pt x="2602" y="5228"/>
                  </a:cubicBezTo>
                  <a:cubicBezTo>
                    <a:pt x="2260" y="4794"/>
                    <a:pt x="1895" y="4383"/>
                    <a:pt x="1666" y="3881"/>
                  </a:cubicBezTo>
                  <a:cubicBezTo>
                    <a:pt x="1096" y="2626"/>
                    <a:pt x="1141" y="914"/>
                    <a:pt x="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4"/>
            <p:cNvSpPr/>
            <p:nvPr/>
          </p:nvSpPr>
          <p:spPr>
            <a:xfrm>
              <a:off x="6167775" y="2770425"/>
              <a:ext cx="131250" cy="156650"/>
            </a:xfrm>
            <a:custGeom>
              <a:avLst/>
              <a:gdLst/>
              <a:ahLst/>
              <a:cxnLst/>
              <a:rect l="l" t="t" r="r" b="b"/>
              <a:pathLst>
                <a:path w="5250" h="6266" extrusionOk="0">
                  <a:moveTo>
                    <a:pt x="72" y="1"/>
                  </a:moveTo>
                  <a:cubicBezTo>
                    <a:pt x="40" y="1"/>
                    <a:pt x="23" y="4"/>
                    <a:pt x="23" y="9"/>
                  </a:cubicBezTo>
                  <a:cubicBezTo>
                    <a:pt x="0" y="9"/>
                    <a:pt x="274" y="78"/>
                    <a:pt x="685" y="146"/>
                  </a:cubicBezTo>
                  <a:cubicBezTo>
                    <a:pt x="1073" y="238"/>
                    <a:pt x="1621" y="352"/>
                    <a:pt x="2077" y="648"/>
                  </a:cubicBezTo>
                  <a:cubicBezTo>
                    <a:pt x="2534" y="945"/>
                    <a:pt x="2785" y="1424"/>
                    <a:pt x="2922" y="1812"/>
                  </a:cubicBezTo>
                  <a:cubicBezTo>
                    <a:pt x="3059" y="2178"/>
                    <a:pt x="3127" y="2452"/>
                    <a:pt x="3127" y="2452"/>
                  </a:cubicBezTo>
                  <a:cubicBezTo>
                    <a:pt x="3127" y="2452"/>
                    <a:pt x="3150" y="2520"/>
                    <a:pt x="3173" y="2634"/>
                  </a:cubicBezTo>
                  <a:cubicBezTo>
                    <a:pt x="3218" y="2748"/>
                    <a:pt x="3264" y="2908"/>
                    <a:pt x="3310" y="3114"/>
                  </a:cubicBezTo>
                  <a:cubicBezTo>
                    <a:pt x="3447" y="3502"/>
                    <a:pt x="3584" y="4049"/>
                    <a:pt x="3812" y="4552"/>
                  </a:cubicBezTo>
                  <a:cubicBezTo>
                    <a:pt x="3880" y="4666"/>
                    <a:pt x="3949" y="4803"/>
                    <a:pt x="4017" y="4917"/>
                  </a:cubicBezTo>
                  <a:lnTo>
                    <a:pt x="4063" y="5008"/>
                  </a:lnTo>
                  <a:lnTo>
                    <a:pt x="4131" y="5099"/>
                  </a:lnTo>
                  <a:cubicBezTo>
                    <a:pt x="4154" y="5145"/>
                    <a:pt x="4200" y="5191"/>
                    <a:pt x="4246" y="5259"/>
                  </a:cubicBezTo>
                  <a:cubicBezTo>
                    <a:pt x="4314" y="5350"/>
                    <a:pt x="4382" y="5465"/>
                    <a:pt x="4474" y="5556"/>
                  </a:cubicBezTo>
                  <a:cubicBezTo>
                    <a:pt x="4542" y="5647"/>
                    <a:pt x="4634" y="5716"/>
                    <a:pt x="4702" y="5807"/>
                  </a:cubicBezTo>
                  <a:cubicBezTo>
                    <a:pt x="4982" y="6087"/>
                    <a:pt x="5160" y="6265"/>
                    <a:pt x="5199" y="6265"/>
                  </a:cubicBezTo>
                  <a:cubicBezTo>
                    <a:pt x="5201" y="6265"/>
                    <a:pt x="5203" y="6265"/>
                    <a:pt x="5204" y="6263"/>
                  </a:cubicBezTo>
                  <a:cubicBezTo>
                    <a:pt x="5250" y="6241"/>
                    <a:pt x="4382" y="5487"/>
                    <a:pt x="3949" y="4483"/>
                  </a:cubicBezTo>
                  <a:cubicBezTo>
                    <a:pt x="3743" y="3981"/>
                    <a:pt x="3606" y="3456"/>
                    <a:pt x="3515" y="3068"/>
                  </a:cubicBezTo>
                  <a:cubicBezTo>
                    <a:pt x="3447" y="2862"/>
                    <a:pt x="3401" y="2680"/>
                    <a:pt x="3378" y="2566"/>
                  </a:cubicBezTo>
                  <a:cubicBezTo>
                    <a:pt x="3355" y="2452"/>
                    <a:pt x="3333" y="2383"/>
                    <a:pt x="3333" y="2383"/>
                  </a:cubicBezTo>
                  <a:cubicBezTo>
                    <a:pt x="3333" y="2383"/>
                    <a:pt x="3241" y="2132"/>
                    <a:pt x="3104" y="1744"/>
                  </a:cubicBezTo>
                  <a:cubicBezTo>
                    <a:pt x="3036" y="1539"/>
                    <a:pt x="2922" y="1310"/>
                    <a:pt x="2762" y="1082"/>
                  </a:cubicBezTo>
                  <a:cubicBezTo>
                    <a:pt x="2602" y="877"/>
                    <a:pt x="2397" y="671"/>
                    <a:pt x="2168" y="511"/>
                  </a:cubicBezTo>
                  <a:cubicBezTo>
                    <a:pt x="1666" y="215"/>
                    <a:pt x="1096" y="146"/>
                    <a:pt x="708" y="78"/>
                  </a:cubicBezTo>
                  <a:cubicBezTo>
                    <a:pt x="399" y="26"/>
                    <a:pt x="168" y="1"/>
                    <a:pt x="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4"/>
            <p:cNvSpPr/>
            <p:nvPr/>
          </p:nvSpPr>
          <p:spPr>
            <a:xfrm>
              <a:off x="6219700" y="2872800"/>
              <a:ext cx="64500" cy="303625"/>
            </a:xfrm>
            <a:custGeom>
              <a:avLst/>
              <a:gdLst/>
              <a:ahLst/>
              <a:cxnLst/>
              <a:rect l="l" t="t" r="r" b="b"/>
              <a:pathLst>
                <a:path w="2580" h="12145" extrusionOk="0">
                  <a:moveTo>
                    <a:pt x="1598" y="0"/>
                  </a:moveTo>
                  <a:cubicBezTo>
                    <a:pt x="1598" y="0"/>
                    <a:pt x="1575" y="23"/>
                    <a:pt x="1552" y="69"/>
                  </a:cubicBezTo>
                  <a:cubicBezTo>
                    <a:pt x="1552" y="114"/>
                    <a:pt x="1507" y="183"/>
                    <a:pt x="1507" y="274"/>
                  </a:cubicBezTo>
                  <a:cubicBezTo>
                    <a:pt x="1461" y="457"/>
                    <a:pt x="1461" y="708"/>
                    <a:pt x="1507" y="1027"/>
                  </a:cubicBezTo>
                  <a:cubicBezTo>
                    <a:pt x="1552" y="1324"/>
                    <a:pt x="1621" y="1666"/>
                    <a:pt x="1666" y="2031"/>
                  </a:cubicBezTo>
                  <a:cubicBezTo>
                    <a:pt x="1712" y="2420"/>
                    <a:pt x="1758" y="2830"/>
                    <a:pt x="1849" y="3218"/>
                  </a:cubicBezTo>
                  <a:cubicBezTo>
                    <a:pt x="1940" y="3629"/>
                    <a:pt x="2009" y="4017"/>
                    <a:pt x="2054" y="4382"/>
                  </a:cubicBezTo>
                  <a:cubicBezTo>
                    <a:pt x="2100" y="4565"/>
                    <a:pt x="2123" y="4748"/>
                    <a:pt x="2146" y="4930"/>
                  </a:cubicBezTo>
                  <a:cubicBezTo>
                    <a:pt x="2169" y="5090"/>
                    <a:pt x="2169" y="5250"/>
                    <a:pt x="2191" y="5410"/>
                  </a:cubicBezTo>
                  <a:cubicBezTo>
                    <a:pt x="2214" y="5706"/>
                    <a:pt x="2214" y="5957"/>
                    <a:pt x="2237" y="6117"/>
                  </a:cubicBezTo>
                  <a:cubicBezTo>
                    <a:pt x="2237" y="6300"/>
                    <a:pt x="2237" y="6391"/>
                    <a:pt x="2237" y="6391"/>
                  </a:cubicBezTo>
                  <a:cubicBezTo>
                    <a:pt x="2237" y="6391"/>
                    <a:pt x="2260" y="6414"/>
                    <a:pt x="2260" y="6460"/>
                  </a:cubicBezTo>
                  <a:cubicBezTo>
                    <a:pt x="2237" y="6505"/>
                    <a:pt x="2237" y="6597"/>
                    <a:pt x="2237" y="6665"/>
                  </a:cubicBezTo>
                  <a:cubicBezTo>
                    <a:pt x="2237" y="6848"/>
                    <a:pt x="2237" y="7099"/>
                    <a:pt x="2237" y="7395"/>
                  </a:cubicBezTo>
                  <a:cubicBezTo>
                    <a:pt x="2191" y="7989"/>
                    <a:pt x="2146" y="8811"/>
                    <a:pt x="1872" y="9541"/>
                  </a:cubicBezTo>
                  <a:cubicBezTo>
                    <a:pt x="1735" y="9929"/>
                    <a:pt x="1529" y="10271"/>
                    <a:pt x="1324" y="10568"/>
                  </a:cubicBezTo>
                  <a:cubicBezTo>
                    <a:pt x="1119" y="10888"/>
                    <a:pt x="890" y="11162"/>
                    <a:pt x="685" y="11367"/>
                  </a:cubicBezTo>
                  <a:cubicBezTo>
                    <a:pt x="274" y="11824"/>
                    <a:pt x="0" y="12120"/>
                    <a:pt x="23" y="12143"/>
                  </a:cubicBezTo>
                  <a:cubicBezTo>
                    <a:pt x="23" y="12144"/>
                    <a:pt x="23" y="12144"/>
                    <a:pt x="24" y="12144"/>
                  </a:cubicBezTo>
                  <a:cubicBezTo>
                    <a:pt x="48" y="12144"/>
                    <a:pt x="359" y="11875"/>
                    <a:pt x="776" y="11458"/>
                  </a:cubicBezTo>
                  <a:cubicBezTo>
                    <a:pt x="1004" y="11253"/>
                    <a:pt x="1233" y="11002"/>
                    <a:pt x="1484" y="10682"/>
                  </a:cubicBezTo>
                  <a:cubicBezTo>
                    <a:pt x="1712" y="10386"/>
                    <a:pt x="1940" y="10020"/>
                    <a:pt x="2077" y="9632"/>
                  </a:cubicBezTo>
                  <a:cubicBezTo>
                    <a:pt x="2420" y="8856"/>
                    <a:pt x="2488" y="8012"/>
                    <a:pt x="2534" y="7418"/>
                  </a:cubicBezTo>
                  <a:cubicBezTo>
                    <a:pt x="2557" y="7122"/>
                    <a:pt x="2557" y="6848"/>
                    <a:pt x="2579" y="6665"/>
                  </a:cubicBezTo>
                  <a:cubicBezTo>
                    <a:pt x="2579" y="6574"/>
                    <a:pt x="2579" y="6505"/>
                    <a:pt x="2579" y="6460"/>
                  </a:cubicBezTo>
                  <a:cubicBezTo>
                    <a:pt x="2579" y="6414"/>
                    <a:pt x="2579" y="6391"/>
                    <a:pt x="2579" y="6391"/>
                  </a:cubicBezTo>
                  <a:cubicBezTo>
                    <a:pt x="2579" y="6391"/>
                    <a:pt x="2579" y="6300"/>
                    <a:pt x="2557" y="6117"/>
                  </a:cubicBezTo>
                  <a:cubicBezTo>
                    <a:pt x="2534" y="5935"/>
                    <a:pt x="2534" y="5684"/>
                    <a:pt x="2488" y="5364"/>
                  </a:cubicBezTo>
                  <a:cubicBezTo>
                    <a:pt x="2465" y="5227"/>
                    <a:pt x="2442" y="5044"/>
                    <a:pt x="2420" y="4885"/>
                  </a:cubicBezTo>
                  <a:cubicBezTo>
                    <a:pt x="2397" y="4702"/>
                    <a:pt x="2374" y="4519"/>
                    <a:pt x="2328" y="4337"/>
                  </a:cubicBezTo>
                  <a:cubicBezTo>
                    <a:pt x="2260" y="3972"/>
                    <a:pt x="2169" y="3561"/>
                    <a:pt x="2077" y="3173"/>
                  </a:cubicBezTo>
                  <a:cubicBezTo>
                    <a:pt x="1986" y="2785"/>
                    <a:pt x="1917" y="2374"/>
                    <a:pt x="1849" y="2009"/>
                  </a:cubicBezTo>
                  <a:cubicBezTo>
                    <a:pt x="1781" y="1643"/>
                    <a:pt x="1689" y="1278"/>
                    <a:pt x="1621" y="1004"/>
                  </a:cubicBezTo>
                  <a:cubicBezTo>
                    <a:pt x="1575" y="708"/>
                    <a:pt x="1552" y="457"/>
                    <a:pt x="1575" y="274"/>
                  </a:cubicBezTo>
                  <a:cubicBezTo>
                    <a:pt x="1575" y="205"/>
                    <a:pt x="1598" y="137"/>
                    <a:pt x="1598" y="91"/>
                  </a:cubicBezTo>
                  <a:cubicBezTo>
                    <a:pt x="1598" y="46"/>
                    <a:pt x="1598" y="0"/>
                    <a:pt x="1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4"/>
            <p:cNvSpPr/>
            <p:nvPr/>
          </p:nvSpPr>
          <p:spPr>
            <a:xfrm>
              <a:off x="5746650" y="2772350"/>
              <a:ext cx="209425" cy="283100"/>
            </a:xfrm>
            <a:custGeom>
              <a:avLst/>
              <a:gdLst/>
              <a:ahLst/>
              <a:cxnLst/>
              <a:rect l="l" t="t" r="r" b="b"/>
              <a:pathLst>
                <a:path w="8377" h="11324" extrusionOk="0">
                  <a:moveTo>
                    <a:pt x="7167" y="1"/>
                  </a:moveTo>
                  <a:cubicBezTo>
                    <a:pt x="7167" y="1"/>
                    <a:pt x="5775" y="24"/>
                    <a:pt x="5113" y="2375"/>
                  </a:cubicBezTo>
                  <a:cubicBezTo>
                    <a:pt x="4428" y="4748"/>
                    <a:pt x="3926" y="8264"/>
                    <a:pt x="3926" y="8264"/>
                  </a:cubicBezTo>
                  <a:cubicBezTo>
                    <a:pt x="3926" y="8264"/>
                    <a:pt x="2168" y="7008"/>
                    <a:pt x="1621" y="6232"/>
                  </a:cubicBezTo>
                  <a:cubicBezTo>
                    <a:pt x="1453" y="6005"/>
                    <a:pt x="1207" y="5902"/>
                    <a:pt x="961" y="5902"/>
                  </a:cubicBezTo>
                  <a:cubicBezTo>
                    <a:pt x="538" y="5902"/>
                    <a:pt x="112" y="6206"/>
                    <a:pt x="68" y="6711"/>
                  </a:cubicBezTo>
                  <a:cubicBezTo>
                    <a:pt x="1" y="7524"/>
                    <a:pt x="1940" y="11324"/>
                    <a:pt x="3968" y="11324"/>
                  </a:cubicBezTo>
                  <a:cubicBezTo>
                    <a:pt x="3992" y="11324"/>
                    <a:pt x="4016" y="11323"/>
                    <a:pt x="4040" y="11322"/>
                  </a:cubicBezTo>
                  <a:cubicBezTo>
                    <a:pt x="6071" y="11254"/>
                    <a:pt x="7099" y="8789"/>
                    <a:pt x="7692" y="5958"/>
                  </a:cubicBezTo>
                  <a:cubicBezTo>
                    <a:pt x="8308" y="3151"/>
                    <a:pt x="8377" y="183"/>
                    <a:pt x="7167"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4"/>
            <p:cNvSpPr/>
            <p:nvPr/>
          </p:nvSpPr>
          <p:spPr>
            <a:xfrm>
              <a:off x="5790000" y="2866725"/>
              <a:ext cx="152400" cy="188725"/>
            </a:xfrm>
            <a:custGeom>
              <a:avLst/>
              <a:gdLst/>
              <a:ahLst/>
              <a:cxnLst/>
              <a:rect l="l" t="t" r="r" b="b"/>
              <a:pathLst>
                <a:path w="6096" h="7549" extrusionOk="0">
                  <a:moveTo>
                    <a:pt x="4112" y="0"/>
                  </a:moveTo>
                  <a:cubicBezTo>
                    <a:pt x="3696" y="0"/>
                    <a:pt x="3284" y="153"/>
                    <a:pt x="2945" y="334"/>
                  </a:cubicBezTo>
                  <a:cubicBezTo>
                    <a:pt x="2785" y="1088"/>
                    <a:pt x="2648" y="1864"/>
                    <a:pt x="2511" y="2526"/>
                  </a:cubicBezTo>
                  <a:cubicBezTo>
                    <a:pt x="3105" y="2640"/>
                    <a:pt x="3767" y="3827"/>
                    <a:pt x="3402" y="4352"/>
                  </a:cubicBezTo>
                  <a:cubicBezTo>
                    <a:pt x="3338" y="4436"/>
                    <a:pt x="3263" y="4471"/>
                    <a:pt x="3181" y="4471"/>
                  </a:cubicBezTo>
                  <a:cubicBezTo>
                    <a:pt x="2906" y="4471"/>
                    <a:pt x="2552" y="4074"/>
                    <a:pt x="2306" y="3758"/>
                  </a:cubicBezTo>
                  <a:cubicBezTo>
                    <a:pt x="2238" y="4215"/>
                    <a:pt x="2192" y="4489"/>
                    <a:pt x="2192" y="4489"/>
                  </a:cubicBezTo>
                  <a:cubicBezTo>
                    <a:pt x="2192" y="4489"/>
                    <a:pt x="1028" y="3644"/>
                    <a:pt x="275" y="2914"/>
                  </a:cubicBezTo>
                  <a:lnTo>
                    <a:pt x="1" y="3393"/>
                  </a:lnTo>
                  <a:cubicBezTo>
                    <a:pt x="1" y="3393"/>
                    <a:pt x="2420" y="5196"/>
                    <a:pt x="2694" y="6406"/>
                  </a:cubicBezTo>
                  <a:cubicBezTo>
                    <a:pt x="2797" y="6870"/>
                    <a:pt x="2397" y="7014"/>
                    <a:pt x="1878" y="7014"/>
                  </a:cubicBezTo>
                  <a:cubicBezTo>
                    <a:pt x="1478" y="7014"/>
                    <a:pt x="1007" y="6929"/>
                    <a:pt x="640" y="6840"/>
                  </a:cubicBezTo>
                  <a:lnTo>
                    <a:pt x="640" y="6840"/>
                  </a:lnTo>
                  <a:cubicBezTo>
                    <a:pt x="1146" y="7258"/>
                    <a:pt x="1673" y="7548"/>
                    <a:pt x="2242" y="7548"/>
                  </a:cubicBezTo>
                  <a:cubicBezTo>
                    <a:pt x="2263" y="7548"/>
                    <a:pt x="2285" y="7548"/>
                    <a:pt x="2306" y="7547"/>
                  </a:cubicBezTo>
                  <a:cubicBezTo>
                    <a:pt x="4337" y="7479"/>
                    <a:pt x="5365" y="5014"/>
                    <a:pt x="5958" y="2183"/>
                  </a:cubicBezTo>
                  <a:cubicBezTo>
                    <a:pt x="6004" y="1978"/>
                    <a:pt x="6049" y="1772"/>
                    <a:pt x="6095" y="1567"/>
                  </a:cubicBezTo>
                  <a:cubicBezTo>
                    <a:pt x="5798" y="1202"/>
                    <a:pt x="5524" y="882"/>
                    <a:pt x="5319" y="608"/>
                  </a:cubicBezTo>
                  <a:cubicBezTo>
                    <a:pt x="4962" y="159"/>
                    <a:pt x="4535" y="0"/>
                    <a:pt x="411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4"/>
            <p:cNvSpPr/>
            <p:nvPr/>
          </p:nvSpPr>
          <p:spPr>
            <a:xfrm>
              <a:off x="5840225" y="2975425"/>
              <a:ext cx="30275" cy="27550"/>
            </a:xfrm>
            <a:custGeom>
              <a:avLst/>
              <a:gdLst/>
              <a:ahLst/>
              <a:cxnLst/>
              <a:rect l="l" t="t" r="r" b="b"/>
              <a:pathLst>
                <a:path w="1211" h="1102" extrusionOk="0">
                  <a:moveTo>
                    <a:pt x="29" y="0"/>
                  </a:moveTo>
                  <a:cubicBezTo>
                    <a:pt x="25" y="0"/>
                    <a:pt x="23" y="1"/>
                    <a:pt x="23" y="4"/>
                  </a:cubicBezTo>
                  <a:cubicBezTo>
                    <a:pt x="0" y="26"/>
                    <a:pt x="160" y="163"/>
                    <a:pt x="297" y="300"/>
                  </a:cubicBezTo>
                  <a:cubicBezTo>
                    <a:pt x="434" y="460"/>
                    <a:pt x="571" y="597"/>
                    <a:pt x="571" y="597"/>
                  </a:cubicBezTo>
                  <a:cubicBezTo>
                    <a:pt x="571" y="597"/>
                    <a:pt x="731" y="734"/>
                    <a:pt x="890" y="848"/>
                  </a:cubicBezTo>
                  <a:cubicBezTo>
                    <a:pt x="1017" y="975"/>
                    <a:pt x="1164" y="1102"/>
                    <a:pt x="1203" y="1102"/>
                  </a:cubicBezTo>
                  <a:cubicBezTo>
                    <a:pt x="1206" y="1102"/>
                    <a:pt x="1208" y="1101"/>
                    <a:pt x="1210" y="1099"/>
                  </a:cubicBezTo>
                  <a:cubicBezTo>
                    <a:pt x="1210" y="1076"/>
                    <a:pt x="1096" y="917"/>
                    <a:pt x="982" y="734"/>
                  </a:cubicBezTo>
                  <a:cubicBezTo>
                    <a:pt x="845" y="574"/>
                    <a:pt x="708" y="437"/>
                    <a:pt x="708" y="437"/>
                  </a:cubicBezTo>
                  <a:cubicBezTo>
                    <a:pt x="708" y="437"/>
                    <a:pt x="548" y="300"/>
                    <a:pt x="388" y="186"/>
                  </a:cubicBezTo>
                  <a:cubicBezTo>
                    <a:pt x="225" y="84"/>
                    <a:pt x="61" y="0"/>
                    <a:pt x="29" y="0"/>
                  </a:cubicBezTo>
                  <a:close/>
                </a:path>
              </a:pathLst>
            </a:custGeom>
            <a:solidFill>
              <a:srgbClr val="F17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4"/>
            <p:cNvSpPr/>
            <p:nvPr/>
          </p:nvSpPr>
          <p:spPr>
            <a:xfrm>
              <a:off x="5865325" y="2836275"/>
              <a:ext cx="12000" cy="22275"/>
            </a:xfrm>
            <a:custGeom>
              <a:avLst/>
              <a:gdLst/>
              <a:ahLst/>
              <a:cxnLst/>
              <a:rect l="l" t="t" r="r" b="b"/>
              <a:pathLst>
                <a:path w="480" h="891" extrusionOk="0">
                  <a:moveTo>
                    <a:pt x="297" y="0"/>
                  </a:moveTo>
                  <a:cubicBezTo>
                    <a:pt x="183" y="0"/>
                    <a:pt x="69" y="206"/>
                    <a:pt x="23" y="457"/>
                  </a:cubicBezTo>
                  <a:cubicBezTo>
                    <a:pt x="1" y="708"/>
                    <a:pt x="69" y="890"/>
                    <a:pt x="183" y="890"/>
                  </a:cubicBezTo>
                  <a:cubicBezTo>
                    <a:pt x="297" y="890"/>
                    <a:pt x="411" y="685"/>
                    <a:pt x="457" y="434"/>
                  </a:cubicBezTo>
                  <a:cubicBezTo>
                    <a:pt x="480" y="183"/>
                    <a:pt x="411" y="0"/>
                    <a:pt x="297"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4"/>
            <p:cNvSpPr/>
            <p:nvPr/>
          </p:nvSpPr>
          <p:spPr>
            <a:xfrm>
              <a:off x="5872175" y="2812300"/>
              <a:ext cx="8575" cy="16575"/>
            </a:xfrm>
            <a:custGeom>
              <a:avLst/>
              <a:gdLst/>
              <a:ahLst/>
              <a:cxnLst/>
              <a:rect l="l" t="t" r="r" b="b"/>
              <a:pathLst>
                <a:path w="343" h="663" extrusionOk="0">
                  <a:moveTo>
                    <a:pt x="206" y="1"/>
                  </a:moveTo>
                  <a:cubicBezTo>
                    <a:pt x="115" y="23"/>
                    <a:pt x="46" y="160"/>
                    <a:pt x="23" y="343"/>
                  </a:cubicBezTo>
                  <a:cubicBezTo>
                    <a:pt x="1" y="526"/>
                    <a:pt x="46" y="662"/>
                    <a:pt x="115" y="662"/>
                  </a:cubicBezTo>
                  <a:cubicBezTo>
                    <a:pt x="206" y="662"/>
                    <a:pt x="297" y="503"/>
                    <a:pt x="320" y="320"/>
                  </a:cubicBezTo>
                  <a:cubicBezTo>
                    <a:pt x="343" y="160"/>
                    <a:pt x="274" y="1"/>
                    <a:pt x="206" y="1"/>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4"/>
            <p:cNvSpPr/>
            <p:nvPr/>
          </p:nvSpPr>
          <p:spPr>
            <a:xfrm>
              <a:off x="5844225" y="2767750"/>
              <a:ext cx="115850" cy="181525"/>
            </a:xfrm>
            <a:custGeom>
              <a:avLst/>
              <a:gdLst/>
              <a:ahLst/>
              <a:cxnLst/>
              <a:rect l="l" t="t" r="r" b="b"/>
              <a:pathLst>
                <a:path w="4634" h="7261" extrusionOk="0">
                  <a:moveTo>
                    <a:pt x="3269" y="1"/>
                  </a:moveTo>
                  <a:cubicBezTo>
                    <a:pt x="2742" y="1"/>
                    <a:pt x="2225" y="268"/>
                    <a:pt x="1917" y="641"/>
                  </a:cubicBezTo>
                  <a:cubicBezTo>
                    <a:pt x="1461" y="1212"/>
                    <a:pt x="1096" y="1874"/>
                    <a:pt x="867" y="2559"/>
                  </a:cubicBezTo>
                  <a:cubicBezTo>
                    <a:pt x="525" y="3609"/>
                    <a:pt x="228" y="4864"/>
                    <a:pt x="0" y="5960"/>
                  </a:cubicBezTo>
                  <a:cubicBezTo>
                    <a:pt x="845" y="6302"/>
                    <a:pt x="2693" y="6895"/>
                    <a:pt x="3698" y="7261"/>
                  </a:cubicBezTo>
                  <a:cubicBezTo>
                    <a:pt x="3789" y="6964"/>
                    <a:pt x="3880" y="6644"/>
                    <a:pt x="3949" y="6325"/>
                  </a:cubicBezTo>
                  <a:cubicBezTo>
                    <a:pt x="4246" y="5115"/>
                    <a:pt x="4451" y="3882"/>
                    <a:pt x="4474" y="2650"/>
                  </a:cubicBezTo>
                  <a:cubicBezTo>
                    <a:pt x="4474" y="1988"/>
                    <a:pt x="4634" y="755"/>
                    <a:pt x="4040" y="276"/>
                  </a:cubicBezTo>
                  <a:cubicBezTo>
                    <a:pt x="3835" y="116"/>
                    <a:pt x="3584" y="25"/>
                    <a:pt x="3333" y="2"/>
                  </a:cubicBezTo>
                  <a:cubicBezTo>
                    <a:pt x="3311" y="1"/>
                    <a:pt x="3290" y="1"/>
                    <a:pt x="32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4"/>
            <p:cNvSpPr/>
            <p:nvPr/>
          </p:nvSpPr>
          <p:spPr>
            <a:xfrm>
              <a:off x="5850500" y="2898475"/>
              <a:ext cx="60500" cy="14400"/>
            </a:xfrm>
            <a:custGeom>
              <a:avLst/>
              <a:gdLst/>
              <a:ahLst/>
              <a:cxnLst/>
              <a:rect l="l" t="t" r="r" b="b"/>
              <a:pathLst>
                <a:path w="2420" h="576" extrusionOk="0">
                  <a:moveTo>
                    <a:pt x="616" y="0"/>
                  </a:moveTo>
                  <a:cubicBezTo>
                    <a:pt x="297" y="0"/>
                    <a:pt x="0" y="0"/>
                    <a:pt x="0" y="46"/>
                  </a:cubicBezTo>
                  <a:cubicBezTo>
                    <a:pt x="0" y="69"/>
                    <a:pt x="297" y="114"/>
                    <a:pt x="594" y="160"/>
                  </a:cubicBezTo>
                  <a:lnTo>
                    <a:pt x="1187" y="297"/>
                  </a:lnTo>
                  <a:lnTo>
                    <a:pt x="1803" y="434"/>
                  </a:lnTo>
                  <a:cubicBezTo>
                    <a:pt x="2061" y="513"/>
                    <a:pt x="2319" y="575"/>
                    <a:pt x="2382" y="575"/>
                  </a:cubicBezTo>
                  <a:cubicBezTo>
                    <a:pt x="2392" y="575"/>
                    <a:pt x="2397" y="574"/>
                    <a:pt x="2397" y="571"/>
                  </a:cubicBezTo>
                  <a:cubicBezTo>
                    <a:pt x="2420" y="548"/>
                    <a:pt x="2123" y="411"/>
                    <a:pt x="1826" y="297"/>
                  </a:cubicBezTo>
                  <a:cubicBezTo>
                    <a:pt x="1529" y="183"/>
                    <a:pt x="1233" y="91"/>
                    <a:pt x="1233" y="91"/>
                  </a:cubicBezTo>
                  <a:cubicBezTo>
                    <a:pt x="1233" y="91"/>
                    <a:pt x="936" y="46"/>
                    <a:pt x="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4"/>
            <p:cNvSpPr/>
            <p:nvPr/>
          </p:nvSpPr>
          <p:spPr>
            <a:xfrm>
              <a:off x="5844225" y="2767750"/>
              <a:ext cx="115850" cy="181525"/>
            </a:xfrm>
            <a:custGeom>
              <a:avLst/>
              <a:gdLst/>
              <a:ahLst/>
              <a:cxnLst/>
              <a:rect l="l" t="t" r="r" b="b"/>
              <a:pathLst>
                <a:path w="4634" h="7261" extrusionOk="0">
                  <a:moveTo>
                    <a:pt x="3269" y="1"/>
                  </a:moveTo>
                  <a:cubicBezTo>
                    <a:pt x="2786" y="1"/>
                    <a:pt x="2292" y="245"/>
                    <a:pt x="1986" y="573"/>
                  </a:cubicBezTo>
                  <a:cubicBezTo>
                    <a:pt x="2054" y="687"/>
                    <a:pt x="2100" y="824"/>
                    <a:pt x="2054" y="938"/>
                  </a:cubicBezTo>
                  <a:cubicBezTo>
                    <a:pt x="1940" y="1440"/>
                    <a:pt x="1575" y="4293"/>
                    <a:pt x="1073" y="4613"/>
                  </a:cubicBezTo>
                  <a:cubicBezTo>
                    <a:pt x="1001" y="4663"/>
                    <a:pt x="925" y="4684"/>
                    <a:pt x="846" y="4684"/>
                  </a:cubicBezTo>
                  <a:cubicBezTo>
                    <a:pt x="677" y="4684"/>
                    <a:pt x="499" y="4585"/>
                    <a:pt x="342" y="4476"/>
                  </a:cubicBezTo>
                  <a:cubicBezTo>
                    <a:pt x="274" y="4773"/>
                    <a:pt x="206" y="5069"/>
                    <a:pt x="137" y="5343"/>
                  </a:cubicBezTo>
                  <a:cubicBezTo>
                    <a:pt x="616" y="5503"/>
                    <a:pt x="1347" y="5754"/>
                    <a:pt x="1392" y="5982"/>
                  </a:cubicBezTo>
                  <a:cubicBezTo>
                    <a:pt x="1408" y="6068"/>
                    <a:pt x="1311" y="6101"/>
                    <a:pt x="1157" y="6101"/>
                  </a:cubicBezTo>
                  <a:cubicBezTo>
                    <a:pt x="861" y="6101"/>
                    <a:pt x="353" y="5981"/>
                    <a:pt x="23" y="5891"/>
                  </a:cubicBezTo>
                  <a:cubicBezTo>
                    <a:pt x="0" y="5914"/>
                    <a:pt x="0" y="5937"/>
                    <a:pt x="0" y="5960"/>
                  </a:cubicBezTo>
                  <a:cubicBezTo>
                    <a:pt x="845" y="6302"/>
                    <a:pt x="2693" y="6895"/>
                    <a:pt x="3698" y="7261"/>
                  </a:cubicBezTo>
                  <a:cubicBezTo>
                    <a:pt x="3789" y="6964"/>
                    <a:pt x="3880" y="6644"/>
                    <a:pt x="3949" y="6325"/>
                  </a:cubicBezTo>
                  <a:cubicBezTo>
                    <a:pt x="4246" y="5115"/>
                    <a:pt x="4451" y="3882"/>
                    <a:pt x="4474" y="2650"/>
                  </a:cubicBezTo>
                  <a:cubicBezTo>
                    <a:pt x="4474" y="1988"/>
                    <a:pt x="4634" y="755"/>
                    <a:pt x="4040" y="276"/>
                  </a:cubicBezTo>
                  <a:cubicBezTo>
                    <a:pt x="3835" y="116"/>
                    <a:pt x="3584" y="25"/>
                    <a:pt x="3333" y="2"/>
                  </a:cubicBezTo>
                  <a:cubicBezTo>
                    <a:pt x="3311" y="1"/>
                    <a:pt x="3290" y="1"/>
                    <a:pt x="326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4"/>
            <p:cNvSpPr/>
            <p:nvPr/>
          </p:nvSpPr>
          <p:spPr>
            <a:xfrm>
              <a:off x="5806550" y="2755500"/>
              <a:ext cx="202025" cy="351675"/>
            </a:xfrm>
            <a:custGeom>
              <a:avLst/>
              <a:gdLst/>
              <a:ahLst/>
              <a:cxnLst/>
              <a:rect l="l" t="t" r="r" b="b"/>
              <a:pathLst>
                <a:path w="8081" h="14067" extrusionOk="0">
                  <a:moveTo>
                    <a:pt x="4930" y="1"/>
                  </a:moveTo>
                  <a:cubicBezTo>
                    <a:pt x="2780" y="1"/>
                    <a:pt x="990" y="1743"/>
                    <a:pt x="366" y="5285"/>
                  </a:cubicBezTo>
                  <a:cubicBezTo>
                    <a:pt x="1" y="7431"/>
                    <a:pt x="366" y="9189"/>
                    <a:pt x="1210" y="11129"/>
                  </a:cubicBezTo>
                  <a:cubicBezTo>
                    <a:pt x="1393" y="11540"/>
                    <a:pt x="1849" y="11950"/>
                    <a:pt x="2123" y="12293"/>
                  </a:cubicBezTo>
                  <a:cubicBezTo>
                    <a:pt x="2984" y="13363"/>
                    <a:pt x="4249" y="14067"/>
                    <a:pt x="5636" y="14067"/>
                  </a:cubicBezTo>
                  <a:cubicBezTo>
                    <a:pt x="5758" y="14067"/>
                    <a:pt x="5880" y="14061"/>
                    <a:pt x="6004" y="14050"/>
                  </a:cubicBezTo>
                  <a:cubicBezTo>
                    <a:pt x="8081" y="13868"/>
                    <a:pt x="8035" y="12498"/>
                    <a:pt x="8035" y="12498"/>
                  </a:cubicBezTo>
                  <a:lnTo>
                    <a:pt x="6688" y="12407"/>
                  </a:lnTo>
                  <a:cubicBezTo>
                    <a:pt x="6479" y="12444"/>
                    <a:pt x="6279" y="12461"/>
                    <a:pt x="6088" y="12461"/>
                  </a:cubicBezTo>
                  <a:cubicBezTo>
                    <a:pt x="4181" y="12461"/>
                    <a:pt x="3219" y="10764"/>
                    <a:pt x="3219" y="10764"/>
                  </a:cubicBezTo>
                  <a:cubicBezTo>
                    <a:pt x="1621" y="8298"/>
                    <a:pt x="2237" y="3916"/>
                    <a:pt x="3379" y="2227"/>
                  </a:cubicBezTo>
                  <a:cubicBezTo>
                    <a:pt x="4223" y="994"/>
                    <a:pt x="4885" y="857"/>
                    <a:pt x="5387" y="538"/>
                  </a:cubicBezTo>
                  <a:cubicBezTo>
                    <a:pt x="5935" y="447"/>
                    <a:pt x="6209" y="469"/>
                    <a:pt x="6551" y="310"/>
                  </a:cubicBezTo>
                  <a:cubicBezTo>
                    <a:pt x="5997" y="104"/>
                    <a:pt x="5453" y="1"/>
                    <a:pt x="4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4"/>
            <p:cNvSpPr/>
            <p:nvPr/>
          </p:nvSpPr>
          <p:spPr>
            <a:xfrm>
              <a:off x="5841925" y="2768925"/>
              <a:ext cx="166075" cy="321050"/>
            </a:xfrm>
            <a:custGeom>
              <a:avLst/>
              <a:gdLst/>
              <a:ahLst/>
              <a:cxnLst/>
              <a:rect l="l" t="t" r="r" b="b"/>
              <a:pathLst>
                <a:path w="6643" h="12842" extrusionOk="0">
                  <a:moveTo>
                    <a:pt x="3950" y="1"/>
                  </a:moveTo>
                  <a:cubicBezTo>
                    <a:pt x="2238" y="229"/>
                    <a:pt x="868" y="1804"/>
                    <a:pt x="343" y="4794"/>
                  </a:cubicBezTo>
                  <a:cubicBezTo>
                    <a:pt x="1" y="6757"/>
                    <a:pt x="412" y="8401"/>
                    <a:pt x="1188" y="10181"/>
                  </a:cubicBezTo>
                  <a:cubicBezTo>
                    <a:pt x="1370" y="10546"/>
                    <a:pt x="1576" y="10911"/>
                    <a:pt x="1827" y="11231"/>
                  </a:cubicBezTo>
                  <a:cubicBezTo>
                    <a:pt x="2608" y="12202"/>
                    <a:pt x="3780" y="12841"/>
                    <a:pt x="5053" y="12841"/>
                  </a:cubicBezTo>
                  <a:cubicBezTo>
                    <a:pt x="5157" y="12841"/>
                    <a:pt x="5260" y="12837"/>
                    <a:pt x="5365" y="12829"/>
                  </a:cubicBezTo>
                  <a:cubicBezTo>
                    <a:pt x="5844" y="12783"/>
                    <a:pt x="6209" y="12692"/>
                    <a:pt x="6460" y="12555"/>
                  </a:cubicBezTo>
                  <a:cubicBezTo>
                    <a:pt x="6643" y="12235"/>
                    <a:pt x="6620" y="11961"/>
                    <a:pt x="6620" y="11961"/>
                  </a:cubicBezTo>
                  <a:lnTo>
                    <a:pt x="5273" y="11870"/>
                  </a:lnTo>
                  <a:cubicBezTo>
                    <a:pt x="5064" y="11907"/>
                    <a:pt x="4864" y="11924"/>
                    <a:pt x="4673" y="11924"/>
                  </a:cubicBezTo>
                  <a:cubicBezTo>
                    <a:pt x="2766" y="11924"/>
                    <a:pt x="1804" y="10227"/>
                    <a:pt x="1804" y="10227"/>
                  </a:cubicBezTo>
                  <a:cubicBezTo>
                    <a:pt x="206" y="7761"/>
                    <a:pt x="822" y="3356"/>
                    <a:pt x="1964" y="1690"/>
                  </a:cubicBezTo>
                  <a:cubicBezTo>
                    <a:pt x="2808" y="480"/>
                    <a:pt x="3470" y="320"/>
                    <a:pt x="395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4"/>
            <p:cNvSpPr/>
            <p:nvPr/>
          </p:nvSpPr>
          <p:spPr>
            <a:xfrm>
              <a:off x="5853350" y="2776150"/>
              <a:ext cx="94175" cy="287375"/>
            </a:xfrm>
            <a:custGeom>
              <a:avLst/>
              <a:gdLst/>
              <a:ahLst/>
              <a:cxnLst/>
              <a:rect l="l" t="t" r="r" b="b"/>
              <a:pathLst>
                <a:path w="3767" h="11495" extrusionOk="0">
                  <a:moveTo>
                    <a:pt x="3325" y="1"/>
                  </a:moveTo>
                  <a:cubicBezTo>
                    <a:pt x="3137" y="1"/>
                    <a:pt x="2904" y="38"/>
                    <a:pt x="2671" y="146"/>
                  </a:cubicBezTo>
                  <a:cubicBezTo>
                    <a:pt x="2351" y="305"/>
                    <a:pt x="2032" y="534"/>
                    <a:pt x="1758" y="853"/>
                  </a:cubicBezTo>
                  <a:cubicBezTo>
                    <a:pt x="1484" y="1173"/>
                    <a:pt x="1233" y="1538"/>
                    <a:pt x="1005" y="1926"/>
                  </a:cubicBezTo>
                  <a:cubicBezTo>
                    <a:pt x="776" y="2314"/>
                    <a:pt x="594" y="2702"/>
                    <a:pt x="480" y="3113"/>
                  </a:cubicBezTo>
                  <a:cubicBezTo>
                    <a:pt x="365" y="3524"/>
                    <a:pt x="274" y="3889"/>
                    <a:pt x="206" y="4208"/>
                  </a:cubicBezTo>
                  <a:cubicBezTo>
                    <a:pt x="137" y="4551"/>
                    <a:pt x="114" y="4825"/>
                    <a:pt x="92" y="5007"/>
                  </a:cubicBezTo>
                  <a:cubicBezTo>
                    <a:pt x="69" y="5099"/>
                    <a:pt x="46" y="5190"/>
                    <a:pt x="46" y="5236"/>
                  </a:cubicBezTo>
                  <a:cubicBezTo>
                    <a:pt x="46" y="5281"/>
                    <a:pt x="46" y="5304"/>
                    <a:pt x="46" y="5304"/>
                  </a:cubicBezTo>
                  <a:cubicBezTo>
                    <a:pt x="46" y="5304"/>
                    <a:pt x="46" y="5418"/>
                    <a:pt x="23" y="5624"/>
                  </a:cubicBezTo>
                  <a:cubicBezTo>
                    <a:pt x="0" y="5806"/>
                    <a:pt x="23" y="6103"/>
                    <a:pt x="23" y="6422"/>
                  </a:cubicBezTo>
                  <a:cubicBezTo>
                    <a:pt x="69" y="6765"/>
                    <a:pt x="92" y="7153"/>
                    <a:pt x="206" y="7564"/>
                  </a:cubicBezTo>
                  <a:cubicBezTo>
                    <a:pt x="229" y="7655"/>
                    <a:pt x="229" y="7769"/>
                    <a:pt x="274" y="7883"/>
                  </a:cubicBezTo>
                  <a:cubicBezTo>
                    <a:pt x="297" y="7975"/>
                    <a:pt x="343" y="8089"/>
                    <a:pt x="365" y="8180"/>
                  </a:cubicBezTo>
                  <a:cubicBezTo>
                    <a:pt x="411" y="8294"/>
                    <a:pt x="434" y="8385"/>
                    <a:pt x="480" y="8500"/>
                  </a:cubicBezTo>
                  <a:lnTo>
                    <a:pt x="617" y="8796"/>
                  </a:lnTo>
                  <a:cubicBezTo>
                    <a:pt x="959" y="9618"/>
                    <a:pt x="1484" y="10371"/>
                    <a:pt x="1940" y="10828"/>
                  </a:cubicBezTo>
                  <a:cubicBezTo>
                    <a:pt x="2055" y="10965"/>
                    <a:pt x="2192" y="11056"/>
                    <a:pt x="2283" y="11147"/>
                  </a:cubicBezTo>
                  <a:cubicBezTo>
                    <a:pt x="2328" y="11170"/>
                    <a:pt x="2374" y="11216"/>
                    <a:pt x="2443" y="11261"/>
                  </a:cubicBezTo>
                  <a:cubicBezTo>
                    <a:pt x="2488" y="11284"/>
                    <a:pt x="2534" y="11307"/>
                    <a:pt x="2557" y="11353"/>
                  </a:cubicBezTo>
                  <a:cubicBezTo>
                    <a:pt x="2715" y="11432"/>
                    <a:pt x="2805" y="11494"/>
                    <a:pt x="2826" y="11494"/>
                  </a:cubicBezTo>
                  <a:cubicBezTo>
                    <a:pt x="2829" y="11494"/>
                    <a:pt x="2831" y="11493"/>
                    <a:pt x="2831" y="11490"/>
                  </a:cubicBezTo>
                  <a:cubicBezTo>
                    <a:pt x="2853" y="11467"/>
                    <a:pt x="2465" y="11239"/>
                    <a:pt x="2032" y="10736"/>
                  </a:cubicBezTo>
                  <a:cubicBezTo>
                    <a:pt x="1598" y="10257"/>
                    <a:pt x="1142" y="9527"/>
                    <a:pt x="822" y="8705"/>
                  </a:cubicBezTo>
                  <a:lnTo>
                    <a:pt x="708" y="8408"/>
                  </a:lnTo>
                  <a:cubicBezTo>
                    <a:pt x="662" y="8317"/>
                    <a:pt x="639" y="8203"/>
                    <a:pt x="617" y="8112"/>
                  </a:cubicBezTo>
                  <a:cubicBezTo>
                    <a:pt x="594" y="7997"/>
                    <a:pt x="548" y="7906"/>
                    <a:pt x="525" y="7815"/>
                  </a:cubicBezTo>
                  <a:cubicBezTo>
                    <a:pt x="502" y="7701"/>
                    <a:pt x="480" y="7609"/>
                    <a:pt x="457" y="7495"/>
                  </a:cubicBezTo>
                  <a:cubicBezTo>
                    <a:pt x="365" y="7107"/>
                    <a:pt x="365" y="6742"/>
                    <a:pt x="343" y="6422"/>
                  </a:cubicBezTo>
                  <a:cubicBezTo>
                    <a:pt x="343" y="6103"/>
                    <a:pt x="320" y="5829"/>
                    <a:pt x="343" y="5646"/>
                  </a:cubicBezTo>
                  <a:cubicBezTo>
                    <a:pt x="365" y="5441"/>
                    <a:pt x="388" y="5350"/>
                    <a:pt x="388" y="5350"/>
                  </a:cubicBezTo>
                  <a:cubicBezTo>
                    <a:pt x="388" y="5350"/>
                    <a:pt x="388" y="5304"/>
                    <a:pt x="388" y="5258"/>
                  </a:cubicBezTo>
                  <a:cubicBezTo>
                    <a:pt x="388" y="5213"/>
                    <a:pt x="388" y="5144"/>
                    <a:pt x="411" y="5053"/>
                  </a:cubicBezTo>
                  <a:cubicBezTo>
                    <a:pt x="434" y="4870"/>
                    <a:pt x="457" y="4596"/>
                    <a:pt x="502" y="4277"/>
                  </a:cubicBezTo>
                  <a:cubicBezTo>
                    <a:pt x="571" y="3957"/>
                    <a:pt x="639" y="3569"/>
                    <a:pt x="731" y="3181"/>
                  </a:cubicBezTo>
                  <a:cubicBezTo>
                    <a:pt x="845" y="2816"/>
                    <a:pt x="1005" y="2405"/>
                    <a:pt x="1210" y="2017"/>
                  </a:cubicBezTo>
                  <a:cubicBezTo>
                    <a:pt x="1598" y="1264"/>
                    <a:pt x="2146" y="556"/>
                    <a:pt x="2716" y="260"/>
                  </a:cubicBezTo>
                  <a:cubicBezTo>
                    <a:pt x="3013" y="123"/>
                    <a:pt x="3264" y="77"/>
                    <a:pt x="3447" y="77"/>
                  </a:cubicBezTo>
                  <a:cubicBezTo>
                    <a:pt x="3592" y="93"/>
                    <a:pt x="3680" y="109"/>
                    <a:pt x="3720" y="109"/>
                  </a:cubicBezTo>
                  <a:cubicBezTo>
                    <a:pt x="3736" y="109"/>
                    <a:pt x="3744" y="107"/>
                    <a:pt x="3744" y="100"/>
                  </a:cubicBezTo>
                  <a:cubicBezTo>
                    <a:pt x="3766" y="100"/>
                    <a:pt x="3652" y="54"/>
                    <a:pt x="3470" y="9"/>
                  </a:cubicBezTo>
                  <a:cubicBezTo>
                    <a:pt x="3426" y="4"/>
                    <a:pt x="3377" y="1"/>
                    <a:pt x="33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4"/>
            <p:cNvSpPr/>
            <p:nvPr/>
          </p:nvSpPr>
          <p:spPr>
            <a:xfrm>
              <a:off x="5807125" y="2755925"/>
              <a:ext cx="181475" cy="353800"/>
            </a:xfrm>
            <a:custGeom>
              <a:avLst/>
              <a:gdLst/>
              <a:ahLst/>
              <a:cxnLst/>
              <a:rect l="l" t="t" r="r" b="b"/>
              <a:pathLst>
                <a:path w="7259" h="14152" extrusionOk="0">
                  <a:moveTo>
                    <a:pt x="4459" y="0"/>
                  </a:moveTo>
                  <a:cubicBezTo>
                    <a:pt x="4227" y="0"/>
                    <a:pt x="3959" y="20"/>
                    <a:pt x="3675" y="87"/>
                  </a:cubicBezTo>
                  <a:cubicBezTo>
                    <a:pt x="3424" y="156"/>
                    <a:pt x="3150" y="270"/>
                    <a:pt x="2899" y="407"/>
                  </a:cubicBezTo>
                  <a:cubicBezTo>
                    <a:pt x="2648" y="544"/>
                    <a:pt x="2397" y="726"/>
                    <a:pt x="2146" y="955"/>
                  </a:cubicBezTo>
                  <a:cubicBezTo>
                    <a:pt x="1918" y="1183"/>
                    <a:pt x="1712" y="1434"/>
                    <a:pt x="1507" y="1708"/>
                  </a:cubicBezTo>
                  <a:cubicBezTo>
                    <a:pt x="1324" y="1982"/>
                    <a:pt x="1142" y="2278"/>
                    <a:pt x="1005" y="2575"/>
                  </a:cubicBezTo>
                  <a:cubicBezTo>
                    <a:pt x="388" y="3785"/>
                    <a:pt x="115" y="5132"/>
                    <a:pt x="23" y="6159"/>
                  </a:cubicBezTo>
                  <a:cubicBezTo>
                    <a:pt x="0" y="6661"/>
                    <a:pt x="0" y="7095"/>
                    <a:pt x="23" y="7391"/>
                  </a:cubicBezTo>
                  <a:cubicBezTo>
                    <a:pt x="23" y="7528"/>
                    <a:pt x="23" y="7642"/>
                    <a:pt x="46" y="7734"/>
                  </a:cubicBezTo>
                  <a:cubicBezTo>
                    <a:pt x="46" y="7802"/>
                    <a:pt x="46" y="7848"/>
                    <a:pt x="46" y="7848"/>
                  </a:cubicBezTo>
                  <a:cubicBezTo>
                    <a:pt x="46" y="7848"/>
                    <a:pt x="46" y="7893"/>
                    <a:pt x="69" y="7985"/>
                  </a:cubicBezTo>
                  <a:cubicBezTo>
                    <a:pt x="69" y="8053"/>
                    <a:pt x="92" y="8167"/>
                    <a:pt x="115" y="8327"/>
                  </a:cubicBezTo>
                  <a:cubicBezTo>
                    <a:pt x="183" y="8601"/>
                    <a:pt x="252" y="9035"/>
                    <a:pt x="411" y="9514"/>
                  </a:cubicBezTo>
                  <a:cubicBezTo>
                    <a:pt x="571" y="9993"/>
                    <a:pt x="776" y="10564"/>
                    <a:pt x="1073" y="11135"/>
                  </a:cubicBezTo>
                  <a:cubicBezTo>
                    <a:pt x="1233" y="11408"/>
                    <a:pt x="1416" y="11682"/>
                    <a:pt x="1598" y="11956"/>
                  </a:cubicBezTo>
                  <a:cubicBezTo>
                    <a:pt x="1804" y="12230"/>
                    <a:pt x="2009" y="12504"/>
                    <a:pt x="2260" y="12755"/>
                  </a:cubicBezTo>
                  <a:cubicBezTo>
                    <a:pt x="2488" y="12983"/>
                    <a:pt x="2762" y="13212"/>
                    <a:pt x="3036" y="13394"/>
                  </a:cubicBezTo>
                  <a:cubicBezTo>
                    <a:pt x="3310" y="13600"/>
                    <a:pt x="3607" y="13759"/>
                    <a:pt x="3904" y="13874"/>
                  </a:cubicBezTo>
                  <a:cubicBezTo>
                    <a:pt x="4426" y="14075"/>
                    <a:pt x="4966" y="14152"/>
                    <a:pt x="5431" y="14152"/>
                  </a:cubicBezTo>
                  <a:cubicBezTo>
                    <a:pt x="5494" y="14152"/>
                    <a:pt x="5555" y="14150"/>
                    <a:pt x="5615" y="14148"/>
                  </a:cubicBezTo>
                  <a:cubicBezTo>
                    <a:pt x="6140" y="14125"/>
                    <a:pt x="6551" y="14033"/>
                    <a:pt x="6825" y="13942"/>
                  </a:cubicBezTo>
                  <a:cubicBezTo>
                    <a:pt x="7099" y="13851"/>
                    <a:pt x="7259" y="13782"/>
                    <a:pt x="7259" y="13759"/>
                  </a:cubicBezTo>
                  <a:cubicBezTo>
                    <a:pt x="7259" y="13759"/>
                    <a:pt x="7258" y="13758"/>
                    <a:pt x="7256" y="13758"/>
                  </a:cubicBezTo>
                  <a:cubicBezTo>
                    <a:pt x="7207" y="13758"/>
                    <a:pt x="6580" y="14011"/>
                    <a:pt x="5615" y="14033"/>
                  </a:cubicBezTo>
                  <a:cubicBezTo>
                    <a:pt x="5136" y="14033"/>
                    <a:pt x="4543" y="13942"/>
                    <a:pt x="3972" y="13691"/>
                  </a:cubicBezTo>
                  <a:cubicBezTo>
                    <a:pt x="3698" y="13577"/>
                    <a:pt x="3424" y="13417"/>
                    <a:pt x="3150" y="13234"/>
                  </a:cubicBezTo>
                  <a:cubicBezTo>
                    <a:pt x="2899" y="13052"/>
                    <a:pt x="2648" y="12824"/>
                    <a:pt x="2420" y="12595"/>
                  </a:cubicBezTo>
                  <a:cubicBezTo>
                    <a:pt x="2192" y="12344"/>
                    <a:pt x="1986" y="12093"/>
                    <a:pt x="1804" y="11819"/>
                  </a:cubicBezTo>
                  <a:cubicBezTo>
                    <a:pt x="1621" y="11545"/>
                    <a:pt x="1461" y="11272"/>
                    <a:pt x="1324" y="10998"/>
                  </a:cubicBezTo>
                  <a:cubicBezTo>
                    <a:pt x="1028" y="10450"/>
                    <a:pt x="845" y="9902"/>
                    <a:pt x="708" y="9423"/>
                  </a:cubicBezTo>
                  <a:cubicBezTo>
                    <a:pt x="571" y="8943"/>
                    <a:pt x="480" y="8555"/>
                    <a:pt x="434" y="8259"/>
                  </a:cubicBezTo>
                  <a:cubicBezTo>
                    <a:pt x="411" y="8122"/>
                    <a:pt x="411" y="8008"/>
                    <a:pt x="388" y="7939"/>
                  </a:cubicBezTo>
                  <a:cubicBezTo>
                    <a:pt x="388" y="7848"/>
                    <a:pt x="388" y="7825"/>
                    <a:pt x="388" y="7825"/>
                  </a:cubicBezTo>
                  <a:cubicBezTo>
                    <a:pt x="388" y="7825"/>
                    <a:pt x="366" y="7779"/>
                    <a:pt x="366" y="7688"/>
                  </a:cubicBezTo>
                  <a:cubicBezTo>
                    <a:pt x="366" y="7619"/>
                    <a:pt x="343" y="7505"/>
                    <a:pt x="343" y="7368"/>
                  </a:cubicBezTo>
                  <a:cubicBezTo>
                    <a:pt x="320" y="7072"/>
                    <a:pt x="297" y="6661"/>
                    <a:pt x="343" y="6181"/>
                  </a:cubicBezTo>
                  <a:cubicBezTo>
                    <a:pt x="411" y="5200"/>
                    <a:pt x="640" y="3876"/>
                    <a:pt x="1210" y="2666"/>
                  </a:cubicBezTo>
                  <a:cubicBezTo>
                    <a:pt x="1347" y="2370"/>
                    <a:pt x="1507" y="2096"/>
                    <a:pt x="1690" y="1822"/>
                  </a:cubicBezTo>
                  <a:cubicBezTo>
                    <a:pt x="1872" y="1548"/>
                    <a:pt x="2078" y="1297"/>
                    <a:pt x="2283" y="1091"/>
                  </a:cubicBezTo>
                  <a:cubicBezTo>
                    <a:pt x="2511" y="863"/>
                    <a:pt x="2739" y="681"/>
                    <a:pt x="2968" y="544"/>
                  </a:cubicBezTo>
                  <a:cubicBezTo>
                    <a:pt x="3219" y="407"/>
                    <a:pt x="3470" y="293"/>
                    <a:pt x="3698" y="224"/>
                  </a:cubicBezTo>
                  <a:cubicBezTo>
                    <a:pt x="4074" y="117"/>
                    <a:pt x="4408" y="79"/>
                    <a:pt x="4678" y="79"/>
                  </a:cubicBezTo>
                  <a:cubicBezTo>
                    <a:pt x="4752" y="79"/>
                    <a:pt x="4821" y="82"/>
                    <a:pt x="4885" y="87"/>
                  </a:cubicBezTo>
                  <a:cubicBezTo>
                    <a:pt x="5182" y="110"/>
                    <a:pt x="5342" y="133"/>
                    <a:pt x="5342" y="133"/>
                  </a:cubicBezTo>
                  <a:cubicBezTo>
                    <a:pt x="5342" y="133"/>
                    <a:pt x="5296" y="110"/>
                    <a:pt x="5227" y="87"/>
                  </a:cubicBezTo>
                  <a:cubicBezTo>
                    <a:pt x="5136" y="87"/>
                    <a:pt x="5045" y="41"/>
                    <a:pt x="4885" y="19"/>
                  </a:cubicBezTo>
                  <a:cubicBezTo>
                    <a:pt x="4764" y="9"/>
                    <a:pt x="4620" y="0"/>
                    <a:pt x="44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4"/>
            <p:cNvSpPr/>
            <p:nvPr/>
          </p:nvSpPr>
          <p:spPr>
            <a:xfrm>
              <a:off x="5829375" y="2828275"/>
              <a:ext cx="22275" cy="48025"/>
            </a:xfrm>
            <a:custGeom>
              <a:avLst/>
              <a:gdLst/>
              <a:ahLst/>
              <a:cxnLst/>
              <a:rect l="l" t="t" r="r" b="b"/>
              <a:pathLst>
                <a:path w="891" h="1921" extrusionOk="0">
                  <a:moveTo>
                    <a:pt x="685" y="1"/>
                  </a:moveTo>
                  <a:cubicBezTo>
                    <a:pt x="526" y="1"/>
                    <a:pt x="366" y="183"/>
                    <a:pt x="297" y="457"/>
                  </a:cubicBezTo>
                  <a:cubicBezTo>
                    <a:pt x="252" y="708"/>
                    <a:pt x="320" y="936"/>
                    <a:pt x="457" y="936"/>
                  </a:cubicBezTo>
                  <a:cubicBezTo>
                    <a:pt x="464" y="938"/>
                    <a:pt x="471" y="938"/>
                    <a:pt x="478" y="938"/>
                  </a:cubicBezTo>
                  <a:cubicBezTo>
                    <a:pt x="612" y="938"/>
                    <a:pt x="779" y="740"/>
                    <a:pt x="822" y="480"/>
                  </a:cubicBezTo>
                  <a:cubicBezTo>
                    <a:pt x="891" y="229"/>
                    <a:pt x="822" y="23"/>
                    <a:pt x="685" y="1"/>
                  </a:cubicBezTo>
                  <a:close/>
                  <a:moveTo>
                    <a:pt x="298" y="1254"/>
                  </a:moveTo>
                  <a:cubicBezTo>
                    <a:pt x="192" y="1254"/>
                    <a:pt x="89" y="1405"/>
                    <a:pt x="46" y="1576"/>
                  </a:cubicBezTo>
                  <a:cubicBezTo>
                    <a:pt x="1" y="1758"/>
                    <a:pt x="69" y="1918"/>
                    <a:pt x="160" y="1918"/>
                  </a:cubicBezTo>
                  <a:cubicBezTo>
                    <a:pt x="166" y="1919"/>
                    <a:pt x="172" y="1920"/>
                    <a:pt x="179" y="1920"/>
                  </a:cubicBezTo>
                  <a:cubicBezTo>
                    <a:pt x="269" y="1920"/>
                    <a:pt x="390" y="1769"/>
                    <a:pt x="411" y="1598"/>
                  </a:cubicBezTo>
                  <a:cubicBezTo>
                    <a:pt x="457" y="1416"/>
                    <a:pt x="411" y="1256"/>
                    <a:pt x="320" y="1256"/>
                  </a:cubicBezTo>
                  <a:cubicBezTo>
                    <a:pt x="313" y="1255"/>
                    <a:pt x="306" y="1254"/>
                    <a:pt x="298" y="1254"/>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4"/>
            <p:cNvSpPr/>
            <p:nvPr/>
          </p:nvSpPr>
          <p:spPr>
            <a:xfrm>
              <a:off x="5747200" y="2852550"/>
              <a:ext cx="110725" cy="110325"/>
            </a:xfrm>
            <a:custGeom>
              <a:avLst/>
              <a:gdLst/>
              <a:ahLst/>
              <a:cxnLst/>
              <a:rect l="l" t="t" r="r" b="b"/>
              <a:pathLst>
                <a:path w="4429" h="4413" extrusionOk="0">
                  <a:moveTo>
                    <a:pt x="2475" y="1"/>
                  </a:moveTo>
                  <a:cubicBezTo>
                    <a:pt x="2200" y="1"/>
                    <a:pt x="1894" y="59"/>
                    <a:pt x="1553" y="194"/>
                  </a:cubicBezTo>
                  <a:cubicBezTo>
                    <a:pt x="663" y="536"/>
                    <a:pt x="206" y="1426"/>
                    <a:pt x="92" y="2316"/>
                  </a:cubicBezTo>
                  <a:cubicBezTo>
                    <a:pt x="24" y="2773"/>
                    <a:pt x="1" y="3321"/>
                    <a:pt x="115" y="3732"/>
                  </a:cubicBezTo>
                  <a:cubicBezTo>
                    <a:pt x="237" y="4132"/>
                    <a:pt x="491" y="4412"/>
                    <a:pt x="948" y="4412"/>
                  </a:cubicBezTo>
                  <a:cubicBezTo>
                    <a:pt x="1091" y="4412"/>
                    <a:pt x="1254" y="4385"/>
                    <a:pt x="1439" y="4325"/>
                  </a:cubicBezTo>
                  <a:cubicBezTo>
                    <a:pt x="2215" y="4097"/>
                    <a:pt x="2763" y="3321"/>
                    <a:pt x="2763" y="3321"/>
                  </a:cubicBezTo>
                  <a:cubicBezTo>
                    <a:pt x="2882" y="3414"/>
                    <a:pt x="3014" y="3456"/>
                    <a:pt x="3149" y="3456"/>
                  </a:cubicBezTo>
                  <a:cubicBezTo>
                    <a:pt x="3742" y="3456"/>
                    <a:pt x="4410" y="2670"/>
                    <a:pt x="4429" y="2020"/>
                  </a:cubicBezTo>
                  <a:cubicBezTo>
                    <a:pt x="4429" y="1505"/>
                    <a:pt x="3871" y="1"/>
                    <a:pt x="2475"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4"/>
            <p:cNvSpPr/>
            <p:nvPr/>
          </p:nvSpPr>
          <p:spPr>
            <a:xfrm>
              <a:off x="5823675" y="2858175"/>
              <a:ext cx="33700" cy="35800"/>
            </a:xfrm>
            <a:custGeom>
              <a:avLst/>
              <a:gdLst/>
              <a:ahLst/>
              <a:cxnLst/>
              <a:rect l="l" t="t" r="r" b="b"/>
              <a:pathLst>
                <a:path w="1348" h="1432" extrusionOk="0">
                  <a:moveTo>
                    <a:pt x="42" y="0"/>
                  </a:moveTo>
                  <a:cubicBezTo>
                    <a:pt x="20" y="0"/>
                    <a:pt x="5" y="5"/>
                    <a:pt x="0" y="14"/>
                  </a:cubicBezTo>
                  <a:cubicBezTo>
                    <a:pt x="0" y="37"/>
                    <a:pt x="229" y="129"/>
                    <a:pt x="411" y="288"/>
                  </a:cubicBezTo>
                  <a:cubicBezTo>
                    <a:pt x="571" y="448"/>
                    <a:pt x="731" y="654"/>
                    <a:pt x="731" y="654"/>
                  </a:cubicBezTo>
                  <a:cubicBezTo>
                    <a:pt x="731" y="654"/>
                    <a:pt x="868" y="836"/>
                    <a:pt x="1028" y="1042"/>
                  </a:cubicBezTo>
                  <a:cubicBezTo>
                    <a:pt x="1158" y="1216"/>
                    <a:pt x="1289" y="1431"/>
                    <a:pt x="1320" y="1431"/>
                  </a:cubicBezTo>
                  <a:cubicBezTo>
                    <a:pt x="1322" y="1431"/>
                    <a:pt x="1323" y="1431"/>
                    <a:pt x="1324" y="1430"/>
                  </a:cubicBezTo>
                  <a:cubicBezTo>
                    <a:pt x="1347" y="1407"/>
                    <a:pt x="1256" y="1178"/>
                    <a:pt x="1142" y="950"/>
                  </a:cubicBezTo>
                  <a:cubicBezTo>
                    <a:pt x="1028" y="722"/>
                    <a:pt x="891" y="517"/>
                    <a:pt x="891" y="517"/>
                  </a:cubicBezTo>
                  <a:cubicBezTo>
                    <a:pt x="891" y="517"/>
                    <a:pt x="708" y="311"/>
                    <a:pt x="480" y="174"/>
                  </a:cubicBezTo>
                  <a:cubicBezTo>
                    <a:pt x="317" y="66"/>
                    <a:pt x="126" y="0"/>
                    <a:pt x="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4"/>
            <p:cNvSpPr/>
            <p:nvPr/>
          </p:nvSpPr>
          <p:spPr>
            <a:xfrm>
              <a:off x="5822525" y="2873675"/>
              <a:ext cx="34850" cy="47725"/>
            </a:xfrm>
            <a:custGeom>
              <a:avLst/>
              <a:gdLst/>
              <a:ahLst/>
              <a:cxnLst/>
              <a:rect l="l" t="t" r="r" b="b"/>
              <a:pathLst>
                <a:path w="1394" h="1909" extrusionOk="0">
                  <a:moveTo>
                    <a:pt x="92" y="1"/>
                  </a:moveTo>
                  <a:cubicBezTo>
                    <a:pt x="31" y="1"/>
                    <a:pt x="1" y="11"/>
                    <a:pt x="1" y="11"/>
                  </a:cubicBezTo>
                  <a:cubicBezTo>
                    <a:pt x="1" y="34"/>
                    <a:pt x="69" y="56"/>
                    <a:pt x="183" y="79"/>
                  </a:cubicBezTo>
                  <a:cubicBezTo>
                    <a:pt x="297" y="102"/>
                    <a:pt x="457" y="170"/>
                    <a:pt x="571" y="262"/>
                  </a:cubicBezTo>
                  <a:cubicBezTo>
                    <a:pt x="708" y="353"/>
                    <a:pt x="822" y="467"/>
                    <a:pt x="891" y="558"/>
                  </a:cubicBezTo>
                  <a:cubicBezTo>
                    <a:pt x="937" y="604"/>
                    <a:pt x="959" y="627"/>
                    <a:pt x="982" y="673"/>
                  </a:cubicBezTo>
                  <a:cubicBezTo>
                    <a:pt x="1005" y="695"/>
                    <a:pt x="1005" y="695"/>
                    <a:pt x="1005" y="695"/>
                  </a:cubicBezTo>
                  <a:cubicBezTo>
                    <a:pt x="1005" y="695"/>
                    <a:pt x="1005" y="718"/>
                    <a:pt x="1028" y="741"/>
                  </a:cubicBezTo>
                  <a:cubicBezTo>
                    <a:pt x="1051" y="787"/>
                    <a:pt x="1074" y="810"/>
                    <a:pt x="1096" y="878"/>
                  </a:cubicBezTo>
                  <a:cubicBezTo>
                    <a:pt x="1165" y="969"/>
                    <a:pt x="1210" y="1129"/>
                    <a:pt x="1233" y="1266"/>
                  </a:cubicBezTo>
                  <a:cubicBezTo>
                    <a:pt x="1256" y="1426"/>
                    <a:pt x="1256" y="1586"/>
                    <a:pt x="1233" y="1700"/>
                  </a:cubicBezTo>
                  <a:cubicBezTo>
                    <a:pt x="1233" y="1837"/>
                    <a:pt x="1210" y="1905"/>
                    <a:pt x="1210" y="1905"/>
                  </a:cubicBezTo>
                  <a:cubicBezTo>
                    <a:pt x="1213" y="1908"/>
                    <a:pt x="1215" y="1909"/>
                    <a:pt x="1218" y="1909"/>
                  </a:cubicBezTo>
                  <a:cubicBezTo>
                    <a:pt x="1243" y="1909"/>
                    <a:pt x="1284" y="1825"/>
                    <a:pt x="1325" y="1723"/>
                  </a:cubicBezTo>
                  <a:cubicBezTo>
                    <a:pt x="1347" y="1608"/>
                    <a:pt x="1393" y="1426"/>
                    <a:pt x="1393" y="1266"/>
                  </a:cubicBezTo>
                  <a:cubicBezTo>
                    <a:pt x="1370" y="1083"/>
                    <a:pt x="1325" y="901"/>
                    <a:pt x="1279" y="787"/>
                  </a:cubicBezTo>
                  <a:cubicBezTo>
                    <a:pt x="1256" y="718"/>
                    <a:pt x="1233" y="673"/>
                    <a:pt x="1210" y="650"/>
                  </a:cubicBezTo>
                  <a:cubicBezTo>
                    <a:pt x="1188" y="604"/>
                    <a:pt x="1188" y="581"/>
                    <a:pt x="1188" y="581"/>
                  </a:cubicBezTo>
                  <a:cubicBezTo>
                    <a:pt x="1188" y="581"/>
                    <a:pt x="1165" y="581"/>
                    <a:pt x="1142" y="536"/>
                  </a:cubicBezTo>
                  <a:cubicBezTo>
                    <a:pt x="1119" y="513"/>
                    <a:pt x="1096" y="467"/>
                    <a:pt x="1028" y="422"/>
                  </a:cubicBezTo>
                  <a:cubicBezTo>
                    <a:pt x="959" y="330"/>
                    <a:pt x="800" y="216"/>
                    <a:pt x="663" y="125"/>
                  </a:cubicBezTo>
                  <a:cubicBezTo>
                    <a:pt x="503" y="56"/>
                    <a:pt x="320" y="11"/>
                    <a:pt x="206" y="11"/>
                  </a:cubicBezTo>
                  <a:cubicBezTo>
                    <a:pt x="160" y="3"/>
                    <a:pt x="122" y="1"/>
                    <a:pt x="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4"/>
            <p:cNvSpPr/>
            <p:nvPr/>
          </p:nvSpPr>
          <p:spPr>
            <a:xfrm>
              <a:off x="5815100" y="2898525"/>
              <a:ext cx="35425" cy="44700"/>
            </a:xfrm>
            <a:custGeom>
              <a:avLst/>
              <a:gdLst/>
              <a:ahLst/>
              <a:cxnLst/>
              <a:rect l="l" t="t" r="r" b="b"/>
              <a:pathLst>
                <a:path w="1417" h="1788" extrusionOk="0">
                  <a:moveTo>
                    <a:pt x="589" y="1"/>
                  </a:moveTo>
                  <a:cubicBezTo>
                    <a:pt x="508" y="1"/>
                    <a:pt x="457" y="21"/>
                    <a:pt x="457" y="21"/>
                  </a:cubicBezTo>
                  <a:cubicBezTo>
                    <a:pt x="457" y="44"/>
                    <a:pt x="572" y="44"/>
                    <a:pt x="709" y="89"/>
                  </a:cubicBezTo>
                  <a:cubicBezTo>
                    <a:pt x="846" y="158"/>
                    <a:pt x="1005" y="272"/>
                    <a:pt x="1097" y="455"/>
                  </a:cubicBezTo>
                  <a:cubicBezTo>
                    <a:pt x="1188" y="614"/>
                    <a:pt x="1234" y="820"/>
                    <a:pt x="1211" y="957"/>
                  </a:cubicBezTo>
                  <a:cubicBezTo>
                    <a:pt x="1188" y="1025"/>
                    <a:pt x="1165" y="1071"/>
                    <a:pt x="1165" y="1117"/>
                  </a:cubicBezTo>
                  <a:cubicBezTo>
                    <a:pt x="1142" y="1139"/>
                    <a:pt x="1119" y="1162"/>
                    <a:pt x="1119" y="1162"/>
                  </a:cubicBezTo>
                  <a:cubicBezTo>
                    <a:pt x="1119" y="1162"/>
                    <a:pt x="1119" y="1185"/>
                    <a:pt x="1097" y="1208"/>
                  </a:cubicBezTo>
                  <a:cubicBezTo>
                    <a:pt x="1074" y="1254"/>
                    <a:pt x="1028" y="1299"/>
                    <a:pt x="982" y="1345"/>
                  </a:cubicBezTo>
                  <a:cubicBezTo>
                    <a:pt x="891" y="1436"/>
                    <a:pt x="709" y="1550"/>
                    <a:pt x="526" y="1619"/>
                  </a:cubicBezTo>
                  <a:cubicBezTo>
                    <a:pt x="447" y="1639"/>
                    <a:pt x="359" y="1654"/>
                    <a:pt x="283" y="1654"/>
                  </a:cubicBezTo>
                  <a:cubicBezTo>
                    <a:pt x="184" y="1654"/>
                    <a:pt x="105" y="1628"/>
                    <a:pt x="92" y="1550"/>
                  </a:cubicBezTo>
                  <a:cubicBezTo>
                    <a:pt x="69" y="1413"/>
                    <a:pt x="115" y="1299"/>
                    <a:pt x="92" y="1299"/>
                  </a:cubicBezTo>
                  <a:cubicBezTo>
                    <a:pt x="69" y="1299"/>
                    <a:pt x="69" y="1322"/>
                    <a:pt x="47" y="1368"/>
                  </a:cubicBezTo>
                  <a:cubicBezTo>
                    <a:pt x="24" y="1413"/>
                    <a:pt x="1" y="1482"/>
                    <a:pt x="1" y="1573"/>
                  </a:cubicBezTo>
                  <a:cubicBezTo>
                    <a:pt x="1" y="1596"/>
                    <a:pt x="1" y="1619"/>
                    <a:pt x="24" y="1642"/>
                  </a:cubicBezTo>
                  <a:cubicBezTo>
                    <a:pt x="47" y="1664"/>
                    <a:pt x="47" y="1687"/>
                    <a:pt x="69" y="1710"/>
                  </a:cubicBezTo>
                  <a:cubicBezTo>
                    <a:pt x="115" y="1756"/>
                    <a:pt x="184" y="1756"/>
                    <a:pt x="229" y="1779"/>
                  </a:cubicBezTo>
                  <a:cubicBezTo>
                    <a:pt x="263" y="1785"/>
                    <a:pt x="296" y="1788"/>
                    <a:pt x="330" y="1788"/>
                  </a:cubicBezTo>
                  <a:cubicBezTo>
                    <a:pt x="410" y="1788"/>
                    <a:pt x="491" y="1772"/>
                    <a:pt x="572" y="1756"/>
                  </a:cubicBezTo>
                  <a:cubicBezTo>
                    <a:pt x="777" y="1710"/>
                    <a:pt x="982" y="1596"/>
                    <a:pt x="1119" y="1482"/>
                  </a:cubicBezTo>
                  <a:cubicBezTo>
                    <a:pt x="1188" y="1436"/>
                    <a:pt x="1234" y="1368"/>
                    <a:pt x="1256" y="1345"/>
                  </a:cubicBezTo>
                  <a:cubicBezTo>
                    <a:pt x="1279" y="1299"/>
                    <a:pt x="1302" y="1254"/>
                    <a:pt x="1302" y="1254"/>
                  </a:cubicBezTo>
                  <a:cubicBezTo>
                    <a:pt x="1302" y="1254"/>
                    <a:pt x="1325" y="1231"/>
                    <a:pt x="1348" y="1185"/>
                  </a:cubicBezTo>
                  <a:cubicBezTo>
                    <a:pt x="1348" y="1139"/>
                    <a:pt x="1393" y="1071"/>
                    <a:pt x="1393" y="980"/>
                  </a:cubicBezTo>
                  <a:cubicBezTo>
                    <a:pt x="1416" y="797"/>
                    <a:pt x="1371" y="569"/>
                    <a:pt x="1234" y="363"/>
                  </a:cubicBezTo>
                  <a:cubicBezTo>
                    <a:pt x="1097" y="181"/>
                    <a:pt x="891" y="67"/>
                    <a:pt x="731" y="21"/>
                  </a:cubicBezTo>
                  <a:cubicBezTo>
                    <a:pt x="678" y="6"/>
                    <a:pt x="630" y="1"/>
                    <a:pt x="5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4"/>
            <p:cNvSpPr/>
            <p:nvPr/>
          </p:nvSpPr>
          <p:spPr>
            <a:xfrm>
              <a:off x="5815675" y="2921050"/>
              <a:ext cx="17150" cy="7275"/>
            </a:xfrm>
            <a:custGeom>
              <a:avLst/>
              <a:gdLst/>
              <a:ahLst/>
              <a:cxnLst/>
              <a:rect l="l" t="t" r="r" b="b"/>
              <a:pathLst>
                <a:path w="686" h="291" extrusionOk="0">
                  <a:moveTo>
                    <a:pt x="277" y="0"/>
                  </a:moveTo>
                  <a:cubicBezTo>
                    <a:pt x="247" y="0"/>
                    <a:pt x="214" y="3"/>
                    <a:pt x="183" y="10"/>
                  </a:cubicBezTo>
                  <a:cubicBezTo>
                    <a:pt x="69" y="56"/>
                    <a:pt x="1" y="147"/>
                    <a:pt x="24" y="147"/>
                  </a:cubicBezTo>
                  <a:cubicBezTo>
                    <a:pt x="35" y="159"/>
                    <a:pt x="58" y="159"/>
                    <a:pt x="86" y="159"/>
                  </a:cubicBezTo>
                  <a:cubicBezTo>
                    <a:pt x="115" y="159"/>
                    <a:pt x="149" y="159"/>
                    <a:pt x="183" y="170"/>
                  </a:cubicBezTo>
                  <a:cubicBezTo>
                    <a:pt x="252" y="170"/>
                    <a:pt x="320" y="216"/>
                    <a:pt x="320" y="216"/>
                  </a:cubicBezTo>
                  <a:cubicBezTo>
                    <a:pt x="320" y="216"/>
                    <a:pt x="389" y="216"/>
                    <a:pt x="480" y="238"/>
                  </a:cubicBezTo>
                  <a:cubicBezTo>
                    <a:pt x="536" y="257"/>
                    <a:pt x="606" y="290"/>
                    <a:pt x="643" y="290"/>
                  </a:cubicBezTo>
                  <a:cubicBezTo>
                    <a:pt x="652" y="290"/>
                    <a:pt x="658" y="288"/>
                    <a:pt x="663" y="284"/>
                  </a:cubicBezTo>
                  <a:cubicBezTo>
                    <a:pt x="686" y="261"/>
                    <a:pt x="617" y="170"/>
                    <a:pt x="549" y="124"/>
                  </a:cubicBezTo>
                  <a:cubicBezTo>
                    <a:pt x="480" y="56"/>
                    <a:pt x="389" y="10"/>
                    <a:pt x="389" y="10"/>
                  </a:cubicBezTo>
                  <a:cubicBezTo>
                    <a:pt x="389" y="10"/>
                    <a:pt x="338" y="0"/>
                    <a:pt x="2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4"/>
            <p:cNvSpPr/>
            <p:nvPr/>
          </p:nvSpPr>
          <p:spPr>
            <a:xfrm>
              <a:off x="5782575" y="2924150"/>
              <a:ext cx="39400" cy="33350"/>
            </a:xfrm>
            <a:custGeom>
              <a:avLst/>
              <a:gdLst/>
              <a:ahLst/>
              <a:cxnLst/>
              <a:rect l="l" t="t" r="r" b="b"/>
              <a:pathLst>
                <a:path w="1576" h="1334" extrusionOk="0">
                  <a:moveTo>
                    <a:pt x="1553" y="0"/>
                  </a:moveTo>
                  <a:cubicBezTo>
                    <a:pt x="1530" y="0"/>
                    <a:pt x="1439" y="251"/>
                    <a:pt x="1256" y="457"/>
                  </a:cubicBezTo>
                  <a:cubicBezTo>
                    <a:pt x="1119" y="662"/>
                    <a:pt x="914" y="845"/>
                    <a:pt x="914" y="845"/>
                  </a:cubicBezTo>
                  <a:cubicBezTo>
                    <a:pt x="914" y="845"/>
                    <a:pt x="868" y="890"/>
                    <a:pt x="800" y="936"/>
                  </a:cubicBezTo>
                  <a:cubicBezTo>
                    <a:pt x="731" y="1005"/>
                    <a:pt x="617" y="1096"/>
                    <a:pt x="503" y="1142"/>
                  </a:cubicBezTo>
                  <a:cubicBezTo>
                    <a:pt x="389" y="1187"/>
                    <a:pt x="275" y="1233"/>
                    <a:pt x="184" y="1256"/>
                  </a:cubicBezTo>
                  <a:lnTo>
                    <a:pt x="24" y="1256"/>
                  </a:lnTo>
                  <a:cubicBezTo>
                    <a:pt x="1" y="1279"/>
                    <a:pt x="69" y="1301"/>
                    <a:pt x="184" y="1324"/>
                  </a:cubicBezTo>
                  <a:cubicBezTo>
                    <a:pt x="214" y="1330"/>
                    <a:pt x="246" y="1333"/>
                    <a:pt x="280" y="1333"/>
                  </a:cubicBezTo>
                  <a:cubicBezTo>
                    <a:pt x="371" y="1333"/>
                    <a:pt x="471" y="1312"/>
                    <a:pt x="572" y="1279"/>
                  </a:cubicBezTo>
                  <a:cubicBezTo>
                    <a:pt x="709" y="1233"/>
                    <a:pt x="823" y="1164"/>
                    <a:pt x="914" y="1096"/>
                  </a:cubicBezTo>
                  <a:cubicBezTo>
                    <a:pt x="1005" y="1027"/>
                    <a:pt x="1051" y="982"/>
                    <a:pt x="1051" y="982"/>
                  </a:cubicBezTo>
                  <a:cubicBezTo>
                    <a:pt x="1051" y="982"/>
                    <a:pt x="1256" y="799"/>
                    <a:pt x="1393" y="548"/>
                  </a:cubicBezTo>
                  <a:cubicBezTo>
                    <a:pt x="1530" y="297"/>
                    <a:pt x="1576" y="23"/>
                    <a:pt x="15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4"/>
            <p:cNvSpPr/>
            <p:nvPr/>
          </p:nvSpPr>
          <p:spPr>
            <a:xfrm>
              <a:off x="5746075" y="2872800"/>
              <a:ext cx="18850" cy="80700"/>
            </a:xfrm>
            <a:custGeom>
              <a:avLst/>
              <a:gdLst/>
              <a:ahLst/>
              <a:cxnLst/>
              <a:rect l="l" t="t" r="r" b="b"/>
              <a:pathLst>
                <a:path w="754" h="3228" extrusionOk="0">
                  <a:moveTo>
                    <a:pt x="731" y="0"/>
                  </a:moveTo>
                  <a:cubicBezTo>
                    <a:pt x="731" y="0"/>
                    <a:pt x="639" y="69"/>
                    <a:pt x="548" y="205"/>
                  </a:cubicBezTo>
                  <a:cubicBezTo>
                    <a:pt x="457" y="342"/>
                    <a:pt x="343" y="548"/>
                    <a:pt x="251" y="730"/>
                  </a:cubicBezTo>
                  <a:cubicBezTo>
                    <a:pt x="160" y="936"/>
                    <a:pt x="114" y="1164"/>
                    <a:pt x="69" y="1324"/>
                  </a:cubicBezTo>
                  <a:cubicBezTo>
                    <a:pt x="46" y="1392"/>
                    <a:pt x="46" y="1461"/>
                    <a:pt x="23" y="1506"/>
                  </a:cubicBezTo>
                  <a:cubicBezTo>
                    <a:pt x="23" y="1575"/>
                    <a:pt x="23" y="1598"/>
                    <a:pt x="23" y="1598"/>
                  </a:cubicBezTo>
                  <a:cubicBezTo>
                    <a:pt x="23" y="1598"/>
                    <a:pt x="0" y="1621"/>
                    <a:pt x="0" y="1666"/>
                  </a:cubicBezTo>
                  <a:cubicBezTo>
                    <a:pt x="0" y="1712"/>
                    <a:pt x="0" y="1780"/>
                    <a:pt x="0" y="1872"/>
                  </a:cubicBezTo>
                  <a:cubicBezTo>
                    <a:pt x="0" y="2031"/>
                    <a:pt x="0" y="2260"/>
                    <a:pt x="69" y="2488"/>
                  </a:cubicBezTo>
                  <a:cubicBezTo>
                    <a:pt x="114" y="2693"/>
                    <a:pt x="206" y="2922"/>
                    <a:pt x="320" y="3036"/>
                  </a:cubicBezTo>
                  <a:cubicBezTo>
                    <a:pt x="365" y="3104"/>
                    <a:pt x="434" y="3150"/>
                    <a:pt x="479" y="3196"/>
                  </a:cubicBezTo>
                  <a:cubicBezTo>
                    <a:pt x="496" y="3212"/>
                    <a:pt x="512" y="3228"/>
                    <a:pt x="520" y="3228"/>
                  </a:cubicBezTo>
                  <a:cubicBezTo>
                    <a:pt x="523" y="3228"/>
                    <a:pt x="525" y="3225"/>
                    <a:pt x="525" y="3218"/>
                  </a:cubicBezTo>
                  <a:cubicBezTo>
                    <a:pt x="548" y="3218"/>
                    <a:pt x="525" y="3196"/>
                    <a:pt x="502" y="3150"/>
                  </a:cubicBezTo>
                  <a:cubicBezTo>
                    <a:pt x="479" y="3104"/>
                    <a:pt x="434" y="3059"/>
                    <a:pt x="388" y="2990"/>
                  </a:cubicBezTo>
                  <a:cubicBezTo>
                    <a:pt x="320" y="2853"/>
                    <a:pt x="251" y="2648"/>
                    <a:pt x="206" y="2465"/>
                  </a:cubicBezTo>
                  <a:cubicBezTo>
                    <a:pt x="183" y="2237"/>
                    <a:pt x="183" y="2031"/>
                    <a:pt x="183" y="1872"/>
                  </a:cubicBezTo>
                  <a:cubicBezTo>
                    <a:pt x="206" y="1803"/>
                    <a:pt x="206" y="1735"/>
                    <a:pt x="206" y="1689"/>
                  </a:cubicBezTo>
                  <a:cubicBezTo>
                    <a:pt x="206" y="1643"/>
                    <a:pt x="228" y="1621"/>
                    <a:pt x="228" y="1621"/>
                  </a:cubicBezTo>
                  <a:cubicBezTo>
                    <a:pt x="228" y="1621"/>
                    <a:pt x="228" y="1598"/>
                    <a:pt x="228" y="1552"/>
                  </a:cubicBezTo>
                  <a:cubicBezTo>
                    <a:pt x="228" y="1506"/>
                    <a:pt x="228" y="1438"/>
                    <a:pt x="251" y="1347"/>
                  </a:cubicBezTo>
                  <a:cubicBezTo>
                    <a:pt x="274" y="1210"/>
                    <a:pt x="320" y="1004"/>
                    <a:pt x="388" y="799"/>
                  </a:cubicBezTo>
                  <a:cubicBezTo>
                    <a:pt x="457" y="593"/>
                    <a:pt x="548" y="388"/>
                    <a:pt x="616" y="251"/>
                  </a:cubicBezTo>
                  <a:cubicBezTo>
                    <a:pt x="685" y="114"/>
                    <a:pt x="753" y="23"/>
                    <a:pt x="7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4"/>
            <p:cNvSpPr/>
            <p:nvPr/>
          </p:nvSpPr>
          <p:spPr>
            <a:xfrm>
              <a:off x="5747200" y="2869925"/>
              <a:ext cx="110725" cy="92950"/>
            </a:xfrm>
            <a:custGeom>
              <a:avLst/>
              <a:gdLst/>
              <a:ahLst/>
              <a:cxnLst/>
              <a:rect l="l" t="t" r="r" b="b"/>
              <a:pathLst>
                <a:path w="4429" h="3718" extrusionOk="0">
                  <a:moveTo>
                    <a:pt x="3881" y="1"/>
                  </a:moveTo>
                  <a:cubicBezTo>
                    <a:pt x="3904" y="754"/>
                    <a:pt x="3744" y="1804"/>
                    <a:pt x="3288" y="1850"/>
                  </a:cubicBezTo>
                  <a:cubicBezTo>
                    <a:pt x="2740" y="1873"/>
                    <a:pt x="2694" y="2238"/>
                    <a:pt x="1233" y="2580"/>
                  </a:cubicBezTo>
                  <a:cubicBezTo>
                    <a:pt x="1170" y="2594"/>
                    <a:pt x="1111" y="2600"/>
                    <a:pt x="1057" y="2600"/>
                  </a:cubicBezTo>
                  <a:cubicBezTo>
                    <a:pt x="376" y="2600"/>
                    <a:pt x="299" y="1601"/>
                    <a:pt x="320" y="777"/>
                  </a:cubicBezTo>
                  <a:lnTo>
                    <a:pt x="320" y="777"/>
                  </a:lnTo>
                  <a:cubicBezTo>
                    <a:pt x="206" y="1051"/>
                    <a:pt x="138" y="1325"/>
                    <a:pt x="92" y="1621"/>
                  </a:cubicBezTo>
                  <a:cubicBezTo>
                    <a:pt x="24" y="2078"/>
                    <a:pt x="1" y="2626"/>
                    <a:pt x="115" y="3037"/>
                  </a:cubicBezTo>
                  <a:cubicBezTo>
                    <a:pt x="237" y="3437"/>
                    <a:pt x="491" y="3717"/>
                    <a:pt x="948" y="3717"/>
                  </a:cubicBezTo>
                  <a:cubicBezTo>
                    <a:pt x="1091" y="3717"/>
                    <a:pt x="1254" y="3690"/>
                    <a:pt x="1439" y="3630"/>
                  </a:cubicBezTo>
                  <a:cubicBezTo>
                    <a:pt x="2215" y="3402"/>
                    <a:pt x="2763" y="2626"/>
                    <a:pt x="2763" y="2626"/>
                  </a:cubicBezTo>
                  <a:cubicBezTo>
                    <a:pt x="2882" y="2719"/>
                    <a:pt x="3014" y="2761"/>
                    <a:pt x="3149" y="2761"/>
                  </a:cubicBezTo>
                  <a:cubicBezTo>
                    <a:pt x="3742" y="2761"/>
                    <a:pt x="4410" y="1975"/>
                    <a:pt x="4429" y="1325"/>
                  </a:cubicBezTo>
                  <a:cubicBezTo>
                    <a:pt x="4429" y="1028"/>
                    <a:pt x="4269" y="457"/>
                    <a:pt x="388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4"/>
            <p:cNvSpPr/>
            <p:nvPr/>
          </p:nvSpPr>
          <p:spPr>
            <a:xfrm>
              <a:off x="5650775" y="3077050"/>
              <a:ext cx="449100" cy="181750"/>
            </a:xfrm>
            <a:custGeom>
              <a:avLst/>
              <a:gdLst/>
              <a:ahLst/>
              <a:cxnLst/>
              <a:rect l="l" t="t" r="r" b="b"/>
              <a:pathLst>
                <a:path w="17964" h="7270" extrusionOk="0">
                  <a:moveTo>
                    <a:pt x="1757" y="1"/>
                  </a:moveTo>
                  <a:cubicBezTo>
                    <a:pt x="987" y="1"/>
                    <a:pt x="417" y="103"/>
                    <a:pt x="251" y="367"/>
                  </a:cubicBezTo>
                  <a:cubicBezTo>
                    <a:pt x="251" y="367"/>
                    <a:pt x="0" y="1188"/>
                    <a:pt x="2123" y="2216"/>
                  </a:cubicBezTo>
                  <a:cubicBezTo>
                    <a:pt x="4223" y="3220"/>
                    <a:pt x="6460" y="3722"/>
                    <a:pt x="7076" y="4133"/>
                  </a:cubicBezTo>
                  <a:cubicBezTo>
                    <a:pt x="7586" y="4454"/>
                    <a:pt x="12119" y="7270"/>
                    <a:pt x="14733" y="7270"/>
                  </a:cubicBezTo>
                  <a:cubicBezTo>
                    <a:pt x="15281" y="7270"/>
                    <a:pt x="15745" y="7146"/>
                    <a:pt x="16069" y="6849"/>
                  </a:cubicBezTo>
                  <a:cubicBezTo>
                    <a:pt x="17964" y="5137"/>
                    <a:pt x="9770" y="1531"/>
                    <a:pt x="8423" y="1074"/>
                  </a:cubicBezTo>
                  <a:cubicBezTo>
                    <a:pt x="7438" y="757"/>
                    <a:pt x="3854" y="1"/>
                    <a:pt x="1757" y="1"/>
                  </a:cubicBezTo>
                  <a:close/>
                </a:path>
              </a:pathLst>
            </a:custGeom>
            <a:solidFill>
              <a:srgbClr val="0040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4"/>
            <p:cNvSpPr/>
            <p:nvPr/>
          </p:nvSpPr>
          <p:spPr>
            <a:xfrm>
              <a:off x="5650775" y="3077050"/>
              <a:ext cx="449100" cy="181750"/>
            </a:xfrm>
            <a:custGeom>
              <a:avLst/>
              <a:gdLst/>
              <a:ahLst/>
              <a:cxnLst/>
              <a:rect l="l" t="t" r="r" b="b"/>
              <a:pathLst>
                <a:path w="17964" h="7270" extrusionOk="0">
                  <a:moveTo>
                    <a:pt x="1757" y="1"/>
                  </a:moveTo>
                  <a:cubicBezTo>
                    <a:pt x="987" y="1"/>
                    <a:pt x="417" y="103"/>
                    <a:pt x="251" y="367"/>
                  </a:cubicBezTo>
                  <a:cubicBezTo>
                    <a:pt x="251" y="367"/>
                    <a:pt x="0" y="1188"/>
                    <a:pt x="2123" y="2216"/>
                  </a:cubicBezTo>
                  <a:cubicBezTo>
                    <a:pt x="4223" y="3220"/>
                    <a:pt x="6460" y="3722"/>
                    <a:pt x="7076" y="4133"/>
                  </a:cubicBezTo>
                  <a:cubicBezTo>
                    <a:pt x="7586" y="4454"/>
                    <a:pt x="12119" y="7270"/>
                    <a:pt x="14733" y="7270"/>
                  </a:cubicBezTo>
                  <a:cubicBezTo>
                    <a:pt x="15281" y="7270"/>
                    <a:pt x="15745" y="7146"/>
                    <a:pt x="16069" y="6849"/>
                  </a:cubicBezTo>
                  <a:cubicBezTo>
                    <a:pt x="17964" y="5137"/>
                    <a:pt x="9770" y="1531"/>
                    <a:pt x="8423" y="1074"/>
                  </a:cubicBezTo>
                  <a:cubicBezTo>
                    <a:pt x="7438" y="757"/>
                    <a:pt x="3854" y="1"/>
                    <a:pt x="1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4"/>
            <p:cNvSpPr/>
            <p:nvPr/>
          </p:nvSpPr>
          <p:spPr>
            <a:xfrm>
              <a:off x="5671325" y="3076825"/>
              <a:ext cx="388625" cy="163975"/>
            </a:xfrm>
            <a:custGeom>
              <a:avLst/>
              <a:gdLst/>
              <a:ahLst/>
              <a:cxnLst/>
              <a:rect l="l" t="t" r="r" b="b"/>
              <a:pathLst>
                <a:path w="15545" h="6559" extrusionOk="0">
                  <a:moveTo>
                    <a:pt x="943" y="0"/>
                  </a:moveTo>
                  <a:cubicBezTo>
                    <a:pt x="575" y="0"/>
                    <a:pt x="253" y="24"/>
                    <a:pt x="0" y="79"/>
                  </a:cubicBezTo>
                  <a:cubicBezTo>
                    <a:pt x="160" y="421"/>
                    <a:pt x="593" y="923"/>
                    <a:pt x="1758" y="1494"/>
                  </a:cubicBezTo>
                  <a:cubicBezTo>
                    <a:pt x="3857" y="2498"/>
                    <a:pt x="6117" y="3023"/>
                    <a:pt x="6733" y="3411"/>
                  </a:cubicBezTo>
                  <a:cubicBezTo>
                    <a:pt x="7241" y="3743"/>
                    <a:pt x="11782" y="6558"/>
                    <a:pt x="14402" y="6558"/>
                  </a:cubicBezTo>
                  <a:cubicBezTo>
                    <a:pt x="14848" y="6558"/>
                    <a:pt x="15239" y="6477"/>
                    <a:pt x="15544" y="6287"/>
                  </a:cubicBezTo>
                  <a:cubicBezTo>
                    <a:pt x="15521" y="4439"/>
                    <a:pt x="8811" y="1494"/>
                    <a:pt x="7601" y="1083"/>
                  </a:cubicBezTo>
                  <a:cubicBezTo>
                    <a:pt x="6611" y="773"/>
                    <a:pt x="3031" y="0"/>
                    <a:pt x="943" y="0"/>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4"/>
            <p:cNvSpPr/>
            <p:nvPr/>
          </p:nvSpPr>
          <p:spPr>
            <a:xfrm>
              <a:off x="5845925" y="3154975"/>
              <a:ext cx="188325" cy="266775"/>
            </a:xfrm>
            <a:custGeom>
              <a:avLst/>
              <a:gdLst/>
              <a:ahLst/>
              <a:cxnLst/>
              <a:rect l="l" t="t" r="r" b="b"/>
              <a:pathLst>
                <a:path w="7533" h="10671" extrusionOk="0">
                  <a:moveTo>
                    <a:pt x="3399" y="1"/>
                  </a:moveTo>
                  <a:cubicBezTo>
                    <a:pt x="2425" y="1"/>
                    <a:pt x="1447" y="127"/>
                    <a:pt x="480" y="354"/>
                  </a:cubicBezTo>
                  <a:cubicBezTo>
                    <a:pt x="183" y="970"/>
                    <a:pt x="1" y="1586"/>
                    <a:pt x="46" y="2248"/>
                  </a:cubicBezTo>
                  <a:cubicBezTo>
                    <a:pt x="1667" y="5010"/>
                    <a:pt x="4474" y="9233"/>
                    <a:pt x="5707" y="10671"/>
                  </a:cubicBezTo>
                  <a:cubicBezTo>
                    <a:pt x="5707" y="10671"/>
                    <a:pt x="7419" y="10671"/>
                    <a:pt x="7533" y="9804"/>
                  </a:cubicBezTo>
                  <a:cubicBezTo>
                    <a:pt x="7533" y="9804"/>
                    <a:pt x="5775" y="3093"/>
                    <a:pt x="4885" y="103"/>
                  </a:cubicBezTo>
                  <a:cubicBezTo>
                    <a:pt x="4392" y="33"/>
                    <a:pt x="3896" y="1"/>
                    <a:pt x="3399"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4"/>
            <p:cNvSpPr/>
            <p:nvPr/>
          </p:nvSpPr>
          <p:spPr>
            <a:xfrm>
              <a:off x="5845925" y="3154975"/>
              <a:ext cx="188325" cy="266775"/>
            </a:xfrm>
            <a:custGeom>
              <a:avLst/>
              <a:gdLst/>
              <a:ahLst/>
              <a:cxnLst/>
              <a:rect l="l" t="t" r="r" b="b"/>
              <a:pathLst>
                <a:path w="7533" h="10671" extrusionOk="0">
                  <a:moveTo>
                    <a:pt x="3399" y="1"/>
                  </a:moveTo>
                  <a:cubicBezTo>
                    <a:pt x="2425" y="1"/>
                    <a:pt x="1447" y="127"/>
                    <a:pt x="480" y="354"/>
                  </a:cubicBezTo>
                  <a:cubicBezTo>
                    <a:pt x="183" y="970"/>
                    <a:pt x="1" y="1586"/>
                    <a:pt x="46" y="2248"/>
                  </a:cubicBezTo>
                  <a:cubicBezTo>
                    <a:pt x="1667" y="5010"/>
                    <a:pt x="4474" y="9233"/>
                    <a:pt x="5707" y="10671"/>
                  </a:cubicBezTo>
                  <a:cubicBezTo>
                    <a:pt x="5707" y="10671"/>
                    <a:pt x="7419" y="10671"/>
                    <a:pt x="7533" y="9804"/>
                  </a:cubicBezTo>
                  <a:cubicBezTo>
                    <a:pt x="7533" y="9804"/>
                    <a:pt x="5775" y="3093"/>
                    <a:pt x="4885" y="103"/>
                  </a:cubicBezTo>
                  <a:cubicBezTo>
                    <a:pt x="4392" y="33"/>
                    <a:pt x="3896" y="1"/>
                    <a:pt x="3399"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4"/>
            <p:cNvSpPr/>
            <p:nvPr/>
          </p:nvSpPr>
          <p:spPr>
            <a:xfrm>
              <a:off x="5853925" y="3154800"/>
              <a:ext cx="148950" cy="164250"/>
            </a:xfrm>
            <a:custGeom>
              <a:avLst/>
              <a:gdLst/>
              <a:ahLst/>
              <a:cxnLst/>
              <a:rect l="l" t="t" r="r" b="b"/>
              <a:pathLst>
                <a:path w="5958" h="6570" extrusionOk="0">
                  <a:moveTo>
                    <a:pt x="3142" y="1"/>
                  </a:moveTo>
                  <a:cubicBezTo>
                    <a:pt x="2148" y="1"/>
                    <a:pt x="1154" y="128"/>
                    <a:pt x="160" y="361"/>
                  </a:cubicBezTo>
                  <a:cubicBezTo>
                    <a:pt x="114" y="498"/>
                    <a:pt x="46" y="612"/>
                    <a:pt x="0" y="726"/>
                  </a:cubicBezTo>
                  <a:cubicBezTo>
                    <a:pt x="46" y="726"/>
                    <a:pt x="91" y="703"/>
                    <a:pt x="137" y="703"/>
                  </a:cubicBezTo>
                  <a:cubicBezTo>
                    <a:pt x="342" y="652"/>
                    <a:pt x="583" y="622"/>
                    <a:pt x="824" y="622"/>
                  </a:cubicBezTo>
                  <a:cubicBezTo>
                    <a:pt x="1012" y="622"/>
                    <a:pt x="1200" y="640"/>
                    <a:pt x="1370" y="680"/>
                  </a:cubicBezTo>
                  <a:cubicBezTo>
                    <a:pt x="1849" y="772"/>
                    <a:pt x="2534" y="909"/>
                    <a:pt x="2876" y="1342"/>
                  </a:cubicBezTo>
                  <a:cubicBezTo>
                    <a:pt x="3127" y="1662"/>
                    <a:pt x="3401" y="1982"/>
                    <a:pt x="3607" y="2347"/>
                  </a:cubicBezTo>
                  <a:cubicBezTo>
                    <a:pt x="4017" y="3100"/>
                    <a:pt x="4291" y="4241"/>
                    <a:pt x="3607" y="4926"/>
                  </a:cubicBezTo>
                  <a:cubicBezTo>
                    <a:pt x="3238" y="5295"/>
                    <a:pt x="2661" y="5455"/>
                    <a:pt x="2092" y="5455"/>
                  </a:cubicBezTo>
                  <a:cubicBezTo>
                    <a:pt x="1956" y="5455"/>
                    <a:pt x="1821" y="5446"/>
                    <a:pt x="1689" y="5428"/>
                  </a:cubicBezTo>
                  <a:lnTo>
                    <a:pt x="1689" y="5428"/>
                  </a:lnTo>
                  <a:cubicBezTo>
                    <a:pt x="1895" y="5725"/>
                    <a:pt x="2077" y="6022"/>
                    <a:pt x="2283" y="6318"/>
                  </a:cubicBezTo>
                  <a:cubicBezTo>
                    <a:pt x="2351" y="6387"/>
                    <a:pt x="2397" y="6478"/>
                    <a:pt x="2465" y="6569"/>
                  </a:cubicBezTo>
                  <a:cubicBezTo>
                    <a:pt x="3401" y="6318"/>
                    <a:pt x="4656" y="5885"/>
                    <a:pt x="5958" y="5223"/>
                  </a:cubicBezTo>
                  <a:cubicBezTo>
                    <a:pt x="5478" y="3419"/>
                    <a:pt x="4930" y="1434"/>
                    <a:pt x="4542" y="87"/>
                  </a:cubicBezTo>
                  <a:cubicBezTo>
                    <a:pt x="4076" y="29"/>
                    <a:pt x="3609" y="1"/>
                    <a:pt x="314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4"/>
            <p:cNvSpPr/>
            <p:nvPr/>
          </p:nvSpPr>
          <p:spPr>
            <a:xfrm>
              <a:off x="5899575" y="3236125"/>
              <a:ext cx="8575" cy="15575"/>
            </a:xfrm>
            <a:custGeom>
              <a:avLst/>
              <a:gdLst/>
              <a:ahLst/>
              <a:cxnLst/>
              <a:rect l="l" t="t" r="r" b="b"/>
              <a:pathLst>
                <a:path w="343" h="623" extrusionOk="0">
                  <a:moveTo>
                    <a:pt x="33" y="1"/>
                  </a:moveTo>
                  <a:cubicBezTo>
                    <a:pt x="27" y="1"/>
                    <a:pt x="23" y="3"/>
                    <a:pt x="23" y="7"/>
                  </a:cubicBezTo>
                  <a:cubicBezTo>
                    <a:pt x="0" y="30"/>
                    <a:pt x="46" y="98"/>
                    <a:pt x="69" y="166"/>
                  </a:cubicBezTo>
                  <a:cubicBezTo>
                    <a:pt x="91" y="258"/>
                    <a:pt x="114" y="326"/>
                    <a:pt x="114" y="326"/>
                  </a:cubicBezTo>
                  <a:cubicBezTo>
                    <a:pt x="114" y="326"/>
                    <a:pt x="137" y="395"/>
                    <a:pt x="183" y="463"/>
                  </a:cubicBezTo>
                  <a:cubicBezTo>
                    <a:pt x="206" y="532"/>
                    <a:pt x="251" y="623"/>
                    <a:pt x="274" y="623"/>
                  </a:cubicBezTo>
                  <a:cubicBezTo>
                    <a:pt x="297" y="600"/>
                    <a:pt x="320" y="509"/>
                    <a:pt x="343" y="418"/>
                  </a:cubicBezTo>
                  <a:cubicBezTo>
                    <a:pt x="343" y="326"/>
                    <a:pt x="320" y="235"/>
                    <a:pt x="320" y="235"/>
                  </a:cubicBezTo>
                  <a:cubicBezTo>
                    <a:pt x="320" y="235"/>
                    <a:pt x="274" y="166"/>
                    <a:pt x="206" y="98"/>
                  </a:cubicBezTo>
                  <a:cubicBezTo>
                    <a:pt x="149" y="42"/>
                    <a:pt x="62" y="1"/>
                    <a:pt x="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4"/>
            <p:cNvSpPr/>
            <p:nvPr/>
          </p:nvSpPr>
          <p:spPr>
            <a:xfrm>
              <a:off x="5869325" y="3227250"/>
              <a:ext cx="15425" cy="15525"/>
            </a:xfrm>
            <a:custGeom>
              <a:avLst/>
              <a:gdLst/>
              <a:ahLst/>
              <a:cxnLst/>
              <a:rect l="l" t="t" r="r" b="b"/>
              <a:pathLst>
                <a:path w="617" h="621" extrusionOk="0">
                  <a:moveTo>
                    <a:pt x="157" y="1"/>
                  </a:moveTo>
                  <a:cubicBezTo>
                    <a:pt x="121" y="1"/>
                    <a:pt x="90" y="14"/>
                    <a:pt x="69" y="42"/>
                  </a:cubicBezTo>
                  <a:cubicBezTo>
                    <a:pt x="0" y="111"/>
                    <a:pt x="46" y="293"/>
                    <a:pt x="183" y="453"/>
                  </a:cubicBezTo>
                  <a:cubicBezTo>
                    <a:pt x="279" y="565"/>
                    <a:pt x="386" y="621"/>
                    <a:pt x="465" y="621"/>
                  </a:cubicBezTo>
                  <a:cubicBezTo>
                    <a:pt x="499" y="621"/>
                    <a:pt x="528" y="611"/>
                    <a:pt x="548" y="590"/>
                  </a:cubicBezTo>
                  <a:cubicBezTo>
                    <a:pt x="617" y="499"/>
                    <a:pt x="571" y="316"/>
                    <a:pt x="434" y="156"/>
                  </a:cubicBezTo>
                  <a:cubicBezTo>
                    <a:pt x="340" y="62"/>
                    <a:pt x="235" y="1"/>
                    <a:pt x="157"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4"/>
            <p:cNvSpPr/>
            <p:nvPr/>
          </p:nvSpPr>
          <p:spPr>
            <a:xfrm>
              <a:off x="5905850" y="3261400"/>
              <a:ext cx="126700" cy="156375"/>
            </a:xfrm>
            <a:custGeom>
              <a:avLst/>
              <a:gdLst/>
              <a:ahLst/>
              <a:cxnLst/>
              <a:rect l="l" t="t" r="r" b="b"/>
              <a:pathLst>
                <a:path w="5068" h="6255" extrusionOk="0">
                  <a:moveTo>
                    <a:pt x="3629" y="0"/>
                  </a:moveTo>
                  <a:cubicBezTo>
                    <a:pt x="2922" y="1118"/>
                    <a:pt x="1758" y="1529"/>
                    <a:pt x="0" y="1712"/>
                  </a:cubicBezTo>
                  <a:cubicBezTo>
                    <a:pt x="1256" y="3606"/>
                    <a:pt x="2511" y="5410"/>
                    <a:pt x="3241" y="6254"/>
                  </a:cubicBezTo>
                  <a:cubicBezTo>
                    <a:pt x="3241" y="6254"/>
                    <a:pt x="4930" y="6254"/>
                    <a:pt x="5067" y="5387"/>
                  </a:cubicBezTo>
                  <a:cubicBezTo>
                    <a:pt x="5067" y="5387"/>
                    <a:pt x="4360" y="2716"/>
                    <a:pt x="3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4"/>
            <p:cNvSpPr/>
            <p:nvPr/>
          </p:nvSpPr>
          <p:spPr>
            <a:xfrm>
              <a:off x="5914975" y="3275075"/>
              <a:ext cx="85625" cy="43625"/>
            </a:xfrm>
            <a:custGeom>
              <a:avLst/>
              <a:gdLst/>
              <a:ahLst/>
              <a:cxnLst/>
              <a:rect l="l" t="t" r="r" b="b"/>
              <a:pathLst>
                <a:path w="3425" h="1745" extrusionOk="0">
                  <a:moveTo>
                    <a:pt x="3401" y="1"/>
                  </a:moveTo>
                  <a:cubicBezTo>
                    <a:pt x="3333" y="183"/>
                    <a:pt x="3196" y="412"/>
                    <a:pt x="3013" y="594"/>
                  </a:cubicBezTo>
                  <a:cubicBezTo>
                    <a:pt x="2808" y="800"/>
                    <a:pt x="2557" y="959"/>
                    <a:pt x="2351" y="1074"/>
                  </a:cubicBezTo>
                  <a:cubicBezTo>
                    <a:pt x="2146" y="1188"/>
                    <a:pt x="2009" y="1233"/>
                    <a:pt x="2009" y="1233"/>
                  </a:cubicBezTo>
                  <a:cubicBezTo>
                    <a:pt x="2009" y="1233"/>
                    <a:pt x="1872" y="1302"/>
                    <a:pt x="1667" y="1370"/>
                  </a:cubicBezTo>
                  <a:cubicBezTo>
                    <a:pt x="1461" y="1462"/>
                    <a:pt x="1165" y="1553"/>
                    <a:pt x="868" y="1599"/>
                  </a:cubicBezTo>
                  <a:cubicBezTo>
                    <a:pt x="571" y="1667"/>
                    <a:pt x="274" y="1690"/>
                    <a:pt x="46" y="1690"/>
                  </a:cubicBezTo>
                  <a:lnTo>
                    <a:pt x="0" y="1690"/>
                  </a:lnTo>
                  <a:cubicBezTo>
                    <a:pt x="0" y="1713"/>
                    <a:pt x="0" y="1713"/>
                    <a:pt x="23" y="1736"/>
                  </a:cubicBezTo>
                  <a:lnTo>
                    <a:pt x="46" y="1736"/>
                  </a:lnTo>
                  <a:cubicBezTo>
                    <a:pt x="107" y="1742"/>
                    <a:pt x="173" y="1745"/>
                    <a:pt x="243" y="1745"/>
                  </a:cubicBezTo>
                  <a:cubicBezTo>
                    <a:pt x="433" y="1745"/>
                    <a:pt x="651" y="1723"/>
                    <a:pt x="868" y="1690"/>
                  </a:cubicBezTo>
                  <a:cubicBezTo>
                    <a:pt x="1187" y="1621"/>
                    <a:pt x="1484" y="1553"/>
                    <a:pt x="1689" y="1462"/>
                  </a:cubicBezTo>
                  <a:cubicBezTo>
                    <a:pt x="1918" y="1393"/>
                    <a:pt x="2055" y="1325"/>
                    <a:pt x="2055" y="1325"/>
                  </a:cubicBezTo>
                  <a:cubicBezTo>
                    <a:pt x="2055" y="1325"/>
                    <a:pt x="2192" y="1279"/>
                    <a:pt x="2397" y="1165"/>
                  </a:cubicBezTo>
                  <a:cubicBezTo>
                    <a:pt x="2603" y="1028"/>
                    <a:pt x="2876" y="868"/>
                    <a:pt x="3082" y="640"/>
                  </a:cubicBezTo>
                  <a:cubicBezTo>
                    <a:pt x="3242" y="480"/>
                    <a:pt x="3356" y="275"/>
                    <a:pt x="3424" y="92"/>
                  </a:cubicBezTo>
                  <a:cubicBezTo>
                    <a:pt x="3424" y="46"/>
                    <a:pt x="3424" y="24"/>
                    <a:pt x="3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4"/>
            <p:cNvSpPr/>
            <p:nvPr/>
          </p:nvSpPr>
          <p:spPr>
            <a:xfrm>
              <a:off x="5905850" y="3261400"/>
              <a:ext cx="126700" cy="156375"/>
            </a:xfrm>
            <a:custGeom>
              <a:avLst/>
              <a:gdLst/>
              <a:ahLst/>
              <a:cxnLst/>
              <a:rect l="l" t="t" r="r" b="b"/>
              <a:pathLst>
                <a:path w="5068" h="6255" extrusionOk="0">
                  <a:moveTo>
                    <a:pt x="3629" y="0"/>
                  </a:moveTo>
                  <a:cubicBezTo>
                    <a:pt x="2922" y="1118"/>
                    <a:pt x="1758" y="1529"/>
                    <a:pt x="0" y="1712"/>
                  </a:cubicBezTo>
                  <a:cubicBezTo>
                    <a:pt x="23" y="1735"/>
                    <a:pt x="23" y="1735"/>
                    <a:pt x="46" y="1758"/>
                  </a:cubicBezTo>
                  <a:cubicBezTo>
                    <a:pt x="144" y="1780"/>
                    <a:pt x="251" y="1790"/>
                    <a:pt x="363" y="1790"/>
                  </a:cubicBezTo>
                  <a:cubicBezTo>
                    <a:pt x="1289" y="1790"/>
                    <a:pt x="2594" y="1111"/>
                    <a:pt x="2899" y="1050"/>
                  </a:cubicBezTo>
                  <a:cubicBezTo>
                    <a:pt x="2904" y="1049"/>
                    <a:pt x="2910" y="1048"/>
                    <a:pt x="2916" y="1048"/>
                  </a:cubicBezTo>
                  <a:cubicBezTo>
                    <a:pt x="3319" y="1048"/>
                    <a:pt x="4446" y="4213"/>
                    <a:pt x="4109" y="5136"/>
                  </a:cubicBezTo>
                  <a:cubicBezTo>
                    <a:pt x="3964" y="5498"/>
                    <a:pt x="3626" y="5612"/>
                    <a:pt x="3271" y="5612"/>
                  </a:cubicBezTo>
                  <a:cubicBezTo>
                    <a:pt x="3065" y="5612"/>
                    <a:pt x="2854" y="5574"/>
                    <a:pt x="2671" y="5524"/>
                  </a:cubicBezTo>
                  <a:lnTo>
                    <a:pt x="2671" y="5524"/>
                  </a:lnTo>
                  <a:cubicBezTo>
                    <a:pt x="2876" y="5820"/>
                    <a:pt x="3082" y="6072"/>
                    <a:pt x="3241" y="6254"/>
                  </a:cubicBezTo>
                  <a:cubicBezTo>
                    <a:pt x="3241" y="6254"/>
                    <a:pt x="4930" y="6254"/>
                    <a:pt x="5067" y="5387"/>
                  </a:cubicBezTo>
                  <a:cubicBezTo>
                    <a:pt x="5067" y="5387"/>
                    <a:pt x="4360" y="2716"/>
                    <a:pt x="362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4"/>
            <p:cNvSpPr/>
            <p:nvPr/>
          </p:nvSpPr>
          <p:spPr>
            <a:xfrm>
              <a:off x="5937800" y="3333100"/>
              <a:ext cx="15425" cy="15525"/>
            </a:xfrm>
            <a:custGeom>
              <a:avLst/>
              <a:gdLst/>
              <a:ahLst/>
              <a:cxnLst/>
              <a:rect l="l" t="t" r="r" b="b"/>
              <a:pathLst>
                <a:path w="617" h="621" extrusionOk="0">
                  <a:moveTo>
                    <a:pt x="152" y="0"/>
                  </a:moveTo>
                  <a:cubicBezTo>
                    <a:pt x="118" y="0"/>
                    <a:pt x="89" y="10"/>
                    <a:pt x="69" y="31"/>
                  </a:cubicBezTo>
                  <a:cubicBezTo>
                    <a:pt x="0" y="122"/>
                    <a:pt x="46" y="305"/>
                    <a:pt x="183" y="465"/>
                  </a:cubicBezTo>
                  <a:cubicBezTo>
                    <a:pt x="277" y="558"/>
                    <a:pt x="382" y="620"/>
                    <a:pt x="460" y="620"/>
                  </a:cubicBezTo>
                  <a:cubicBezTo>
                    <a:pt x="496" y="620"/>
                    <a:pt x="527" y="607"/>
                    <a:pt x="548" y="579"/>
                  </a:cubicBezTo>
                  <a:cubicBezTo>
                    <a:pt x="617" y="510"/>
                    <a:pt x="571" y="328"/>
                    <a:pt x="434" y="168"/>
                  </a:cubicBezTo>
                  <a:cubicBezTo>
                    <a:pt x="338" y="56"/>
                    <a:pt x="231" y="0"/>
                    <a:pt x="152"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4"/>
            <p:cNvSpPr/>
            <p:nvPr/>
          </p:nvSpPr>
          <p:spPr>
            <a:xfrm>
              <a:off x="5953775" y="3352825"/>
              <a:ext cx="10875" cy="11175"/>
            </a:xfrm>
            <a:custGeom>
              <a:avLst/>
              <a:gdLst/>
              <a:ahLst/>
              <a:cxnLst/>
              <a:rect l="l" t="t" r="r" b="b"/>
              <a:pathLst>
                <a:path w="435" h="447" extrusionOk="0">
                  <a:moveTo>
                    <a:pt x="94" y="0"/>
                  </a:moveTo>
                  <a:cubicBezTo>
                    <a:pt x="74" y="0"/>
                    <a:pt x="58" y="6"/>
                    <a:pt x="46" y="18"/>
                  </a:cubicBezTo>
                  <a:cubicBezTo>
                    <a:pt x="1" y="86"/>
                    <a:pt x="23" y="223"/>
                    <a:pt x="115" y="337"/>
                  </a:cubicBezTo>
                  <a:cubicBezTo>
                    <a:pt x="198" y="404"/>
                    <a:pt x="282" y="447"/>
                    <a:pt x="338" y="447"/>
                  </a:cubicBezTo>
                  <a:cubicBezTo>
                    <a:pt x="359" y="447"/>
                    <a:pt x="376" y="441"/>
                    <a:pt x="389" y="429"/>
                  </a:cubicBezTo>
                  <a:cubicBezTo>
                    <a:pt x="434" y="360"/>
                    <a:pt x="411" y="223"/>
                    <a:pt x="320" y="132"/>
                  </a:cubicBezTo>
                  <a:cubicBezTo>
                    <a:pt x="235" y="47"/>
                    <a:pt x="151" y="0"/>
                    <a:pt x="94"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4"/>
            <p:cNvSpPr/>
            <p:nvPr/>
          </p:nvSpPr>
          <p:spPr>
            <a:xfrm>
              <a:off x="5899000" y="3396050"/>
              <a:ext cx="140975" cy="110600"/>
            </a:xfrm>
            <a:custGeom>
              <a:avLst/>
              <a:gdLst/>
              <a:ahLst/>
              <a:cxnLst/>
              <a:rect l="l" t="t" r="r" b="b"/>
              <a:pathLst>
                <a:path w="5639" h="4424" extrusionOk="0">
                  <a:moveTo>
                    <a:pt x="5341" y="1"/>
                  </a:moveTo>
                  <a:cubicBezTo>
                    <a:pt x="4937" y="644"/>
                    <a:pt x="4310" y="799"/>
                    <a:pt x="3819" y="799"/>
                  </a:cubicBezTo>
                  <a:cubicBezTo>
                    <a:pt x="3701" y="799"/>
                    <a:pt x="3590" y="790"/>
                    <a:pt x="3493" y="777"/>
                  </a:cubicBezTo>
                  <a:lnTo>
                    <a:pt x="3493" y="777"/>
                  </a:lnTo>
                  <a:cubicBezTo>
                    <a:pt x="3515" y="845"/>
                    <a:pt x="3515" y="868"/>
                    <a:pt x="3515" y="868"/>
                  </a:cubicBezTo>
                  <a:cubicBezTo>
                    <a:pt x="3515" y="868"/>
                    <a:pt x="0" y="3379"/>
                    <a:pt x="434" y="4223"/>
                  </a:cubicBezTo>
                  <a:cubicBezTo>
                    <a:pt x="503" y="4361"/>
                    <a:pt x="688" y="4424"/>
                    <a:pt x="949" y="4424"/>
                  </a:cubicBezTo>
                  <a:cubicBezTo>
                    <a:pt x="2247" y="4424"/>
                    <a:pt x="5429" y="2879"/>
                    <a:pt x="5638" y="1302"/>
                  </a:cubicBezTo>
                  <a:cubicBezTo>
                    <a:pt x="5547" y="868"/>
                    <a:pt x="5433" y="434"/>
                    <a:pt x="53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4"/>
            <p:cNvSpPr/>
            <p:nvPr/>
          </p:nvSpPr>
          <p:spPr>
            <a:xfrm>
              <a:off x="5906425" y="3396050"/>
              <a:ext cx="133550" cy="110600"/>
            </a:xfrm>
            <a:custGeom>
              <a:avLst/>
              <a:gdLst/>
              <a:ahLst/>
              <a:cxnLst/>
              <a:rect l="l" t="t" r="r" b="b"/>
              <a:pathLst>
                <a:path w="5342" h="4424" extrusionOk="0">
                  <a:moveTo>
                    <a:pt x="5044" y="1"/>
                  </a:moveTo>
                  <a:cubicBezTo>
                    <a:pt x="4930" y="161"/>
                    <a:pt x="4839" y="298"/>
                    <a:pt x="4725" y="389"/>
                  </a:cubicBezTo>
                  <a:cubicBezTo>
                    <a:pt x="4771" y="1119"/>
                    <a:pt x="3743" y="2260"/>
                    <a:pt x="2123" y="2900"/>
                  </a:cubicBezTo>
                  <a:cubicBezTo>
                    <a:pt x="1648" y="3084"/>
                    <a:pt x="1302" y="3155"/>
                    <a:pt x="1056" y="3155"/>
                  </a:cubicBezTo>
                  <a:cubicBezTo>
                    <a:pt x="876" y="3155"/>
                    <a:pt x="749" y="3117"/>
                    <a:pt x="662" y="3059"/>
                  </a:cubicBezTo>
                  <a:cubicBezTo>
                    <a:pt x="251" y="3539"/>
                    <a:pt x="0" y="3950"/>
                    <a:pt x="137" y="4223"/>
                  </a:cubicBezTo>
                  <a:cubicBezTo>
                    <a:pt x="206" y="4361"/>
                    <a:pt x="391" y="4424"/>
                    <a:pt x="652" y="4424"/>
                  </a:cubicBezTo>
                  <a:cubicBezTo>
                    <a:pt x="1950" y="4424"/>
                    <a:pt x="5132" y="2879"/>
                    <a:pt x="5341" y="1302"/>
                  </a:cubicBezTo>
                  <a:cubicBezTo>
                    <a:pt x="5250" y="868"/>
                    <a:pt x="5136" y="434"/>
                    <a:pt x="50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4"/>
            <p:cNvSpPr/>
            <p:nvPr/>
          </p:nvSpPr>
          <p:spPr>
            <a:xfrm>
              <a:off x="5908125" y="3424025"/>
              <a:ext cx="131850" cy="82625"/>
            </a:xfrm>
            <a:custGeom>
              <a:avLst/>
              <a:gdLst/>
              <a:ahLst/>
              <a:cxnLst/>
              <a:rect l="l" t="t" r="r" b="b"/>
              <a:pathLst>
                <a:path w="5274" h="3305" extrusionOk="0">
                  <a:moveTo>
                    <a:pt x="5228" y="0"/>
                  </a:moveTo>
                  <a:cubicBezTo>
                    <a:pt x="4680" y="822"/>
                    <a:pt x="3401" y="1758"/>
                    <a:pt x="1781" y="2397"/>
                  </a:cubicBezTo>
                  <a:cubicBezTo>
                    <a:pt x="1167" y="2658"/>
                    <a:pt x="739" y="2754"/>
                    <a:pt x="434" y="2754"/>
                  </a:cubicBezTo>
                  <a:cubicBezTo>
                    <a:pt x="285" y="2754"/>
                    <a:pt x="166" y="2731"/>
                    <a:pt x="69" y="2694"/>
                  </a:cubicBezTo>
                  <a:cubicBezTo>
                    <a:pt x="23" y="2853"/>
                    <a:pt x="1" y="2990"/>
                    <a:pt x="69" y="3104"/>
                  </a:cubicBezTo>
                  <a:cubicBezTo>
                    <a:pt x="138" y="3242"/>
                    <a:pt x="323" y="3305"/>
                    <a:pt x="584" y="3305"/>
                  </a:cubicBezTo>
                  <a:cubicBezTo>
                    <a:pt x="1882" y="3305"/>
                    <a:pt x="5064" y="1760"/>
                    <a:pt x="5273" y="183"/>
                  </a:cubicBezTo>
                  <a:cubicBezTo>
                    <a:pt x="5250" y="114"/>
                    <a:pt x="5250" y="69"/>
                    <a:pt x="5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4"/>
            <p:cNvSpPr/>
            <p:nvPr/>
          </p:nvSpPr>
          <p:spPr>
            <a:xfrm>
              <a:off x="5846500" y="3163250"/>
              <a:ext cx="57650" cy="116425"/>
            </a:xfrm>
            <a:custGeom>
              <a:avLst/>
              <a:gdLst/>
              <a:ahLst/>
              <a:cxnLst/>
              <a:rect l="l" t="t" r="r" b="b"/>
              <a:pathLst>
                <a:path w="2306" h="4657" extrusionOk="0">
                  <a:moveTo>
                    <a:pt x="274" y="0"/>
                  </a:moveTo>
                  <a:cubicBezTo>
                    <a:pt x="274" y="0"/>
                    <a:pt x="229" y="160"/>
                    <a:pt x="183" y="434"/>
                  </a:cubicBezTo>
                  <a:cubicBezTo>
                    <a:pt x="115" y="685"/>
                    <a:pt x="46" y="1027"/>
                    <a:pt x="23" y="1370"/>
                  </a:cubicBezTo>
                  <a:cubicBezTo>
                    <a:pt x="0" y="1735"/>
                    <a:pt x="46" y="2077"/>
                    <a:pt x="115" y="2351"/>
                  </a:cubicBezTo>
                  <a:cubicBezTo>
                    <a:pt x="160" y="2488"/>
                    <a:pt x="206" y="2579"/>
                    <a:pt x="229" y="2648"/>
                  </a:cubicBezTo>
                  <a:cubicBezTo>
                    <a:pt x="274" y="2716"/>
                    <a:pt x="274" y="2762"/>
                    <a:pt x="274" y="2762"/>
                  </a:cubicBezTo>
                  <a:cubicBezTo>
                    <a:pt x="274" y="2762"/>
                    <a:pt x="297" y="2808"/>
                    <a:pt x="343" y="2876"/>
                  </a:cubicBezTo>
                  <a:cubicBezTo>
                    <a:pt x="388" y="2945"/>
                    <a:pt x="434" y="3036"/>
                    <a:pt x="503" y="3150"/>
                  </a:cubicBezTo>
                  <a:cubicBezTo>
                    <a:pt x="594" y="3241"/>
                    <a:pt x="685" y="3378"/>
                    <a:pt x="799" y="3492"/>
                  </a:cubicBezTo>
                  <a:cubicBezTo>
                    <a:pt x="913" y="3606"/>
                    <a:pt x="1028" y="3743"/>
                    <a:pt x="1164" y="3858"/>
                  </a:cubicBezTo>
                  <a:cubicBezTo>
                    <a:pt x="1416" y="4109"/>
                    <a:pt x="1689" y="4291"/>
                    <a:pt x="1918" y="4451"/>
                  </a:cubicBezTo>
                  <a:cubicBezTo>
                    <a:pt x="2123" y="4588"/>
                    <a:pt x="2283" y="4656"/>
                    <a:pt x="2283" y="4656"/>
                  </a:cubicBezTo>
                  <a:cubicBezTo>
                    <a:pt x="2306" y="4634"/>
                    <a:pt x="1735" y="4246"/>
                    <a:pt x="1256" y="3766"/>
                  </a:cubicBezTo>
                  <a:cubicBezTo>
                    <a:pt x="1142" y="3652"/>
                    <a:pt x="1028" y="3515"/>
                    <a:pt x="913" y="3378"/>
                  </a:cubicBezTo>
                  <a:cubicBezTo>
                    <a:pt x="822" y="3264"/>
                    <a:pt x="731" y="3150"/>
                    <a:pt x="662" y="3036"/>
                  </a:cubicBezTo>
                  <a:cubicBezTo>
                    <a:pt x="617" y="2922"/>
                    <a:pt x="548" y="2830"/>
                    <a:pt x="525" y="2762"/>
                  </a:cubicBezTo>
                  <a:cubicBezTo>
                    <a:pt x="480" y="2716"/>
                    <a:pt x="457" y="2671"/>
                    <a:pt x="457" y="2671"/>
                  </a:cubicBezTo>
                  <a:cubicBezTo>
                    <a:pt x="457" y="2671"/>
                    <a:pt x="457" y="2625"/>
                    <a:pt x="411" y="2557"/>
                  </a:cubicBezTo>
                  <a:cubicBezTo>
                    <a:pt x="388" y="2511"/>
                    <a:pt x="343" y="2420"/>
                    <a:pt x="297" y="2283"/>
                  </a:cubicBezTo>
                  <a:cubicBezTo>
                    <a:pt x="206" y="2054"/>
                    <a:pt x="183" y="1712"/>
                    <a:pt x="183" y="1370"/>
                  </a:cubicBezTo>
                  <a:cubicBezTo>
                    <a:pt x="183" y="1050"/>
                    <a:pt x="229" y="685"/>
                    <a:pt x="251" y="434"/>
                  </a:cubicBezTo>
                  <a:cubicBezTo>
                    <a:pt x="274" y="183"/>
                    <a:pt x="297" y="0"/>
                    <a:pt x="2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4"/>
            <p:cNvSpPr/>
            <p:nvPr/>
          </p:nvSpPr>
          <p:spPr>
            <a:xfrm>
              <a:off x="5695275" y="3076500"/>
              <a:ext cx="132975" cy="299225"/>
            </a:xfrm>
            <a:custGeom>
              <a:avLst/>
              <a:gdLst/>
              <a:ahLst/>
              <a:cxnLst/>
              <a:rect l="l" t="t" r="r" b="b"/>
              <a:pathLst>
                <a:path w="5319" h="11969" extrusionOk="0">
                  <a:moveTo>
                    <a:pt x="1416" y="1"/>
                  </a:moveTo>
                  <a:cubicBezTo>
                    <a:pt x="845" y="366"/>
                    <a:pt x="366" y="800"/>
                    <a:pt x="69" y="1370"/>
                  </a:cubicBezTo>
                  <a:cubicBezTo>
                    <a:pt x="1" y="4566"/>
                    <a:pt x="206" y="9656"/>
                    <a:pt x="526" y="11505"/>
                  </a:cubicBezTo>
                  <a:cubicBezTo>
                    <a:pt x="526" y="11505"/>
                    <a:pt x="1276" y="11969"/>
                    <a:pt x="1899" y="11969"/>
                  </a:cubicBezTo>
                  <a:cubicBezTo>
                    <a:pt x="2138" y="11969"/>
                    <a:pt x="2359" y="11900"/>
                    <a:pt x="2511" y="11710"/>
                  </a:cubicBezTo>
                  <a:cubicBezTo>
                    <a:pt x="2511" y="11710"/>
                    <a:pt x="4520" y="5091"/>
                    <a:pt x="5319" y="2055"/>
                  </a:cubicBezTo>
                  <a:cubicBezTo>
                    <a:pt x="4178" y="1142"/>
                    <a:pt x="2831" y="457"/>
                    <a:pt x="1416" y="1"/>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4"/>
            <p:cNvSpPr/>
            <p:nvPr/>
          </p:nvSpPr>
          <p:spPr>
            <a:xfrm>
              <a:off x="5695275" y="3076500"/>
              <a:ext cx="132975" cy="299225"/>
            </a:xfrm>
            <a:custGeom>
              <a:avLst/>
              <a:gdLst/>
              <a:ahLst/>
              <a:cxnLst/>
              <a:rect l="l" t="t" r="r" b="b"/>
              <a:pathLst>
                <a:path w="5319" h="11969" extrusionOk="0">
                  <a:moveTo>
                    <a:pt x="1416" y="1"/>
                  </a:moveTo>
                  <a:cubicBezTo>
                    <a:pt x="845" y="366"/>
                    <a:pt x="366" y="800"/>
                    <a:pt x="69" y="1370"/>
                  </a:cubicBezTo>
                  <a:cubicBezTo>
                    <a:pt x="1" y="4566"/>
                    <a:pt x="206" y="9656"/>
                    <a:pt x="526" y="11505"/>
                  </a:cubicBezTo>
                  <a:cubicBezTo>
                    <a:pt x="526" y="11505"/>
                    <a:pt x="1276" y="11969"/>
                    <a:pt x="1899" y="11969"/>
                  </a:cubicBezTo>
                  <a:cubicBezTo>
                    <a:pt x="2138" y="11969"/>
                    <a:pt x="2359" y="11900"/>
                    <a:pt x="2511" y="11710"/>
                  </a:cubicBezTo>
                  <a:cubicBezTo>
                    <a:pt x="2511" y="11710"/>
                    <a:pt x="4520" y="5091"/>
                    <a:pt x="5319" y="2055"/>
                  </a:cubicBezTo>
                  <a:cubicBezTo>
                    <a:pt x="4178" y="1142"/>
                    <a:pt x="2831" y="457"/>
                    <a:pt x="1416"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4"/>
            <p:cNvSpPr/>
            <p:nvPr/>
          </p:nvSpPr>
          <p:spPr>
            <a:xfrm>
              <a:off x="5697550" y="3076500"/>
              <a:ext cx="130150" cy="179200"/>
            </a:xfrm>
            <a:custGeom>
              <a:avLst/>
              <a:gdLst/>
              <a:ahLst/>
              <a:cxnLst/>
              <a:rect l="l" t="t" r="r" b="b"/>
              <a:pathLst>
                <a:path w="5206" h="7168" extrusionOk="0">
                  <a:moveTo>
                    <a:pt x="1325" y="1"/>
                  </a:moveTo>
                  <a:cubicBezTo>
                    <a:pt x="1211" y="69"/>
                    <a:pt x="1097" y="138"/>
                    <a:pt x="982" y="229"/>
                  </a:cubicBezTo>
                  <a:cubicBezTo>
                    <a:pt x="1051" y="229"/>
                    <a:pt x="1097" y="252"/>
                    <a:pt x="1142" y="275"/>
                  </a:cubicBezTo>
                  <a:cubicBezTo>
                    <a:pt x="1485" y="389"/>
                    <a:pt x="1918" y="617"/>
                    <a:pt x="2192" y="891"/>
                  </a:cubicBezTo>
                  <a:cubicBezTo>
                    <a:pt x="2557" y="1233"/>
                    <a:pt x="3082" y="1690"/>
                    <a:pt x="3128" y="2238"/>
                  </a:cubicBezTo>
                  <a:cubicBezTo>
                    <a:pt x="3174" y="2626"/>
                    <a:pt x="3242" y="3059"/>
                    <a:pt x="3219" y="3470"/>
                  </a:cubicBezTo>
                  <a:cubicBezTo>
                    <a:pt x="3197" y="4337"/>
                    <a:pt x="2831" y="5456"/>
                    <a:pt x="1895" y="5684"/>
                  </a:cubicBezTo>
                  <a:cubicBezTo>
                    <a:pt x="1783" y="5708"/>
                    <a:pt x="1667" y="5720"/>
                    <a:pt x="1551" y="5720"/>
                  </a:cubicBezTo>
                  <a:cubicBezTo>
                    <a:pt x="1005" y="5720"/>
                    <a:pt x="433" y="5471"/>
                    <a:pt x="1" y="5114"/>
                  </a:cubicBezTo>
                  <a:lnTo>
                    <a:pt x="1" y="5114"/>
                  </a:lnTo>
                  <a:cubicBezTo>
                    <a:pt x="1" y="5456"/>
                    <a:pt x="24" y="5821"/>
                    <a:pt x="24" y="6163"/>
                  </a:cubicBezTo>
                  <a:cubicBezTo>
                    <a:pt x="47" y="6278"/>
                    <a:pt x="69" y="6369"/>
                    <a:pt x="69" y="6483"/>
                  </a:cubicBezTo>
                  <a:cubicBezTo>
                    <a:pt x="982" y="6757"/>
                    <a:pt x="2284" y="7054"/>
                    <a:pt x="3744" y="7168"/>
                  </a:cubicBezTo>
                  <a:cubicBezTo>
                    <a:pt x="4269" y="5365"/>
                    <a:pt x="4840" y="3379"/>
                    <a:pt x="5205" y="2032"/>
                  </a:cubicBezTo>
                  <a:cubicBezTo>
                    <a:pt x="4064" y="1119"/>
                    <a:pt x="2740" y="457"/>
                    <a:pt x="13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4"/>
            <p:cNvSpPr/>
            <p:nvPr/>
          </p:nvSpPr>
          <p:spPr>
            <a:xfrm>
              <a:off x="5726100" y="3159825"/>
              <a:ext cx="6300" cy="16575"/>
            </a:xfrm>
            <a:custGeom>
              <a:avLst/>
              <a:gdLst/>
              <a:ahLst/>
              <a:cxnLst/>
              <a:rect l="l" t="t" r="r" b="b"/>
              <a:pathLst>
                <a:path w="252" h="663" extrusionOk="0">
                  <a:moveTo>
                    <a:pt x="114" y="0"/>
                  </a:moveTo>
                  <a:cubicBezTo>
                    <a:pt x="92" y="23"/>
                    <a:pt x="92" y="91"/>
                    <a:pt x="69" y="183"/>
                  </a:cubicBezTo>
                  <a:cubicBezTo>
                    <a:pt x="46" y="251"/>
                    <a:pt x="23" y="320"/>
                    <a:pt x="23" y="320"/>
                  </a:cubicBezTo>
                  <a:cubicBezTo>
                    <a:pt x="23" y="320"/>
                    <a:pt x="23" y="388"/>
                    <a:pt x="0" y="479"/>
                  </a:cubicBezTo>
                  <a:cubicBezTo>
                    <a:pt x="0" y="571"/>
                    <a:pt x="0" y="639"/>
                    <a:pt x="23" y="662"/>
                  </a:cubicBezTo>
                  <a:cubicBezTo>
                    <a:pt x="46" y="662"/>
                    <a:pt x="114" y="616"/>
                    <a:pt x="160" y="525"/>
                  </a:cubicBezTo>
                  <a:cubicBezTo>
                    <a:pt x="206" y="457"/>
                    <a:pt x="228" y="365"/>
                    <a:pt x="228" y="365"/>
                  </a:cubicBezTo>
                  <a:cubicBezTo>
                    <a:pt x="228" y="365"/>
                    <a:pt x="251" y="274"/>
                    <a:pt x="228" y="183"/>
                  </a:cubicBezTo>
                  <a:cubicBezTo>
                    <a:pt x="206" y="69"/>
                    <a:pt x="137" y="0"/>
                    <a:pt x="1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4"/>
            <p:cNvSpPr/>
            <p:nvPr/>
          </p:nvSpPr>
          <p:spPr>
            <a:xfrm>
              <a:off x="5704400" y="3137500"/>
              <a:ext cx="10875" cy="18575"/>
            </a:xfrm>
            <a:custGeom>
              <a:avLst/>
              <a:gdLst/>
              <a:ahLst/>
              <a:cxnLst/>
              <a:rect l="l" t="t" r="r" b="b"/>
              <a:pathLst>
                <a:path w="435" h="743" extrusionOk="0">
                  <a:moveTo>
                    <a:pt x="181" y="0"/>
                  </a:moveTo>
                  <a:cubicBezTo>
                    <a:pt x="174" y="0"/>
                    <a:pt x="167" y="1"/>
                    <a:pt x="161" y="3"/>
                  </a:cubicBezTo>
                  <a:cubicBezTo>
                    <a:pt x="47" y="49"/>
                    <a:pt x="1" y="231"/>
                    <a:pt x="24" y="437"/>
                  </a:cubicBezTo>
                  <a:cubicBezTo>
                    <a:pt x="63" y="615"/>
                    <a:pt x="155" y="742"/>
                    <a:pt x="238" y="742"/>
                  </a:cubicBezTo>
                  <a:cubicBezTo>
                    <a:pt x="251" y="742"/>
                    <a:pt x="263" y="739"/>
                    <a:pt x="275" y="733"/>
                  </a:cubicBezTo>
                  <a:cubicBezTo>
                    <a:pt x="389" y="711"/>
                    <a:pt x="435" y="528"/>
                    <a:pt x="412" y="323"/>
                  </a:cubicBezTo>
                  <a:cubicBezTo>
                    <a:pt x="369" y="132"/>
                    <a:pt x="268" y="0"/>
                    <a:pt x="181"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4"/>
            <p:cNvSpPr/>
            <p:nvPr/>
          </p:nvSpPr>
          <p:spPr>
            <a:xfrm>
              <a:off x="5698700" y="3220875"/>
              <a:ext cx="99325" cy="150875"/>
            </a:xfrm>
            <a:custGeom>
              <a:avLst/>
              <a:gdLst/>
              <a:ahLst/>
              <a:cxnLst/>
              <a:rect l="l" t="t" r="r" b="b"/>
              <a:pathLst>
                <a:path w="3973" h="6035" extrusionOk="0">
                  <a:moveTo>
                    <a:pt x="1" y="0"/>
                  </a:moveTo>
                  <a:cubicBezTo>
                    <a:pt x="69" y="2283"/>
                    <a:pt x="229" y="4474"/>
                    <a:pt x="411" y="5570"/>
                  </a:cubicBezTo>
                  <a:cubicBezTo>
                    <a:pt x="411" y="5570"/>
                    <a:pt x="1162" y="6034"/>
                    <a:pt x="1785" y="6034"/>
                  </a:cubicBezTo>
                  <a:cubicBezTo>
                    <a:pt x="2024" y="6034"/>
                    <a:pt x="2245" y="5965"/>
                    <a:pt x="2397" y="5775"/>
                  </a:cubicBezTo>
                  <a:cubicBezTo>
                    <a:pt x="2397" y="5775"/>
                    <a:pt x="3196" y="3127"/>
                    <a:pt x="3972" y="434"/>
                  </a:cubicBezTo>
                  <a:lnTo>
                    <a:pt x="3972" y="434"/>
                  </a:lnTo>
                  <a:cubicBezTo>
                    <a:pt x="3523" y="659"/>
                    <a:pt x="3071" y="762"/>
                    <a:pt x="2596" y="762"/>
                  </a:cubicBezTo>
                  <a:cubicBezTo>
                    <a:pt x="1817" y="762"/>
                    <a:pt x="980" y="48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4"/>
            <p:cNvSpPr/>
            <p:nvPr/>
          </p:nvSpPr>
          <p:spPr>
            <a:xfrm>
              <a:off x="5699275" y="3236850"/>
              <a:ext cx="94750" cy="20000"/>
            </a:xfrm>
            <a:custGeom>
              <a:avLst/>
              <a:gdLst/>
              <a:ahLst/>
              <a:cxnLst/>
              <a:rect l="l" t="t" r="r" b="b"/>
              <a:pathLst>
                <a:path w="3790" h="800" extrusionOk="0">
                  <a:moveTo>
                    <a:pt x="0" y="1"/>
                  </a:moveTo>
                  <a:cubicBezTo>
                    <a:pt x="0" y="23"/>
                    <a:pt x="0" y="46"/>
                    <a:pt x="0" y="46"/>
                  </a:cubicBezTo>
                  <a:cubicBezTo>
                    <a:pt x="0" y="46"/>
                    <a:pt x="0" y="69"/>
                    <a:pt x="23" y="69"/>
                  </a:cubicBezTo>
                  <a:cubicBezTo>
                    <a:pt x="206" y="183"/>
                    <a:pt x="480" y="343"/>
                    <a:pt x="754" y="457"/>
                  </a:cubicBezTo>
                  <a:cubicBezTo>
                    <a:pt x="1050" y="571"/>
                    <a:pt x="1347" y="662"/>
                    <a:pt x="1575" y="708"/>
                  </a:cubicBezTo>
                  <a:cubicBezTo>
                    <a:pt x="1804" y="754"/>
                    <a:pt x="1963" y="777"/>
                    <a:pt x="1963" y="777"/>
                  </a:cubicBezTo>
                  <a:cubicBezTo>
                    <a:pt x="1963" y="777"/>
                    <a:pt x="2100" y="799"/>
                    <a:pt x="2329" y="799"/>
                  </a:cubicBezTo>
                  <a:cubicBezTo>
                    <a:pt x="2580" y="799"/>
                    <a:pt x="2876" y="799"/>
                    <a:pt x="3173" y="708"/>
                  </a:cubicBezTo>
                  <a:cubicBezTo>
                    <a:pt x="3401" y="640"/>
                    <a:pt x="3630" y="548"/>
                    <a:pt x="3767" y="411"/>
                  </a:cubicBezTo>
                  <a:cubicBezTo>
                    <a:pt x="3789" y="389"/>
                    <a:pt x="3789" y="366"/>
                    <a:pt x="3789" y="343"/>
                  </a:cubicBezTo>
                  <a:lnTo>
                    <a:pt x="3789" y="343"/>
                  </a:lnTo>
                  <a:cubicBezTo>
                    <a:pt x="3653" y="457"/>
                    <a:pt x="3401" y="571"/>
                    <a:pt x="3150" y="640"/>
                  </a:cubicBezTo>
                  <a:cubicBezTo>
                    <a:pt x="2876" y="708"/>
                    <a:pt x="2557" y="708"/>
                    <a:pt x="2351" y="708"/>
                  </a:cubicBezTo>
                  <a:cubicBezTo>
                    <a:pt x="2123" y="685"/>
                    <a:pt x="1963" y="662"/>
                    <a:pt x="1963" y="662"/>
                  </a:cubicBezTo>
                  <a:cubicBezTo>
                    <a:pt x="1963" y="662"/>
                    <a:pt x="1826" y="662"/>
                    <a:pt x="1598" y="617"/>
                  </a:cubicBezTo>
                  <a:cubicBezTo>
                    <a:pt x="1370" y="571"/>
                    <a:pt x="1073" y="480"/>
                    <a:pt x="799" y="389"/>
                  </a:cubicBezTo>
                  <a:cubicBezTo>
                    <a:pt x="503" y="274"/>
                    <a:pt x="229" y="160"/>
                    <a:pt x="46" y="23"/>
                  </a:cubicBezTo>
                  <a:cubicBezTo>
                    <a:pt x="23" y="23"/>
                    <a:pt x="0" y="2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4"/>
            <p:cNvSpPr/>
            <p:nvPr/>
          </p:nvSpPr>
          <p:spPr>
            <a:xfrm>
              <a:off x="5698700" y="3220875"/>
              <a:ext cx="99325" cy="150875"/>
            </a:xfrm>
            <a:custGeom>
              <a:avLst/>
              <a:gdLst/>
              <a:ahLst/>
              <a:cxnLst/>
              <a:rect l="l" t="t" r="r" b="b"/>
              <a:pathLst>
                <a:path w="3973" h="6035" extrusionOk="0">
                  <a:moveTo>
                    <a:pt x="1" y="0"/>
                  </a:moveTo>
                  <a:cubicBezTo>
                    <a:pt x="1" y="23"/>
                    <a:pt x="1" y="46"/>
                    <a:pt x="1" y="69"/>
                  </a:cubicBezTo>
                  <a:cubicBezTo>
                    <a:pt x="663" y="708"/>
                    <a:pt x="2489" y="845"/>
                    <a:pt x="2808" y="936"/>
                  </a:cubicBezTo>
                  <a:cubicBezTo>
                    <a:pt x="3196" y="1073"/>
                    <a:pt x="2511" y="4451"/>
                    <a:pt x="1713" y="5045"/>
                  </a:cubicBezTo>
                  <a:cubicBezTo>
                    <a:pt x="1572" y="5158"/>
                    <a:pt x="1424" y="5206"/>
                    <a:pt x="1275" y="5206"/>
                  </a:cubicBezTo>
                  <a:cubicBezTo>
                    <a:pt x="915" y="5206"/>
                    <a:pt x="549" y="4931"/>
                    <a:pt x="275" y="4657"/>
                  </a:cubicBezTo>
                  <a:lnTo>
                    <a:pt x="275" y="4657"/>
                  </a:lnTo>
                  <a:cubicBezTo>
                    <a:pt x="320" y="4999"/>
                    <a:pt x="366" y="5319"/>
                    <a:pt x="411" y="5570"/>
                  </a:cubicBezTo>
                  <a:cubicBezTo>
                    <a:pt x="411" y="5570"/>
                    <a:pt x="1162" y="6034"/>
                    <a:pt x="1785" y="6034"/>
                  </a:cubicBezTo>
                  <a:cubicBezTo>
                    <a:pt x="2024" y="6034"/>
                    <a:pt x="2245" y="5965"/>
                    <a:pt x="2397" y="5775"/>
                  </a:cubicBezTo>
                  <a:cubicBezTo>
                    <a:pt x="2397" y="5775"/>
                    <a:pt x="3196" y="3127"/>
                    <a:pt x="3972" y="434"/>
                  </a:cubicBezTo>
                  <a:lnTo>
                    <a:pt x="3972" y="434"/>
                  </a:lnTo>
                  <a:cubicBezTo>
                    <a:pt x="3523" y="659"/>
                    <a:pt x="3071" y="762"/>
                    <a:pt x="2596" y="762"/>
                  </a:cubicBezTo>
                  <a:cubicBezTo>
                    <a:pt x="1817" y="762"/>
                    <a:pt x="980" y="483"/>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4"/>
            <p:cNvSpPr/>
            <p:nvPr/>
          </p:nvSpPr>
          <p:spPr>
            <a:xfrm>
              <a:off x="5707825" y="3263600"/>
              <a:ext cx="10875" cy="18575"/>
            </a:xfrm>
            <a:custGeom>
              <a:avLst/>
              <a:gdLst/>
              <a:ahLst/>
              <a:cxnLst/>
              <a:rect l="l" t="t" r="r" b="b"/>
              <a:pathLst>
                <a:path w="435" h="743" extrusionOk="0">
                  <a:moveTo>
                    <a:pt x="181" y="1"/>
                  </a:moveTo>
                  <a:cubicBezTo>
                    <a:pt x="174" y="1"/>
                    <a:pt x="167" y="2"/>
                    <a:pt x="161" y="3"/>
                  </a:cubicBezTo>
                  <a:cubicBezTo>
                    <a:pt x="46" y="49"/>
                    <a:pt x="1" y="232"/>
                    <a:pt x="24" y="437"/>
                  </a:cubicBezTo>
                  <a:cubicBezTo>
                    <a:pt x="63" y="616"/>
                    <a:pt x="155" y="743"/>
                    <a:pt x="253" y="743"/>
                  </a:cubicBezTo>
                  <a:cubicBezTo>
                    <a:pt x="268" y="743"/>
                    <a:pt x="283" y="740"/>
                    <a:pt x="298" y="734"/>
                  </a:cubicBezTo>
                  <a:cubicBezTo>
                    <a:pt x="389" y="711"/>
                    <a:pt x="435" y="528"/>
                    <a:pt x="412" y="323"/>
                  </a:cubicBezTo>
                  <a:cubicBezTo>
                    <a:pt x="369" y="132"/>
                    <a:pt x="268" y="1"/>
                    <a:pt x="18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4"/>
            <p:cNvSpPr/>
            <p:nvPr/>
          </p:nvSpPr>
          <p:spPr>
            <a:xfrm>
              <a:off x="5711825" y="3288700"/>
              <a:ext cx="8025" cy="12750"/>
            </a:xfrm>
            <a:custGeom>
              <a:avLst/>
              <a:gdLst/>
              <a:ahLst/>
              <a:cxnLst/>
              <a:rect l="l" t="t" r="r" b="b"/>
              <a:pathLst>
                <a:path w="321" h="510" extrusionOk="0">
                  <a:moveTo>
                    <a:pt x="137" y="0"/>
                  </a:moveTo>
                  <a:cubicBezTo>
                    <a:pt x="129" y="0"/>
                    <a:pt x="122" y="1"/>
                    <a:pt x="115" y="4"/>
                  </a:cubicBezTo>
                  <a:cubicBezTo>
                    <a:pt x="46" y="26"/>
                    <a:pt x="1" y="141"/>
                    <a:pt x="23" y="300"/>
                  </a:cubicBezTo>
                  <a:cubicBezTo>
                    <a:pt x="44" y="423"/>
                    <a:pt x="119" y="509"/>
                    <a:pt x="184" y="509"/>
                  </a:cubicBezTo>
                  <a:cubicBezTo>
                    <a:pt x="192" y="509"/>
                    <a:pt x="199" y="508"/>
                    <a:pt x="206" y="506"/>
                  </a:cubicBezTo>
                  <a:cubicBezTo>
                    <a:pt x="275" y="483"/>
                    <a:pt x="320" y="369"/>
                    <a:pt x="297" y="209"/>
                  </a:cubicBezTo>
                  <a:cubicBezTo>
                    <a:pt x="277" y="86"/>
                    <a:pt x="201" y="0"/>
                    <a:pt x="13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4"/>
            <p:cNvSpPr/>
            <p:nvPr/>
          </p:nvSpPr>
          <p:spPr>
            <a:xfrm>
              <a:off x="5598050" y="3357825"/>
              <a:ext cx="160600" cy="60025"/>
            </a:xfrm>
            <a:custGeom>
              <a:avLst/>
              <a:gdLst/>
              <a:ahLst/>
              <a:cxnLst/>
              <a:rect l="l" t="t" r="r" b="b"/>
              <a:pathLst>
                <a:path w="6424" h="2401" extrusionOk="0">
                  <a:moveTo>
                    <a:pt x="4437" y="0"/>
                  </a:moveTo>
                  <a:cubicBezTo>
                    <a:pt x="4437" y="69"/>
                    <a:pt x="4437" y="92"/>
                    <a:pt x="4437" y="92"/>
                  </a:cubicBezTo>
                  <a:cubicBezTo>
                    <a:pt x="4437" y="92"/>
                    <a:pt x="124" y="411"/>
                    <a:pt x="55" y="1347"/>
                  </a:cubicBezTo>
                  <a:cubicBezTo>
                    <a:pt x="1" y="1902"/>
                    <a:pt x="1688" y="2401"/>
                    <a:pt x="3318" y="2401"/>
                  </a:cubicBezTo>
                  <a:cubicBezTo>
                    <a:pt x="4437" y="2401"/>
                    <a:pt x="5529" y="2166"/>
                    <a:pt x="6012" y="1553"/>
                  </a:cubicBezTo>
                  <a:cubicBezTo>
                    <a:pt x="6149" y="1142"/>
                    <a:pt x="6286" y="731"/>
                    <a:pt x="6423" y="297"/>
                  </a:cubicBezTo>
                  <a:lnTo>
                    <a:pt x="6423" y="297"/>
                  </a:lnTo>
                  <a:cubicBezTo>
                    <a:pt x="6169" y="432"/>
                    <a:pt x="5920" y="485"/>
                    <a:pt x="5687" y="485"/>
                  </a:cubicBezTo>
                  <a:cubicBezTo>
                    <a:pt x="5167" y="485"/>
                    <a:pt x="4721" y="221"/>
                    <a:pt x="44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4"/>
            <p:cNvSpPr/>
            <p:nvPr/>
          </p:nvSpPr>
          <p:spPr>
            <a:xfrm>
              <a:off x="5598050" y="3382925"/>
              <a:ext cx="152025" cy="34925"/>
            </a:xfrm>
            <a:custGeom>
              <a:avLst/>
              <a:gdLst/>
              <a:ahLst/>
              <a:cxnLst/>
              <a:rect l="l" t="t" r="r" b="b"/>
              <a:pathLst>
                <a:path w="6081" h="1397" extrusionOk="0">
                  <a:moveTo>
                    <a:pt x="260" y="1"/>
                  </a:moveTo>
                  <a:cubicBezTo>
                    <a:pt x="124" y="115"/>
                    <a:pt x="55" y="229"/>
                    <a:pt x="55" y="343"/>
                  </a:cubicBezTo>
                  <a:cubicBezTo>
                    <a:pt x="1" y="898"/>
                    <a:pt x="1688" y="1397"/>
                    <a:pt x="3318" y="1397"/>
                  </a:cubicBezTo>
                  <a:cubicBezTo>
                    <a:pt x="4437" y="1397"/>
                    <a:pt x="5529" y="1162"/>
                    <a:pt x="6012" y="549"/>
                  </a:cubicBezTo>
                  <a:cubicBezTo>
                    <a:pt x="6035" y="503"/>
                    <a:pt x="6058" y="434"/>
                    <a:pt x="6081" y="389"/>
                  </a:cubicBezTo>
                  <a:lnTo>
                    <a:pt x="6081" y="389"/>
                  </a:lnTo>
                  <a:cubicBezTo>
                    <a:pt x="5503" y="649"/>
                    <a:pt x="4660" y="799"/>
                    <a:pt x="3684" y="799"/>
                  </a:cubicBezTo>
                  <a:cubicBezTo>
                    <a:pt x="3119" y="799"/>
                    <a:pt x="2509" y="749"/>
                    <a:pt x="1881" y="640"/>
                  </a:cubicBezTo>
                  <a:cubicBezTo>
                    <a:pt x="900" y="480"/>
                    <a:pt x="466" y="252"/>
                    <a:pt x="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4"/>
            <p:cNvSpPr/>
            <p:nvPr/>
          </p:nvSpPr>
          <p:spPr>
            <a:xfrm>
              <a:off x="5693000" y="3081600"/>
              <a:ext cx="26850" cy="95950"/>
            </a:xfrm>
            <a:custGeom>
              <a:avLst/>
              <a:gdLst/>
              <a:ahLst/>
              <a:cxnLst/>
              <a:rect l="l" t="t" r="r" b="b"/>
              <a:pathLst>
                <a:path w="1074" h="3838" extrusionOk="0">
                  <a:moveTo>
                    <a:pt x="1049" y="1"/>
                  </a:moveTo>
                  <a:cubicBezTo>
                    <a:pt x="1021" y="1"/>
                    <a:pt x="607" y="314"/>
                    <a:pt x="320" y="755"/>
                  </a:cubicBezTo>
                  <a:cubicBezTo>
                    <a:pt x="183" y="984"/>
                    <a:pt x="69" y="1235"/>
                    <a:pt x="46" y="1440"/>
                  </a:cubicBezTo>
                  <a:cubicBezTo>
                    <a:pt x="23" y="1554"/>
                    <a:pt x="23" y="1623"/>
                    <a:pt x="0" y="1691"/>
                  </a:cubicBezTo>
                  <a:cubicBezTo>
                    <a:pt x="0" y="1760"/>
                    <a:pt x="0" y="1782"/>
                    <a:pt x="0" y="1782"/>
                  </a:cubicBezTo>
                  <a:cubicBezTo>
                    <a:pt x="0" y="1782"/>
                    <a:pt x="0" y="1828"/>
                    <a:pt x="0" y="1874"/>
                  </a:cubicBezTo>
                  <a:cubicBezTo>
                    <a:pt x="23" y="1942"/>
                    <a:pt x="23" y="2011"/>
                    <a:pt x="23" y="2125"/>
                  </a:cubicBezTo>
                  <a:cubicBezTo>
                    <a:pt x="46" y="2307"/>
                    <a:pt x="69" y="2581"/>
                    <a:pt x="115" y="2832"/>
                  </a:cubicBezTo>
                  <a:cubicBezTo>
                    <a:pt x="181" y="3346"/>
                    <a:pt x="336" y="3837"/>
                    <a:pt x="385" y="3837"/>
                  </a:cubicBezTo>
                  <a:cubicBezTo>
                    <a:pt x="386" y="3837"/>
                    <a:pt x="387" y="3837"/>
                    <a:pt x="388" y="3837"/>
                  </a:cubicBezTo>
                  <a:cubicBezTo>
                    <a:pt x="411" y="3837"/>
                    <a:pt x="274" y="3335"/>
                    <a:pt x="251" y="2810"/>
                  </a:cubicBezTo>
                  <a:cubicBezTo>
                    <a:pt x="229" y="2559"/>
                    <a:pt x="229" y="2307"/>
                    <a:pt x="206" y="2102"/>
                  </a:cubicBezTo>
                  <a:cubicBezTo>
                    <a:pt x="206" y="2011"/>
                    <a:pt x="206" y="1919"/>
                    <a:pt x="206" y="1874"/>
                  </a:cubicBezTo>
                  <a:cubicBezTo>
                    <a:pt x="206" y="1805"/>
                    <a:pt x="206" y="1782"/>
                    <a:pt x="206" y="1782"/>
                  </a:cubicBezTo>
                  <a:cubicBezTo>
                    <a:pt x="206" y="1782"/>
                    <a:pt x="206" y="1760"/>
                    <a:pt x="206" y="1691"/>
                  </a:cubicBezTo>
                  <a:cubicBezTo>
                    <a:pt x="206" y="1645"/>
                    <a:pt x="206" y="1577"/>
                    <a:pt x="229" y="1486"/>
                  </a:cubicBezTo>
                  <a:cubicBezTo>
                    <a:pt x="251" y="1303"/>
                    <a:pt x="343" y="1052"/>
                    <a:pt x="457" y="824"/>
                  </a:cubicBezTo>
                  <a:cubicBezTo>
                    <a:pt x="685" y="390"/>
                    <a:pt x="1073" y="25"/>
                    <a:pt x="1050" y="2"/>
                  </a:cubicBezTo>
                  <a:cubicBezTo>
                    <a:pt x="1050" y="1"/>
                    <a:pt x="1050" y="1"/>
                    <a:pt x="10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4"/>
            <p:cNvSpPr/>
            <p:nvPr/>
          </p:nvSpPr>
          <p:spPr>
            <a:xfrm>
              <a:off x="5643925" y="2969225"/>
              <a:ext cx="561525" cy="279075"/>
            </a:xfrm>
            <a:custGeom>
              <a:avLst/>
              <a:gdLst/>
              <a:ahLst/>
              <a:cxnLst/>
              <a:rect l="l" t="t" r="r" b="b"/>
              <a:pathLst>
                <a:path w="22461" h="11163" extrusionOk="0">
                  <a:moveTo>
                    <a:pt x="10363" y="0"/>
                  </a:moveTo>
                  <a:cubicBezTo>
                    <a:pt x="10363" y="0"/>
                    <a:pt x="10112" y="959"/>
                    <a:pt x="8628" y="1507"/>
                  </a:cubicBezTo>
                  <a:cubicBezTo>
                    <a:pt x="7145" y="2055"/>
                    <a:pt x="4383" y="2397"/>
                    <a:pt x="2968" y="2557"/>
                  </a:cubicBezTo>
                  <a:cubicBezTo>
                    <a:pt x="0" y="2922"/>
                    <a:pt x="525" y="4680"/>
                    <a:pt x="525" y="4680"/>
                  </a:cubicBezTo>
                  <a:cubicBezTo>
                    <a:pt x="867" y="4557"/>
                    <a:pt x="1235" y="4499"/>
                    <a:pt x="1625" y="4499"/>
                  </a:cubicBezTo>
                  <a:cubicBezTo>
                    <a:pt x="3480" y="4499"/>
                    <a:pt x="5817" y="5798"/>
                    <a:pt x="7966" y="7533"/>
                  </a:cubicBezTo>
                  <a:cubicBezTo>
                    <a:pt x="10591" y="9633"/>
                    <a:pt x="13079" y="9633"/>
                    <a:pt x="14243" y="9678"/>
                  </a:cubicBezTo>
                  <a:cubicBezTo>
                    <a:pt x="15407" y="9724"/>
                    <a:pt x="16343" y="11162"/>
                    <a:pt x="16343" y="11162"/>
                  </a:cubicBezTo>
                  <a:cubicBezTo>
                    <a:pt x="22461" y="7693"/>
                    <a:pt x="20018" y="0"/>
                    <a:pt x="200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4"/>
            <p:cNvSpPr/>
            <p:nvPr/>
          </p:nvSpPr>
          <p:spPr>
            <a:xfrm>
              <a:off x="5736925" y="2971375"/>
              <a:ext cx="426875" cy="276925"/>
            </a:xfrm>
            <a:custGeom>
              <a:avLst/>
              <a:gdLst/>
              <a:ahLst/>
              <a:cxnLst/>
              <a:rect l="l" t="t" r="r" b="b"/>
              <a:pathLst>
                <a:path w="17075" h="11077" extrusionOk="0">
                  <a:moveTo>
                    <a:pt x="8752" y="1"/>
                  </a:moveTo>
                  <a:cubicBezTo>
                    <a:pt x="7772" y="1"/>
                    <a:pt x="6964" y="115"/>
                    <a:pt x="6438" y="371"/>
                  </a:cubicBezTo>
                  <a:cubicBezTo>
                    <a:pt x="6346" y="508"/>
                    <a:pt x="6209" y="668"/>
                    <a:pt x="6050" y="805"/>
                  </a:cubicBezTo>
                  <a:cubicBezTo>
                    <a:pt x="6620" y="828"/>
                    <a:pt x="8538" y="919"/>
                    <a:pt x="8789" y="1763"/>
                  </a:cubicBezTo>
                  <a:cubicBezTo>
                    <a:pt x="8971" y="2357"/>
                    <a:pt x="7853" y="2996"/>
                    <a:pt x="6940" y="3407"/>
                  </a:cubicBezTo>
                  <a:cubicBezTo>
                    <a:pt x="8112" y="2946"/>
                    <a:pt x="9883" y="2307"/>
                    <a:pt x="10604" y="2307"/>
                  </a:cubicBezTo>
                  <a:cubicBezTo>
                    <a:pt x="10740" y="2307"/>
                    <a:pt x="10838" y="2329"/>
                    <a:pt x="10889" y="2380"/>
                  </a:cubicBezTo>
                  <a:cubicBezTo>
                    <a:pt x="11368" y="2836"/>
                    <a:pt x="8423" y="4662"/>
                    <a:pt x="7328" y="5050"/>
                  </a:cubicBezTo>
                  <a:cubicBezTo>
                    <a:pt x="7328" y="5050"/>
                    <a:pt x="10024" y="4395"/>
                    <a:pt x="11777" y="4395"/>
                  </a:cubicBezTo>
                  <a:cubicBezTo>
                    <a:pt x="12361" y="4395"/>
                    <a:pt x="12840" y="4468"/>
                    <a:pt x="13080" y="4662"/>
                  </a:cubicBezTo>
                  <a:cubicBezTo>
                    <a:pt x="14016" y="5415"/>
                    <a:pt x="11984" y="7744"/>
                    <a:pt x="10957" y="8040"/>
                  </a:cubicBezTo>
                  <a:cubicBezTo>
                    <a:pt x="10881" y="8061"/>
                    <a:pt x="10782" y="8071"/>
                    <a:pt x="10664" y="8071"/>
                  </a:cubicBezTo>
                  <a:cubicBezTo>
                    <a:pt x="9220" y="8071"/>
                    <a:pt x="4873" y="6600"/>
                    <a:pt x="3607" y="5461"/>
                  </a:cubicBezTo>
                  <a:cubicBezTo>
                    <a:pt x="2215" y="4229"/>
                    <a:pt x="1" y="3749"/>
                    <a:pt x="1" y="3749"/>
                  </a:cubicBezTo>
                  <a:lnTo>
                    <a:pt x="1" y="3749"/>
                  </a:lnTo>
                  <a:cubicBezTo>
                    <a:pt x="1" y="3749"/>
                    <a:pt x="2877" y="5301"/>
                    <a:pt x="3493" y="6009"/>
                  </a:cubicBezTo>
                  <a:cubicBezTo>
                    <a:pt x="4109" y="6694"/>
                    <a:pt x="6004" y="7675"/>
                    <a:pt x="6803" y="8132"/>
                  </a:cubicBezTo>
                  <a:cubicBezTo>
                    <a:pt x="6977" y="8239"/>
                    <a:pt x="6943" y="8296"/>
                    <a:pt x="6756" y="8296"/>
                  </a:cubicBezTo>
                  <a:cubicBezTo>
                    <a:pt x="6427" y="8296"/>
                    <a:pt x="5623" y="8122"/>
                    <a:pt x="4634" y="7744"/>
                  </a:cubicBezTo>
                  <a:lnTo>
                    <a:pt x="4634" y="7744"/>
                  </a:lnTo>
                  <a:cubicBezTo>
                    <a:pt x="7100" y="9547"/>
                    <a:pt x="9428" y="9547"/>
                    <a:pt x="10523" y="9592"/>
                  </a:cubicBezTo>
                  <a:cubicBezTo>
                    <a:pt x="11687" y="9638"/>
                    <a:pt x="12623" y="11076"/>
                    <a:pt x="12623" y="11076"/>
                  </a:cubicBezTo>
                  <a:cubicBezTo>
                    <a:pt x="17074" y="8542"/>
                    <a:pt x="16983" y="3772"/>
                    <a:pt x="16618" y="1375"/>
                  </a:cubicBezTo>
                  <a:cubicBezTo>
                    <a:pt x="13931" y="558"/>
                    <a:pt x="10919" y="1"/>
                    <a:pt x="875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4"/>
            <p:cNvSpPr/>
            <p:nvPr/>
          </p:nvSpPr>
          <p:spPr>
            <a:xfrm>
              <a:off x="5883025" y="3056525"/>
              <a:ext cx="27400" cy="11450"/>
            </a:xfrm>
            <a:custGeom>
              <a:avLst/>
              <a:gdLst/>
              <a:ahLst/>
              <a:cxnLst/>
              <a:rect l="l" t="t" r="r" b="b"/>
              <a:pathLst>
                <a:path w="1096" h="458" extrusionOk="0">
                  <a:moveTo>
                    <a:pt x="1096" y="1"/>
                  </a:moveTo>
                  <a:cubicBezTo>
                    <a:pt x="457" y="252"/>
                    <a:pt x="0" y="457"/>
                    <a:pt x="0" y="457"/>
                  </a:cubicBezTo>
                  <a:cubicBezTo>
                    <a:pt x="0" y="457"/>
                    <a:pt x="502" y="275"/>
                    <a:pt x="1096" y="1"/>
                  </a:cubicBezTo>
                  <a:close/>
                </a:path>
              </a:pathLst>
            </a:custGeom>
            <a:solidFill>
              <a:srgbClr val="0077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4"/>
            <p:cNvSpPr/>
            <p:nvPr/>
          </p:nvSpPr>
          <p:spPr>
            <a:xfrm>
              <a:off x="5662750" y="3055375"/>
              <a:ext cx="172350" cy="66225"/>
            </a:xfrm>
            <a:custGeom>
              <a:avLst/>
              <a:gdLst/>
              <a:ahLst/>
              <a:cxnLst/>
              <a:rect l="l" t="t" r="r" b="b"/>
              <a:pathLst>
                <a:path w="6894" h="2649" extrusionOk="0">
                  <a:moveTo>
                    <a:pt x="1391" y="0"/>
                  </a:moveTo>
                  <a:cubicBezTo>
                    <a:pt x="1091" y="0"/>
                    <a:pt x="807" y="25"/>
                    <a:pt x="571" y="70"/>
                  </a:cubicBezTo>
                  <a:cubicBezTo>
                    <a:pt x="389" y="92"/>
                    <a:pt x="252" y="138"/>
                    <a:pt x="160" y="161"/>
                  </a:cubicBezTo>
                  <a:cubicBezTo>
                    <a:pt x="46" y="184"/>
                    <a:pt x="1" y="207"/>
                    <a:pt x="1" y="207"/>
                  </a:cubicBezTo>
                  <a:cubicBezTo>
                    <a:pt x="1" y="211"/>
                    <a:pt x="8" y="213"/>
                    <a:pt x="23" y="213"/>
                  </a:cubicBezTo>
                  <a:cubicBezTo>
                    <a:pt x="89" y="213"/>
                    <a:pt x="296" y="175"/>
                    <a:pt x="594" y="138"/>
                  </a:cubicBezTo>
                  <a:cubicBezTo>
                    <a:pt x="748" y="118"/>
                    <a:pt x="930" y="106"/>
                    <a:pt x="1124" y="106"/>
                  </a:cubicBezTo>
                  <a:cubicBezTo>
                    <a:pt x="1363" y="106"/>
                    <a:pt x="1621" y="123"/>
                    <a:pt x="1872" y="161"/>
                  </a:cubicBezTo>
                  <a:cubicBezTo>
                    <a:pt x="2329" y="229"/>
                    <a:pt x="2785" y="366"/>
                    <a:pt x="3105" y="480"/>
                  </a:cubicBezTo>
                  <a:cubicBezTo>
                    <a:pt x="3265" y="549"/>
                    <a:pt x="3402" y="617"/>
                    <a:pt x="3493" y="640"/>
                  </a:cubicBezTo>
                  <a:cubicBezTo>
                    <a:pt x="3584" y="686"/>
                    <a:pt x="3653" y="709"/>
                    <a:pt x="3653" y="709"/>
                  </a:cubicBezTo>
                  <a:cubicBezTo>
                    <a:pt x="3653" y="709"/>
                    <a:pt x="3698" y="732"/>
                    <a:pt x="3790" y="777"/>
                  </a:cubicBezTo>
                  <a:cubicBezTo>
                    <a:pt x="3881" y="823"/>
                    <a:pt x="4018" y="891"/>
                    <a:pt x="4178" y="960"/>
                  </a:cubicBezTo>
                  <a:cubicBezTo>
                    <a:pt x="4497" y="1120"/>
                    <a:pt x="4908" y="1371"/>
                    <a:pt x="5296" y="1599"/>
                  </a:cubicBezTo>
                  <a:cubicBezTo>
                    <a:pt x="5707" y="1873"/>
                    <a:pt x="6095" y="2124"/>
                    <a:pt x="6392" y="2329"/>
                  </a:cubicBezTo>
                  <a:cubicBezTo>
                    <a:pt x="6688" y="2512"/>
                    <a:pt x="6894" y="2649"/>
                    <a:pt x="6894" y="2649"/>
                  </a:cubicBezTo>
                  <a:cubicBezTo>
                    <a:pt x="6894" y="2626"/>
                    <a:pt x="6711" y="2489"/>
                    <a:pt x="6437" y="2261"/>
                  </a:cubicBezTo>
                  <a:cubicBezTo>
                    <a:pt x="6163" y="2033"/>
                    <a:pt x="5775" y="1759"/>
                    <a:pt x="5387" y="1485"/>
                  </a:cubicBezTo>
                  <a:cubicBezTo>
                    <a:pt x="4977" y="1211"/>
                    <a:pt x="4589" y="960"/>
                    <a:pt x="4269" y="800"/>
                  </a:cubicBezTo>
                  <a:cubicBezTo>
                    <a:pt x="4109" y="709"/>
                    <a:pt x="3972" y="640"/>
                    <a:pt x="3881" y="595"/>
                  </a:cubicBezTo>
                  <a:cubicBezTo>
                    <a:pt x="3790" y="549"/>
                    <a:pt x="3721" y="526"/>
                    <a:pt x="3721" y="526"/>
                  </a:cubicBezTo>
                  <a:cubicBezTo>
                    <a:pt x="3721" y="526"/>
                    <a:pt x="3676" y="503"/>
                    <a:pt x="3584" y="458"/>
                  </a:cubicBezTo>
                  <a:cubicBezTo>
                    <a:pt x="3470" y="435"/>
                    <a:pt x="3333" y="366"/>
                    <a:pt x="3173" y="321"/>
                  </a:cubicBezTo>
                  <a:cubicBezTo>
                    <a:pt x="2831" y="184"/>
                    <a:pt x="2374" y="70"/>
                    <a:pt x="1895" y="24"/>
                  </a:cubicBezTo>
                  <a:cubicBezTo>
                    <a:pt x="1725" y="8"/>
                    <a:pt x="1556" y="0"/>
                    <a:pt x="1391" y="0"/>
                  </a:cubicBezTo>
                  <a:close/>
                </a:path>
              </a:pathLst>
            </a:custGeom>
            <a:solidFill>
              <a:srgbClr val="0040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4"/>
            <p:cNvSpPr/>
            <p:nvPr/>
          </p:nvSpPr>
          <p:spPr>
            <a:xfrm>
              <a:off x="5859625" y="3144925"/>
              <a:ext cx="196325" cy="80575"/>
            </a:xfrm>
            <a:custGeom>
              <a:avLst/>
              <a:gdLst/>
              <a:ahLst/>
              <a:cxnLst/>
              <a:rect l="l" t="t" r="r" b="b"/>
              <a:pathLst>
                <a:path w="7853" h="3223" extrusionOk="0">
                  <a:moveTo>
                    <a:pt x="3" y="1"/>
                  </a:moveTo>
                  <a:cubicBezTo>
                    <a:pt x="1" y="1"/>
                    <a:pt x="0" y="1"/>
                    <a:pt x="0" y="3"/>
                  </a:cubicBezTo>
                  <a:cubicBezTo>
                    <a:pt x="0" y="3"/>
                    <a:pt x="46" y="48"/>
                    <a:pt x="137" y="140"/>
                  </a:cubicBezTo>
                  <a:cubicBezTo>
                    <a:pt x="229" y="208"/>
                    <a:pt x="366" y="322"/>
                    <a:pt x="548" y="414"/>
                  </a:cubicBezTo>
                  <a:cubicBezTo>
                    <a:pt x="891" y="642"/>
                    <a:pt x="1416" y="824"/>
                    <a:pt x="1963" y="961"/>
                  </a:cubicBezTo>
                  <a:cubicBezTo>
                    <a:pt x="2511" y="1098"/>
                    <a:pt x="3036" y="1167"/>
                    <a:pt x="3447" y="1235"/>
                  </a:cubicBezTo>
                  <a:cubicBezTo>
                    <a:pt x="3858" y="1304"/>
                    <a:pt x="4132" y="1327"/>
                    <a:pt x="4132" y="1327"/>
                  </a:cubicBezTo>
                  <a:cubicBezTo>
                    <a:pt x="4132" y="1327"/>
                    <a:pt x="4406" y="1372"/>
                    <a:pt x="4794" y="1441"/>
                  </a:cubicBezTo>
                  <a:cubicBezTo>
                    <a:pt x="5205" y="1509"/>
                    <a:pt x="5752" y="1623"/>
                    <a:pt x="6255" y="1829"/>
                  </a:cubicBezTo>
                  <a:cubicBezTo>
                    <a:pt x="6757" y="2034"/>
                    <a:pt x="7190" y="2354"/>
                    <a:pt x="7441" y="2673"/>
                  </a:cubicBezTo>
                  <a:cubicBezTo>
                    <a:pt x="7704" y="2979"/>
                    <a:pt x="7799" y="3222"/>
                    <a:pt x="7826" y="3222"/>
                  </a:cubicBezTo>
                  <a:cubicBezTo>
                    <a:pt x="7827" y="3222"/>
                    <a:pt x="7828" y="3222"/>
                    <a:pt x="7829" y="3221"/>
                  </a:cubicBezTo>
                  <a:cubicBezTo>
                    <a:pt x="7852" y="3221"/>
                    <a:pt x="7807" y="3153"/>
                    <a:pt x="7761" y="3061"/>
                  </a:cubicBezTo>
                  <a:cubicBezTo>
                    <a:pt x="7738" y="2993"/>
                    <a:pt x="7715" y="2924"/>
                    <a:pt x="7670" y="2856"/>
                  </a:cubicBezTo>
                  <a:cubicBezTo>
                    <a:pt x="7624" y="2787"/>
                    <a:pt x="7578" y="2696"/>
                    <a:pt x="7510" y="2628"/>
                  </a:cubicBezTo>
                  <a:cubicBezTo>
                    <a:pt x="7259" y="2285"/>
                    <a:pt x="6825" y="1920"/>
                    <a:pt x="6300" y="1692"/>
                  </a:cubicBezTo>
                  <a:cubicBezTo>
                    <a:pt x="5798" y="1463"/>
                    <a:pt x="5250" y="1349"/>
                    <a:pt x="4839" y="1258"/>
                  </a:cubicBezTo>
                  <a:cubicBezTo>
                    <a:pt x="4428" y="1167"/>
                    <a:pt x="4155" y="1144"/>
                    <a:pt x="4155" y="1144"/>
                  </a:cubicBezTo>
                  <a:cubicBezTo>
                    <a:pt x="4155" y="1144"/>
                    <a:pt x="3881" y="1098"/>
                    <a:pt x="3470" y="1053"/>
                  </a:cubicBezTo>
                  <a:cubicBezTo>
                    <a:pt x="3082" y="984"/>
                    <a:pt x="2534" y="939"/>
                    <a:pt x="1986" y="824"/>
                  </a:cubicBezTo>
                  <a:cubicBezTo>
                    <a:pt x="1461" y="710"/>
                    <a:pt x="936" y="550"/>
                    <a:pt x="594" y="345"/>
                  </a:cubicBezTo>
                  <a:cubicBezTo>
                    <a:pt x="250" y="173"/>
                    <a:pt x="27" y="1"/>
                    <a:pt x="3" y="1"/>
                  </a:cubicBezTo>
                  <a:close/>
                </a:path>
              </a:pathLst>
            </a:custGeom>
            <a:solidFill>
              <a:srgbClr val="0040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4"/>
            <p:cNvSpPr/>
            <p:nvPr/>
          </p:nvSpPr>
          <p:spPr>
            <a:xfrm>
              <a:off x="5652475" y="2976075"/>
              <a:ext cx="254525" cy="114725"/>
            </a:xfrm>
            <a:custGeom>
              <a:avLst/>
              <a:gdLst/>
              <a:ahLst/>
              <a:cxnLst/>
              <a:rect l="l" t="t" r="r" b="b"/>
              <a:pathLst>
                <a:path w="10181" h="4589" extrusionOk="0">
                  <a:moveTo>
                    <a:pt x="10181" y="0"/>
                  </a:moveTo>
                  <a:cubicBezTo>
                    <a:pt x="10158" y="0"/>
                    <a:pt x="10090" y="46"/>
                    <a:pt x="9953" y="137"/>
                  </a:cubicBezTo>
                  <a:cubicBezTo>
                    <a:pt x="9816" y="251"/>
                    <a:pt x="9633" y="388"/>
                    <a:pt x="9405" y="548"/>
                  </a:cubicBezTo>
                  <a:cubicBezTo>
                    <a:pt x="8948" y="868"/>
                    <a:pt x="8309" y="1210"/>
                    <a:pt x="7556" y="1301"/>
                  </a:cubicBezTo>
                  <a:cubicBezTo>
                    <a:pt x="6826" y="1438"/>
                    <a:pt x="6095" y="1575"/>
                    <a:pt x="5547" y="1689"/>
                  </a:cubicBezTo>
                  <a:cubicBezTo>
                    <a:pt x="5273" y="1735"/>
                    <a:pt x="5045" y="1758"/>
                    <a:pt x="4885" y="1781"/>
                  </a:cubicBezTo>
                  <a:cubicBezTo>
                    <a:pt x="4726" y="1804"/>
                    <a:pt x="4634" y="1826"/>
                    <a:pt x="4634" y="1826"/>
                  </a:cubicBezTo>
                  <a:cubicBezTo>
                    <a:pt x="4634" y="1826"/>
                    <a:pt x="4269" y="1895"/>
                    <a:pt x="3721" y="1986"/>
                  </a:cubicBezTo>
                  <a:cubicBezTo>
                    <a:pt x="3447" y="2032"/>
                    <a:pt x="3128" y="2077"/>
                    <a:pt x="2785" y="2146"/>
                  </a:cubicBezTo>
                  <a:cubicBezTo>
                    <a:pt x="2443" y="2214"/>
                    <a:pt x="2078" y="2306"/>
                    <a:pt x="1713" y="2443"/>
                  </a:cubicBezTo>
                  <a:cubicBezTo>
                    <a:pt x="1370" y="2557"/>
                    <a:pt x="1028" y="2717"/>
                    <a:pt x="731" y="2922"/>
                  </a:cubicBezTo>
                  <a:cubicBezTo>
                    <a:pt x="434" y="3127"/>
                    <a:pt x="206" y="3379"/>
                    <a:pt x="92" y="3652"/>
                  </a:cubicBezTo>
                  <a:cubicBezTo>
                    <a:pt x="1" y="3926"/>
                    <a:pt x="24" y="4177"/>
                    <a:pt x="69" y="4337"/>
                  </a:cubicBezTo>
                  <a:cubicBezTo>
                    <a:pt x="92" y="4428"/>
                    <a:pt x="115" y="4474"/>
                    <a:pt x="138" y="4520"/>
                  </a:cubicBezTo>
                  <a:cubicBezTo>
                    <a:pt x="138" y="4565"/>
                    <a:pt x="161" y="4588"/>
                    <a:pt x="161" y="4588"/>
                  </a:cubicBezTo>
                  <a:cubicBezTo>
                    <a:pt x="161" y="4565"/>
                    <a:pt x="138" y="4497"/>
                    <a:pt x="115" y="4337"/>
                  </a:cubicBezTo>
                  <a:cubicBezTo>
                    <a:pt x="69" y="4177"/>
                    <a:pt x="69" y="3926"/>
                    <a:pt x="183" y="3698"/>
                  </a:cubicBezTo>
                  <a:cubicBezTo>
                    <a:pt x="275" y="3447"/>
                    <a:pt x="503" y="3196"/>
                    <a:pt x="800" y="3013"/>
                  </a:cubicBezTo>
                  <a:cubicBezTo>
                    <a:pt x="1074" y="2831"/>
                    <a:pt x="1416" y="2694"/>
                    <a:pt x="1758" y="2580"/>
                  </a:cubicBezTo>
                  <a:cubicBezTo>
                    <a:pt x="2101" y="2466"/>
                    <a:pt x="2466" y="2374"/>
                    <a:pt x="2808" y="2306"/>
                  </a:cubicBezTo>
                  <a:cubicBezTo>
                    <a:pt x="3151" y="2260"/>
                    <a:pt x="3470" y="2214"/>
                    <a:pt x="3744" y="2169"/>
                  </a:cubicBezTo>
                  <a:cubicBezTo>
                    <a:pt x="4292" y="2077"/>
                    <a:pt x="4657" y="2032"/>
                    <a:pt x="4657" y="2032"/>
                  </a:cubicBezTo>
                  <a:cubicBezTo>
                    <a:pt x="4657" y="2032"/>
                    <a:pt x="4748" y="2009"/>
                    <a:pt x="4908" y="1986"/>
                  </a:cubicBezTo>
                  <a:cubicBezTo>
                    <a:pt x="5068" y="1963"/>
                    <a:pt x="5319" y="1918"/>
                    <a:pt x="5593" y="1872"/>
                  </a:cubicBezTo>
                  <a:cubicBezTo>
                    <a:pt x="6141" y="1758"/>
                    <a:pt x="6871" y="1598"/>
                    <a:pt x="7602" y="1461"/>
                  </a:cubicBezTo>
                  <a:cubicBezTo>
                    <a:pt x="7761" y="1416"/>
                    <a:pt x="7967" y="1370"/>
                    <a:pt x="8127" y="1324"/>
                  </a:cubicBezTo>
                  <a:cubicBezTo>
                    <a:pt x="8309" y="1256"/>
                    <a:pt x="8492" y="1210"/>
                    <a:pt x="8652" y="1119"/>
                  </a:cubicBezTo>
                  <a:cubicBezTo>
                    <a:pt x="8971" y="959"/>
                    <a:pt x="9222" y="776"/>
                    <a:pt x="9450" y="594"/>
                  </a:cubicBezTo>
                  <a:cubicBezTo>
                    <a:pt x="9679" y="434"/>
                    <a:pt x="9861" y="274"/>
                    <a:pt x="9975" y="183"/>
                  </a:cubicBezTo>
                  <a:cubicBezTo>
                    <a:pt x="10112" y="69"/>
                    <a:pt x="10181" y="23"/>
                    <a:pt x="10181" y="0"/>
                  </a:cubicBezTo>
                  <a:close/>
                </a:path>
              </a:pathLst>
            </a:custGeom>
            <a:solidFill>
              <a:srgbClr val="0040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4"/>
            <p:cNvSpPr/>
            <p:nvPr/>
          </p:nvSpPr>
          <p:spPr>
            <a:xfrm>
              <a:off x="5832225" y="3007975"/>
              <a:ext cx="174650" cy="64200"/>
            </a:xfrm>
            <a:custGeom>
              <a:avLst/>
              <a:gdLst/>
              <a:ahLst/>
              <a:cxnLst/>
              <a:rect l="l" t="t" r="r" b="b"/>
              <a:pathLst>
                <a:path w="6986" h="2568" extrusionOk="0">
                  <a:moveTo>
                    <a:pt x="6960" y="0"/>
                  </a:moveTo>
                  <a:cubicBezTo>
                    <a:pt x="6939" y="0"/>
                    <a:pt x="6761" y="153"/>
                    <a:pt x="6483" y="345"/>
                  </a:cubicBezTo>
                  <a:cubicBezTo>
                    <a:pt x="6209" y="550"/>
                    <a:pt x="5798" y="801"/>
                    <a:pt x="5388" y="1053"/>
                  </a:cubicBezTo>
                  <a:cubicBezTo>
                    <a:pt x="4977" y="1281"/>
                    <a:pt x="4566" y="1486"/>
                    <a:pt x="4223" y="1623"/>
                  </a:cubicBezTo>
                  <a:cubicBezTo>
                    <a:pt x="3904" y="1760"/>
                    <a:pt x="3698" y="1851"/>
                    <a:pt x="3698" y="1851"/>
                  </a:cubicBezTo>
                  <a:cubicBezTo>
                    <a:pt x="3698" y="1851"/>
                    <a:pt x="3630" y="1874"/>
                    <a:pt x="3539" y="1897"/>
                  </a:cubicBezTo>
                  <a:cubicBezTo>
                    <a:pt x="3447" y="1943"/>
                    <a:pt x="3310" y="1988"/>
                    <a:pt x="3128" y="2057"/>
                  </a:cubicBezTo>
                  <a:cubicBezTo>
                    <a:pt x="2808" y="2171"/>
                    <a:pt x="2352" y="2285"/>
                    <a:pt x="1895" y="2376"/>
                  </a:cubicBezTo>
                  <a:cubicBezTo>
                    <a:pt x="1501" y="2433"/>
                    <a:pt x="1122" y="2474"/>
                    <a:pt x="796" y="2474"/>
                  </a:cubicBezTo>
                  <a:cubicBezTo>
                    <a:pt x="726" y="2474"/>
                    <a:pt x="659" y="2472"/>
                    <a:pt x="594" y="2468"/>
                  </a:cubicBezTo>
                  <a:cubicBezTo>
                    <a:pt x="366" y="2468"/>
                    <a:pt x="178" y="2458"/>
                    <a:pt x="79" y="2458"/>
                  </a:cubicBezTo>
                  <a:cubicBezTo>
                    <a:pt x="29" y="2458"/>
                    <a:pt x="1" y="2460"/>
                    <a:pt x="1" y="2468"/>
                  </a:cubicBezTo>
                  <a:cubicBezTo>
                    <a:pt x="1" y="2468"/>
                    <a:pt x="69" y="2491"/>
                    <a:pt x="161" y="2513"/>
                  </a:cubicBezTo>
                  <a:cubicBezTo>
                    <a:pt x="275" y="2513"/>
                    <a:pt x="412" y="2559"/>
                    <a:pt x="594" y="2559"/>
                  </a:cubicBezTo>
                  <a:cubicBezTo>
                    <a:pt x="692" y="2565"/>
                    <a:pt x="798" y="2568"/>
                    <a:pt x="910" y="2568"/>
                  </a:cubicBezTo>
                  <a:cubicBezTo>
                    <a:pt x="1216" y="2568"/>
                    <a:pt x="1567" y="2547"/>
                    <a:pt x="1918" y="2513"/>
                  </a:cubicBezTo>
                  <a:cubicBezTo>
                    <a:pt x="2375" y="2445"/>
                    <a:pt x="2854" y="2331"/>
                    <a:pt x="3196" y="2239"/>
                  </a:cubicBezTo>
                  <a:cubicBezTo>
                    <a:pt x="3356" y="2171"/>
                    <a:pt x="3516" y="2125"/>
                    <a:pt x="3607" y="2103"/>
                  </a:cubicBezTo>
                  <a:cubicBezTo>
                    <a:pt x="3698" y="2057"/>
                    <a:pt x="3767" y="2034"/>
                    <a:pt x="3767" y="2034"/>
                  </a:cubicBezTo>
                  <a:cubicBezTo>
                    <a:pt x="3767" y="2034"/>
                    <a:pt x="3995" y="1943"/>
                    <a:pt x="4315" y="1806"/>
                  </a:cubicBezTo>
                  <a:cubicBezTo>
                    <a:pt x="4634" y="1646"/>
                    <a:pt x="5068" y="1418"/>
                    <a:pt x="5479" y="1167"/>
                  </a:cubicBezTo>
                  <a:cubicBezTo>
                    <a:pt x="5867" y="916"/>
                    <a:pt x="6255" y="642"/>
                    <a:pt x="6529" y="413"/>
                  </a:cubicBezTo>
                  <a:cubicBezTo>
                    <a:pt x="6666" y="299"/>
                    <a:pt x="6780" y="185"/>
                    <a:pt x="6848" y="117"/>
                  </a:cubicBezTo>
                  <a:cubicBezTo>
                    <a:pt x="6940" y="48"/>
                    <a:pt x="6985" y="3"/>
                    <a:pt x="6962" y="3"/>
                  </a:cubicBezTo>
                  <a:cubicBezTo>
                    <a:pt x="6962" y="1"/>
                    <a:pt x="6962" y="0"/>
                    <a:pt x="6960" y="0"/>
                  </a:cubicBezTo>
                  <a:close/>
                </a:path>
              </a:pathLst>
            </a:custGeom>
            <a:solidFill>
              <a:srgbClr val="0040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4"/>
            <p:cNvSpPr/>
            <p:nvPr/>
          </p:nvSpPr>
          <p:spPr>
            <a:xfrm>
              <a:off x="5888725" y="3071325"/>
              <a:ext cx="84475" cy="34300"/>
            </a:xfrm>
            <a:custGeom>
              <a:avLst/>
              <a:gdLst/>
              <a:ahLst/>
              <a:cxnLst/>
              <a:rect l="l" t="t" r="r" b="b"/>
              <a:pathLst>
                <a:path w="3379" h="1372" extrusionOk="0">
                  <a:moveTo>
                    <a:pt x="3374" y="1"/>
                  </a:moveTo>
                  <a:cubicBezTo>
                    <a:pt x="3323" y="1"/>
                    <a:pt x="2950" y="239"/>
                    <a:pt x="2557" y="436"/>
                  </a:cubicBezTo>
                  <a:cubicBezTo>
                    <a:pt x="2146" y="664"/>
                    <a:pt x="1735" y="847"/>
                    <a:pt x="1735" y="847"/>
                  </a:cubicBezTo>
                  <a:cubicBezTo>
                    <a:pt x="1735" y="847"/>
                    <a:pt x="1644" y="892"/>
                    <a:pt x="1484" y="961"/>
                  </a:cubicBezTo>
                  <a:cubicBezTo>
                    <a:pt x="1324" y="1029"/>
                    <a:pt x="1119" y="1121"/>
                    <a:pt x="891" y="1166"/>
                  </a:cubicBezTo>
                  <a:cubicBezTo>
                    <a:pt x="685" y="1235"/>
                    <a:pt x="457" y="1280"/>
                    <a:pt x="274" y="1280"/>
                  </a:cubicBezTo>
                  <a:cubicBezTo>
                    <a:pt x="115" y="1303"/>
                    <a:pt x="0" y="1303"/>
                    <a:pt x="0" y="1303"/>
                  </a:cubicBezTo>
                  <a:cubicBezTo>
                    <a:pt x="0" y="1326"/>
                    <a:pt x="115" y="1349"/>
                    <a:pt x="274" y="1372"/>
                  </a:cubicBezTo>
                  <a:cubicBezTo>
                    <a:pt x="457" y="1372"/>
                    <a:pt x="685" y="1349"/>
                    <a:pt x="936" y="1326"/>
                  </a:cubicBezTo>
                  <a:cubicBezTo>
                    <a:pt x="1165" y="1258"/>
                    <a:pt x="1370" y="1189"/>
                    <a:pt x="1553" y="1143"/>
                  </a:cubicBezTo>
                  <a:cubicBezTo>
                    <a:pt x="1712" y="1075"/>
                    <a:pt x="1826" y="1029"/>
                    <a:pt x="1826" y="1029"/>
                  </a:cubicBezTo>
                  <a:cubicBezTo>
                    <a:pt x="1826" y="1029"/>
                    <a:pt x="2237" y="824"/>
                    <a:pt x="2625" y="573"/>
                  </a:cubicBezTo>
                  <a:cubicBezTo>
                    <a:pt x="3013" y="322"/>
                    <a:pt x="3379" y="25"/>
                    <a:pt x="3379" y="2"/>
                  </a:cubicBezTo>
                  <a:cubicBezTo>
                    <a:pt x="3378" y="1"/>
                    <a:pt x="3376" y="1"/>
                    <a:pt x="3374" y="1"/>
                  </a:cubicBezTo>
                  <a:close/>
                </a:path>
              </a:pathLst>
            </a:custGeom>
            <a:solidFill>
              <a:srgbClr val="0040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4"/>
            <p:cNvSpPr/>
            <p:nvPr/>
          </p:nvSpPr>
          <p:spPr>
            <a:xfrm>
              <a:off x="5998275" y="3100475"/>
              <a:ext cx="157525" cy="158425"/>
            </a:xfrm>
            <a:custGeom>
              <a:avLst/>
              <a:gdLst/>
              <a:ahLst/>
              <a:cxnLst/>
              <a:rect l="l" t="t" r="r" b="b"/>
              <a:pathLst>
                <a:path w="6301" h="6337" extrusionOk="0">
                  <a:moveTo>
                    <a:pt x="6278" y="0"/>
                  </a:moveTo>
                  <a:cubicBezTo>
                    <a:pt x="6278" y="0"/>
                    <a:pt x="6278" y="23"/>
                    <a:pt x="6278" y="46"/>
                  </a:cubicBezTo>
                  <a:cubicBezTo>
                    <a:pt x="6255" y="69"/>
                    <a:pt x="6255" y="92"/>
                    <a:pt x="6255" y="114"/>
                  </a:cubicBezTo>
                  <a:cubicBezTo>
                    <a:pt x="6255" y="114"/>
                    <a:pt x="6232" y="137"/>
                    <a:pt x="6232" y="137"/>
                  </a:cubicBezTo>
                  <a:cubicBezTo>
                    <a:pt x="6209" y="160"/>
                    <a:pt x="6209" y="183"/>
                    <a:pt x="6209" y="206"/>
                  </a:cubicBezTo>
                  <a:cubicBezTo>
                    <a:pt x="6187" y="320"/>
                    <a:pt x="6118" y="502"/>
                    <a:pt x="6072" y="731"/>
                  </a:cubicBezTo>
                  <a:cubicBezTo>
                    <a:pt x="6004" y="936"/>
                    <a:pt x="5913" y="1187"/>
                    <a:pt x="5821" y="1461"/>
                  </a:cubicBezTo>
                  <a:cubicBezTo>
                    <a:pt x="5753" y="1598"/>
                    <a:pt x="5707" y="1712"/>
                    <a:pt x="5639" y="1849"/>
                  </a:cubicBezTo>
                  <a:cubicBezTo>
                    <a:pt x="5616" y="1918"/>
                    <a:pt x="5593" y="1986"/>
                    <a:pt x="5570" y="2055"/>
                  </a:cubicBezTo>
                  <a:lnTo>
                    <a:pt x="5456" y="2260"/>
                  </a:lnTo>
                  <a:cubicBezTo>
                    <a:pt x="5388" y="2397"/>
                    <a:pt x="5319" y="2534"/>
                    <a:pt x="5251" y="2671"/>
                  </a:cubicBezTo>
                  <a:cubicBezTo>
                    <a:pt x="5182" y="2785"/>
                    <a:pt x="5114" y="2922"/>
                    <a:pt x="5022" y="3036"/>
                  </a:cubicBezTo>
                  <a:cubicBezTo>
                    <a:pt x="4886" y="3287"/>
                    <a:pt x="4726" y="3493"/>
                    <a:pt x="4589" y="3675"/>
                  </a:cubicBezTo>
                  <a:cubicBezTo>
                    <a:pt x="4475" y="3858"/>
                    <a:pt x="4338" y="3995"/>
                    <a:pt x="4246" y="4086"/>
                  </a:cubicBezTo>
                  <a:cubicBezTo>
                    <a:pt x="4155" y="4177"/>
                    <a:pt x="4109" y="4246"/>
                    <a:pt x="4109" y="4246"/>
                  </a:cubicBezTo>
                  <a:cubicBezTo>
                    <a:pt x="4109" y="4246"/>
                    <a:pt x="4064" y="4314"/>
                    <a:pt x="3973" y="4383"/>
                  </a:cubicBezTo>
                  <a:cubicBezTo>
                    <a:pt x="3881" y="4474"/>
                    <a:pt x="3744" y="4611"/>
                    <a:pt x="3584" y="4748"/>
                  </a:cubicBezTo>
                  <a:cubicBezTo>
                    <a:pt x="3219" y="5045"/>
                    <a:pt x="2786" y="5478"/>
                    <a:pt x="2306" y="5798"/>
                  </a:cubicBezTo>
                  <a:cubicBezTo>
                    <a:pt x="2055" y="5958"/>
                    <a:pt x="1781" y="6095"/>
                    <a:pt x="1507" y="6163"/>
                  </a:cubicBezTo>
                  <a:cubicBezTo>
                    <a:pt x="1256" y="6254"/>
                    <a:pt x="982" y="6254"/>
                    <a:pt x="754" y="6254"/>
                  </a:cubicBezTo>
                  <a:cubicBezTo>
                    <a:pt x="602" y="6254"/>
                    <a:pt x="470" y="6244"/>
                    <a:pt x="359" y="6244"/>
                  </a:cubicBezTo>
                  <a:cubicBezTo>
                    <a:pt x="303" y="6244"/>
                    <a:pt x="252" y="6247"/>
                    <a:pt x="206" y="6254"/>
                  </a:cubicBezTo>
                  <a:cubicBezTo>
                    <a:pt x="69" y="6254"/>
                    <a:pt x="1" y="6277"/>
                    <a:pt x="1" y="6277"/>
                  </a:cubicBezTo>
                  <a:cubicBezTo>
                    <a:pt x="1" y="6277"/>
                    <a:pt x="69" y="6277"/>
                    <a:pt x="206" y="6300"/>
                  </a:cubicBezTo>
                  <a:cubicBezTo>
                    <a:pt x="343" y="6300"/>
                    <a:pt x="526" y="6323"/>
                    <a:pt x="754" y="6323"/>
                  </a:cubicBezTo>
                  <a:cubicBezTo>
                    <a:pt x="838" y="6331"/>
                    <a:pt x="927" y="6337"/>
                    <a:pt x="1022" y="6337"/>
                  </a:cubicBezTo>
                  <a:cubicBezTo>
                    <a:pt x="1186" y="6337"/>
                    <a:pt x="1365" y="6321"/>
                    <a:pt x="1553" y="6277"/>
                  </a:cubicBezTo>
                  <a:cubicBezTo>
                    <a:pt x="1827" y="6209"/>
                    <a:pt x="2124" y="6095"/>
                    <a:pt x="2375" y="5935"/>
                  </a:cubicBezTo>
                  <a:cubicBezTo>
                    <a:pt x="2900" y="5592"/>
                    <a:pt x="3333" y="5182"/>
                    <a:pt x="3699" y="4908"/>
                  </a:cubicBezTo>
                  <a:cubicBezTo>
                    <a:pt x="3858" y="4748"/>
                    <a:pt x="4018" y="4611"/>
                    <a:pt x="4109" y="4520"/>
                  </a:cubicBezTo>
                  <a:cubicBezTo>
                    <a:pt x="4224" y="4451"/>
                    <a:pt x="4269" y="4383"/>
                    <a:pt x="4269" y="4383"/>
                  </a:cubicBezTo>
                  <a:cubicBezTo>
                    <a:pt x="4269" y="4383"/>
                    <a:pt x="4315" y="4314"/>
                    <a:pt x="4406" y="4223"/>
                  </a:cubicBezTo>
                  <a:cubicBezTo>
                    <a:pt x="4498" y="4109"/>
                    <a:pt x="4634" y="3972"/>
                    <a:pt x="4749" y="3789"/>
                  </a:cubicBezTo>
                  <a:cubicBezTo>
                    <a:pt x="4886" y="3584"/>
                    <a:pt x="5045" y="3378"/>
                    <a:pt x="5182" y="3127"/>
                  </a:cubicBezTo>
                  <a:cubicBezTo>
                    <a:pt x="5251" y="2990"/>
                    <a:pt x="5319" y="2876"/>
                    <a:pt x="5388" y="2739"/>
                  </a:cubicBezTo>
                  <a:cubicBezTo>
                    <a:pt x="5456" y="2602"/>
                    <a:pt x="5525" y="2465"/>
                    <a:pt x="5593" y="2328"/>
                  </a:cubicBezTo>
                  <a:lnTo>
                    <a:pt x="5684" y="2123"/>
                  </a:lnTo>
                  <a:cubicBezTo>
                    <a:pt x="5707" y="2055"/>
                    <a:pt x="5753" y="1986"/>
                    <a:pt x="5776" y="1918"/>
                  </a:cubicBezTo>
                  <a:cubicBezTo>
                    <a:pt x="5821" y="1758"/>
                    <a:pt x="5867" y="1621"/>
                    <a:pt x="5935" y="1507"/>
                  </a:cubicBezTo>
                  <a:cubicBezTo>
                    <a:pt x="6004" y="1233"/>
                    <a:pt x="6095" y="959"/>
                    <a:pt x="6141" y="754"/>
                  </a:cubicBezTo>
                  <a:cubicBezTo>
                    <a:pt x="6187" y="525"/>
                    <a:pt x="6232" y="343"/>
                    <a:pt x="6255" y="206"/>
                  </a:cubicBezTo>
                  <a:cubicBezTo>
                    <a:pt x="6255" y="183"/>
                    <a:pt x="6255" y="183"/>
                    <a:pt x="6255" y="160"/>
                  </a:cubicBezTo>
                  <a:cubicBezTo>
                    <a:pt x="6255" y="160"/>
                    <a:pt x="6278" y="137"/>
                    <a:pt x="6278" y="137"/>
                  </a:cubicBezTo>
                  <a:cubicBezTo>
                    <a:pt x="6301" y="92"/>
                    <a:pt x="6301" y="69"/>
                    <a:pt x="6301" y="69"/>
                  </a:cubicBezTo>
                  <a:cubicBezTo>
                    <a:pt x="6278" y="23"/>
                    <a:pt x="6278" y="0"/>
                    <a:pt x="6278" y="0"/>
                  </a:cubicBezTo>
                  <a:close/>
                </a:path>
              </a:pathLst>
            </a:custGeom>
            <a:solidFill>
              <a:srgbClr val="0040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4"/>
            <p:cNvSpPr/>
            <p:nvPr/>
          </p:nvSpPr>
          <p:spPr>
            <a:xfrm>
              <a:off x="5662750" y="3055375"/>
              <a:ext cx="172350" cy="66225"/>
            </a:xfrm>
            <a:custGeom>
              <a:avLst/>
              <a:gdLst/>
              <a:ahLst/>
              <a:cxnLst/>
              <a:rect l="l" t="t" r="r" b="b"/>
              <a:pathLst>
                <a:path w="6894" h="2649" extrusionOk="0">
                  <a:moveTo>
                    <a:pt x="1391" y="0"/>
                  </a:moveTo>
                  <a:cubicBezTo>
                    <a:pt x="1091" y="0"/>
                    <a:pt x="807" y="25"/>
                    <a:pt x="571" y="70"/>
                  </a:cubicBezTo>
                  <a:cubicBezTo>
                    <a:pt x="389" y="92"/>
                    <a:pt x="252" y="138"/>
                    <a:pt x="160" y="161"/>
                  </a:cubicBezTo>
                  <a:cubicBezTo>
                    <a:pt x="46" y="184"/>
                    <a:pt x="1" y="207"/>
                    <a:pt x="1" y="207"/>
                  </a:cubicBezTo>
                  <a:cubicBezTo>
                    <a:pt x="1" y="211"/>
                    <a:pt x="8" y="213"/>
                    <a:pt x="23" y="213"/>
                  </a:cubicBezTo>
                  <a:cubicBezTo>
                    <a:pt x="89" y="213"/>
                    <a:pt x="296" y="175"/>
                    <a:pt x="594" y="138"/>
                  </a:cubicBezTo>
                  <a:cubicBezTo>
                    <a:pt x="748" y="118"/>
                    <a:pt x="930" y="106"/>
                    <a:pt x="1124" y="106"/>
                  </a:cubicBezTo>
                  <a:cubicBezTo>
                    <a:pt x="1363" y="106"/>
                    <a:pt x="1621" y="123"/>
                    <a:pt x="1872" y="161"/>
                  </a:cubicBezTo>
                  <a:cubicBezTo>
                    <a:pt x="2329" y="229"/>
                    <a:pt x="2785" y="366"/>
                    <a:pt x="3105" y="480"/>
                  </a:cubicBezTo>
                  <a:cubicBezTo>
                    <a:pt x="3265" y="549"/>
                    <a:pt x="3402" y="617"/>
                    <a:pt x="3493" y="640"/>
                  </a:cubicBezTo>
                  <a:cubicBezTo>
                    <a:pt x="3584" y="686"/>
                    <a:pt x="3653" y="709"/>
                    <a:pt x="3653" y="709"/>
                  </a:cubicBezTo>
                  <a:cubicBezTo>
                    <a:pt x="3653" y="709"/>
                    <a:pt x="3698" y="732"/>
                    <a:pt x="3790" y="777"/>
                  </a:cubicBezTo>
                  <a:cubicBezTo>
                    <a:pt x="3881" y="823"/>
                    <a:pt x="4018" y="891"/>
                    <a:pt x="4178" y="960"/>
                  </a:cubicBezTo>
                  <a:cubicBezTo>
                    <a:pt x="4497" y="1120"/>
                    <a:pt x="4908" y="1371"/>
                    <a:pt x="5296" y="1599"/>
                  </a:cubicBezTo>
                  <a:cubicBezTo>
                    <a:pt x="5707" y="1873"/>
                    <a:pt x="6095" y="2124"/>
                    <a:pt x="6392" y="2329"/>
                  </a:cubicBezTo>
                  <a:cubicBezTo>
                    <a:pt x="6688" y="2512"/>
                    <a:pt x="6894" y="2649"/>
                    <a:pt x="6894" y="2649"/>
                  </a:cubicBezTo>
                  <a:cubicBezTo>
                    <a:pt x="6894" y="2626"/>
                    <a:pt x="6711" y="2489"/>
                    <a:pt x="6437" y="2261"/>
                  </a:cubicBezTo>
                  <a:cubicBezTo>
                    <a:pt x="6163" y="2033"/>
                    <a:pt x="5775" y="1759"/>
                    <a:pt x="5387" y="1485"/>
                  </a:cubicBezTo>
                  <a:cubicBezTo>
                    <a:pt x="4977" y="1211"/>
                    <a:pt x="4589" y="960"/>
                    <a:pt x="4269" y="800"/>
                  </a:cubicBezTo>
                  <a:cubicBezTo>
                    <a:pt x="4109" y="709"/>
                    <a:pt x="3972" y="640"/>
                    <a:pt x="3881" y="595"/>
                  </a:cubicBezTo>
                  <a:cubicBezTo>
                    <a:pt x="3790" y="549"/>
                    <a:pt x="3721" y="526"/>
                    <a:pt x="3721" y="526"/>
                  </a:cubicBezTo>
                  <a:cubicBezTo>
                    <a:pt x="3721" y="526"/>
                    <a:pt x="3676" y="503"/>
                    <a:pt x="3584" y="458"/>
                  </a:cubicBezTo>
                  <a:cubicBezTo>
                    <a:pt x="3470" y="435"/>
                    <a:pt x="3333" y="366"/>
                    <a:pt x="3173" y="321"/>
                  </a:cubicBezTo>
                  <a:cubicBezTo>
                    <a:pt x="2831" y="184"/>
                    <a:pt x="2374" y="70"/>
                    <a:pt x="1895" y="24"/>
                  </a:cubicBezTo>
                  <a:cubicBezTo>
                    <a:pt x="1725" y="8"/>
                    <a:pt x="1556" y="0"/>
                    <a:pt x="1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4"/>
            <p:cNvSpPr/>
            <p:nvPr/>
          </p:nvSpPr>
          <p:spPr>
            <a:xfrm>
              <a:off x="5859625" y="3144925"/>
              <a:ext cx="196325" cy="80575"/>
            </a:xfrm>
            <a:custGeom>
              <a:avLst/>
              <a:gdLst/>
              <a:ahLst/>
              <a:cxnLst/>
              <a:rect l="l" t="t" r="r" b="b"/>
              <a:pathLst>
                <a:path w="7853" h="3223" extrusionOk="0">
                  <a:moveTo>
                    <a:pt x="3" y="1"/>
                  </a:moveTo>
                  <a:cubicBezTo>
                    <a:pt x="1" y="1"/>
                    <a:pt x="0" y="1"/>
                    <a:pt x="0" y="3"/>
                  </a:cubicBezTo>
                  <a:cubicBezTo>
                    <a:pt x="0" y="3"/>
                    <a:pt x="46" y="48"/>
                    <a:pt x="137" y="140"/>
                  </a:cubicBezTo>
                  <a:cubicBezTo>
                    <a:pt x="229" y="208"/>
                    <a:pt x="366" y="322"/>
                    <a:pt x="548" y="414"/>
                  </a:cubicBezTo>
                  <a:cubicBezTo>
                    <a:pt x="891" y="642"/>
                    <a:pt x="1416" y="824"/>
                    <a:pt x="1963" y="961"/>
                  </a:cubicBezTo>
                  <a:cubicBezTo>
                    <a:pt x="2511" y="1098"/>
                    <a:pt x="3036" y="1167"/>
                    <a:pt x="3447" y="1235"/>
                  </a:cubicBezTo>
                  <a:cubicBezTo>
                    <a:pt x="3858" y="1304"/>
                    <a:pt x="4132" y="1327"/>
                    <a:pt x="4132" y="1327"/>
                  </a:cubicBezTo>
                  <a:cubicBezTo>
                    <a:pt x="4132" y="1327"/>
                    <a:pt x="4406" y="1372"/>
                    <a:pt x="4794" y="1441"/>
                  </a:cubicBezTo>
                  <a:cubicBezTo>
                    <a:pt x="5205" y="1509"/>
                    <a:pt x="5752" y="1623"/>
                    <a:pt x="6255" y="1829"/>
                  </a:cubicBezTo>
                  <a:cubicBezTo>
                    <a:pt x="6757" y="2034"/>
                    <a:pt x="7190" y="2354"/>
                    <a:pt x="7441" y="2673"/>
                  </a:cubicBezTo>
                  <a:cubicBezTo>
                    <a:pt x="7704" y="2979"/>
                    <a:pt x="7799" y="3222"/>
                    <a:pt x="7826" y="3222"/>
                  </a:cubicBezTo>
                  <a:cubicBezTo>
                    <a:pt x="7827" y="3222"/>
                    <a:pt x="7828" y="3222"/>
                    <a:pt x="7829" y="3221"/>
                  </a:cubicBezTo>
                  <a:cubicBezTo>
                    <a:pt x="7852" y="3221"/>
                    <a:pt x="7807" y="3153"/>
                    <a:pt x="7761" y="3061"/>
                  </a:cubicBezTo>
                  <a:cubicBezTo>
                    <a:pt x="7738" y="2993"/>
                    <a:pt x="7715" y="2924"/>
                    <a:pt x="7670" y="2856"/>
                  </a:cubicBezTo>
                  <a:cubicBezTo>
                    <a:pt x="7624" y="2787"/>
                    <a:pt x="7578" y="2696"/>
                    <a:pt x="7510" y="2628"/>
                  </a:cubicBezTo>
                  <a:cubicBezTo>
                    <a:pt x="7259" y="2285"/>
                    <a:pt x="6825" y="1920"/>
                    <a:pt x="6300" y="1692"/>
                  </a:cubicBezTo>
                  <a:cubicBezTo>
                    <a:pt x="5798" y="1463"/>
                    <a:pt x="5250" y="1349"/>
                    <a:pt x="4839" y="1258"/>
                  </a:cubicBezTo>
                  <a:cubicBezTo>
                    <a:pt x="4428" y="1167"/>
                    <a:pt x="4155" y="1144"/>
                    <a:pt x="4155" y="1144"/>
                  </a:cubicBezTo>
                  <a:cubicBezTo>
                    <a:pt x="4155" y="1144"/>
                    <a:pt x="3881" y="1098"/>
                    <a:pt x="3470" y="1053"/>
                  </a:cubicBezTo>
                  <a:cubicBezTo>
                    <a:pt x="3082" y="984"/>
                    <a:pt x="2534" y="939"/>
                    <a:pt x="1986" y="824"/>
                  </a:cubicBezTo>
                  <a:cubicBezTo>
                    <a:pt x="1461" y="710"/>
                    <a:pt x="936" y="550"/>
                    <a:pt x="594" y="345"/>
                  </a:cubicBezTo>
                  <a:cubicBezTo>
                    <a:pt x="250" y="173"/>
                    <a:pt x="27"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4"/>
            <p:cNvSpPr/>
            <p:nvPr/>
          </p:nvSpPr>
          <p:spPr>
            <a:xfrm>
              <a:off x="5652475" y="2976075"/>
              <a:ext cx="254525" cy="114725"/>
            </a:xfrm>
            <a:custGeom>
              <a:avLst/>
              <a:gdLst/>
              <a:ahLst/>
              <a:cxnLst/>
              <a:rect l="l" t="t" r="r" b="b"/>
              <a:pathLst>
                <a:path w="10181" h="4589" extrusionOk="0">
                  <a:moveTo>
                    <a:pt x="10181" y="0"/>
                  </a:moveTo>
                  <a:cubicBezTo>
                    <a:pt x="10158" y="0"/>
                    <a:pt x="10090" y="46"/>
                    <a:pt x="9953" y="137"/>
                  </a:cubicBezTo>
                  <a:cubicBezTo>
                    <a:pt x="9816" y="251"/>
                    <a:pt x="9633" y="388"/>
                    <a:pt x="9405" y="548"/>
                  </a:cubicBezTo>
                  <a:cubicBezTo>
                    <a:pt x="8948" y="868"/>
                    <a:pt x="8309" y="1210"/>
                    <a:pt x="7556" y="1301"/>
                  </a:cubicBezTo>
                  <a:cubicBezTo>
                    <a:pt x="6826" y="1438"/>
                    <a:pt x="6095" y="1575"/>
                    <a:pt x="5547" y="1689"/>
                  </a:cubicBezTo>
                  <a:cubicBezTo>
                    <a:pt x="5273" y="1735"/>
                    <a:pt x="5045" y="1758"/>
                    <a:pt x="4885" y="1781"/>
                  </a:cubicBezTo>
                  <a:cubicBezTo>
                    <a:pt x="4726" y="1804"/>
                    <a:pt x="4634" y="1826"/>
                    <a:pt x="4634" y="1826"/>
                  </a:cubicBezTo>
                  <a:cubicBezTo>
                    <a:pt x="4634" y="1826"/>
                    <a:pt x="4269" y="1895"/>
                    <a:pt x="3721" y="1986"/>
                  </a:cubicBezTo>
                  <a:cubicBezTo>
                    <a:pt x="3447" y="2032"/>
                    <a:pt x="3128" y="2077"/>
                    <a:pt x="2785" y="2146"/>
                  </a:cubicBezTo>
                  <a:cubicBezTo>
                    <a:pt x="2443" y="2214"/>
                    <a:pt x="2078" y="2306"/>
                    <a:pt x="1713" y="2443"/>
                  </a:cubicBezTo>
                  <a:cubicBezTo>
                    <a:pt x="1370" y="2557"/>
                    <a:pt x="1028" y="2717"/>
                    <a:pt x="731" y="2922"/>
                  </a:cubicBezTo>
                  <a:cubicBezTo>
                    <a:pt x="434" y="3127"/>
                    <a:pt x="206" y="3379"/>
                    <a:pt x="92" y="3652"/>
                  </a:cubicBezTo>
                  <a:cubicBezTo>
                    <a:pt x="1" y="3926"/>
                    <a:pt x="24" y="4177"/>
                    <a:pt x="69" y="4337"/>
                  </a:cubicBezTo>
                  <a:cubicBezTo>
                    <a:pt x="92" y="4428"/>
                    <a:pt x="115" y="4474"/>
                    <a:pt x="138" y="4520"/>
                  </a:cubicBezTo>
                  <a:cubicBezTo>
                    <a:pt x="138" y="4565"/>
                    <a:pt x="161" y="4588"/>
                    <a:pt x="161" y="4588"/>
                  </a:cubicBezTo>
                  <a:cubicBezTo>
                    <a:pt x="161" y="4565"/>
                    <a:pt x="138" y="4497"/>
                    <a:pt x="115" y="4337"/>
                  </a:cubicBezTo>
                  <a:cubicBezTo>
                    <a:pt x="69" y="4177"/>
                    <a:pt x="69" y="3926"/>
                    <a:pt x="183" y="3698"/>
                  </a:cubicBezTo>
                  <a:cubicBezTo>
                    <a:pt x="275" y="3447"/>
                    <a:pt x="503" y="3196"/>
                    <a:pt x="800" y="3013"/>
                  </a:cubicBezTo>
                  <a:cubicBezTo>
                    <a:pt x="1074" y="2831"/>
                    <a:pt x="1416" y="2694"/>
                    <a:pt x="1758" y="2580"/>
                  </a:cubicBezTo>
                  <a:cubicBezTo>
                    <a:pt x="2101" y="2466"/>
                    <a:pt x="2466" y="2374"/>
                    <a:pt x="2808" y="2306"/>
                  </a:cubicBezTo>
                  <a:cubicBezTo>
                    <a:pt x="3151" y="2260"/>
                    <a:pt x="3470" y="2214"/>
                    <a:pt x="3744" y="2169"/>
                  </a:cubicBezTo>
                  <a:cubicBezTo>
                    <a:pt x="4292" y="2077"/>
                    <a:pt x="4657" y="2032"/>
                    <a:pt x="4657" y="2032"/>
                  </a:cubicBezTo>
                  <a:cubicBezTo>
                    <a:pt x="4657" y="2032"/>
                    <a:pt x="4748" y="2009"/>
                    <a:pt x="4908" y="1986"/>
                  </a:cubicBezTo>
                  <a:cubicBezTo>
                    <a:pt x="5068" y="1963"/>
                    <a:pt x="5319" y="1918"/>
                    <a:pt x="5593" y="1872"/>
                  </a:cubicBezTo>
                  <a:cubicBezTo>
                    <a:pt x="6141" y="1758"/>
                    <a:pt x="6871" y="1598"/>
                    <a:pt x="7602" y="1461"/>
                  </a:cubicBezTo>
                  <a:cubicBezTo>
                    <a:pt x="7761" y="1416"/>
                    <a:pt x="7967" y="1370"/>
                    <a:pt x="8127" y="1324"/>
                  </a:cubicBezTo>
                  <a:cubicBezTo>
                    <a:pt x="8309" y="1256"/>
                    <a:pt x="8492" y="1210"/>
                    <a:pt x="8652" y="1119"/>
                  </a:cubicBezTo>
                  <a:cubicBezTo>
                    <a:pt x="8971" y="959"/>
                    <a:pt x="9222" y="776"/>
                    <a:pt x="9450" y="594"/>
                  </a:cubicBezTo>
                  <a:cubicBezTo>
                    <a:pt x="9679" y="434"/>
                    <a:pt x="9861" y="274"/>
                    <a:pt x="9975" y="183"/>
                  </a:cubicBezTo>
                  <a:cubicBezTo>
                    <a:pt x="10112" y="69"/>
                    <a:pt x="10181" y="23"/>
                    <a:pt x="10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4"/>
            <p:cNvSpPr/>
            <p:nvPr/>
          </p:nvSpPr>
          <p:spPr>
            <a:xfrm>
              <a:off x="5832225" y="3007975"/>
              <a:ext cx="174650" cy="64200"/>
            </a:xfrm>
            <a:custGeom>
              <a:avLst/>
              <a:gdLst/>
              <a:ahLst/>
              <a:cxnLst/>
              <a:rect l="l" t="t" r="r" b="b"/>
              <a:pathLst>
                <a:path w="6986" h="2568" extrusionOk="0">
                  <a:moveTo>
                    <a:pt x="6960" y="0"/>
                  </a:moveTo>
                  <a:cubicBezTo>
                    <a:pt x="6939" y="0"/>
                    <a:pt x="6761" y="153"/>
                    <a:pt x="6483" y="345"/>
                  </a:cubicBezTo>
                  <a:cubicBezTo>
                    <a:pt x="6209" y="550"/>
                    <a:pt x="5798" y="801"/>
                    <a:pt x="5388" y="1053"/>
                  </a:cubicBezTo>
                  <a:cubicBezTo>
                    <a:pt x="4977" y="1281"/>
                    <a:pt x="4566" y="1486"/>
                    <a:pt x="4223" y="1623"/>
                  </a:cubicBezTo>
                  <a:cubicBezTo>
                    <a:pt x="3904" y="1760"/>
                    <a:pt x="3698" y="1851"/>
                    <a:pt x="3698" y="1851"/>
                  </a:cubicBezTo>
                  <a:cubicBezTo>
                    <a:pt x="3698" y="1851"/>
                    <a:pt x="3630" y="1874"/>
                    <a:pt x="3539" y="1897"/>
                  </a:cubicBezTo>
                  <a:cubicBezTo>
                    <a:pt x="3447" y="1943"/>
                    <a:pt x="3310" y="1988"/>
                    <a:pt x="3128" y="2057"/>
                  </a:cubicBezTo>
                  <a:cubicBezTo>
                    <a:pt x="2808" y="2171"/>
                    <a:pt x="2352" y="2285"/>
                    <a:pt x="1895" y="2376"/>
                  </a:cubicBezTo>
                  <a:cubicBezTo>
                    <a:pt x="1501" y="2433"/>
                    <a:pt x="1122" y="2474"/>
                    <a:pt x="796" y="2474"/>
                  </a:cubicBezTo>
                  <a:cubicBezTo>
                    <a:pt x="726" y="2474"/>
                    <a:pt x="659" y="2472"/>
                    <a:pt x="594" y="2468"/>
                  </a:cubicBezTo>
                  <a:cubicBezTo>
                    <a:pt x="366" y="2468"/>
                    <a:pt x="178" y="2458"/>
                    <a:pt x="79" y="2458"/>
                  </a:cubicBezTo>
                  <a:cubicBezTo>
                    <a:pt x="29" y="2458"/>
                    <a:pt x="1" y="2460"/>
                    <a:pt x="1" y="2468"/>
                  </a:cubicBezTo>
                  <a:cubicBezTo>
                    <a:pt x="1" y="2468"/>
                    <a:pt x="69" y="2491"/>
                    <a:pt x="161" y="2513"/>
                  </a:cubicBezTo>
                  <a:cubicBezTo>
                    <a:pt x="275" y="2513"/>
                    <a:pt x="412" y="2559"/>
                    <a:pt x="594" y="2559"/>
                  </a:cubicBezTo>
                  <a:cubicBezTo>
                    <a:pt x="692" y="2565"/>
                    <a:pt x="798" y="2568"/>
                    <a:pt x="910" y="2568"/>
                  </a:cubicBezTo>
                  <a:cubicBezTo>
                    <a:pt x="1216" y="2568"/>
                    <a:pt x="1567" y="2547"/>
                    <a:pt x="1918" y="2513"/>
                  </a:cubicBezTo>
                  <a:cubicBezTo>
                    <a:pt x="2375" y="2445"/>
                    <a:pt x="2854" y="2331"/>
                    <a:pt x="3196" y="2239"/>
                  </a:cubicBezTo>
                  <a:cubicBezTo>
                    <a:pt x="3356" y="2171"/>
                    <a:pt x="3516" y="2125"/>
                    <a:pt x="3607" y="2103"/>
                  </a:cubicBezTo>
                  <a:cubicBezTo>
                    <a:pt x="3698" y="2057"/>
                    <a:pt x="3767" y="2034"/>
                    <a:pt x="3767" y="2034"/>
                  </a:cubicBezTo>
                  <a:cubicBezTo>
                    <a:pt x="3767" y="2034"/>
                    <a:pt x="3995" y="1943"/>
                    <a:pt x="4315" y="1806"/>
                  </a:cubicBezTo>
                  <a:cubicBezTo>
                    <a:pt x="4634" y="1646"/>
                    <a:pt x="5068" y="1418"/>
                    <a:pt x="5479" y="1167"/>
                  </a:cubicBezTo>
                  <a:cubicBezTo>
                    <a:pt x="5867" y="916"/>
                    <a:pt x="6255" y="642"/>
                    <a:pt x="6529" y="413"/>
                  </a:cubicBezTo>
                  <a:cubicBezTo>
                    <a:pt x="6666" y="299"/>
                    <a:pt x="6780" y="185"/>
                    <a:pt x="6848" y="117"/>
                  </a:cubicBezTo>
                  <a:cubicBezTo>
                    <a:pt x="6940" y="48"/>
                    <a:pt x="6985" y="3"/>
                    <a:pt x="6962" y="3"/>
                  </a:cubicBezTo>
                  <a:cubicBezTo>
                    <a:pt x="6962" y="1"/>
                    <a:pt x="6962" y="0"/>
                    <a:pt x="69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4"/>
            <p:cNvSpPr/>
            <p:nvPr/>
          </p:nvSpPr>
          <p:spPr>
            <a:xfrm>
              <a:off x="5888725" y="3071325"/>
              <a:ext cx="84475" cy="34300"/>
            </a:xfrm>
            <a:custGeom>
              <a:avLst/>
              <a:gdLst/>
              <a:ahLst/>
              <a:cxnLst/>
              <a:rect l="l" t="t" r="r" b="b"/>
              <a:pathLst>
                <a:path w="3379" h="1372" extrusionOk="0">
                  <a:moveTo>
                    <a:pt x="3374" y="1"/>
                  </a:moveTo>
                  <a:cubicBezTo>
                    <a:pt x="3323" y="1"/>
                    <a:pt x="2950" y="239"/>
                    <a:pt x="2557" y="436"/>
                  </a:cubicBezTo>
                  <a:cubicBezTo>
                    <a:pt x="2146" y="664"/>
                    <a:pt x="1735" y="847"/>
                    <a:pt x="1735" y="847"/>
                  </a:cubicBezTo>
                  <a:cubicBezTo>
                    <a:pt x="1735" y="847"/>
                    <a:pt x="1644" y="892"/>
                    <a:pt x="1484" y="961"/>
                  </a:cubicBezTo>
                  <a:cubicBezTo>
                    <a:pt x="1324" y="1029"/>
                    <a:pt x="1119" y="1121"/>
                    <a:pt x="891" y="1166"/>
                  </a:cubicBezTo>
                  <a:cubicBezTo>
                    <a:pt x="685" y="1235"/>
                    <a:pt x="457" y="1280"/>
                    <a:pt x="274" y="1280"/>
                  </a:cubicBezTo>
                  <a:cubicBezTo>
                    <a:pt x="115" y="1303"/>
                    <a:pt x="0" y="1303"/>
                    <a:pt x="0" y="1303"/>
                  </a:cubicBezTo>
                  <a:cubicBezTo>
                    <a:pt x="0" y="1326"/>
                    <a:pt x="115" y="1349"/>
                    <a:pt x="274" y="1372"/>
                  </a:cubicBezTo>
                  <a:cubicBezTo>
                    <a:pt x="457" y="1372"/>
                    <a:pt x="685" y="1349"/>
                    <a:pt x="936" y="1326"/>
                  </a:cubicBezTo>
                  <a:cubicBezTo>
                    <a:pt x="1165" y="1258"/>
                    <a:pt x="1370" y="1189"/>
                    <a:pt x="1553" y="1143"/>
                  </a:cubicBezTo>
                  <a:cubicBezTo>
                    <a:pt x="1712" y="1075"/>
                    <a:pt x="1826" y="1029"/>
                    <a:pt x="1826" y="1029"/>
                  </a:cubicBezTo>
                  <a:cubicBezTo>
                    <a:pt x="1826" y="1029"/>
                    <a:pt x="2237" y="824"/>
                    <a:pt x="2625" y="573"/>
                  </a:cubicBezTo>
                  <a:cubicBezTo>
                    <a:pt x="3013" y="322"/>
                    <a:pt x="3379" y="25"/>
                    <a:pt x="3379" y="2"/>
                  </a:cubicBezTo>
                  <a:cubicBezTo>
                    <a:pt x="3378" y="1"/>
                    <a:pt x="3376" y="1"/>
                    <a:pt x="3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4"/>
            <p:cNvSpPr/>
            <p:nvPr/>
          </p:nvSpPr>
          <p:spPr>
            <a:xfrm>
              <a:off x="5998275" y="3100475"/>
              <a:ext cx="157525" cy="158425"/>
            </a:xfrm>
            <a:custGeom>
              <a:avLst/>
              <a:gdLst/>
              <a:ahLst/>
              <a:cxnLst/>
              <a:rect l="l" t="t" r="r" b="b"/>
              <a:pathLst>
                <a:path w="6301" h="6337" extrusionOk="0">
                  <a:moveTo>
                    <a:pt x="6278" y="0"/>
                  </a:moveTo>
                  <a:cubicBezTo>
                    <a:pt x="6278" y="0"/>
                    <a:pt x="6278" y="23"/>
                    <a:pt x="6278" y="46"/>
                  </a:cubicBezTo>
                  <a:cubicBezTo>
                    <a:pt x="6255" y="69"/>
                    <a:pt x="6255" y="92"/>
                    <a:pt x="6255" y="114"/>
                  </a:cubicBezTo>
                  <a:cubicBezTo>
                    <a:pt x="6255" y="114"/>
                    <a:pt x="6232" y="137"/>
                    <a:pt x="6232" y="137"/>
                  </a:cubicBezTo>
                  <a:cubicBezTo>
                    <a:pt x="6209" y="160"/>
                    <a:pt x="6209" y="183"/>
                    <a:pt x="6209" y="206"/>
                  </a:cubicBezTo>
                  <a:cubicBezTo>
                    <a:pt x="6187" y="320"/>
                    <a:pt x="6118" y="502"/>
                    <a:pt x="6072" y="731"/>
                  </a:cubicBezTo>
                  <a:cubicBezTo>
                    <a:pt x="6004" y="936"/>
                    <a:pt x="5913" y="1187"/>
                    <a:pt x="5821" y="1461"/>
                  </a:cubicBezTo>
                  <a:cubicBezTo>
                    <a:pt x="5753" y="1598"/>
                    <a:pt x="5707" y="1712"/>
                    <a:pt x="5639" y="1849"/>
                  </a:cubicBezTo>
                  <a:cubicBezTo>
                    <a:pt x="5616" y="1918"/>
                    <a:pt x="5593" y="1986"/>
                    <a:pt x="5570" y="2055"/>
                  </a:cubicBezTo>
                  <a:lnTo>
                    <a:pt x="5456" y="2260"/>
                  </a:lnTo>
                  <a:cubicBezTo>
                    <a:pt x="5388" y="2397"/>
                    <a:pt x="5319" y="2534"/>
                    <a:pt x="5251" y="2671"/>
                  </a:cubicBezTo>
                  <a:cubicBezTo>
                    <a:pt x="5182" y="2785"/>
                    <a:pt x="5114" y="2922"/>
                    <a:pt x="5022" y="3036"/>
                  </a:cubicBezTo>
                  <a:cubicBezTo>
                    <a:pt x="4886" y="3287"/>
                    <a:pt x="4726" y="3493"/>
                    <a:pt x="4589" y="3675"/>
                  </a:cubicBezTo>
                  <a:cubicBezTo>
                    <a:pt x="4475" y="3858"/>
                    <a:pt x="4338" y="3995"/>
                    <a:pt x="4246" y="4086"/>
                  </a:cubicBezTo>
                  <a:cubicBezTo>
                    <a:pt x="4155" y="4177"/>
                    <a:pt x="4109" y="4246"/>
                    <a:pt x="4109" y="4246"/>
                  </a:cubicBezTo>
                  <a:cubicBezTo>
                    <a:pt x="4109" y="4246"/>
                    <a:pt x="4064" y="4314"/>
                    <a:pt x="3973" y="4383"/>
                  </a:cubicBezTo>
                  <a:cubicBezTo>
                    <a:pt x="3881" y="4474"/>
                    <a:pt x="3744" y="4611"/>
                    <a:pt x="3584" y="4748"/>
                  </a:cubicBezTo>
                  <a:cubicBezTo>
                    <a:pt x="3219" y="5045"/>
                    <a:pt x="2786" y="5478"/>
                    <a:pt x="2306" y="5798"/>
                  </a:cubicBezTo>
                  <a:cubicBezTo>
                    <a:pt x="2055" y="5958"/>
                    <a:pt x="1781" y="6095"/>
                    <a:pt x="1507" y="6163"/>
                  </a:cubicBezTo>
                  <a:cubicBezTo>
                    <a:pt x="1256" y="6254"/>
                    <a:pt x="982" y="6254"/>
                    <a:pt x="754" y="6254"/>
                  </a:cubicBezTo>
                  <a:cubicBezTo>
                    <a:pt x="602" y="6254"/>
                    <a:pt x="470" y="6244"/>
                    <a:pt x="359" y="6244"/>
                  </a:cubicBezTo>
                  <a:cubicBezTo>
                    <a:pt x="303" y="6244"/>
                    <a:pt x="252" y="6247"/>
                    <a:pt x="206" y="6254"/>
                  </a:cubicBezTo>
                  <a:cubicBezTo>
                    <a:pt x="69" y="6254"/>
                    <a:pt x="1" y="6277"/>
                    <a:pt x="1" y="6277"/>
                  </a:cubicBezTo>
                  <a:cubicBezTo>
                    <a:pt x="1" y="6277"/>
                    <a:pt x="69" y="6277"/>
                    <a:pt x="206" y="6300"/>
                  </a:cubicBezTo>
                  <a:cubicBezTo>
                    <a:pt x="343" y="6300"/>
                    <a:pt x="526" y="6323"/>
                    <a:pt x="754" y="6323"/>
                  </a:cubicBezTo>
                  <a:cubicBezTo>
                    <a:pt x="838" y="6331"/>
                    <a:pt x="927" y="6337"/>
                    <a:pt x="1022" y="6337"/>
                  </a:cubicBezTo>
                  <a:cubicBezTo>
                    <a:pt x="1186" y="6337"/>
                    <a:pt x="1365" y="6321"/>
                    <a:pt x="1553" y="6277"/>
                  </a:cubicBezTo>
                  <a:cubicBezTo>
                    <a:pt x="1827" y="6209"/>
                    <a:pt x="2124" y="6095"/>
                    <a:pt x="2375" y="5935"/>
                  </a:cubicBezTo>
                  <a:cubicBezTo>
                    <a:pt x="2900" y="5592"/>
                    <a:pt x="3333" y="5182"/>
                    <a:pt x="3699" y="4908"/>
                  </a:cubicBezTo>
                  <a:cubicBezTo>
                    <a:pt x="3858" y="4748"/>
                    <a:pt x="4018" y="4611"/>
                    <a:pt x="4109" y="4520"/>
                  </a:cubicBezTo>
                  <a:cubicBezTo>
                    <a:pt x="4224" y="4451"/>
                    <a:pt x="4269" y="4383"/>
                    <a:pt x="4269" y="4383"/>
                  </a:cubicBezTo>
                  <a:cubicBezTo>
                    <a:pt x="4269" y="4383"/>
                    <a:pt x="4315" y="4314"/>
                    <a:pt x="4406" y="4223"/>
                  </a:cubicBezTo>
                  <a:cubicBezTo>
                    <a:pt x="4498" y="4109"/>
                    <a:pt x="4634" y="3972"/>
                    <a:pt x="4749" y="3789"/>
                  </a:cubicBezTo>
                  <a:cubicBezTo>
                    <a:pt x="4886" y="3584"/>
                    <a:pt x="5045" y="3378"/>
                    <a:pt x="5182" y="3127"/>
                  </a:cubicBezTo>
                  <a:cubicBezTo>
                    <a:pt x="5251" y="2990"/>
                    <a:pt x="5319" y="2876"/>
                    <a:pt x="5388" y="2739"/>
                  </a:cubicBezTo>
                  <a:cubicBezTo>
                    <a:pt x="5456" y="2602"/>
                    <a:pt x="5525" y="2465"/>
                    <a:pt x="5593" y="2328"/>
                  </a:cubicBezTo>
                  <a:lnTo>
                    <a:pt x="5684" y="2123"/>
                  </a:lnTo>
                  <a:cubicBezTo>
                    <a:pt x="5707" y="2055"/>
                    <a:pt x="5753" y="1986"/>
                    <a:pt x="5776" y="1918"/>
                  </a:cubicBezTo>
                  <a:cubicBezTo>
                    <a:pt x="5821" y="1758"/>
                    <a:pt x="5867" y="1621"/>
                    <a:pt x="5935" y="1507"/>
                  </a:cubicBezTo>
                  <a:cubicBezTo>
                    <a:pt x="6004" y="1233"/>
                    <a:pt x="6095" y="959"/>
                    <a:pt x="6141" y="754"/>
                  </a:cubicBezTo>
                  <a:cubicBezTo>
                    <a:pt x="6187" y="525"/>
                    <a:pt x="6232" y="343"/>
                    <a:pt x="6255" y="206"/>
                  </a:cubicBezTo>
                  <a:cubicBezTo>
                    <a:pt x="6255" y="183"/>
                    <a:pt x="6255" y="183"/>
                    <a:pt x="6255" y="160"/>
                  </a:cubicBezTo>
                  <a:cubicBezTo>
                    <a:pt x="6255" y="160"/>
                    <a:pt x="6278" y="137"/>
                    <a:pt x="6278" y="137"/>
                  </a:cubicBezTo>
                  <a:cubicBezTo>
                    <a:pt x="6301" y="92"/>
                    <a:pt x="6301" y="69"/>
                    <a:pt x="6301" y="69"/>
                  </a:cubicBezTo>
                  <a:cubicBezTo>
                    <a:pt x="6278" y="23"/>
                    <a:pt x="6278" y="0"/>
                    <a:pt x="6278" y="0"/>
                  </a:cubicBezTo>
                  <a:close/>
                </a:path>
              </a:pathLst>
            </a:custGeom>
            <a:solidFill>
              <a:srgbClr val="0077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4"/>
            <p:cNvSpPr/>
            <p:nvPr/>
          </p:nvSpPr>
          <p:spPr>
            <a:xfrm>
              <a:off x="5725525" y="3038975"/>
              <a:ext cx="48525" cy="20225"/>
            </a:xfrm>
            <a:custGeom>
              <a:avLst/>
              <a:gdLst/>
              <a:ahLst/>
              <a:cxnLst/>
              <a:rect l="l" t="t" r="r" b="b"/>
              <a:pathLst>
                <a:path w="1941" h="809" extrusionOk="0">
                  <a:moveTo>
                    <a:pt x="208" y="1"/>
                  </a:moveTo>
                  <a:cubicBezTo>
                    <a:pt x="88" y="1"/>
                    <a:pt x="0" y="47"/>
                    <a:pt x="0" y="132"/>
                  </a:cubicBezTo>
                  <a:cubicBezTo>
                    <a:pt x="0" y="223"/>
                    <a:pt x="137" y="338"/>
                    <a:pt x="320" y="383"/>
                  </a:cubicBezTo>
                  <a:cubicBezTo>
                    <a:pt x="367" y="395"/>
                    <a:pt x="413" y="401"/>
                    <a:pt x="455" y="401"/>
                  </a:cubicBezTo>
                  <a:cubicBezTo>
                    <a:pt x="574" y="401"/>
                    <a:pt x="662" y="354"/>
                    <a:pt x="662" y="269"/>
                  </a:cubicBezTo>
                  <a:cubicBezTo>
                    <a:pt x="685" y="178"/>
                    <a:pt x="525" y="64"/>
                    <a:pt x="343" y="18"/>
                  </a:cubicBezTo>
                  <a:cubicBezTo>
                    <a:pt x="296" y="6"/>
                    <a:pt x="250" y="1"/>
                    <a:pt x="208" y="1"/>
                  </a:cubicBezTo>
                  <a:close/>
                  <a:moveTo>
                    <a:pt x="1285" y="243"/>
                  </a:moveTo>
                  <a:cubicBezTo>
                    <a:pt x="1115" y="243"/>
                    <a:pt x="999" y="311"/>
                    <a:pt x="982" y="429"/>
                  </a:cubicBezTo>
                  <a:cubicBezTo>
                    <a:pt x="982" y="566"/>
                    <a:pt x="1187" y="726"/>
                    <a:pt x="1438" y="794"/>
                  </a:cubicBezTo>
                  <a:cubicBezTo>
                    <a:pt x="1491" y="804"/>
                    <a:pt x="1542" y="808"/>
                    <a:pt x="1591" y="808"/>
                  </a:cubicBezTo>
                  <a:cubicBezTo>
                    <a:pt x="1775" y="808"/>
                    <a:pt x="1918" y="743"/>
                    <a:pt x="1918" y="634"/>
                  </a:cubicBezTo>
                  <a:cubicBezTo>
                    <a:pt x="1941" y="475"/>
                    <a:pt x="1735" y="315"/>
                    <a:pt x="1484" y="269"/>
                  </a:cubicBezTo>
                  <a:cubicBezTo>
                    <a:pt x="1412" y="251"/>
                    <a:pt x="1346" y="243"/>
                    <a:pt x="1285" y="24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4"/>
            <p:cNvSpPr/>
            <p:nvPr/>
          </p:nvSpPr>
          <p:spPr>
            <a:xfrm>
              <a:off x="5890425" y="2763550"/>
              <a:ext cx="264250" cy="238250"/>
            </a:xfrm>
            <a:custGeom>
              <a:avLst/>
              <a:gdLst/>
              <a:ahLst/>
              <a:cxnLst/>
              <a:rect l="l" t="t" r="r" b="b"/>
              <a:pathLst>
                <a:path w="10570" h="9530" extrusionOk="0">
                  <a:moveTo>
                    <a:pt x="5242" y="0"/>
                  </a:moveTo>
                  <a:cubicBezTo>
                    <a:pt x="2588" y="0"/>
                    <a:pt x="1553" y="832"/>
                    <a:pt x="1553" y="832"/>
                  </a:cubicBezTo>
                  <a:cubicBezTo>
                    <a:pt x="1" y="1836"/>
                    <a:pt x="389" y="8684"/>
                    <a:pt x="389" y="8684"/>
                  </a:cubicBezTo>
                  <a:cubicBezTo>
                    <a:pt x="389" y="8684"/>
                    <a:pt x="366" y="8707"/>
                    <a:pt x="343" y="8775"/>
                  </a:cubicBezTo>
                  <a:cubicBezTo>
                    <a:pt x="2296" y="9226"/>
                    <a:pt x="4250" y="9530"/>
                    <a:pt x="6203" y="9530"/>
                  </a:cubicBezTo>
                  <a:cubicBezTo>
                    <a:pt x="7514" y="9530"/>
                    <a:pt x="8824" y="9393"/>
                    <a:pt x="10135" y="9072"/>
                  </a:cubicBezTo>
                  <a:cubicBezTo>
                    <a:pt x="10181" y="8433"/>
                    <a:pt x="10569" y="1540"/>
                    <a:pt x="10341" y="1174"/>
                  </a:cubicBezTo>
                  <a:cubicBezTo>
                    <a:pt x="10113" y="809"/>
                    <a:pt x="8515" y="193"/>
                    <a:pt x="6187" y="33"/>
                  </a:cubicBezTo>
                  <a:cubicBezTo>
                    <a:pt x="5851" y="10"/>
                    <a:pt x="5536" y="0"/>
                    <a:pt x="52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4"/>
            <p:cNvSpPr/>
            <p:nvPr/>
          </p:nvSpPr>
          <p:spPr>
            <a:xfrm>
              <a:off x="5896725" y="2763550"/>
              <a:ext cx="256800" cy="211625"/>
            </a:xfrm>
            <a:custGeom>
              <a:avLst/>
              <a:gdLst/>
              <a:ahLst/>
              <a:cxnLst/>
              <a:rect l="l" t="t" r="r" b="b"/>
              <a:pathLst>
                <a:path w="10272" h="8465" extrusionOk="0">
                  <a:moveTo>
                    <a:pt x="4990" y="0"/>
                  </a:moveTo>
                  <a:cubicBezTo>
                    <a:pt x="2336" y="0"/>
                    <a:pt x="1301" y="832"/>
                    <a:pt x="1301" y="832"/>
                  </a:cubicBezTo>
                  <a:cubicBezTo>
                    <a:pt x="1233" y="855"/>
                    <a:pt x="1187" y="901"/>
                    <a:pt x="1141" y="946"/>
                  </a:cubicBezTo>
                  <a:cubicBezTo>
                    <a:pt x="1709" y="741"/>
                    <a:pt x="2419" y="644"/>
                    <a:pt x="3149" y="644"/>
                  </a:cubicBezTo>
                  <a:cubicBezTo>
                    <a:pt x="4123" y="644"/>
                    <a:pt x="5132" y="816"/>
                    <a:pt x="5889" y="1129"/>
                  </a:cubicBezTo>
                  <a:cubicBezTo>
                    <a:pt x="6870" y="1540"/>
                    <a:pt x="7646" y="2955"/>
                    <a:pt x="7738" y="3914"/>
                  </a:cubicBezTo>
                  <a:cubicBezTo>
                    <a:pt x="7852" y="4758"/>
                    <a:pt x="7943" y="5762"/>
                    <a:pt x="7236" y="6424"/>
                  </a:cubicBezTo>
                  <a:cubicBezTo>
                    <a:pt x="6677" y="6953"/>
                    <a:pt x="5889" y="7062"/>
                    <a:pt x="5108" y="7062"/>
                  </a:cubicBezTo>
                  <a:cubicBezTo>
                    <a:pt x="4709" y="7062"/>
                    <a:pt x="4312" y="7033"/>
                    <a:pt x="3949" y="7018"/>
                  </a:cubicBezTo>
                  <a:cubicBezTo>
                    <a:pt x="1963" y="6926"/>
                    <a:pt x="0" y="6698"/>
                    <a:pt x="183" y="4507"/>
                  </a:cubicBezTo>
                  <a:lnTo>
                    <a:pt x="183" y="4507"/>
                  </a:lnTo>
                  <a:cubicBezTo>
                    <a:pt x="68" y="5762"/>
                    <a:pt x="91" y="7063"/>
                    <a:pt x="91" y="7862"/>
                  </a:cubicBezTo>
                  <a:cubicBezTo>
                    <a:pt x="1643" y="8113"/>
                    <a:pt x="4017" y="8433"/>
                    <a:pt x="5775" y="8433"/>
                  </a:cubicBezTo>
                  <a:cubicBezTo>
                    <a:pt x="6556" y="8433"/>
                    <a:pt x="7292" y="8465"/>
                    <a:pt x="8011" y="8465"/>
                  </a:cubicBezTo>
                  <a:cubicBezTo>
                    <a:pt x="8658" y="8465"/>
                    <a:pt x="9291" y="8439"/>
                    <a:pt x="9929" y="8342"/>
                  </a:cubicBezTo>
                  <a:cubicBezTo>
                    <a:pt x="10043" y="6424"/>
                    <a:pt x="10271" y="1494"/>
                    <a:pt x="10089" y="1174"/>
                  </a:cubicBezTo>
                  <a:cubicBezTo>
                    <a:pt x="9861" y="809"/>
                    <a:pt x="8263" y="193"/>
                    <a:pt x="5935" y="33"/>
                  </a:cubicBezTo>
                  <a:cubicBezTo>
                    <a:pt x="5599" y="10"/>
                    <a:pt x="5284" y="0"/>
                    <a:pt x="4990" y="0"/>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4"/>
            <p:cNvSpPr/>
            <p:nvPr/>
          </p:nvSpPr>
          <p:spPr>
            <a:xfrm>
              <a:off x="5899000" y="2973800"/>
              <a:ext cx="245400" cy="28000"/>
            </a:xfrm>
            <a:custGeom>
              <a:avLst/>
              <a:gdLst/>
              <a:ahLst/>
              <a:cxnLst/>
              <a:rect l="l" t="t" r="r" b="b"/>
              <a:pathLst>
                <a:path w="9816" h="1120" extrusionOk="0">
                  <a:moveTo>
                    <a:pt x="23" y="0"/>
                  </a:moveTo>
                  <a:cubicBezTo>
                    <a:pt x="23" y="183"/>
                    <a:pt x="46" y="274"/>
                    <a:pt x="46" y="274"/>
                  </a:cubicBezTo>
                  <a:cubicBezTo>
                    <a:pt x="46" y="274"/>
                    <a:pt x="23" y="297"/>
                    <a:pt x="0" y="365"/>
                  </a:cubicBezTo>
                  <a:cubicBezTo>
                    <a:pt x="1953" y="816"/>
                    <a:pt x="3907" y="1120"/>
                    <a:pt x="5860" y="1120"/>
                  </a:cubicBezTo>
                  <a:cubicBezTo>
                    <a:pt x="7171" y="1120"/>
                    <a:pt x="8481" y="983"/>
                    <a:pt x="9792" y="662"/>
                  </a:cubicBezTo>
                  <a:cubicBezTo>
                    <a:pt x="9792" y="594"/>
                    <a:pt x="9815" y="479"/>
                    <a:pt x="9815" y="320"/>
                  </a:cubicBezTo>
                  <a:lnTo>
                    <a:pt x="23" y="0"/>
                  </a:ln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4"/>
            <p:cNvSpPr/>
            <p:nvPr/>
          </p:nvSpPr>
          <p:spPr>
            <a:xfrm>
              <a:off x="5984600" y="2808875"/>
              <a:ext cx="19975" cy="154100"/>
            </a:xfrm>
            <a:custGeom>
              <a:avLst/>
              <a:gdLst/>
              <a:ahLst/>
              <a:cxnLst/>
              <a:rect l="l" t="t" r="r" b="b"/>
              <a:pathLst>
                <a:path w="799" h="6164" extrusionOk="0">
                  <a:moveTo>
                    <a:pt x="799" y="1"/>
                  </a:moveTo>
                  <a:cubicBezTo>
                    <a:pt x="776" y="1"/>
                    <a:pt x="731" y="183"/>
                    <a:pt x="662" y="480"/>
                  </a:cubicBezTo>
                  <a:cubicBezTo>
                    <a:pt x="594" y="754"/>
                    <a:pt x="525" y="1142"/>
                    <a:pt x="434" y="1530"/>
                  </a:cubicBezTo>
                  <a:cubicBezTo>
                    <a:pt x="342" y="1918"/>
                    <a:pt x="251" y="2283"/>
                    <a:pt x="183" y="2580"/>
                  </a:cubicBezTo>
                  <a:cubicBezTo>
                    <a:pt x="137" y="2877"/>
                    <a:pt x="114" y="3059"/>
                    <a:pt x="114" y="3059"/>
                  </a:cubicBezTo>
                  <a:cubicBezTo>
                    <a:pt x="114" y="3059"/>
                    <a:pt x="69" y="3265"/>
                    <a:pt x="46" y="3561"/>
                  </a:cubicBezTo>
                  <a:cubicBezTo>
                    <a:pt x="23" y="3835"/>
                    <a:pt x="0" y="4246"/>
                    <a:pt x="0" y="4634"/>
                  </a:cubicBezTo>
                  <a:cubicBezTo>
                    <a:pt x="23" y="5022"/>
                    <a:pt x="69" y="5433"/>
                    <a:pt x="160" y="5707"/>
                  </a:cubicBezTo>
                  <a:cubicBezTo>
                    <a:pt x="206" y="5844"/>
                    <a:pt x="251" y="5958"/>
                    <a:pt x="297" y="6049"/>
                  </a:cubicBezTo>
                  <a:cubicBezTo>
                    <a:pt x="320" y="6118"/>
                    <a:pt x="342" y="6163"/>
                    <a:pt x="342" y="6163"/>
                  </a:cubicBezTo>
                  <a:cubicBezTo>
                    <a:pt x="365" y="6163"/>
                    <a:pt x="342" y="6118"/>
                    <a:pt x="320" y="6026"/>
                  </a:cubicBezTo>
                  <a:cubicBezTo>
                    <a:pt x="320" y="5958"/>
                    <a:pt x="274" y="5844"/>
                    <a:pt x="251" y="5684"/>
                  </a:cubicBezTo>
                  <a:cubicBezTo>
                    <a:pt x="183" y="5410"/>
                    <a:pt x="160" y="5022"/>
                    <a:pt x="160" y="4634"/>
                  </a:cubicBezTo>
                  <a:cubicBezTo>
                    <a:pt x="160" y="4246"/>
                    <a:pt x="206" y="3858"/>
                    <a:pt x="251" y="3561"/>
                  </a:cubicBezTo>
                  <a:cubicBezTo>
                    <a:pt x="297" y="3287"/>
                    <a:pt x="320" y="3082"/>
                    <a:pt x="320" y="3082"/>
                  </a:cubicBezTo>
                  <a:cubicBezTo>
                    <a:pt x="320" y="3082"/>
                    <a:pt x="342" y="2899"/>
                    <a:pt x="388" y="2603"/>
                  </a:cubicBezTo>
                  <a:cubicBezTo>
                    <a:pt x="434" y="2329"/>
                    <a:pt x="502" y="1941"/>
                    <a:pt x="571" y="1553"/>
                  </a:cubicBezTo>
                  <a:cubicBezTo>
                    <a:pt x="639" y="1165"/>
                    <a:pt x="708" y="777"/>
                    <a:pt x="753" y="480"/>
                  </a:cubicBezTo>
                  <a:cubicBezTo>
                    <a:pt x="799" y="206"/>
                    <a:pt x="799" y="1"/>
                    <a:pt x="7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4"/>
            <p:cNvSpPr/>
            <p:nvPr/>
          </p:nvSpPr>
          <p:spPr>
            <a:xfrm>
              <a:off x="5912700" y="2845900"/>
              <a:ext cx="13700" cy="49775"/>
            </a:xfrm>
            <a:custGeom>
              <a:avLst/>
              <a:gdLst/>
              <a:ahLst/>
              <a:cxnLst/>
              <a:rect l="l" t="t" r="r" b="b"/>
              <a:pathLst>
                <a:path w="548" h="1991" extrusionOk="0">
                  <a:moveTo>
                    <a:pt x="317" y="1"/>
                  </a:moveTo>
                  <a:cubicBezTo>
                    <a:pt x="310" y="1"/>
                    <a:pt x="304" y="2"/>
                    <a:pt x="297" y="3"/>
                  </a:cubicBezTo>
                  <a:cubicBezTo>
                    <a:pt x="206" y="26"/>
                    <a:pt x="114" y="186"/>
                    <a:pt x="114" y="368"/>
                  </a:cubicBezTo>
                  <a:cubicBezTo>
                    <a:pt x="135" y="559"/>
                    <a:pt x="215" y="690"/>
                    <a:pt x="300" y="690"/>
                  </a:cubicBezTo>
                  <a:cubicBezTo>
                    <a:pt x="306" y="690"/>
                    <a:pt x="313" y="690"/>
                    <a:pt x="320" y="688"/>
                  </a:cubicBezTo>
                  <a:cubicBezTo>
                    <a:pt x="411" y="665"/>
                    <a:pt x="502" y="505"/>
                    <a:pt x="479" y="300"/>
                  </a:cubicBezTo>
                  <a:cubicBezTo>
                    <a:pt x="479" y="131"/>
                    <a:pt x="401" y="1"/>
                    <a:pt x="317" y="1"/>
                  </a:cubicBezTo>
                  <a:close/>
                  <a:moveTo>
                    <a:pt x="274" y="1028"/>
                  </a:moveTo>
                  <a:cubicBezTo>
                    <a:pt x="267" y="1028"/>
                    <a:pt x="259" y="1029"/>
                    <a:pt x="251" y="1030"/>
                  </a:cubicBezTo>
                  <a:cubicBezTo>
                    <a:pt x="114" y="1053"/>
                    <a:pt x="0" y="1281"/>
                    <a:pt x="23" y="1555"/>
                  </a:cubicBezTo>
                  <a:cubicBezTo>
                    <a:pt x="23" y="1794"/>
                    <a:pt x="126" y="1991"/>
                    <a:pt x="273" y="1991"/>
                  </a:cubicBezTo>
                  <a:cubicBezTo>
                    <a:pt x="281" y="1991"/>
                    <a:pt x="289" y="1990"/>
                    <a:pt x="297" y="1989"/>
                  </a:cubicBezTo>
                  <a:cubicBezTo>
                    <a:pt x="434" y="1966"/>
                    <a:pt x="548" y="1715"/>
                    <a:pt x="525" y="1464"/>
                  </a:cubicBezTo>
                  <a:cubicBezTo>
                    <a:pt x="525" y="1206"/>
                    <a:pt x="403" y="1028"/>
                    <a:pt x="274" y="1028"/>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4"/>
            <p:cNvSpPr/>
            <p:nvPr/>
          </p:nvSpPr>
          <p:spPr>
            <a:xfrm>
              <a:off x="5896725" y="2935550"/>
              <a:ext cx="249950" cy="66125"/>
            </a:xfrm>
            <a:custGeom>
              <a:avLst/>
              <a:gdLst/>
              <a:ahLst/>
              <a:cxnLst/>
              <a:rect l="l" t="t" r="r" b="b"/>
              <a:pathLst>
                <a:path w="9998" h="2645" extrusionOk="0">
                  <a:moveTo>
                    <a:pt x="0" y="1"/>
                  </a:moveTo>
                  <a:cubicBezTo>
                    <a:pt x="46" y="1051"/>
                    <a:pt x="137" y="1804"/>
                    <a:pt x="137" y="1804"/>
                  </a:cubicBezTo>
                  <a:cubicBezTo>
                    <a:pt x="137" y="1804"/>
                    <a:pt x="114" y="1827"/>
                    <a:pt x="91" y="1872"/>
                  </a:cubicBezTo>
                  <a:cubicBezTo>
                    <a:pt x="251" y="1918"/>
                    <a:pt x="434" y="1964"/>
                    <a:pt x="616" y="2009"/>
                  </a:cubicBezTo>
                  <a:cubicBezTo>
                    <a:pt x="2397" y="2392"/>
                    <a:pt x="4185" y="2645"/>
                    <a:pt x="5973" y="2645"/>
                  </a:cubicBezTo>
                  <a:cubicBezTo>
                    <a:pt x="7278" y="2645"/>
                    <a:pt x="8583" y="2510"/>
                    <a:pt x="9883" y="2192"/>
                  </a:cubicBezTo>
                  <a:cubicBezTo>
                    <a:pt x="9906" y="1987"/>
                    <a:pt x="9952" y="1256"/>
                    <a:pt x="9997" y="298"/>
                  </a:cubicBezTo>
                  <a:lnTo>
                    <a:pt x="9997" y="298"/>
                  </a:lnTo>
                  <a:cubicBezTo>
                    <a:pt x="9021" y="498"/>
                    <a:pt x="7620" y="698"/>
                    <a:pt x="5861" y="698"/>
                  </a:cubicBezTo>
                  <a:cubicBezTo>
                    <a:pt x="4206" y="698"/>
                    <a:pt x="2234" y="52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4"/>
            <p:cNvSpPr/>
            <p:nvPr/>
          </p:nvSpPr>
          <p:spPr>
            <a:xfrm>
              <a:off x="5898425" y="2941275"/>
              <a:ext cx="248250" cy="60400"/>
            </a:xfrm>
            <a:custGeom>
              <a:avLst/>
              <a:gdLst/>
              <a:ahLst/>
              <a:cxnLst/>
              <a:rect l="l" t="t" r="r" b="b"/>
              <a:pathLst>
                <a:path w="9930" h="2416" extrusionOk="0">
                  <a:moveTo>
                    <a:pt x="1005" y="0"/>
                  </a:moveTo>
                  <a:cubicBezTo>
                    <a:pt x="2831" y="845"/>
                    <a:pt x="6780" y="753"/>
                    <a:pt x="6917" y="1438"/>
                  </a:cubicBezTo>
                  <a:cubicBezTo>
                    <a:pt x="6988" y="1764"/>
                    <a:pt x="6445" y="1885"/>
                    <a:pt x="5606" y="1885"/>
                  </a:cubicBezTo>
                  <a:cubicBezTo>
                    <a:pt x="4564" y="1885"/>
                    <a:pt x="3065" y="1699"/>
                    <a:pt x="1712" y="1484"/>
                  </a:cubicBezTo>
                  <a:cubicBezTo>
                    <a:pt x="754" y="1347"/>
                    <a:pt x="252" y="1050"/>
                    <a:pt x="0" y="753"/>
                  </a:cubicBezTo>
                  <a:lnTo>
                    <a:pt x="0" y="753"/>
                  </a:lnTo>
                  <a:cubicBezTo>
                    <a:pt x="23" y="1255"/>
                    <a:pt x="69" y="1575"/>
                    <a:pt x="69" y="1575"/>
                  </a:cubicBezTo>
                  <a:cubicBezTo>
                    <a:pt x="69" y="1575"/>
                    <a:pt x="46" y="1598"/>
                    <a:pt x="23" y="1643"/>
                  </a:cubicBezTo>
                  <a:cubicBezTo>
                    <a:pt x="183" y="1689"/>
                    <a:pt x="366" y="1735"/>
                    <a:pt x="548" y="1780"/>
                  </a:cubicBezTo>
                  <a:cubicBezTo>
                    <a:pt x="2329" y="2163"/>
                    <a:pt x="4117" y="2416"/>
                    <a:pt x="5905" y="2416"/>
                  </a:cubicBezTo>
                  <a:cubicBezTo>
                    <a:pt x="7210" y="2416"/>
                    <a:pt x="8515" y="2281"/>
                    <a:pt x="9815" y="1963"/>
                  </a:cubicBezTo>
                  <a:cubicBezTo>
                    <a:pt x="9838" y="1758"/>
                    <a:pt x="9884" y="1027"/>
                    <a:pt x="9929" y="69"/>
                  </a:cubicBezTo>
                  <a:lnTo>
                    <a:pt x="9929" y="69"/>
                  </a:lnTo>
                  <a:cubicBezTo>
                    <a:pt x="8951" y="272"/>
                    <a:pt x="7561" y="468"/>
                    <a:pt x="5817" y="468"/>
                  </a:cubicBezTo>
                  <a:cubicBezTo>
                    <a:pt x="4428" y="468"/>
                    <a:pt x="2815" y="344"/>
                    <a:pt x="100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4"/>
            <p:cNvSpPr/>
            <p:nvPr/>
          </p:nvSpPr>
          <p:spPr>
            <a:xfrm>
              <a:off x="5908125" y="2946150"/>
              <a:ext cx="37125" cy="15700"/>
            </a:xfrm>
            <a:custGeom>
              <a:avLst/>
              <a:gdLst/>
              <a:ahLst/>
              <a:cxnLst/>
              <a:rect l="l" t="t" r="r" b="b"/>
              <a:pathLst>
                <a:path w="1485" h="628" extrusionOk="0">
                  <a:moveTo>
                    <a:pt x="213" y="0"/>
                  </a:moveTo>
                  <a:cubicBezTo>
                    <a:pt x="104" y="0"/>
                    <a:pt x="23" y="41"/>
                    <a:pt x="23" y="102"/>
                  </a:cubicBezTo>
                  <a:cubicBezTo>
                    <a:pt x="1" y="193"/>
                    <a:pt x="160" y="330"/>
                    <a:pt x="343" y="376"/>
                  </a:cubicBezTo>
                  <a:cubicBezTo>
                    <a:pt x="411" y="391"/>
                    <a:pt x="477" y="399"/>
                    <a:pt x="535" y="399"/>
                  </a:cubicBezTo>
                  <a:cubicBezTo>
                    <a:pt x="650" y="399"/>
                    <a:pt x="731" y="368"/>
                    <a:pt x="731" y="307"/>
                  </a:cubicBezTo>
                  <a:cubicBezTo>
                    <a:pt x="754" y="193"/>
                    <a:pt x="594" y="79"/>
                    <a:pt x="389" y="33"/>
                  </a:cubicBezTo>
                  <a:cubicBezTo>
                    <a:pt x="328" y="10"/>
                    <a:pt x="267" y="0"/>
                    <a:pt x="213" y="0"/>
                  </a:cubicBezTo>
                  <a:close/>
                  <a:moveTo>
                    <a:pt x="1136" y="344"/>
                  </a:moveTo>
                  <a:cubicBezTo>
                    <a:pt x="1046" y="344"/>
                    <a:pt x="982" y="370"/>
                    <a:pt x="982" y="421"/>
                  </a:cubicBezTo>
                  <a:cubicBezTo>
                    <a:pt x="959" y="490"/>
                    <a:pt x="1073" y="558"/>
                    <a:pt x="1210" y="604"/>
                  </a:cubicBezTo>
                  <a:cubicBezTo>
                    <a:pt x="1259" y="620"/>
                    <a:pt x="1307" y="628"/>
                    <a:pt x="1350" y="628"/>
                  </a:cubicBezTo>
                  <a:cubicBezTo>
                    <a:pt x="1427" y="628"/>
                    <a:pt x="1484" y="603"/>
                    <a:pt x="1484" y="558"/>
                  </a:cubicBezTo>
                  <a:cubicBezTo>
                    <a:pt x="1484" y="490"/>
                    <a:pt x="1393" y="399"/>
                    <a:pt x="1233" y="353"/>
                  </a:cubicBezTo>
                  <a:cubicBezTo>
                    <a:pt x="1199" y="347"/>
                    <a:pt x="1166" y="344"/>
                    <a:pt x="1136" y="344"/>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4"/>
            <p:cNvSpPr/>
            <p:nvPr/>
          </p:nvSpPr>
          <p:spPr>
            <a:xfrm>
              <a:off x="5919550" y="2761350"/>
              <a:ext cx="200525" cy="86750"/>
            </a:xfrm>
            <a:custGeom>
              <a:avLst/>
              <a:gdLst/>
              <a:ahLst/>
              <a:cxnLst/>
              <a:rect l="l" t="t" r="r" b="b"/>
              <a:pathLst>
                <a:path w="8021" h="3470" extrusionOk="0">
                  <a:moveTo>
                    <a:pt x="4922" y="0"/>
                  </a:moveTo>
                  <a:cubicBezTo>
                    <a:pt x="4190" y="0"/>
                    <a:pt x="3280" y="137"/>
                    <a:pt x="2168" y="464"/>
                  </a:cubicBezTo>
                  <a:cubicBezTo>
                    <a:pt x="2168" y="464"/>
                    <a:pt x="0" y="1765"/>
                    <a:pt x="936" y="2769"/>
                  </a:cubicBezTo>
                  <a:cubicBezTo>
                    <a:pt x="1171" y="3033"/>
                    <a:pt x="1457" y="3131"/>
                    <a:pt x="1752" y="3131"/>
                  </a:cubicBezTo>
                  <a:cubicBezTo>
                    <a:pt x="2606" y="3131"/>
                    <a:pt x="3538" y="2312"/>
                    <a:pt x="3538" y="2312"/>
                  </a:cubicBezTo>
                  <a:cubicBezTo>
                    <a:pt x="3538" y="2312"/>
                    <a:pt x="4102" y="3470"/>
                    <a:pt x="5299" y="3470"/>
                  </a:cubicBezTo>
                  <a:cubicBezTo>
                    <a:pt x="5606" y="3470"/>
                    <a:pt x="5954" y="3394"/>
                    <a:pt x="6345" y="3203"/>
                  </a:cubicBezTo>
                  <a:cubicBezTo>
                    <a:pt x="7915" y="2446"/>
                    <a:pt x="8021" y="0"/>
                    <a:pt x="492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4"/>
            <p:cNvSpPr/>
            <p:nvPr/>
          </p:nvSpPr>
          <p:spPr>
            <a:xfrm>
              <a:off x="5918975" y="2749150"/>
              <a:ext cx="200725" cy="86900"/>
            </a:xfrm>
            <a:custGeom>
              <a:avLst/>
              <a:gdLst/>
              <a:ahLst/>
              <a:cxnLst/>
              <a:rect l="l" t="t" r="r" b="b"/>
              <a:pathLst>
                <a:path w="8029" h="3476" extrusionOk="0">
                  <a:moveTo>
                    <a:pt x="4936" y="0"/>
                  </a:moveTo>
                  <a:cubicBezTo>
                    <a:pt x="4201" y="0"/>
                    <a:pt x="3286" y="139"/>
                    <a:pt x="2169" y="472"/>
                  </a:cubicBezTo>
                  <a:cubicBezTo>
                    <a:pt x="2169" y="472"/>
                    <a:pt x="0" y="1773"/>
                    <a:pt x="936" y="2778"/>
                  </a:cubicBezTo>
                  <a:cubicBezTo>
                    <a:pt x="1173" y="3032"/>
                    <a:pt x="1456" y="3126"/>
                    <a:pt x="1747" y="3126"/>
                  </a:cubicBezTo>
                  <a:cubicBezTo>
                    <a:pt x="2608" y="3126"/>
                    <a:pt x="3538" y="2298"/>
                    <a:pt x="3538" y="2298"/>
                  </a:cubicBezTo>
                  <a:cubicBezTo>
                    <a:pt x="3538" y="2298"/>
                    <a:pt x="4105" y="3476"/>
                    <a:pt x="5320" y="3476"/>
                  </a:cubicBezTo>
                  <a:cubicBezTo>
                    <a:pt x="5628" y="3476"/>
                    <a:pt x="5977" y="3400"/>
                    <a:pt x="6368" y="3211"/>
                  </a:cubicBezTo>
                  <a:cubicBezTo>
                    <a:pt x="7936" y="2455"/>
                    <a:pt x="8028" y="0"/>
                    <a:pt x="49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4"/>
            <p:cNvSpPr/>
            <p:nvPr/>
          </p:nvSpPr>
          <p:spPr>
            <a:xfrm>
              <a:off x="5936075" y="2748950"/>
              <a:ext cx="183775" cy="87100"/>
            </a:xfrm>
            <a:custGeom>
              <a:avLst/>
              <a:gdLst/>
              <a:ahLst/>
              <a:cxnLst/>
              <a:rect l="l" t="t" r="r" b="b"/>
              <a:pathLst>
                <a:path w="7351" h="3484" extrusionOk="0">
                  <a:moveTo>
                    <a:pt x="4292" y="1"/>
                  </a:moveTo>
                  <a:cubicBezTo>
                    <a:pt x="3836" y="92"/>
                    <a:pt x="3379" y="206"/>
                    <a:pt x="2854" y="275"/>
                  </a:cubicBezTo>
                  <a:cubicBezTo>
                    <a:pt x="1211" y="480"/>
                    <a:pt x="1507" y="1393"/>
                    <a:pt x="1507" y="1393"/>
                  </a:cubicBezTo>
                  <a:cubicBezTo>
                    <a:pt x="2176" y="1826"/>
                    <a:pt x="2852" y="2000"/>
                    <a:pt x="3481" y="2000"/>
                  </a:cubicBezTo>
                  <a:cubicBezTo>
                    <a:pt x="4313" y="2000"/>
                    <a:pt x="5060" y="1695"/>
                    <a:pt x="5593" y="1279"/>
                  </a:cubicBezTo>
                  <a:cubicBezTo>
                    <a:pt x="5599" y="1274"/>
                    <a:pt x="5606" y="1272"/>
                    <a:pt x="5614" y="1272"/>
                  </a:cubicBezTo>
                  <a:cubicBezTo>
                    <a:pt x="5788" y="1272"/>
                    <a:pt x="6403" y="2466"/>
                    <a:pt x="5114" y="2991"/>
                  </a:cubicBezTo>
                  <a:cubicBezTo>
                    <a:pt x="4895" y="3079"/>
                    <a:pt x="4687" y="3116"/>
                    <a:pt x="4493" y="3116"/>
                  </a:cubicBezTo>
                  <a:cubicBezTo>
                    <a:pt x="3476" y="3116"/>
                    <a:pt x="2831" y="2101"/>
                    <a:pt x="2831" y="2101"/>
                  </a:cubicBezTo>
                  <a:cubicBezTo>
                    <a:pt x="2831" y="2101"/>
                    <a:pt x="2101" y="2717"/>
                    <a:pt x="914" y="2740"/>
                  </a:cubicBezTo>
                  <a:cubicBezTo>
                    <a:pt x="895" y="2741"/>
                    <a:pt x="877" y="2741"/>
                    <a:pt x="859" y="2741"/>
                  </a:cubicBezTo>
                  <a:cubicBezTo>
                    <a:pt x="308" y="2741"/>
                    <a:pt x="113" y="2409"/>
                    <a:pt x="47" y="2055"/>
                  </a:cubicBezTo>
                  <a:lnTo>
                    <a:pt x="47" y="2055"/>
                  </a:lnTo>
                  <a:cubicBezTo>
                    <a:pt x="1" y="2306"/>
                    <a:pt x="47" y="2557"/>
                    <a:pt x="252" y="2786"/>
                  </a:cubicBezTo>
                  <a:cubicBezTo>
                    <a:pt x="489" y="3040"/>
                    <a:pt x="772" y="3134"/>
                    <a:pt x="1063" y="3134"/>
                  </a:cubicBezTo>
                  <a:cubicBezTo>
                    <a:pt x="1924" y="3134"/>
                    <a:pt x="2854" y="2306"/>
                    <a:pt x="2854" y="2306"/>
                  </a:cubicBezTo>
                  <a:cubicBezTo>
                    <a:pt x="2854" y="2306"/>
                    <a:pt x="3421" y="3484"/>
                    <a:pt x="4636" y="3484"/>
                  </a:cubicBezTo>
                  <a:cubicBezTo>
                    <a:pt x="4944" y="3484"/>
                    <a:pt x="5293" y="3408"/>
                    <a:pt x="5684" y="3219"/>
                  </a:cubicBezTo>
                  <a:cubicBezTo>
                    <a:pt x="7237" y="2466"/>
                    <a:pt x="7351" y="24"/>
                    <a:pt x="429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4"/>
            <p:cNvSpPr/>
            <p:nvPr/>
          </p:nvSpPr>
          <p:spPr>
            <a:xfrm>
              <a:off x="5972025" y="2771225"/>
              <a:ext cx="105600" cy="31650"/>
            </a:xfrm>
            <a:custGeom>
              <a:avLst/>
              <a:gdLst/>
              <a:ahLst/>
              <a:cxnLst/>
              <a:rect l="l" t="t" r="r" b="b"/>
              <a:pathLst>
                <a:path w="4224" h="1266" extrusionOk="0">
                  <a:moveTo>
                    <a:pt x="4201" y="0"/>
                  </a:moveTo>
                  <a:cubicBezTo>
                    <a:pt x="4178" y="0"/>
                    <a:pt x="4178" y="137"/>
                    <a:pt x="4064" y="320"/>
                  </a:cubicBezTo>
                  <a:cubicBezTo>
                    <a:pt x="3973" y="502"/>
                    <a:pt x="3721" y="662"/>
                    <a:pt x="3448" y="776"/>
                  </a:cubicBezTo>
                  <a:cubicBezTo>
                    <a:pt x="3174" y="890"/>
                    <a:pt x="2900" y="959"/>
                    <a:pt x="2672" y="1004"/>
                  </a:cubicBezTo>
                  <a:cubicBezTo>
                    <a:pt x="2443" y="1027"/>
                    <a:pt x="2306" y="1050"/>
                    <a:pt x="2306" y="1050"/>
                  </a:cubicBezTo>
                  <a:lnTo>
                    <a:pt x="2215" y="1050"/>
                  </a:lnTo>
                  <a:cubicBezTo>
                    <a:pt x="2147" y="1073"/>
                    <a:pt x="2055" y="1073"/>
                    <a:pt x="1941" y="1073"/>
                  </a:cubicBezTo>
                  <a:cubicBezTo>
                    <a:pt x="1713" y="1073"/>
                    <a:pt x="1439" y="1004"/>
                    <a:pt x="1142" y="936"/>
                  </a:cubicBezTo>
                  <a:cubicBezTo>
                    <a:pt x="868" y="845"/>
                    <a:pt x="594" y="731"/>
                    <a:pt x="366" y="639"/>
                  </a:cubicBezTo>
                  <a:cubicBezTo>
                    <a:pt x="197" y="583"/>
                    <a:pt x="59" y="542"/>
                    <a:pt x="15" y="542"/>
                  </a:cubicBezTo>
                  <a:cubicBezTo>
                    <a:pt x="6" y="542"/>
                    <a:pt x="1" y="544"/>
                    <a:pt x="1" y="548"/>
                  </a:cubicBezTo>
                  <a:cubicBezTo>
                    <a:pt x="1" y="548"/>
                    <a:pt x="138" y="616"/>
                    <a:pt x="343" y="708"/>
                  </a:cubicBezTo>
                  <a:cubicBezTo>
                    <a:pt x="549" y="822"/>
                    <a:pt x="800" y="959"/>
                    <a:pt x="1097" y="1073"/>
                  </a:cubicBezTo>
                  <a:cubicBezTo>
                    <a:pt x="1370" y="1164"/>
                    <a:pt x="1690" y="1256"/>
                    <a:pt x="1941" y="1256"/>
                  </a:cubicBezTo>
                  <a:cubicBezTo>
                    <a:pt x="1979" y="1263"/>
                    <a:pt x="2015" y="1266"/>
                    <a:pt x="2048" y="1266"/>
                  </a:cubicBezTo>
                  <a:cubicBezTo>
                    <a:pt x="2114" y="1266"/>
                    <a:pt x="2169" y="1256"/>
                    <a:pt x="2215" y="1256"/>
                  </a:cubicBezTo>
                  <a:lnTo>
                    <a:pt x="2329" y="1256"/>
                  </a:lnTo>
                  <a:cubicBezTo>
                    <a:pt x="2329" y="1256"/>
                    <a:pt x="2489" y="1233"/>
                    <a:pt x="2717" y="1187"/>
                  </a:cubicBezTo>
                  <a:cubicBezTo>
                    <a:pt x="2945" y="1119"/>
                    <a:pt x="3242" y="1050"/>
                    <a:pt x="3516" y="913"/>
                  </a:cubicBezTo>
                  <a:cubicBezTo>
                    <a:pt x="3813" y="776"/>
                    <a:pt x="4064" y="571"/>
                    <a:pt x="4155" y="365"/>
                  </a:cubicBezTo>
                  <a:cubicBezTo>
                    <a:pt x="4178" y="297"/>
                    <a:pt x="4201" y="251"/>
                    <a:pt x="4201" y="206"/>
                  </a:cubicBezTo>
                  <a:cubicBezTo>
                    <a:pt x="4201" y="183"/>
                    <a:pt x="4201" y="160"/>
                    <a:pt x="4224" y="137"/>
                  </a:cubicBezTo>
                  <a:cubicBezTo>
                    <a:pt x="4201" y="137"/>
                    <a:pt x="4201" y="114"/>
                    <a:pt x="4201" y="91"/>
                  </a:cubicBezTo>
                  <a:cubicBezTo>
                    <a:pt x="4201" y="23"/>
                    <a:pt x="4201" y="0"/>
                    <a:pt x="4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4"/>
            <p:cNvSpPr/>
            <p:nvPr/>
          </p:nvSpPr>
          <p:spPr>
            <a:xfrm>
              <a:off x="6035950" y="2811600"/>
              <a:ext cx="24550" cy="10775"/>
            </a:xfrm>
            <a:custGeom>
              <a:avLst/>
              <a:gdLst/>
              <a:ahLst/>
              <a:cxnLst/>
              <a:rect l="l" t="t" r="r" b="b"/>
              <a:pathLst>
                <a:path w="982" h="431" extrusionOk="0">
                  <a:moveTo>
                    <a:pt x="557" y="0"/>
                  </a:moveTo>
                  <a:cubicBezTo>
                    <a:pt x="517" y="0"/>
                    <a:pt x="476" y="2"/>
                    <a:pt x="434" y="6"/>
                  </a:cubicBezTo>
                  <a:cubicBezTo>
                    <a:pt x="160" y="51"/>
                    <a:pt x="0" y="165"/>
                    <a:pt x="46" y="280"/>
                  </a:cubicBezTo>
                  <a:cubicBezTo>
                    <a:pt x="64" y="369"/>
                    <a:pt x="223" y="431"/>
                    <a:pt x="412" y="431"/>
                  </a:cubicBezTo>
                  <a:cubicBezTo>
                    <a:pt x="464" y="431"/>
                    <a:pt x="517" y="426"/>
                    <a:pt x="571" y="417"/>
                  </a:cubicBezTo>
                  <a:cubicBezTo>
                    <a:pt x="822" y="394"/>
                    <a:pt x="982" y="257"/>
                    <a:pt x="959" y="143"/>
                  </a:cubicBezTo>
                  <a:cubicBezTo>
                    <a:pt x="921" y="48"/>
                    <a:pt x="756" y="0"/>
                    <a:pt x="55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4"/>
            <p:cNvSpPr/>
            <p:nvPr/>
          </p:nvSpPr>
          <p:spPr>
            <a:xfrm>
              <a:off x="5945775" y="2799750"/>
              <a:ext cx="17725" cy="8000"/>
            </a:xfrm>
            <a:custGeom>
              <a:avLst/>
              <a:gdLst/>
              <a:ahLst/>
              <a:cxnLst/>
              <a:rect l="l" t="t" r="r" b="b"/>
              <a:pathLst>
                <a:path w="709" h="320" extrusionOk="0">
                  <a:moveTo>
                    <a:pt x="321" y="0"/>
                  </a:moveTo>
                  <a:cubicBezTo>
                    <a:pt x="138" y="0"/>
                    <a:pt x="1" y="69"/>
                    <a:pt x="24" y="160"/>
                  </a:cubicBezTo>
                  <a:cubicBezTo>
                    <a:pt x="47" y="251"/>
                    <a:pt x="206" y="320"/>
                    <a:pt x="389" y="320"/>
                  </a:cubicBezTo>
                  <a:cubicBezTo>
                    <a:pt x="572" y="320"/>
                    <a:pt x="709" y="251"/>
                    <a:pt x="686" y="160"/>
                  </a:cubicBezTo>
                  <a:cubicBezTo>
                    <a:pt x="663" y="69"/>
                    <a:pt x="503" y="0"/>
                    <a:pt x="32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4"/>
            <p:cNvSpPr/>
            <p:nvPr/>
          </p:nvSpPr>
          <p:spPr>
            <a:xfrm>
              <a:off x="6027950" y="2767775"/>
              <a:ext cx="202600" cy="351850"/>
            </a:xfrm>
            <a:custGeom>
              <a:avLst/>
              <a:gdLst/>
              <a:ahLst/>
              <a:cxnLst/>
              <a:rect l="l" t="t" r="r" b="b"/>
              <a:pathLst>
                <a:path w="8104" h="14074" extrusionOk="0">
                  <a:moveTo>
                    <a:pt x="4963" y="0"/>
                  </a:moveTo>
                  <a:cubicBezTo>
                    <a:pt x="2816" y="0"/>
                    <a:pt x="1015" y="1742"/>
                    <a:pt x="389" y="5297"/>
                  </a:cubicBezTo>
                  <a:cubicBezTo>
                    <a:pt x="1" y="7419"/>
                    <a:pt x="389" y="9177"/>
                    <a:pt x="1233" y="11117"/>
                  </a:cubicBezTo>
                  <a:cubicBezTo>
                    <a:pt x="1416" y="11528"/>
                    <a:pt x="1873" y="11962"/>
                    <a:pt x="2146" y="12304"/>
                  </a:cubicBezTo>
                  <a:cubicBezTo>
                    <a:pt x="3018" y="13367"/>
                    <a:pt x="4285" y="14073"/>
                    <a:pt x="5690" y="14073"/>
                  </a:cubicBezTo>
                  <a:cubicBezTo>
                    <a:pt x="5794" y="14073"/>
                    <a:pt x="5899" y="14069"/>
                    <a:pt x="6004" y="14062"/>
                  </a:cubicBezTo>
                  <a:cubicBezTo>
                    <a:pt x="8104" y="13879"/>
                    <a:pt x="8058" y="12509"/>
                    <a:pt x="8058" y="12509"/>
                  </a:cubicBezTo>
                  <a:lnTo>
                    <a:pt x="6711" y="12418"/>
                  </a:lnTo>
                  <a:cubicBezTo>
                    <a:pt x="6511" y="12452"/>
                    <a:pt x="6318" y="12467"/>
                    <a:pt x="6135" y="12467"/>
                  </a:cubicBezTo>
                  <a:cubicBezTo>
                    <a:pt x="4191" y="12467"/>
                    <a:pt x="3219" y="10752"/>
                    <a:pt x="3219" y="10752"/>
                  </a:cubicBezTo>
                  <a:cubicBezTo>
                    <a:pt x="1644" y="8310"/>
                    <a:pt x="2261" y="3904"/>
                    <a:pt x="3402" y="2238"/>
                  </a:cubicBezTo>
                  <a:cubicBezTo>
                    <a:pt x="4224" y="1005"/>
                    <a:pt x="4885" y="846"/>
                    <a:pt x="5388" y="526"/>
                  </a:cubicBezTo>
                  <a:cubicBezTo>
                    <a:pt x="5958" y="435"/>
                    <a:pt x="6209" y="481"/>
                    <a:pt x="6552" y="298"/>
                  </a:cubicBezTo>
                  <a:cubicBezTo>
                    <a:pt x="6010" y="100"/>
                    <a:pt x="5476" y="0"/>
                    <a:pt x="4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4"/>
            <p:cNvSpPr/>
            <p:nvPr/>
          </p:nvSpPr>
          <p:spPr>
            <a:xfrm>
              <a:off x="6063900" y="2780925"/>
              <a:ext cx="165525" cy="321600"/>
            </a:xfrm>
            <a:custGeom>
              <a:avLst/>
              <a:gdLst/>
              <a:ahLst/>
              <a:cxnLst/>
              <a:rect l="l" t="t" r="r" b="b"/>
              <a:pathLst>
                <a:path w="6621" h="12864" extrusionOk="0">
                  <a:moveTo>
                    <a:pt x="3950" y="0"/>
                  </a:moveTo>
                  <a:cubicBezTo>
                    <a:pt x="2215" y="251"/>
                    <a:pt x="868" y="1826"/>
                    <a:pt x="343" y="4816"/>
                  </a:cubicBezTo>
                  <a:cubicBezTo>
                    <a:pt x="1" y="6779"/>
                    <a:pt x="412" y="8400"/>
                    <a:pt x="1188" y="10180"/>
                  </a:cubicBezTo>
                  <a:cubicBezTo>
                    <a:pt x="1348" y="10568"/>
                    <a:pt x="1576" y="10933"/>
                    <a:pt x="1827" y="11253"/>
                  </a:cubicBezTo>
                  <a:cubicBezTo>
                    <a:pt x="2608" y="12224"/>
                    <a:pt x="3760" y="12864"/>
                    <a:pt x="5049" y="12864"/>
                  </a:cubicBezTo>
                  <a:cubicBezTo>
                    <a:pt x="5153" y="12864"/>
                    <a:pt x="5259" y="12859"/>
                    <a:pt x="5365" y="12851"/>
                  </a:cubicBezTo>
                  <a:cubicBezTo>
                    <a:pt x="5844" y="12805"/>
                    <a:pt x="6186" y="12691"/>
                    <a:pt x="6460" y="12554"/>
                  </a:cubicBezTo>
                  <a:cubicBezTo>
                    <a:pt x="6620" y="12257"/>
                    <a:pt x="6620" y="11983"/>
                    <a:pt x="6620" y="11983"/>
                  </a:cubicBezTo>
                  <a:lnTo>
                    <a:pt x="5273" y="11892"/>
                  </a:lnTo>
                  <a:cubicBezTo>
                    <a:pt x="5073" y="11926"/>
                    <a:pt x="4880" y="11941"/>
                    <a:pt x="4697" y="11941"/>
                  </a:cubicBezTo>
                  <a:cubicBezTo>
                    <a:pt x="2753" y="11941"/>
                    <a:pt x="1781" y="10226"/>
                    <a:pt x="1781" y="10226"/>
                  </a:cubicBezTo>
                  <a:cubicBezTo>
                    <a:pt x="206" y="7784"/>
                    <a:pt x="823" y="3378"/>
                    <a:pt x="1964" y="1712"/>
                  </a:cubicBezTo>
                  <a:cubicBezTo>
                    <a:pt x="2786" y="479"/>
                    <a:pt x="3447" y="320"/>
                    <a:pt x="39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4"/>
            <p:cNvSpPr/>
            <p:nvPr/>
          </p:nvSpPr>
          <p:spPr>
            <a:xfrm>
              <a:off x="6075325" y="2788700"/>
              <a:ext cx="93600" cy="287250"/>
            </a:xfrm>
            <a:custGeom>
              <a:avLst/>
              <a:gdLst/>
              <a:ahLst/>
              <a:cxnLst/>
              <a:rect l="l" t="t" r="r" b="b"/>
              <a:pathLst>
                <a:path w="3744" h="11490" extrusionOk="0">
                  <a:moveTo>
                    <a:pt x="3314" y="1"/>
                  </a:moveTo>
                  <a:cubicBezTo>
                    <a:pt x="3136" y="1"/>
                    <a:pt x="2899" y="38"/>
                    <a:pt x="2648" y="146"/>
                  </a:cubicBezTo>
                  <a:cubicBezTo>
                    <a:pt x="2351" y="283"/>
                    <a:pt x="2032" y="534"/>
                    <a:pt x="1758" y="853"/>
                  </a:cubicBezTo>
                  <a:cubicBezTo>
                    <a:pt x="1461" y="1150"/>
                    <a:pt x="1210" y="1515"/>
                    <a:pt x="982" y="1903"/>
                  </a:cubicBezTo>
                  <a:cubicBezTo>
                    <a:pt x="776" y="2291"/>
                    <a:pt x="594" y="2702"/>
                    <a:pt x="457" y="3113"/>
                  </a:cubicBezTo>
                  <a:cubicBezTo>
                    <a:pt x="343" y="3501"/>
                    <a:pt x="251" y="3889"/>
                    <a:pt x="206" y="4209"/>
                  </a:cubicBezTo>
                  <a:cubicBezTo>
                    <a:pt x="137" y="4528"/>
                    <a:pt x="92" y="4802"/>
                    <a:pt x="69" y="5007"/>
                  </a:cubicBezTo>
                  <a:cubicBezTo>
                    <a:pt x="46" y="5099"/>
                    <a:pt x="46" y="5167"/>
                    <a:pt x="46" y="5236"/>
                  </a:cubicBezTo>
                  <a:cubicBezTo>
                    <a:pt x="46" y="5281"/>
                    <a:pt x="46" y="5304"/>
                    <a:pt x="46" y="5304"/>
                  </a:cubicBezTo>
                  <a:cubicBezTo>
                    <a:pt x="46" y="5304"/>
                    <a:pt x="23" y="5418"/>
                    <a:pt x="23" y="5601"/>
                  </a:cubicBezTo>
                  <a:cubicBezTo>
                    <a:pt x="0" y="5806"/>
                    <a:pt x="23" y="6080"/>
                    <a:pt x="23" y="6423"/>
                  </a:cubicBezTo>
                  <a:cubicBezTo>
                    <a:pt x="46" y="6765"/>
                    <a:pt x="92" y="7153"/>
                    <a:pt x="183" y="7564"/>
                  </a:cubicBezTo>
                  <a:cubicBezTo>
                    <a:pt x="206" y="7655"/>
                    <a:pt x="229" y="7769"/>
                    <a:pt x="251" y="7861"/>
                  </a:cubicBezTo>
                  <a:cubicBezTo>
                    <a:pt x="297" y="7975"/>
                    <a:pt x="320" y="8066"/>
                    <a:pt x="366" y="8180"/>
                  </a:cubicBezTo>
                  <a:cubicBezTo>
                    <a:pt x="388" y="8271"/>
                    <a:pt x="434" y="8386"/>
                    <a:pt x="457" y="8500"/>
                  </a:cubicBezTo>
                  <a:lnTo>
                    <a:pt x="594" y="8796"/>
                  </a:lnTo>
                  <a:cubicBezTo>
                    <a:pt x="959" y="9618"/>
                    <a:pt x="1461" y="10349"/>
                    <a:pt x="1940" y="10828"/>
                  </a:cubicBezTo>
                  <a:cubicBezTo>
                    <a:pt x="2055" y="10942"/>
                    <a:pt x="2169" y="11033"/>
                    <a:pt x="2283" y="11125"/>
                  </a:cubicBezTo>
                  <a:cubicBezTo>
                    <a:pt x="2329" y="11170"/>
                    <a:pt x="2374" y="11216"/>
                    <a:pt x="2420" y="11239"/>
                  </a:cubicBezTo>
                  <a:cubicBezTo>
                    <a:pt x="2465" y="11284"/>
                    <a:pt x="2511" y="11307"/>
                    <a:pt x="2557" y="11330"/>
                  </a:cubicBezTo>
                  <a:cubicBezTo>
                    <a:pt x="2717" y="11444"/>
                    <a:pt x="2808" y="11490"/>
                    <a:pt x="2831" y="11490"/>
                  </a:cubicBezTo>
                  <a:cubicBezTo>
                    <a:pt x="2831" y="11467"/>
                    <a:pt x="2465" y="11216"/>
                    <a:pt x="2032" y="10737"/>
                  </a:cubicBezTo>
                  <a:cubicBezTo>
                    <a:pt x="1598" y="10257"/>
                    <a:pt x="1142" y="9504"/>
                    <a:pt x="822" y="8705"/>
                  </a:cubicBezTo>
                  <a:lnTo>
                    <a:pt x="685" y="8408"/>
                  </a:lnTo>
                  <a:cubicBezTo>
                    <a:pt x="662" y="8294"/>
                    <a:pt x="639" y="8203"/>
                    <a:pt x="594" y="8089"/>
                  </a:cubicBezTo>
                  <a:cubicBezTo>
                    <a:pt x="571" y="7998"/>
                    <a:pt x="548" y="7906"/>
                    <a:pt x="502" y="7792"/>
                  </a:cubicBezTo>
                  <a:cubicBezTo>
                    <a:pt x="480" y="7701"/>
                    <a:pt x="480" y="7587"/>
                    <a:pt x="457" y="7495"/>
                  </a:cubicBezTo>
                  <a:cubicBezTo>
                    <a:pt x="366" y="7107"/>
                    <a:pt x="343" y="6719"/>
                    <a:pt x="320" y="6400"/>
                  </a:cubicBezTo>
                  <a:cubicBezTo>
                    <a:pt x="320" y="6080"/>
                    <a:pt x="320" y="5806"/>
                    <a:pt x="343" y="5624"/>
                  </a:cubicBezTo>
                  <a:cubicBezTo>
                    <a:pt x="366" y="5441"/>
                    <a:pt x="366" y="5327"/>
                    <a:pt x="366" y="5327"/>
                  </a:cubicBezTo>
                  <a:cubicBezTo>
                    <a:pt x="366" y="5327"/>
                    <a:pt x="366" y="5304"/>
                    <a:pt x="366" y="5259"/>
                  </a:cubicBezTo>
                  <a:cubicBezTo>
                    <a:pt x="366" y="5213"/>
                    <a:pt x="388" y="5122"/>
                    <a:pt x="388" y="5030"/>
                  </a:cubicBezTo>
                  <a:cubicBezTo>
                    <a:pt x="411" y="4848"/>
                    <a:pt x="434" y="4574"/>
                    <a:pt x="502" y="4254"/>
                  </a:cubicBezTo>
                  <a:cubicBezTo>
                    <a:pt x="548" y="3935"/>
                    <a:pt x="639" y="3569"/>
                    <a:pt x="731" y="3181"/>
                  </a:cubicBezTo>
                  <a:cubicBezTo>
                    <a:pt x="822" y="2793"/>
                    <a:pt x="1005" y="2405"/>
                    <a:pt x="1187" y="2017"/>
                  </a:cubicBezTo>
                  <a:cubicBezTo>
                    <a:pt x="1598" y="1264"/>
                    <a:pt x="2146" y="557"/>
                    <a:pt x="2717" y="260"/>
                  </a:cubicBezTo>
                  <a:cubicBezTo>
                    <a:pt x="2990" y="100"/>
                    <a:pt x="3264" y="77"/>
                    <a:pt x="3447" y="77"/>
                  </a:cubicBezTo>
                  <a:cubicBezTo>
                    <a:pt x="3593" y="77"/>
                    <a:pt x="3695" y="106"/>
                    <a:pt x="3730" y="106"/>
                  </a:cubicBezTo>
                  <a:cubicBezTo>
                    <a:pt x="3739" y="106"/>
                    <a:pt x="3744" y="105"/>
                    <a:pt x="3744" y="100"/>
                  </a:cubicBezTo>
                  <a:cubicBezTo>
                    <a:pt x="3744" y="100"/>
                    <a:pt x="3652" y="32"/>
                    <a:pt x="3447" y="9"/>
                  </a:cubicBezTo>
                  <a:cubicBezTo>
                    <a:pt x="3408" y="4"/>
                    <a:pt x="3363" y="1"/>
                    <a:pt x="33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4"/>
            <p:cNvSpPr/>
            <p:nvPr/>
          </p:nvSpPr>
          <p:spPr>
            <a:xfrm>
              <a:off x="6028525" y="2768225"/>
              <a:ext cx="182050" cy="354050"/>
            </a:xfrm>
            <a:custGeom>
              <a:avLst/>
              <a:gdLst/>
              <a:ahLst/>
              <a:cxnLst/>
              <a:rect l="l" t="t" r="r" b="b"/>
              <a:pathLst>
                <a:path w="7282" h="14162" extrusionOk="0">
                  <a:moveTo>
                    <a:pt x="4506" y="0"/>
                  </a:moveTo>
                  <a:cubicBezTo>
                    <a:pt x="4265" y="0"/>
                    <a:pt x="3983" y="27"/>
                    <a:pt x="3676" y="97"/>
                  </a:cubicBezTo>
                  <a:cubicBezTo>
                    <a:pt x="3424" y="166"/>
                    <a:pt x="3173" y="257"/>
                    <a:pt x="2922" y="417"/>
                  </a:cubicBezTo>
                  <a:cubicBezTo>
                    <a:pt x="2648" y="554"/>
                    <a:pt x="2397" y="736"/>
                    <a:pt x="2169" y="965"/>
                  </a:cubicBezTo>
                  <a:cubicBezTo>
                    <a:pt x="1941" y="1170"/>
                    <a:pt x="1713" y="1421"/>
                    <a:pt x="1530" y="1695"/>
                  </a:cubicBezTo>
                  <a:cubicBezTo>
                    <a:pt x="1325" y="1969"/>
                    <a:pt x="1165" y="2266"/>
                    <a:pt x="1005" y="2562"/>
                  </a:cubicBezTo>
                  <a:cubicBezTo>
                    <a:pt x="389" y="3795"/>
                    <a:pt x="138" y="5142"/>
                    <a:pt x="46" y="6146"/>
                  </a:cubicBezTo>
                  <a:cubicBezTo>
                    <a:pt x="1" y="6671"/>
                    <a:pt x="1" y="7082"/>
                    <a:pt x="23" y="7379"/>
                  </a:cubicBezTo>
                  <a:cubicBezTo>
                    <a:pt x="46" y="7538"/>
                    <a:pt x="46" y="7652"/>
                    <a:pt x="46" y="7721"/>
                  </a:cubicBezTo>
                  <a:cubicBezTo>
                    <a:pt x="69" y="7812"/>
                    <a:pt x="69" y="7858"/>
                    <a:pt x="69" y="7858"/>
                  </a:cubicBezTo>
                  <a:cubicBezTo>
                    <a:pt x="69" y="7858"/>
                    <a:pt x="69" y="7904"/>
                    <a:pt x="69" y="7972"/>
                  </a:cubicBezTo>
                  <a:cubicBezTo>
                    <a:pt x="92" y="8063"/>
                    <a:pt x="115" y="8177"/>
                    <a:pt x="138" y="8314"/>
                  </a:cubicBezTo>
                  <a:cubicBezTo>
                    <a:pt x="183" y="8611"/>
                    <a:pt x="275" y="9022"/>
                    <a:pt x="434" y="9524"/>
                  </a:cubicBezTo>
                  <a:cubicBezTo>
                    <a:pt x="571" y="10003"/>
                    <a:pt x="800" y="10574"/>
                    <a:pt x="1096" y="11122"/>
                  </a:cubicBezTo>
                  <a:cubicBezTo>
                    <a:pt x="1233" y="11419"/>
                    <a:pt x="1416" y="11693"/>
                    <a:pt x="1621" y="11966"/>
                  </a:cubicBezTo>
                  <a:cubicBezTo>
                    <a:pt x="1804" y="12240"/>
                    <a:pt x="2032" y="12514"/>
                    <a:pt x="2260" y="12742"/>
                  </a:cubicBezTo>
                  <a:cubicBezTo>
                    <a:pt x="2511" y="12994"/>
                    <a:pt x="2763" y="13222"/>
                    <a:pt x="3036" y="13404"/>
                  </a:cubicBezTo>
                  <a:cubicBezTo>
                    <a:pt x="3333" y="13587"/>
                    <a:pt x="3630" y="13747"/>
                    <a:pt x="3927" y="13861"/>
                  </a:cubicBezTo>
                  <a:cubicBezTo>
                    <a:pt x="4450" y="14082"/>
                    <a:pt x="4991" y="14162"/>
                    <a:pt x="5456" y="14162"/>
                  </a:cubicBezTo>
                  <a:cubicBezTo>
                    <a:pt x="5518" y="14162"/>
                    <a:pt x="5579" y="14160"/>
                    <a:pt x="5639" y="14158"/>
                  </a:cubicBezTo>
                  <a:cubicBezTo>
                    <a:pt x="6141" y="14135"/>
                    <a:pt x="6552" y="14021"/>
                    <a:pt x="6848" y="13929"/>
                  </a:cubicBezTo>
                  <a:cubicBezTo>
                    <a:pt x="7122" y="13838"/>
                    <a:pt x="7282" y="13770"/>
                    <a:pt x="7282" y="13770"/>
                  </a:cubicBezTo>
                  <a:cubicBezTo>
                    <a:pt x="7280" y="13766"/>
                    <a:pt x="7275" y="13765"/>
                    <a:pt x="7266" y="13765"/>
                  </a:cubicBezTo>
                  <a:cubicBezTo>
                    <a:pt x="7159" y="13765"/>
                    <a:pt x="6545" y="14000"/>
                    <a:pt x="5639" y="14021"/>
                  </a:cubicBezTo>
                  <a:cubicBezTo>
                    <a:pt x="5136" y="14021"/>
                    <a:pt x="4566" y="13952"/>
                    <a:pt x="3995" y="13701"/>
                  </a:cubicBezTo>
                  <a:cubicBezTo>
                    <a:pt x="3698" y="13587"/>
                    <a:pt x="3424" y="13427"/>
                    <a:pt x="3173" y="13222"/>
                  </a:cubicBezTo>
                  <a:cubicBezTo>
                    <a:pt x="2899" y="13039"/>
                    <a:pt x="2671" y="12834"/>
                    <a:pt x="2443" y="12583"/>
                  </a:cubicBezTo>
                  <a:cubicBezTo>
                    <a:pt x="2215" y="12354"/>
                    <a:pt x="2009" y="12081"/>
                    <a:pt x="1827" y="11829"/>
                  </a:cubicBezTo>
                  <a:cubicBezTo>
                    <a:pt x="1644" y="11556"/>
                    <a:pt x="1484" y="11282"/>
                    <a:pt x="1347" y="11008"/>
                  </a:cubicBezTo>
                  <a:cubicBezTo>
                    <a:pt x="1051" y="10460"/>
                    <a:pt x="868" y="9912"/>
                    <a:pt x="708" y="9433"/>
                  </a:cubicBezTo>
                  <a:cubicBezTo>
                    <a:pt x="571" y="8954"/>
                    <a:pt x="503" y="8543"/>
                    <a:pt x="457" y="8269"/>
                  </a:cubicBezTo>
                  <a:cubicBezTo>
                    <a:pt x="434" y="8132"/>
                    <a:pt x="412" y="8018"/>
                    <a:pt x="412" y="7926"/>
                  </a:cubicBezTo>
                  <a:cubicBezTo>
                    <a:pt x="389" y="7858"/>
                    <a:pt x="389" y="7812"/>
                    <a:pt x="389" y="7812"/>
                  </a:cubicBezTo>
                  <a:cubicBezTo>
                    <a:pt x="389" y="7812"/>
                    <a:pt x="389" y="7767"/>
                    <a:pt x="389" y="7698"/>
                  </a:cubicBezTo>
                  <a:cubicBezTo>
                    <a:pt x="366" y="7630"/>
                    <a:pt x="366" y="7516"/>
                    <a:pt x="343" y="7356"/>
                  </a:cubicBezTo>
                  <a:cubicBezTo>
                    <a:pt x="320" y="7082"/>
                    <a:pt x="320" y="6671"/>
                    <a:pt x="343" y="6169"/>
                  </a:cubicBezTo>
                  <a:cubicBezTo>
                    <a:pt x="412" y="5187"/>
                    <a:pt x="663" y="3863"/>
                    <a:pt x="1210" y="2677"/>
                  </a:cubicBezTo>
                  <a:cubicBezTo>
                    <a:pt x="1370" y="2380"/>
                    <a:pt x="1530" y="2083"/>
                    <a:pt x="1690" y="1809"/>
                  </a:cubicBezTo>
                  <a:cubicBezTo>
                    <a:pt x="1872" y="1558"/>
                    <a:pt x="2078" y="1307"/>
                    <a:pt x="2306" y="1079"/>
                  </a:cubicBezTo>
                  <a:cubicBezTo>
                    <a:pt x="2511" y="873"/>
                    <a:pt x="2763" y="691"/>
                    <a:pt x="2991" y="554"/>
                  </a:cubicBezTo>
                  <a:cubicBezTo>
                    <a:pt x="3242" y="394"/>
                    <a:pt x="3470" y="303"/>
                    <a:pt x="3721" y="234"/>
                  </a:cubicBezTo>
                  <a:cubicBezTo>
                    <a:pt x="4052" y="118"/>
                    <a:pt x="4372" y="86"/>
                    <a:pt x="4627" y="86"/>
                  </a:cubicBezTo>
                  <a:cubicBezTo>
                    <a:pt x="4723" y="86"/>
                    <a:pt x="4810" y="91"/>
                    <a:pt x="4885" y="97"/>
                  </a:cubicBezTo>
                  <a:cubicBezTo>
                    <a:pt x="5095" y="113"/>
                    <a:pt x="5236" y="130"/>
                    <a:pt x="5301" y="130"/>
                  </a:cubicBezTo>
                  <a:cubicBezTo>
                    <a:pt x="5328" y="130"/>
                    <a:pt x="5342" y="127"/>
                    <a:pt x="5342" y="120"/>
                  </a:cubicBezTo>
                  <a:cubicBezTo>
                    <a:pt x="5365" y="120"/>
                    <a:pt x="5319" y="120"/>
                    <a:pt x="5228" y="97"/>
                  </a:cubicBezTo>
                  <a:cubicBezTo>
                    <a:pt x="5159" y="74"/>
                    <a:pt x="5045" y="52"/>
                    <a:pt x="4908" y="29"/>
                  </a:cubicBezTo>
                  <a:cubicBezTo>
                    <a:pt x="4793" y="11"/>
                    <a:pt x="4658" y="0"/>
                    <a:pt x="4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4"/>
            <p:cNvSpPr/>
            <p:nvPr/>
          </p:nvSpPr>
          <p:spPr>
            <a:xfrm>
              <a:off x="6051350" y="2840800"/>
              <a:ext cx="21725" cy="48000"/>
            </a:xfrm>
            <a:custGeom>
              <a:avLst/>
              <a:gdLst/>
              <a:ahLst/>
              <a:cxnLst/>
              <a:rect l="l" t="t" r="r" b="b"/>
              <a:pathLst>
                <a:path w="869" h="1920" extrusionOk="0">
                  <a:moveTo>
                    <a:pt x="641" y="0"/>
                  </a:moveTo>
                  <a:cubicBezTo>
                    <a:pt x="510" y="0"/>
                    <a:pt x="362" y="197"/>
                    <a:pt x="297" y="435"/>
                  </a:cubicBezTo>
                  <a:cubicBezTo>
                    <a:pt x="229" y="709"/>
                    <a:pt x="297" y="915"/>
                    <a:pt x="457" y="938"/>
                  </a:cubicBezTo>
                  <a:cubicBezTo>
                    <a:pt x="594" y="938"/>
                    <a:pt x="754" y="732"/>
                    <a:pt x="822" y="481"/>
                  </a:cubicBezTo>
                  <a:cubicBezTo>
                    <a:pt x="868" y="230"/>
                    <a:pt x="800" y="2"/>
                    <a:pt x="663" y="2"/>
                  </a:cubicBezTo>
                  <a:cubicBezTo>
                    <a:pt x="656" y="1"/>
                    <a:pt x="649" y="0"/>
                    <a:pt x="641" y="0"/>
                  </a:cubicBezTo>
                  <a:close/>
                  <a:moveTo>
                    <a:pt x="297" y="1234"/>
                  </a:moveTo>
                  <a:cubicBezTo>
                    <a:pt x="206" y="1234"/>
                    <a:pt x="92" y="1371"/>
                    <a:pt x="46" y="1554"/>
                  </a:cubicBezTo>
                  <a:cubicBezTo>
                    <a:pt x="1" y="1759"/>
                    <a:pt x="46" y="1896"/>
                    <a:pt x="160" y="1919"/>
                  </a:cubicBezTo>
                  <a:cubicBezTo>
                    <a:pt x="252" y="1919"/>
                    <a:pt x="366" y="1782"/>
                    <a:pt x="412" y="1600"/>
                  </a:cubicBezTo>
                  <a:cubicBezTo>
                    <a:pt x="457" y="1417"/>
                    <a:pt x="412" y="1257"/>
                    <a:pt x="297" y="1234"/>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4"/>
            <p:cNvSpPr/>
            <p:nvPr/>
          </p:nvSpPr>
          <p:spPr>
            <a:xfrm>
              <a:off x="6084525" y="2788525"/>
              <a:ext cx="197950" cy="298825"/>
            </a:xfrm>
            <a:custGeom>
              <a:avLst/>
              <a:gdLst/>
              <a:ahLst/>
              <a:cxnLst/>
              <a:rect l="l" t="t" r="r" b="b"/>
              <a:pathLst>
                <a:path w="7918" h="11953" extrusionOk="0">
                  <a:moveTo>
                    <a:pt x="2453" y="1"/>
                  </a:moveTo>
                  <a:cubicBezTo>
                    <a:pt x="1924" y="1"/>
                    <a:pt x="1332" y="315"/>
                    <a:pt x="1048" y="700"/>
                  </a:cubicBezTo>
                  <a:cubicBezTo>
                    <a:pt x="682" y="1225"/>
                    <a:pt x="523" y="1933"/>
                    <a:pt x="682" y="2526"/>
                  </a:cubicBezTo>
                  <a:cubicBezTo>
                    <a:pt x="956" y="3576"/>
                    <a:pt x="1550" y="4444"/>
                    <a:pt x="2029" y="5402"/>
                  </a:cubicBezTo>
                  <a:cubicBezTo>
                    <a:pt x="2622" y="6567"/>
                    <a:pt x="3284" y="7297"/>
                    <a:pt x="3969" y="8438"/>
                  </a:cubicBezTo>
                  <a:cubicBezTo>
                    <a:pt x="3307" y="8096"/>
                    <a:pt x="2463" y="7822"/>
                    <a:pt x="1778" y="7571"/>
                  </a:cubicBezTo>
                  <a:cubicBezTo>
                    <a:pt x="1642" y="7526"/>
                    <a:pt x="1507" y="7505"/>
                    <a:pt x="1377" y="7505"/>
                  </a:cubicBezTo>
                  <a:cubicBezTo>
                    <a:pt x="592" y="7505"/>
                    <a:pt x="0" y="8274"/>
                    <a:pt x="568" y="9077"/>
                  </a:cubicBezTo>
                  <a:cubicBezTo>
                    <a:pt x="1025" y="9739"/>
                    <a:pt x="1755" y="10310"/>
                    <a:pt x="2394" y="10812"/>
                  </a:cubicBezTo>
                  <a:cubicBezTo>
                    <a:pt x="3224" y="11450"/>
                    <a:pt x="4367" y="11953"/>
                    <a:pt x="5386" y="11953"/>
                  </a:cubicBezTo>
                  <a:cubicBezTo>
                    <a:pt x="6189" y="11953"/>
                    <a:pt x="6915" y="11640"/>
                    <a:pt x="7347" y="10835"/>
                  </a:cubicBezTo>
                  <a:cubicBezTo>
                    <a:pt x="7918" y="9739"/>
                    <a:pt x="7393" y="8164"/>
                    <a:pt x="7028" y="7092"/>
                  </a:cubicBezTo>
                  <a:cubicBezTo>
                    <a:pt x="6434" y="5311"/>
                    <a:pt x="5590" y="3576"/>
                    <a:pt x="4563" y="1979"/>
                  </a:cubicBezTo>
                  <a:cubicBezTo>
                    <a:pt x="4243" y="1454"/>
                    <a:pt x="3878" y="883"/>
                    <a:pt x="3421" y="449"/>
                  </a:cubicBezTo>
                  <a:cubicBezTo>
                    <a:pt x="3307" y="358"/>
                    <a:pt x="3193" y="267"/>
                    <a:pt x="3056" y="175"/>
                  </a:cubicBezTo>
                  <a:cubicBezTo>
                    <a:pt x="2919" y="107"/>
                    <a:pt x="2782" y="39"/>
                    <a:pt x="2645" y="16"/>
                  </a:cubicBezTo>
                  <a:cubicBezTo>
                    <a:pt x="2582" y="6"/>
                    <a:pt x="2518" y="1"/>
                    <a:pt x="2453"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4"/>
            <p:cNvSpPr/>
            <p:nvPr/>
          </p:nvSpPr>
          <p:spPr>
            <a:xfrm>
              <a:off x="6180900" y="2998175"/>
              <a:ext cx="41675" cy="18650"/>
            </a:xfrm>
            <a:custGeom>
              <a:avLst/>
              <a:gdLst/>
              <a:ahLst/>
              <a:cxnLst/>
              <a:rect l="l" t="t" r="r" b="b"/>
              <a:pathLst>
                <a:path w="1667" h="746" extrusionOk="0">
                  <a:moveTo>
                    <a:pt x="32" y="1"/>
                  </a:moveTo>
                  <a:cubicBezTo>
                    <a:pt x="15" y="1"/>
                    <a:pt x="4" y="2"/>
                    <a:pt x="0" y="7"/>
                  </a:cubicBezTo>
                  <a:cubicBezTo>
                    <a:pt x="0" y="29"/>
                    <a:pt x="205" y="121"/>
                    <a:pt x="434" y="212"/>
                  </a:cubicBezTo>
                  <a:cubicBezTo>
                    <a:pt x="639" y="280"/>
                    <a:pt x="845" y="372"/>
                    <a:pt x="845" y="372"/>
                  </a:cubicBezTo>
                  <a:cubicBezTo>
                    <a:pt x="845" y="372"/>
                    <a:pt x="890" y="395"/>
                    <a:pt x="982" y="417"/>
                  </a:cubicBezTo>
                  <a:cubicBezTo>
                    <a:pt x="1050" y="440"/>
                    <a:pt x="1141" y="486"/>
                    <a:pt x="1255" y="532"/>
                  </a:cubicBezTo>
                  <a:cubicBezTo>
                    <a:pt x="1301" y="554"/>
                    <a:pt x="1347" y="577"/>
                    <a:pt x="1392" y="600"/>
                  </a:cubicBezTo>
                  <a:cubicBezTo>
                    <a:pt x="1438" y="623"/>
                    <a:pt x="1484" y="646"/>
                    <a:pt x="1506" y="691"/>
                  </a:cubicBezTo>
                  <a:cubicBezTo>
                    <a:pt x="1557" y="725"/>
                    <a:pt x="1607" y="746"/>
                    <a:pt x="1630" y="746"/>
                  </a:cubicBezTo>
                  <a:cubicBezTo>
                    <a:pt x="1639" y="746"/>
                    <a:pt x="1643" y="743"/>
                    <a:pt x="1643" y="737"/>
                  </a:cubicBezTo>
                  <a:cubicBezTo>
                    <a:pt x="1666" y="737"/>
                    <a:pt x="1621" y="691"/>
                    <a:pt x="1575" y="623"/>
                  </a:cubicBezTo>
                  <a:cubicBezTo>
                    <a:pt x="1552" y="577"/>
                    <a:pt x="1506" y="554"/>
                    <a:pt x="1461" y="509"/>
                  </a:cubicBezTo>
                  <a:cubicBezTo>
                    <a:pt x="1438" y="486"/>
                    <a:pt x="1392" y="440"/>
                    <a:pt x="1324" y="417"/>
                  </a:cubicBezTo>
                  <a:cubicBezTo>
                    <a:pt x="1233" y="349"/>
                    <a:pt x="1141" y="280"/>
                    <a:pt x="1050" y="258"/>
                  </a:cubicBezTo>
                  <a:cubicBezTo>
                    <a:pt x="982" y="212"/>
                    <a:pt x="913" y="189"/>
                    <a:pt x="913" y="189"/>
                  </a:cubicBezTo>
                  <a:cubicBezTo>
                    <a:pt x="913" y="189"/>
                    <a:pt x="708" y="121"/>
                    <a:pt x="479" y="75"/>
                  </a:cubicBezTo>
                  <a:cubicBezTo>
                    <a:pt x="293" y="38"/>
                    <a:pt x="107" y="1"/>
                    <a:pt x="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4"/>
            <p:cNvSpPr/>
            <p:nvPr/>
          </p:nvSpPr>
          <p:spPr>
            <a:xfrm>
              <a:off x="6241950" y="3062575"/>
              <a:ext cx="10850" cy="7350"/>
            </a:xfrm>
            <a:custGeom>
              <a:avLst/>
              <a:gdLst/>
              <a:ahLst/>
              <a:cxnLst/>
              <a:rect l="l" t="t" r="r" b="b"/>
              <a:pathLst>
                <a:path w="434" h="294" extrusionOk="0">
                  <a:moveTo>
                    <a:pt x="333" y="0"/>
                  </a:moveTo>
                  <a:cubicBezTo>
                    <a:pt x="314" y="0"/>
                    <a:pt x="294" y="3"/>
                    <a:pt x="274" y="10"/>
                  </a:cubicBezTo>
                  <a:cubicBezTo>
                    <a:pt x="206" y="10"/>
                    <a:pt x="137" y="33"/>
                    <a:pt x="137" y="33"/>
                  </a:cubicBezTo>
                  <a:cubicBezTo>
                    <a:pt x="137" y="33"/>
                    <a:pt x="92" y="101"/>
                    <a:pt x="46" y="147"/>
                  </a:cubicBezTo>
                  <a:cubicBezTo>
                    <a:pt x="23" y="215"/>
                    <a:pt x="0" y="261"/>
                    <a:pt x="23" y="284"/>
                  </a:cubicBezTo>
                  <a:cubicBezTo>
                    <a:pt x="30" y="290"/>
                    <a:pt x="40" y="293"/>
                    <a:pt x="53" y="293"/>
                  </a:cubicBezTo>
                  <a:cubicBezTo>
                    <a:pt x="84" y="293"/>
                    <a:pt x="128" y="277"/>
                    <a:pt x="160" y="261"/>
                  </a:cubicBezTo>
                  <a:cubicBezTo>
                    <a:pt x="206" y="238"/>
                    <a:pt x="251" y="215"/>
                    <a:pt x="251" y="215"/>
                  </a:cubicBezTo>
                  <a:cubicBezTo>
                    <a:pt x="251" y="215"/>
                    <a:pt x="297" y="170"/>
                    <a:pt x="343" y="147"/>
                  </a:cubicBezTo>
                  <a:cubicBezTo>
                    <a:pt x="388" y="101"/>
                    <a:pt x="434" y="55"/>
                    <a:pt x="434" y="33"/>
                  </a:cubicBezTo>
                  <a:cubicBezTo>
                    <a:pt x="418" y="17"/>
                    <a:pt x="379" y="0"/>
                    <a:pt x="3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4"/>
            <p:cNvSpPr/>
            <p:nvPr/>
          </p:nvSpPr>
          <p:spPr>
            <a:xfrm>
              <a:off x="6086175" y="2876200"/>
              <a:ext cx="196300" cy="211150"/>
            </a:xfrm>
            <a:custGeom>
              <a:avLst/>
              <a:gdLst/>
              <a:ahLst/>
              <a:cxnLst/>
              <a:rect l="l" t="t" r="r" b="b"/>
              <a:pathLst>
                <a:path w="7852" h="8446" extrusionOk="0">
                  <a:moveTo>
                    <a:pt x="5410" y="1"/>
                  </a:moveTo>
                  <a:cubicBezTo>
                    <a:pt x="4428" y="526"/>
                    <a:pt x="2762" y="1462"/>
                    <a:pt x="1986" y="1918"/>
                  </a:cubicBezTo>
                  <a:cubicBezTo>
                    <a:pt x="2168" y="2284"/>
                    <a:pt x="2374" y="2626"/>
                    <a:pt x="2579" y="2945"/>
                  </a:cubicBezTo>
                  <a:cubicBezTo>
                    <a:pt x="3218" y="2603"/>
                    <a:pt x="4268" y="2078"/>
                    <a:pt x="4634" y="2078"/>
                  </a:cubicBezTo>
                  <a:cubicBezTo>
                    <a:pt x="4637" y="2078"/>
                    <a:pt x="4641" y="2078"/>
                    <a:pt x="4645" y="2078"/>
                  </a:cubicBezTo>
                  <a:cubicBezTo>
                    <a:pt x="5215" y="2078"/>
                    <a:pt x="5980" y="3727"/>
                    <a:pt x="5889" y="4498"/>
                  </a:cubicBezTo>
                  <a:cubicBezTo>
                    <a:pt x="5865" y="4688"/>
                    <a:pt x="5675" y="4760"/>
                    <a:pt x="5401" y="4760"/>
                  </a:cubicBezTo>
                  <a:cubicBezTo>
                    <a:pt x="4888" y="4760"/>
                    <a:pt x="4081" y="4508"/>
                    <a:pt x="3515" y="4315"/>
                  </a:cubicBezTo>
                  <a:lnTo>
                    <a:pt x="3515" y="4315"/>
                  </a:lnTo>
                  <a:cubicBezTo>
                    <a:pt x="3629" y="4498"/>
                    <a:pt x="3766" y="4703"/>
                    <a:pt x="3903" y="4931"/>
                  </a:cubicBezTo>
                  <a:cubicBezTo>
                    <a:pt x="3698" y="4817"/>
                    <a:pt x="3469" y="4726"/>
                    <a:pt x="3241" y="4612"/>
                  </a:cubicBezTo>
                  <a:lnTo>
                    <a:pt x="3241" y="4612"/>
                  </a:lnTo>
                  <a:cubicBezTo>
                    <a:pt x="3242" y="4612"/>
                    <a:pt x="5524" y="5890"/>
                    <a:pt x="5775" y="6712"/>
                  </a:cubicBezTo>
                  <a:cubicBezTo>
                    <a:pt x="5926" y="7164"/>
                    <a:pt x="5661" y="7499"/>
                    <a:pt x="5043" y="7499"/>
                  </a:cubicBezTo>
                  <a:cubicBezTo>
                    <a:pt x="4538" y="7499"/>
                    <a:pt x="3797" y="7276"/>
                    <a:pt x="2853" y="6712"/>
                  </a:cubicBezTo>
                  <a:cubicBezTo>
                    <a:pt x="1050" y="5616"/>
                    <a:pt x="1758" y="4498"/>
                    <a:pt x="1963" y="4155"/>
                  </a:cubicBezTo>
                  <a:cubicBezTo>
                    <a:pt x="1917" y="4155"/>
                    <a:pt x="1872" y="4132"/>
                    <a:pt x="1826" y="4110"/>
                  </a:cubicBezTo>
                  <a:cubicBezTo>
                    <a:pt x="1643" y="4087"/>
                    <a:pt x="1347" y="4064"/>
                    <a:pt x="1050" y="4041"/>
                  </a:cubicBezTo>
                  <a:cubicBezTo>
                    <a:pt x="411" y="4178"/>
                    <a:pt x="0" y="4863"/>
                    <a:pt x="502" y="5570"/>
                  </a:cubicBezTo>
                  <a:cubicBezTo>
                    <a:pt x="959" y="6232"/>
                    <a:pt x="1689" y="6803"/>
                    <a:pt x="2328" y="7305"/>
                  </a:cubicBezTo>
                  <a:cubicBezTo>
                    <a:pt x="3158" y="7943"/>
                    <a:pt x="4301" y="8446"/>
                    <a:pt x="5320" y="8446"/>
                  </a:cubicBezTo>
                  <a:cubicBezTo>
                    <a:pt x="6123" y="8446"/>
                    <a:pt x="6849" y="8133"/>
                    <a:pt x="7281" y="7328"/>
                  </a:cubicBezTo>
                  <a:cubicBezTo>
                    <a:pt x="7852" y="6232"/>
                    <a:pt x="7327" y="4657"/>
                    <a:pt x="6962" y="3585"/>
                  </a:cubicBezTo>
                  <a:cubicBezTo>
                    <a:pt x="6574" y="2352"/>
                    <a:pt x="6026" y="1165"/>
                    <a:pt x="541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4"/>
            <p:cNvSpPr/>
            <p:nvPr/>
          </p:nvSpPr>
          <p:spPr>
            <a:xfrm>
              <a:off x="6090725" y="2784550"/>
              <a:ext cx="155250" cy="157300"/>
            </a:xfrm>
            <a:custGeom>
              <a:avLst/>
              <a:gdLst/>
              <a:ahLst/>
              <a:cxnLst/>
              <a:rect l="l" t="t" r="r" b="b"/>
              <a:pathLst>
                <a:path w="6210" h="6292" extrusionOk="0">
                  <a:moveTo>
                    <a:pt x="2267" y="0"/>
                  </a:moveTo>
                  <a:cubicBezTo>
                    <a:pt x="1652" y="0"/>
                    <a:pt x="998" y="513"/>
                    <a:pt x="685" y="951"/>
                  </a:cubicBezTo>
                  <a:cubicBezTo>
                    <a:pt x="252" y="1521"/>
                    <a:pt x="1" y="2138"/>
                    <a:pt x="183" y="2800"/>
                  </a:cubicBezTo>
                  <a:cubicBezTo>
                    <a:pt x="503" y="3964"/>
                    <a:pt x="1188" y="4945"/>
                    <a:pt x="1735" y="5995"/>
                  </a:cubicBezTo>
                  <a:cubicBezTo>
                    <a:pt x="1781" y="6086"/>
                    <a:pt x="1849" y="6201"/>
                    <a:pt x="1895" y="6292"/>
                  </a:cubicBezTo>
                  <a:cubicBezTo>
                    <a:pt x="2489" y="5950"/>
                    <a:pt x="4200" y="5082"/>
                    <a:pt x="6209" y="4877"/>
                  </a:cubicBezTo>
                  <a:cubicBezTo>
                    <a:pt x="5753" y="3964"/>
                    <a:pt x="5228" y="3051"/>
                    <a:pt x="4634" y="2183"/>
                  </a:cubicBezTo>
                  <a:cubicBezTo>
                    <a:pt x="4269" y="1613"/>
                    <a:pt x="3858" y="974"/>
                    <a:pt x="3310" y="494"/>
                  </a:cubicBezTo>
                  <a:cubicBezTo>
                    <a:pt x="3196" y="403"/>
                    <a:pt x="3059" y="289"/>
                    <a:pt x="2899" y="198"/>
                  </a:cubicBezTo>
                  <a:cubicBezTo>
                    <a:pt x="2762" y="106"/>
                    <a:pt x="2603" y="38"/>
                    <a:pt x="2443" y="15"/>
                  </a:cubicBezTo>
                  <a:cubicBezTo>
                    <a:pt x="2385" y="5"/>
                    <a:pt x="2326" y="0"/>
                    <a:pt x="22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4"/>
            <p:cNvSpPr/>
            <p:nvPr/>
          </p:nvSpPr>
          <p:spPr>
            <a:xfrm>
              <a:off x="6132950" y="2887700"/>
              <a:ext cx="98175" cy="32500"/>
            </a:xfrm>
            <a:custGeom>
              <a:avLst/>
              <a:gdLst/>
              <a:ahLst/>
              <a:cxnLst/>
              <a:rect l="l" t="t" r="r" b="b"/>
              <a:pathLst>
                <a:path w="3927" h="1300" extrusionOk="0">
                  <a:moveTo>
                    <a:pt x="3342" y="1"/>
                  </a:moveTo>
                  <a:cubicBezTo>
                    <a:pt x="3191" y="1"/>
                    <a:pt x="3024" y="6"/>
                    <a:pt x="2854" y="20"/>
                  </a:cubicBezTo>
                  <a:cubicBezTo>
                    <a:pt x="2603" y="43"/>
                    <a:pt x="2329" y="66"/>
                    <a:pt x="2123" y="134"/>
                  </a:cubicBezTo>
                  <a:lnTo>
                    <a:pt x="1804" y="203"/>
                  </a:lnTo>
                  <a:cubicBezTo>
                    <a:pt x="1804" y="203"/>
                    <a:pt x="1690" y="249"/>
                    <a:pt x="1484" y="317"/>
                  </a:cubicBezTo>
                  <a:cubicBezTo>
                    <a:pt x="1302" y="386"/>
                    <a:pt x="1073" y="522"/>
                    <a:pt x="845" y="637"/>
                  </a:cubicBezTo>
                  <a:cubicBezTo>
                    <a:pt x="389" y="910"/>
                    <a:pt x="1" y="1276"/>
                    <a:pt x="24" y="1299"/>
                  </a:cubicBezTo>
                  <a:cubicBezTo>
                    <a:pt x="24" y="1299"/>
                    <a:pt x="26" y="1300"/>
                    <a:pt x="27" y="1300"/>
                  </a:cubicBezTo>
                  <a:cubicBezTo>
                    <a:pt x="74" y="1300"/>
                    <a:pt x="473" y="994"/>
                    <a:pt x="914" y="774"/>
                  </a:cubicBezTo>
                  <a:cubicBezTo>
                    <a:pt x="1165" y="659"/>
                    <a:pt x="1393" y="545"/>
                    <a:pt x="1576" y="500"/>
                  </a:cubicBezTo>
                  <a:cubicBezTo>
                    <a:pt x="1758" y="431"/>
                    <a:pt x="1872" y="408"/>
                    <a:pt x="1872" y="408"/>
                  </a:cubicBezTo>
                  <a:cubicBezTo>
                    <a:pt x="1872" y="408"/>
                    <a:pt x="2009" y="363"/>
                    <a:pt x="2192" y="317"/>
                  </a:cubicBezTo>
                  <a:cubicBezTo>
                    <a:pt x="2375" y="249"/>
                    <a:pt x="2626" y="203"/>
                    <a:pt x="2877" y="157"/>
                  </a:cubicBezTo>
                  <a:cubicBezTo>
                    <a:pt x="3402" y="89"/>
                    <a:pt x="3927" y="66"/>
                    <a:pt x="3927" y="43"/>
                  </a:cubicBezTo>
                  <a:cubicBezTo>
                    <a:pt x="3927" y="27"/>
                    <a:pt x="3677" y="1"/>
                    <a:pt x="33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4"/>
            <p:cNvSpPr/>
            <p:nvPr/>
          </p:nvSpPr>
          <p:spPr>
            <a:xfrm>
              <a:off x="6114125" y="2784400"/>
              <a:ext cx="131850" cy="157450"/>
            </a:xfrm>
            <a:custGeom>
              <a:avLst/>
              <a:gdLst/>
              <a:ahLst/>
              <a:cxnLst/>
              <a:rect l="l" t="t" r="r" b="b"/>
              <a:pathLst>
                <a:path w="5274" h="6298" extrusionOk="0">
                  <a:moveTo>
                    <a:pt x="1267" y="1"/>
                  </a:moveTo>
                  <a:cubicBezTo>
                    <a:pt x="813" y="1"/>
                    <a:pt x="349" y="206"/>
                    <a:pt x="0" y="477"/>
                  </a:cubicBezTo>
                  <a:cubicBezTo>
                    <a:pt x="92" y="449"/>
                    <a:pt x="184" y="436"/>
                    <a:pt x="276" y="436"/>
                  </a:cubicBezTo>
                  <a:cubicBezTo>
                    <a:pt x="1451" y="436"/>
                    <a:pt x="2645" y="2595"/>
                    <a:pt x="2603" y="3399"/>
                  </a:cubicBezTo>
                  <a:cubicBezTo>
                    <a:pt x="2557" y="4244"/>
                    <a:pt x="845" y="4632"/>
                    <a:pt x="115" y="4769"/>
                  </a:cubicBezTo>
                  <a:cubicBezTo>
                    <a:pt x="274" y="5042"/>
                    <a:pt x="434" y="5316"/>
                    <a:pt x="571" y="5590"/>
                  </a:cubicBezTo>
                  <a:cubicBezTo>
                    <a:pt x="1023" y="5344"/>
                    <a:pt x="2748" y="4507"/>
                    <a:pt x="3373" y="4507"/>
                  </a:cubicBezTo>
                  <a:cubicBezTo>
                    <a:pt x="3443" y="4507"/>
                    <a:pt x="3499" y="4517"/>
                    <a:pt x="3538" y="4540"/>
                  </a:cubicBezTo>
                  <a:cubicBezTo>
                    <a:pt x="3904" y="4769"/>
                    <a:pt x="1598" y="5819"/>
                    <a:pt x="868" y="6138"/>
                  </a:cubicBezTo>
                  <a:cubicBezTo>
                    <a:pt x="913" y="6207"/>
                    <a:pt x="936" y="6252"/>
                    <a:pt x="959" y="6298"/>
                  </a:cubicBezTo>
                  <a:cubicBezTo>
                    <a:pt x="1553" y="5956"/>
                    <a:pt x="3264" y="5088"/>
                    <a:pt x="5273" y="4883"/>
                  </a:cubicBezTo>
                  <a:cubicBezTo>
                    <a:pt x="4817" y="3970"/>
                    <a:pt x="4292" y="3057"/>
                    <a:pt x="3698" y="2189"/>
                  </a:cubicBezTo>
                  <a:cubicBezTo>
                    <a:pt x="3333" y="1619"/>
                    <a:pt x="2922" y="980"/>
                    <a:pt x="2374" y="500"/>
                  </a:cubicBezTo>
                  <a:cubicBezTo>
                    <a:pt x="2260" y="409"/>
                    <a:pt x="2123" y="295"/>
                    <a:pt x="1963" y="204"/>
                  </a:cubicBezTo>
                  <a:cubicBezTo>
                    <a:pt x="1826" y="112"/>
                    <a:pt x="1667" y="44"/>
                    <a:pt x="1507" y="21"/>
                  </a:cubicBezTo>
                  <a:cubicBezTo>
                    <a:pt x="1428" y="7"/>
                    <a:pt x="1347" y="1"/>
                    <a:pt x="126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4"/>
            <p:cNvSpPr/>
            <p:nvPr/>
          </p:nvSpPr>
          <p:spPr>
            <a:xfrm>
              <a:off x="6105000" y="2850475"/>
              <a:ext cx="13150" cy="21400"/>
            </a:xfrm>
            <a:custGeom>
              <a:avLst/>
              <a:gdLst/>
              <a:ahLst/>
              <a:cxnLst/>
              <a:rect l="l" t="t" r="r" b="b"/>
              <a:pathLst>
                <a:path w="526" h="856" extrusionOk="0">
                  <a:moveTo>
                    <a:pt x="208" y="0"/>
                  </a:moveTo>
                  <a:cubicBezTo>
                    <a:pt x="199" y="0"/>
                    <a:pt x="191" y="1"/>
                    <a:pt x="183" y="3"/>
                  </a:cubicBezTo>
                  <a:cubicBezTo>
                    <a:pt x="69" y="48"/>
                    <a:pt x="0" y="277"/>
                    <a:pt x="46" y="505"/>
                  </a:cubicBezTo>
                  <a:cubicBezTo>
                    <a:pt x="106" y="707"/>
                    <a:pt x="221" y="855"/>
                    <a:pt x="325" y="855"/>
                  </a:cubicBezTo>
                  <a:cubicBezTo>
                    <a:pt x="339" y="855"/>
                    <a:pt x="352" y="853"/>
                    <a:pt x="365" y="847"/>
                  </a:cubicBezTo>
                  <a:cubicBezTo>
                    <a:pt x="480" y="802"/>
                    <a:pt x="525" y="596"/>
                    <a:pt x="480" y="368"/>
                  </a:cubicBezTo>
                  <a:cubicBezTo>
                    <a:pt x="437" y="135"/>
                    <a:pt x="316" y="0"/>
                    <a:pt x="208"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4"/>
            <p:cNvSpPr/>
            <p:nvPr/>
          </p:nvSpPr>
          <p:spPr>
            <a:xfrm>
              <a:off x="6103275" y="2828200"/>
              <a:ext cx="9150" cy="15025"/>
            </a:xfrm>
            <a:custGeom>
              <a:avLst/>
              <a:gdLst/>
              <a:ahLst/>
              <a:cxnLst/>
              <a:rect l="l" t="t" r="r" b="b"/>
              <a:pathLst>
                <a:path w="366" h="601" extrusionOk="0">
                  <a:moveTo>
                    <a:pt x="143" y="0"/>
                  </a:moveTo>
                  <a:cubicBezTo>
                    <a:pt x="133" y="0"/>
                    <a:pt x="124" y="1"/>
                    <a:pt x="115" y="4"/>
                  </a:cubicBezTo>
                  <a:cubicBezTo>
                    <a:pt x="46" y="26"/>
                    <a:pt x="1" y="186"/>
                    <a:pt x="24" y="346"/>
                  </a:cubicBezTo>
                  <a:cubicBezTo>
                    <a:pt x="65" y="510"/>
                    <a:pt x="143" y="601"/>
                    <a:pt x="224" y="601"/>
                  </a:cubicBezTo>
                  <a:cubicBezTo>
                    <a:pt x="233" y="601"/>
                    <a:pt x="243" y="599"/>
                    <a:pt x="252" y="597"/>
                  </a:cubicBezTo>
                  <a:cubicBezTo>
                    <a:pt x="343" y="574"/>
                    <a:pt x="366" y="415"/>
                    <a:pt x="343" y="255"/>
                  </a:cubicBezTo>
                  <a:cubicBezTo>
                    <a:pt x="302" y="91"/>
                    <a:pt x="224" y="0"/>
                    <a:pt x="14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4"/>
            <p:cNvSpPr/>
            <p:nvPr/>
          </p:nvSpPr>
          <p:spPr>
            <a:xfrm>
              <a:off x="6017200" y="2895575"/>
              <a:ext cx="127775" cy="109925"/>
            </a:xfrm>
            <a:custGeom>
              <a:avLst/>
              <a:gdLst/>
              <a:ahLst/>
              <a:cxnLst/>
              <a:rect l="l" t="t" r="r" b="b"/>
              <a:pathLst>
                <a:path w="5111" h="4397" extrusionOk="0">
                  <a:moveTo>
                    <a:pt x="2069" y="0"/>
                  </a:moveTo>
                  <a:cubicBezTo>
                    <a:pt x="685" y="0"/>
                    <a:pt x="38" y="1348"/>
                    <a:pt x="20" y="1828"/>
                  </a:cubicBezTo>
                  <a:cubicBezTo>
                    <a:pt x="1" y="2496"/>
                    <a:pt x="684" y="3323"/>
                    <a:pt x="1308" y="3323"/>
                  </a:cubicBezTo>
                  <a:cubicBezTo>
                    <a:pt x="1431" y="3323"/>
                    <a:pt x="1551" y="3292"/>
                    <a:pt x="1663" y="3220"/>
                  </a:cubicBezTo>
                  <a:cubicBezTo>
                    <a:pt x="1663" y="3220"/>
                    <a:pt x="2211" y="3996"/>
                    <a:pt x="2987" y="4270"/>
                  </a:cubicBezTo>
                  <a:cubicBezTo>
                    <a:pt x="3221" y="4357"/>
                    <a:pt x="3450" y="4397"/>
                    <a:pt x="3656" y="4397"/>
                  </a:cubicBezTo>
                  <a:cubicBezTo>
                    <a:pt x="4156" y="4397"/>
                    <a:pt x="4519" y="4163"/>
                    <a:pt x="4471" y="3791"/>
                  </a:cubicBezTo>
                  <a:cubicBezTo>
                    <a:pt x="4471" y="3791"/>
                    <a:pt x="5110" y="1098"/>
                    <a:pt x="3170" y="253"/>
                  </a:cubicBezTo>
                  <a:cubicBezTo>
                    <a:pt x="2761" y="75"/>
                    <a:pt x="2394" y="0"/>
                    <a:pt x="2069"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4"/>
            <p:cNvSpPr/>
            <p:nvPr/>
          </p:nvSpPr>
          <p:spPr>
            <a:xfrm>
              <a:off x="6018825" y="2900025"/>
              <a:ext cx="37700" cy="32750"/>
            </a:xfrm>
            <a:custGeom>
              <a:avLst/>
              <a:gdLst/>
              <a:ahLst/>
              <a:cxnLst/>
              <a:rect l="l" t="t" r="r" b="b"/>
              <a:pathLst>
                <a:path w="1508" h="1310" extrusionOk="0">
                  <a:moveTo>
                    <a:pt x="1486" y="1"/>
                  </a:moveTo>
                  <a:cubicBezTo>
                    <a:pt x="1416" y="1"/>
                    <a:pt x="1191" y="48"/>
                    <a:pt x="982" y="144"/>
                  </a:cubicBezTo>
                  <a:cubicBezTo>
                    <a:pt x="754" y="281"/>
                    <a:pt x="548" y="440"/>
                    <a:pt x="548" y="440"/>
                  </a:cubicBezTo>
                  <a:cubicBezTo>
                    <a:pt x="548" y="440"/>
                    <a:pt x="366" y="646"/>
                    <a:pt x="252" y="851"/>
                  </a:cubicBezTo>
                  <a:cubicBezTo>
                    <a:pt x="115" y="1079"/>
                    <a:pt x="1" y="1285"/>
                    <a:pt x="23" y="1308"/>
                  </a:cubicBezTo>
                  <a:cubicBezTo>
                    <a:pt x="25" y="1309"/>
                    <a:pt x="26" y="1309"/>
                    <a:pt x="28" y="1309"/>
                  </a:cubicBezTo>
                  <a:cubicBezTo>
                    <a:pt x="63" y="1309"/>
                    <a:pt x="214" y="1116"/>
                    <a:pt x="366" y="942"/>
                  </a:cubicBezTo>
                  <a:cubicBezTo>
                    <a:pt x="526" y="760"/>
                    <a:pt x="708" y="600"/>
                    <a:pt x="708" y="600"/>
                  </a:cubicBezTo>
                  <a:cubicBezTo>
                    <a:pt x="708" y="600"/>
                    <a:pt x="868" y="417"/>
                    <a:pt x="1073" y="258"/>
                  </a:cubicBezTo>
                  <a:cubicBezTo>
                    <a:pt x="1279" y="121"/>
                    <a:pt x="1507" y="52"/>
                    <a:pt x="1507" y="7"/>
                  </a:cubicBezTo>
                  <a:cubicBezTo>
                    <a:pt x="1507" y="3"/>
                    <a:pt x="1499" y="1"/>
                    <a:pt x="14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4"/>
            <p:cNvSpPr/>
            <p:nvPr/>
          </p:nvSpPr>
          <p:spPr>
            <a:xfrm>
              <a:off x="6017675" y="2915025"/>
              <a:ext cx="39400" cy="44600"/>
            </a:xfrm>
            <a:custGeom>
              <a:avLst/>
              <a:gdLst/>
              <a:ahLst/>
              <a:cxnLst/>
              <a:rect l="l" t="t" r="r" b="b"/>
              <a:pathLst>
                <a:path w="1576" h="1784" extrusionOk="0">
                  <a:moveTo>
                    <a:pt x="1348" y="0"/>
                  </a:moveTo>
                  <a:cubicBezTo>
                    <a:pt x="1211" y="0"/>
                    <a:pt x="1028" y="23"/>
                    <a:pt x="868" y="91"/>
                  </a:cubicBezTo>
                  <a:cubicBezTo>
                    <a:pt x="709" y="160"/>
                    <a:pt x="549" y="274"/>
                    <a:pt x="435" y="342"/>
                  </a:cubicBezTo>
                  <a:cubicBezTo>
                    <a:pt x="389" y="388"/>
                    <a:pt x="366" y="434"/>
                    <a:pt x="321" y="457"/>
                  </a:cubicBezTo>
                  <a:cubicBezTo>
                    <a:pt x="298" y="502"/>
                    <a:pt x="298" y="502"/>
                    <a:pt x="298" y="502"/>
                  </a:cubicBezTo>
                  <a:cubicBezTo>
                    <a:pt x="298" y="502"/>
                    <a:pt x="275" y="525"/>
                    <a:pt x="252" y="571"/>
                  </a:cubicBezTo>
                  <a:cubicBezTo>
                    <a:pt x="229" y="594"/>
                    <a:pt x="206" y="639"/>
                    <a:pt x="161" y="708"/>
                  </a:cubicBezTo>
                  <a:cubicBezTo>
                    <a:pt x="115" y="799"/>
                    <a:pt x="47" y="982"/>
                    <a:pt x="24" y="1141"/>
                  </a:cubicBezTo>
                  <a:cubicBezTo>
                    <a:pt x="1" y="1324"/>
                    <a:pt x="24" y="1484"/>
                    <a:pt x="69" y="1598"/>
                  </a:cubicBezTo>
                  <a:cubicBezTo>
                    <a:pt x="90" y="1700"/>
                    <a:pt x="129" y="1784"/>
                    <a:pt x="153" y="1784"/>
                  </a:cubicBezTo>
                  <a:cubicBezTo>
                    <a:pt x="156" y="1784"/>
                    <a:pt x="158" y="1783"/>
                    <a:pt x="161" y="1780"/>
                  </a:cubicBezTo>
                  <a:cubicBezTo>
                    <a:pt x="161" y="1780"/>
                    <a:pt x="161" y="1712"/>
                    <a:pt x="138" y="1598"/>
                  </a:cubicBezTo>
                  <a:cubicBezTo>
                    <a:pt x="138" y="1461"/>
                    <a:pt x="138" y="1324"/>
                    <a:pt x="184" y="1164"/>
                  </a:cubicBezTo>
                  <a:cubicBezTo>
                    <a:pt x="229" y="1027"/>
                    <a:pt x="275" y="890"/>
                    <a:pt x="343" y="776"/>
                  </a:cubicBezTo>
                  <a:cubicBezTo>
                    <a:pt x="389" y="731"/>
                    <a:pt x="412" y="708"/>
                    <a:pt x="435" y="685"/>
                  </a:cubicBezTo>
                  <a:cubicBezTo>
                    <a:pt x="457" y="639"/>
                    <a:pt x="457" y="639"/>
                    <a:pt x="457" y="639"/>
                  </a:cubicBezTo>
                  <a:cubicBezTo>
                    <a:pt x="457" y="639"/>
                    <a:pt x="480" y="616"/>
                    <a:pt x="503" y="594"/>
                  </a:cubicBezTo>
                  <a:cubicBezTo>
                    <a:pt x="526" y="571"/>
                    <a:pt x="549" y="525"/>
                    <a:pt x="594" y="479"/>
                  </a:cubicBezTo>
                  <a:cubicBezTo>
                    <a:pt x="663" y="411"/>
                    <a:pt x="800" y="297"/>
                    <a:pt x="937" y="228"/>
                  </a:cubicBezTo>
                  <a:cubicBezTo>
                    <a:pt x="1074" y="160"/>
                    <a:pt x="1234" y="114"/>
                    <a:pt x="1348" y="69"/>
                  </a:cubicBezTo>
                  <a:cubicBezTo>
                    <a:pt x="1485" y="46"/>
                    <a:pt x="1576" y="46"/>
                    <a:pt x="1576" y="23"/>
                  </a:cubicBezTo>
                  <a:cubicBezTo>
                    <a:pt x="1576" y="23"/>
                    <a:pt x="1485" y="0"/>
                    <a:pt x="13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4"/>
            <p:cNvSpPr/>
            <p:nvPr/>
          </p:nvSpPr>
          <p:spPr>
            <a:xfrm>
              <a:off x="6024525" y="2938825"/>
              <a:ext cx="35975" cy="43775"/>
            </a:xfrm>
            <a:custGeom>
              <a:avLst/>
              <a:gdLst/>
              <a:ahLst/>
              <a:cxnLst/>
              <a:rect l="l" t="t" r="r" b="b"/>
              <a:pathLst>
                <a:path w="1439" h="1751" extrusionOk="0">
                  <a:moveTo>
                    <a:pt x="867" y="0"/>
                  </a:moveTo>
                  <a:cubicBezTo>
                    <a:pt x="839" y="0"/>
                    <a:pt x="809" y="2"/>
                    <a:pt x="777" y="7"/>
                  </a:cubicBezTo>
                  <a:cubicBezTo>
                    <a:pt x="594" y="52"/>
                    <a:pt x="366" y="167"/>
                    <a:pt x="229" y="326"/>
                  </a:cubicBezTo>
                  <a:cubicBezTo>
                    <a:pt x="69" y="509"/>
                    <a:pt x="1" y="714"/>
                    <a:pt x="1" y="897"/>
                  </a:cubicBezTo>
                  <a:cubicBezTo>
                    <a:pt x="1" y="988"/>
                    <a:pt x="47" y="1057"/>
                    <a:pt x="47" y="1102"/>
                  </a:cubicBezTo>
                  <a:cubicBezTo>
                    <a:pt x="69" y="1148"/>
                    <a:pt x="92" y="1194"/>
                    <a:pt x="92" y="1194"/>
                  </a:cubicBezTo>
                  <a:cubicBezTo>
                    <a:pt x="92" y="1194"/>
                    <a:pt x="92" y="1216"/>
                    <a:pt x="115" y="1262"/>
                  </a:cubicBezTo>
                  <a:cubicBezTo>
                    <a:pt x="161" y="1285"/>
                    <a:pt x="206" y="1353"/>
                    <a:pt x="275" y="1422"/>
                  </a:cubicBezTo>
                  <a:cubicBezTo>
                    <a:pt x="389" y="1536"/>
                    <a:pt x="617" y="1650"/>
                    <a:pt x="823" y="1719"/>
                  </a:cubicBezTo>
                  <a:cubicBezTo>
                    <a:pt x="903" y="1735"/>
                    <a:pt x="984" y="1751"/>
                    <a:pt x="1065" y="1751"/>
                  </a:cubicBezTo>
                  <a:cubicBezTo>
                    <a:pt x="1098" y="1751"/>
                    <a:pt x="1132" y="1748"/>
                    <a:pt x="1165" y="1741"/>
                  </a:cubicBezTo>
                  <a:cubicBezTo>
                    <a:pt x="1233" y="1741"/>
                    <a:pt x="1302" y="1741"/>
                    <a:pt x="1348" y="1696"/>
                  </a:cubicBezTo>
                  <a:cubicBezTo>
                    <a:pt x="1370" y="1696"/>
                    <a:pt x="1393" y="1650"/>
                    <a:pt x="1393" y="1627"/>
                  </a:cubicBezTo>
                  <a:cubicBezTo>
                    <a:pt x="1416" y="1605"/>
                    <a:pt x="1416" y="1582"/>
                    <a:pt x="1439" y="1559"/>
                  </a:cubicBezTo>
                  <a:cubicBezTo>
                    <a:pt x="1439" y="1468"/>
                    <a:pt x="1416" y="1422"/>
                    <a:pt x="1393" y="1376"/>
                  </a:cubicBezTo>
                  <a:cubicBezTo>
                    <a:pt x="1370" y="1331"/>
                    <a:pt x="1370" y="1308"/>
                    <a:pt x="1348" y="1308"/>
                  </a:cubicBezTo>
                  <a:cubicBezTo>
                    <a:pt x="1325" y="1308"/>
                    <a:pt x="1370" y="1422"/>
                    <a:pt x="1348" y="1559"/>
                  </a:cubicBezTo>
                  <a:cubicBezTo>
                    <a:pt x="1325" y="1616"/>
                    <a:pt x="1256" y="1639"/>
                    <a:pt x="1171" y="1639"/>
                  </a:cubicBezTo>
                  <a:cubicBezTo>
                    <a:pt x="1085" y="1639"/>
                    <a:pt x="982" y="1616"/>
                    <a:pt x="891" y="1582"/>
                  </a:cubicBezTo>
                  <a:cubicBezTo>
                    <a:pt x="686" y="1490"/>
                    <a:pt x="503" y="1376"/>
                    <a:pt x="412" y="1285"/>
                  </a:cubicBezTo>
                  <a:cubicBezTo>
                    <a:pt x="366" y="1239"/>
                    <a:pt x="343" y="1171"/>
                    <a:pt x="298" y="1148"/>
                  </a:cubicBezTo>
                  <a:cubicBezTo>
                    <a:pt x="298" y="1125"/>
                    <a:pt x="275" y="1102"/>
                    <a:pt x="275" y="1102"/>
                  </a:cubicBezTo>
                  <a:cubicBezTo>
                    <a:pt x="275" y="1102"/>
                    <a:pt x="275" y="1080"/>
                    <a:pt x="252" y="1034"/>
                  </a:cubicBezTo>
                  <a:cubicBezTo>
                    <a:pt x="252" y="1011"/>
                    <a:pt x="206" y="965"/>
                    <a:pt x="206" y="897"/>
                  </a:cubicBezTo>
                  <a:cubicBezTo>
                    <a:pt x="183" y="760"/>
                    <a:pt x="229" y="555"/>
                    <a:pt x="343" y="418"/>
                  </a:cubicBezTo>
                  <a:cubicBezTo>
                    <a:pt x="457" y="258"/>
                    <a:pt x="640" y="144"/>
                    <a:pt x="777" y="98"/>
                  </a:cubicBezTo>
                  <a:cubicBezTo>
                    <a:pt x="937" y="52"/>
                    <a:pt x="1051" y="52"/>
                    <a:pt x="1051" y="30"/>
                  </a:cubicBezTo>
                  <a:cubicBezTo>
                    <a:pt x="1051" y="30"/>
                    <a:pt x="978" y="0"/>
                    <a:pt x="8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4"/>
            <p:cNvSpPr/>
            <p:nvPr/>
          </p:nvSpPr>
          <p:spPr>
            <a:xfrm>
              <a:off x="6042800" y="2961225"/>
              <a:ext cx="17700" cy="6550"/>
            </a:xfrm>
            <a:custGeom>
              <a:avLst/>
              <a:gdLst/>
              <a:ahLst/>
              <a:cxnLst/>
              <a:rect l="l" t="t" r="r" b="b"/>
              <a:pathLst>
                <a:path w="708" h="262" extrusionOk="0">
                  <a:moveTo>
                    <a:pt x="320" y="1"/>
                  </a:moveTo>
                  <a:cubicBezTo>
                    <a:pt x="320" y="1"/>
                    <a:pt x="206" y="47"/>
                    <a:pt x="137" y="92"/>
                  </a:cubicBezTo>
                  <a:cubicBezTo>
                    <a:pt x="46" y="161"/>
                    <a:pt x="0" y="229"/>
                    <a:pt x="0" y="252"/>
                  </a:cubicBezTo>
                  <a:cubicBezTo>
                    <a:pt x="7" y="259"/>
                    <a:pt x="20" y="261"/>
                    <a:pt x="36" y="261"/>
                  </a:cubicBezTo>
                  <a:cubicBezTo>
                    <a:pt x="77" y="261"/>
                    <a:pt x="141" y="245"/>
                    <a:pt x="206" y="229"/>
                  </a:cubicBezTo>
                  <a:cubicBezTo>
                    <a:pt x="297" y="206"/>
                    <a:pt x="365" y="206"/>
                    <a:pt x="365" y="206"/>
                  </a:cubicBezTo>
                  <a:cubicBezTo>
                    <a:pt x="365" y="206"/>
                    <a:pt x="434" y="184"/>
                    <a:pt x="502" y="161"/>
                  </a:cubicBezTo>
                  <a:cubicBezTo>
                    <a:pt x="548" y="161"/>
                    <a:pt x="604" y="171"/>
                    <a:pt x="643" y="171"/>
                  </a:cubicBezTo>
                  <a:cubicBezTo>
                    <a:pt x="662" y="171"/>
                    <a:pt x="677" y="168"/>
                    <a:pt x="685" y="161"/>
                  </a:cubicBezTo>
                  <a:cubicBezTo>
                    <a:pt x="708" y="161"/>
                    <a:pt x="639" y="69"/>
                    <a:pt x="525" y="24"/>
                  </a:cubicBezTo>
                  <a:cubicBezTo>
                    <a:pt x="434" y="1"/>
                    <a:pt x="320" y="1"/>
                    <a:pt x="3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4"/>
            <p:cNvSpPr/>
            <p:nvPr/>
          </p:nvSpPr>
          <p:spPr>
            <a:xfrm>
              <a:off x="6053625" y="2964650"/>
              <a:ext cx="39400" cy="34275"/>
            </a:xfrm>
            <a:custGeom>
              <a:avLst/>
              <a:gdLst/>
              <a:ahLst/>
              <a:cxnLst/>
              <a:rect l="l" t="t" r="r" b="b"/>
              <a:pathLst>
                <a:path w="1576" h="1371" extrusionOk="0">
                  <a:moveTo>
                    <a:pt x="47" y="1"/>
                  </a:moveTo>
                  <a:cubicBezTo>
                    <a:pt x="1" y="1"/>
                    <a:pt x="47" y="275"/>
                    <a:pt x="161" y="526"/>
                  </a:cubicBezTo>
                  <a:cubicBezTo>
                    <a:pt x="298" y="777"/>
                    <a:pt x="480" y="982"/>
                    <a:pt x="480" y="982"/>
                  </a:cubicBezTo>
                  <a:cubicBezTo>
                    <a:pt x="480" y="982"/>
                    <a:pt x="549" y="1028"/>
                    <a:pt x="640" y="1097"/>
                  </a:cubicBezTo>
                  <a:cubicBezTo>
                    <a:pt x="709" y="1165"/>
                    <a:pt x="846" y="1256"/>
                    <a:pt x="982" y="1302"/>
                  </a:cubicBezTo>
                  <a:cubicBezTo>
                    <a:pt x="1119" y="1348"/>
                    <a:pt x="1279" y="1370"/>
                    <a:pt x="1393" y="1370"/>
                  </a:cubicBezTo>
                  <a:cubicBezTo>
                    <a:pt x="1507" y="1370"/>
                    <a:pt x="1576" y="1325"/>
                    <a:pt x="1576" y="1325"/>
                  </a:cubicBezTo>
                  <a:cubicBezTo>
                    <a:pt x="1553" y="1302"/>
                    <a:pt x="1485" y="1302"/>
                    <a:pt x="1393" y="1279"/>
                  </a:cubicBezTo>
                  <a:cubicBezTo>
                    <a:pt x="1302" y="1279"/>
                    <a:pt x="1165" y="1233"/>
                    <a:pt x="1051" y="1165"/>
                  </a:cubicBezTo>
                  <a:cubicBezTo>
                    <a:pt x="937" y="1097"/>
                    <a:pt x="846" y="1028"/>
                    <a:pt x="777" y="960"/>
                  </a:cubicBezTo>
                  <a:cubicBezTo>
                    <a:pt x="686" y="891"/>
                    <a:pt x="663" y="845"/>
                    <a:pt x="663" y="845"/>
                  </a:cubicBezTo>
                  <a:cubicBezTo>
                    <a:pt x="663" y="845"/>
                    <a:pt x="457" y="663"/>
                    <a:pt x="298" y="457"/>
                  </a:cubicBezTo>
                  <a:cubicBezTo>
                    <a:pt x="138" y="252"/>
                    <a:pt x="69" y="1"/>
                    <a:pt x="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4"/>
            <p:cNvSpPr/>
            <p:nvPr/>
          </p:nvSpPr>
          <p:spPr>
            <a:xfrm>
              <a:off x="6116975" y="2918450"/>
              <a:ext cx="17150" cy="78425"/>
            </a:xfrm>
            <a:custGeom>
              <a:avLst/>
              <a:gdLst/>
              <a:ahLst/>
              <a:cxnLst/>
              <a:rect l="l" t="t" r="r" b="b"/>
              <a:pathLst>
                <a:path w="686" h="3137" extrusionOk="0">
                  <a:moveTo>
                    <a:pt x="23" y="0"/>
                  </a:moveTo>
                  <a:lnTo>
                    <a:pt x="23" y="0"/>
                  </a:lnTo>
                  <a:cubicBezTo>
                    <a:pt x="1" y="23"/>
                    <a:pt x="69" y="114"/>
                    <a:pt x="138" y="251"/>
                  </a:cubicBezTo>
                  <a:cubicBezTo>
                    <a:pt x="206" y="388"/>
                    <a:pt x="274" y="594"/>
                    <a:pt x="343" y="776"/>
                  </a:cubicBezTo>
                  <a:cubicBezTo>
                    <a:pt x="389" y="982"/>
                    <a:pt x="434" y="1187"/>
                    <a:pt x="434" y="1347"/>
                  </a:cubicBezTo>
                  <a:cubicBezTo>
                    <a:pt x="457" y="1415"/>
                    <a:pt x="457" y="1484"/>
                    <a:pt x="457" y="1529"/>
                  </a:cubicBezTo>
                  <a:cubicBezTo>
                    <a:pt x="457" y="1575"/>
                    <a:pt x="457" y="1598"/>
                    <a:pt x="457" y="1598"/>
                  </a:cubicBezTo>
                  <a:cubicBezTo>
                    <a:pt x="457" y="1598"/>
                    <a:pt x="457" y="1621"/>
                    <a:pt x="457" y="1666"/>
                  </a:cubicBezTo>
                  <a:cubicBezTo>
                    <a:pt x="457" y="1712"/>
                    <a:pt x="480" y="1780"/>
                    <a:pt x="480" y="1849"/>
                  </a:cubicBezTo>
                  <a:cubicBezTo>
                    <a:pt x="480" y="2009"/>
                    <a:pt x="480" y="2214"/>
                    <a:pt x="411" y="2420"/>
                  </a:cubicBezTo>
                  <a:cubicBezTo>
                    <a:pt x="366" y="2602"/>
                    <a:pt x="274" y="2808"/>
                    <a:pt x="183" y="2922"/>
                  </a:cubicBezTo>
                  <a:cubicBezTo>
                    <a:pt x="138" y="2990"/>
                    <a:pt x="92" y="3036"/>
                    <a:pt x="69" y="3081"/>
                  </a:cubicBezTo>
                  <a:cubicBezTo>
                    <a:pt x="23" y="3104"/>
                    <a:pt x="23" y="3127"/>
                    <a:pt x="23" y="3127"/>
                  </a:cubicBezTo>
                  <a:cubicBezTo>
                    <a:pt x="23" y="3134"/>
                    <a:pt x="25" y="3137"/>
                    <a:pt x="29" y="3137"/>
                  </a:cubicBezTo>
                  <a:cubicBezTo>
                    <a:pt x="39" y="3137"/>
                    <a:pt x="60" y="3120"/>
                    <a:pt x="92" y="3104"/>
                  </a:cubicBezTo>
                  <a:cubicBezTo>
                    <a:pt x="138" y="3081"/>
                    <a:pt x="206" y="3036"/>
                    <a:pt x="252" y="2967"/>
                  </a:cubicBezTo>
                  <a:cubicBezTo>
                    <a:pt x="389" y="2853"/>
                    <a:pt x="480" y="2648"/>
                    <a:pt x="571" y="2442"/>
                  </a:cubicBezTo>
                  <a:cubicBezTo>
                    <a:pt x="640" y="2237"/>
                    <a:pt x="663" y="2031"/>
                    <a:pt x="685" y="1849"/>
                  </a:cubicBezTo>
                  <a:cubicBezTo>
                    <a:pt x="685" y="1780"/>
                    <a:pt x="685" y="1712"/>
                    <a:pt x="685" y="1666"/>
                  </a:cubicBezTo>
                  <a:cubicBezTo>
                    <a:pt x="685" y="1621"/>
                    <a:pt x="685" y="1575"/>
                    <a:pt x="685" y="1575"/>
                  </a:cubicBezTo>
                  <a:cubicBezTo>
                    <a:pt x="685" y="1575"/>
                    <a:pt x="685" y="1552"/>
                    <a:pt x="663" y="1507"/>
                  </a:cubicBezTo>
                  <a:cubicBezTo>
                    <a:pt x="663" y="1461"/>
                    <a:pt x="663" y="1392"/>
                    <a:pt x="640" y="1324"/>
                  </a:cubicBezTo>
                  <a:cubicBezTo>
                    <a:pt x="617" y="1164"/>
                    <a:pt x="571" y="936"/>
                    <a:pt x="480" y="753"/>
                  </a:cubicBezTo>
                  <a:cubicBezTo>
                    <a:pt x="411" y="548"/>
                    <a:pt x="297" y="342"/>
                    <a:pt x="206" y="205"/>
                  </a:cubicBezTo>
                  <a:cubicBezTo>
                    <a:pt x="115" y="69"/>
                    <a:pt x="23" y="0"/>
                    <a:pt x="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4"/>
            <p:cNvSpPr/>
            <p:nvPr/>
          </p:nvSpPr>
          <p:spPr>
            <a:xfrm>
              <a:off x="6127825" y="2977775"/>
              <a:ext cx="6875" cy="17825"/>
            </a:xfrm>
            <a:custGeom>
              <a:avLst/>
              <a:gdLst/>
              <a:ahLst/>
              <a:cxnLst/>
              <a:rect l="l" t="t" r="r" b="b"/>
              <a:pathLst>
                <a:path w="275" h="713" extrusionOk="0">
                  <a:moveTo>
                    <a:pt x="114" y="1"/>
                  </a:moveTo>
                  <a:cubicBezTo>
                    <a:pt x="92" y="1"/>
                    <a:pt x="92" y="115"/>
                    <a:pt x="92" y="183"/>
                  </a:cubicBezTo>
                  <a:cubicBezTo>
                    <a:pt x="92" y="275"/>
                    <a:pt x="69" y="366"/>
                    <a:pt x="69" y="366"/>
                  </a:cubicBezTo>
                  <a:cubicBezTo>
                    <a:pt x="69" y="366"/>
                    <a:pt x="69" y="435"/>
                    <a:pt x="46" y="526"/>
                  </a:cubicBezTo>
                  <a:cubicBezTo>
                    <a:pt x="46" y="594"/>
                    <a:pt x="0" y="686"/>
                    <a:pt x="23" y="708"/>
                  </a:cubicBezTo>
                  <a:cubicBezTo>
                    <a:pt x="26" y="711"/>
                    <a:pt x="30" y="713"/>
                    <a:pt x="35" y="713"/>
                  </a:cubicBezTo>
                  <a:cubicBezTo>
                    <a:pt x="70" y="713"/>
                    <a:pt x="146" y="651"/>
                    <a:pt x="206" y="572"/>
                  </a:cubicBezTo>
                  <a:cubicBezTo>
                    <a:pt x="251" y="480"/>
                    <a:pt x="274" y="366"/>
                    <a:pt x="274" y="366"/>
                  </a:cubicBezTo>
                  <a:cubicBezTo>
                    <a:pt x="274" y="366"/>
                    <a:pt x="274" y="275"/>
                    <a:pt x="251" y="161"/>
                  </a:cubicBezTo>
                  <a:cubicBezTo>
                    <a:pt x="206" y="69"/>
                    <a:pt x="137" y="1"/>
                    <a:pt x="1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4"/>
            <p:cNvSpPr/>
            <p:nvPr/>
          </p:nvSpPr>
          <p:spPr>
            <a:xfrm>
              <a:off x="6017200" y="2915025"/>
              <a:ext cx="119775" cy="90475"/>
            </a:xfrm>
            <a:custGeom>
              <a:avLst/>
              <a:gdLst/>
              <a:ahLst/>
              <a:cxnLst/>
              <a:rect l="l" t="t" r="r" b="b"/>
              <a:pathLst>
                <a:path w="4791" h="3619" extrusionOk="0">
                  <a:moveTo>
                    <a:pt x="499" y="0"/>
                  </a:moveTo>
                  <a:lnTo>
                    <a:pt x="499" y="0"/>
                  </a:lnTo>
                  <a:cubicBezTo>
                    <a:pt x="180" y="388"/>
                    <a:pt x="43" y="822"/>
                    <a:pt x="20" y="1050"/>
                  </a:cubicBezTo>
                  <a:cubicBezTo>
                    <a:pt x="1" y="1718"/>
                    <a:pt x="684" y="2545"/>
                    <a:pt x="1308" y="2545"/>
                  </a:cubicBezTo>
                  <a:cubicBezTo>
                    <a:pt x="1431" y="2545"/>
                    <a:pt x="1551" y="2514"/>
                    <a:pt x="1663" y="2442"/>
                  </a:cubicBezTo>
                  <a:cubicBezTo>
                    <a:pt x="1663" y="2442"/>
                    <a:pt x="2211" y="3218"/>
                    <a:pt x="2987" y="3492"/>
                  </a:cubicBezTo>
                  <a:cubicBezTo>
                    <a:pt x="3221" y="3579"/>
                    <a:pt x="3450" y="3619"/>
                    <a:pt x="3656" y="3619"/>
                  </a:cubicBezTo>
                  <a:cubicBezTo>
                    <a:pt x="4156" y="3619"/>
                    <a:pt x="4519" y="3385"/>
                    <a:pt x="4471" y="3013"/>
                  </a:cubicBezTo>
                  <a:cubicBezTo>
                    <a:pt x="4471" y="3013"/>
                    <a:pt x="4790" y="1689"/>
                    <a:pt x="4288" y="616"/>
                  </a:cubicBezTo>
                  <a:lnTo>
                    <a:pt x="4288" y="616"/>
                  </a:lnTo>
                  <a:cubicBezTo>
                    <a:pt x="4425" y="1278"/>
                    <a:pt x="4357" y="2191"/>
                    <a:pt x="3877" y="2602"/>
                  </a:cubicBezTo>
                  <a:cubicBezTo>
                    <a:pt x="3730" y="2727"/>
                    <a:pt x="3580" y="2778"/>
                    <a:pt x="3433" y="2778"/>
                  </a:cubicBezTo>
                  <a:cubicBezTo>
                    <a:pt x="2854" y="2778"/>
                    <a:pt x="2316" y="1985"/>
                    <a:pt x="2097" y="1803"/>
                  </a:cubicBezTo>
                  <a:cubicBezTo>
                    <a:pt x="2012" y="1726"/>
                    <a:pt x="1908" y="1704"/>
                    <a:pt x="1779" y="1704"/>
                  </a:cubicBezTo>
                  <a:cubicBezTo>
                    <a:pt x="1605" y="1704"/>
                    <a:pt x="1386" y="1743"/>
                    <a:pt x="1103" y="1743"/>
                  </a:cubicBezTo>
                  <a:cubicBezTo>
                    <a:pt x="976" y="1743"/>
                    <a:pt x="836" y="1735"/>
                    <a:pt x="682" y="1712"/>
                  </a:cubicBezTo>
                  <a:cubicBezTo>
                    <a:pt x="180" y="1644"/>
                    <a:pt x="340" y="662"/>
                    <a:pt x="49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4"/>
            <p:cNvSpPr/>
            <p:nvPr/>
          </p:nvSpPr>
          <p:spPr>
            <a:xfrm>
              <a:off x="6116975" y="2226425"/>
              <a:ext cx="337275" cy="335125"/>
            </a:xfrm>
            <a:custGeom>
              <a:avLst/>
              <a:gdLst/>
              <a:ahLst/>
              <a:cxnLst/>
              <a:rect l="l" t="t" r="r" b="b"/>
              <a:pathLst>
                <a:path w="13491" h="13405" extrusionOk="0">
                  <a:moveTo>
                    <a:pt x="4480" y="0"/>
                  </a:moveTo>
                  <a:cubicBezTo>
                    <a:pt x="4295" y="0"/>
                    <a:pt x="4096" y="13"/>
                    <a:pt x="3881" y="40"/>
                  </a:cubicBezTo>
                  <a:cubicBezTo>
                    <a:pt x="1712" y="314"/>
                    <a:pt x="1210" y="2847"/>
                    <a:pt x="1210" y="2847"/>
                  </a:cubicBezTo>
                  <a:cubicBezTo>
                    <a:pt x="1" y="4080"/>
                    <a:pt x="4543" y="12228"/>
                    <a:pt x="4543" y="12228"/>
                  </a:cubicBezTo>
                  <a:cubicBezTo>
                    <a:pt x="4543" y="12228"/>
                    <a:pt x="5954" y="13404"/>
                    <a:pt x="7645" y="13404"/>
                  </a:cubicBezTo>
                  <a:cubicBezTo>
                    <a:pt x="7995" y="13404"/>
                    <a:pt x="8356" y="13354"/>
                    <a:pt x="8720" y="13233"/>
                  </a:cubicBezTo>
                  <a:cubicBezTo>
                    <a:pt x="11482" y="12320"/>
                    <a:pt x="10797" y="10927"/>
                    <a:pt x="10797" y="10927"/>
                  </a:cubicBezTo>
                  <a:cubicBezTo>
                    <a:pt x="10797" y="10927"/>
                    <a:pt x="13490" y="10083"/>
                    <a:pt x="12920" y="8417"/>
                  </a:cubicBezTo>
                  <a:cubicBezTo>
                    <a:pt x="12326" y="6750"/>
                    <a:pt x="9975" y="6431"/>
                    <a:pt x="9975" y="6431"/>
                  </a:cubicBezTo>
                  <a:cubicBezTo>
                    <a:pt x="9975" y="6431"/>
                    <a:pt x="11094" y="4787"/>
                    <a:pt x="10272" y="3897"/>
                  </a:cubicBezTo>
                  <a:cubicBezTo>
                    <a:pt x="9736" y="3315"/>
                    <a:pt x="9171" y="3172"/>
                    <a:pt x="8746" y="3172"/>
                  </a:cubicBezTo>
                  <a:cubicBezTo>
                    <a:pt x="8337" y="3172"/>
                    <a:pt x="8058" y="3304"/>
                    <a:pt x="8058" y="3304"/>
                  </a:cubicBezTo>
                  <a:cubicBezTo>
                    <a:pt x="8058" y="3304"/>
                    <a:pt x="8880" y="2345"/>
                    <a:pt x="8149" y="2025"/>
                  </a:cubicBezTo>
                  <a:cubicBezTo>
                    <a:pt x="8055" y="1984"/>
                    <a:pt x="7958" y="1966"/>
                    <a:pt x="7860" y="1966"/>
                  </a:cubicBezTo>
                  <a:cubicBezTo>
                    <a:pt x="7209" y="1966"/>
                    <a:pt x="6551" y="2779"/>
                    <a:pt x="6551" y="2779"/>
                  </a:cubicBezTo>
                  <a:cubicBezTo>
                    <a:pt x="6825" y="1748"/>
                    <a:pt x="6653" y="0"/>
                    <a:pt x="44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4"/>
            <p:cNvSpPr/>
            <p:nvPr/>
          </p:nvSpPr>
          <p:spPr>
            <a:xfrm>
              <a:off x="6116975" y="2242800"/>
              <a:ext cx="337275" cy="318750"/>
            </a:xfrm>
            <a:custGeom>
              <a:avLst/>
              <a:gdLst/>
              <a:ahLst/>
              <a:cxnLst/>
              <a:rect l="l" t="t" r="r" b="b"/>
              <a:pathLst>
                <a:path w="13491" h="12750" extrusionOk="0">
                  <a:moveTo>
                    <a:pt x="6209" y="1"/>
                  </a:moveTo>
                  <a:cubicBezTo>
                    <a:pt x="5689" y="978"/>
                    <a:pt x="4431" y="3148"/>
                    <a:pt x="3055" y="3148"/>
                  </a:cubicBezTo>
                  <a:cubicBezTo>
                    <a:pt x="2921" y="3148"/>
                    <a:pt x="2785" y="3127"/>
                    <a:pt x="2648" y="3082"/>
                  </a:cubicBezTo>
                  <a:cubicBezTo>
                    <a:pt x="1484" y="2694"/>
                    <a:pt x="1461" y="1758"/>
                    <a:pt x="1621" y="1074"/>
                  </a:cubicBezTo>
                  <a:lnTo>
                    <a:pt x="1621" y="1074"/>
                  </a:lnTo>
                  <a:cubicBezTo>
                    <a:pt x="1302" y="1667"/>
                    <a:pt x="1210" y="2192"/>
                    <a:pt x="1210" y="2192"/>
                  </a:cubicBezTo>
                  <a:cubicBezTo>
                    <a:pt x="1" y="3425"/>
                    <a:pt x="4543" y="11573"/>
                    <a:pt x="4543" y="11573"/>
                  </a:cubicBezTo>
                  <a:cubicBezTo>
                    <a:pt x="4543" y="11573"/>
                    <a:pt x="5954" y="12749"/>
                    <a:pt x="7645" y="12749"/>
                  </a:cubicBezTo>
                  <a:cubicBezTo>
                    <a:pt x="7995" y="12749"/>
                    <a:pt x="8356" y="12699"/>
                    <a:pt x="8720" y="12578"/>
                  </a:cubicBezTo>
                  <a:cubicBezTo>
                    <a:pt x="11482" y="11665"/>
                    <a:pt x="10797" y="10272"/>
                    <a:pt x="10797" y="10272"/>
                  </a:cubicBezTo>
                  <a:cubicBezTo>
                    <a:pt x="10797" y="10272"/>
                    <a:pt x="13490" y="9428"/>
                    <a:pt x="12920" y="7762"/>
                  </a:cubicBezTo>
                  <a:cubicBezTo>
                    <a:pt x="12897" y="7693"/>
                    <a:pt x="12874" y="7647"/>
                    <a:pt x="12851" y="7602"/>
                  </a:cubicBezTo>
                  <a:cubicBezTo>
                    <a:pt x="12215" y="8097"/>
                    <a:pt x="11195" y="8379"/>
                    <a:pt x="10308" y="8379"/>
                  </a:cubicBezTo>
                  <a:cubicBezTo>
                    <a:pt x="9476" y="8379"/>
                    <a:pt x="8760" y="8131"/>
                    <a:pt x="8583" y="7579"/>
                  </a:cubicBezTo>
                  <a:cubicBezTo>
                    <a:pt x="8400" y="6917"/>
                    <a:pt x="9268" y="6324"/>
                    <a:pt x="10295" y="5844"/>
                  </a:cubicBezTo>
                  <a:cubicBezTo>
                    <a:pt x="10089" y="5799"/>
                    <a:pt x="9975" y="5776"/>
                    <a:pt x="9975" y="5776"/>
                  </a:cubicBezTo>
                  <a:cubicBezTo>
                    <a:pt x="9975" y="5776"/>
                    <a:pt x="10843" y="4520"/>
                    <a:pt x="10500" y="3607"/>
                  </a:cubicBezTo>
                  <a:lnTo>
                    <a:pt x="10500" y="3607"/>
                  </a:lnTo>
                  <a:cubicBezTo>
                    <a:pt x="9672" y="4400"/>
                    <a:pt x="8531" y="5343"/>
                    <a:pt x="7760" y="5343"/>
                  </a:cubicBezTo>
                  <a:cubicBezTo>
                    <a:pt x="7532" y="5343"/>
                    <a:pt x="7336" y="5261"/>
                    <a:pt x="7191" y="5068"/>
                  </a:cubicBezTo>
                  <a:cubicBezTo>
                    <a:pt x="6620" y="4292"/>
                    <a:pt x="7738" y="3242"/>
                    <a:pt x="8743" y="2512"/>
                  </a:cubicBezTo>
                  <a:cubicBezTo>
                    <a:pt x="8332" y="2512"/>
                    <a:pt x="8058" y="2649"/>
                    <a:pt x="8058" y="2649"/>
                  </a:cubicBezTo>
                  <a:cubicBezTo>
                    <a:pt x="8058" y="2649"/>
                    <a:pt x="8629" y="1987"/>
                    <a:pt x="8400" y="1576"/>
                  </a:cubicBezTo>
                  <a:lnTo>
                    <a:pt x="8400" y="1576"/>
                  </a:lnTo>
                  <a:cubicBezTo>
                    <a:pt x="8060" y="1959"/>
                    <a:pt x="7580" y="2382"/>
                    <a:pt x="7092" y="2382"/>
                  </a:cubicBezTo>
                  <a:cubicBezTo>
                    <a:pt x="7056" y="2382"/>
                    <a:pt x="7021" y="2379"/>
                    <a:pt x="6985" y="2375"/>
                  </a:cubicBezTo>
                  <a:cubicBezTo>
                    <a:pt x="6757" y="2352"/>
                    <a:pt x="6666" y="2192"/>
                    <a:pt x="6666" y="1987"/>
                  </a:cubicBezTo>
                  <a:cubicBezTo>
                    <a:pt x="6597" y="2078"/>
                    <a:pt x="6551" y="2124"/>
                    <a:pt x="6551" y="2124"/>
                  </a:cubicBezTo>
                  <a:cubicBezTo>
                    <a:pt x="6711" y="1507"/>
                    <a:pt x="6711" y="594"/>
                    <a:pt x="620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4"/>
            <p:cNvSpPr/>
            <p:nvPr/>
          </p:nvSpPr>
          <p:spPr>
            <a:xfrm>
              <a:off x="6180900" y="2330075"/>
              <a:ext cx="87900" cy="36600"/>
            </a:xfrm>
            <a:custGeom>
              <a:avLst/>
              <a:gdLst/>
              <a:ahLst/>
              <a:cxnLst/>
              <a:rect l="l" t="t" r="r" b="b"/>
              <a:pathLst>
                <a:path w="3516" h="1464" extrusionOk="0">
                  <a:moveTo>
                    <a:pt x="1280" y="0"/>
                  </a:moveTo>
                  <a:cubicBezTo>
                    <a:pt x="1212" y="0"/>
                    <a:pt x="1143" y="8"/>
                    <a:pt x="1073" y="25"/>
                  </a:cubicBezTo>
                  <a:cubicBezTo>
                    <a:pt x="913" y="71"/>
                    <a:pt x="753" y="162"/>
                    <a:pt x="616" y="276"/>
                  </a:cubicBezTo>
                  <a:cubicBezTo>
                    <a:pt x="342" y="482"/>
                    <a:pt x="114" y="778"/>
                    <a:pt x="46" y="1029"/>
                  </a:cubicBezTo>
                  <a:cubicBezTo>
                    <a:pt x="0" y="1166"/>
                    <a:pt x="0" y="1280"/>
                    <a:pt x="23" y="1349"/>
                  </a:cubicBezTo>
                  <a:cubicBezTo>
                    <a:pt x="46" y="1440"/>
                    <a:pt x="68" y="1463"/>
                    <a:pt x="68" y="1463"/>
                  </a:cubicBezTo>
                  <a:cubicBezTo>
                    <a:pt x="91" y="1463"/>
                    <a:pt x="23" y="1303"/>
                    <a:pt x="114" y="1075"/>
                  </a:cubicBezTo>
                  <a:cubicBezTo>
                    <a:pt x="205" y="847"/>
                    <a:pt x="434" y="573"/>
                    <a:pt x="708" y="390"/>
                  </a:cubicBezTo>
                  <a:cubicBezTo>
                    <a:pt x="822" y="299"/>
                    <a:pt x="982" y="230"/>
                    <a:pt x="1118" y="185"/>
                  </a:cubicBezTo>
                  <a:cubicBezTo>
                    <a:pt x="1155" y="179"/>
                    <a:pt x="1192" y="176"/>
                    <a:pt x="1228" y="176"/>
                  </a:cubicBezTo>
                  <a:cubicBezTo>
                    <a:pt x="1326" y="176"/>
                    <a:pt x="1417" y="197"/>
                    <a:pt x="1484" y="230"/>
                  </a:cubicBezTo>
                  <a:cubicBezTo>
                    <a:pt x="1689" y="322"/>
                    <a:pt x="1758" y="482"/>
                    <a:pt x="1758" y="482"/>
                  </a:cubicBezTo>
                  <a:cubicBezTo>
                    <a:pt x="1758" y="482"/>
                    <a:pt x="1849" y="618"/>
                    <a:pt x="1963" y="847"/>
                  </a:cubicBezTo>
                  <a:cubicBezTo>
                    <a:pt x="1963" y="870"/>
                    <a:pt x="1986" y="892"/>
                    <a:pt x="1986" y="915"/>
                  </a:cubicBezTo>
                  <a:cubicBezTo>
                    <a:pt x="2009" y="961"/>
                    <a:pt x="2031" y="1007"/>
                    <a:pt x="2054" y="1052"/>
                  </a:cubicBezTo>
                  <a:cubicBezTo>
                    <a:pt x="2077" y="1121"/>
                    <a:pt x="2100" y="1166"/>
                    <a:pt x="2123" y="1235"/>
                  </a:cubicBezTo>
                  <a:cubicBezTo>
                    <a:pt x="2123" y="1256"/>
                    <a:pt x="2127" y="1264"/>
                    <a:pt x="2134" y="1264"/>
                  </a:cubicBezTo>
                  <a:cubicBezTo>
                    <a:pt x="2149" y="1264"/>
                    <a:pt x="2176" y="1228"/>
                    <a:pt x="2191" y="1212"/>
                  </a:cubicBezTo>
                  <a:lnTo>
                    <a:pt x="2260" y="1143"/>
                  </a:lnTo>
                  <a:cubicBezTo>
                    <a:pt x="2283" y="1121"/>
                    <a:pt x="2305" y="1075"/>
                    <a:pt x="2328" y="1052"/>
                  </a:cubicBezTo>
                  <a:lnTo>
                    <a:pt x="2374" y="1029"/>
                  </a:lnTo>
                  <a:cubicBezTo>
                    <a:pt x="2397" y="1007"/>
                    <a:pt x="2442" y="984"/>
                    <a:pt x="2465" y="961"/>
                  </a:cubicBezTo>
                  <a:cubicBezTo>
                    <a:pt x="2534" y="915"/>
                    <a:pt x="2602" y="870"/>
                    <a:pt x="2671" y="847"/>
                  </a:cubicBezTo>
                  <a:cubicBezTo>
                    <a:pt x="2830" y="778"/>
                    <a:pt x="2990" y="733"/>
                    <a:pt x="3127" y="733"/>
                  </a:cubicBezTo>
                  <a:cubicBezTo>
                    <a:pt x="3287" y="733"/>
                    <a:pt x="3401" y="801"/>
                    <a:pt x="3424" y="915"/>
                  </a:cubicBezTo>
                  <a:cubicBezTo>
                    <a:pt x="3447" y="984"/>
                    <a:pt x="3447" y="1029"/>
                    <a:pt x="3447" y="1075"/>
                  </a:cubicBezTo>
                  <a:cubicBezTo>
                    <a:pt x="3447" y="1143"/>
                    <a:pt x="3447" y="1166"/>
                    <a:pt x="3424" y="1212"/>
                  </a:cubicBezTo>
                  <a:cubicBezTo>
                    <a:pt x="3424" y="1280"/>
                    <a:pt x="3424" y="1326"/>
                    <a:pt x="3424" y="1326"/>
                  </a:cubicBezTo>
                  <a:cubicBezTo>
                    <a:pt x="3424" y="1326"/>
                    <a:pt x="3447" y="1303"/>
                    <a:pt x="3469" y="1235"/>
                  </a:cubicBezTo>
                  <a:cubicBezTo>
                    <a:pt x="3492" y="1189"/>
                    <a:pt x="3492" y="1143"/>
                    <a:pt x="3515" y="1098"/>
                  </a:cubicBezTo>
                  <a:cubicBezTo>
                    <a:pt x="3515" y="1029"/>
                    <a:pt x="3515" y="984"/>
                    <a:pt x="3515" y="892"/>
                  </a:cubicBezTo>
                  <a:cubicBezTo>
                    <a:pt x="3492" y="870"/>
                    <a:pt x="3492" y="824"/>
                    <a:pt x="3469" y="801"/>
                  </a:cubicBezTo>
                  <a:cubicBezTo>
                    <a:pt x="3447" y="755"/>
                    <a:pt x="3424" y="733"/>
                    <a:pt x="3378" y="710"/>
                  </a:cubicBezTo>
                  <a:cubicBezTo>
                    <a:pt x="3310" y="664"/>
                    <a:pt x="3241" y="618"/>
                    <a:pt x="3150" y="618"/>
                  </a:cubicBezTo>
                  <a:cubicBezTo>
                    <a:pt x="3118" y="614"/>
                    <a:pt x="3085" y="613"/>
                    <a:pt x="3053" y="613"/>
                  </a:cubicBezTo>
                  <a:cubicBezTo>
                    <a:pt x="2903" y="613"/>
                    <a:pt x="2756" y="653"/>
                    <a:pt x="2625" y="710"/>
                  </a:cubicBezTo>
                  <a:cubicBezTo>
                    <a:pt x="2534" y="733"/>
                    <a:pt x="2465" y="778"/>
                    <a:pt x="2374" y="824"/>
                  </a:cubicBezTo>
                  <a:cubicBezTo>
                    <a:pt x="2351" y="847"/>
                    <a:pt x="2305" y="870"/>
                    <a:pt x="2283" y="892"/>
                  </a:cubicBezTo>
                  <a:lnTo>
                    <a:pt x="2214" y="938"/>
                  </a:lnTo>
                  <a:cubicBezTo>
                    <a:pt x="2214" y="938"/>
                    <a:pt x="2191" y="961"/>
                    <a:pt x="2191" y="961"/>
                  </a:cubicBezTo>
                  <a:lnTo>
                    <a:pt x="2191" y="938"/>
                  </a:lnTo>
                  <a:lnTo>
                    <a:pt x="2191" y="915"/>
                  </a:lnTo>
                  <a:lnTo>
                    <a:pt x="2168" y="847"/>
                  </a:lnTo>
                  <a:cubicBezTo>
                    <a:pt x="2146" y="824"/>
                    <a:pt x="2146" y="801"/>
                    <a:pt x="2123" y="755"/>
                  </a:cubicBezTo>
                  <a:cubicBezTo>
                    <a:pt x="2031" y="527"/>
                    <a:pt x="1917" y="367"/>
                    <a:pt x="1917" y="367"/>
                  </a:cubicBezTo>
                  <a:cubicBezTo>
                    <a:pt x="1917" y="367"/>
                    <a:pt x="1826" y="185"/>
                    <a:pt x="1575" y="48"/>
                  </a:cubicBezTo>
                  <a:cubicBezTo>
                    <a:pt x="1490" y="20"/>
                    <a:pt x="1388" y="0"/>
                    <a:pt x="1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4"/>
            <p:cNvSpPr/>
            <p:nvPr/>
          </p:nvSpPr>
          <p:spPr>
            <a:xfrm>
              <a:off x="6258500" y="2423700"/>
              <a:ext cx="59925" cy="82900"/>
            </a:xfrm>
            <a:custGeom>
              <a:avLst/>
              <a:gdLst/>
              <a:ahLst/>
              <a:cxnLst/>
              <a:rect l="l" t="t" r="r" b="b"/>
              <a:pathLst>
                <a:path w="2397" h="3316" extrusionOk="0">
                  <a:moveTo>
                    <a:pt x="1324" y="1"/>
                  </a:moveTo>
                  <a:cubicBezTo>
                    <a:pt x="1324" y="23"/>
                    <a:pt x="1461" y="137"/>
                    <a:pt x="1689" y="320"/>
                  </a:cubicBezTo>
                  <a:cubicBezTo>
                    <a:pt x="1803" y="411"/>
                    <a:pt x="1918" y="526"/>
                    <a:pt x="2032" y="662"/>
                  </a:cubicBezTo>
                  <a:cubicBezTo>
                    <a:pt x="2123" y="799"/>
                    <a:pt x="2237" y="982"/>
                    <a:pt x="2237" y="1142"/>
                  </a:cubicBezTo>
                  <a:cubicBezTo>
                    <a:pt x="2260" y="1233"/>
                    <a:pt x="2237" y="1302"/>
                    <a:pt x="2214" y="1393"/>
                  </a:cubicBezTo>
                  <a:cubicBezTo>
                    <a:pt x="2169" y="1461"/>
                    <a:pt x="2123" y="1530"/>
                    <a:pt x="2077" y="1598"/>
                  </a:cubicBezTo>
                  <a:cubicBezTo>
                    <a:pt x="1963" y="1712"/>
                    <a:pt x="1826" y="1758"/>
                    <a:pt x="1689" y="1758"/>
                  </a:cubicBezTo>
                  <a:lnTo>
                    <a:pt x="1507" y="1758"/>
                  </a:lnTo>
                  <a:cubicBezTo>
                    <a:pt x="1484" y="1758"/>
                    <a:pt x="1461" y="1758"/>
                    <a:pt x="1438" y="1735"/>
                  </a:cubicBezTo>
                  <a:cubicBezTo>
                    <a:pt x="1415" y="1735"/>
                    <a:pt x="1415" y="1735"/>
                    <a:pt x="1347" y="1712"/>
                  </a:cubicBezTo>
                  <a:cubicBezTo>
                    <a:pt x="1256" y="1690"/>
                    <a:pt x="1210" y="1667"/>
                    <a:pt x="1142" y="1621"/>
                  </a:cubicBezTo>
                  <a:cubicBezTo>
                    <a:pt x="1096" y="1598"/>
                    <a:pt x="1050" y="1575"/>
                    <a:pt x="1050" y="1575"/>
                  </a:cubicBezTo>
                  <a:cubicBezTo>
                    <a:pt x="1050" y="1575"/>
                    <a:pt x="1027" y="1575"/>
                    <a:pt x="799" y="1461"/>
                  </a:cubicBezTo>
                  <a:lnTo>
                    <a:pt x="799" y="1461"/>
                  </a:lnTo>
                  <a:cubicBezTo>
                    <a:pt x="845" y="1507"/>
                    <a:pt x="913" y="1621"/>
                    <a:pt x="1027" y="1804"/>
                  </a:cubicBezTo>
                  <a:cubicBezTo>
                    <a:pt x="1073" y="1849"/>
                    <a:pt x="1096" y="1872"/>
                    <a:pt x="1119" y="1941"/>
                  </a:cubicBezTo>
                  <a:cubicBezTo>
                    <a:pt x="1142" y="1964"/>
                    <a:pt x="1187" y="2032"/>
                    <a:pt x="1187" y="2055"/>
                  </a:cubicBezTo>
                  <a:cubicBezTo>
                    <a:pt x="1233" y="2100"/>
                    <a:pt x="1256" y="2169"/>
                    <a:pt x="1278" y="2215"/>
                  </a:cubicBezTo>
                  <a:cubicBezTo>
                    <a:pt x="1347" y="2352"/>
                    <a:pt x="1393" y="2488"/>
                    <a:pt x="1393" y="2648"/>
                  </a:cubicBezTo>
                  <a:cubicBezTo>
                    <a:pt x="1415" y="2717"/>
                    <a:pt x="1393" y="2808"/>
                    <a:pt x="1370" y="2877"/>
                  </a:cubicBezTo>
                  <a:cubicBezTo>
                    <a:pt x="1324" y="2945"/>
                    <a:pt x="1278" y="3013"/>
                    <a:pt x="1233" y="3059"/>
                  </a:cubicBezTo>
                  <a:cubicBezTo>
                    <a:pt x="1096" y="3150"/>
                    <a:pt x="936" y="3196"/>
                    <a:pt x="776" y="3196"/>
                  </a:cubicBezTo>
                  <a:cubicBezTo>
                    <a:pt x="617" y="3196"/>
                    <a:pt x="480" y="3173"/>
                    <a:pt x="365" y="3128"/>
                  </a:cubicBezTo>
                  <a:cubicBezTo>
                    <a:pt x="131" y="3042"/>
                    <a:pt x="36" y="2897"/>
                    <a:pt x="24" y="2897"/>
                  </a:cubicBezTo>
                  <a:cubicBezTo>
                    <a:pt x="23" y="2897"/>
                    <a:pt x="23" y="2898"/>
                    <a:pt x="23" y="2899"/>
                  </a:cubicBezTo>
                  <a:cubicBezTo>
                    <a:pt x="0" y="2899"/>
                    <a:pt x="23" y="2922"/>
                    <a:pt x="69" y="2991"/>
                  </a:cubicBezTo>
                  <a:cubicBezTo>
                    <a:pt x="92" y="3036"/>
                    <a:pt x="137" y="3059"/>
                    <a:pt x="183" y="3105"/>
                  </a:cubicBezTo>
                  <a:cubicBezTo>
                    <a:pt x="229" y="3128"/>
                    <a:pt x="274" y="3173"/>
                    <a:pt x="343" y="3196"/>
                  </a:cubicBezTo>
                  <a:cubicBezTo>
                    <a:pt x="457" y="3265"/>
                    <a:pt x="617" y="3287"/>
                    <a:pt x="776" y="3310"/>
                  </a:cubicBezTo>
                  <a:cubicBezTo>
                    <a:pt x="807" y="3314"/>
                    <a:pt x="837" y="3316"/>
                    <a:pt x="868" y="3316"/>
                  </a:cubicBezTo>
                  <a:cubicBezTo>
                    <a:pt x="1019" y="3316"/>
                    <a:pt x="1168" y="3268"/>
                    <a:pt x="1301" y="3173"/>
                  </a:cubicBezTo>
                  <a:cubicBezTo>
                    <a:pt x="1393" y="3105"/>
                    <a:pt x="1461" y="3036"/>
                    <a:pt x="1507" y="2945"/>
                  </a:cubicBezTo>
                  <a:cubicBezTo>
                    <a:pt x="1530" y="2854"/>
                    <a:pt x="1575" y="2740"/>
                    <a:pt x="1575" y="2648"/>
                  </a:cubicBezTo>
                  <a:cubicBezTo>
                    <a:pt x="1575" y="2466"/>
                    <a:pt x="1507" y="2283"/>
                    <a:pt x="1461" y="2146"/>
                  </a:cubicBezTo>
                  <a:cubicBezTo>
                    <a:pt x="1415" y="2078"/>
                    <a:pt x="1393" y="2009"/>
                    <a:pt x="1370" y="1964"/>
                  </a:cubicBezTo>
                  <a:cubicBezTo>
                    <a:pt x="1358" y="1941"/>
                    <a:pt x="1353" y="1935"/>
                    <a:pt x="1350" y="1935"/>
                  </a:cubicBezTo>
                  <a:cubicBezTo>
                    <a:pt x="1347" y="1935"/>
                    <a:pt x="1347" y="1941"/>
                    <a:pt x="1347" y="1941"/>
                  </a:cubicBezTo>
                  <a:cubicBezTo>
                    <a:pt x="1347" y="1941"/>
                    <a:pt x="1347" y="1918"/>
                    <a:pt x="1347" y="1918"/>
                  </a:cubicBezTo>
                  <a:cubicBezTo>
                    <a:pt x="1347" y="1918"/>
                    <a:pt x="1370" y="1941"/>
                    <a:pt x="1393" y="1941"/>
                  </a:cubicBezTo>
                  <a:lnTo>
                    <a:pt x="1484" y="1941"/>
                  </a:lnTo>
                  <a:cubicBezTo>
                    <a:pt x="1518" y="1952"/>
                    <a:pt x="1552" y="1958"/>
                    <a:pt x="1589" y="1958"/>
                  </a:cubicBezTo>
                  <a:cubicBezTo>
                    <a:pt x="1627" y="1958"/>
                    <a:pt x="1667" y="1952"/>
                    <a:pt x="1712" y="1941"/>
                  </a:cubicBezTo>
                  <a:cubicBezTo>
                    <a:pt x="1872" y="1941"/>
                    <a:pt x="2055" y="1872"/>
                    <a:pt x="2191" y="1712"/>
                  </a:cubicBezTo>
                  <a:cubicBezTo>
                    <a:pt x="2260" y="1644"/>
                    <a:pt x="2328" y="1553"/>
                    <a:pt x="2351" y="1439"/>
                  </a:cubicBezTo>
                  <a:cubicBezTo>
                    <a:pt x="2397" y="1347"/>
                    <a:pt x="2397" y="1233"/>
                    <a:pt x="2397" y="1119"/>
                  </a:cubicBezTo>
                  <a:cubicBezTo>
                    <a:pt x="2351" y="914"/>
                    <a:pt x="2237" y="731"/>
                    <a:pt x="2123" y="594"/>
                  </a:cubicBezTo>
                  <a:cubicBezTo>
                    <a:pt x="1986" y="457"/>
                    <a:pt x="1849" y="343"/>
                    <a:pt x="1735" y="252"/>
                  </a:cubicBezTo>
                  <a:cubicBezTo>
                    <a:pt x="1507" y="92"/>
                    <a:pt x="1324" y="1"/>
                    <a:pt x="1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4"/>
            <p:cNvSpPr/>
            <p:nvPr/>
          </p:nvSpPr>
          <p:spPr>
            <a:xfrm>
              <a:off x="5754050" y="2481975"/>
              <a:ext cx="94950" cy="116825"/>
            </a:xfrm>
            <a:custGeom>
              <a:avLst/>
              <a:gdLst/>
              <a:ahLst/>
              <a:cxnLst/>
              <a:rect l="l" t="t" r="r" b="b"/>
              <a:pathLst>
                <a:path w="3798" h="4673" extrusionOk="0">
                  <a:moveTo>
                    <a:pt x="2469" y="0"/>
                  </a:moveTo>
                  <a:cubicBezTo>
                    <a:pt x="2292" y="0"/>
                    <a:pt x="2087" y="39"/>
                    <a:pt x="1850" y="135"/>
                  </a:cubicBezTo>
                  <a:cubicBezTo>
                    <a:pt x="1" y="865"/>
                    <a:pt x="1188" y="4335"/>
                    <a:pt x="2146" y="4654"/>
                  </a:cubicBezTo>
                  <a:cubicBezTo>
                    <a:pt x="2184" y="4667"/>
                    <a:pt x="2222" y="4673"/>
                    <a:pt x="2259" y="4673"/>
                  </a:cubicBezTo>
                  <a:cubicBezTo>
                    <a:pt x="3159" y="4673"/>
                    <a:pt x="3797" y="1096"/>
                    <a:pt x="3424" y="614"/>
                  </a:cubicBezTo>
                  <a:cubicBezTo>
                    <a:pt x="3424" y="614"/>
                    <a:pt x="3176" y="0"/>
                    <a:pt x="24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4"/>
            <p:cNvSpPr/>
            <p:nvPr/>
          </p:nvSpPr>
          <p:spPr>
            <a:xfrm>
              <a:off x="5754050" y="2481975"/>
              <a:ext cx="94875" cy="117025"/>
            </a:xfrm>
            <a:custGeom>
              <a:avLst/>
              <a:gdLst/>
              <a:ahLst/>
              <a:cxnLst/>
              <a:rect l="l" t="t" r="r" b="b"/>
              <a:pathLst>
                <a:path w="3795" h="4681" extrusionOk="0">
                  <a:moveTo>
                    <a:pt x="2469" y="0"/>
                  </a:moveTo>
                  <a:cubicBezTo>
                    <a:pt x="2292" y="0"/>
                    <a:pt x="2087" y="39"/>
                    <a:pt x="1850" y="135"/>
                  </a:cubicBezTo>
                  <a:cubicBezTo>
                    <a:pt x="1" y="865"/>
                    <a:pt x="1165" y="4426"/>
                    <a:pt x="2146" y="4654"/>
                  </a:cubicBezTo>
                  <a:cubicBezTo>
                    <a:pt x="2217" y="4672"/>
                    <a:pt x="2285" y="4681"/>
                    <a:pt x="2350" y="4681"/>
                  </a:cubicBezTo>
                  <a:cubicBezTo>
                    <a:pt x="3667" y="4681"/>
                    <a:pt x="3794" y="1093"/>
                    <a:pt x="3424" y="614"/>
                  </a:cubicBezTo>
                  <a:cubicBezTo>
                    <a:pt x="3424" y="614"/>
                    <a:pt x="3176" y="0"/>
                    <a:pt x="2469"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4"/>
            <p:cNvSpPr/>
            <p:nvPr/>
          </p:nvSpPr>
          <p:spPr>
            <a:xfrm>
              <a:off x="5799125" y="2501675"/>
              <a:ext cx="37125" cy="73850"/>
            </a:xfrm>
            <a:custGeom>
              <a:avLst/>
              <a:gdLst/>
              <a:ahLst/>
              <a:cxnLst/>
              <a:rect l="l" t="t" r="r" b="b"/>
              <a:pathLst>
                <a:path w="1485" h="2954" extrusionOk="0">
                  <a:moveTo>
                    <a:pt x="27" y="1"/>
                  </a:moveTo>
                  <a:cubicBezTo>
                    <a:pt x="10" y="1"/>
                    <a:pt x="1" y="3"/>
                    <a:pt x="1" y="9"/>
                  </a:cubicBezTo>
                  <a:cubicBezTo>
                    <a:pt x="1" y="9"/>
                    <a:pt x="138" y="77"/>
                    <a:pt x="320" y="191"/>
                  </a:cubicBezTo>
                  <a:cubicBezTo>
                    <a:pt x="503" y="305"/>
                    <a:pt x="708" y="511"/>
                    <a:pt x="845" y="716"/>
                  </a:cubicBezTo>
                  <a:cubicBezTo>
                    <a:pt x="1005" y="944"/>
                    <a:pt x="1074" y="1196"/>
                    <a:pt x="1096" y="1378"/>
                  </a:cubicBezTo>
                  <a:cubicBezTo>
                    <a:pt x="1110" y="1460"/>
                    <a:pt x="1107" y="1477"/>
                    <a:pt x="1103" y="1477"/>
                  </a:cubicBezTo>
                  <a:cubicBezTo>
                    <a:pt x="1100" y="1477"/>
                    <a:pt x="1096" y="1469"/>
                    <a:pt x="1096" y="1469"/>
                  </a:cubicBezTo>
                  <a:cubicBezTo>
                    <a:pt x="1096" y="1477"/>
                    <a:pt x="1094" y="1480"/>
                    <a:pt x="1091" y="1480"/>
                  </a:cubicBezTo>
                  <a:cubicBezTo>
                    <a:pt x="1084" y="1480"/>
                    <a:pt x="1074" y="1469"/>
                    <a:pt x="1074" y="1469"/>
                  </a:cubicBezTo>
                  <a:cubicBezTo>
                    <a:pt x="1051" y="1469"/>
                    <a:pt x="1051" y="1447"/>
                    <a:pt x="1028" y="1447"/>
                  </a:cubicBezTo>
                  <a:cubicBezTo>
                    <a:pt x="1028" y="1447"/>
                    <a:pt x="982" y="1447"/>
                    <a:pt x="982" y="1424"/>
                  </a:cubicBezTo>
                  <a:cubicBezTo>
                    <a:pt x="891" y="1401"/>
                    <a:pt x="868" y="1401"/>
                    <a:pt x="868" y="1401"/>
                  </a:cubicBezTo>
                  <a:cubicBezTo>
                    <a:pt x="868" y="1401"/>
                    <a:pt x="845" y="1401"/>
                    <a:pt x="731" y="1378"/>
                  </a:cubicBezTo>
                  <a:cubicBezTo>
                    <a:pt x="686" y="1378"/>
                    <a:pt x="594" y="1401"/>
                    <a:pt x="503" y="1424"/>
                  </a:cubicBezTo>
                  <a:cubicBezTo>
                    <a:pt x="457" y="1424"/>
                    <a:pt x="412" y="1447"/>
                    <a:pt x="366" y="1492"/>
                  </a:cubicBezTo>
                  <a:cubicBezTo>
                    <a:pt x="343" y="1515"/>
                    <a:pt x="298" y="1561"/>
                    <a:pt x="275" y="1606"/>
                  </a:cubicBezTo>
                  <a:cubicBezTo>
                    <a:pt x="275" y="1606"/>
                    <a:pt x="275" y="1584"/>
                    <a:pt x="275" y="1584"/>
                  </a:cubicBezTo>
                  <a:cubicBezTo>
                    <a:pt x="252" y="1629"/>
                    <a:pt x="183" y="1698"/>
                    <a:pt x="206" y="1835"/>
                  </a:cubicBezTo>
                  <a:cubicBezTo>
                    <a:pt x="252" y="1972"/>
                    <a:pt x="412" y="2063"/>
                    <a:pt x="526" y="2131"/>
                  </a:cubicBezTo>
                  <a:cubicBezTo>
                    <a:pt x="663" y="2223"/>
                    <a:pt x="777" y="2291"/>
                    <a:pt x="823" y="2360"/>
                  </a:cubicBezTo>
                  <a:cubicBezTo>
                    <a:pt x="891" y="2451"/>
                    <a:pt x="937" y="2542"/>
                    <a:pt x="914" y="2634"/>
                  </a:cubicBezTo>
                  <a:cubicBezTo>
                    <a:pt x="891" y="2702"/>
                    <a:pt x="800" y="2770"/>
                    <a:pt x="686" y="2793"/>
                  </a:cubicBezTo>
                  <a:cubicBezTo>
                    <a:pt x="637" y="2813"/>
                    <a:pt x="589" y="2820"/>
                    <a:pt x="543" y="2820"/>
                  </a:cubicBezTo>
                  <a:cubicBezTo>
                    <a:pt x="479" y="2820"/>
                    <a:pt x="419" y="2806"/>
                    <a:pt x="366" y="2793"/>
                  </a:cubicBezTo>
                  <a:cubicBezTo>
                    <a:pt x="183" y="2702"/>
                    <a:pt x="183" y="2565"/>
                    <a:pt x="161" y="2565"/>
                  </a:cubicBezTo>
                  <a:cubicBezTo>
                    <a:pt x="138" y="2565"/>
                    <a:pt x="138" y="2611"/>
                    <a:pt x="138" y="2656"/>
                  </a:cubicBezTo>
                  <a:cubicBezTo>
                    <a:pt x="138" y="2702"/>
                    <a:pt x="161" y="2793"/>
                    <a:pt x="298" y="2862"/>
                  </a:cubicBezTo>
                  <a:cubicBezTo>
                    <a:pt x="412" y="2930"/>
                    <a:pt x="594" y="2953"/>
                    <a:pt x="777" y="2953"/>
                  </a:cubicBezTo>
                  <a:cubicBezTo>
                    <a:pt x="937" y="2930"/>
                    <a:pt x="1096" y="2839"/>
                    <a:pt x="1165" y="2702"/>
                  </a:cubicBezTo>
                  <a:cubicBezTo>
                    <a:pt x="1233" y="2565"/>
                    <a:pt x="1188" y="2405"/>
                    <a:pt x="1096" y="2291"/>
                  </a:cubicBezTo>
                  <a:cubicBezTo>
                    <a:pt x="1005" y="2131"/>
                    <a:pt x="845" y="2040"/>
                    <a:pt x="754" y="1972"/>
                  </a:cubicBezTo>
                  <a:cubicBezTo>
                    <a:pt x="640" y="1903"/>
                    <a:pt x="594" y="1835"/>
                    <a:pt x="594" y="1835"/>
                  </a:cubicBezTo>
                  <a:cubicBezTo>
                    <a:pt x="594" y="1812"/>
                    <a:pt x="617" y="1766"/>
                    <a:pt x="640" y="1766"/>
                  </a:cubicBezTo>
                  <a:lnTo>
                    <a:pt x="663" y="1743"/>
                  </a:lnTo>
                  <a:cubicBezTo>
                    <a:pt x="693" y="1682"/>
                    <a:pt x="724" y="1682"/>
                    <a:pt x="747" y="1682"/>
                  </a:cubicBezTo>
                  <a:lnTo>
                    <a:pt x="747" y="1682"/>
                  </a:lnTo>
                  <a:cubicBezTo>
                    <a:pt x="759" y="1682"/>
                    <a:pt x="769" y="1682"/>
                    <a:pt x="777" y="1675"/>
                  </a:cubicBezTo>
                  <a:cubicBezTo>
                    <a:pt x="788" y="1686"/>
                    <a:pt x="800" y="1686"/>
                    <a:pt x="808" y="1686"/>
                  </a:cubicBezTo>
                  <a:cubicBezTo>
                    <a:pt x="817" y="1686"/>
                    <a:pt x="823" y="1686"/>
                    <a:pt x="823" y="1698"/>
                  </a:cubicBezTo>
                  <a:lnTo>
                    <a:pt x="868" y="1698"/>
                  </a:lnTo>
                  <a:cubicBezTo>
                    <a:pt x="868" y="1698"/>
                    <a:pt x="868" y="1698"/>
                    <a:pt x="914" y="1720"/>
                  </a:cubicBezTo>
                  <a:cubicBezTo>
                    <a:pt x="937" y="1743"/>
                    <a:pt x="982" y="1743"/>
                    <a:pt x="1028" y="1766"/>
                  </a:cubicBezTo>
                  <a:cubicBezTo>
                    <a:pt x="1051" y="1789"/>
                    <a:pt x="1051" y="1789"/>
                    <a:pt x="1096" y="1812"/>
                  </a:cubicBezTo>
                  <a:cubicBezTo>
                    <a:pt x="1119" y="1835"/>
                    <a:pt x="1165" y="1880"/>
                    <a:pt x="1188" y="1903"/>
                  </a:cubicBezTo>
                  <a:cubicBezTo>
                    <a:pt x="1256" y="1949"/>
                    <a:pt x="1348" y="2017"/>
                    <a:pt x="1439" y="2086"/>
                  </a:cubicBezTo>
                  <a:cubicBezTo>
                    <a:pt x="1439" y="2017"/>
                    <a:pt x="1439" y="1926"/>
                    <a:pt x="1462" y="1789"/>
                  </a:cubicBezTo>
                  <a:cubicBezTo>
                    <a:pt x="1462" y="1720"/>
                    <a:pt x="1485" y="1652"/>
                    <a:pt x="1485" y="1584"/>
                  </a:cubicBezTo>
                  <a:cubicBezTo>
                    <a:pt x="1485" y="1469"/>
                    <a:pt x="1462" y="1447"/>
                    <a:pt x="1462" y="1378"/>
                  </a:cubicBezTo>
                  <a:cubicBezTo>
                    <a:pt x="1416" y="1173"/>
                    <a:pt x="1279" y="899"/>
                    <a:pt x="1096" y="671"/>
                  </a:cubicBezTo>
                  <a:cubicBezTo>
                    <a:pt x="914" y="419"/>
                    <a:pt x="640" y="214"/>
                    <a:pt x="412" y="123"/>
                  </a:cubicBezTo>
                  <a:cubicBezTo>
                    <a:pt x="235" y="34"/>
                    <a:pt x="85" y="1"/>
                    <a:pt x="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4"/>
            <p:cNvSpPr/>
            <p:nvPr/>
          </p:nvSpPr>
          <p:spPr>
            <a:xfrm>
              <a:off x="5800275" y="2488175"/>
              <a:ext cx="22275" cy="8025"/>
            </a:xfrm>
            <a:custGeom>
              <a:avLst/>
              <a:gdLst/>
              <a:ahLst/>
              <a:cxnLst/>
              <a:rect l="l" t="t" r="r" b="b"/>
              <a:pathLst>
                <a:path w="891" h="321" extrusionOk="0">
                  <a:moveTo>
                    <a:pt x="389" y="1"/>
                  </a:moveTo>
                  <a:cubicBezTo>
                    <a:pt x="160" y="1"/>
                    <a:pt x="1" y="69"/>
                    <a:pt x="23" y="161"/>
                  </a:cubicBezTo>
                  <a:cubicBezTo>
                    <a:pt x="46" y="229"/>
                    <a:pt x="274" y="320"/>
                    <a:pt x="503" y="320"/>
                  </a:cubicBezTo>
                  <a:cubicBezTo>
                    <a:pt x="731" y="320"/>
                    <a:pt x="891" y="252"/>
                    <a:pt x="868" y="161"/>
                  </a:cubicBezTo>
                  <a:cubicBezTo>
                    <a:pt x="845" y="69"/>
                    <a:pt x="617" y="1"/>
                    <a:pt x="389"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4"/>
            <p:cNvSpPr/>
            <p:nvPr/>
          </p:nvSpPr>
          <p:spPr>
            <a:xfrm>
              <a:off x="5784300" y="2503375"/>
              <a:ext cx="56100" cy="71500"/>
            </a:xfrm>
            <a:custGeom>
              <a:avLst/>
              <a:gdLst/>
              <a:ahLst/>
              <a:cxnLst/>
              <a:rect l="l" t="t" r="r" b="b"/>
              <a:pathLst>
                <a:path w="2244" h="2860" extrusionOk="0">
                  <a:moveTo>
                    <a:pt x="768" y="0"/>
                  </a:moveTo>
                  <a:cubicBezTo>
                    <a:pt x="711" y="0"/>
                    <a:pt x="653" y="10"/>
                    <a:pt x="594" y="32"/>
                  </a:cubicBezTo>
                  <a:cubicBezTo>
                    <a:pt x="0" y="237"/>
                    <a:pt x="23" y="2611"/>
                    <a:pt x="1165" y="2839"/>
                  </a:cubicBezTo>
                  <a:cubicBezTo>
                    <a:pt x="1226" y="2853"/>
                    <a:pt x="1282" y="2859"/>
                    <a:pt x="1334" y="2859"/>
                  </a:cubicBezTo>
                  <a:cubicBezTo>
                    <a:pt x="2244" y="2859"/>
                    <a:pt x="1712" y="876"/>
                    <a:pt x="1712" y="876"/>
                  </a:cubicBezTo>
                  <a:cubicBezTo>
                    <a:pt x="1712" y="876"/>
                    <a:pt x="1302" y="0"/>
                    <a:pt x="76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4"/>
            <p:cNvSpPr/>
            <p:nvPr/>
          </p:nvSpPr>
          <p:spPr>
            <a:xfrm>
              <a:off x="5981175" y="2719850"/>
              <a:ext cx="79325" cy="79850"/>
            </a:xfrm>
            <a:custGeom>
              <a:avLst/>
              <a:gdLst/>
              <a:ahLst/>
              <a:cxnLst/>
              <a:rect l="l" t="t" r="r" b="b"/>
              <a:pathLst>
                <a:path w="3173" h="3194" extrusionOk="0">
                  <a:moveTo>
                    <a:pt x="3082" y="1"/>
                  </a:moveTo>
                  <a:lnTo>
                    <a:pt x="0" y="937"/>
                  </a:lnTo>
                  <a:lnTo>
                    <a:pt x="228" y="2808"/>
                  </a:lnTo>
                  <a:cubicBezTo>
                    <a:pt x="228" y="2808"/>
                    <a:pt x="802" y="3193"/>
                    <a:pt x="1571" y="3193"/>
                  </a:cubicBezTo>
                  <a:cubicBezTo>
                    <a:pt x="2058" y="3193"/>
                    <a:pt x="2624" y="3039"/>
                    <a:pt x="3173" y="2534"/>
                  </a:cubicBezTo>
                  <a:lnTo>
                    <a:pt x="3082" y="1"/>
                  </a:ln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4"/>
            <p:cNvSpPr/>
            <p:nvPr/>
          </p:nvSpPr>
          <p:spPr>
            <a:xfrm>
              <a:off x="5981175" y="2719850"/>
              <a:ext cx="79325" cy="75350"/>
            </a:xfrm>
            <a:custGeom>
              <a:avLst/>
              <a:gdLst/>
              <a:ahLst/>
              <a:cxnLst/>
              <a:rect l="l" t="t" r="r" b="b"/>
              <a:pathLst>
                <a:path w="3173" h="3014" extrusionOk="0">
                  <a:moveTo>
                    <a:pt x="3082" y="1"/>
                  </a:moveTo>
                  <a:lnTo>
                    <a:pt x="0" y="937"/>
                  </a:lnTo>
                  <a:lnTo>
                    <a:pt x="69" y="1576"/>
                  </a:lnTo>
                  <a:cubicBezTo>
                    <a:pt x="343" y="1553"/>
                    <a:pt x="616" y="1530"/>
                    <a:pt x="890" y="1507"/>
                  </a:cubicBezTo>
                  <a:cubicBezTo>
                    <a:pt x="1210" y="1484"/>
                    <a:pt x="1575" y="1416"/>
                    <a:pt x="1917" y="1416"/>
                  </a:cubicBezTo>
                  <a:cubicBezTo>
                    <a:pt x="1927" y="1416"/>
                    <a:pt x="1937" y="1416"/>
                    <a:pt x="1946" y="1416"/>
                  </a:cubicBezTo>
                  <a:cubicBezTo>
                    <a:pt x="2691" y="1416"/>
                    <a:pt x="2600" y="2293"/>
                    <a:pt x="2442" y="3014"/>
                  </a:cubicBezTo>
                  <a:cubicBezTo>
                    <a:pt x="2694" y="2900"/>
                    <a:pt x="2922" y="2740"/>
                    <a:pt x="3173" y="2534"/>
                  </a:cubicBezTo>
                  <a:lnTo>
                    <a:pt x="3082"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4"/>
            <p:cNvSpPr/>
            <p:nvPr/>
          </p:nvSpPr>
          <p:spPr>
            <a:xfrm>
              <a:off x="5764900" y="2337525"/>
              <a:ext cx="510750" cy="405400"/>
            </a:xfrm>
            <a:custGeom>
              <a:avLst/>
              <a:gdLst/>
              <a:ahLst/>
              <a:cxnLst/>
              <a:rect l="l" t="t" r="r" b="b"/>
              <a:pathLst>
                <a:path w="20430" h="16216" extrusionOk="0">
                  <a:moveTo>
                    <a:pt x="10290" y="0"/>
                  </a:moveTo>
                  <a:cubicBezTo>
                    <a:pt x="9300" y="0"/>
                    <a:pt x="8168" y="154"/>
                    <a:pt x="6916" y="572"/>
                  </a:cubicBezTo>
                  <a:cubicBezTo>
                    <a:pt x="2854" y="1895"/>
                    <a:pt x="3059" y="5593"/>
                    <a:pt x="2762" y="8150"/>
                  </a:cubicBezTo>
                  <a:cubicBezTo>
                    <a:pt x="0" y="12646"/>
                    <a:pt x="3333" y="15568"/>
                    <a:pt x="6848" y="16116"/>
                  </a:cubicBezTo>
                  <a:cubicBezTo>
                    <a:pt x="7294" y="16184"/>
                    <a:pt x="7739" y="16215"/>
                    <a:pt x="8179" y="16215"/>
                  </a:cubicBezTo>
                  <a:cubicBezTo>
                    <a:pt x="11432" y="16215"/>
                    <a:pt x="14398" y="14480"/>
                    <a:pt x="15202" y="12852"/>
                  </a:cubicBezTo>
                  <a:cubicBezTo>
                    <a:pt x="15202" y="12852"/>
                    <a:pt x="15483" y="13886"/>
                    <a:pt x="16591" y="13886"/>
                  </a:cubicBezTo>
                  <a:cubicBezTo>
                    <a:pt x="16860" y="13886"/>
                    <a:pt x="17178" y="13825"/>
                    <a:pt x="17553" y="13673"/>
                  </a:cubicBezTo>
                  <a:cubicBezTo>
                    <a:pt x="19059" y="13080"/>
                    <a:pt x="20429" y="10706"/>
                    <a:pt x="19379" y="9633"/>
                  </a:cubicBezTo>
                  <a:cubicBezTo>
                    <a:pt x="18929" y="9191"/>
                    <a:pt x="18480" y="9047"/>
                    <a:pt x="18084" y="9047"/>
                  </a:cubicBezTo>
                  <a:cubicBezTo>
                    <a:pt x="17334" y="9047"/>
                    <a:pt x="16777" y="9565"/>
                    <a:pt x="16777" y="9565"/>
                  </a:cubicBezTo>
                  <a:cubicBezTo>
                    <a:pt x="16777" y="9565"/>
                    <a:pt x="19562" y="4452"/>
                    <a:pt x="14746" y="1233"/>
                  </a:cubicBezTo>
                  <a:cubicBezTo>
                    <a:pt x="14746" y="1233"/>
                    <a:pt x="13088" y="0"/>
                    <a:pt x="10290"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4"/>
            <p:cNvSpPr/>
            <p:nvPr/>
          </p:nvSpPr>
          <p:spPr>
            <a:xfrm>
              <a:off x="5764900" y="2391175"/>
              <a:ext cx="373775" cy="351700"/>
            </a:xfrm>
            <a:custGeom>
              <a:avLst/>
              <a:gdLst/>
              <a:ahLst/>
              <a:cxnLst/>
              <a:rect l="l" t="t" r="r" b="b"/>
              <a:pathLst>
                <a:path w="14951" h="14068" extrusionOk="0">
                  <a:moveTo>
                    <a:pt x="4428" y="1"/>
                  </a:moveTo>
                  <a:cubicBezTo>
                    <a:pt x="2922" y="1712"/>
                    <a:pt x="2968" y="4155"/>
                    <a:pt x="2762" y="6004"/>
                  </a:cubicBezTo>
                  <a:cubicBezTo>
                    <a:pt x="0" y="10500"/>
                    <a:pt x="3333" y="13422"/>
                    <a:pt x="6848" y="13970"/>
                  </a:cubicBezTo>
                  <a:cubicBezTo>
                    <a:pt x="7291" y="14037"/>
                    <a:pt x="7734" y="14068"/>
                    <a:pt x="8171" y="14068"/>
                  </a:cubicBezTo>
                  <a:cubicBezTo>
                    <a:pt x="11156" y="14068"/>
                    <a:pt x="13896" y="12610"/>
                    <a:pt x="14951" y="11116"/>
                  </a:cubicBezTo>
                  <a:lnTo>
                    <a:pt x="14951" y="11116"/>
                  </a:lnTo>
                  <a:cubicBezTo>
                    <a:pt x="13753" y="12471"/>
                    <a:pt x="11222" y="13707"/>
                    <a:pt x="8475" y="13707"/>
                  </a:cubicBezTo>
                  <a:cubicBezTo>
                    <a:pt x="8028" y="13707"/>
                    <a:pt x="7575" y="13675"/>
                    <a:pt x="7122" y="13604"/>
                  </a:cubicBezTo>
                  <a:cubicBezTo>
                    <a:pt x="3607" y="13079"/>
                    <a:pt x="274" y="10158"/>
                    <a:pt x="3036" y="5638"/>
                  </a:cubicBezTo>
                  <a:cubicBezTo>
                    <a:pt x="3242" y="3926"/>
                    <a:pt x="3219" y="1690"/>
                    <a:pt x="442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4"/>
            <p:cNvSpPr/>
            <p:nvPr/>
          </p:nvSpPr>
          <p:spPr>
            <a:xfrm>
              <a:off x="6145500" y="2647400"/>
              <a:ext cx="96475" cy="37125"/>
            </a:xfrm>
            <a:custGeom>
              <a:avLst/>
              <a:gdLst/>
              <a:ahLst/>
              <a:cxnLst/>
              <a:rect l="l" t="t" r="r" b="b"/>
              <a:pathLst>
                <a:path w="3859" h="1485" extrusionOk="0">
                  <a:moveTo>
                    <a:pt x="3858" y="0"/>
                  </a:moveTo>
                  <a:lnTo>
                    <a:pt x="3858" y="0"/>
                  </a:lnTo>
                  <a:cubicBezTo>
                    <a:pt x="3493" y="411"/>
                    <a:pt x="3059" y="753"/>
                    <a:pt x="2603" y="936"/>
                  </a:cubicBezTo>
                  <a:cubicBezTo>
                    <a:pt x="2233" y="1081"/>
                    <a:pt x="1918" y="1140"/>
                    <a:pt x="1651" y="1140"/>
                  </a:cubicBezTo>
                  <a:cubicBezTo>
                    <a:pt x="534" y="1140"/>
                    <a:pt x="252" y="114"/>
                    <a:pt x="252" y="114"/>
                  </a:cubicBezTo>
                  <a:cubicBezTo>
                    <a:pt x="183" y="251"/>
                    <a:pt x="92" y="388"/>
                    <a:pt x="1" y="525"/>
                  </a:cubicBezTo>
                  <a:cubicBezTo>
                    <a:pt x="90" y="756"/>
                    <a:pt x="441" y="1484"/>
                    <a:pt x="1378" y="1484"/>
                  </a:cubicBezTo>
                  <a:cubicBezTo>
                    <a:pt x="1645" y="1484"/>
                    <a:pt x="1959" y="1425"/>
                    <a:pt x="2329" y="1278"/>
                  </a:cubicBezTo>
                  <a:cubicBezTo>
                    <a:pt x="2900" y="1073"/>
                    <a:pt x="3447" y="571"/>
                    <a:pt x="3858"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4"/>
            <p:cNvSpPr/>
            <p:nvPr/>
          </p:nvSpPr>
          <p:spPr>
            <a:xfrm>
              <a:off x="5906975" y="2708000"/>
              <a:ext cx="16575" cy="9475"/>
            </a:xfrm>
            <a:custGeom>
              <a:avLst/>
              <a:gdLst/>
              <a:ahLst/>
              <a:cxnLst/>
              <a:rect l="l" t="t" r="r" b="b"/>
              <a:pathLst>
                <a:path w="663" h="379" extrusionOk="0">
                  <a:moveTo>
                    <a:pt x="218" y="0"/>
                  </a:moveTo>
                  <a:cubicBezTo>
                    <a:pt x="109" y="0"/>
                    <a:pt x="24" y="43"/>
                    <a:pt x="24" y="110"/>
                  </a:cubicBezTo>
                  <a:cubicBezTo>
                    <a:pt x="1" y="201"/>
                    <a:pt x="138" y="315"/>
                    <a:pt x="320" y="361"/>
                  </a:cubicBezTo>
                  <a:cubicBezTo>
                    <a:pt x="369" y="373"/>
                    <a:pt x="415" y="379"/>
                    <a:pt x="456" y="379"/>
                  </a:cubicBezTo>
                  <a:cubicBezTo>
                    <a:pt x="568" y="379"/>
                    <a:pt x="646" y="336"/>
                    <a:pt x="663" y="269"/>
                  </a:cubicBezTo>
                  <a:cubicBezTo>
                    <a:pt x="663" y="178"/>
                    <a:pt x="526" y="87"/>
                    <a:pt x="343" y="18"/>
                  </a:cubicBezTo>
                  <a:cubicBezTo>
                    <a:pt x="300" y="6"/>
                    <a:pt x="258" y="0"/>
                    <a:pt x="218"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4"/>
            <p:cNvSpPr/>
            <p:nvPr/>
          </p:nvSpPr>
          <p:spPr>
            <a:xfrm>
              <a:off x="6171750" y="2587425"/>
              <a:ext cx="66225" cy="80850"/>
            </a:xfrm>
            <a:custGeom>
              <a:avLst/>
              <a:gdLst/>
              <a:ahLst/>
              <a:cxnLst/>
              <a:rect l="l" t="t" r="r" b="b"/>
              <a:pathLst>
                <a:path w="2649" h="3234" extrusionOk="0">
                  <a:moveTo>
                    <a:pt x="2114" y="1"/>
                  </a:moveTo>
                  <a:cubicBezTo>
                    <a:pt x="2103" y="1"/>
                    <a:pt x="2090" y="1"/>
                    <a:pt x="2078" y="2"/>
                  </a:cubicBezTo>
                  <a:cubicBezTo>
                    <a:pt x="1507" y="71"/>
                    <a:pt x="343" y="1303"/>
                    <a:pt x="343" y="1303"/>
                  </a:cubicBezTo>
                  <a:cubicBezTo>
                    <a:pt x="343" y="1303"/>
                    <a:pt x="370" y="1301"/>
                    <a:pt x="411" y="1301"/>
                  </a:cubicBezTo>
                  <a:cubicBezTo>
                    <a:pt x="585" y="1301"/>
                    <a:pt x="1020" y="1345"/>
                    <a:pt x="891" y="1806"/>
                  </a:cubicBezTo>
                  <a:cubicBezTo>
                    <a:pt x="731" y="2376"/>
                    <a:pt x="1" y="2673"/>
                    <a:pt x="1" y="2673"/>
                  </a:cubicBezTo>
                  <a:cubicBezTo>
                    <a:pt x="1" y="2673"/>
                    <a:pt x="117" y="3234"/>
                    <a:pt x="598" y="3234"/>
                  </a:cubicBezTo>
                  <a:cubicBezTo>
                    <a:pt x="640" y="3234"/>
                    <a:pt x="684" y="3230"/>
                    <a:pt x="731" y="3221"/>
                  </a:cubicBezTo>
                  <a:cubicBezTo>
                    <a:pt x="1325" y="3107"/>
                    <a:pt x="2649" y="1897"/>
                    <a:pt x="2626" y="938"/>
                  </a:cubicBezTo>
                  <a:cubicBezTo>
                    <a:pt x="2626" y="938"/>
                    <a:pt x="2626" y="1"/>
                    <a:pt x="211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4"/>
            <p:cNvSpPr/>
            <p:nvPr/>
          </p:nvSpPr>
          <p:spPr>
            <a:xfrm>
              <a:off x="6166625" y="2587475"/>
              <a:ext cx="69075" cy="81300"/>
            </a:xfrm>
            <a:custGeom>
              <a:avLst/>
              <a:gdLst/>
              <a:ahLst/>
              <a:cxnLst/>
              <a:rect l="l" t="t" r="r" b="b"/>
              <a:pathLst>
                <a:path w="2763" h="3252" extrusionOk="0">
                  <a:moveTo>
                    <a:pt x="2283" y="0"/>
                  </a:moveTo>
                  <a:cubicBezTo>
                    <a:pt x="2100" y="0"/>
                    <a:pt x="1918" y="69"/>
                    <a:pt x="1758" y="137"/>
                  </a:cubicBezTo>
                  <a:cubicBezTo>
                    <a:pt x="1416" y="297"/>
                    <a:pt x="1096" y="503"/>
                    <a:pt x="822" y="754"/>
                  </a:cubicBezTo>
                  <a:cubicBezTo>
                    <a:pt x="754" y="799"/>
                    <a:pt x="685" y="868"/>
                    <a:pt x="617" y="913"/>
                  </a:cubicBezTo>
                  <a:cubicBezTo>
                    <a:pt x="594" y="959"/>
                    <a:pt x="571" y="982"/>
                    <a:pt x="525" y="1028"/>
                  </a:cubicBezTo>
                  <a:cubicBezTo>
                    <a:pt x="457" y="1073"/>
                    <a:pt x="411" y="1142"/>
                    <a:pt x="366" y="1187"/>
                  </a:cubicBezTo>
                  <a:cubicBezTo>
                    <a:pt x="274" y="1301"/>
                    <a:pt x="229" y="1393"/>
                    <a:pt x="160" y="1484"/>
                  </a:cubicBezTo>
                  <a:cubicBezTo>
                    <a:pt x="92" y="1621"/>
                    <a:pt x="69" y="1667"/>
                    <a:pt x="23" y="1712"/>
                  </a:cubicBezTo>
                  <a:cubicBezTo>
                    <a:pt x="160" y="1667"/>
                    <a:pt x="297" y="1644"/>
                    <a:pt x="411" y="1598"/>
                  </a:cubicBezTo>
                  <a:cubicBezTo>
                    <a:pt x="480" y="1575"/>
                    <a:pt x="525" y="1553"/>
                    <a:pt x="594" y="1530"/>
                  </a:cubicBezTo>
                  <a:cubicBezTo>
                    <a:pt x="628" y="1518"/>
                    <a:pt x="651" y="1518"/>
                    <a:pt x="671" y="1518"/>
                  </a:cubicBezTo>
                  <a:cubicBezTo>
                    <a:pt x="691" y="1518"/>
                    <a:pt x="708" y="1518"/>
                    <a:pt x="731" y="1507"/>
                  </a:cubicBezTo>
                  <a:lnTo>
                    <a:pt x="776" y="1507"/>
                  </a:lnTo>
                  <a:cubicBezTo>
                    <a:pt x="799" y="1507"/>
                    <a:pt x="799" y="1530"/>
                    <a:pt x="799" y="1530"/>
                  </a:cubicBezTo>
                  <a:lnTo>
                    <a:pt x="845" y="1530"/>
                  </a:lnTo>
                  <a:cubicBezTo>
                    <a:pt x="868" y="1575"/>
                    <a:pt x="868" y="1598"/>
                    <a:pt x="868" y="1598"/>
                  </a:cubicBezTo>
                  <a:cubicBezTo>
                    <a:pt x="868" y="1598"/>
                    <a:pt x="891" y="1598"/>
                    <a:pt x="891" y="1621"/>
                  </a:cubicBezTo>
                  <a:cubicBezTo>
                    <a:pt x="891" y="1621"/>
                    <a:pt x="891" y="1667"/>
                    <a:pt x="913" y="1689"/>
                  </a:cubicBezTo>
                  <a:cubicBezTo>
                    <a:pt x="913" y="1758"/>
                    <a:pt x="913" y="1872"/>
                    <a:pt x="845" y="2009"/>
                  </a:cubicBezTo>
                  <a:cubicBezTo>
                    <a:pt x="776" y="2146"/>
                    <a:pt x="662" y="2283"/>
                    <a:pt x="480" y="2397"/>
                  </a:cubicBezTo>
                  <a:cubicBezTo>
                    <a:pt x="434" y="2420"/>
                    <a:pt x="388" y="2443"/>
                    <a:pt x="343" y="2466"/>
                  </a:cubicBezTo>
                  <a:cubicBezTo>
                    <a:pt x="320" y="2488"/>
                    <a:pt x="297" y="2488"/>
                    <a:pt x="274" y="2488"/>
                  </a:cubicBezTo>
                  <a:lnTo>
                    <a:pt x="115" y="2557"/>
                  </a:lnTo>
                  <a:lnTo>
                    <a:pt x="46" y="2580"/>
                  </a:lnTo>
                  <a:lnTo>
                    <a:pt x="0" y="2580"/>
                  </a:lnTo>
                  <a:cubicBezTo>
                    <a:pt x="0" y="2580"/>
                    <a:pt x="0" y="2602"/>
                    <a:pt x="23" y="2625"/>
                  </a:cubicBezTo>
                  <a:lnTo>
                    <a:pt x="46" y="2762"/>
                  </a:lnTo>
                  <a:cubicBezTo>
                    <a:pt x="69" y="2876"/>
                    <a:pt x="115" y="2922"/>
                    <a:pt x="137" y="2991"/>
                  </a:cubicBezTo>
                  <a:cubicBezTo>
                    <a:pt x="229" y="3105"/>
                    <a:pt x="366" y="3219"/>
                    <a:pt x="525" y="3242"/>
                  </a:cubicBezTo>
                  <a:cubicBezTo>
                    <a:pt x="565" y="3248"/>
                    <a:pt x="608" y="3251"/>
                    <a:pt x="650" y="3251"/>
                  </a:cubicBezTo>
                  <a:cubicBezTo>
                    <a:pt x="752" y="3251"/>
                    <a:pt x="856" y="3235"/>
                    <a:pt x="936" y="3219"/>
                  </a:cubicBezTo>
                  <a:cubicBezTo>
                    <a:pt x="1187" y="3150"/>
                    <a:pt x="1370" y="3059"/>
                    <a:pt x="1530" y="2945"/>
                  </a:cubicBezTo>
                  <a:cubicBezTo>
                    <a:pt x="1849" y="2739"/>
                    <a:pt x="1986" y="2534"/>
                    <a:pt x="1963" y="2534"/>
                  </a:cubicBezTo>
                  <a:cubicBezTo>
                    <a:pt x="1963" y="2533"/>
                    <a:pt x="1963" y="2532"/>
                    <a:pt x="1961" y="2532"/>
                  </a:cubicBezTo>
                  <a:cubicBezTo>
                    <a:pt x="1939" y="2532"/>
                    <a:pt x="1760" y="2681"/>
                    <a:pt x="1461" y="2831"/>
                  </a:cubicBezTo>
                  <a:cubicBezTo>
                    <a:pt x="1301" y="2922"/>
                    <a:pt x="1096" y="3013"/>
                    <a:pt x="891" y="3036"/>
                  </a:cubicBezTo>
                  <a:cubicBezTo>
                    <a:pt x="834" y="3048"/>
                    <a:pt x="776" y="3053"/>
                    <a:pt x="722" y="3053"/>
                  </a:cubicBezTo>
                  <a:cubicBezTo>
                    <a:pt x="668" y="3053"/>
                    <a:pt x="617" y="3048"/>
                    <a:pt x="571" y="3036"/>
                  </a:cubicBezTo>
                  <a:cubicBezTo>
                    <a:pt x="480" y="3013"/>
                    <a:pt x="411" y="2945"/>
                    <a:pt x="366" y="2876"/>
                  </a:cubicBezTo>
                  <a:cubicBezTo>
                    <a:pt x="343" y="2831"/>
                    <a:pt x="320" y="2785"/>
                    <a:pt x="320" y="2785"/>
                  </a:cubicBezTo>
                  <a:cubicBezTo>
                    <a:pt x="320" y="2762"/>
                    <a:pt x="320" y="2739"/>
                    <a:pt x="343" y="2739"/>
                  </a:cubicBezTo>
                  <a:lnTo>
                    <a:pt x="366" y="2739"/>
                  </a:lnTo>
                  <a:cubicBezTo>
                    <a:pt x="411" y="2739"/>
                    <a:pt x="434" y="2717"/>
                    <a:pt x="457" y="2717"/>
                  </a:cubicBezTo>
                  <a:cubicBezTo>
                    <a:pt x="525" y="2671"/>
                    <a:pt x="594" y="2648"/>
                    <a:pt x="639" y="2625"/>
                  </a:cubicBezTo>
                  <a:cubicBezTo>
                    <a:pt x="868" y="2511"/>
                    <a:pt x="1050" y="2329"/>
                    <a:pt x="1142" y="2146"/>
                  </a:cubicBezTo>
                  <a:cubicBezTo>
                    <a:pt x="1233" y="1963"/>
                    <a:pt x="1256" y="1804"/>
                    <a:pt x="1256" y="1667"/>
                  </a:cubicBezTo>
                  <a:cubicBezTo>
                    <a:pt x="1256" y="1598"/>
                    <a:pt x="1233" y="1553"/>
                    <a:pt x="1233" y="1530"/>
                  </a:cubicBezTo>
                  <a:cubicBezTo>
                    <a:pt x="1210" y="1484"/>
                    <a:pt x="1210" y="1461"/>
                    <a:pt x="1210" y="1461"/>
                  </a:cubicBezTo>
                  <a:cubicBezTo>
                    <a:pt x="1210" y="1461"/>
                    <a:pt x="1187" y="1438"/>
                    <a:pt x="1164" y="1416"/>
                  </a:cubicBezTo>
                  <a:cubicBezTo>
                    <a:pt x="1164" y="1370"/>
                    <a:pt x="1096" y="1347"/>
                    <a:pt x="1050" y="1279"/>
                  </a:cubicBezTo>
                  <a:cubicBezTo>
                    <a:pt x="1005" y="1256"/>
                    <a:pt x="959" y="1256"/>
                    <a:pt x="913" y="1233"/>
                  </a:cubicBezTo>
                  <a:cubicBezTo>
                    <a:pt x="891" y="1210"/>
                    <a:pt x="868" y="1210"/>
                    <a:pt x="845" y="1210"/>
                  </a:cubicBezTo>
                  <a:lnTo>
                    <a:pt x="776" y="1210"/>
                  </a:lnTo>
                  <a:cubicBezTo>
                    <a:pt x="770" y="1217"/>
                    <a:pt x="765" y="1220"/>
                    <a:pt x="762" y="1220"/>
                  </a:cubicBezTo>
                  <a:cubicBezTo>
                    <a:pt x="754" y="1220"/>
                    <a:pt x="754" y="1203"/>
                    <a:pt x="754" y="1187"/>
                  </a:cubicBezTo>
                  <a:lnTo>
                    <a:pt x="776" y="1187"/>
                  </a:lnTo>
                  <a:cubicBezTo>
                    <a:pt x="776" y="1164"/>
                    <a:pt x="822" y="1119"/>
                    <a:pt x="845" y="1096"/>
                  </a:cubicBezTo>
                  <a:cubicBezTo>
                    <a:pt x="891" y="1050"/>
                    <a:pt x="959" y="982"/>
                    <a:pt x="1028" y="936"/>
                  </a:cubicBezTo>
                  <a:cubicBezTo>
                    <a:pt x="1256" y="685"/>
                    <a:pt x="1553" y="457"/>
                    <a:pt x="1849" y="297"/>
                  </a:cubicBezTo>
                  <a:cubicBezTo>
                    <a:pt x="1986" y="229"/>
                    <a:pt x="2146" y="160"/>
                    <a:pt x="2283" y="160"/>
                  </a:cubicBezTo>
                  <a:cubicBezTo>
                    <a:pt x="2306" y="156"/>
                    <a:pt x="2329" y="154"/>
                    <a:pt x="2351" y="154"/>
                  </a:cubicBezTo>
                  <a:cubicBezTo>
                    <a:pt x="2457" y="154"/>
                    <a:pt x="2542" y="199"/>
                    <a:pt x="2580" y="274"/>
                  </a:cubicBezTo>
                  <a:cubicBezTo>
                    <a:pt x="2717" y="411"/>
                    <a:pt x="2739" y="571"/>
                    <a:pt x="2762" y="571"/>
                  </a:cubicBezTo>
                  <a:cubicBezTo>
                    <a:pt x="2762" y="571"/>
                    <a:pt x="2762" y="525"/>
                    <a:pt x="2762" y="457"/>
                  </a:cubicBezTo>
                  <a:cubicBezTo>
                    <a:pt x="2762" y="411"/>
                    <a:pt x="2739" y="320"/>
                    <a:pt x="2671" y="206"/>
                  </a:cubicBezTo>
                  <a:cubicBezTo>
                    <a:pt x="2648" y="160"/>
                    <a:pt x="2602" y="115"/>
                    <a:pt x="2511" y="69"/>
                  </a:cubicBezTo>
                  <a:cubicBezTo>
                    <a:pt x="2443" y="23"/>
                    <a:pt x="2351" y="0"/>
                    <a:pt x="22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4"/>
            <p:cNvSpPr/>
            <p:nvPr/>
          </p:nvSpPr>
          <p:spPr>
            <a:xfrm>
              <a:off x="6211700" y="2570775"/>
              <a:ext cx="17725" cy="7725"/>
            </a:xfrm>
            <a:custGeom>
              <a:avLst/>
              <a:gdLst/>
              <a:ahLst/>
              <a:cxnLst/>
              <a:rect l="l" t="t" r="r" b="b"/>
              <a:pathLst>
                <a:path w="709" h="309" extrusionOk="0">
                  <a:moveTo>
                    <a:pt x="390" y="1"/>
                  </a:moveTo>
                  <a:cubicBezTo>
                    <a:pt x="360" y="1"/>
                    <a:pt x="329" y="3"/>
                    <a:pt x="297" y="6"/>
                  </a:cubicBezTo>
                  <a:cubicBezTo>
                    <a:pt x="115" y="6"/>
                    <a:pt x="1" y="98"/>
                    <a:pt x="23" y="189"/>
                  </a:cubicBezTo>
                  <a:cubicBezTo>
                    <a:pt x="42" y="265"/>
                    <a:pt x="155" y="309"/>
                    <a:pt x="297" y="309"/>
                  </a:cubicBezTo>
                  <a:cubicBezTo>
                    <a:pt x="327" y="309"/>
                    <a:pt x="357" y="307"/>
                    <a:pt x="389" y="303"/>
                  </a:cubicBezTo>
                  <a:cubicBezTo>
                    <a:pt x="571" y="303"/>
                    <a:pt x="708" y="212"/>
                    <a:pt x="685" y="121"/>
                  </a:cubicBezTo>
                  <a:cubicBezTo>
                    <a:pt x="666" y="45"/>
                    <a:pt x="538" y="1"/>
                    <a:pt x="390"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4"/>
            <p:cNvSpPr/>
            <p:nvPr/>
          </p:nvSpPr>
          <p:spPr>
            <a:xfrm>
              <a:off x="5860775" y="2479050"/>
              <a:ext cx="221425" cy="42825"/>
            </a:xfrm>
            <a:custGeom>
              <a:avLst/>
              <a:gdLst/>
              <a:ahLst/>
              <a:cxnLst/>
              <a:rect l="l" t="t" r="r" b="b"/>
              <a:pathLst>
                <a:path w="8857" h="1713" extrusionOk="0">
                  <a:moveTo>
                    <a:pt x="890" y="1"/>
                  </a:moveTo>
                  <a:cubicBezTo>
                    <a:pt x="593" y="23"/>
                    <a:pt x="183" y="92"/>
                    <a:pt x="68" y="320"/>
                  </a:cubicBezTo>
                  <a:cubicBezTo>
                    <a:pt x="0" y="480"/>
                    <a:pt x="23" y="663"/>
                    <a:pt x="274" y="708"/>
                  </a:cubicBezTo>
                  <a:cubicBezTo>
                    <a:pt x="331" y="718"/>
                    <a:pt x="391" y="723"/>
                    <a:pt x="454" y="723"/>
                  </a:cubicBezTo>
                  <a:cubicBezTo>
                    <a:pt x="543" y="723"/>
                    <a:pt x="637" y="712"/>
                    <a:pt x="730" y="685"/>
                  </a:cubicBezTo>
                  <a:cubicBezTo>
                    <a:pt x="776" y="663"/>
                    <a:pt x="799" y="640"/>
                    <a:pt x="845" y="640"/>
                  </a:cubicBezTo>
                  <a:cubicBezTo>
                    <a:pt x="890" y="640"/>
                    <a:pt x="959" y="640"/>
                    <a:pt x="1004" y="617"/>
                  </a:cubicBezTo>
                  <a:cubicBezTo>
                    <a:pt x="1073" y="605"/>
                    <a:pt x="1113" y="600"/>
                    <a:pt x="1121" y="600"/>
                  </a:cubicBezTo>
                  <a:cubicBezTo>
                    <a:pt x="1130" y="600"/>
                    <a:pt x="1107" y="605"/>
                    <a:pt x="1050" y="617"/>
                  </a:cubicBezTo>
                  <a:lnTo>
                    <a:pt x="1073" y="617"/>
                  </a:lnTo>
                  <a:cubicBezTo>
                    <a:pt x="1086" y="618"/>
                    <a:pt x="1099" y="619"/>
                    <a:pt x="1113" y="619"/>
                  </a:cubicBezTo>
                  <a:cubicBezTo>
                    <a:pt x="1304" y="619"/>
                    <a:pt x="1482" y="471"/>
                    <a:pt x="1461" y="343"/>
                  </a:cubicBezTo>
                  <a:cubicBezTo>
                    <a:pt x="1415" y="138"/>
                    <a:pt x="1210" y="1"/>
                    <a:pt x="890" y="1"/>
                  </a:cubicBezTo>
                  <a:close/>
                  <a:moveTo>
                    <a:pt x="7997" y="1520"/>
                  </a:moveTo>
                  <a:cubicBezTo>
                    <a:pt x="8002" y="1523"/>
                    <a:pt x="8006" y="1526"/>
                    <a:pt x="8012" y="1530"/>
                  </a:cubicBezTo>
                  <a:cubicBezTo>
                    <a:pt x="8008" y="1527"/>
                    <a:pt x="8003" y="1523"/>
                    <a:pt x="7997" y="1520"/>
                  </a:cubicBezTo>
                  <a:close/>
                  <a:moveTo>
                    <a:pt x="7862" y="855"/>
                  </a:moveTo>
                  <a:cubicBezTo>
                    <a:pt x="7673" y="855"/>
                    <a:pt x="7531" y="945"/>
                    <a:pt x="7464" y="1096"/>
                  </a:cubicBezTo>
                  <a:cubicBezTo>
                    <a:pt x="7418" y="1210"/>
                    <a:pt x="7578" y="1416"/>
                    <a:pt x="7783" y="1439"/>
                  </a:cubicBezTo>
                  <a:cubicBezTo>
                    <a:pt x="7753" y="1418"/>
                    <a:pt x="7736" y="1407"/>
                    <a:pt x="7739" y="1407"/>
                  </a:cubicBezTo>
                  <a:cubicBezTo>
                    <a:pt x="7743" y="1407"/>
                    <a:pt x="7777" y="1424"/>
                    <a:pt x="7852" y="1461"/>
                  </a:cubicBezTo>
                  <a:cubicBezTo>
                    <a:pt x="7886" y="1478"/>
                    <a:pt x="7920" y="1495"/>
                    <a:pt x="7954" y="1503"/>
                  </a:cubicBezTo>
                  <a:lnTo>
                    <a:pt x="7954" y="1503"/>
                  </a:lnTo>
                  <a:cubicBezTo>
                    <a:pt x="7966" y="1507"/>
                    <a:pt x="7984" y="1513"/>
                    <a:pt x="7997" y="1520"/>
                  </a:cubicBezTo>
                  <a:lnTo>
                    <a:pt x="7997" y="1520"/>
                  </a:lnTo>
                  <a:cubicBezTo>
                    <a:pt x="7989" y="1515"/>
                    <a:pt x="7982" y="1510"/>
                    <a:pt x="7977" y="1507"/>
                  </a:cubicBezTo>
                  <a:lnTo>
                    <a:pt x="7977" y="1507"/>
                  </a:lnTo>
                  <a:cubicBezTo>
                    <a:pt x="7981" y="1507"/>
                    <a:pt x="7985" y="1507"/>
                    <a:pt x="7989" y="1507"/>
                  </a:cubicBezTo>
                  <a:cubicBezTo>
                    <a:pt x="7983" y="1506"/>
                    <a:pt x="7978" y="1505"/>
                    <a:pt x="7973" y="1504"/>
                  </a:cubicBezTo>
                  <a:lnTo>
                    <a:pt x="7973" y="1504"/>
                  </a:lnTo>
                  <a:cubicBezTo>
                    <a:pt x="7961" y="1496"/>
                    <a:pt x="7956" y="1492"/>
                    <a:pt x="7957" y="1492"/>
                  </a:cubicBezTo>
                  <a:cubicBezTo>
                    <a:pt x="7959" y="1492"/>
                    <a:pt x="7970" y="1498"/>
                    <a:pt x="7989" y="1507"/>
                  </a:cubicBezTo>
                  <a:cubicBezTo>
                    <a:pt x="8035" y="1530"/>
                    <a:pt x="8057" y="1553"/>
                    <a:pt x="8103" y="1576"/>
                  </a:cubicBezTo>
                  <a:cubicBezTo>
                    <a:pt x="8240" y="1667"/>
                    <a:pt x="8377" y="1690"/>
                    <a:pt x="8537" y="1712"/>
                  </a:cubicBezTo>
                  <a:cubicBezTo>
                    <a:pt x="8788" y="1712"/>
                    <a:pt x="8856" y="1553"/>
                    <a:pt x="8833" y="1393"/>
                  </a:cubicBezTo>
                  <a:cubicBezTo>
                    <a:pt x="8765" y="1142"/>
                    <a:pt x="8377" y="959"/>
                    <a:pt x="8080" y="891"/>
                  </a:cubicBezTo>
                  <a:cubicBezTo>
                    <a:pt x="8002" y="867"/>
                    <a:pt x="7929" y="855"/>
                    <a:pt x="7862" y="85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4"/>
            <p:cNvSpPr/>
            <p:nvPr/>
          </p:nvSpPr>
          <p:spPr>
            <a:xfrm>
              <a:off x="5887000" y="2485900"/>
              <a:ext cx="1750" cy="600"/>
            </a:xfrm>
            <a:custGeom>
              <a:avLst/>
              <a:gdLst/>
              <a:ahLst/>
              <a:cxnLst/>
              <a:rect l="l" t="t" r="r" b="b"/>
              <a:pathLst>
                <a:path w="70" h="24" extrusionOk="0">
                  <a:moveTo>
                    <a:pt x="1" y="23"/>
                  </a:moveTo>
                  <a:cubicBezTo>
                    <a:pt x="1" y="23"/>
                    <a:pt x="1" y="23"/>
                    <a:pt x="1" y="23"/>
                  </a:cubicBezTo>
                  <a:cubicBezTo>
                    <a:pt x="69" y="0"/>
                    <a:pt x="69" y="0"/>
                    <a:pt x="1" y="23"/>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4"/>
            <p:cNvSpPr/>
            <p:nvPr/>
          </p:nvSpPr>
          <p:spPr>
            <a:xfrm>
              <a:off x="6053925" y="2506575"/>
              <a:ext cx="1450" cy="475"/>
            </a:xfrm>
            <a:custGeom>
              <a:avLst/>
              <a:gdLst/>
              <a:ahLst/>
              <a:cxnLst/>
              <a:rect l="l" t="t" r="r" b="b"/>
              <a:pathLst>
                <a:path w="58" h="19" extrusionOk="0">
                  <a:moveTo>
                    <a:pt x="3" y="1"/>
                  </a:moveTo>
                  <a:cubicBezTo>
                    <a:pt x="0" y="1"/>
                    <a:pt x="12" y="7"/>
                    <a:pt x="35" y="18"/>
                  </a:cubicBezTo>
                  <a:lnTo>
                    <a:pt x="57" y="18"/>
                  </a:lnTo>
                  <a:cubicBezTo>
                    <a:pt x="23" y="7"/>
                    <a:pt x="6" y="1"/>
                    <a:pt x="3" y="1"/>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4"/>
            <p:cNvSpPr/>
            <p:nvPr/>
          </p:nvSpPr>
          <p:spPr>
            <a:xfrm>
              <a:off x="6059925" y="2508725"/>
              <a:ext cx="575" cy="25"/>
            </a:xfrm>
            <a:custGeom>
              <a:avLst/>
              <a:gdLst/>
              <a:ahLst/>
              <a:cxnLst/>
              <a:rect l="l" t="t" r="r" b="b"/>
              <a:pathLst>
                <a:path w="23" h="1" extrusionOk="0">
                  <a:moveTo>
                    <a:pt x="0" y="1"/>
                  </a:moveTo>
                  <a:cubicBezTo>
                    <a:pt x="0" y="1"/>
                    <a:pt x="23" y="1"/>
                    <a:pt x="23" y="1"/>
                  </a:cubicBezTo>
                  <a:cubicBezTo>
                    <a:pt x="23" y="1"/>
                    <a:pt x="0" y="1"/>
                    <a:pt x="0" y="1"/>
                  </a:cubicBezTo>
                  <a:cubicBezTo>
                    <a:pt x="0" y="1"/>
                    <a:pt x="0" y="1"/>
                    <a:pt x="0" y="1"/>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4"/>
            <p:cNvSpPr/>
            <p:nvPr/>
          </p:nvSpPr>
          <p:spPr>
            <a:xfrm>
              <a:off x="5881875" y="2487050"/>
              <a:ext cx="25" cy="25"/>
            </a:xfrm>
            <a:custGeom>
              <a:avLst/>
              <a:gdLst/>
              <a:ahLst/>
              <a:cxnLst/>
              <a:rect l="l" t="t" r="r" b="b"/>
              <a:pathLst>
                <a:path w="1" h="1" extrusionOk="0">
                  <a:moveTo>
                    <a:pt x="1" y="0"/>
                  </a:moveTo>
                  <a:cubicBezTo>
                    <a:pt x="1" y="0"/>
                    <a:pt x="1" y="0"/>
                    <a:pt x="1" y="0"/>
                  </a:cubicBezTo>
                  <a:cubicBezTo>
                    <a:pt x="1" y="0"/>
                    <a:pt x="1" y="0"/>
                    <a:pt x="1" y="0"/>
                  </a:cubicBezTo>
                  <a:cubicBezTo>
                    <a:pt x="1" y="0"/>
                    <a:pt x="1" y="0"/>
                    <a:pt x="1"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4"/>
            <p:cNvSpPr/>
            <p:nvPr/>
          </p:nvSpPr>
          <p:spPr>
            <a:xfrm>
              <a:off x="6066200" y="2636100"/>
              <a:ext cx="16000" cy="8325"/>
            </a:xfrm>
            <a:custGeom>
              <a:avLst/>
              <a:gdLst/>
              <a:ahLst/>
              <a:cxnLst/>
              <a:rect l="l" t="t" r="r" b="b"/>
              <a:pathLst>
                <a:path w="640" h="333" extrusionOk="0">
                  <a:moveTo>
                    <a:pt x="377" y="0"/>
                  </a:moveTo>
                  <a:cubicBezTo>
                    <a:pt x="337" y="0"/>
                    <a:pt x="294" y="6"/>
                    <a:pt x="251" y="18"/>
                  </a:cubicBezTo>
                  <a:cubicBezTo>
                    <a:pt x="91" y="64"/>
                    <a:pt x="0" y="155"/>
                    <a:pt x="23" y="224"/>
                  </a:cubicBezTo>
                  <a:cubicBezTo>
                    <a:pt x="40" y="291"/>
                    <a:pt x="130" y="333"/>
                    <a:pt x="240" y="333"/>
                  </a:cubicBezTo>
                  <a:cubicBezTo>
                    <a:pt x="280" y="333"/>
                    <a:pt x="323" y="327"/>
                    <a:pt x="365" y="315"/>
                  </a:cubicBezTo>
                  <a:cubicBezTo>
                    <a:pt x="525" y="269"/>
                    <a:pt x="639" y="178"/>
                    <a:pt x="594" y="110"/>
                  </a:cubicBezTo>
                  <a:cubicBezTo>
                    <a:pt x="577" y="43"/>
                    <a:pt x="487" y="0"/>
                    <a:pt x="377"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4"/>
            <p:cNvSpPr/>
            <p:nvPr/>
          </p:nvSpPr>
          <p:spPr>
            <a:xfrm>
              <a:off x="5820825" y="2591225"/>
              <a:ext cx="14850" cy="10800"/>
            </a:xfrm>
            <a:custGeom>
              <a:avLst/>
              <a:gdLst/>
              <a:ahLst/>
              <a:cxnLst/>
              <a:rect l="l" t="t" r="r" b="b"/>
              <a:pathLst>
                <a:path w="594" h="432" extrusionOk="0">
                  <a:moveTo>
                    <a:pt x="147" y="0"/>
                  </a:moveTo>
                  <a:cubicBezTo>
                    <a:pt x="112" y="0"/>
                    <a:pt x="84" y="10"/>
                    <a:pt x="69" y="33"/>
                  </a:cubicBezTo>
                  <a:cubicBezTo>
                    <a:pt x="0" y="101"/>
                    <a:pt x="46" y="216"/>
                    <a:pt x="183" y="330"/>
                  </a:cubicBezTo>
                  <a:cubicBezTo>
                    <a:pt x="274" y="391"/>
                    <a:pt x="365" y="431"/>
                    <a:pt x="436" y="431"/>
                  </a:cubicBezTo>
                  <a:cubicBezTo>
                    <a:pt x="472" y="431"/>
                    <a:pt x="502" y="421"/>
                    <a:pt x="525" y="398"/>
                  </a:cubicBezTo>
                  <a:cubicBezTo>
                    <a:pt x="594" y="330"/>
                    <a:pt x="548" y="216"/>
                    <a:pt x="411" y="101"/>
                  </a:cubicBezTo>
                  <a:cubicBezTo>
                    <a:pt x="320" y="41"/>
                    <a:pt x="218" y="0"/>
                    <a:pt x="147" y="0"/>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4"/>
            <p:cNvSpPr/>
            <p:nvPr/>
          </p:nvSpPr>
          <p:spPr>
            <a:xfrm>
              <a:off x="5905275" y="2599950"/>
              <a:ext cx="59375" cy="33250"/>
            </a:xfrm>
            <a:custGeom>
              <a:avLst/>
              <a:gdLst/>
              <a:ahLst/>
              <a:cxnLst/>
              <a:rect l="l" t="t" r="r" b="b"/>
              <a:pathLst>
                <a:path w="2375" h="1330" extrusionOk="0">
                  <a:moveTo>
                    <a:pt x="2055" y="506"/>
                  </a:moveTo>
                  <a:cubicBezTo>
                    <a:pt x="2032" y="529"/>
                    <a:pt x="2055" y="620"/>
                    <a:pt x="2100" y="734"/>
                  </a:cubicBezTo>
                  <a:cubicBezTo>
                    <a:pt x="2123" y="780"/>
                    <a:pt x="2146" y="825"/>
                    <a:pt x="2169" y="848"/>
                  </a:cubicBezTo>
                  <a:cubicBezTo>
                    <a:pt x="2169" y="894"/>
                    <a:pt x="2169" y="917"/>
                    <a:pt x="2169" y="917"/>
                  </a:cubicBezTo>
                  <a:cubicBezTo>
                    <a:pt x="2169" y="917"/>
                    <a:pt x="2192" y="917"/>
                    <a:pt x="2192" y="962"/>
                  </a:cubicBezTo>
                  <a:cubicBezTo>
                    <a:pt x="2214" y="985"/>
                    <a:pt x="2214" y="1031"/>
                    <a:pt x="2214" y="1054"/>
                  </a:cubicBezTo>
                  <a:cubicBezTo>
                    <a:pt x="2192" y="1145"/>
                    <a:pt x="2146" y="1259"/>
                    <a:pt x="2169" y="1259"/>
                  </a:cubicBezTo>
                  <a:cubicBezTo>
                    <a:pt x="2169" y="1262"/>
                    <a:pt x="2171" y="1263"/>
                    <a:pt x="2174" y="1263"/>
                  </a:cubicBezTo>
                  <a:cubicBezTo>
                    <a:pt x="2197" y="1263"/>
                    <a:pt x="2289" y="1199"/>
                    <a:pt x="2329" y="1099"/>
                  </a:cubicBezTo>
                  <a:cubicBezTo>
                    <a:pt x="2351" y="1054"/>
                    <a:pt x="2374" y="985"/>
                    <a:pt x="2374" y="917"/>
                  </a:cubicBezTo>
                  <a:cubicBezTo>
                    <a:pt x="2351" y="894"/>
                    <a:pt x="2351" y="871"/>
                    <a:pt x="2351" y="871"/>
                  </a:cubicBezTo>
                  <a:cubicBezTo>
                    <a:pt x="2351" y="848"/>
                    <a:pt x="2351" y="848"/>
                    <a:pt x="2351" y="848"/>
                  </a:cubicBezTo>
                  <a:cubicBezTo>
                    <a:pt x="2351" y="848"/>
                    <a:pt x="2329" y="825"/>
                    <a:pt x="2306" y="780"/>
                  </a:cubicBezTo>
                  <a:cubicBezTo>
                    <a:pt x="2283" y="734"/>
                    <a:pt x="2260" y="688"/>
                    <a:pt x="2214" y="643"/>
                  </a:cubicBezTo>
                  <a:cubicBezTo>
                    <a:pt x="2146" y="574"/>
                    <a:pt x="2077" y="506"/>
                    <a:pt x="2055" y="506"/>
                  </a:cubicBezTo>
                  <a:close/>
                  <a:moveTo>
                    <a:pt x="1575" y="985"/>
                  </a:moveTo>
                  <a:cubicBezTo>
                    <a:pt x="1507" y="985"/>
                    <a:pt x="1416" y="1031"/>
                    <a:pt x="1416" y="1031"/>
                  </a:cubicBezTo>
                  <a:cubicBezTo>
                    <a:pt x="1416" y="1031"/>
                    <a:pt x="1347" y="1076"/>
                    <a:pt x="1324" y="1145"/>
                  </a:cubicBezTo>
                  <a:cubicBezTo>
                    <a:pt x="1279" y="1213"/>
                    <a:pt x="1279" y="1305"/>
                    <a:pt x="1301" y="1305"/>
                  </a:cubicBezTo>
                  <a:cubicBezTo>
                    <a:pt x="1324" y="1305"/>
                    <a:pt x="1370" y="1259"/>
                    <a:pt x="1416" y="1236"/>
                  </a:cubicBezTo>
                  <a:cubicBezTo>
                    <a:pt x="1461" y="1190"/>
                    <a:pt x="1507" y="1190"/>
                    <a:pt x="1507" y="1190"/>
                  </a:cubicBezTo>
                  <a:cubicBezTo>
                    <a:pt x="1507" y="1190"/>
                    <a:pt x="1553" y="1145"/>
                    <a:pt x="1621" y="1122"/>
                  </a:cubicBezTo>
                  <a:cubicBezTo>
                    <a:pt x="1667" y="1099"/>
                    <a:pt x="1735" y="1076"/>
                    <a:pt x="1735" y="1054"/>
                  </a:cubicBezTo>
                  <a:cubicBezTo>
                    <a:pt x="1735" y="1008"/>
                    <a:pt x="1667" y="985"/>
                    <a:pt x="1575" y="985"/>
                  </a:cubicBezTo>
                  <a:close/>
                  <a:moveTo>
                    <a:pt x="695" y="0"/>
                  </a:moveTo>
                  <a:cubicBezTo>
                    <a:pt x="643" y="0"/>
                    <a:pt x="461" y="86"/>
                    <a:pt x="297" y="209"/>
                  </a:cubicBezTo>
                  <a:cubicBezTo>
                    <a:pt x="206" y="277"/>
                    <a:pt x="115" y="346"/>
                    <a:pt x="69" y="437"/>
                  </a:cubicBezTo>
                  <a:cubicBezTo>
                    <a:pt x="46" y="460"/>
                    <a:pt x="23" y="506"/>
                    <a:pt x="23" y="529"/>
                  </a:cubicBezTo>
                  <a:cubicBezTo>
                    <a:pt x="0" y="551"/>
                    <a:pt x="0" y="574"/>
                    <a:pt x="0" y="574"/>
                  </a:cubicBezTo>
                  <a:cubicBezTo>
                    <a:pt x="0" y="574"/>
                    <a:pt x="0" y="597"/>
                    <a:pt x="0" y="620"/>
                  </a:cubicBezTo>
                  <a:cubicBezTo>
                    <a:pt x="0" y="665"/>
                    <a:pt x="0" y="688"/>
                    <a:pt x="0" y="757"/>
                  </a:cubicBezTo>
                  <a:cubicBezTo>
                    <a:pt x="23" y="848"/>
                    <a:pt x="92" y="939"/>
                    <a:pt x="160" y="1031"/>
                  </a:cubicBezTo>
                  <a:cubicBezTo>
                    <a:pt x="287" y="1200"/>
                    <a:pt x="434" y="1330"/>
                    <a:pt x="473" y="1330"/>
                  </a:cubicBezTo>
                  <a:cubicBezTo>
                    <a:pt x="476" y="1330"/>
                    <a:pt x="478" y="1329"/>
                    <a:pt x="480" y="1327"/>
                  </a:cubicBezTo>
                  <a:cubicBezTo>
                    <a:pt x="503" y="1327"/>
                    <a:pt x="366" y="1145"/>
                    <a:pt x="251" y="962"/>
                  </a:cubicBezTo>
                  <a:cubicBezTo>
                    <a:pt x="206" y="871"/>
                    <a:pt x="183" y="780"/>
                    <a:pt x="183" y="711"/>
                  </a:cubicBezTo>
                  <a:cubicBezTo>
                    <a:pt x="160" y="665"/>
                    <a:pt x="183" y="620"/>
                    <a:pt x="183" y="620"/>
                  </a:cubicBezTo>
                  <a:cubicBezTo>
                    <a:pt x="183" y="620"/>
                    <a:pt x="183" y="597"/>
                    <a:pt x="183" y="597"/>
                  </a:cubicBezTo>
                  <a:cubicBezTo>
                    <a:pt x="183" y="574"/>
                    <a:pt x="206" y="551"/>
                    <a:pt x="206" y="529"/>
                  </a:cubicBezTo>
                  <a:cubicBezTo>
                    <a:pt x="251" y="460"/>
                    <a:pt x="320" y="369"/>
                    <a:pt x="388" y="300"/>
                  </a:cubicBezTo>
                  <a:cubicBezTo>
                    <a:pt x="548" y="163"/>
                    <a:pt x="708" y="26"/>
                    <a:pt x="708" y="4"/>
                  </a:cubicBezTo>
                  <a:cubicBezTo>
                    <a:pt x="706" y="1"/>
                    <a:pt x="701" y="0"/>
                    <a:pt x="6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4"/>
            <p:cNvSpPr/>
            <p:nvPr/>
          </p:nvSpPr>
          <p:spPr>
            <a:xfrm>
              <a:off x="5928675" y="2611800"/>
              <a:ext cx="14850" cy="7550"/>
            </a:xfrm>
            <a:custGeom>
              <a:avLst/>
              <a:gdLst/>
              <a:ahLst/>
              <a:cxnLst/>
              <a:rect l="l" t="t" r="r" b="b"/>
              <a:pathLst>
                <a:path w="594" h="302" extrusionOk="0">
                  <a:moveTo>
                    <a:pt x="337" y="1"/>
                  </a:moveTo>
                  <a:cubicBezTo>
                    <a:pt x="303" y="1"/>
                    <a:pt x="266" y="3"/>
                    <a:pt x="228" y="9"/>
                  </a:cubicBezTo>
                  <a:cubicBezTo>
                    <a:pt x="92" y="55"/>
                    <a:pt x="0" y="146"/>
                    <a:pt x="23" y="214"/>
                  </a:cubicBezTo>
                  <a:cubicBezTo>
                    <a:pt x="40" y="264"/>
                    <a:pt x="115" y="301"/>
                    <a:pt x="216" y="301"/>
                  </a:cubicBezTo>
                  <a:cubicBezTo>
                    <a:pt x="255" y="301"/>
                    <a:pt x="298" y="296"/>
                    <a:pt x="343" y="283"/>
                  </a:cubicBezTo>
                  <a:cubicBezTo>
                    <a:pt x="502" y="260"/>
                    <a:pt x="594" y="169"/>
                    <a:pt x="571" y="100"/>
                  </a:cubicBezTo>
                  <a:cubicBezTo>
                    <a:pt x="536" y="30"/>
                    <a:pt x="448" y="1"/>
                    <a:pt x="337" y="1"/>
                  </a:cubicBez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4"/>
            <p:cNvSpPr/>
            <p:nvPr/>
          </p:nvSpPr>
          <p:spPr>
            <a:xfrm>
              <a:off x="5845350" y="2533675"/>
              <a:ext cx="51950" cy="52875"/>
            </a:xfrm>
            <a:custGeom>
              <a:avLst/>
              <a:gdLst/>
              <a:ahLst/>
              <a:cxnLst/>
              <a:rect l="l" t="t" r="r" b="b"/>
              <a:pathLst>
                <a:path w="2078" h="2115" extrusionOk="0">
                  <a:moveTo>
                    <a:pt x="1049" y="1"/>
                  </a:moveTo>
                  <a:cubicBezTo>
                    <a:pt x="635" y="1"/>
                    <a:pt x="232" y="336"/>
                    <a:pt x="115" y="806"/>
                  </a:cubicBezTo>
                  <a:cubicBezTo>
                    <a:pt x="1" y="1376"/>
                    <a:pt x="297" y="1970"/>
                    <a:pt x="800" y="2084"/>
                  </a:cubicBezTo>
                  <a:cubicBezTo>
                    <a:pt x="874" y="2104"/>
                    <a:pt x="949" y="2114"/>
                    <a:pt x="1022" y="2114"/>
                  </a:cubicBezTo>
                  <a:cubicBezTo>
                    <a:pt x="1443" y="2114"/>
                    <a:pt x="1824" y="1794"/>
                    <a:pt x="1941" y="1308"/>
                  </a:cubicBezTo>
                  <a:cubicBezTo>
                    <a:pt x="2078" y="737"/>
                    <a:pt x="1758" y="167"/>
                    <a:pt x="1256" y="30"/>
                  </a:cubicBezTo>
                  <a:cubicBezTo>
                    <a:pt x="1188" y="10"/>
                    <a:pt x="1118" y="1"/>
                    <a:pt x="10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4"/>
            <p:cNvSpPr/>
            <p:nvPr/>
          </p:nvSpPr>
          <p:spPr>
            <a:xfrm>
              <a:off x="5825950" y="2518650"/>
              <a:ext cx="93050" cy="88050"/>
            </a:xfrm>
            <a:custGeom>
              <a:avLst/>
              <a:gdLst/>
              <a:ahLst/>
              <a:cxnLst/>
              <a:rect l="l" t="t" r="r" b="b"/>
              <a:pathLst>
                <a:path w="3722" h="3522" extrusionOk="0">
                  <a:moveTo>
                    <a:pt x="1636" y="1"/>
                  </a:moveTo>
                  <a:cubicBezTo>
                    <a:pt x="1496" y="1"/>
                    <a:pt x="1359" y="14"/>
                    <a:pt x="1233" y="37"/>
                  </a:cubicBezTo>
                  <a:cubicBezTo>
                    <a:pt x="1096" y="83"/>
                    <a:pt x="959" y="128"/>
                    <a:pt x="822" y="220"/>
                  </a:cubicBezTo>
                  <a:cubicBezTo>
                    <a:pt x="731" y="288"/>
                    <a:pt x="731" y="311"/>
                    <a:pt x="708" y="425"/>
                  </a:cubicBezTo>
                  <a:cubicBezTo>
                    <a:pt x="708" y="562"/>
                    <a:pt x="663" y="676"/>
                    <a:pt x="685" y="813"/>
                  </a:cubicBezTo>
                  <a:cubicBezTo>
                    <a:pt x="640" y="722"/>
                    <a:pt x="571" y="653"/>
                    <a:pt x="526" y="539"/>
                  </a:cubicBezTo>
                  <a:cubicBezTo>
                    <a:pt x="412" y="631"/>
                    <a:pt x="366" y="859"/>
                    <a:pt x="297" y="1019"/>
                  </a:cubicBezTo>
                  <a:cubicBezTo>
                    <a:pt x="1" y="1818"/>
                    <a:pt x="412" y="2913"/>
                    <a:pt x="1347" y="3324"/>
                  </a:cubicBezTo>
                  <a:cubicBezTo>
                    <a:pt x="1636" y="3453"/>
                    <a:pt x="1936" y="3522"/>
                    <a:pt x="2217" y="3522"/>
                  </a:cubicBezTo>
                  <a:cubicBezTo>
                    <a:pt x="2780" y="3522"/>
                    <a:pt x="3272" y="3248"/>
                    <a:pt x="3470" y="2639"/>
                  </a:cubicBezTo>
                  <a:cubicBezTo>
                    <a:pt x="3721" y="1886"/>
                    <a:pt x="3516" y="631"/>
                    <a:pt x="2397" y="151"/>
                  </a:cubicBezTo>
                  <a:cubicBezTo>
                    <a:pt x="2173" y="47"/>
                    <a:pt x="1900" y="1"/>
                    <a:pt x="16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4"/>
            <p:cNvSpPr/>
            <p:nvPr/>
          </p:nvSpPr>
          <p:spPr>
            <a:xfrm>
              <a:off x="5830525" y="2528550"/>
              <a:ext cx="86175" cy="79875"/>
            </a:xfrm>
            <a:custGeom>
              <a:avLst/>
              <a:gdLst/>
              <a:ahLst/>
              <a:cxnLst/>
              <a:rect l="l" t="t" r="r" b="b"/>
              <a:pathLst>
                <a:path w="3447" h="3195" extrusionOk="0">
                  <a:moveTo>
                    <a:pt x="1699" y="0"/>
                  </a:moveTo>
                  <a:cubicBezTo>
                    <a:pt x="1011" y="0"/>
                    <a:pt x="380" y="508"/>
                    <a:pt x="206" y="1262"/>
                  </a:cubicBezTo>
                  <a:cubicBezTo>
                    <a:pt x="0" y="2152"/>
                    <a:pt x="525" y="2860"/>
                    <a:pt x="1370" y="3088"/>
                  </a:cubicBezTo>
                  <a:cubicBezTo>
                    <a:pt x="1590" y="3151"/>
                    <a:pt x="1806" y="3194"/>
                    <a:pt x="2018" y="3194"/>
                  </a:cubicBezTo>
                  <a:cubicBezTo>
                    <a:pt x="2269" y="3194"/>
                    <a:pt x="2515" y="3134"/>
                    <a:pt x="2762" y="2974"/>
                  </a:cubicBezTo>
                  <a:cubicBezTo>
                    <a:pt x="3150" y="2700"/>
                    <a:pt x="3447" y="2266"/>
                    <a:pt x="3356" y="1718"/>
                  </a:cubicBezTo>
                  <a:cubicBezTo>
                    <a:pt x="3219" y="1011"/>
                    <a:pt x="2739" y="235"/>
                    <a:pt x="2077" y="52"/>
                  </a:cubicBezTo>
                  <a:cubicBezTo>
                    <a:pt x="1951" y="17"/>
                    <a:pt x="1824" y="0"/>
                    <a:pt x="16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4"/>
            <p:cNvSpPr/>
            <p:nvPr/>
          </p:nvSpPr>
          <p:spPr>
            <a:xfrm>
              <a:off x="5848200" y="2532550"/>
              <a:ext cx="64525" cy="66525"/>
            </a:xfrm>
            <a:custGeom>
              <a:avLst/>
              <a:gdLst/>
              <a:ahLst/>
              <a:cxnLst/>
              <a:rect l="l" t="t" r="r" b="b"/>
              <a:pathLst>
                <a:path w="2581" h="2661" extrusionOk="0">
                  <a:moveTo>
                    <a:pt x="1296" y="0"/>
                  </a:moveTo>
                  <a:cubicBezTo>
                    <a:pt x="663" y="0"/>
                    <a:pt x="134" y="506"/>
                    <a:pt x="69" y="1193"/>
                  </a:cubicBezTo>
                  <a:cubicBezTo>
                    <a:pt x="1" y="1923"/>
                    <a:pt x="503" y="2563"/>
                    <a:pt x="1188" y="2654"/>
                  </a:cubicBezTo>
                  <a:cubicBezTo>
                    <a:pt x="1228" y="2658"/>
                    <a:pt x="1269" y="2660"/>
                    <a:pt x="1309" y="2660"/>
                  </a:cubicBezTo>
                  <a:cubicBezTo>
                    <a:pt x="1923" y="2660"/>
                    <a:pt x="2469" y="2176"/>
                    <a:pt x="2512" y="1490"/>
                  </a:cubicBezTo>
                  <a:cubicBezTo>
                    <a:pt x="2580" y="759"/>
                    <a:pt x="2078" y="97"/>
                    <a:pt x="1416" y="6"/>
                  </a:cubicBezTo>
                  <a:cubicBezTo>
                    <a:pt x="1376" y="2"/>
                    <a:pt x="1336" y="0"/>
                    <a:pt x="1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4"/>
            <p:cNvSpPr/>
            <p:nvPr/>
          </p:nvSpPr>
          <p:spPr>
            <a:xfrm>
              <a:off x="5865325" y="2545125"/>
              <a:ext cx="35975" cy="36800"/>
            </a:xfrm>
            <a:custGeom>
              <a:avLst/>
              <a:gdLst/>
              <a:ahLst/>
              <a:cxnLst/>
              <a:rect l="l" t="t" r="r" b="b"/>
              <a:pathLst>
                <a:path w="1439" h="1472" extrusionOk="0">
                  <a:moveTo>
                    <a:pt x="697" y="0"/>
                  </a:moveTo>
                  <a:cubicBezTo>
                    <a:pt x="363" y="0"/>
                    <a:pt x="66" y="264"/>
                    <a:pt x="23" y="644"/>
                  </a:cubicBezTo>
                  <a:cubicBezTo>
                    <a:pt x="1" y="1055"/>
                    <a:pt x="275" y="1420"/>
                    <a:pt x="663" y="1466"/>
                  </a:cubicBezTo>
                  <a:cubicBezTo>
                    <a:pt x="689" y="1469"/>
                    <a:pt x="716" y="1471"/>
                    <a:pt x="742" y="1471"/>
                  </a:cubicBezTo>
                  <a:cubicBezTo>
                    <a:pt x="1076" y="1471"/>
                    <a:pt x="1373" y="1208"/>
                    <a:pt x="1416" y="827"/>
                  </a:cubicBezTo>
                  <a:cubicBezTo>
                    <a:pt x="1439" y="416"/>
                    <a:pt x="1165" y="51"/>
                    <a:pt x="777" y="5"/>
                  </a:cubicBezTo>
                  <a:cubicBezTo>
                    <a:pt x="750" y="2"/>
                    <a:pt x="724" y="0"/>
                    <a:pt x="6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4"/>
            <p:cNvSpPr/>
            <p:nvPr/>
          </p:nvSpPr>
          <p:spPr>
            <a:xfrm>
              <a:off x="5842500" y="2544075"/>
              <a:ext cx="27425" cy="28150"/>
            </a:xfrm>
            <a:custGeom>
              <a:avLst/>
              <a:gdLst/>
              <a:ahLst/>
              <a:cxnLst/>
              <a:rect l="l" t="t" r="r" b="b"/>
              <a:pathLst>
                <a:path w="1097" h="1126" extrusionOk="0">
                  <a:moveTo>
                    <a:pt x="556" y="0"/>
                  </a:moveTo>
                  <a:cubicBezTo>
                    <a:pt x="297" y="0"/>
                    <a:pt x="68" y="221"/>
                    <a:pt x="46" y="504"/>
                  </a:cubicBezTo>
                  <a:cubicBezTo>
                    <a:pt x="1" y="823"/>
                    <a:pt x="229" y="1097"/>
                    <a:pt x="503" y="1120"/>
                  </a:cubicBezTo>
                  <a:cubicBezTo>
                    <a:pt x="528" y="1124"/>
                    <a:pt x="554" y="1126"/>
                    <a:pt x="578" y="1126"/>
                  </a:cubicBezTo>
                  <a:cubicBezTo>
                    <a:pt x="841" y="1126"/>
                    <a:pt x="1053" y="912"/>
                    <a:pt x="1073" y="641"/>
                  </a:cubicBezTo>
                  <a:cubicBezTo>
                    <a:pt x="1096" y="321"/>
                    <a:pt x="891" y="47"/>
                    <a:pt x="594" y="2"/>
                  </a:cubicBezTo>
                  <a:cubicBezTo>
                    <a:pt x="581" y="1"/>
                    <a:pt x="569" y="0"/>
                    <a:pt x="5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4"/>
            <p:cNvSpPr/>
            <p:nvPr/>
          </p:nvSpPr>
          <p:spPr>
            <a:xfrm>
              <a:off x="5991450" y="2542675"/>
              <a:ext cx="103875" cy="88450"/>
            </a:xfrm>
            <a:custGeom>
              <a:avLst/>
              <a:gdLst/>
              <a:ahLst/>
              <a:cxnLst/>
              <a:rect l="l" t="t" r="r" b="b"/>
              <a:pathLst>
                <a:path w="4155" h="3538" extrusionOk="0">
                  <a:moveTo>
                    <a:pt x="2138" y="0"/>
                  </a:moveTo>
                  <a:cubicBezTo>
                    <a:pt x="2062" y="0"/>
                    <a:pt x="1988" y="4"/>
                    <a:pt x="1917" y="12"/>
                  </a:cubicBezTo>
                  <a:cubicBezTo>
                    <a:pt x="548" y="217"/>
                    <a:pt x="0" y="1404"/>
                    <a:pt x="68" y="2226"/>
                  </a:cubicBezTo>
                  <a:cubicBezTo>
                    <a:pt x="167" y="3110"/>
                    <a:pt x="941" y="3538"/>
                    <a:pt x="1839" y="3538"/>
                  </a:cubicBezTo>
                  <a:cubicBezTo>
                    <a:pt x="1985" y="3538"/>
                    <a:pt x="2133" y="3527"/>
                    <a:pt x="2283" y="3504"/>
                  </a:cubicBezTo>
                  <a:cubicBezTo>
                    <a:pt x="3447" y="3345"/>
                    <a:pt x="4154" y="2340"/>
                    <a:pt x="4040" y="1450"/>
                  </a:cubicBezTo>
                  <a:cubicBezTo>
                    <a:pt x="4017" y="1290"/>
                    <a:pt x="4017" y="1062"/>
                    <a:pt x="3903" y="925"/>
                  </a:cubicBezTo>
                  <a:cubicBezTo>
                    <a:pt x="3835" y="1039"/>
                    <a:pt x="3743" y="1062"/>
                    <a:pt x="3652" y="1153"/>
                  </a:cubicBezTo>
                  <a:cubicBezTo>
                    <a:pt x="3721" y="1039"/>
                    <a:pt x="3721" y="902"/>
                    <a:pt x="3721" y="765"/>
                  </a:cubicBezTo>
                  <a:cubicBezTo>
                    <a:pt x="3743" y="651"/>
                    <a:pt x="3743" y="605"/>
                    <a:pt x="3652" y="514"/>
                  </a:cubicBezTo>
                  <a:cubicBezTo>
                    <a:pt x="3538" y="400"/>
                    <a:pt x="3401" y="286"/>
                    <a:pt x="3241" y="240"/>
                  </a:cubicBezTo>
                  <a:cubicBezTo>
                    <a:pt x="2920" y="89"/>
                    <a:pt x="2504" y="0"/>
                    <a:pt x="21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4"/>
            <p:cNvSpPr/>
            <p:nvPr/>
          </p:nvSpPr>
          <p:spPr>
            <a:xfrm>
              <a:off x="5989150" y="2551525"/>
              <a:ext cx="96475" cy="81625"/>
            </a:xfrm>
            <a:custGeom>
              <a:avLst/>
              <a:gdLst/>
              <a:ahLst/>
              <a:cxnLst/>
              <a:rect l="l" t="t" r="r" b="b"/>
              <a:pathLst>
                <a:path w="3859" h="3265" extrusionOk="0">
                  <a:moveTo>
                    <a:pt x="2078" y="0"/>
                  </a:moveTo>
                  <a:cubicBezTo>
                    <a:pt x="1302" y="0"/>
                    <a:pt x="571" y="662"/>
                    <a:pt x="229" y="1347"/>
                  </a:cubicBezTo>
                  <a:cubicBezTo>
                    <a:pt x="1" y="1849"/>
                    <a:pt x="206" y="2397"/>
                    <a:pt x="594" y="2762"/>
                  </a:cubicBezTo>
                  <a:cubicBezTo>
                    <a:pt x="1028" y="3173"/>
                    <a:pt x="1530" y="3264"/>
                    <a:pt x="2123" y="3264"/>
                  </a:cubicBezTo>
                  <a:cubicBezTo>
                    <a:pt x="3105" y="3264"/>
                    <a:pt x="3858" y="2694"/>
                    <a:pt x="3858" y="1735"/>
                  </a:cubicBezTo>
                  <a:cubicBezTo>
                    <a:pt x="3858" y="776"/>
                    <a:pt x="3059" y="0"/>
                    <a:pt x="2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4"/>
            <p:cNvSpPr/>
            <p:nvPr/>
          </p:nvSpPr>
          <p:spPr>
            <a:xfrm>
              <a:off x="6013700" y="2553550"/>
              <a:ext cx="70775" cy="68425"/>
            </a:xfrm>
            <a:custGeom>
              <a:avLst/>
              <a:gdLst/>
              <a:ahLst/>
              <a:cxnLst/>
              <a:rect l="l" t="t" r="r" b="b"/>
              <a:pathLst>
                <a:path w="2831" h="2737" extrusionOk="0">
                  <a:moveTo>
                    <a:pt x="1370" y="1"/>
                  </a:moveTo>
                  <a:cubicBezTo>
                    <a:pt x="705" y="1"/>
                    <a:pt x="132" y="522"/>
                    <a:pt x="69" y="1220"/>
                  </a:cubicBezTo>
                  <a:cubicBezTo>
                    <a:pt x="0" y="1974"/>
                    <a:pt x="548" y="2658"/>
                    <a:pt x="1278" y="2727"/>
                  </a:cubicBezTo>
                  <a:cubicBezTo>
                    <a:pt x="1334" y="2734"/>
                    <a:pt x="1388" y="2737"/>
                    <a:pt x="1442" y="2737"/>
                  </a:cubicBezTo>
                  <a:cubicBezTo>
                    <a:pt x="2125" y="2737"/>
                    <a:pt x="2699" y="2215"/>
                    <a:pt x="2762" y="1517"/>
                  </a:cubicBezTo>
                  <a:cubicBezTo>
                    <a:pt x="2831" y="764"/>
                    <a:pt x="2283" y="79"/>
                    <a:pt x="1529" y="11"/>
                  </a:cubicBezTo>
                  <a:cubicBezTo>
                    <a:pt x="1476" y="4"/>
                    <a:pt x="1423" y="1"/>
                    <a:pt x="13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4"/>
            <p:cNvSpPr/>
            <p:nvPr/>
          </p:nvSpPr>
          <p:spPr>
            <a:xfrm>
              <a:off x="6031950" y="2566125"/>
              <a:ext cx="39975" cy="38600"/>
            </a:xfrm>
            <a:custGeom>
              <a:avLst/>
              <a:gdLst/>
              <a:ahLst/>
              <a:cxnLst/>
              <a:rect l="l" t="t" r="r" b="b"/>
              <a:pathLst>
                <a:path w="1599" h="1544" extrusionOk="0">
                  <a:moveTo>
                    <a:pt x="756" y="1"/>
                  </a:moveTo>
                  <a:cubicBezTo>
                    <a:pt x="389" y="1"/>
                    <a:pt x="67" y="299"/>
                    <a:pt x="46" y="672"/>
                  </a:cubicBezTo>
                  <a:cubicBezTo>
                    <a:pt x="1" y="1105"/>
                    <a:pt x="320" y="1493"/>
                    <a:pt x="731" y="1539"/>
                  </a:cubicBezTo>
                  <a:cubicBezTo>
                    <a:pt x="759" y="1542"/>
                    <a:pt x="787" y="1544"/>
                    <a:pt x="814" y="1544"/>
                  </a:cubicBezTo>
                  <a:cubicBezTo>
                    <a:pt x="1190" y="1544"/>
                    <a:pt x="1510" y="1259"/>
                    <a:pt x="1553" y="854"/>
                  </a:cubicBezTo>
                  <a:cubicBezTo>
                    <a:pt x="1598" y="421"/>
                    <a:pt x="1279" y="56"/>
                    <a:pt x="868" y="10"/>
                  </a:cubicBezTo>
                  <a:cubicBezTo>
                    <a:pt x="830" y="4"/>
                    <a:pt x="793" y="1"/>
                    <a:pt x="7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4"/>
            <p:cNvSpPr/>
            <p:nvPr/>
          </p:nvSpPr>
          <p:spPr>
            <a:xfrm>
              <a:off x="6007425" y="2565175"/>
              <a:ext cx="29700" cy="29325"/>
            </a:xfrm>
            <a:custGeom>
              <a:avLst/>
              <a:gdLst/>
              <a:ahLst/>
              <a:cxnLst/>
              <a:rect l="l" t="t" r="r" b="b"/>
              <a:pathLst>
                <a:path w="1188" h="1173" extrusionOk="0">
                  <a:moveTo>
                    <a:pt x="598" y="1"/>
                  </a:moveTo>
                  <a:cubicBezTo>
                    <a:pt x="316" y="1"/>
                    <a:pt x="45" y="222"/>
                    <a:pt x="23" y="527"/>
                  </a:cubicBezTo>
                  <a:cubicBezTo>
                    <a:pt x="0" y="847"/>
                    <a:pt x="228" y="1121"/>
                    <a:pt x="548" y="1166"/>
                  </a:cubicBezTo>
                  <a:cubicBezTo>
                    <a:pt x="573" y="1170"/>
                    <a:pt x="599" y="1172"/>
                    <a:pt x="624" y="1172"/>
                  </a:cubicBezTo>
                  <a:cubicBezTo>
                    <a:pt x="894" y="1172"/>
                    <a:pt x="1143" y="956"/>
                    <a:pt x="1164" y="664"/>
                  </a:cubicBezTo>
                  <a:cubicBezTo>
                    <a:pt x="1187" y="345"/>
                    <a:pt x="959" y="48"/>
                    <a:pt x="639" y="2"/>
                  </a:cubicBezTo>
                  <a:cubicBezTo>
                    <a:pt x="626" y="1"/>
                    <a:pt x="612" y="1"/>
                    <a:pt x="5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4"/>
            <p:cNvSpPr/>
            <p:nvPr/>
          </p:nvSpPr>
          <p:spPr>
            <a:xfrm>
              <a:off x="5901525" y="2650250"/>
              <a:ext cx="72250" cy="42850"/>
            </a:xfrm>
            <a:custGeom>
              <a:avLst/>
              <a:gdLst/>
              <a:ahLst/>
              <a:cxnLst/>
              <a:rect l="l" t="t" r="r" b="b"/>
              <a:pathLst>
                <a:path w="2890" h="1714" extrusionOk="0">
                  <a:moveTo>
                    <a:pt x="2889" y="0"/>
                  </a:moveTo>
                  <a:lnTo>
                    <a:pt x="2889" y="0"/>
                  </a:lnTo>
                  <a:cubicBezTo>
                    <a:pt x="2206" y="456"/>
                    <a:pt x="1630" y="585"/>
                    <a:pt x="1197" y="585"/>
                  </a:cubicBezTo>
                  <a:cubicBezTo>
                    <a:pt x="632" y="585"/>
                    <a:pt x="310" y="365"/>
                    <a:pt x="310" y="365"/>
                  </a:cubicBezTo>
                  <a:lnTo>
                    <a:pt x="310" y="365"/>
                  </a:lnTo>
                  <a:cubicBezTo>
                    <a:pt x="310" y="365"/>
                    <a:pt x="1" y="1713"/>
                    <a:pt x="1186" y="1713"/>
                  </a:cubicBezTo>
                  <a:cubicBezTo>
                    <a:pt x="1206" y="1713"/>
                    <a:pt x="1226" y="1713"/>
                    <a:pt x="1246" y="1712"/>
                  </a:cubicBezTo>
                  <a:cubicBezTo>
                    <a:pt x="2775" y="1666"/>
                    <a:pt x="2889" y="0"/>
                    <a:pt x="2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4"/>
            <p:cNvSpPr/>
            <p:nvPr/>
          </p:nvSpPr>
          <p:spPr>
            <a:xfrm>
              <a:off x="5916125" y="2650250"/>
              <a:ext cx="57650" cy="26300"/>
            </a:xfrm>
            <a:custGeom>
              <a:avLst/>
              <a:gdLst/>
              <a:ahLst/>
              <a:cxnLst/>
              <a:rect l="l" t="t" r="r" b="b"/>
              <a:pathLst>
                <a:path w="2306" h="1052" extrusionOk="0">
                  <a:moveTo>
                    <a:pt x="2305" y="0"/>
                  </a:moveTo>
                  <a:lnTo>
                    <a:pt x="2305" y="0"/>
                  </a:lnTo>
                  <a:cubicBezTo>
                    <a:pt x="1628" y="452"/>
                    <a:pt x="1064" y="581"/>
                    <a:pt x="634" y="581"/>
                  </a:cubicBezTo>
                  <a:cubicBezTo>
                    <a:pt x="370" y="581"/>
                    <a:pt x="157" y="532"/>
                    <a:pt x="0" y="480"/>
                  </a:cubicBezTo>
                  <a:lnTo>
                    <a:pt x="0" y="480"/>
                  </a:lnTo>
                  <a:cubicBezTo>
                    <a:pt x="46" y="913"/>
                    <a:pt x="457" y="1050"/>
                    <a:pt x="845" y="1050"/>
                  </a:cubicBezTo>
                  <a:cubicBezTo>
                    <a:pt x="866" y="1051"/>
                    <a:pt x="887" y="1052"/>
                    <a:pt x="908" y="1052"/>
                  </a:cubicBezTo>
                  <a:cubicBezTo>
                    <a:pt x="1304" y="1052"/>
                    <a:pt x="1755" y="857"/>
                    <a:pt x="2123" y="662"/>
                  </a:cubicBezTo>
                  <a:cubicBezTo>
                    <a:pt x="2283" y="297"/>
                    <a:pt x="2305" y="0"/>
                    <a:pt x="2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4"/>
            <p:cNvSpPr/>
            <p:nvPr/>
          </p:nvSpPr>
          <p:spPr>
            <a:xfrm>
              <a:off x="5894425" y="2639325"/>
              <a:ext cx="82775" cy="26925"/>
            </a:xfrm>
            <a:custGeom>
              <a:avLst/>
              <a:gdLst/>
              <a:ahLst/>
              <a:cxnLst/>
              <a:rect l="l" t="t" r="r" b="b"/>
              <a:pathLst>
                <a:path w="3311" h="1077" extrusionOk="0">
                  <a:moveTo>
                    <a:pt x="30" y="1"/>
                  </a:moveTo>
                  <a:cubicBezTo>
                    <a:pt x="28" y="1"/>
                    <a:pt x="26" y="2"/>
                    <a:pt x="24" y="3"/>
                  </a:cubicBezTo>
                  <a:cubicBezTo>
                    <a:pt x="1" y="3"/>
                    <a:pt x="46" y="118"/>
                    <a:pt x="115" y="300"/>
                  </a:cubicBezTo>
                  <a:cubicBezTo>
                    <a:pt x="206" y="460"/>
                    <a:pt x="366" y="665"/>
                    <a:pt x="594" y="802"/>
                  </a:cubicBezTo>
                  <a:cubicBezTo>
                    <a:pt x="800" y="917"/>
                    <a:pt x="1051" y="1008"/>
                    <a:pt x="1233" y="1031"/>
                  </a:cubicBezTo>
                  <a:cubicBezTo>
                    <a:pt x="1325" y="1053"/>
                    <a:pt x="1416" y="1053"/>
                    <a:pt x="1462" y="1053"/>
                  </a:cubicBezTo>
                  <a:cubicBezTo>
                    <a:pt x="1530" y="1076"/>
                    <a:pt x="1553" y="1076"/>
                    <a:pt x="1553" y="1076"/>
                  </a:cubicBezTo>
                  <a:cubicBezTo>
                    <a:pt x="1553" y="1076"/>
                    <a:pt x="1598" y="1053"/>
                    <a:pt x="1644" y="1053"/>
                  </a:cubicBezTo>
                  <a:cubicBezTo>
                    <a:pt x="1690" y="1053"/>
                    <a:pt x="1781" y="1053"/>
                    <a:pt x="1872" y="1031"/>
                  </a:cubicBezTo>
                  <a:cubicBezTo>
                    <a:pt x="2055" y="1008"/>
                    <a:pt x="2306" y="939"/>
                    <a:pt x="2534" y="848"/>
                  </a:cubicBezTo>
                  <a:cubicBezTo>
                    <a:pt x="2740" y="734"/>
                    <a:pt x="2968" y="597"/>
                    <a:pt x="3105" y="483"/>
                  </a:cubicBezTo>
                  <a:cubicBezTo>
                    <a:pt x="3242" y="369"/>
                    <a:pt x="3310" y="255"/>
                    <a:pt x="3310" y="255"/>
                  </a:cubicBezTo>
                  <a:cubicBezTo>
                    <a:pt x="3307" y="252"/>
                    <a:pt x="3303" y="250"/>
                    <a:pt x="3298" y="250"/>
                  </a:cubicBezTo>
                  <a:cubicBezTo>
                    <a:pt x="3262" y="250"/>
                    <a:pt x="3175" y="312"/>
                    <a:pt x="3036" y="392"/>
                  </a:cubicBezTo>
                  <a:cubicBezTo>
                    <a:pt x="2877" y="483"/>
                    <a:pt x="2671" y="574"/>
                    <a:pt x="2443" y="643"/>
                  </a:cubicBezTo>
                  <a:cubicBezTo>
                    <a:pt x="2238" y="711"/>
                    <a:pt x="2009" y="757"/>
                    <a:pt x="1827" y="780"/>
                  </a:cubicBezTo>
                  <a:lnTo>
                    <a:pt x="1279" y="780"/>
                  </a:lnTo>
                  <a:cubicBezTo>
                    <a:pt x="1119" y="757"/>
                    <a:pt x="891" y="711"/>
                    <a:pt x="685" y="620"/>
                  </a:cubicBezTo>
                  <a:cubicBezTo>
                    <a:pt x="480" y="506"/>
                    <a:pt x="320" y="369"/>
                    <a:pt x="206" y="232"/>
                  </a:cubicBezTo>
                  <a:cubicBezTo>
                    <a:pt x="123" y="107"/>
                    <a:pt x="58"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4"/>
            <p:cNvSpPr/>
            <p:nvPr/>
          </p:nvSpPr>
          <p:spPr>
            <a:xfrm>
              <a:off x="5901275" y="2689550"/>
              <a:ext cx="29700" cy="16075"/>
            </a:xfrm>
            <a:custGeom>
              <a:avLst/>
              <a:gdLst/>
              <a:ahLst/>
              <a:cxnLst/>
              <a:rect l="l" t="t" r="r" b="b"/>
              <a:pathLst>
                <a:path w="1188" h="643" extrusionOk="0">
                  <a:moveTo>
                    <a:pt x="30" y="1"/>
                  </a:moveTo>
                  <a:cubicBezTo>
                    <a:pt x="27" y="1"/>
                    <a:pt x="25" y="1"/>
                    <a:pt x="23" y="3"/>
                  </a:cubicBezTo>
                  <a:cubicBezTo>
                    <a:pt x="1" y="3"/>
                    <a:pt x="46" y="186"/>
                    <a:pt x="183" y="323"/>
                  </a:cubicBezTo>
                  <a:cubicBezTo>
                    <a:pt x="297" y="482"/>
                    <a:pt x="457" y="574"/>
                    <a:pt x="457" y="574"/>
                  </a:cubicBezTo>
                  <a:cubicBezTo>
                    <a:pt x="457" y="574"/>
                    <a:pt x="640" y="642"/>
                    <a:pt x="822" y="642"/>
                  </a:cubicBezTo>
                  <a:cubicBezTo>
                    <a:pt x="1005" y="642"/>
                    <a:pt x="1188" y="619"/>
                    <a:pt x="1188" y="574"/>
                  </a:cubicBezTo>
                  <a:cubicBezTo>
                    <a:pt x="1188" y="551"/>
                    <a:pt x="1028" y="528"/>
                    <a:pt x="868" y="460"/>
                  </a:cubicBezTo>
                  <a:cubicBezTo>
                    <a:pt x="777" y="437"/>
                    <a:pt x="708" y="414"/>
                    <a:pt x="663" y="391"/>
                  </a:cubicBezTo>
                  <a:cubicBezTo>
                    <a:pt x="594" y="368"/>
                    <a:pt x="571" y="345"/>
                    <a:pt x="571" y="345"/>
                  </a:cubicBezTo>
                  <a:cubicBezTo>
                    <a:pt x="571" y="345"/>
                    <a:pt x="411" y="300"/>
                    <a:pt x="297" y="209"/>
                  </a:cubicBezTo>
                  <a:cubicBezTo>
                    <a:pt x="171" y="124"/>
                    <a:pt x="64"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4"/>
            <p:cNvSpPr/>
            <p:nvPr/>
          </p:nvSpPr>
          <p:spPr>
            <a:xfrm>
              <a:off x="5843075" y="2337525"/>
              <a:ext cx="410875" cy="282575"/>
            </a:xfrm>
            <a:custGeom>
              <a:avLst/>
              <a:gdLst/>
              <a:ahLst/>
              <a:cxnLst/>
              <a:rect l="l" t="t" r="r" b="b"/>
              <a:pathLst>
                <a:path w="16435" h="11303" extrusionOk="0">
                  <a:moveTo>
                    <a:pt x="7163" y="0"/>
                  </a:moveTo>
                  <a:cubicBezTo>
                    <a:pt x="6173" y="0"/>
                    <a:pt x="5041" y="154"/>
                    <a:pt x="3789" y="572"/>
                  </a:cubicBezTo>
                  <a:cubicBezTo>
                    <a:pt x="1233" y="1416"/>
                    <a:pt x="366" y="3196"/>
                    <a:pt x="0" y="5045"/>
                  </a:cubicBezTo>
                  <a:cubicBezTo>
                    <a:pt x="274" y="4977"/>
                    <a:pt x="1530" y="4612"/>
                    <a:pt x="2397" y="3562"/>
                  </a:cubicBezTo>
                  <a:cubicBezTo>
                    <a:pt x="2397" y="3562"/>
                    <a:pt x="2808" y="4931"/>
                    <a:pt x="4794" y="5388"/>
                  </a:cubicBezTo>
                  <a:cubicBezTo>
                    <a:pt x="5138" y="5462"/>
                    <a:pt x="5443" y="5493"/>
                    <a:pt x="5712" y="5493"/>
                  </a:cubicBezTo>
                  <a:cubicBezTo>
                    <a:pt x="7017" y="5493"/>
                    <a:pt x="7487" y="4771"/>
                    <a:pt x="7487" y="4771"/>
                  </a:cubicBezTo>
                  <a:cubicBezTo>
                    <a:pt x="7487" y="4771"/>
                    <a:pt x="8491" y="6187"/>
                    <a:pt x="9450" y="6506"/>
                  </a:cubicBezTo>
                  <a:cubicBezTo>
                    <a:pt x="9814" y="6630"/>
                    <a:pt x="10085" y="6668"/>
                    <a:pt x="10280" y="6668"/>
                  </a:cubicBezTo>
                  <a:cubicBezTo>
                    <a:pt x="10586" y="6668"/>
                    <a:pt x="10705" y="6575"/>
                    <a:pt x="10706" y="6575"/>
                  </a:cubicBezTo>
                  <a:lnTo>
                    <a:pt x="10706" y="6575"/>
                  </a:lnTo>
                  <a:cubicBezTo>
                    <a:pt x="10705" y="6575"/>
                    <a:pt x="9975" y="8127"/>
                    <a:pt x="11367" y="9108"/>
                  </a:cubicBezTo>
                  <a:cubicBezTo>
                    <a:pt x="11367" y="9108"/>
                    <a:pt x="11126" y="11302"/>
                    <a:pt x="11783" y="11302"/>
                  </a:cubicBezTo>
                  <a:cubicBezTo>
                    <a:pt x="11797" y="11302"/>
                    <a:pt x="11810" y="11301"/>
                    <a:pt x="11824" y="11299"/>
                  </a:cubicBezTo>
                  <a:cubicBezTo>
                    <a:pt x="12554" y="11185"/>
                    <a:pt x="12897" y="9907"/>
                    <a:pt x="12897" y="9907"/>
                  </a:cubicBezTo>
                  <a:cubicBezTo>
                    <a:pt x="12897" y="9907"/>
                    <a:pt x="13392" y="10200"/>
                    <a:pt x="14085" y="10200"/>
                  </a:cubicBezTo>
                  <a:cubicBezTo>
                    <a:pt x="14486" y="10200"/>
                    <a:pt x="14954" y="10102"/>
                    <a:pt x="15430" y="9793"/>
                  </a:cubicBezTo>
                  <a:cubicBezTo>
                    <a:pt x="15613" y="9679"/>
                    <a:pt x="15796" y="9542"/>
                    <a:pt x="15932" y="9382"/>
                  </a:cubicBezTo>
                  <a:cubicBezTo>
                    <a:pt x="15587" y="9136"/>
                    <a:pt x="15249" y="9049"/>
                    <a:pt x="14943" y="9049"/>
                  </a:cubicBezTo>
                  <a:cubicBezTo>
                    <a:pt x="14200" y="9049"/>
                    <a:pt x="13650" y="9565"/>
                    <a:pt x="13650" y="9565"/>
                  </a:cubicBezTo>
                  <a:cubicBezTo>
                    <a:pt x="13650" y="9565"/>
                    <a:pt x="16435" y="4452"/>
                    <a:pt x="11619" y="1233"/>
                  </a:cubicBezTo>
                  <a:cubicBezTo>
                    <a:pt x="11619" y="1233"/>
                    <a:pt x="9961" y="0"/>
                    <a:pt x="716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4"/>
            <p:cNvSpPr/>
            <p:nvPr/>
          </p:nvSpPr>
          <p:spPr>
            <a:xfrm>
              <a:off x="5823675" y="2552675"/>
              <a:ext cx="3450" cy="6300"/>
            </a:xfrm>
            <a:custGeom>
              <a:avLst/>
              <a:gdLst/>
              <a:ahLst/>
              <a:cxnLst/>
              <a:rect l="l" t="t" r="r" b="b"/>
              <a:pathLst>
                <a:path w="138" h="252" extrusionOk="0">
                  <a:moveTo>
                    <a:pt x="137" y="0"/>
                  </a:moveTo>
                  <a:lnTo>
                    <a:pt x="137" y="0"/>
                  </a:lnTo>
                  <a:cubicBezTo>
                    <a:pt x="92" y="91"/>
                    <a:pt x="46" y="160"/>
                    <a:pt x="0" y="251"/>
                  </a:cubicBezTo>
                  <a:cubicBezTo>
                    <a:pt x="46" y="251"/>
                    <a:pt x="92" y="160"/>
                    <a:pt x="137" y="0"/>
                  </a:cubicBezTo>
                  <a:close/>
                </a:path>
              </a:pathLst>
            </a:custGeom>
            <a:solidFill>
              <a:srgbClr val="F171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4"/>
            <p:cNvSpPr/>
            <p:nvPr/>
          </p:nvSpPr>
          <p:spPr>
            <a:xfrm>
              <a:off x="5788875" y="2258600"/>
              <a:ext cx="487900" cy="352400"/>
            </a:xfrm>
            <a:custGeom>
              <a:avLst/>
              <a:gdLst/>
              <a:ahLst/>
              <a:cxnLst/>
              <a:rect l="l" t="t" r="r" b="b"/>
              <a:pathLst>
                <a:path w="19516" h="14096" extrusionOk="0">
                  <a:moveTo>
                    <a:pt x="5834" y="1"/>
                  </a:moveTo>
                  <a:cubicBezTo>
                    <a:pt x="5775" y="1"/>
                    <a:pt x="5717" y="3"/>
                    <a:pt x="5661" y="8"/>
                  </a:cubicBezTo>
                  <a:cubicBezTo>
                    <a:pt x="3926" y="145"/>
                    <a:pt x="2283" y="1378"/>
                    <a:pt x="2351" y="3637"/>
                  </a:cubicBezTo>
                  <a:cubicBezTo>
                    <a:pt x="2351" y="3637"/>
                    <a:pt x="662" y="3888"/>
                    <a:pt x="320" y="5600"/>
                  </a:cubicBezTo>
                  <a:cubicBezTo>
                    <a:pt x="0" y="7312"/>
                    <a:pt x="1415" y="7814"/>
                    <a:pt x="1415" y="7814"/>
                  </a:cubicBezTo>
                  <a:cubicBezTo>
                    <a:pt x="1415" y="7814"/>
                    <a:pt x="548" y="8819"/>
                    <a:pt x="1096" y="9686"/>
                  </a:cubicBezTo>
                  <a:cubicBezTo>
                    <a:pt x="1621" y="10576"/>
                    <a:pt x="1666" y="11192"/>
                    <a:pt x="1666" y="11192"/>
                  </a:cubicBezTo>
                  <a:cubicBezTo>
                    <a:pt x="1666" y="11192"/>
                    <a:pt x="1392" y="11626"/>
                    <a:pt x="1643" y="11672"/>
                  </a:cubicBezTo>
                  <a:cubicBezTo>
                    <a:pt x="1644" y="11672"/>
                    <a:pt x="1645" y="11672"/>
                    <a:pt x="1646" y="11672"/>
                  </a:cubicBezTo>
                  <a:cubicBezTo>
                    <a:pt x="1897" y="11672"/>
                    <a:pt x="2283" y="8451"/>
                    <a:pt x="2351" y="7837"/>
                  </a:cubicBezTo>
                  <a:cubicBezTo>
                    <a:pt x="2351" y="7837"/>
                    <a:pt x="3835" y="7563"/>
                    <a:pt x="4816" y="6353"/>
                  </a:cubicBezTo>
                  <a:cubicBezTo>
                    <a:pt x="4816" y="6353"/>
                    <a:pt x="5227" y="7746"/>
                    <a:pt x="7213" y="8179"/>
                  </a:cubicBezTo>
                  <a:cubicBezTo>
                    <a:pt x="7557" y="8254"/>
                    <a:pt x="7862" y="8284"/>
                    <a:pt x="8131" y="8284"/>
                  </a:cubicBezTo>
                  <a:cubicBezTo>
                    <a:pt x="9436" y="8284"/>
                    <a:pt x="9906" y="7563"/>
                    <a:pt x="9906" y="7563"/>
                  </a:cubicBezTo>
                  <a:cubicBezTo>
                    <a:pt x="9906" y="7563"/>
                    <a:pt x="10911" y="8978"/>
                    <a:pt x="11869" y="9298"/>
                  </a:cubicBezTo>
                  <a:cubicBezTo>
                    <a:pt x="12233" y="9422"/>
                    <a:pt x="12504" y="9460"/>
                    <a:pt x="12699" y="9460"/>
                  </a:cubicBezTo>
                  <a:cubicBezTo>
                    <a:pt x="13005" y="9460"/>
                    <a:pt x="13125" y="9366"/>
                    <a:pt x="13125" y="9366"/>
                  </a:cubicBezTo>
                  <a:lnTo>
                    <a:pt x="13125" y="9366"/>
                  </a:lnTo>
                  <a:cubicBezTo>
                    <a:pt x="13125" y="9367"/>
                    <a:pt x="12417" y="10919"/>
                    <a:pt x="13787" y="11900"/>
                  </a:cubicBezTo>
                  <a:cubicBezTo>
                    <a:pt x="13787" y="11900"/>
                    <a:pt x="13547" y="14095"/>
                    <a:pt x="14215" y="14095"/>
                  </a:cubicBezTo>
                  <a:cubicBezTo>
                    <a:pt x="14231" y="14095"/>
                    <a:pt x="14248" y="14094"/>
                    <a:pt x="14266" y="14091"/>
                  </a:cubicBezTo>
                  <a:cubicBezTo>
                    <a:pt x="14973" y="13977"/>
                    <a:pt x="15316" y="12699"/>
                    <a:pt x="15316" y="12699"/>
                  </a:cubicBezTo>
                  <a:cubicBezTo>
                    <a:pt x="15316" y="12699"/>
                    <a:pt x="15821" y="12998"/>
                    <a:pt x="16525" y="12998"/>
                  </a:cubicBezTo>
                  <a:cubicBezTo>
                    <a:pt x="16922" y="12998"/>
                    <a:pt x="17381" y="12903"/>
                    <a:pt x="17849" y="12608"/>
                  </a:cubicBezTo>
                  <a:cubicBezTo>
                    <a:pt x="19150" y="11763"/>
                    <a:pt x="19310" y="10028"/>
                    <a:pt x="18100" y="9435"/>
                  </a:cubicBezTo>
                  <a:cubicBezTo>
                    <a:pt x="18100" y="9435"/>
                    <a:pt x="19516" y="6856"/>
                    <a:pt x="17849" y="5189"/>
                  </a:cubicBezTo>
                  <a:cubicBezTo>
                    <a:pt x="16999" y="4339"/>
                    <a:pt x="16297" y="4131"/>
                    <a:pt x="15814" y="4131"/>
                  </a:cubicBezTo>
                  <a:cubicBezTo>
                    <a:pt x="15350" y="4131"/>
                    <a:pt x="15088" y="4322"/>
                    <a:pt x="15088" y="4322"/>
                  </a:cubicBezTo>
                  <a:cubicBezTo>
                    <a:pt x="15088" y="4322"/>
                    <a:pt x="13832" y="1035"/>
                    <a:pt x="11892" y="556"/>
                  </a:cubicBezTo>
                  <a:cubicBezTo>
                    <a:pt x="11639" y="493"/>
                    <a:pt x="11413" y="465"/>
                    <a:pt x="11213" y="465"/>
                  </a:cubicBezTo>
                  <a:cubicBezTo>
                    <a:pt x="9896" y="465"/>
                    <a:pt x="9655" y="1651"/>
                    <a:pt x="9655" y="1651"/>
                  </a:cubicBezTo>
                  <a:cubicBezTo>
                    <a:pt x="9655" y="1651"/>
                    <a:pt x="7369" y="1"/>
                    <a:pt x="58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4"/>
            <p:cNvSpPr/>
            <p:nvPr/>
          </p:nvSpPr>
          <p:spPr>
            <a:xfrm>
              <a:off x="5788875" y="2363775"/>
              <a:ext cx="484475" cy="247225"/>
            </a:xfrm>
            <a:custGeom>
              <a:avLst/>
              <a:gdLst/>
              <a:ahLst/>
              <a:cxnLst/>
              <a:rect l="l" t="t" r="r" b="b"/>
              <a:pathLst>
                <a:path w="19379" h="9889" extrusionOk="0">
                  <a:moveTo>
                    <a:pt x="5432" y="1"/>
                  </a:moveTo>
                  <a:cubicBezTo>
                    <a:pt x="5432" y="1"/>
                    <a:pt x="4051" y="1398"/>
                    <a:pt x="2639" y="1398"/>
                  </a:cubicBezTo>
                  <a:cubicBezTo>
                    <a:pt x="2358" y="1398"/>
                    <a:pt x="2076" y="1343"/>
                    <a:pt x="1803" y="1211"/>
                  </a:cubicBezTo>
                  <a:cubicBezTo>
                    <a:pt x="1278" y="960"/>
                    <a:pt x="1050" y="572"/>
                    <a:pt x="936" y="183"/>
                  </a:cubicBezTo>
                  <a:cubicBezTo>
                    <a:pt x="662" y="457"/>
                    <a:pt x="434" y="845"/>
                    <a:pt x="320" y="1393"/>
                  </a:cubicBezTo>
                  <a:cubicBezTo>
                    <a:pt x="0" y="3105"/>
                    <a:pt x="1415" y="3607"/>
                    <a:pt x="1415" y="3607"/>
                  </a:cubicBezTo>
                  <a:cubicBezTo>
                    <a:pt x="1415" y="3607"/>
                    <a:pt x="548" y="4612"/>
                    <a:pt x="1096" y="5479"/>
                  </a:cubicBezTo>
                  <a:cubicBezTo>
                    <a:pt x="1621" y="6369"/>
                    <a:pt x="1666" y="6985"/>
                    <a:pt x="1666" y="6985"/>
                  </a:cubicBezTo>
                  <a:cubicBezTo>
                    <a:pt x="1666" y="6985"/>
                    <a:pt x="1392" y="7419"/>
                    <a:pt x="1643" y="7465"/>
                  </a:cubicBezTo>
                  <a:cubicBezTo>
                    <a:pt x="1644" y="7465"/>
                    <a:pt x="1645" y="7465"/>
                    <a:pt x="1646" y="7465"/>
                  </a:cubicBezTo>
                  <a:cubicBezTo>
                    <a:pt x="1897" y="7465"/>
                    <a:pt x="2283" y="4244"/>
                    <a:pt x="2351" y="3630"/>
                  </a:cubicBezTo>
                  <a:cubicBezTo>
                    <a:pt x="2351" y="3630"/>
                    <a:pt x="3835" y="3356"/>
                    <a:pt x="4816" y="2146"/>
                  </a:cubicBezTo>
                  <a:cubicBezTo>
                    <a:pt x="4816" y="2146"/>
                    <a:pt x="5227" y="3539"/>
                    <a:pt x="7213" y="3972"/>
                  </a:cubicBezTo>
                  <a:cubicBezTo>
                    <a:pt x="7557" y="4047"/>
                    <a:pt x="7862" y="4077"/>
                    <a:pt x="8131" y="4077"/>
                  </a:cubicBezTo>
                  <a:cubicBezTo>
                    <a:pt x="9436" y="4077"/>
                    <a:pt x="9906" y="3356"/>
                    <a:pt x="9906" y="3356"/>
                  </a:cubicBezTo>
                  <a:cubicBezTo>
                    <a:pt x="9906" y="3356"/>
                    <a:pt x="10911" y="4771"/>
                    <a:pt x="11869" y="5091"/>
                  </a:cubicBezTo>
                  <a:cubicBezTo>
                    <a:pt x="12233" y="5215"/>
                    <a:pt x="12504" y="5253"/>
                    <a:pt x="12699" y="5253"/>
                  </a:cubicBezTo>
                  <a:cubicBezTo>
                    <a:pt x="13005" y="5253"/>
                    <a:pt x="13125" y="5159"/>
                    <a:pt x="13125" y="5159"/>
                  </a:cubicBezTo>
                  <a:lnTo>
                    <a:pt x="13125" y="5159"/>
                  </a:lnTo>
                  <a:cubicBezTo>
                    <a:pt x="13125" y="5160"/>
                    <a:pt x="12417" y="6712"/>
                    <a:pt x="13787" y="7693"/>
                  </a:cubicBezTo>
                  <a:cubicBezTo>
                    <a:pt x="13787" y="7693"/>
                    <a:pt x="13547" y="9888"/>
                    <a:pt x="14215" y="9888"/>
                  </a:cubicBezTo>
                  <a:cubicBezTo>
                    <a:pt x="14231" y="9888"/>
                    <a:pt x="14248" y="9887"/>
                    <a:pt x="14266" y="9884"/>
                  </a:cubicBezTo>
                  <a:cubicBezTo>
                    <a:pt x="14973" y="9770"/>
                    <a:pt x="15316" y="8492"/>
                    <a:pt x="15316" y="8492"/>
                  </a:cubicBezTo>
                  <a:cubicBezTo>
                    <a:pt x="15316" y="8492"/>
                    <a:pt x="15821" y="8791"/>
                    <a:pt x="16525" y="8791"/>
                  </a:cubicBezTo>
                  <a:cubicBezTo>
                    <a:pt x="16922" y="8791"/>
                    <a:pt x="17381" y="8696"/>
                    <a:pt x="17849" y="8401"/>
                  </a:cubicBezTo>
                  <a:cubicBezTo>
                    <a:pt x="19150" y="7556"/>
                    <a:pt x="19310" y="5821"/>
                    <a:pt x="18100" y="5228"/>
                  </a:cubicBezTo>
                  <a:cubicBezTo>
                    <a:pt x="18100" y="5228"/>
                    <a:pt x="19379" y="2923"/>
                    <a:pt x="18078" y="1256"/>
                  </a:cubicBezTo>
                  <a:lnTo>
                    <a:pt x="18078" y="1256"/>
                  </a:lnTo>
                  <a:cubicBezTo>
                    <a:pt x="18616" y="2830"/>
                    <a:pt x="17576" y="5852"/>
                    <a:pt x="16185" y="5852"/>
                  </a:cubicBezTo>
                  <a:cubicBezTo>
                    <a:pt x="16043" y="5852"/>
                    <a:pt x="15897" y="5820"/>
                    <a:pt x="15749" y="5753"/>
                  </a:cubicBezTo>
                  <a:cubicBezTo>
                    <a:pt x="13992" y="4954"/>
                    <a:pt x="15019" y="2831"/>
                    <a:pt x="15019" y="2831"/>
                  </a:cubicBezTo>
                  <a:lnTo>
                    <a:pt x="15019" y="2831"/>
                  </a:lnTo>
                  <a:cubicBezTo>
                    <a:pt x="15019" y="2831"/>
                    <a:pt x="14301" y="3340"/>
                    <a:pt x="13204" y="3340"/>
                  </a:cubicBezTo>
                  <a:cubicBezTo>
                    <a:pt x="12946" y="3340"/>
                    <a:pt x="12667" y="3312"/>
                    <a:pt x="12371" y="3242"/>
                  </a:cubicBezTo>
                  <a:cubicBezTo>
                    <a:pt x="10819" y="2877"/>
                    <a:pt x="10911" y="1097"/>
                    <a:pt x="10911" y="1097"/>
                  </a:cubicBezTo>
                  <a:lnTo>
                    <a:pt x="10911" y="1097"/>
                  </a:lnTo>
                  <a:cubicBezTo>
                    <a:pt x="10910" y="1097"/>
                    <a:pt x="9326" y="2377"/>
                    <a:pt x="7406" y="2377"/>
                  </a:cubicBezTo>
                  <a:cubicBezTo>
                    <a:pt x="7357" y="2377"/>
                    <a:pt x="7308" y="2376"/>
                    <a:pt x="7258" y="2375"/>
                  </a:cubicBezTo>
                  <a:cubicBezTo>
                    <a:pt x="5250" y="2306"/>
                    <a:pt x="5432" y="1"/>
                    <a:pt x="543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4"/>
            <p:cNvSpPr/>
            <p:nvPr/>
          </p:nvSpPr>
          <p:spPr>
            <a:xfrm>
              <a:off x="5906425" y="2382475"/>
              <a:ext cx="135825" cy="85150"/>
            </a:xfrm>
            <a:custGeom>
              <a:avLst/>
              <a:gdLst/>
              <a:ahLst/>
              <a:cxnLst/>
              <a:rect l="l" t="t" r="r" b="b"/>
              <a:pathLst>
                <a:path w="5433" h="3406" extrusionOk="0">
                  <a:moveTo>
                    <a:pt x="430" y="0"/>
                  </a:moveTo>
                  <a:cubicBezTo>
                    <a:pt x="417" y="0"/>
                    <a:pt x="372" y="45"/>
                    <a:pt x="297" y="120"/>
                  </a:cubicBezTo>
                  <a:cubicBezTo>
                    <a:pt x="251" y="143"/>
                    <a:pt x="228" y="212"/>
                    <a:pt x="183" y="280"/>
                  </a:cubicBezTo>
                  <a:cubicBezTo>
                    <a:pt x="137" y="349"/>
                    <a:pt x="114" y="417"/>
                    <a:pt x="69" y="508"/>
                  </a:cubicBezTo>
                  <a:cubicBezTo>
                    <a:pt x="23" y="714"/>
                    <a:pt x="0" y="942"/>
                    <a:pt x="46" y="1193"/>
                  </a:cubicBezTo>
                  <a:cubicBezTo>
                    <a:pt x="114" y="1421"/>
                    <a:pt x="205" y="1672"/>
                    <a:pt x="342" y="1901"/>
                  </a:cubicBezTo>
                  <a:cubicBezTo>
                    <a:pt x="593" y="2357"/>
                    <a:pt x="982" y="2722"/>
                    <a:pt x="1301" y="2951"/>
                  </a:cubicBezTo>
                  <a:cubicBezTo>
                    <a:pt x="1370" y="2996"/>
                    <a:pt x="1461" y="3042"/>
                    <a:pt x="1529" y="3088"/>
                  </a:cubicBezTo>
                  <a:cubicBezTo>
                    <a:pt x="1598" y="3110"/>
                    <a:pt x="1666" y="3156"/>
                    <a:pt x="1712" y="3179"/>
                  </a:cubicBezTo>
                  <a:cubicBezTo>
                    <a:pt x="1780" y="3202"/>
                    <a:pt x="1826" y="3224"/>
                    <a:pt x="1849" y="3224"/>
                  </a:cubicBezTo>
                  <a:cubicBezTo>
                    <a:pt x="1872" y="3247"/>
                    <a:pt x="1895" y="3247"/>
                    <a:pt x="1895" y="3247"/>
                  </a:cubicBezTo>
                  <a:cubicBezTo>
                    <a:pt x="1895" y="3247"/>
                    <a:pt x="1963" y="3247"/>
                    <a:pt x="2054" y="3293"/>
                  </a:cubicBezTo>
                  <a:cubicBezTo>
                    <a:pt x="2123" y="3293"/>
                    <a:pt x="2191" y="3316"/>
                    <a:pt x="2260" y="3339"/>
                  </a:cubicBezTo>
                  <a:cubicBezTo>
                    <a:pt x="2351" y="3361"/>
                    <a:pt x="2442" y="3361"/>
                    <a:pt x="2534" y="3384"/>
                  </a:cubicBezTo>
                  <a:cubicBezTo>
                    <a:pt x="2651" y="3398"/>
                    <a:pt x="2781" y="3406"/>
                    <a:pt x="2919" y="3406"/>
                  </a:cubicBezTo>
                  <a:cubicBezTo>
                    <a:pt x="3237" y="3406"/>
                    <a:pt x="3599" y="3366"/>
                    <a:pt x="3949" y="3270"/>
                  </a:cubicBezTo>
                  <a:lnTo>
                    <a:pt x="4131" y="3224"/>
                  </a:lnTo>
                  <a:cubicBezTo>
                    <a:pt x="4200" y="3202"/>
                    <a:pt x="4268" y="3179"/>
                    <a:pt x="4314" y="3133"/>
                  </a:cubicBezTo>
                  <a:cubicBezTo>
                    <a:pt x="4428" y="3088"/>
                    <a:pt x="4542" y="3042"/>
                    <a:pt x="4656" y="2996"/>
                  </a:cubicBezTo>
                  <a:cubicBezTo>
                    <a:pt x="4885" y="2882"/>
                    <a:pt x="5067" y="2722"/>
                    <a:pt x="5159" y="2540"/>
                  </a:cubicBezTo>
                  <a:cubicBezTo>
                    <a:pt x="5273" y="2380"/>
                    <a:pt x="5318" y="2220"/>
                    <a:pt x="5364" y="2129"/>
                  </a:cubicBezTo>
                  <a:cubicBezTo>
                    <a:pt x="5410" y="2015"/>
                    <a:pt x="5432" y="1969"/>
                    <a:pt x="5410" y="1946"/>
                  </a:cubicBezTo>
                  <a:lnTo>
                    <a:pt x="5410" y="1946"/>
                  </a:lnTo>
                  <a:cubicBezTo>
                    <a:pt x="5410" y="1946"/>
                    <a:pt x="5387" y="2015"/>
                    <a:pt x="5341" y="2106"/>
                  </a:cubicBezTo>
                  <a:cubicBezTo>
                    <a:pt x="5273" y="2197"/>
                    <a:pt x="5204" y="2357"/>
                    <a:pt x="5090" y="2494"/>
                  </a:cubicBezTo>
                  <a:cubicBezTo>
                    <a:pt x="4976" y="2654"/>
                    <a:pt x="4816" y="2791"/>
                    <a:pt x="4611" y="2882"/>
                  </a:cubicBezTo>
                  <a:cubicBezTo>
                    <a:pt x="4497" y="2928"/>
                    <a:pt x="4383" y="2973"/>
                    <a:pt x="4268" y="3019"/>
                  </a:cubicBezTo>
                  <a:cubicBezTo>
                    <a:pt x="4223" y="3042"/>
                    <a:pt x="4154" y="3065"/>
                    <a:pt x="4109" y="3088"/>
                  </a:cubicBezTo>
                  <a:lnTo>
                    <a:pt x="3926" y="3133"/>
                  </a:lnTo>
                  <a:cubicBezTo>
                    <a:pt x="3618" y="3203"/>
                    <a:pt x="3311" y="3230"/>
                    <a:pt x="3035" y="3230"/>
                  </a:cubicBezTo>
                  <a:cubicBezTo>
                    <a:pt x="2860" y="3230"/>
                    <a:pt x="2698" y="3219"/>
                    <a:pt x="2556" y="3202"/>
                  </a:cubicBezTo>
                  <a:cubicBezTo>
                    <a:pt x="2465" y="3179"/>
                    <a:pt x="2374" y="3156"/>
                    <a:pt x="2305" y="3156"/>
                  </a:cubicBezTo>
                  <a:cubicBezTo>
                    <a:pt x="2237" y="3133"/>
                    <a:pt x="2168" y="3110"/>
                    <a:pt x="2123" y="3088"/>
                  </a:cubicBezTo>
                  <a:cubicBezTo>
                    <a:pt x="2009" y="3065"/>
                    <a:pt x="1963" y="3042"/>
                    <a:pt x="1963" y="3042"/>
                  </a:cubicBezTo>
                  <a:lnTo>
                    <a:pt x="1917" y="3042"/>
                  </a:lnTo>
                  <a:cubicBezTo>
                    <a:pt x="1895" y="3019"/>
                    <a:pt x="1849" y="2996"/>
                    <a:pt x="1803" y="2996"/>
                  </a:cubicBezTo>
                  <a:cubicBezTo>
                    <a:pt x="1758" y="2973"/>
                    <a:pt x="1689" y="2951"/>
                    <a:pt x="1621" y="2905"/>
                  </a:cubicBezTo>
                  <a:cubicBezTo>
                    <a:pt x="1552" y="2882"/>
                    <a:pt x="1484" y="2836"/>
                    <a:pt x="1392" y="2791"/>
                  </a:cubicBezTo>
                  <a:cubicBezTo>
                    <a:pt x="1096" y="2585"/>
                    <a:pt x="730" y="2243"/>
                    <a:pt x="457" y="1832"/>
                  </a:cubicBezTo>
                  <a:cubicBezTo>
                    <a:pt x="320" y="1604"/>
                    <a:pt x="228" y="1376"/>
                    <a:pt x="160" y="1170"/>
                  </a:cubicBezTo>
                  <a:cubicBezTo>
                    <a:pt x="91" y="942"/>
                    <a:pt x="114" y="714"/>
                    <a:pt x="137" y="531"/>
                  </a:cubicBezTo>
                  <a:cubicBezTo>
                    <a:pt x="251" y="189"/>
                    <a:pt x="457" y="6"/>
                    <a:pt x="434" y="6"/>
                  </a:cubicBezTo>
                  <a:cubicBezTo>
                    <a:pt x="434" y="2"/>
                    <a:pt x="432" y="0"/>
                    <a:pt x="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4"/>
            <p:cNvSpPr/>
            <p:nvPr/>
          </p:nvSpPr>
          <p:spPr>
            <a:xfrm>
              <a:off x="6036525" y="2443100"/>
              <a:ext cx="101600" cy="51500"/>
            </a:xfrm>
            <a:custGeom>
              <a:avLst/>
              <a:gdLst/>
              <a:ahLst/>
              <a:cxnLst/>
              <a:rect l="l" t="t" r="r" b="b"/>
              <a:pathLst>
                <a:path w="4064" h="2060" extrusionOk="0">
                  <a:moveTo>
                    <a:pt x="0" y="1"/>
                  </a:moveTo>
                  <a:cubicBezTo>
                    <a:pt x="0" y="1"/>
                    <a:pt x="0" y="23"/>
                    <a:pt x="23" y="92"/>
                  </a:cubicBezTo>
                  <a:cubicBezTo>
                    <a:pt x="23" y="160"/>
                    <a:pt x="46" y="275"/>
                    <a:pt x="92" y="366"/>
                  </a:cubicBezTo>
                  <a:cubicBezTo>
                    <a:pt x="183" y="594"/>
                    <a:pt x="388" y="868"/>
                    <a:pt x="594" y="1096"/>
                  </a:cubicBezTo>
                  <a:cubicBezTo>
                    <a:pt x="822" y="1324"/>
                    <a:pt x="1073" y="1507"/>
                    <a:pt x="1278" y="1644"/>
                  </a:cubicBezTo>
                  <a:cubicBezTo>
                    <a:pt x="1393" y="1712"/>
                    <a:pt x="1484" y="1735"/>
                    <a:pt x="1530" y="1781"/>
                  </a:cubicBezTo>
                  <a:cubicBezTo>
                    <a:pt x="1598" y="1804"/>
                    <a:pt x="1644" y="1827"/>
                    <a:pt x="1644" y="1827"/>
                  </a:cubicBezTo>
                  <a:cubicBezTo>
                    <a:pt x="1644" y="1827"/>
                    <a:pt x="1666" y="1849"/>
                    <a:pt x="1735" y="1872"/>
                  </a:cubicBezTo>
                  <a:cubicBezTo>
                    <a:pt x="1803" y="1872"/>
                    <a:pt x="1895" y="1918"/>
                    <a:pt x="2032" y="1964"/>
                  </a:cubicBezTo>
                  <a:cubicBezTo>
                    <a:pt x="2229" y="2003"/>
                    <a:pt x="2494" y="2059"/>
                    <a:pt x="2768" y="2059"/>
                  </a:cubicBezTo>
                  <a:cubicBezTo>
                    <a:pt x="2812" y="2059"/>
                    <a:pt x="2855" y="2058"/>
                    <a:pt x="2899" y="2055"/>
                  </a:cubicBezTo>
                  <a:cubicBezTo>
                    <a:pt x="3219" y="2032"/>
                    <a:pt x="3538" y="1964"/>
                    <a:pt x="3744" y="1827"/>
                  </a:cubicBezTo>
                  <a:cubicBezTo>
                    <a:pt x="3858" y="1781"/>
                    <a:pt x="3926" y="1690"/>
                    <a:pt x="3972" y="1644"/>
                  </a:cubicBezTo>
                  <a:cubicBezTo>
                    <a:pt x="4017" y="1598"/>
                    <a:pt x="4063" y="1576"/>
                    <a:pt x="4063" y="1576"/>
                  </a:cubicBezTo>
                  <a:cubicBezTo>
                    <a:pt x="4040" y="1576"/>
                    <a:pt x="4017" y="1576"/>
                    <a:pt x="3949" y="1621"/>
                  </a:cubicBezTo>
                  <a:cubicBezTo>
                    <a:pt x="3881" y="1644"/>
                    <a:pt x="3812" y="1712"/>
                    <a:pt x="3698" y="1758"/>
                  </a:cubicBezTo>
                  <a:cubicBezTo>
                    <a:pt x="3492" y="1849"/>
                    <a:pt x="3196" y="1895"/>
                    <a:pt x="2899" y="1918"/>
                  </a:cubicBezTo>
                  <a:cubicBezTo>
                    <a:pt x="2579" y="1918"/>
                    <a:pt x="2283" y="1827"/>
                    <a:pt x="2077" y="1781"/>
                  </a:cubicBezTo>
                  <a:cubicBezTo>
                    <a:pt x="1963" y="1735"/>
                    <a:pt x="1872" y="1690"/>
                    <a:pt x="1826" y="1667"/>
                  </a:cubicBezTo>
                  <a:cubicBezTo>
                    <a:pt x="1758" y="1644"/>
                    <a:pt x="1712" y="1644"/>
                    <a:pt x="1712" y="1644"/>
                  </a:cubicBezTo>
                  <a:cubicBezTo>
                    <a:pt x="1712" y="1644"/>
                    <a:pt x="1689" y="1621"/>
                    <a:pt x="1621" y="1598"/>
                  </a:cubicBezTo>
                  <a:cubicBezTo>
                    <a:pt x="1575" y="1553"/>
                    <a:pt x="1484" y="1530"/>
                    <a:pt x="1370" y="1461"/>
                  </a:cubicBezTo>
                  <a:cubicBezTo>
                    <a:pt x="1187" y="1370"/>
                    <a:pt x="913" y="1188"/>
                    <a:pt x="685" y="982"/>
                  </a:cubicBezTo>
                  <a:cubicBezTo>
                    <a:pt x="480" y="777"/>
                    <a:pt x="274" y="548"/>
                    <a:pt x="183" y="343"/>
                  </a:cubicBezTo>
                  <a:cubicBezTo>
                    <a:pt x="114" y="252"/>
                    <a:pt x="92" y="160"/>
                    <a:pt x="46" y="92"/>
                  </a:cubicBezTo>
                  <a:cubicBezTo>
                    <a:pt x="23" y="23"/>
                    <a:pt x="0"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4"/>
            <p:cNvSpPr/>
            <p:nvPr/>
          </p:nvSpPr>
          <p:spPr>
            <a:xfrm>
              <a:off x="5847075" y="2255700"/>
              <a:ext cx="196325" cy="114950"/>
            </a:xfrm>
            <a:custGeom>
              <a:avLst/>
              <a:gdLst/>
              <a:ahLst/>
              <a:cxnLst/>
              <a:rect l="l" t="t" r="r" b="b"/>
              <a:pathLst>
                <a:path w="7853" h="4598" extrusionOk="0">
                  <a:moveTo>
                    <a:pt x="3175" y="0"/>
                  </a:moveTo>
                  <a:cubicBezTo>
                    <a:pt x="3115" y="0"/>
                    <a:pt x="3060" y="3"/>
                    <a:pt x="3013" y="10"/>
                  </a:cubicBezTo>
                  <a:cubicBezTo>
                    <a:pt x="2853" y="33"/>
                    <a:pt x="2762" y="33"/>
                    <a:pt x="2762" y="33"/>
                  </a:cubicBezTo>
                  <a:cubicBezTo>
                    <a:pt x="2762" y="33"/>
                    <a:pt x="2716" y="33"/>
                    <a:pt x="2694" y="56"/>
                  </a:cubicBezTo>
                  <a:cubicBezTo>
                    <a:pt x="2648" y="56"/>
                    <a:pt x="2579" y="78"/>
                    <a:pt x="2488" y="101"/>
                  </a:cubicBezTo>
                  <a:cubicBezTo>
                    <a:pt x="2328" y="124"/>
                    <a:pt x="2123" y="215"/>
                    <a:pt x="1849" y="329"/>
                  </a:cubicBezTo>
                  <a:cubicBezTo>
                    <a:pt x="1735" y="398"/>
                    <a:pt x="1598" y="489"/>
                    <a:pt x="1461" y="581"/>
                  </a:cubicBezTo>
                  <a:cubicBezTo>
                    <a:pt x="1347" y="672"/>
                    <a:pt x="1210" y="786"/>
                    <a:pt x="1073" y="900"/>
                  </a:cubicBezTo>
                  <a:cubicBezTo>
                    <a:pt x="959" y="1037"/>
                    <a:pt x="822" y="1151"/>
                    <a:pt x="708" y="1311"/>
                  </a:cubicBezTo>
                  <a:cubicBezTo>
                    <a:pt x="594" y="1448"/>
                    <a:pt x="502" y="1608"/>
                    <a:pt x="411" y="1790"/>
                  </a:cubicBezTo>
                  <a:cubicBezTo>
                    <a:pt x="69" y="2452"/>
                    <a:pt x="0" y="3251"/>
                    <a:pt x="137" y="3776"/>
                  </a:cubicBezTo>
                  <a:cubicBezTo>
                    <a:pt x="206" y="4073"/>
                    <a:pt x="297" y="4278"/>
                    <a:pt x="388" y="4415"/>
                  </a:cubicBezTo>
                  <a:cubicBezTo>
                    <a:pt x="434" y="4484"/>
                    <a:pt x="480" y="4529"/>
                    <a:pt x="502" y="4552"/>
                  </a:cubicBezTo>
                  <a:cubicBezTo>
                    <a:pt x="525" y="4598"/>
                    <a:pt x="548" y="4598"/>
                    <a:pt x="548" y="4598"/>
                  </a:cubicBezTo>
                  <a:cubicBezTo>
                    <a:pt x="571" y="4598"/>
                    <a:pt x="297" y="4324"/>
                    <a:pt x="206" y="3776"/>
                  </a:cubicBezTo>
                  <a:cubicBezTo>
                    <a:pt x="114" y="3251"/>
                    <a:pt x="206" y="2475"/>
                    <a:pt x="548" y="1859"/>
                  </a:cubicBezTo>
                  <a:cubicBezTo>
                    <a:pt x="616" y="1699"/>
                    <a:pt x="708" y="1539"/>
                    <a:pt x="822" y="1402"/>
                  </a:cubicBezTo>
                  <a:cubicBezTo>
                    <a:pt x="936" y="1265"/>
                    <a:pt x="1073" y="1151"/>
                    <a:pt x="1187" y="1037"/>
                  </a:cubicBezTo>
                  <a:cubicBezTo>
                    <a:pt x="1324" y="923"/>
                    <a:pt x="1438" y="809"/>
                    <a:pt x="1575" y="717"/>
                  </a:cubicBezTo>
                  <a:cubicBezTo>
                    <a:pt x="1689" y="649"/>
                    <a:pt x="1826" y="581"/>
                    <a:pt x="1940" y="512"/>
                  </a:cubicBezTo>
                  <a:cubicBezTo>
                    <a:pt x="2191" y="398"/>
                    <a:pt x="2397" y="307"/>
                    <a:pt x="2534" y="284"/>
                  </a:cubicBezTo>
                  <a:cubicBezTo>
                    <a:pt x="2625" y="261"/>
                    <a:pt x="2671" y="261"/>
                    <a:pt x="2716" y="238"/>
                  </a:cubicBezTo>
                  <a:lnTo>
                    <a:pt x="2785" y="238"/>
                  </a:lnTo>
                  <a:cubicBezTo>
                    <a:pt x="2785" y="238"/>
                    <a:pt x="2876" y="215"/>
                    <a:pt x="3036" y="215"/>
                  </a:cubicBezTo>
                  <a:cubicBezTo>
                    <a:pt x="3082" y="208"/>
                    <a:pt x="3137" y="205"/>
                    <a:pt x="3202" y="205"/>
                  </a:cubicBezTo>
                  <a:cubicBezTo>
                    <a:pt x="3330" y="205"/>
                    <a:pt x="3492" y="215"/>
                    <a:pt x="3675" y="215"/>
                  </a:cubicBezTo>
                  <a:cubicBezTo>
                    <a:pt x="4200" y="284"/>
                    <a:pt x="4908" y="512"/>
                    <a:pt x="5570" y="832"/>
                  </a:cubicBezTo>
                  <a:cubicBezTo>
                    <a:pt x="6232" y="1151"/>
                    <a:pt x="6848" y="1539"/>
                    <a:pt x="7259" y="1927"/>
                  </a:cubicBezTo>
                  <a:cubicBezTo>
                    <a:pt x="7634" y="2281"/>
                    <a:pt x="7817" y="2613"/>
                    <a:pt x="7849" y="2613"/>
                  </a:cubicBezTo>
                  <a:cubicBezTo>
                    <a:pt x="7851" y="2613"/>
                    <a:pt x="7851" y="2613"/>
                    <a:pt x="7852" y="2612"/>
                  </a:cubicBezTo>
                  <a:cubicBezTo>
                    <a:pt x="7852" y="2612"/>
                    <a:pt x="7806" y="2544"/>
                    <a:pt x="7738" y="2384"/>
                  </a:cubicBezTo>
                  <a:cubicBezTo>
                    <a:pt x="7647" y="2247"/>
                    <a:pt x="7510" y="2064"/>
                    <a:pt x="7304" y="1859"/>
                  </a:cubicBezTo>
                  <a:cubicBezTo>
                    <a:pt x="6916" y="1471"/>
                    <a:pt x="6300" y="1037"/>
                    <a:pt x="5638" y="695"/>
                  </a:cubicBezTo>
                  <a:cubicBezTo>
                    <a:pt x="4976" y="352"/>
                    <a:pt x="4269" y="124"/>
                    <a:pt x="3698" y="33"/>
                  </a:cubicBezTo>
                  <a:cubicBezTo>
                    <a:pt x="3504" y="17"/>
                    <a:pt x="3322" y="0"/>
                    <a:pt x="31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4"/>
            <p:cNvSpPr/>
            <p:nvPr/>
          </p:nvSpPr>
          <p:spPr>
            <a:xfrm>
              <a:off x="6204850" y="2382600"/>
              <a:ext cx="28000" cy="45350"/>
            </a:xfrm>
            <a:custGeom>
              <a:avLst/>
              <a:gdLst/>
              <a:ahLst/>
              <a:cxnLst/>
              <a:rect l="l" t="t" r="r" b="b"/>
              <a:pathLst>
                <a:path w="1120" h="1814" extrusionOk="0">
                  <a:moveTo>
                    <a:pt x="149" y="1"/>
                  </a:moveTo>
                  <a:cubicBezTo>
                    <a:pt x="127" y="1"/>
                    <a:pt x="108" y="8"/>
                    <a:pt x="92" y="24"/>
                  </a:cubicBezTo>
                  <a:cubicBezTo>
                    <a:pt x="1" y="92"/>
                    <a:pt x="24" y="275"/>
                    <a:pt x="115" y="435"/>
                  </a:cubicBezTo>
                  <a:cubicBezTo>
                    <a:pt x="185" y="558"/>
                    <a:pt x="283" y="640"/>
                    <a:pt x="365" y="640"/>
                  </a:cubicBezTo>
                  <a:cubicBezTo>
                    <a:pt x="390" y="640"/>
                    <a:pt x="413" y="633"/>
                    <a:pt x="434" y="617"/>
                  </a:cubicBezTo>
                  <a:cubicBezTo>
                    <a:pt x="503" y="549"/>
                    <a:pt x="503" y="366"/>
                    <a:pt x="412" y="207"/>
                  </a:cubicBezTo>
                  <a:cubicBezTo>
                    <a:pt x="324" y="83"/>
                    <a:pt x="222" y="1"/>
                    <a:pt x="149" y="1"/>
                  </a:cubicBezTo>
                  <a:close/>
                  <a:moveTo>
                    <a:pt x="610" y="915"/>
                  </a:moveTo>
                  <a:cubicBezTo>
                    <a:pt x="579" y="915"/>
                    <a:pt x="550" y="922"/>
                    <a:pt x="526" y="937"/>
                  </a:cubicBezTo>
                  <a:cubicBezTo>
                    <a:pt x="412" y="1028"/>
                    <a:pt x="434" y="1302"/>
                    <a:pt x="571" y="1530"/>
                  </a:cubicBezTo>
                  <a:cubicBezTo>
                    <a:pt x="676" y="1705"/>
                    <a:pt x="821" y="1813"/>
                    <a:pt x="935" y="1813"/>
                  </a:cubicBezTo>
                  <a:cubicBezTo>
                    <a:pt x="969" y="1813"/>
                    <a:pt x="1001" y="1803"/>
                    <a:pt x="1028" y="1781"/>
                  </a:cubicBezTo>
                  <a:cubicBezTo>
                    <a:pt x="1119" y="1690"/>
                    <a:pt x="1119" y="1439"/>
                    <a:pt x="982" y="1211"/>
                  </a:cubicBezTo>
                  <a:cubicBezTo>
                    <a:pt x="875" y="1014"/>
                    <a:pt x="725" y="915"/>
                    <a:pt x="610" y="915"/>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4"/>
            <p:cNvSpPr/>
            <p:nvPr/>
          </p:nvSpPr>
          <p:spPr>
            <a:xfrm>
              <a:off x="4688125" y="3945000"/>
              <a:ext cx="4575" cy="16575"/>
            </a:xfrm>
            <a:custGeom>
              <a:avLst/>
              <a:gdLst/>
              <a:ahLst/>
              <a:cxnLst/>
              <a:rect l="l" t="t" r="r" b="b"/>
              <a:pathLst>
                <a:path w="183" h="663" extrusionOk="0">
                  <a:moveTo>
                    <a:pt x="0" y="1"/>
                  </a:moveTo>
                  <a:cubicBezTo>
                    <a:pt x="0" y="1"/>
                    <a:pt x="0" y="24"/>
                    <a:pt x="0" y="24"/>
                  </a:cubicBezTo>
                  <a:cubicBezTo>
                    <a:pt x="23" y="160"/>
                    <a:pt x="46" y="275"/>
                    <a:pt x="68" y="366"/>
                  </a:cubicBezTo>
                  <a:cubicBezTo>
                    <a:pt x="137" y="548"/>
                    <a:pt x="160" y="663"/>
                    <a:pt x="160" y="663"/>
                  </a:cubicBezTo>
                  <a:cubicBezTo>
                    <a:pt x="183" y="640"/>
                    <a:pt x="160" y="548"/>
                    <a:pt x="114" y="366"/>
                  </a:cubicBezTo>
                  <a:cubicBezTo>
                    <a:pt x="91" y="275"/>
                    <a:pt x="91" y="160"/>
                    <a:pt x="68" y="24"/>
                  </a:cubicBezTo>
                  <a:cubicBezTo>
                    <a:pt x="68" y="24"/>
                    <a:pt x="68" y="1"/>
                    <a:pt x="68" y="1"/>
                  </a:cubicBezTo>
                  <a:close/>
                </a:path>
              </a:pathLst>
            </a:custGeom>
            <a:solidFill>
              <a:srgbClr val="C80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4"/>
            <p:cNvSpPr/>
            <p:nvPr/>
          </p:nvSpPr>
          <p:spPr>
            <a:xfrm>
              <a:off x="4781700" y="3534150"/>
              <a:ext cx="547250" cy="765250"/>
            </a:xfrm>
            <a:custGeom>
              <a:avLst/>
              <a:gdLst/>
              <a:ahLst/>
              <a:cxnLst/>
              <a:rect l="l" t="t" r="r" b="b"/>
              <a:pathLst>
                <a:path w="21890" h="30610" extrusionOk="0">
                  <a:moveTo>
                    <a:pt x="18329" y="2603"/>
                  </a:moveTo>
                  <a:lnTo>
                    <a:pt x="18329" y="2603"/>
                  </a:lnTo>
                  <a:cubicBezTo>
                    <a:pt x="18398" y="2648"/>
                    <a:pt x="18443" y="2694"/>
                    <a:pt x="18489" y="2717"/>
                  </a:cubicBezTo>
                  <a:cubicBezTo>
                    <a:pt x="18443" y="2694"/>
                    <a:pt x="18375" y="2648"/>
                    <a:pt x="18329" y="2603"/>
                  </a:cubicBezTo>
                  <a:close/>
                  <a:moveTo>
                    <a:pt x="18489" y="2740"/>
                  </a:moveTo>
                  <a:lnTo>
                    <a:pt x="18489" y="2740"/>
                  </a:lnTo>
                  <a:cubicBezTo>
                    <a:pt x="18580" y="2785"/>
                    <a:pt x="18626" y="2831"/>
                    <a:pt x="18626" y="2831"/>
                  </a:cubicBezTo>
                  <a:cubicBezTo>
                    <a:pt x="18626" y="2831"/>
                    <a:pt x="18763" y="2945"/>
                    <a:pt x="18945" y="3105"/>
                  </a:cubicBezTo>
                  <a:cubicBezTo>
                    <a:pt x="19037" y="3196"/>
                    <a:pt x="19128" y="3287"/>
                    <a:pt x="19219" y="3424"/>
                  </a:cubicBezTo>
                  <a:cubicBezTo>
                    <a:pt x="19333" y="3538"/>
                    <a:pt x="19448" y="3653"/>
                    <a:pt x="19562" y="3789"/>
                  </a:cubicBezTo>
                  <a:cubicBezTo>
                    <a:pt x="19653" y="3904"/>
                    <a:pt x="19767" y="4041"/>
                    <a:pt x="19767" y="4178"/>
                  </a:cubicBezTo>
                  <a:cubicBezTo>
                    <a:pt x="19767" y="4200"/>
                    <a:pt x="19767" y="4223"/>
                    <a:pt x="19767" y="4246"/>
                  </a:cubicBezTo>
                  <a:cubicBezTo>
                    <a:pt x="19744" y="4246"/>
                    <a:pt x="19744" y="4246"/>
                    <a:pt x="19744" y="4223"/>
                  </a:cubicBezTo>
                  <a:cubicBezTo>
                    <a:pt x="19744" y="4200"/>
                    <a:pt x="19744" y="4178"/>
                    <a:pt x="19744" y="4155"/>
                  </a:cubicBezTo>
                  <a:lnTo>
                    <a:pt x="19721" y="4155"/>
                  </a:lnTo>
                  <a:cubicBezTo>
                    <a:pt x="19721" y="4132"/>
                    <a:pt x="19721" y="4109"/>
                    <a:pt x="19699" y="4086"/>
                  </a:cubicBezTo>
                  <a:cubicBezTo>
                    <a:pt x="19699" y="4063"/>
                    <a:pt x="19699" y="4063"/>
                    <a:pt x="19699" y="4063"/>
                  </a:cubicBezTo>
                  <a:cubicBezTo>
                    <a:pt x="19676" y="4041"/>
                    <a:pt x="19676" y="4018"/>
                    <a:pt x="19653" y="3995"/>
                  </a:cubicBezTo>
                  <a:cubicBezTo>
                    <a:pt x="19653" y="3972"/>
                    <a:pt x="19653" y="3972"/>
                    <a:pt x="19630" y="3972"/>
                  </a:cubicBezTo>
                  <a:cubicBezTo>
                    <a:pt x="19630" y="3949"/>
                    <a:pt x="19607" y="3926"/>
                    <a:pt x="19584" y="3881"/>
                  </a:cubicBezTo>
                  <a:cubicBezTo>
                    <a:pt x="19562" y="3858"/>
                    <a:pt x="19539" y="3835"/>
                    <a:pt x="19516" y="3789"/>
                  </a:cubicBezTo>
                  <a:cubicBezTo>
                    <a:pt x="19493" y="3767"/>
                    <a:pt x="19470" y="3721"/>
                    <a:pt x="19448" y="3698"/>
                  </a:cubicBezTo>
                  <a:cubicBezTo>
                    <a:pt x="19288" y="3493"/>
                    <a:pt x="19082" y="3310"/>
                    <a:pt x="18991" y="3196"/>
                  </a:cubicBezTo>
                  <a:cubicBezTo>
                    <a:pt x="18831" y="3036"/>
                    <a:pt x="18671" y="2876"/>
                    <a:pt x="18489" y="2740"/>
                  </a:cubicBezTo>
                  <a:close/>
                  <a:moveTo>
                    <a:pt x="1403" y="16918"/>
                  </a:moveTo>
                  <a:cubicBezTo>
                    <a:pt x="2289" y="17235"/>
                    <a:pt x="3108" y="17417"/>
                    <a:pt x="3858" y="17507"/>
                  </a:cubicBezTo>
                  <a:lnTo>
                    <a:pt x="3835" y="17507"/>
                  </a:lnTo>
                  <a:cubicBezTo>
                    <a:pt x="3447" y="17462"/>
                    <a:pt x="3127" y="17416"/>
                    <a:pt x="2899" y="17371"/>
                  </a:cubicBezTo>
                  <a:cubicBezTo>
                    <a:pt x="2671" y="17325"/>
                    <a:pt x="2534" y="17302"/>
                    <a:pt x="2534" y="17302"/>
                  </a:cubicBezTo>
                  <a:cubicBezTo>
                    <a:pt x="2534" y="17302"/>
                    <a:pt x="2511" y="17302"/>
                    <a:pt x="2443" y="17279"/>
                  </a:cubicBezTo>
                  <a:cubicBezTo>
                    <a:pt x="2397" y="17279"/>
                    <a:pt x="2306" y="17234"/>
                    <a:pt x="2192" y="17211"/>
                  </a:cubicBezTo>
                  <a:cubicBezTo>
                    <a:pt x="1985" y="17149"/>
                    <a:pt x="1722" y="17068"/>
                    <a:pt x="1403" y="16918"/>
                  </a:cubicBezTo>
                  <a:close/>
                  <a:moveTo>
                    <a:pt x="8879" y="18306"/>
                  </a:moveTo>
                  <a:lnTo>
                    <a:pt x="8879" y="18306"/>
                  </a:lnTo>
                  <a:cubicBezTo>
                    <a:pt x="9039" y="18557"/>
                    <a:pt x="9130" y="18923"/>
                    <a:pt x="9153" y="19402"/>
                  </a:cubicBezTo>
                  <a:cubicBezTo>
                    <a:pt x="9108" y="19197"/>
                    <a:pt x="9062" y="18991"/>
                    <a:pt x="9016" y="18831"/>
                  </a:cubicBezTo>
                  <a:cubicBezTo>
                    <a:pt x="8994" y="18694"/>
                    <a:pt x="8948" y="18557"/>
                    <a:pt x="8925" y="18443"/>
                  </a:cubicBezTo>
                  <a:cubicBezTo>
                    <a:pt x="8902" y="18398"/>
                    <a:pt x="8879" y="18352"/>
                    <a:pt x="8879" y="18306"/>
                  </a:cubicBezTo>
                  <a:close/>
                  <a:moveTo>
                    <a:pt x="8446" y="23533"/>
                  </a:moveTo>
                  <a:cubicBezTo>
                    <a:pt x="8332" y="23921"/>
                    <a:pt x="8240" y="24218"/>
                    <a:pt x="8195" y="24378"/>
                  </a:cubicBezTo>
                  <a:cubicBezTo>
                    <a:pt x="8172" y="24309"/>
                    <a:pt x="8195" y="24241"/>
                    <a:pt x="8195" y="24172"/>
                  </a:cubicBezTo>
                  <a:cubicBezTo>
                    <a:pt x="8217" y="24013"/>
                    <a:pt x="8263" y="23921"/>
                    <a:pt x="8263" y="23921"/>
                  </a:cubicBezTo>
                  <a:cubicBezTo>
                    <a:pt x="8263" y="23921"/>
                    <a:pt x="8286" y="23853"/>
                    <a:pt x="8354" y="23693"/>
                  </a:cubicBezTo>
                  <a:cubicBezTo>
                    <a:pt x="8377" y="23647"/>
                    <a:pt x="8400" y="23602"/>
                    <a:pt x="8446" y="23533"/>
                  </a:cubicBezTo>
                  <a:close/>
                  <a:moveTo>
                    <a:pt x="11892" y="1"/>
                  </a:moveTo>
                  <a:cubicBezTo>
                    <a:pt x="11824" y="46"/>
                    <a:pt x="11733" y="115"/>
                    <a:pt x="11664" y="183"/>
                  </a:cubicBezTo>
                  <a:cubicBezTo>
                    <a:pt x="11276" y="525"/>
                    <a:pt x="10934" y="1005"/>
                    <a:pt x="10637" y="1553"/>
                  </a:cubicBezTo>
                  <a:cubicBezTo>
                    <a:pt x="10317" y="2100"/>
                    <a:pt x="10089" y="2740"/>
                    <a:pt x="9884" y="3379"/>
                  </a:cubicBezTo>
                  <a:cubicBezTo>
                    <a:pt x="9519" y="4680"/>
                    <a:pt x="9336" y="6004"/>
                    <a:pt x="9245" y="7031"/>
                  </a:cubicBezTo>
                  <a:cubicBezTo>
                    <a:pt x="9199" y="7533"/>
                    <a:pt x="9199" y="7944"/>
                    <a:pt x="9199" y="8240"/>
                  </a:cubicBezTo>
                  <a:cubicBezTo>
                    <a:pt x="9199" y="8400"/>
                    <a:pt x="9199" y="8514"/>
                    <a:pt x="9199" y="8606"/>
                  </a:cubicBezTo>
                  <a:cubicBezTo>
                    <a:pt x="9199" y="8674"/>
                    <a:pt x="9199" y="8720"/>
                    <a:pt x="9199" y="8720"/>
                  </a:cubicBezTo>
                  <a:cubicBezTo>
                    <a:pt x="9199" y="8720"/>
                    <a:pt x="9222" y="8880"/>
                    <a:pt x="9245" y="9176"/>
                  </a:cubicBezTo>
                  <a:cubicBezTo>
                    <a:pt x="9267" y="9473"/>
                    <a:pt x="9313" y="9907"/>
                    <a:pt x="9404" y="10409"/>
                  </a:cubicBezTo>
                  <a:cubicBezTo>
                    <a:pt x="9496" y="10911"/>
                    <a:pt x="9655" y="11482"/>
                    <a:pt x="9861" y="12075"/>
                  </a:cubicBezTo>
                  <a:cubicBezTo>
                    <a:pt x="10112" y="12669"/>
                    <a:pt x="10386" y="13285"/>
                    <a:pt x="10797" y="13833"/>
                  </a:cubicBezTo>
                  <a:cubicBezTo>
                    <a:pt x="10865" y="13992"/>
                    <a:pt x="10979" y="14107"/>
                    <a:pt x="11093" y="14243"/>
                  </a:cubicBezTo>
                  <a:cubicBezTo>
                    <a:pt x="11185" y="14380"/>
                    <a:pt x="11299" y="14495"/>
                    <a:pt x="11413" y="14609"/>
                  </a:cubicBezTo>
                  <a:cubicBezTo>
                    <a:pt x="11527" y="14723"/>
                    <a:pt x="11641" y="14837"/>
                    <a:pt x="11755" y="14951"/>
                  </a:cubicBezTo>
                  <a:cubicBezTo>
                    <a:pt x="11870" y="15065"/>
                    <a:pt x="12006" y="15156"/>
                    <a:pt x="12121" y="15271"/>
                  </a:cubicBezTo>
                  <a:cubicBezTo>
                    <a:pt x="12166" y="15316"/>
                    <a:pt x="12235" y="15362"/>
                    <a:pt x="12280" y="15408"/>
                  </a:cubicBezTo>
                  <a:lnTo>
                    <a:pt x="12303" y="15408"/>
                  </a:lnTo>
                  <a:cubicBezTo>
                    <a:pt x="7464" y="15681"/>
                    <a:pt x="3105" y="15933"/>
                    <a:pt x="0" y="16138"/>
                  </a:cubicBezTo>
                  <a:cubicBezTo>
                    <a:pt x="23" y="16184"/>
                    <a:pt x="69" y="16206"/>
                    <a:pt x="92" y="16252"/>
                  </a:cubicBezTo>
                  <a:cubicBezTo>
                    <a:pt x="183" y="16343"/>
                    <a:pt x="274" y="16412"/>
                    <a:pt x="366" y="16503"/>
                  </a:cubicBezTo>
                  <a:cubicBezTo>
                    <a:pt x="434" y="16526"/>
                    <a:pt x="480" y="16572"/>
                    <a:pt x="525" y="16617"/>
                  </a:cubicBezTo>
                  <a:cubicBezTo>
                    <a:pt x="571" y="16640"/>
                    <a:pt x="617" y="16686"/>
                    <a:pt x="662" y="16709"/>
                  </a:cubicBezTo>
                  <a:cubicBezTo>
                    <a:pt x="754" y="16777"/>
                    <a:pt x="845" y="16846"/>
                    <a:pt x="936" y="16891"/>
                  </a:cubicBezTo>
                  <a:cubicBezTo>
                    <a:pt x="1050" y="16960"/>
                    <a:pt x="1142" y="17005"/>
                    <a:pt x="1233" y="17051"/>
                  </a:cubicBezTo>
                  <a:cubicBezTo>
                    <a:pt x="1575" y="17234"/>
                    <a:pt x="1918" y="17325"/>
                    <a:pt x="2146" y="17393"/>
                  </a:cubicBezTo>
                  <a:cubicBezTo>
                    <a:pt x="2237" y="17439"/>
                    <a:pt x="2329" y="17462"/>
                    <a:pt x="2397" y="17485"/>
                  </a:cubicBezTo>
                  <a:cubicBezTo>
                    <a:pt x="2465" y="17485"/>
                    <a:pt x="2488" y="17507"/>
                    <a:pt x="2488" y="17507"/>
                  </a:cubicBezTo>
                  <a:cubicBezTo>
                    <a:pt x="2488" y="17507"/>
                    <a:pt x="2625" y="17530"/>
                    <a:pt x="2854" y="17576"/>
                  </a:cubicBezTo>
                  <a:cubicBezTo>
                    <a:pt x="3082" y="17622"/>
                    <a:pt x="3424" y="17667"/>
                    <a:pt x="3812" y="17690"/>
                  </a:cubicBezTo>
                  <a:cubicBezTo>
                    <a:pt x="4053" y="17717"/>
                    <a:pt x="4317" y="17728"/>
                    <a:pt x="4596" y="17728"/>
                  </a:cubicBezTo>
                  <a:cubicBezTo>
                    <a:pt x="4792" y="17728"/>
                    <a:pt x="4997" y="17722"/>
                    <a:pt x="5205" y="17713"/>
                  </a:cubicBezTo>
                  <a:cubicBezTo>
                    <a:pt x="5606" y="17713"/>
                    <a:pt x="6023" y="17684"/>
                    <a:pt x="6442" y="17684"/>
                  </a:cubicBezTo>
                  <a:cubicBezTo>
                    <a:pt x="6547" y="17684"/>
                    <a:pt x="6652" y="17686"/>
                    <a:pt x="6757" y="17690"/>
                  </a:cubicBezTo>
                  <a:cubicBezTo>
                    <a:pt x="7282" y="17736"/>
                    <a:pt x="7807" y="17781"/>
                    <a:pt x="8286" y="17941"/>
                  </a:cubicBezTo>
                  <a:cubicBezTo>
                    <a:pt x="8377" y="17964"/>
                    <a:pt x="8469" y="18010"/>
                    <a:pt x="8560" y="18032"/>
                  </a:cubicBezTo>
                  <a:cubicBezTo>
                    <a:pt x="8628" y="18078"/>
                    <a:pt x="8674" y="18101"/>
                    <a:pt x="8720" y="18147"/>
                  </a:cubicBezTo>
                  <a:cubicBezTo>
                    <a:pt x="8742" y="18147"/>
                    <a:pt x="8765" y="18169"/>
                    <a:pt x="8788" y="18192"/>
                  </a:cubicBezTo>
                  <a:cubicBezTo>
                    <a:pt x="8811" y="18284"/>
                    <a:pt x="8834" y="18352"/>
                    <a:pt x="8857" y="18466"/>
                  </a:cubicBezTo>
                  <a:cubicBezTo>
                    <a:pt x="8879" y="18580"/>
                    <a:pt x="8925" y="18694"/>
                    <a:pt x="8948" y="18854"/>
                  </a:cubicBezTo>
                  <a:cubicBezTo>
                    <a:pt x="9016" y="19197"/>
                    <a:pt x="9085" y="19653"/>
                    <a:pt x="9130" y="20132"/>
                  </a:cubicBezTo>
                  <a:cubicBezTo>
                    <a:pt x="9062" y="21023"/>
                    <a:pt x="8834" y="22027"/>
                    <a:pt x="8628" y="22871"/>
                  </a:cubicBezTo>
                  <a:cubicBezTo>
                    <a:pt x="8606" y="22894"/>
                    <a:pt x="8560" y="22940"/>
                    <a:pt x="8537" y="22986"/>
                  </a:cubicBezTo>
                  <a:cubicBezTo>
                    <a:pt x="8400" y="23237"/>
                    <a:pt x="8263" y="23442"/>
                    <a:pt x="8172" y="23602"/>
                  </a:cubicBezTo>
                  <a:cubicBezTo>
                    <a:pt x="8103" y="23762"/>
                    <a:pt x="8058" y="23853"/>
                    <a:pt x="8058" y="23853"/>
                  </a:cubicBezTo>
                  <a:cubicBezTo>
                    <a:pt x="8058" y="23853"/>
                    <a:pt x="8035" y="23967"/>
                    <a:pt x="7989" y="24150"/>
                  </a:cubicBezTo>
                  <a:cubicBezTo>
                    <a:pt x="7966" y="24332"/>
                    <a:pt x="7966" y="24629"/>
                    <a:pt x="8195" y="24880"/>
                  </a:cubicBezTo>
                  <a:cubicBezTo>
                    <a:pt x="8309" y="25017"/>
                    <a:pt x="8423" y="25108"/>
                    <a:pt x="8560" y="25200"/>
                  </a:cubicBezTo>
                  <a:cubicBezTo>
                    <a:pt x="8400" y="25816"/>
                    <a:pt x="8309" y="26181"/>
                    <a:pt x="8309" y="26181"/>
                  </a:cubicBezTo>
                  <a:cubicBezTo>
                    <a:pt x="8217" y="26569"/>
                    <a:pt x="8126" y="26934"/>
                    <a:pt x="8035" y="27300"/>
                  </a:cubicBezTo>
                  <a:cubicBezTo>
                    <a:pt x="8035" y="27368"/>
                    <a:pt x="8012" y="27414"/>
                    <a:pt x="8012" y="27482"/>
                  </a:cubicBezTo>
                  <a:cubicBezTo>
                    <a:pt x="8012" y="27528"/>
                    <a:pt x="8012" y="27596"/>
                    <a:pt x="8035" y="27665"/>
                  </a:cubicBezTo>
                  <a:cubicBezTo>
                    <a:pt x="8035" y="27665"/>
                    <a:pt x="8035" y="27665"/>
                    <a:pt x="8035" y="27688"/>
                  </a:cubicBezTo>
                  <a:cubicBezTo>
                    <a:pt x="8058" y="27733"/>
                    <a:pt x="8081" y="27779"/>
                    <a:pt x="8103" y="27824"/>
                  </a:cubicBezTo>
                  <a:cubicBezTo>
                    <a:pt x="8103" y="27847"/>
                    <a:pt x="8103" y="27847"/>
                    <a:pt x="8103" y="27870"/>
                  </a:cubicBezTo>
                  <a:cubicBezTo>
                    <a:pt x="8126" y="27916"/>
                    <a:pt x="8149" y="27961"/>
                    <a:pt x="8172" y="28007"/>
                  </a:cubicBezTo>
                  <a:cubicBezTo>
                    <a:pt x="8172" y="28007"/>
                    <a:pt x="8195" y="28030"/>
                    <a:pt x="8195" y="28053"/>
                  </a:cubicBezTo>
                  <a:cubicBezTo>
                    <a:pt x="8217" y="28098"/>
                    <a:pt x="8240" y="28121"/>
                    <a:pt x="8263" y="28167"/>
                  </a:cubicBezTo>
                  <a:cubicBezTo>
                    <a:pt x="8286" y="28190"/>
                    <a:pt x="8286" y="28213"/>
                    <a:pt x="8309" y="28213"/>
                  </a:cubicBezTo>
                  <a:cubicBezTo>
                    <a:pt x="8332" y="28258"/>
                    <a:pt x="8354" y="28304"/>
                    <a:pt x="8377" y="28349"/>
                  </a:cubicBezTo>
                  <a:cubicBezTo>
                    <a:pt x="8400" y="28349"/>
                    <a:pt x="8400" y="28372"/>
                    <a:pt x="8423" y="28395"/>
                  </a:cubicBezTo>
                  <a:cubicBezTo>
                    <a:pt x="8446" y="28441"/>
                    <a:pt x="8491" y="28464"/>
                    <a:pt x="8514" y="28509"/>
                  </a:cubicBezTo>
                  <a:cubicBezTo>
                    <a:pt x="8537" y="28532"/>
                    <a:pt x="8537" y="28532"/>
                    <a:pt x="8560" y="28555"/>
                  </a:cubicBezTo>
                  <a:cubicBezTo>
                    <a:pt x="8606" y="28601"/>
                    <a:pt x="8628" y="28646"/>
                    <a:pt x="8674" y="28669"/>
                  </a:cubicBezTo>
                  <a:cubicBezTo>
                    <a:pt x="8674" y="28692"/>
                    <a:pt x="8697" y="28715"/>
                    <a:pt x="8720" y="28715"/>
                  </a:cubicBezTo>
                  <a:cubicBezTo>
                    <a:pt x="8742" y="28760"/>
                    <a:pt x="8788" y="28806"/>
                    <a:pt x="8834" y="28829"/>
                  </a:cubicBezTo>
                  <a:cubicBezTo>
                    <a:pt x="8857" y="28852"/>
                    <a:pt x="8857" y="28874"/>
                    <a:pt x="8879" y="28874"/>
                  </a:cubicBezTo>
                  <a:cubicBezTo>
                    <a:pt x="8925" y="28920"/>
                    <a:pt x="8971" y="28966"/>
                    <a:pt x="9016" y="28989"/>
                  </a:cubicBezTo>
                  <a:cubicBezTo>
                    <a:pt x="9039" y="29011"/>
                    <a:pt x="9039" y="29011"/>
                    <a:pt x="9062" y="29034"/>
                  </a:cubicBezTo>
                  <a:cubicBezTo>
                    <a:pt x="9108" y="29080"/>
                    <a:pt x="9153" y="29103"/>
                    <a:pt x="9199" y="29148"/>
                  </a:cubicBezTo>
                  <a:lnTo>
                    <a:pt x="9245" y="29171"/>
                  </a:lnTo>
                  <a:cubicBezTo>
                    <a:pt x="9290" y="29217"/>
                    <a:pt x="9359" y="29262"/>
                    <a:pt x="9404" y="29308"/>
                  </a:cubicBezTo>
                  <a:cubicBezTo>
                    <a:pt x="9427" y="29308"/>
                    <a:pt x="9427" y="29308"/>
                    <a:pt x="9450" y="29331"/>
                  </a:cubicBezTo>
                  <a:cubicBezTo>
                    <a:pt x="9496" y="29377"/>
                    <a:pt x="9564" y="29399"/>
                    <a:pt x="9633" y="29445"/>
                  </a:cubicBezTo>
                  <a:cubicBezTo>
                    <a:pt x="9633" y="29445"/>
                    <a:pt x="9633" y="29468"/>
                    <a:pt x="9655" y="29468"/>
                  </a:cubicBezTo>
                  <a:cubicBezTo>
                    <a:pt x="9724" y="29514"/>
                    <a:pt x="9792" y="29559"/>
                    <a:pt x="9861" y="29605"/>
                  </a:cubicBezTo>
                  <a:cubicBezTo>
                    <a:pt x="10226" y="29833"/>
                    <a:pt x="10614" y="30016"/>
                    <a:pt x="10979" y="30175"/>
                  </a:cubicBezTo>
                  <a:lnTo>
                    <a:pt x="11002" y="30175"/>
                  </a:lnTo>
                  <a:cubicBezTo>
                    <a:pt x="11071" y="30221"/>
                    <a:pt x="11139" y="30244"/>
                    <a:pt x="11208" y="30267"/>
                  </a:cubicBezTo>
                  <a:cubicBezTo>
                    <a:pt x="11230" y="30267"/>
                    <a:pt x="11253" y="30267"/>
                    <a:pt x="11253" y="30290"/>
                  </a:cubicBezTo>
                  <a:cubicBezTo>
                    <a:pt x="11322" y="30312"/>
                    <a:pt x="11367" y="30312"/>
                    <a:pt x="11413" y="30335"/>
                  </a:cubicBezTo>
                  <a:cubicBezTo>
                    <a:pt x="11436" y="30358"/>
                    <a:pt x="11459" y="30358"/>
                    <a:pt x="11504" y="30358"/>
                  </a:cubicBezTo>
                  <a:cubicBezTo>
                    <a:pt x="11527" y="30381"/>
                    <a:pt x="11573" y="30404"/>
                    <a:pt x="11618" y="30404"/>
                  </a:cubicBezTo>
                  <a:cubicBezTo>
                    <a:pt x="11664" y="30427"/>
                    <a:pt x="11687" y="30427"/>
                    <a:pt x="11710" y="30427"/>
                  </a:cubicBezTo>
                  <a:cubicBezTo>
                    <a:pt x="11755" y="30449"/>
                    <a:pt x="11778" y="30449"/>
                    <a:pt x="11824" y="30472"/>
                  </a:cubicBezTo>
                  <a:cubicBezTo>
                    <a:pt x="11847" y="30472"/>
                    <a:pt x="11892" y="30495"/>
                    <a:pt x="11915" y="30495"/>
                  </a:cubicBezTo>
                  <a:cubicBezTo>
                    <a:pt x="11961" y="30495"/>
                    <a:pt x="11984" y="30518"/>
                    <a:pt x="12006" y="30518"/>
                  </a:cubicBezTo>
                  <a:cubicBezTo>
                    <a:pt x="12052" y="30518"/>
                    <a:pt x="12075" y="30541"/>
                    <a:pt x="12121" y="30541"/>
                  </a:cubicBezTo>
                  <a:cubicBezTo>
                    <a:pt x="12143" y="30541"/>
                    <a:pt x="12166" y="30541"/>
                    <a:pt x="12189" y="30564"/>
                  </a:cubicBezTo>
                  <a:lnTo>
                    <a:pt x="12303" y="30564"/>
                  </a:lnTo>
                  <a:cubicBezTo>
                    <a:pt x="12326" y="30586"/>
                    <a:pt x="12349" y="30586"/>
                    <a:pt x="12372" y="30586"/>
                  </a:cubicBezTo>
                  <a:lnTo>
                    <a:pt x="12463" y="30586"/>
                  </a:lnTo>
                  <a:cubicBezTo>
                    <a:pt x="12486" y="30609"/>
                    <a:pt x="12509" y="30609"/>
                    <a:pt x="12531" y="30609"/>
                  </a:cubicBezTo>
                  <a:lnTo>
                    <a:pt x="12805" y="30609"/>
                  </a:lnTo>
                  <a:cubicBezTo>
                    <a:pt x="12828" y="30609"/>
                    <a:pt x="12874" y="30586"/>
                    <a:pt x="12897" y="30586"/>
                  </a:cubicBezTo>
                  <a:lnTo>
                    <a:pt x="12919" y="30586"/>
                  </a:lnTo>
                  <a:cubicBezTo>
                    <a:pt x="12942" y="30586"/>
                    <a:pt x="12988" y="30564"/>
                    <a:pt x="13011" y="30564"/>
                  </a:cubicBezTo>
                  <a:cubicBezTo>
                    <a:pt x="13056" y="30541"/>
                    <a:pt x="13079" y="30541"/>
                    <a:pt x="13102" y="30518"/>
                  </a:cubicBezTo>
                  <a:cubicBezTo>
                    <a:pt x="13148" y="30495"/>
                    <a:pt x="13193" y="30449"/>
                    <a:pt x="13216" y="30404"/>
                  </a:cubicBezTo>
                  <a:cubicBezTo>
                    <a:pt x="13216" y="30381"/>
                    <a:pt x="13239" y="30358"/>
                    <a:pt x="13239" y="30312"/>
                  </a:cubicBezTo>
                  <a:cubicBezTo>
                    <a:pt x="13239" y="30290"/>
                    <a:pt x="13239" y="30290"/>
                    <a:pt x="13239" y="30267"/>
                  </a:cubicBezTo>
                  <a:cubicBezTo>
                    <a:pt x="13239" y="30244"/>
                    <a:pt x="13239" y="30244"/>
                    <a:pt x="13239" y="30221"/>
                  </a:cubicBezTo>
                  <a:cubicBezTo>
                    <a:pt x="13239" y="30221"/>
                    <a:pt x="13239" y="30198"/>
                    <a:pt x="13239" y="30198"/>
                  </a:cubicBezTo>
                  <a:cubicBezTo>
                    <a:pt x="13239" y="30175"/>
                    <a:pt x="13239" y="30175"/>
                    <a:pt x="13239" y="30153"/>
                  </a:cubicBezTo>
                  <a:cubicBezTo>
                    <a:pt x="13239" y="30130"/>
                    <a:pt x="13239" y="30130"/>
                    <a:pt x="13239" y="30130"/>
                  </a:cubicBezTo>
                  <a:cubicBezTo>
                    <a:pt x="13216" y="30107"/>
                    <a:pt x="13216" y="30107"/>
                    <a:pt x="13216" y="30084"/>
                  </a:cubicBezTo>
                  <a:cubicBezTo>
                    <a:pt x="13216" y="30084"/>
                    <a:pt x="13216" y="30084"/>
                    <a:pt x="13216" y="30061"/>
                  </a:cubicBezTo>
                  <a:cubicBezTo>
                    <a:pt x="13216" y="30061"/>
                    <a:pt x="13216" y="30039"/>
                    <a:pt x="13193" y="30016"/>
                  </a:cubicBezTo>
                  <a:cubicBezTo>
                    <a:pt x="13193" y="29993"/>
                    <a:pt x="13171" y="29970"/>
                    <a:pt x="13171" y="29947"/>
                  </a:cubicBezTo>
                  <a:cubicBezTo>
                    <a:pt x="13148" y="29902"/>
                    <a:pt x="13125" y="29879"/>
                    <a:pt x="13125" y="29833"/>
                  </a:cubicBezTo>
                  <a:cubicBezTo>
                    <a:pt x="13102" y="29810"/>
                    <a:pt x="13079" y="29787"/>
                    <a:pt x="13079" y="29765"/>
                  </a:cubicBezTo>
                  <a:cubicBezTo>
                    <a:pt x="13056" y="29742"/>
                    <a:pt x="13034" y="29719"/>
                    <a:pt x="13011" y="29696"/>
                  </a:cubicBezTo>
                  <a:cubicBezTo>
                    <a:pt x="13011" y="29673"/>
                    <a:pt x="12988" y="29651"/>
                    <a:pt x="12988" y="29628"/>
                  </a:cubicBezTo>
                  <a:cubicBezTo>
                    <a:pt x="12965" y="29605"/>
                    <a:pt x="12942" y="29582"/>
                    <a:pt x="12919" y="29536"/>
                  </a:cubicBezTo>
                  <a:cubicBezTo>
                    <a:pt x="12897" y="29536"/>
                    <a:pt x="12897" y="29514"/>
                    <a:pt x="12874" y="29491"/>
                  </a:cubicBezTo>
                  <a:cubicBezTo>
                    <a:pt x="12851" y="29468"/>
                    <a:pt x="12828" y="29422"/>
                    <a:pt x="12805" y="29399"/>
                  </a:cubicBezTo>
                  <a:cubicBezTo>
                    <a:pt x="12760" y="29354"/>
                    <a:pt x="12714" y="29308"/>
                    <a:pt x="12668" y="29262"/>
                  </a:cubicBezTo>
                  <a:cubicBezTo>
                    <a:pt x="12395" y="28920"/>
                    <a:pt x="12029" y="28578"/>
                    <a:pt x="11664" y="28281"/>
                  </a:cubicBezTo>
                  <a:cubicBezTo>
                    <a:pt x="11710" y="28281"/>
                    <a:pt x="11755" y="28291"/>
                    <a:pt x="11781" y="28291"/>
                  </a:cubicBezTo>
                  <a:cubicBezTo>
                    <a:pt x="11793" y="28291"/>
                    <a:pt x="11801" y="28289"/>
                    <a:pt x="11801" y="28281"/>
                  </a:cubicBezTo>
                  <a:cubicBezTo>
                    <a:pt x="11824" y="28258"/>
                    <a:pt x="11687" y="28144"/>
                    <a:pt x="11504" y="28098"/>
                  </a:cubicBezTo>
                  <a:lnTo>
                    <a:pt x="11459" y="28098"/>
                  </a:lnTo>
                  <a:cubicBezTo>
                    <a:pt x="11390" y="28053"/>
                    <a:pt x="11322" y="27984"/>
                    <a:pt x="11253" y="27916"/>
                  </a:cubicBezTo>
                  <a:lnTo>
                    <a:pt x="11253" y="27916"/>
                  </a:lnTo>
                  <a:cubicBezTo>
                    <a:pt x="11276" y="27927"/>
                    <a:pt x="11293" y="27933"/>
                    <a:pt x="11305" y="27933"/>
                  </a:cubicBezTo>
                  <a:cubicBezTo>
                    <a:pt x="11316" y="27933"/>
                    <a:pt x="11322" y="27927"/>
                    <a:pt x="11322" y="27916"/>
                  </a:cubicBezTo>
                  <a:cubicBezTo>
                    <a:pt x="11345" y="27893"/>
                    <a:pt x="11208" y="27802"/>
                    <a:pt x="11025" y="27756"/>
                  </a:cubicBezTo>
                  <a:cubicBezTo>
                    <a:pt x="10911" y="27665"/>
                    <a:pt x="10820" y="27573"/>
                    <a:pt x="10728" y="27505"/>
                  </a:cubicBezTo>
                  <a:cubicBezTo>
                    <a:pt x="10789" y="27505"/>
                    <a:pt x="10840" y="27515"/>
                    <a:pt x="10867" y="27515"/>
                  </a:cubicBezTo>
                  <a:cubicBezTo>
                    <a:pt x="10880" y="27515"/>
                    <a:pt x="10888" y="27513"/>
                    <a:pt x="10888" y="27505"/>
                  </a:cubicBezTo>
                  <a:cubicBezTo>
                    <a:pt x="10911" y="27482"/>
                    <a:pt x="10751" y="27368"/>
                    <a:pt x="10568" y="27345"/>
                  </a:cubicBezTo>
                  <a:lnTo>
                    <a:pt x="10523" y="27345"/>
                  </a:lnTo>
                  <a:cubicBezTo>
                    <a:pt x="10432" y="27277"/>
                    <a:pt x="10363" y="27231"/>
                    <a:pt x="10295" y="27185"/>
                  </a:cubicBezTo>
                  <a:cubicBezTo>
                    <a:pt x="10317" y="27140"/>
                    <a:pt x="10386" y="27048"/>
                    <a:pt x="10432" y="26957"/>
                  </a:cubicBezTo>
                  <a:cubicBezTo>
                    <a:pt x="10432" y="26934"/>
                    <a:pt x="10432" y="26934"/>
                    <a:pt x="10432" y="26934"/>
                  </a:cubicBezTo>
                  <a:cubicBezTo>
                    <a:pt x="10477" y="26820"/>
                    <a:pt x="10523" y="26706"/>
                    <a:pt x="10523" y="26569"/>
                  </a:cubicBezTo>
                  <a:cubicBezTo>
                    <a:pt x="10546" y="26523"/>
                    <a:pt x="10591" y="26478"/>
                    <a:pt x="10614" y="26432"/>
                  </a:cubicBezTo>
                  <a:cubicBezTo>
                    <a:pt x="10774" y="26227"/>
                    <a:pt x="10957" y="25998"/>
                    <a:pt x="11139" y="25747"/>
                  </a:cubicBezTo>
                  <a:cubicBezTo>
                    <a:pt x="11710" y="25679"/>
                    <a:pt x="12349" y="25245"/>
                    <a:pt x="12965" y="24515"/>
                  </a:cubicBezTo>
                  <a:cubicBezTo>
                    <a:pt x="12988" y="24492"/>
                    <a:pt x="12988" y="24469"/>
                    <a:pt x="12988" y="24469"/>
                  </a:cubicBezTo>
                  <a:cubicBezTo>
                    <a:pt x="13901" y="23374"/>
                    <a:pt x="14768" y="21685"/>
                    <a:pt x="15202" y="19813"/>
                  </a:cubicBezTo>
                  <a:cubicBezTo>
                    <a:pt x="15248" y="19676"/>
                    <a:pt x="15293" y="19562"/>
                    <a:pt x="15316" y="19425"/>
                  </a:cubicBezTo>
                  <a:cubicBezTo>
                    <a:pt x="15362" y="19219"/>
                    <a:pt x="15407" y="18991"/>
                    <a:pt x="15453" y="18786"/>
                  </a:cubicBezTo>
                  <a:cubicBezTo>
                    <a:pt x="15499" y="18557"/>
                    <a:pt x="15522" y="18352"/>
                    <a:pt x="15544" y="18124"/>
                  </a:cubicBezTo>
                  <a:cubicBezTo>
                    <a:pt x="15567" y="17918"/>
                    <a:pt x="15590" y="17713"/>
                    <a:pt x="15590" y="17507"/>
                  </a:cubicBezTo>
                  <a:cubicBezTo>
                    <a:pt x="15590" y="17097"/>
                    <a:pt x="15613" y="16709"/>
                    <a:pt x="15567" y="16389"/>
                  </a:cubicBezTo>
                  <a:cubicBezTo>
                    <a:pt x="15522" y="16047"/>
                    <a:pt x="15522" y="15773"/>
                    <a:pt x="15476" y="15590"/>
                  </a:cubicBezTo>
                  <a:cubicBezTo>
                    <a:pt x="15476" y="15562"/>
                    <a:pt x="15476" y="15542"/>
                    <a:pt x="15470" y="15526"/>
                  </a:cubicBezTo>
                  <a:lnTo>
                    <a:pt x="15470" y="15526"/>
                  </a:lnTo>
                  <a:lnTo>
                    <a:pt x="15659" y="15818"/>
                  </a:lnTo>
                  <a:cubicBezTo>
                    <a:pt x="15727" y="16298"/>
                    <a:pt x="15773" y="16572"/>
                    <a:pt x="15773" y="16572"/>
                  </a:cubicBezTo>
                  <a:cubicBezTo>
                    <a:pt x="15818" y="16960"/>
                    <a:pt x="15864" y="17348"/>
                    <a:pt x="15932" y="17713"/>
                  </a:cubicBezTo>
                  <a:cubicBezTo>
                    <a:pt x="15955" y="17781"/>
                    <a:pt x="15955" y="17827"/>
                    <a:pt x="15978" y="17896"/>
                  </a:cubicBezTo>
                  <a:cubicBezTo>
                    <a:pt x="16001" y="17941"/>
                    <a:pt x="16024" y="17987"/>
                    <a:pt x="16069" y="18032"/>
                  </a:cubicBezTo>
                  <a:cubicBezTo>
                    <a:pt x="16069" y="18055"/>
                    <a:pt x="16069" y="18055"/>
                    <a:pt x="16092" y="18055"/>
                  </a:cubicBezTo>
                  <a:cubicBezTo>
                    <a:pt x="16115" y="18101"/>
                    <a:pt x="16138" y="18147"/>
                    <a:pt x="16184" y="18169"/>
                  </a:cubicBezTo>
                  <a:cubicBezTo>
                    <a:pt x="16184" y="18192"/>
                    <a:pt x="16206" y="18192"/>
                    <a:pt x="16206" y="18215"/>
                  </a:cubicBezTo>
                  <a:cubicBezTo>
                    <a:pt x="16252" y="18238"/>
                    <a:pt x="16275" y="18284"/>
                    <a:pt x="16320" y="18306"/>
                  </a:cubicBezTo>
                  <a:cubicBezTo>
                    <a:pt x="16343" y="18329"/>
                    <a:pt x="16343" y="18329"/>
                    <a:pt x="16366" y="18352"/>
                  </a:cubicBezTo>
                  <a:cubicBezTo>
                    <a:pt x="16412" y="18375"/>
                    <a:pt x="16435" y="18398"/>
                    <a:pt x="16480" y="18443"/>
                  </a:cubicBezTo>
                  <a:cubicBezTo>
                    <a:pt x="16503" y="18443"/>
                    <a:pt x="16503" y="18443"/>
                    <a:pt x="16526" y="18466"/>
                  </a:cubicBezTo>
                  <a:cubicBezTo>
                    <a:pt x="16572" y="18489"/>
                    <a:pt x="16617" y="18512"/>
                    <a:pt x="16640" y="18535"/>
                  </a:cubicBezTo>
                  <a:cubicBezTo>
                    <a:pt x="16663" y="18557"/>
                    <a:pt x="16686" y="18557"/>
                    <a:pt x="16708" y="18580"/>
                  </a:cubicBezTo>
                  <a:cubicBezTo>
                    <a:pt x="16754" y="18603"/>
                    <a:pt x="16800" y="18626"/>
                    <a:pt x="16845" y="18649"/>
                  </a:cubicBezTo>
                  <a:cubicBezTo>
                    <a:pt x="16845" y="18649"/>
                    <a:pt x="16868" y="18672"/>
                    <a:pt x="16891" y="18672"/>
                  </a:cubicBezTo>
                  <a:cubicBezTo>
                    <a:pt x="16937" y="18694"/>
                    <a:pt x="16982" y="18717"/>
                    <a:pt x="17051" y="18740"/>
                  </a:cubicBezTo>
                  <a:cubicBezTo>
                    <a:pt x="17051" y="18763"/>
                    <a:pt x="17074" y="18763"/>
                    <a:pt x="17097" y="18763"/>
                  </a:cubicBezTo>
                  <a:cubicBezTo>
                    <a:pt x="17142" y="18786"/>
                    <a:pt x="17211" y="18809"/>
                    <a:pt x="17256" y="18831"/>
                  </a:cubicBezTo>
                  <a:cubicBezTo>
                    <a:pt x="17279" y="18831"/>
                    <a:pt x="17279" y="18854"/>
                    <a:pt x="17302" y="18854"/>
                  </a:cubicBezTo>
                  <a:cubicBezTo>
                    <a:pt x="17370" y="18877"/>
                    <a:pt x="17416" y="18900"/>
                    <a:pt x="17485" y="18923"/>
                  </a:cubicBezTo>
                  <a:lnTo>
                    <a:pt x="17530" y="18923"/>
                  </a:lnTo>
                  <a:cubicBezTo>
                    <a:pt x="17599" y="18945"/>
                    <a:pt x="17644" y="18968"/>
                    <a:pt x="17713" y="18991"/>
                  </a:cubicBezTo>
                  <a:lnTo>
                    <a:pt x="17758" y="18991"/>
                  </a:lnTo>
                  <a:cubicBezTo>
                    <a:pt x="17827" y="19014"/>
                    <a:pt x="17895" y="19037"/>
                    <a:pt x="17964" y="19060"/>
                  </a:cubicBezTo>
                  <a:lnTo>
                    <a:pt x="17987" y="19060"/>
                  </a:lnTo>
                  <a:cubicBezTo>
                    <a:pt x="18078" y="19082"/>
                    <a:pt x="18146" y="19082"/>
                    <a:pt x="18215" y="19105"/>
                  </a:cubicBezTo>
                  <a:lnTo>
                    <a:pt x="18238" y="19105"/>
                  </a:lnTo>
                  <a:cubicBezTo>
                    <a:pt x="18329" y="19128"/>
                    <a:pt x="18398" y="19151"/>
                    <a:pt x="18489" y="19151"/>
                  </a:cubicBezTo>
                  <a:cubicBezTo>
                    <a:pt x="18900" y="19219"/>
                    <a:pt x="19333" y="19265"/>
                    <a:pt x="19744" y="19265"/>
                  </a:cubicBezTo>
                  <a:lnTo>
                    <a:pt x="20201" y="19265"/>
                  </a:lnTo>
                  <a:cubicBezTo>
                    <a:pt x="20246" y="19265"/>
                    <a:pt x="20269" y="19265"/>
                    <a:pt x="20292" y="19242"/>
                  </a:cubicBezTo>
                  <a:lnTo>
                    <a:pt x="20520" y="19242"/>
                  </a:lnTo>
                  <a:cubicBezTo>
                    <a:pt x="20566" y="19242"/>
                    <a:pt x="20589" y="19219"/>
                    <a:pt x="20634" y="19219"/>
                  </a:cubicBezTo>
                  <a:lnTo>
                    <a:pt x="20726" y="19219"/>
                  </a:lnTo>
                  <a:cubicBezTo>
                    <a:pt x="20771" y="19197"/>
                    <a:pt x="20794" y="19197"/>
                    <a:pt x="20840" y="19197"/>
                  </a:cubicBezTo>
                  <a:cubicBezTo>
                    <a:pt x="20863" y="19197"/>
                    <a:pt x="20908" y="19174"/>
                    <a:pt x="20931" y="19174"/>
                  </a:cubicBezTo>
                  <a:lnTo>
                    <a:pt x="21022" y="19174"/>
                  </a:lnTo>
                  <a:cubicBezTo>
                    <a:pt x="21045" y="19151"/>
                    <a:pt x="21091" y="19151"/>
                    <a:pt x="21114" y="19151"/>
                  </a:cubicBezTo>
                  <a:cubicBezTo>
                    <a:pt x="21137" y="19128"/>
                    <a:pt x="21159" y="19128"/>
                    <a:pt x="21182" y="19128"/>
                  </a:cubicBezTo>
                  <a:cubicBezTo>
                    <a:pt x="21228" y="19128"/>
                    <a:pt x="21251" y="19105"/>
                    <a:pt x="21274" y="19105"/>
                  </a:cubicBezTo>
                  <a:cubicBezTo>
                    <a:pt x="21296" y="19082"/>
                    <a:pt x="21319" y="19082"/>
                    <a:pt x="21342" y="19082"/>
                  </a:cubicBezTo>
                  <a:cubicBezTo>
                    <a:pt x="21365" y="19060"/>
                    <a:pt x="21410" y="19060"/>
                    <a:pt x="21433" y="19060"/>
                  </a:cubicBezTo>
                  <a:cubicBezTo>
                    <a:pt x="21456" y="19037"/>
                    <a:pt x="21456" y="19037"/>
                    <a:pt x="21479" y="19037"/>
                  </a:cubicBezTo>
                  <a:cubicBezTo>
                    <a:pt x="21502" y="19014"/>
                    <a:pt x="21525" y="19014"/>
                    <a:pt x="21570" y="18991"/>
                  </a:cubicBezTo>
                  <a:cubicBezTo>
                    <a:pt x="21570" y="18991"/>
                    <a:pt x="21593" y="18991"/>
                    <a:pt x="21593" y="18968"/>
                  </a:cubicBezTo>
                  <a:cubicBezTo>
                    <a:pt x="21616" y="18968"/>
                    <a:pt x="21639" y="18945"/>
                    <a:pt x="21662" y="18923"/>
                  </a:cubicBezTo>
                  <a:lnTo>
                    <a:pt x="21684" y="18923"/>
                  </a:lnTo>
                  <a:cubicBezTo>
                    <a:pt x="21730" y="18900"/>
                    <a:pt x="21753" y="18877"/>
                    <a:pt x="21753" y="18877"/>
                  </a:cubicBezTo>
                  <a:cubicBezTo>
                    <a:pt x="21776" y="18854"/>
                    <a:pt x="21776" y="18854"/>
                    <a:pt x="21776" y="18854"/>
                  </a:cubicBezTo>
                  <a:cubicBezTo>
                    <a:pt x="21799" y="18831"/>
                    <a:pt x="21821" y="18809"/>
                    <a:pt x="21821" y="18786"/>
                  </a:cubicBezTo>
                  <a:cubicBezTo>
                    <a:pt x="21867" y="18740"/>
                    <a:pt x="21890" y="18694"/>
                    <a:pt x="21890" y="18649"/>
                  </a:cubicBezTo>
                  <a:cubicBezTo>
                    <a:pt x="21890" y="18603"/>
                    <a:pt x="21890" y="18580"/>
                    <a:pt x="21890" y="18557"/>
                  </a:cubicBezTo>
                  <a:cubicBezTo>
                    <a:pt x="21890" y="18557"/>
                    <a:pt x="21890" y="18535"/>
                    <a:pt x="21890" y="18535"/>
                  </a:cubicBezTo>
                  <a:cubicBezTo>
                    <a:pt x="21890" y="18535"/>
                    <a:pt x="21867" y="18512"/>
                    <a:pt x="21867" y="18512"/>
                  </a:cubicBezTo>
                  <a:cubicBezTo>
                    <a:pt x="21867" y="18512"/>
                    <a:pt x="21867" y="18489"/>
                    <a:pt x="21867" y="18489"/>
                  </a:cubicBezTo>
                  <a:cubicBezTo>
                    <a:pt x="21867" y="18489"/>
                    <a:pt x="21867" y="18466"/>
                    <a:pt x="21867" y="18466"/>
                  </a:cubicBezTo>
                  <a:cubicBezTo>
                    <a:pt x="21844" y="18443"/>
                    <a:pt x="21844" y="18443"/>
                    <a:pt x="21844" y="18443"/>
                  </a:cubicBezTo>
                  <a:cubicBezTo>
                    <a:pt x="21844" y="18420"/>
                    <a:pt x="21821" y="18420"/>
                    <a:pt x="21821" y="18398"/>
                  </a:cubicBezTo>
                  <a:cubicBezTo>
                    <a:pt x="21821" y="18398"/>
                    <a:pt x="21821" y="18375"/>
                    <a:pt x="21799" y="18375"/>
                  </a:cubicBezTo>
                  <a:cubicBezTo>
                    <a:pt x="21799" y="18352"/>
                    <a:pt x="21799" y="18352"/>
                    <a:pt x="21776" y="18352"/>
                  </a:cubicBezTo>
                  <a:lnTo>
                    <a:pt x="21776" y="18329"/>
                  </a:lnTo>
                  <a:cubicBezTo>
                    <a:pt x="21776" y="18329"/>
                    <a:pt x="21753" y="18306"/>
                    <a:pt x="21753" y="18306"/>
                  </a:cubicBezTo>
                  <a:cubicBezTo>
                    <a:pt x="21730" y="18284"/>
                    <a:pt x="21730" y="18284"/>
                    <a:pt x="21730" y="18284"/>
                  </a:cubicBezTo>
                  <a:cubicBezTo>
                    <a:pt x="21707" y="18261"/>
                    <a:pt x="21707" y="18238"/>
                    <a:pt x="21684" y="18238"/>
                  </a:cubicBezTo>
                  <a:cubicBezTo>
                    <a:pt x="21662" y="18215"/>
                    <a:pt x="21616" y="18169"/>
                    <a:pt x="21593" y="18147"/>
                  </a:cubicBezTo>
                  <a:cubicBezTo>
                    <a:pt x="21570" y="18147"/>
                    <a:pt x="21547" y="18124"/>
                    <a:pt x="21525" y="18101"/>
                  </a:cubicBezTo>
                  <a:cubicBezTo>
                    <a:pt x="21502" y="18078"/>
                    <a:pt x="21479" y="18078"/>
                    <a:pt x="21456" y="18055"/>
                  </a:cubicBezTo>
                  <a:cubicBezTo>
                    <a:pt x="21433" y="18032"/>
                    <a:pt x="21410" y="18032"/>
                    <a:pt x="21388" y="18010"/>
                  </a:cubicBezTo>
                  <a:cubicBezTo>
                    <a:pt x="21365" y="17987"/>
                    <a:pt x="21342" y="17964"/>
                    <a:pt x="21296" y="17941"/>
                  </a:cubicBezTo>
                  <a:cubicBezTo>
                    <a:pt x="21274" y="17941"/>
                    <a:pt x="21274" y="17941"/>
                    <a:pt x="21251" y="17918"/>
                  </a:cubicBezTo>
                  <a:cubicBezTo>
                    <a:pt x="21159" y="17873"/>
                    <a:pt x="21068" y="17827"/>
                    <a:pt x="20977" y="17781"/>
                  </a:cubicBezTo>
                  <a:cubicBezTo>
                    <a:pt x="20589" y="17576"/>
                    <a:pt x="20109" y="17393"/>
                    <a:pt x="19653" y="17256"/>
                  </a:cubicBezTo>
                  <a:cubicBezTo>
                    <a:pt x="19744" y="17234"/>
                    <a:pt x="19790" y="17211"/>
                    <a:pt x="19790" y="17188"/>
                  </a:cubicBezTo>
                  <a:cubicBezTo>
                    <a:pt x="19790" y="17172"/>
                    <a:pt x="19714" y="17146"/>
                    <a:pt x="19607" y="17146"/>
                  </a:cubicBezTo>
                  <a:cubicBezTo>
                    <a:pt x="19559" y="17146"/>
                    <a:pt x="19504" y="17151"/>
                    <a:pt x="19448" y="17165"/>
                  </a:cubicBezTo>
                  <a:lnTo>
                    <a:pt x="19402" y="17165"/>
                  </a:lnTo>
                  <a:cubicBezTo>
                    <a:pt x="19311" y="17142"/>
                    <a:pt x="19242" y="17119"/>
                    <a:pt x="19151" y="17074"/>
                  </a:cubicBezTo>
                  <a:cubicBezTo>
                    <a:pt x="19196" y="17074"/>
                    <a:pt x="19219" y="17074"/>
                    <a:pt x="19219" y="17051"/>
                  </a:cubicBezTo>
                  <a:cubicBezTo>
                    <a:pt x="19219" y="17033"/>
                    <a:pt x="19115" y="16999"/>
                    <a:pt x="18978" y="16999"/>
                  </a:cubicBezTo>
                  <a:cubicBezTo>
                    <a:pt x="18946" y="16999"/>
                    <a:pt x="18912" y="17001"/>
                    <a:pt x="18877" y="17005"/>
                  </a:cubicBezTo>
                  <a:cubicBezTo>
                    <a:pt x="18740" y="16960"/>
                    <a:pt x="18626" y="16937"/>
                    <a:pt x="18489" y="16891"/>
                  </a:cubicBezTo>
                  <a:cubicBezTo>
                    <a:pt x="18580" y="16868"/>
                    <a:pt x="18649" y="16846"/>
                    <a:pt x="18649" y="16823"/>
                  </a:cubicBezTo>
                  <a:cubicBezTo>
                    <a:pt x="18649" y="16807"/>
                    <a:pt x="18573" y="16780"/>
                    <a:pt x="18465" y="16780"/>
                  </a:cubicBezTo>
                  <a:cubicBezTo>
                    <a:pt x="18417" y="16780"/>
                    <a:pt x="18363" y="16786"/>
                    <a:pt x="18306" y="16800"/>
                  </a:cubicBezTo>
                  <a:cubicBezTo>
                    <a:pt x="18283" y="16823"/>
                    <a:pt x="18261" y="16823"/>
                    <a:pt x="18238" y="16823"/>
                  </a:cubicBezTo>
                  <a:cubicBezTo>
                    <a:pt x="18146" y="16800"/>
                    <a:pt x="18055" y="16777"/>
                    <a:pt x="17987" y="16754"/>
                  </a:cubicBezTo>
                  <a:cubicBezTo>
                    <a:pt x="17987" y="16709"/>
                    <a:pt x="18010" y="16617"/>
                    <a:pt x="18032" y="16503"/>
                  </a:cubicBezTo>
                  <a:cubicBezTo>
                    <a:pt x="18032" y="16480"/>
                    <a:pt x="18032" y="16480"/>
                    <a:pt x="18032" y="16480"/>
                  </a:cubicBezTo>
                  <a:cubicBezTo>
                    <a:pt x="18032" y="16412"/>
                    <a:pt x="18010" y="16343"/>
                    <a:pt x="18010" y="16275"/>
                  </a:cubicBezTo>
                  <a:cubicBezTo>
                    <a:pt x="18010" y="16252"/>
                    <a:pt x="18010" y="16252"/>
                    <a:pt x="18032" y="16229"/>
                  </a:cubicBezTo>
                  <a:cubicBezTo>
                    <a:pt x="18055" y="16161"/>
                    <a:pt x="18124" y="16069"/>
                    <a:pt x="18169" y="15955"/>
                  </a:cubicBezTo>
                  <a:cubicBezTo>
                    <a:pt x="18169" y="15955"/>
                    <a:pt x="18169" y="15955"/>
                    <a:pt x="18192" y="15933"/>
                  </a:cubicBezTo>
                  <a:cubicBezTo>
                    <a:pt x="18215" y="15887"/>
                    <a:pt x="18238" y="15841"/>
                    <a:pt x="18261" y="15796"/>
                  </a:cubicBezTo>
                  <a:lnTo>
                    <a:pt x="18261" y="15796"/>
                  </a:lnTo>
                  <a:cubicBezTo>
                    <a:pt x="18238" y="15887"/>
                    <a:pt x="18192" y="15933"/>
                    <a:pt x="18192" y="16001"/>
                  </a:cubicBezTo>
                  <a:cubicBezTo>
                    <a:pt x="18169" y="16069"/>
                    <a:pt x="18146" y="16115"/>
                    <a:pt x="18146" y="16115"/>
                  </a:cubicBezTo>
                  <a:cubicBezTo>
                    <a:pt x="18146" y="16115"/>
                    <a:pt x="18169" y="16069"/>
                    <a:pt x="18215" y="16001"/>
                  </a:cubicBezTo>
                  <a:cubicBezTo>
                    <a:pt x="18238" y="15933"/>
                    <a:pt x="18283" y="15818"/>
                    <a:pt x="18352" y="15681"/>
                  </a:cubicBezTo>
                  <a:cubicBezTo>
                    <a:pt x="18398" y="15567"/>
                    <a:pt x="18466" y="15430"/>
                    <a:pt x="18535" y="15271"/>
                  </a:cubicBezTo>
                  <a:cubicBezTo>
                    <a:pt x="19059" y="14152"/>
                    <a:pt x="19836" y="12372"/>
                    <a:pt x="20269" y="10523"/>
                  </a:cubicBezTo>
                  <a:cubicBezTo>
                    <a:pt x="20406" y="10044"/>
                    <a:pt x="20520" y="9564"/>
                    <a:pt x="20589" y="9108"/>
                  </a:cubicBezTo>
                  <a:cubicBezTo>
                    <a:pt x="20657" y="8469"/>
                    <a:pt x="20657" y="7875"/>
                    <a:pt x="20589" y="7373"/>
                  </a:cubicBezTo>
                  <a:cubicBezTo>
                    <a:pt x="20520" y="6871"/>
                    <a:pt x="20406" y="6460"/>
                    <a:pt x="20292" y="6186"/>
                  </a:cubicBezTo>
                  <a:cubicBezTo>
                    <a:pt x="20109" y="5638"/>
                    <a:pt x="19813" y="5136"/>
                    <a:pt x="19379" y="4703"/>
                  </a:cubicBezTo>
                  <a:cubicBezTo>
                    <a:pt x="19341" y="4664"/>
                    <a:pt x="19303" y="4626"/>
                    <a:pt x="19265" y="4588"/>
                  </a:cubicBezTo>
                  <a:lnTo>
                    <a:pt x="19265" y="4588"/>
                  </a:lnTo>
                  <a:cubicBezTo>
                    <a:pt x="19333" y="4566"/>
                    <a:pt x="19379" y="4566"/>
                    <a:pt x="19402" y="4566"/>
                  </a:cubicBezTo>
                  <a:lnTo>
                    <a:pt x="19425" y="4566"/>
                  </a:lnTo>
                  <a:cubicBezTo>
                    <a:pt x="19470" y="4566"/>
                    <a:pt x="19516" y="4543"/>
                    <a:pt x="19539" y="4543"/>
                  </a:cubicBezTo>
                  <a:lnTo>
                    <a:pt x="19562" y="4543"/>
                  </a:lnTo>
                  <a:cubicBezTo>
                    <a:pt x="19584" y="4520"/>
                    <a:pt x="19607" y="4520"/>
                    <a:pt x="19630" y="4497"/>
                  </a:cubicBezTo>
                  <a:cubicBezTo>
                    <a:pt x="19676" y="4474"/>
                    <a:pt x="19744" y="4474"/>
                    <a:pt x="19790" y="4429"/>
                  </a:cubicBezTo>
                  <a:cubicBezTo>
                    <a:pt x="19836" y="4360"/>
                    <a:pt x="19881" y="4269"/>
                    <a:pt x="19881" y="4178"/>
                  </a:cubicBezTo>
                  <a:cubicBezTo>
                    <a:pt x="19881" y="3995"/>
                    <a:pt x="19767" y="3835"/>
                    <a:pt x="19676" y="3698"/>
                  </a:cubicBezTo>
                  <a:cubicBezTo>
                    <a:pt x="19562" y="3561"/>
                    <a:pt x="19448" y="3424"/>
                    <a:pt x="19356" y="3310"/>
                  </a:cubicBezTo>
                  <a:cubicBezTo>
                    <a:pt x="19265" y="3196"/>
                    <a:pt x="19151" y="3059"/>
                    <a:pt x="19059" y="2968"/>
                  </a:cubicBezTo>
                  <a:cubicBezTo>
                    <a:pt x="18900" y="2785"/>
                    <a:pt x="18763" y="2671"/>
                    <a:pt x="18763" y="2671"/>
                  </a:cubicBezTo>
                  <a:cubicBezTo>
                    <a:pt x="18763" y="2671"/>
                    <a:pt x="18626" y="2580"/>
                    <a:pt x="18398" y="2420"/>
                  </a:cubicBezTo>
                  <a:cubicBezTo>
                    <a:pt x="18192" y="2283"/>
                    <a:pt x="17895" y="2123"/>
                    <a:pt x="17553" y="2009"/>
                  </a:cubicBezTo>
                  <a:cubicBezTo>
                    <a:pt x="17285" y="1894"/>
                    <a:pt x="17002" y="1844"/>
                    <a:pt x="16756" y="1844"/>
                  </a:cubicBezTo>
                  <a:cubicBezTo>
                    <a:pt x="16708" y="1844"/>
                    <a:pt x="16662" y="1846"/>
                    <a:pt x="16617" y="1849"/>
                  </a:cubicBezTo>
                  <a:cubicBezTo>
                    <a:pt x="16366" y="1849"/>
                    <a:pt x="16206" y="1918"/>
                    <a:pt x="16206" y="1918"/>
                  </a:cubicBezTo>
                  <a:cubicBezTo>
                    <a:pt x="16206" y="1925"/>
                    <a:pt x="16224" y="1928"/>
                    <a:pt x="16257" y="1928"/>
                  </a:cubicBezTo>
                  <a:cubicBezTo>
                    <a:pt x="16323" y="1928"/>
                    <a:pt x="16450" y="1918"/>
                    <a:pt x="16617" y="1918"/>
                  </a:cubicBezTo>
                  <a:cubicBezTo>
                    <a:pt x="16858" y="1940"/>
                    <a:pt x="17182" y="2003"/>
                    <a:pt x="17470" y="2129"/>
                  </a:cubicBezTo>
                  <a:lnTo>
                    <a:pt x="17470" y="2129"/>
                  </a:lnTo>
                  <a:cubicBezTo>
                    <a:pt x="17208" y="2034"/>
                    <a:pt x="16942" y="1961"/>
                    <a:pt x="16640" y="1941"/>
                  </a:cubicBezTo>
                  <a:cubicBezTo>
                    <a:pt x="16622" y="1940"/>
                    <a:pt x="16604" y="1940"/>
                    <a:pt x="16585" y="1940"/>
                  </a:cubicBezTo>
                  <a:cubicBezTo>
                    <a:pt x="15930" y="1940"/>
                    <a:pt x="14705" y="2321"/>
                    <a:pt x="14106" y="2854"/>
                  </a:cubicBezTo>
                  <a:cubicBezTo>
                    <a:pt x="14084" y="2854"/>
                    <a:pt x="14084" y="2876"/>
                    <a:pt x="14061" y="2876"/>
                  </a:cubicBezTo>
                  <a:cubicBezTo>
                    <a:pt x="14038" y="2899"/>
                    <a:pt x="14015" y="2922"/>
                    <a:pt x="13992" y="2945"/>
                  </a:cubicBezTo>
                  <a:cubicBezTo>
                    <a:pt x="13969" y="2968"/>
                    <a:pt x="13969" y="2991"/>
                    <a:pt x="13947" y="3013"/>
                  </a:cubicBezTo>
                  <a:cubicBezTo>
                    <a:pt x="13924" y="3036"/>
                    <a:pt x="13901" y="3036"/>
                    <a:pt x="13901" y="3059"/>
                  </a:cubicBezTo>
                  <a:cubicBezTo>
                    <a:pt x="13855" y="3105"/>
                    <a:pt x="13832" y="3150"/>
                    <a:pt x="13810" y="3196"/>
                  </a:cubicBezTo>
                  <a:cubicBezTo>
                    <a:pt x="13787" y="3265"/>
                    <a:pt x="13741" y="3333"/>
                    <a:pt x="13718" y="3379"/>
                  </a:cubicBezTo>
                  <a:cubicBezTo>
                    <a:pt x="13285" y="3607"/>
                    <a:pt x="12965" y="4041"/>
                    <a:pt x="12691" y="4429"/>
                  </a:cubicBezTo>
                  <a:cubicBezTo>
                    <a:pt x="12714" y="4132"/>
                    <a:pt x="12714" y="3698"/>
                    <a:pt x="12668" y="3196"/>
                  </a:cubicBezTo>
                  <a:cubicBezTo>
                    <a:pt x="12623" y="2374"/>
                    <a:pt x="12417" y="1347"/>
                    <a:pt x="12029" y="343"/>
                  </a:cubicBezTo>
                  <a:cubicBezTo>
                    <a:pt x="11208" y="1256"/>
                    <a:pt x="10546" y="2648"/>
                    <a:pt x="10112" y="4862"/>
                  </a:cubicBezTo>
                  <a:cubicBezTo>
                    <a:pt x="10112" y="4862"/>
                    <a:pt x="10112" y="4862"/>
                    <a:pt x="10112" y="4885"/>
                  </a:cubicBezTo>
                  <a:cubicBezTo>
                    <a:pt x="10066" y="5136"/>
                    <a:pt x="10021" y="5387"/>
                    <a:pt x="9975" y="5661"/>
                  </a:cubicBezTo>
                  <a:cubicBezTo>
                    <a:pt x="10066" y="4976"/>
                    <a:pt x="10180" y="4246"/>
                    <a:pt x="10363" y="3516"/>
                  </a:cubicBezTo>
                  <a:cubicBezTo>
                    <a:pt x="10500" y="2899"/>
                    <a:pt x="10705" y="2283"/>
                    <a:pt x="10957" y="1735"/>
                  </a:cubicBezTo>
                  <a:cubicBezTo>
                    <a:pt x="11208" y="1187"/>
                    <a:pt x="11527" y="731"/>
                    <a:pt x="11847" y="389"/>
                  </a:cubicBezTo>
                  <a:cubicBezTo>
                    <a:pt x="11892" y="343"/>
                    <a:pt x="11938" y="297"/>
                    <a:pt x="12006" y="229"/>
                  </a:cubicBezTo>
                  <a:cubicBezTo>
                    <a:pt x="11961" y="160"/>
                    <a:pt x="11938" y="69"/>
                    <a:pt x="1189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4"/>
            <p:cNvSpPr/>
            <p:nvPr/>
          </p:nvSpPr>
          <p:spPr>
            <a:xfrm>
              <a:off x="4634475" y="3939875"/>
              <a:ext cx="125550" cy="77200"/>
            </a:xfrm>
            <a:custGeom>
              <a:avLst/>
              <a:gdLst/>
              <a:ahLst/>
              <a:cxnLst/>
              <a:rect l="l" t="t" r="r" b="b"/>
              <a:pathLst>
                <a:path w="5022" h="3088" extrusionOk="0">
                  <a:moveTo>
                    <a:pt x="4063" y="2260"/>
                  </a:moveTo>
                  <a:cubicBezTo>
                    <a:pt x="4063" y="2260"/>
                    <a:pt x="3972" y="2328"/>
                    <a:pt x="3881" y="2443"/>
                  </a:cubicBezTo>
                  <a:cubicBezTo>
                    <a:pt x="3881" y="2420"/>
                    <a:pt x="3881" y="2397"/>
                    <a:pt x="3904" y="2374"/>
                  </a:cubicBezTo>
                  <a:cubicBezTo>
                    <a:pt x="3904" y="2351"/>
                    <a:pt x="3926" y="2328"/>
                    <a:pt x="3926" y="2306"/>
                  </a:cubicBezTo>
                  <a:cubicBezTo>
                    <a:pt x="4018" y="2283"/>
                    <a:pt x="4063" y="2260"/>
                    <a:pt x="4063" y="2260"/>
                  </a:cubicBezTo>
                  <a:close/>
                  <a:moveTo>
                    <a:pt x="4588" y="0"/>
                  </a:moveTo>
                  <a:lnTo>
                    <a:pt x="4588" y="0"/>
                  </a:lnTo>
                  <a:cubicBezTo>
                    <a:pt x="3630" y="69"/>
                    <a:pt x="2854" y="137"/>
                    <a:pt x="2260" y="183"/>
                  </a:cubicBezTo>
                  <a:cubicBezTo>
                    <a:pt x="2283" y="297"/>
                    <a:pt x="2306" y="411"/>
                    <a:pt x="2329" y="502"/>
                  </a:cubicBezTo>
                  <a:cubicBezTo>
                    <a:pt x="2329" y="502"/>
                    <a:pt x="2329" y="502"/>
                    <a:pt x="2329" y="525"/>
                  </a:cubicBezTo>
                  <a:cubicBezTo>
                    <a:pt x="2351" y="639"/>
                    <a:pt x="2374" y="731"/>
                    <a:pt x="2397" y="822"/>
                  </a:cubicBezTo>
                  <a:cubicBezTo>
                    <a:pt x="2397" y="822"/>
                    <a:pt x="2397" y="845"/>
                    <a:pt x="2420" y="845"/>
                  </a:cubicBezTo>
                  <a:cubicBezTo>
                    <a:pt x="2420" y="868"/>
                    <a:pt x="2420" y="890"/>
                    <a:pt x="2420" y="913"/>
                  </a:cubicBezTo>
                  <a:cubicBezTo>
                    <a:pt x="2420" y="936"/>
                    <a:pt x="2443" y="936"/>
                    <a:pt x="2443" y="959"/>
                  </a:cubicBezTo>
                  <a:cubicBezTo>
                    <a:pt x="2443" y="959"/>
                    <a:pt x="2443" y="982"/>
                    <a:pt x="2443" y="1005"/>
                  </a:cubicBezTo>
                  <a:cubicBezTo>
                    <a:pt x="2443" y="1027"/>
                    <a:pt x="2466" y="1050"/>
                    <a:pt x="2466" y="1050"/>
                  </a:cubicBezTo>
                  <a:cubicBezTo>
                    <a:pt x="2466" y="1073"/>
                    <a:pt x="2466" y="1073"/>
                    <a:pt x="2466" y="1073"/>
                  </a:cubicBezTo>
                  <a:cubicBezTo>
                    <a:pt x="2466" y="1119"/>
                    <a:pt x="2466" y="1119"/>
                    <a:pt x="2466" y="1119"/>
                  </a:cubicBezTo>
                  <a:cubicBezTo>
                    <a:pt x="2466" y="1119"/>
                    <a:pt x="2466" y="1119"/>
                    <a:pt x="2466" y="1142"/>
                  </a:cubicBezTo>
                  <a:cubicBezTo>
                    <a:pt x="2443" y="1142"/>
                    <a:pt x="2397" y="1142"/>
                    <a:pt x="2351" y="1164"/>
                  </a:cubicBezTo>
                  <a:lnTo>
                    <a:pt x="2260" y="1164"/>
                  </a:lnTo>
                  <a:cubicBezTo>
                    <a:pt x="2260" y="1187"/>
                    <a:pt x="2260" y="1187"/>
                    <a:pt x="2237" y="1187"/>
                  </a:cubicBezTo>
                  <a:cubicBezTo>
                    <a:pt x="1895" y="1256"/>
                    <a:pt x="1187" y="1461"/>
                    <a:pt x="685" y="1758"/>
                  </a:cubicBezTo>
                  <a:cubicBezTo>
                    <a:pt x="640" y="1781"/>
                    <a:pt x="594" y="1803"/>
                    <a:pt x="548" y="1826"/>
                  </a:cubicBezTo>
                  <a:cubicBezTo>
                    <a:pt x="548" y="1849"/>
                    <a:pt x="525" y="1849"/>
                    <a:pt x="525" y="1849"/>
                  </a:cubicBezTo>
                  <a:cubicBezTo>
                    <a:pt x="503" y="1872"/>
                    <a:pt x="457" y="1895"/>
                    <a:pt x="434" y="1918"/>
                  </a:cubicBezTo>
                  <a:cubicBezTo>
                    <a:pt x="411" y="1918"/>
                    <a:pt x="411" y="1940"/>
                    <a:pt x="411" y="1940"/>
                  </a:cubicBezTo>
                  <a:cubicBezTo>
                    <a:pt x="366" y="1963"/>
                    <a:pt x="343" y="2009"/>
                    <a:pt x="297" y="2032"/>
                  </a:cubicBezTo>
                  <a:cubicBezTo>
                    <a:pt x="252" y="2055"/>
                    <a:pt x="229" y="2100"/>
                    <a:pt x="206" y="2123"/>
                  </a:cubicBezTo>
                  <a:cubicBezTo>
                    <a:pt x="206" y="2123"/>
                    <a:pt x="206" y="2146"/>
                    <a:pt x="183" y="2146"/>
                  </a:cubicBezTo>
                  <a:cubicBezTo>
                    <a:pt x="160" y="2169"/>
                    <a:pt x="160" y="2191"/>
                    <a:pt x="137" y="2214"/>
                  </a:cubicBezTo>
                  <a:cubicBezTo>
                    <a:pt x="137" y="2237"/>
                    <a:pt x="115" y="2237"/>
                    <a:pt x="115" y="2237"/>
                  </a:cubicBezTo>
                  <a:cubicBezTo>
                    <a:pt x="92" y="2283"/>
                    <a:pt x="92" y="2306"/>
                    <a:pt x="69" y="2351"/>
                  </a:cubicBezTo>
                  <a:cubicBezTo>
                    <a:pt x="69" y="2351"/>
                    <a:pt x="69" y="2374"/>
                    <a:pt x="69" y="2374"/>
                  </a:cubicBezTo>
                  <a:cubicBezTo>
                    <a:pt x="46" y="2397"/>
                    <a:pt x="46" y="2420"/>
                    <a:pt x="46" y="2465"/>
                  </a:cubicBezTo>
                  <a:cubicBezTo>
                    <a:pt x="46" y="2465"/>
                    <a:pt x="23" y="2465"/>
                    <a:pt x="23" y="2488"/>
                  </a:cubicBezTo>
                  <a:cubicBezTo>
                    <a:pt x="23" y="2534"/>
                    <a:pt x="23" y="2557"/>
                    <a:pt x="23" y="2602"/>
                  </a:cubicBezTo>
                  <a:cubicBezTo>
                    <a:pt x="23" y="2602"/>
                    <a:pt x="23" y="2625"/>
                    <a:pt x="23" y="2625"/>
                  </a:cubicBezTo>
                  <a:cubicBezTo>
                    <a:pt x="0" y="2739"/>
                    <a:pt x="23" y="2808"/>
                    <a:pt x="23" y="2808"/>
                  </a:cubicBezTo>
                  <a:cubicBezTo>
                    <a:pt x="46" y="2808"/>
                    <a:pt x="46" y="2785"/>
                    <a:pt x="69" y="2739"/>
                  </a:cubicBezTo>
                  <a:cubicBezTo>
                    <a:pt x="137" y="2853"/>
                    <a:pt x="297" y="2922"/>
                    <a:pt x="525" y="2945"/>
                  </a:cubicBezTo>
                  <a:cubicBezTo>
                    <a:pt x="525" y="2968"/>
                    <a:pt x="503" y="2968"/>
                    <a:pt x="525" y="2968"/>
                  </a:cubicBezTo>
                  <a:cubicBezTo>
                    <a:pt x="525" y="2974"/>
                    <a:pt x="527" y="2977"/>
                    <a:pt x="531" y="2977"/>
                  </a:cubicBezTo>
                  <a:cubicBezTo>
                    <a:pt x="539" y="2977"/>
                    <a:pt x="555" y="2961"/>
                    <a:pt x="571" y="2945"/>
                  </a:cubicBezTo>
                  <a:cubicBezTo>
                    <a:pt x="644" y="2952"/>
                    <a:pt x="723" y="2956"/>
                    <a:pt x="806" y="2956"/>
                  </a:cubicBezTo>
                  <a:cubicBezTo>
                    <a:pt x="1739" y="2956"/>
                    <a:pt x="3247" y="2519"/>
                    <a:pt x="3812" y="2351"/>
                  </a:cubicBezTo>
                  <a:lnTo>
                    <a:pt x="3812" y="2351"/>
                  </a:lnTo>
                  <a:cubicBezTo>
                    <a:pt x="3767" y="2420"/>
                    <a:pt x="3744" y="2534"/>
                    <a:pt x="3721" y="2671"/>
                  </a:cubicBezTo>
                  <a:cubicBezTo>
                    <a:pt x="3698" y="2762"/>
                    <a:pt x="3698" y="2876"/>
                    <a:pt x="3812" y="2945"/>
                  </a:cubicBezTo>
                  <a:cubicBezTo>
                    <a:pt x="3858" y="2990"/>
                    <a:pt x="3881" y="3013"/>
                    <a:pt x="3926" y="3036"/>
                  </a:cubicBezTo>
                  <a:cubicBezTo>
                    <a:pt x="3981" y="3073"/>
                    <a:pt x="4043" y="3087"/>
                    <a:pt x="4105" y="3087"/>
                  </a:cubicBezTo>
                  <a:cubicBezTo>
                    <a:pt x="4198" y="3087"/>
                    <a:pt x="4292" y="3054"/>
                    <a:pt x="4360" y="3013"/>
                  </a:cubicBezTo>
                  <a:cubicBezTo>
                    <a:pt x="4474" y="2968"/>
                    <a:pt x="4565" y="2876"/>
                    <a:pt x="4634" y="2808"/>
                  </a:cubicBezTo>
                  <a:cubicBezTo>
                    <a:pt x="4702" y="2739"/>
                    <a:pt x="4748" y="2671"/>
                    <a:pt x="4794" y="2625"/>
                  </a:cubicBezTo>
                  <a:cubicBezTo>
                    <a:pt x="4817" y="2580"/>
                    <a:pt x="4839" y="2557"/>
                    <a:pt x="4839" y="2557"/>
                  </a:cubicBezTo>
                  <a:cubicBezTo>
                    <a:pt x="4839" y="2557"/>
                    <a:pt x="4931" y="2443"/>
                    <a:pt x="4976" y="2237"/>
                  </a:cubicBezTo>
                  <a:cubicBezTo>
                    <a:pt x="4999" y="2123"/>
                    <a:pt x="5022" y="2009"/>
                    <a:pt x="4999" y="1872"/>
                  </a:cubicBezTo>
                  <a:cubicBezTo>
                    <a:pt x="4999" y="1758"/>
                    <a:pt x="4954" y="1621"/>
                    <a:pt x="4931" y="1484"/>
                  </a:cubicBezTo>
                  <a:cubicBezTo>
                    <a:pt x="4839" y="1256"/>
                    <a:pt x="4748" y="1027"/>
                    <a:pt x="4680" y="845"/>
                  </a:cubicBezTo>
                  <a:cubicBezTo>
                    <a:pt x="4634" y="662"/>
                    <a:pt x="4611" y="525"/>
                    <a:pt x="4588" y="525"/>
                  </a:cubicBezTo>
                  <a:cubicBezTo>
                    <a:pt x="4588" y="525"/>
                    <a:pt x="4565" y="662"/>
                    <a:pt x="4611" y="845"/>
                  </a:cubicBezTo>
                  <a:cubicBezTo>
                    <a:pt x="4611" y="936"/>
                    <a:pt x="4657" y="1050"/>
                    <a:pt x="4680" y="1142"/>
                  </a:cubicBezTo>
                  <a:cubicBezTo>
                    <a:pt x="4634" y="1096"/>
                    <a:pt x="4588" y="1050"/>
                    <a:pt x="4543" y="1027"/>
                  </a:cubicBezTo>
                  <a:cubicBezTo>
                    <a:pt x="4543" y="959"/>
                    <a:pt x="4565" y="571"/>
                    <a:pt x="458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4"/>
            <p:cNvSpPr/>
            <p:nvPr/>
          </p:nvSpPr>
          <p:spPr>
            <a:xfrm>
              <a:off x="4581250" y="3434675"/>
              <a:ext cx="479500" cy="462700"/>
            </a:xfrm>
            <a:custGeom>
              <a:avLst/>
              <a:gdLst/>
              <a:ahLst/>
              <a:cxnLst/>
              <a:rect l="l" t="t" r="r" b="b"/>
              <a:pathLst>
                <a:path w="19180" h="18508" extrusionOk="0">
                  <a:moveTo>
                    <a:pt x="11809" y="1"/>
                  </a:moveTo>
                  <a:cubicBezTo>
                    <a:pt x="11459" y="1"/>
                    <a:pt x="11086" y="17"/>
                    <a:pt x="10689" y="54"/>
                  </a:cubicBezTo>
                  <a:cubicBezTo>
                    <a:pt x="5918" y="487"/>
                    <a:pt x="4777" y="1195"/>
                    <a:pt x="3933" y="1994"/>
                  </a:cubicBezTo>
                  <a:cubicBezTo>
                    <a:pt x="3111" y="2793"/>
                    <a:pt x="2358" y="5874"/>
                    <a:pt x="1513" y="6833"/>
                  </a:cubicBezTo>
                  <a:cubicBezTo>
                    <a:pt x="705" y="7772"/>
                    <a:pt x="1" y="8733"/>
                    <a:pt x="2065" y="8733"/>
                  </a:cubicBezTo>
                  <a:cubicBezTo>
                    <a:pt x="2157" y="8733"/>
                    <a:pt x="2255" y="8731"/>
                    <a:pt x="2358" y="8727"/>
                  </a:cubicBezTo>
                  <a:lnTo>
                    <a:pt x="2358" y="8727"/>
                  </a:lnTo>
                  <a:cubicBezTo>
                    <a:pt x="2358" y="8727"/>
                    <a:pt x="851" y="16259"/>
                    <a:pt x="3316" y="17332"/>
                  </a:cubicBezTo>
                  <a:cubicBezTo>
                    <a:pt x="4781" y="17956"/>
                    <a:pt x="8833" y="18507"/>
                    <a:pt x="12258" y="18507"/>
                  </a:cubicBezTo>
                  <a:cubicBezTo>
                    <a:pt x="14597" y="18507"/>
                    <a:pt x="16645" y="18250"/>
                    <a:pt x="17377" y="17583"/>
                  </a:cubicBezTo>
                  <a:cubicBezTo>
                    <a:pt x="19180" y="15963"/>
                    <a:pt x="17810" y="3455"/>
                    <a:pt x="16715" y="1994"/>
                  </a:cubicBezTo>
                  <a:cubicBezTo>
                    <a:pt x="16715" y="1994"/>
                    <a:pt x="15642" y="1"/>
                    <a:pt x="11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4"/>
            <p:cNvSpPr/>
            <p:nvPr/>
          </p:nvSpPr>
          <p:spPr>
            <a:xfrm>
              <a:off x="4641325" y="3460475"/>
              <a:ext cx="419425" cy="436625"/>
            </a:xfrm>
            <a:custGeom>
              <a:avLst/>
              <a:gdLst/>
              <a:ahLst/>
              <a:cxnLst/>
              <a:rect l="l" t="t" r="r" b="b"/>
              <a:pathLst>
                <a:path w="16777" h="17465" extrusionOk="0">
                  <a:moveTo>
                    <a:pt x="10290" y="0"/>
                  </a:moveTo>
                  <a:cubicBezTo>
                    <a:pt x="9071" y="0"/>
                    <a:pt x="7803" y="99"/>
                    <a:pt x="6734" y="391"/>
                  </a:cubicBezTo>
                  <a:cubicBezTo>
                    <a:pt x="3515" y="1281"/>
                    <a:pt x="2420" y="1578"/>
                    <a:pt x="2055" y="4089"/>
                  </a:cubicBezTo>
                  <a:cubicBezTo>
                    <a:pt x="1735" y="6348"/>
                    <a:pt x="0" y="14429"/>
                    <a:pt x="1393" y="16460"/>
                  </a:cubicBezTo>
                  <a:cubicBezTo>
                    <a:pt x="3127" y="17008"/>
                    <a:pt x="6665" y="17464"/>
                    <a:pt x="9747" y="17464"/>
                  </a:cubicBezTo>
                  <a:cubicBezTo>
                    <a:pt x="11299" y="17419"/>
                    <a:pt x="12874" y="17282"/>
                    <a:pt x="14243" y="16962"/>
                  </a:cubicBezTo>
                  <a:cubicBezTo>
                    <a:pt x="14540" y="16848"/>
                    <a:pt x="14791" y="16711"/>
                    <a:pt x="14974" y="16551"/>
                  </a:cubicBezTo>
                  <a:cubicBezTo>
                    <a:pt x="16777" y="14931"/>
                    <a:pt x="15407" y="2423"/>
                    <a:pt x="14312" y="962"/>
                  </a:cubicBezTo>
                  <a:cubicBezTo>
                    <a:pt x="14312" y="962"/>
                    <a:pt x="14129" y="619"/>
                    <a:pt x="13627" y="208"/>
                  </a:cubicBezTo>
                  <a:cubicBezTo>
                    <a:pt x="12747" y="104"/>
                    <a:pt x="11545" y="0"/>
                    <a:pt x="1029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4"/>
            <p:cNvSpPr/>
            <p:nvPr/>
          </p:nvSpPr>
          <p:spPr>
            <a:xfrm>
              <a:off x="4603650" y="3488675"/>
              <a:ext cx="220875" cy="402150"/>
            </a:xfrm>
            <a:custGeom>
              <a:avLst/>
              <a:gdLst/>
              <a:ahLst/>
              <a:cxnLst/>
              <a:rect l="l" t="t" r="r" b="b"/>
              <a:pathLst>
                <a:path w="8835" h="16086" extrusionOk="0">
                  <a:moveTo>
                    <a:pt x="4741" y="0"/>
                  </a:moveTo>
                  <a:cubicBezTo>
                    <a:pt x="4367" y="0"/>
                    <a:pt x="3978" y="116"/>
                    <a:pt x="3584" y="313"/>
                  </a:cubicBezTo>
                  <a:cubicBezTo>
                    <a:pt x="1964" y="1112"/>
                    <a:pt x="2124" y="3075"/>
                    <a:pt x="1462" y="4467"/>
                  </a:cubicBezTo>
                  <a:cubicBezTo>
                    <a:pt x="1233" y="4992"/>
                    <a:pt x="891" y="5403"/>
                    <a:pt x="526" y="5837"/>
                  </a:cubicBezTo>
                  <a:cubicBezTo>
                    <a:pt x="435" y="5951"/>
                    <a:pt x="183" y="6156"/>
                    <a:pt x="1" y="6362"/>
                  </a:cubicBezTo>
                  <a:cubicBezTo>
                    <a:pt x="189" y="6494"/>
                    <a:pt x="533" y="6579"/>
                    <a:pt x="1085" y="6579"/>
                  </a:cubicBezTo>
                  <a:cubicBezTo>
                    <a:pt x="1201" y="6579"/>
                    <a:pt x="1326" y="6575"/>
                    <a:pt x="1462" y="6567"/>
                  </a:cubicBezTo>
                  <a:lnTo>
                    <a:pt x="1462" y="6567"/>
                  </a:lnTo>
                  <a:cubicBezTo>
                    <a:pt x="1462" y="6567"/>
                    <a:pt x="1325" y="7206"/>
                    <a:pt x="1211" y="8119"/>
                  </a:cubicBezTo>
                  <a:cubicBezTo>
                    <a:pt x="1279" y="8713"/>
                    <a:pt x="1074" y="9352"/>
                    <a:pt x="1028" y="9945"/>
                  </a:cubicBezTo>
                  <a:cubicBezTo>
                    <a:pt x="1028" y="9968"/>
                    <a:pt x="1028" y="9968"/>
                    <a:pt x="1028" y="9968"/>
                  </a:cubicBezTo>
                  <a:cubicBezTo>
                    <a:pt x="1028" y="10151"/>
                    <a:pt x="1028" y="10310"/>
                    <a:pt x="1005" y="10470"/>
                  </a:cubicBezTo>
                  <a:cubicBezTo>
                    <a:pt x="1005" y="10516"/>
                    <a:pt x="1005" y="10539"/>
                    <a:pt x="1005" y="10562"/>
                  </a:cubicBezTo>
                  <a:cubicBezTo>
                    <a:pt x="1005" y="10699"/>
                    <a:pt x="1005" y="10858"/>
                    <a:pt x="1005" y="10995"/>
                  </a:cubicBezTo>
                  <a:cubicBezTo>
                    <a:pt x="1005" y="11041"/>
                    <a:pt x="1005" y="11087"/>
                    <a:pt x="1005" y="11132"/>
                  </a:cubicBezTo>
                  <a:cubicBezTo>
                    <a:pt x="1005" y="11269"/>
                    <a:pt x="1005" y="11429"/>
                    <a:pt x="1005" y="11566"/>
                  </a:cubicBezTo>
                  <a:cubicBezTo>
                    <a:pt x="1005" y="11589"/>
                    <a:pt x="1005" y="11634"/>
                    <a:pt x="1005" y="11657"/>
                  </a:cubicBezTo>
                  <a:cubicBezTo>
                    <a:pt x="1028" y="11817"/>
                    <a:pt x="1028" y="12000"/>
                    <a:pt x="1051" y="12159"/>
                  </a:cubicBezTo>
                  <a:cubicBezTo>
                    <a:pt x="1142" y="13438"/>
                    <a:pt x="1462" y="14556"/>
                    <a:pt x="2192" y="15035"/>
                  </a:cubicBezTo>
                  <a:cubicBezTo>
                    <a:pt x="2192" y="15035"/>
                    <a:pt x="2192" y="15058"/>
                    <a:pt x="2215" y="15058"/>
                  </a:cubicBezTo>
                  <a:cubicBezTo>
                    <a:pt x="2215" y="15058"/>
                    <a:pt x="2238" y="15081"/>
                    <a:pt x="2261" y="15081"/>
                  </a:cubicBezTo>
                  <a:cubicBezTo>
                    <a:pt x="2306" y="15104"/>
                    <a:pt x="2375" y="15149"/>
                    <a:pt x="2420" y="15172"/>
                  </a:cubicBezTo>
                  <a:cubicBezTo>
                    <a:pt x="2466" y="15195"/>
                    <a:pt x="2534" y="15218"/>
                    <a:pt x="2580" y="15218"/>
                  </a:cubicBezTo>
                  <a:cubicBezTo>
                    <a:pt x="2603" y="15241"/>
                    <a:pt x="2603" y="15241"/>
                    <a:pt x="2626" y="15241"/>
                  </a:cubicBezTo>
                  <a:cubicBezTo>
                    <a:pt x="2671" y="15264"/>
                    <a:pt x="2717" y="15286"/>
                    <a:pt x="2763" y="15286"/>
                  </a:cubicBezTo>
                  <a:cubicBezTo>
                    <a:pt x="2763" y="15309"/>
                    <a:pt x="2786" y="15309"/>
                    <a:pt x="2808" y="15309"/>
                  </a:cubicBezTo>
                  <a:cubicBezTo>
                    <a:pt x="2854" y="15332"/>
                    <a:pt x="2923" y="15355"/>
                    <a:pt x="2991" y="15378"/>
                  </a:cubicBezTo>
                  <a:lnTo>
                    <a:pt x="3037" y="15378"/>
                  </a:lnTo>
                  <a:cubicBezTo>
                    <a:pt x="3082" y="15401"/>
                    <a:pt x="3128" y="15401"/>
                    <a:pt x="3196" y="15423"/>
                  </a:cubicBezTo>
                  <a:cubicBezTo>
                    <a:pt x="3219" y="15423"/>
                    <a:pt x="3242" y="15446"/>
                    <a:pt x="3242" y="15446"/>
                  </a:cubicBezTo>
                  <a:cubicBezTo>
                    <a:pt x="3311" y="15469"/>
                    <a:pt x="3379" y="15492"/>
                    <a:pt x="3470" y="15492"/>
                  </a:cubicBezTo>
                  <a:cubicBezTo>
                    <a:pt x="3539" y="15515"/>
                    <a:pt x="3630" y="15537"/>
                    <a:pt x="3699" y="15560"/>
                  </a:cubicBezTo>
                  <a:cubicBezTo>
                    <a:pt x="3721" y="15560"/>
                    <a:pt x="3744" y="15560"/>
                    <a:pt x="3767" y="15583"/>
                  </a:cubicBezTo>
                  <a:cubicBezTo>
                    <a:pt x="3836" y="15583"/>
                    <a:pt x="3904" y="15606"/>
                    <a:pt x="3972" y="15629"/>
                  </a:cubicBezTo>
                  <a:lnTo>
                    <a:pt x="4018" y="15629"/>
                  </a:lnTo>
                  <a:cubicBezTo>
                    <a:pt x="4109" y="15652"/>
                    <a:pt x="4201" y="15674"/>
                    <a:pt x="4292" y="15697"/>
                  </a:cubicBezTo>
                  <a:lnTo>
                    <a:pt x="4315" y="15697"/>
                  </a:lnTo>
                  <a:cubicBezTo>
                    <a:pt x="4406" y="15697"/>
                    <a:pt x="4475" y="15720"/>
                    <a:pt x="4566" y="15743"/>
                  </a:cubicBezTo>
                  <a:lnTo>
                    <a:pt x="4634" y="15743"/>
                  </a:lnTo>
                  <a:cubicBezTo>
                    <a:pt x="4817" y="15789"/>
                    <a:pt x="5022" y="15811"/>
                    <a:pt x="5228" y="15857"/>
                  </a:cubicBezTo>
                  <a:lnTo>
                    <a:pt x="5251" y="15857"/>
                  </a:lnTo>
                  <a:cubicBezTo>
                    <a:pt x="5365" y="15880"/>
                    <a:pt x="5456" y="15903"/>
                    <a:pt x="5570" y="15903"/>
                  </a:cubicBezTo>
                  <a:lnTo>
                    <a:pt x="5593" y="15903"/>
                  </a:lnTo>
                  <a:cubicBezTo>
                    <a:pt x="5798" y="15948"/>
                    <a:pt x="6027" y="15971"/>
                    <a:pt x="6278" y="16017"/>
                  </a:cubicBezTo>
                  <a:lnTo>
                    <a:pt x="6301" y="16017"/>
                  </a:lnTo>
                  <a:cubicBezTo>
                    <a:pt x="6529" y="16040"/>
                    <a:pt x="6780" y="16062"/>
                    <a:pt x="7008" y="16085"/>
                  </a:cubicBezTo>
                  <a:cubicBezTo>
                    <a:pt x="7122" y="15720"/>
                    <a:pt x="7282" y="15332"/>
                    <a:pt x="7488" y="14921"/>
                  </a:cubicBezTo>
                  <a:cubicBezTo>
                    <a:pt x="8834" y="12342"/>
                    <a:pt x="7054" y="2116"/>
                    <a:pt x="6323" y="975"/>
                  </a:cubicBezTo>
                  <a:cubicBezTo>
                    <a:pt x="5865" y="281"/>
                    <a:pt x="5322" y="0"/>
                    <a:pt x="47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4"/>
            <p:cNvSpPr/>
            <p:nvPr/>
          </p:nvSpPr>
          <p:spPr>
            <a:xfrm>
              <a:off x="4603650" y="3503325"/>
              <a:ext cx="78200" cy="149650"/>
            </a:xfrm>
            <a:custGeom>
              <a:avLst/>
              <a:gdLst/>
              <a:ahLst/>
              <a:cxnLst/>
              <a:rect l="l" t="t" r="r" b="b"/>
              <a:pathLst>
                <a:path w="3128" h="5986" extrusionOk="0">
                  <a:moveTo>
                    <a:pt x="3128" y="1"/>
                  </a:moveTo>
                  <a:lnTo>
                    <a:pt x="3128" y="1"/>
                  </a:lnTo>
                  <a:cubicBezTo>
                    <a:pt x="1987" y="937"/>
                    <a:pt x="2055" y="2626"/>
                    <a:pt x="1462" y="3881"/>
                  </a:cubicBezTo>
                  <a:cubicBezTo>
                    <a:pt x="1233" y="4406"/>
                    <a:pt x="891" y="4817"/>
                    <a:pt x="526" y="5251"/>
                  </a:cubicBezTo>
                  <a:cubicBezTo>
                    <a:pt x="435" y="5365"/>
                    <a:pt x="183" y="5570"/>
                    <a:pt x="1" y="5776"/>
                  </a:cubicBezTo>
                  <a:cubicBezTo>
                    <a:pt x="201" y="5916"/>
                    <a:pt x="558" y="5985"/>
                    <a:pt x="1148" y="5985"/>
                  </a:cubicBezTo>
                  <a:cubicBezTo>
                    <a:pt x="1233" y="5985"/>
                    <a:pt x="1322" y="5984"/>
                    <a:pt x="1416" y="5981"/>
                  </a:cubicBezTo>
                  <a:cubicBezTo>
                    <a:pt x="1576" y="5593"/>
                    <a:pt x="1804" y="4954"/>
                    <a:pt x="1850" y="4292"/>
                  </a:cubicBezTo>
                  <a:cubicBezTo>
                    <a:pt x="1941" y="3311"/>
                    <a:pt x="2557" y="800"/>
                    <a:pt x="312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4"/>
            <p:cNvSpPr/>
            <p:nvPr/>
          </p:nvSpPr>
          <p:spPr>
            <a:xfrm>
              <a:off x="4608800" y="3488850"/>
              <a:ext cx="131275" cy="157200"/>
            </a:xfrm>
            <a:custGeom>
              <a:avLst/>
              <a:gdLst/>
              <a:ahLst/>
              <a:cxnLst/>
              <a:rect l="l" t="t" r="r" b="b"/>
              <a:pathLst>
                <a:path w="5251" h="6288" extrusionOk="0">
                  <a:moveTo>
                    <a:pt x="5201" y="1"/>
                  </a:moveTo>
                  <a:cubicBezTo>
                    <a:pt x="5105" y="1"/>
                    <a:pt x="4873" y="26"/>
                    <a:pt x="4565" y="78"/>
                  </a:cubicBezTo>
                  <a:cubicBezTo>
                    <a:pt x="4155" y="146"/>
                    <a:pt x="3607" y="215"/>
                    <a:pt x="3105" y="534"/>
                  </a:cubicBezTo>
                  <a:cubicBezTo>
                    <a:pt x="2853" y="671"/>
                    <a:pt x="2648" y="877"/>
                    <a:pt x="2488" y="1105"/>
                  </a:cubicBezTo>
                  <a:cubicBezTo>
                    <a:pt x="2351" y="1310"/>
                    <a:pt x="2237" y="1539"/>
                    <a:pt x="2169" y="1744"/>
                  </a:cubicBezTo>
                  <a:cubicBezTo>
                    <a:pt x="2009" y="2132"/>
                    <a:pt x="1940" y="2406"/>
                    <a:pt x="1940" y="2406"/>
                  </a:cubicBezTo>
                  <a:cubicBezTo>
                    <a:pt x="1940" y="2406"/>
                    <a:pt x="1918" y="2474"/>
                    <a:pt x="1872" y="2589"/>
                  </a:cubicBezTo>
                  <a:cubicBezTo>
                    <a:pt x="1849" y="2703"/>
                    <a:pt x="1803" y="2862"/>
                    <a:pt x="1758" y="3068"/>
                  </a:cubicBezTo>
                  <a:cubicBezTo>
                    <a:pt x="1644" y="3456"/>
                    <a:pt x="1507" y="4004"/>
                    <a:pt x="1301" y="4506"/>
                  </a:cubicBezTo>
                  <a:cubicBezTo>
                    <a:pt x="868" y="5510"/>
                    <a:pt x="0" y="6263"/>
                    <a:pt x="69" y="6286"/>
                  </a:cubicBezTo>
                  <a:cubicBezTo>
                    <a:pt x="69" y="6287"/>
                    <a:pt x="69" y="6288"/>
                    <a:pt x="70" y="6288"/>
                  </a:cubicBezTo>
                  <a:cubicBezTo>
                    <a:pt x="90" y="6288"/>
                    <a:pt x="289" y="6089"/>
                    <a:pt x="571" y="5807"/>
                  </a:cubicBezTo>
                  <a:cubicBezTo>
                    <a:pt x="639" y="5738"/>
                    <a:pt x="708" y="5670"/>
                    <a:pt x="799" y="5579"/>
                  </a:cubicBezTo>
                  <a:cubicBezTo>
                    <a:pt x="868" y="5487"/>
                    <a:pt x="936" y="5373"/>
                    <a:pt x="1027" y="5259"/>
                  </a:cubicBezTo>
                  <a:cubicBezTo>
                    <a:pt x="1050" y="5213"/>
                    <a:pt x="1096" y="5168"/>
                    <a:pt x="1142" y="5099"/>
                  </a:cubicBezTo>
                  <a:lnTo>
                    <a:pt x="1187" y="5031"/>
                  </a:lnTo>
                  <a:lnTo>
                    <a:pt x="1233" y="4940"/>
                  </a:lnTo>
                  <a:cubicBezTo>
                    <a:pt x="1301" y="4803"/>
                    <a:pt x="1370" y="4688"/>
                    <a:pt x="1438" y="4552"/>
                  </a:cubicBezTo>
                  <a:cubicBezTo>
                    <a:pt x="1667" y="4049"/>
                    <a:pt x="1826" y="3524"/>
                    <a:pt x="1940" y="3114"/>
                  </a:cubicBezTo>
                  <a:cubicBezTo>
                    <a:pt x="2009" y="2931"/>
                    <a:pt x="2055" y="2748"/>
                    <a:pt x="2077" y="2634"/>
                  </a:cubicBezTo>
                  <a:cubicBezTo>
                    <a:pt x="2123" y="2520"/>
                    <a:pt x="2146" y="2452"/>
                    <a:pt x="2146" y="2452"/>
                  </a:cubicBezTo>
                  <a:cubicBezTo>
                    <a:pt x="2146" y="2452"/>
                    <a:pt x="2214" y="2201"/>
                    <a:pt x="2351" y="1813"/>
                  </a:cubicBezTo>
                  <a:cubicBezTo>
                    <a:pt x="2465" y="1424"/>
                    <a:pt x="2739" y="945"/>
                    <a:pt x="3196" y="648"/>
                  </a:cubicBezTo>
                  <a:cubicBezTo>
                    <a:pt x="3630" y="352"/>
                    <a:pt x="4177" y="238"/>
                    <a:pt x="4588" y="146"/>
                  </a:cubicBezTo>
                  <a:cubicBezTo>
                    <a:pt x="4999" y="78"/>
                    <a:pt x="5250" y="9"/>
                    <a:pt x="5250" y="9"/>
                  </a:cubicBezTo>
                  <a:cubicBezTo>
                    <a:pt x="5250" y="4"/>
                    <a:pt x="5233" y="1"/>
                    <a:pt x="52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4"/>
            <p:cNvSpPr/>
            <p:nvPr/>
          </p:nvSpPr>
          <p:spPr>
            <a:xfrm>
              <a:off x="4623625" y="3591775"/>
              <a:ext cx="65075" cy="304175"/>
            </a:xfrm>
            <a:custGeom>
              <a:avLst/>
              <a:gdLst/>
              <a:ahLst/>
              <a:cxnLst/>
              <a:rect l="l" t="t" r="r" b="b"/>
              <a:pathLst>
                <a:path w="2603" h="12167" extrusionOk="0">
                  <a:moveTo>
                    <a:pt x="982" y="1"/>
                  </a:moveTo>
                  <a:cubicBezTo>
                    <a:pt x="982" y="1"/>
                    <a:pt x="982" y="24"/>
                    <a:pt x="1005" y="69"/>
                  </a:cubicBezTo>
                  <a:cubicBezTo>
                    <a:pt x="1005" y="115"/>
                    <a:pt x="1028" y="183"/>
                    <a:pt x="1028" y="275"/>
                  </a:cubicBezTo>
                  <a:cubicBezTo>
                    <a:pt x="1051" y="435"/>
                    <a:pt x="1028" y="686"/>
                    <a:pt x="959" y="982"/>
                  </a:cubicBezTo>
                  <a:cubicBezTo>
                    <a:pt x="914" y="1279"/>
                    <a:pt x="800" y="1621"/>
                    <a:pt x="754" y="2009"/>
                  </a:cubicBezTo>
                  <a:cubicBezTo>
                    <a:pt x="686" y="2375"/>
                    <a:pt x="617" y="2786"/>
                    <a:pt x="503" y="3174"/>
                  </a:cubicBezTo>
                  <a:cubicBezTo>
                    <a:pt x="412" y="3562"/>
                    <a:pt x="343" y="3950"/>
                    <a:pt x="252" y="4338"/>
                  </a:cubicBezTo>
                  <a:cubicBezTo>
                    <a:pt x="206" y="4520"/>
                    <a:pt x="183" y="4703"/>
                    <a:pt x="161" y="4885"/>
                  </a:cubicBezTo>
                  <a:cubicBezTo>
                    <a:pt x="138" y="5045"/>
                    <a:pt x="115" y="5228"/>
                    <a:pt x="92" y="5365"/>
                  </a:cubicBezTo>
                  <a:cubicBezTo>
                    <a:pt x="46" y="5684"/>
                    <a:pt x="46" y="5935"/>
                    <a:pt x="24" y="6118"/>
                  </a:cubicBezTo>
                  <a:cubicBezTo>
                    <a:pt x="24" y="6301"/>
                    <a:pt x="24" y="6392"/>
                    <a:pt x="24" y="6392"/>
                  </a:cubicBezTo>
                  <a:cubicBezTo>
                    <a:pt x="24" y="6392"/>
                    <a:pt x="1" y="6415"/>
                    <a:pt x="1" y="6460"/>
                  </a:cubicBezTo>
                  <a:cubicBezTo>
                    <a:pt x="24" y="6529"/>
                    <a:pt x="24" y="6597"/>
                    <a:pt x="24" y="6689"/>
                  </a:cubicBezTo>
                  <a:cubicBezTo>
                    <a:pt x="24" y="6871"/>
                    <a:pt x="24" y="7122"/>
                    <a:pt x="46" y="7419"/>
                  </a:cubicBezTo>
                  <a:cubicBezTo>
                    <a:pt x="115" y="8035"/>
                    <a:pt x="183" y="8880"/>
                    <a:pt x="503" y="9656"/>
                  </a:cubicBezTo>
                  <a:cubicBezTo>
                    <a:pt x="663" y="10044"/>
                    <a:pt x="891" y="10386"/>
                    <a:pt x="1119" y="10706"/>
                  </a:cubicBezTo>
                  <a:cubicBezTo>
                    <a:pt x="1347" y="11003"/>
                    <a:pt x="1599" y="11277"/>
                    <a:pt x="1827" y="11482"/>
                  </a:cubicBezTo>
                  <a:cubicBezTo>
                    <a:pt x="2260" y="11916"/>
                    <a:pt x="2557" y="12167"/>
                    <a:pt x="2580" y="12167"/>
                  </a:cubicBezTo>
                  <a:cubicBezTo>
                    <a:pt x="2603" y="12144"/>
                    <a:pt x="2329" y="11847"/>
                    <a:pt x="1918" y="11391"/>
                  </a:cubicBezTo>
                  <a:cubicBezTo>
                    <a:pt x="1713" y="11162"/>
                    <a:pt x="1484" y="10889"/>
                    <a:pt x="1256" y="10592"/>
                  </a:cubicBezTo>
                  <a:cubicBezTo>
                    <a:pt x="1051" y="10272"/>
                    <a:pt x="845" y="9930"/>
                    <a:pt x="731" y="9565"/>
                  </a:cubicBezTo>
                  <a:cubicBezTo>
                    <a:pt x="434" y="8811"/>
                    <a:pt x="389" y="8013"/>
                    <a:pt x="366" y="7396"/>
                  </a:cubicBezTo>
                  <a:cubicBezTo>
                    <a:pt x="343" y="7100"/>
                    <a:pt x="343" y="6848"/>
                    <a:pt x="343" y="6689"/>
                  </a:cubicBezTo>
                  <a:cubicBezTo>
                    <a:pt x="343" y="6597"/>
                    <a:pt x="343" y="6529"/>
                    <a:pt x="343" y="6483"/>
                  </a:cubicBezTo>
                  <a:cubicBezTo>
                    <a:pt x="343" y="6438"/>
                    <a:pt x="343" y="6392"/>
                    <a:pt x="343" y="6392"/>
                  </a:cubicBezTo>
                  <a:cubicBezTo>
                    <a:pt x="343" y="6392"/>
                    <a:pt x="343" y="6301"/>
                    <a:pt x="366" y="6118"/>
                  </a:cubicBezTo>
                  <a:cubicBezTo>
                    <a:pt x="366" y="5958"/>
                    <a:pt x="366" y="5707"/>
                    <a:pt x="389" y="5410"/>
                  </a:cubicBezTo>
                  <a:cubicBezTo>
                    <a:pt x="412" y="5251"/>
                    <a:pt x="434" y="5091"/>
                    <a:pt x="457" y="4931"/>
                  </a:cubicBezTo>
                  <a:cubicBezTo>
                    <a:pt x="480" y="4749"/>
                    <a:pt x="480" y="4566"/>
                    <a:pt x="526" y="4383"/>
                  </a:cubicBezTo>
                  <a:cubicBezTo>
                    <a:pt x="594" y="4018"/>
                    <a:pt x="663" y="3607"/>
                    <a:pt x="731" y="3219"/>
                  </a:cubicBezTo>
                  <a:cubicBezTo>
                    <a:pt x="822" y="2808"/>
                    <a:pt x="868" y="2420"/>
                    <a:pt x="937" y="2032"/>
                  </a:cubicBezTo>
                  <a:cubicBezTo>
                    <a:pt x="982" y="1667"/>
                    <a:pt x="1051" y="1325"/>
                    <a:pt x="1096" y="1005"/>
                  </a:cubicBezTo>
                  <a:cubicBezTo>
                    <a:pt x="1119" y="708"/>
                    <a:pt x="1142" y="435"/>
                    <a:pt x="1096" y="275"/>
                  </a:cubicBezTo>
                  <a:cubicBezTo>
                    <a:pt x="1074" y="183"/>
                    <a:pt x="1051" y="115"/>
                    <a:pt x="1028" y="69"/>
                  </a:cubicBezTo>
                  <a:cubicBezTo>
                    <a:pt x="1005" y="24"/>
                    <a:pt x="1005" y="1"/>
                    <a:pt x="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4"/>
            <p:cNvSpPr/>
            <p:nvPr/>
          </p:nvSpPr>
          <p:spPr>
            <a:xfrm>
              <a:off x="4931200" y="3505025"/>
              <a:ext cx="185550" cy="259800"/>
            </a:xfrm>
            <a:custGeom>
              <a:avLst/>
              <a:gdLst/>
              <a:ahLst/>
              <a:cxnLst/>
              <a:rect l="l" t="t" r="r" b="b"/>
              <a:pathLst>
                <a:path w="7422" h="10392" extrusionOk="0">
                  <a:moveTo>
                    <a:pt x="965" y="0"/>
                  </a:moveTo>
                  <a:cubicBezTo>
                    <a:pt x="946" y="0"/>
                    <a:pt x="936" y="1"/>
                    <a:pt x="936" y="1"/>
                  </a:cubicBezTo>
                  <a:cubicBezTo>
                    <a:pt x="1" y="275"/>
                    <a:pt x="297" y="3060"/>
                    <a:pt x="982" y="5662"/>
                  </a:cubicBezTo>
                  <a:cubicBezTo>
                    <a:pt x="1650" y="8200"/>
                    <a:pt x="2622" y="10391"/>
                    <a:pt x="4131" y="10391"/>
                  </a:cubicBezTo>
                  <a:cubicBezTo>
                    <a:pt x="4169" y="10391"/>
                    <a:pt x="4207" y="10390"/>
                    <a:pt x="4246" y="10387"/>
                  </a:cubicBezTo>
                  <a:cubicBezTo>
                    <a:pt x="5342" y="10318"/>
                    <a:pt x="6026" y="8858"/>
                    <a:pt x="6392" y="7990"/>
                  </a:cubicBezTo>
                  <a:cubicBezTo>
                    <a:pt x="6482" y="7787"/>
                    <a:pt x="7422" y="4611"/>
                    <a:pt x="6911" y="4611"/>
                  </a:cubicBezTo>
                  <a:cubicBezTo>
                    <a:pt x="6905" y="4611"/>
                    <a:pt x="6900" y="4611"/>
                    <a:pt x="6894" y="4612"/>
                  </a:cubicBezTo>
                  <a:cubicBezTo>
                    <a:pt x="6141" y="4703"/>
                    <a:pt x="5638" y="5434"/>
                    <a:pt x="5273" y="6027"/>
                  </a:cubicBezTo>
                  <a:cubicBezTo>
                    <a:pt x="4954" y="6552"/>
                    <a:pt x="4520" y="7032"/>
                    <a:pt x="4109" y="7488"/>
                  </a:cubicBezTo>
                  <a:cubicBezTo>
                    <a:pt x="4109" y="7488"/>
                    <a:pt x="3447" y="4201"/>
                    <a:pt x="2717" y="2056"/>
                  </a:cubicBezTo>
                  <a:cubicBezTo>
                    <a:pt x="2097" y="94"/>
                    <a:pt x="1141" y="0"/>
                    <a:pt x="965"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4"/>
            <p:cNvSpPr/>
            <p:nvPr/>
          </p:nvSpPr>
          <p:spPr>
            <a:xfrm>
              <a:off x="4951750" y="3590425"/>
              <a:ext cx="122700" cy="174400"/>
            </a:xfrm>
            <a:custGeom>
              <a:avLst/>
              <a:gdLst/>
              <a:ahLst/>
              <a:cxnLst/>
              <a:rect l="l" t="t" r="r" b="b"/>
              <a:pathLst>
                <a:path w="4908" h="6976" extrusionOk="0">
                  <a:moveTo>
                    <a:pt x="1567" y="1"/>
                  </a:moveTo>
                  <a:cubicBezTo>
                    <a:pt x="1193" y="1"/>
                    <a:pt x="822" y="172"/>
                    <a:pt x="548" y="694"/>
                  </a:cubicBezTo>
                  <a:cubicBezTo>
                    <a:pt x="388" y="991"/>
                    <a:pt x="206" y="1310"/>
                    <a:pt x="0" y="1675"/>
                  </a:cubicBezTo>
                  <a:cubicBezTo>
                    <a:pt x="46" y="1858"/>
                    <a:pt x="92" y="2063"/>
                    <a:pt x="160" y="2246"/>
                  </a:cubicBezTo>
                  <a:cubicBezTo>
                    <a:pt x="828" y="4784"/>
                    <a:pt x="1778" y="6975"/>
                    <a:pt x="3308" y="6975"/>
                  </a:cubicBezTo>
                  <a:cubicBezTo>
                    <a:pt x="3346" y="6975"/>
                    <a:pt x="3385" y="6974"/>
                    <a:pt x="3424" y="6971"/>
                  </a:cubicBezTo>
                  <a:cubicBezTo>
                    <a:pt x="3881" y="6948"/>
                    <a:pt x="4314" y="6606"/>
                    <a:pt x="4679" y="6149"/>
                  </a:cubicBezTo>
                  <a:lnTo>
                    <a:pt x="4679" y="6149"/>
                  </a:lnTo>
                  <a:cubicBezTo>
                    <a:pt x="4334" y="6280"/>
                    <a:pt x="3884" y="6430"/>
                    <a:pt x="3542" y="6430"/>
                  </a:cubicBezTo>
                  <a:cubicBezTo>
                    <a:pt x="3227" y="6430"/>
                    <a:pt x="3003" y="6303"/>
                    <a:pt x="3036" y="5921"/>
                  </a:cubicBezTo>
                  <a:cubicBezTo>
                    <a:pt x="3150" y="4757"/>
                    <a:pt x="4908" y="2840"/>
                    <a:pt x="4908" y="2840"/>
                  </a:cubicBezTo>
                  <a:lnTo>
                    <a:pt x="4657" y="2406"/>
                  </a:lnTo>
                  <a:cubicBezTo>
                    <a:pt x="4132" y="3159"/>
                    <a:pt x="3287" y="4072"/>
                    <a:pt x="3287" y="4072"/>
                  </a:cubicBezTo>
                  <a:cubicBezTo>
                    <a:pt x="3287" y="4072"/>
                    <a:pt x="3219" y="3821"/>
                    <a:pt x="3127" y="3387"/>
                  </a:cubicBezTo>
                  <a:cubicBezTo>
                    <a:pt x="2964" y="3714"/>
                    <a:pt x="2699" y="4143"/>
                    <a:pt x="2483" y="4143"/>
                  </a:cubicBezTo>
                  <a:cubicBezTo>
                    <a:pt x="2427" y="4143"/>
                    <a:pt x="2375" y="4114"/>
                    <a:pt x="2328" y="4049"/>
                  </a:cubicBezTo>
                  <a:cubicBezTo>
                    <a:pt x="1986" y="3593"/>
                    <a:pt x="2420" y="2406"/>
                    <a:pt x="2876" y="2246"/>
                  </a:cubicBezTo>
                  <a:cubicBezTo>
                    <a:pt x="2739" y="1630"/>
                    <a:pt x="2557" y="922"/>
                    <a:pt x="2374" y="215"/>
                  </a:cubicBezTo>
                  <a:cubicBezTo>
                    <a:pt x="2130" y="97"/>
                    <a:pt x="1847" y="1"/>
                    <a:pt x="1567" y="1"/>
                  </a:cubicBezTo>
                  <a:close/>
                </a:path>
              </a:pathLst>
            </a:custGeom>
            <a:solidFill>
              <a:srgbClr val="FFBE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4"/>
            <p:cNvSpPr/>
            <p:nvPr/>
          </p:nvSpPr>
          <p:spPr>
            <a:xfrm>
              <a:off x="5015075" y="3688700"/>
              <a:ext cx="22300" cy="28650"/>
            </a:xfrm>
            <a:custGeom>
              <a:avLst/>
              <a:gdLst/>
              <a:ahLst/>
              <a:cxnLst/>
              <a:rect l="l" t="t" r="r" b="b"/>
              <a:pathLst>
                <a:path w="892" h="1146" extrusionOk="0">
                  <a:moveTo>
                    <a:pt x="858" y="1"/>
                  </a:moveTo>
                  <a:cubicBezTo>
                    <a:pt x="821" y="1"/>
                    <a:pt x="717" y="85"/>
                    <a:pt x="594" y="187"/>
                  </a:cubicBezTo>
                  <a:cubicBezTo>
                    <a:pt x="480" y="324"/>
                    <a:pt x="366" y="461"/>
                    <a:pt x="366" y="461"/>
                  </a:cubicBezTo>
                  <a:cubicBezTo>
                    <a:pt x="366" y="461"/>
                    <a:pt x="275" y="620"/>
                    <a:pt x="184" y="780"/>
                  </a:cubicBezTo>
                  <a:cubicBezTo>
                    <a:pt x="92" y="940"/>
                    <a:pt x="1" y="1123"/>
                    <a:pt x="24" y="1145"/>
                  </a:cubicBezTo>
                  <a:cubicBezTo>
                    <a:pt x="47" y="1145"/>
                    <a:pt x="161" y="1008"/>
                    <a:pt x="252" y="872"/>
                  </a:cubicBezTo>
                  <a:cubicBezTo>
                    <a:pt x="366" y="735"/>
                    <a:pt x="480" y="598"/>
                    <a:pt x="480" y="598"/>
                  </a:cubicBezTo>
                  <a:cubicBezTo>
                    <a:pt x="480" y="598"/>
                    <a:pt x="572" y="461"/>
                    <a:pt x="663" y="301"/>
                  </a:cubicBezTo>
                  <a:cubicBezTo>
                    <a:pt x="777" y="164"/>
                    <a:pt x="891" y="27"/>
                    <a:pt x="868" y="4"/>
                  </a:cubicBezTo>
                  <a:cubicBezTo>
                    <a:pt x="866" y="2"/>
                    <a:pt x="863" y="1"/>
                    <a:pt x="858" y="1"/>
                  </a:cubicBezTo>
                  <a:close/>
                </a:path>
              </a:pathLst>
            </a:custGeom>
            <a:solidFill>
              <a:srgbClr val="FF68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4"/>
            <p:cNvSpPr/>
            <p:nvPr/>
          </p:nvSpPr>
          <p:spPr>
            <a:xfrm>
              <a:off x="4926625" y="3500150"/>
              <a:ext cx="121575" cy="172700"/>
            </a:xfrm>
            <a:custGeom>
              <a:avLst/>
              <a:gdLst/>
              <a:ahLst/>
              <a:cxnLst/>
              <a:rect l="l" t="t" r="r" b="b"/>
              <a:pathLst>
                <a:path w="4863" h="6908" extrusionOk="0">
                  <a:moveTo>
                    <a:pt x="1361" y="1"/>
                  </a:moveTo>
                  <a:cubicBezTo>
                    <a:pt x="1296" y="1"/>
                    <a:pt x="1230" y="5"/>
                    <a:pt x="1165" y="14"/>
                  </a:cubicBezTo>
                  <a:cubicBezTo>
                    <a:pt x="937" y="59"/>
                    <a:pt x="709" y="151"/>
                    <a:pt x="503" y="356"/>
                  </a:cubicBezTo>
                  <a:cubicBezTo>
                    <a:pt x="1" y="836"/>
                    <a:pt x="275" y="2000"/>
                    <a:pt x="343" y="2616"/>
                  </a:cubicBezTo>
                  <a:cubicBezTo>
                    <a:pt x="480" y="3780"/>
                    <a:pt x="777" y="4921"/>
                    <a:pt x="1165" y="6040"/>
                  </a:cubicBezTo>
                  <a:cubicBezTo>
                    <a:pt x="1256" y="6336"/>
                    <a:pt x="1371" y="6610"/>
                    <a:pt x="1485" y="6907"/>
                  </a:cubicBezTo>
                  <a:cubicBezTo>
                    <a:pt x="2398" y="6473"/>
                    <a:pt x="4087" y="5720"/>
                    <a:pt x="4863" y="5332"/>
                  </a:cubicBezTo>
                  <a:cubicBezTo>
                    <a:pt x="4543" y="4305"/>
                    <a:pt x="4132" y="3164"/>
                    <a:pt x="3722" y="2205"/>
                  </a:cubicBezTo>
                  <a:cubicBezTo>
                    <a:pt x="3448" y="1589"/>
                    <a:pt x="3037" y="972"/>
                    <a:pt x="2557" y="493"/>
                  </a:cubicBezTo>
                  <a:cubicBezTo>
                    <a:pt x="2259" y="195"/>
                    <a:pt x="1805" y="1"/>
                    <a:pt x="1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4"/>
            <p:cNvSpPr/>
            <p:nvPr/>
          </p:nvSpPr>
          <p:spPr>
            <a:xfrm>
              <a:off x="4984850" y="3617225"/>
              <a:ext cx="55950" cy="18600"/>
            </a:xfrm>
            <a:custGeom>
              <a:avLst/>
              <a:gdLst/>
              <a:ahLst/>
              <a:cxnLst/>
              <a:rect l="l" t="t" r="r" b="b"/>
              <a:pathLst>
                <a:path w="2238" h="744" extrusionOk="0">
                  <a:moveTo>
                    <a:pt x="2168" y="1"/>
                  </a:moveTo>
                  <a:cubicBezTo>
                    <a:pt x="2063" y="1"/>
                    <a:pt x="1853" y="17"/>
                    <a:pt x="1644" y="33"/>
                  </a:cubicBezTo>
                  <a:cubicBezTo>
                    <a:pt x="1347" y="101"/>
                    <a:pt x="1073" y="170"/>
                    <a:pt x="1073" y="170"/>
                  </a:cubicBezTo>
                  <a:cubicBezTo>
                    <a:pt x="1073" y="170"/>
                    <a:pt x="799" y="307"/>
                    <a:pt x="525" y="421"/>
                  </a:cubicBezTo>
                  <a:cubicBezTo>
                    <a:pt x="251" y="581"/>
                    <a:pt x="0" y="718"/>
                    <a:pt x="0" y="740"/>
                  </a:cubicBezTo>
                  <a:cubicBezTo>
                    <a:pt x="3" y="743"/>
                    <a:pt x="8" y="744"/>
                    <a:pt x="15" y="744"/>
                  </a:cubicBezTo>
                  <a:cubicBezTo>
                    <a:pt x="80" y="744"/>
                    <a:pt x="325" y="660"/>
                    <a:pt x="571" y="558"/>
                  </a:cubicBezTo>
                  <a:cubicBezTo>
                    <a:pt x="845" y="466"/>
                    <a:pt x="1119" y="375"/>
                    <a:pt x="1119" y="375"/>
                  </a:cubicBezTo>
                  <a:cubicBezTo>
                    <a:pt x="1119" y="375"/>
                    <a:pt x="1393" y="284"/>
                    <a:pt x="1666" y="193"/>
                  </a:cubicBezTo>
                  <a:cubicBezTo>
                    <a:pt x="1940" y="124"/>
                    <a:pt x="2237" y="33"/>
                    <a:pt x="2237" y="10"/>
                  </a:cubicBezTo>
                  <a:cubicBezTo>
                    <a:pt x="2237" y="3"/>
                    <a:pt x="2212" y="1"/>
                    <a:pt x="2168" y="1"/>
                  </a:cubicBezTo>
                  <a:close/>
                </a:path>
              </a:pathLst>
            </a:custGeom>
            <a:solidFill>
              <a:srgbClr val="B4A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4"/>
            <p:cNvSpPr/>
            <p:nvPr/>
          </p:nvSpPr>
          <p:spPr>
            <a:xfrm>
              <a:off x="4926625" y="3500125"/>
              <a:ext cx="121575" cy="172725"/>
            </a:xfrm>
            <a:custGeom>
              <a:avLst/>
              <a:gdLst/>
              <a:ahLst/>
              <a:cxnLst/>
              <a:rect l="l" t="t" r="r" b="b"/>
              <a:pathLst>
                <a:path w="4863" h="6909" extrusionOk="0">
                  <a:moveTo>
                    <a:pt x="1369" y="1"/>
                  </a:moveTo>
                  <a:cubicBezTo>
                    <a:pt x="1301" y="1"/>
                    <a:pt x="1233" y="5"/>
                    <a:pt x="1165" y="15"/>
                  </a:cubicBezTo>
                  <a:cubicBezTo>
                    <a:pt x="937" y="60"/>
                    <a:pt x="709" y="152"/>
                    <a:pt x="503" y="357"/>
                  </a:cubicBezTo>
                  <a:cubicBezTo>
                    <a:pt x="1" y="837"/>
                    <a:pt x="275" y="2001"/>
                    <a:pt x="343" y="2617"/>
                  </a:cubicBezTo>
                  <a:cubicBezTo>
                    <a:pt x="480" y="3781"/>
                    <a:pt x="777" y="4922"/>
                    <a:pt x="1165" y="6041"/>
                  </a:cubicBezTo>
                  <a:cubicBezTo>
                    <a:pt x="1256" y="6337"/>
                    <a:pt x="1371" y="6611"/>
                    <a:pt x="1485" y="6908"/>
                  </a:cubicBezTo>
                  <a:cubicBezTo>
                    <a:pt x="2398" y="6474"/>
                    <a:pt x="4087" y="5721"/>
                    <a:pt x="4863" y="5333"/>
                  </a:cubicBezTo>
                  <a:cubicBezTo>
                    <a:pt x="4840" y="5310"/>
                    <a:pt x="4840" y="5287"/>
                    <a:pt x="4840" y="5265"/>
                  </a:cubicBezTo>
                  <a:cubicBezTo>
                    <a:pt x="4499" y="5395"/>
                    <a:pt x="3972" y="5571"/>
                    <a:pt x="3705" y="5571"/>
                  </a:cubicBezTo>
                  <a:cubicBezTo>
                    <a:pt x="3598" y="5571"/>
                    <a:pt x="3532" y="5542"/>
                    <a:pt x="3539" y="5470"/>
                  </a:cubicBezTo>
                  <a:cubicBezTo>
                    <a:pt x="3585" y="5265"/>
                    <a:pt x="4224" y="4945"/>
                    <a:pt x="4680" y="4762"/>
                  </a:cubicBezTo>
                  <a:cubicBezTo>
                    <a:pt x="4589" y="4511"/>
                    <a:pt x="4498" y="4237"/>
                    <a:pt x="4406" y="3964"/>
                  </a:cubicBezTo>
                  <a:cubicBezTo>
                    <a:pt x="4253" y="4100"/>
                    <a:pt x="4074" y="4211"/>
                    <a:pt x="3898" y="4211"/>
                  </a:cubicBezTo>
                  <a:cubicBezTo>
                    <a:pt x="3839" y="4211"/>
                    <a:pt x="3779" y="4198"/>
                    <a:pt x="3722" y="4169"/>
                  </a:cubicBezTo>
                  <a:cubicBezTo>
                    <a:pt x="3197" y="3895"/>
                    <a:pt x="2603" y="1247"/>
                    <a:pt x="2443" y="791"/>
                  </a:cubicBezTo>
                  <a:cubicBezTo>
                    <a:pt x="2420" y="677"/>
                    <a:pt x="2443" y="563"/>
                    <a:pt x="2489" y="448"/>
                  </a:cubicBezTo>
                  <a:cubicBezTo>
                    <a:pt x="2195" y="174"/>
                    <a:pt x="1783" y="1"/>
                    <a:pt x="13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4"/>
            <p:cNvSpPr/>
            <p:nvPr/>
          </p:nvSpPr>
          <p:spPr>
            <a:xfrm>
              <a:off x="5009950" y="3559825"/>
              <a:ext cx="12575" cy="21150"/>
            </a:xfrm>
            <a:custGeom>
              <a:avLst/>
              <a:gdLst/>
              <a:ahLst/>
              <a:cxnLst/>
              <a:rect l="l" t="t" r="r" b="b"/>
              <a:pathLst>
                <a:path w="503" h="846" extrusionOk="0">
                  <a:moveTo>
                    <a:pt x="160" y="1"/>
                  </a:moveTo>
                  <a:cubicBezTo>
                    <a:pt x="46" y="23"/>
                    <a:pt x="0" y="206"/>
                    <a:pt x="46" y="434"/>
                  </a:cubicBezTo>
                  <a:cubicBezTo>
                    <a:pt x="92" y="663"/>
                    <a:pt x="229" y="845"/>
                    <a:pt x="343" y="845"/>
                  </a:cubicBezTo>
                  <a:cubicBezTo>
                    <a:pt x="457" y="845"/>
                    <a:pt x="503" y="640"/>
                    <a:pt x="434" y="411"/>
                  </a:cubicBezTo>
                  <a:cubicBezTo>
                    <a:pt x="389" y="183"/>
                    <a:pt x="252" y="1"/>
                    <a:pt x="160" y="1"/>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4"/>
            <p:cNvSpPr/>
            <p:nvPr/>
          </p:nvSpPr>
          <p:spPr>
            <a:xfrm>
              <a:off x="5004250" y="3538150"/>
              <a:ext cx="9150" cy="14925"/>
            </a:xfrm>
            <a:custGeom>
              <a:avLst/>
              <a:gdLst/>
              <a:ahLst/>
              <a:cxnLst/>
              <a:rect l="l" t="t" r="r" b="b"/>
              <a:pathLst>
                <a:path w="366" h="597" extrusionOk="0">
                  <a:moveTo>
                    <a:pt x="114" y="0"/>
                  </a:moveTo>
                  <a:cubicBezTo>
                    <a:pt x="46" y="0"/>
                    <a:pt x="0" y="137"/>
                    <a:pt x="46" y="320"/>
                  </a:cubicBezTo>
                  <a:cubicBezTo>
                    <a:pt x="88" y="468"/>
                    <a:pt x="170" y="596"/>
                    <a:pt x="236" y="596"/>
                  </a:cubicBezTo>
                  <a:cubicBezTo>
                    <a:pt x="241" y="596"/>
                    <a:pt x="246" y="595"/>
                    <a:pt x="251" y="594"/>
                  </a:cubicBezTo>
                  <a:cubicBezTo>
                    <a:pt x="343" y="594"/>
                    <a:pt x="365" y="457"/>
                    <a:pt x="320" y="297"/>
                  </a:cubicBezTo>
                  <a:cubicBezTo>
                    <a:pt x="297" y="137"/>
                    <a:pt x="206" y="0"/>
                    <a:pt x="114"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4"/>
            <p:cNvSpPr/>
            <p:nvPr/>
          </p:nvSpPr>
          <p:spPr>
            <a:xfrm>
              <a:off x="4865000" y="3464500"/>
              <a:ext cx="202600" cy="352550"/>
            </a:xfrm>
            <a:custGeom>
              <a:avLst/>
              <a:gdLst/>
              <a:ahLst/>
              <a:cxnLst/>
              <a:rect l="l" t="t" r="r" b="b"/>
              <a:pathLst>
                <a:path w="8104" h="14102" extrusionOk="0">
                  <a:moveTo>
                    <a:pt x="3132" y="1"/>
                  </a:moveTo>
                  <a:cubicBezTo>
                    <a:pt x="2614" y="1"/>
                    <a:pt x="2076" y="100"/>
                    <a:pt x="1530" y="299"/>
                  </a:cubicBezTo>
                  <a:cubicBezTo>
                    <a:pt x="1873" y="481"/>
                    <a:pt x="2146" y="458"/>
                    <a:pt x="2717" y="527"/>
                  </a:cubicBezTo>
                  <a:cubicBezTo>
                    <a:pt x="3196" y="846"/>
                    <a:pt x="3881" y="1006"/>
                    <a:pt x="4703" y="2239"/>
                  </a:cubicBezTo>
                  <a:cubicBezTo>
                    <a:pt x="5844" y="3928"/>
                    <a:pt x="6460" y="8333"/>
                    <a:pt x="4885" y="10775"/>
                  </a:cubicBezTo>
                  <a:cubicBezTo>
                    <a:pt x="4885" y="10775"/>
                    <a:pt x="3903" y="12495"/>
                    <a:pt x="1988" y="12495"/>
                  </a:cubicBezTo>
                  <a:cubicBezTo>
                    <a:pt x="1799" y="12495"/>
                    <a:pt x="1601" y="12479"/>
                    <a:pt x="1393" y="12442"/>
                  </a:cubicBezTo>
                  <a:lnTo>
                    <a:pt x="24" y="12533"/>
                  </a:lnTo>
                  <a:cubicBezTo>
                    <a:pt x="24" y="12533"/>
                    <a:pt x="1" y="13902"/>
                    <a:pt x="2101" y="14085"/>
                  </a:cubicBezTo>
                  <a:cubicBezTo>
                    <a:pt x="2224" y="14096"/>
                    <a:pt x="2346" y="14101"/>
                    <a:pt x="2468" y="14101"/>
                  </a:cubicBezTo>
                  <a:cubicBezTo>
                    <a:pt x="3851" y="14101"/>
                    <a:pt x="5098" y="13398"/>
                    <a:pt x="5958" y="12327"/>
                  </a:cubicBezTo>
                  <a:cubicBezTo>
                    <a:pt x="6232" y="11985"/>
                    <a:pt x="6689" y="11574"/>
                    <a:pt x="6871" y="11141"/>
                  </a:cubicBezTo>
                  <a:cubicBezTo>
                    <a:pt x="7739" y="9200"/>
                    <a:pt x="8104" y="7443"/>
                    <a:pt x="7739" y="5297"/>
                  </a:cubicBezTo>
                  <a:cubicBezTo>
                    <a:pt x="7112" y="1742"/>
                    <a:pt x="5297" y="1"/>
                    <a:pt x="3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4"/>
            <p:cNvSpPr/>
            <p:nvPr/>
          </p:nvSpPr>
          <p:spPr>
            <a:xfrm>
              <a:off x="4865575" y="3478225"/>
              <a:ext cx="166075" cy="321600"/>
            </a:xfrm>
            <a:custGeom>
              <a:avLst/>
              <a:gdLst/>
              <a:ahLst/>
              <a:cxnLst/>
              <a:rect l="l" t="t" r="r" b="b"/>
              <a:pathLst>
                <a:path w="6643" h="12864" extrusionOk="0">
                  <a:moveTo>
                    <a:pt x="2694" y="1"/>
                  </a:moveTo>
                  <a:lnTo>
                    <a:pt x="2694" y="1"/>
                  </a:lnTo>
                  <a:cubicBezTo>
                    <a:pt x="3196" y="297"/>
                    <a:pt x="3858" y="457"/>
                    <a:pt x="4680" y="1690"/>
                  </a:cubicBezTo>
                  <a:cubicBezTo>
                    <a:pt x="5821" y="3379"/>
                    <a:pt x="6437" y="7784"/>
                    <a:pt x="4862" y="10226"/>
                  </a:cubicBezTo>
                  <a:cubicBezTo>
                    <a:pt x="4862" y="10226"/>
                    <a:pt x="3880" y="11946"/>
                    <a:pt x="1965" y="11946"/>
                  </a:cubicBezTo>
                  <a:cubicBezTo>
                    <a:pt x="1776" y="11946"/>
                    <a:pt x="1578" y="11930"/>
                    <a:pt x="1370" y="11893"/>
                  </a:cubicBezTo>
                  <a:lnTo>
                    <a:pt x="1" y="11984"/>
                  </a:lnTo>
                  <a:cubicBezTo>
                    <a:pt x="1" y="11984"/>
                    <a:pt x="1" y="12258"/>
                    <a:pt x="183" y="12577"/>
                  </a:cubicBezTo>
                  <a:cubicBezTo>
                    <a:pt x="434" y="12714"/>
                    <a:pt x="800" y="12806"/>
                    <a:pt x="1279" y="12851"/>
                  </a:cubicBezTo>
                  <a:cubicBezTo>
                    <a:pt x="1383" y="12860"/>
                    <a:pt x="1487" y="12864"/>
                    <a:pt x="1590" y="12864"/>
                  </a:cubicBezTo>
                  <a:cubicBezTo>
                    <a:pt x="2864" y="12864"/>
                    <a:pt x="4036" y="12225"/>
                    <a:pt x="4817" y="11253"/>
                  </a:cubicBezTo>
                  <a:cubicBezTo>
                    <a:pt x="5068" y="10934"/>
                    <a:pt x="5296" y="10569"/>
                    <a:pt x="5456" y="10181"/>
                  </a:cubicBezTo>
                  <a:cubicBezTo>
                    <a:pt x="6232" y="8400"/>
                    <a:pt x="6643" y="6780"/>
                    <a:pt x="6300" y="4817"/>
                  </a:cubicBezTo>
                  <a:cubicBezTo>
                    <a:pt x="5775" y="1804"/>
                    <a:pt x="4406" y="229"/>
                    <a:pt x="269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4"/>
            <p:cNvSpPr/>
            <p:nvPr/>
          </p:nvSpPr>
          <p:spPr>
            <a:xfrm>
              <a:off x="4926625" y="3485450"/>
              <a:ext cx="93625" cy="287925"/>
            </a:xfrm>
            <a:custGeom>
              <a:avLst/>
              <a:gdLst/>
              <a:ahLst/>
              <a:cxnLst/>
              <a:rect l="l" t="t" r="r" b="b"/>
              <a:pathLst>
                <a:path w="3745" h="11517" extrusionOk="0">
                  <a:moveTo>
                    <a:pt x="419" y="1"/>
                  </a:moveTo>
                  <a:cubicBezTo>
                    <a:pt x="368" y="1"/>
                    <a:pt x="319" y="3"/>
                    <a:pt x="275" y="8"/>
                  </a:cubicBezTo>
                  <a:cubicBezTo>
                    <a:pt x="92" y="54"/>
                    <a:pt x="1" y="100"/>
                    <a:pt x="1" y="100"/>
                  </a:cubicBezTo>
                  <a:cubicBezTo>
                    <a:pt x="1" y="104"/>
                    <a:pt x="5" y="106"/>
                    <a:pt x="12" y="106"/>
                  </a:cubicBezTo>
                  <a:cubicBezTo>
                    <a:pt x="42" y="106"/>
                    <a:pt x="133" y="77"/>
                    <a:pt x="298" y="77"/>
                  </a:cubicBezTo>
                  <a:cubicBezTo>
                    <a:pt x="480" y="77"/>
                    <a:pt x="754" y="122"/>
                    <a:pt x="1028" y="259"/>
                  </a:cubicBezTo>
                  <a:cubicBezTo>
                    <a:pt x="1599" y="556"/>
                    <a:pt x="2147" y="1264"/>
                    <a:pt x="2535" y="2017"/>
                  </a:cubicBezTo>
                  <a:cubicBezTo>
                    <a:pt x="2740" y="2405"/>
                    <a:pt x="2923" y="2816"/>
                    <a:pt x="3014" y="3181"/>
                  </a:cubicBezTo>
                  <a:cubicBezTo>
                    <a:pt x="3105" y="3592"/>
                    <a:pt x="3197" y="3957"/>
                    <a:pt x="3242" y="4277"/>
                  </a:cubicBezTo>
                  <a:cubicBezTo>
                    <a:pt x="3311" y="4596"/>
                    <a:pt x="3333" y="4870"/>
                    <a:pt x="3356" y="5053"/>
                  </a:cubicBezTo>
                  <a:cubicBezTo>
                    <a:pt x="3356" y="5144"/>
                    <a:pt x="3379" y="5213"/>
                    <a:pt x="3379" y="5281"/>
                  </a:cubicBezTo>
                  <a:cubicBezTo>
                    <a:pt x="3379" y="5327"/>
                    <a:pt x="3379" y="5349"/>
                    <a:pt x="3379" y="5349"/>
                  </a:cubicBezTo>
                  <a:cubicBezTo>
                    <a:pt x="3379" y="5349"/>
                    <a:pt x="3379" y="5464"/>
                    <a:pt x="3402" y="5646"/>
                  </a:cubicBezTo>
                  <a:cubicBezTo>
                    <a:pt x="3425" y="5829"/>
                    <a:pt x="3425" y="6103"/>
                    <a:pt x="3425" y="6422"/>
                  </a:cubicBezTo>
                  <a:cubicBezTo>
                    <a:pt x="3402" y="6742"/>
                    <a:pt x="3379" y="7130"/>
                    <a:pt x="3288" y="7518"/>
                  </a:cubicBezTo>
                  <a:cubicBezTo>
                    <a:pt x="3265" y="7609"/>
                    <a:pt x="3265" y="7723"/>
                    <a:pt x="3242" y="7815"/>
                  </a:cubicBezTo>
                  <a:cubicBezTo>
                    <a:pt x="3197" y="7929"/>
                    <a:pt x="3174" y="8020"/>
                    <a:pt x="3151" y="8111"/>
                  </a:cubicBezTo>
                  <a:cubicBezTo>
                    <a:pt x="3105" y="8225"/>
                    <a:pt x="3082" y="8317"/>
                    <a:pt x="3060" y="8431"/>
                  </a:cubicBezTo>
                  <a:lnTo>
                    <a:pt x="2923" y="8728"/>
                  </a:lnTo>
                  <a:cubicBezTo>
                    <a:pt x="2603" y="9526"/>
                    <a:pt x="2147" y="10280"/>
                    <a:pt x="1713" y="10759"/>
                  </a:cubicBezTo>
                  <a:cubicBezTo>
                    <a:pt x="1279" y="11261"/>
                    <a:pt x="891" y="11489"/>
                    <a:pt x="914" y="11512"/>
                  </a:cubicBezTo>
                  <a:cubicBezTo>
                    <a:pt x="914" y="11515"/>
                    <a:pt x="916" y="11517"/>
                    <a:pt x="920" y="11517"/>
                  </a:cubicBezTo>
                  <a:cubicBezTo>
                    <a:pt x="945" y="11517"/>
                    <a:pt x="1049" y="11455"/>
                    <a:pt x="1188" y="11375"/>
                  </a:cubicBezTo>
                  <a:cubicBezTo>
                    <a:pt x="1234" y="11330"/>
                    <a:pt x="1279" y="11307"/>
                    <a:pt x="1325" y="11284"/>
                  </a:cubicBezTo>
                  <a:cubicBezTo>
                    <a:pt x="1371" y="11238"/>
                    <a:pt x="1416" y="11193"/>
                    <a:pt x="1462" y="11170"/>
                  </a:cubicBezTo>
                  <a:cubicBezTo>
                    <a:pt x="1576" y="11079"/>
                    <a:pt x="1690" y="10987"/>
                    <a:pt x="1804" y="10850"/>
                  </a:cubicBezTo>
                  <a:cubicBezTo>
                    <a:pt x="2284" y="10394"/>
                    <a:pt x="2786" y="9641"/>
                    <a:pt x="3151" y="8819"/>
                  </a:cubicBezTo>
                  <a:lnTo>
                    <a:pt x="3288" y="8522"/>
                  </a:lnTo>
                  <a:cubicBezTo>
                    <a:pt x="3311" y="8408"/>
                    <a:pt x="3356" y="8317"/>
                    <a:pt x="3379" y="8203"/>
                  </a:cubicBezTo>
                  <a:cubicBezTo>
                    <a:pt x="3425" y="8088"/>
                    <a:pt x="3448" y="7997"/>
                    <a:pt x="3493" y="7883"/>
                  </a:cubicBezTo>
                  <a:cubicBezTo>
                    <a:pt x="3516" y="7792"/>
                    <a:pt x="3539" y="7678"/>
                    <a:pt x="3562" y="7586"/>
                  </a:cubicBezTo>
                  <a:cubicBezTo>
                    <a:pt x="3676" y="7175"/>
                    <a:pt x="3699" y="6765"/>
                    <a:pt x="3722" y="6445"/>
                  </a:cubicBezTo>
                  <a:cubicBezTo>
                    <a:pt x="3722" y="6103"/>
                    <a:pt x="3744" y="5829"/>
                    <a:pt x="3722" y="5623"/>
                  </a:cubicBezTo>
                  <a:cubicBezTo>
                    <a:pt x="3722" y="5441"/>
                    <a:pt x="3699" y="5327"/>
                    <a:pt x="3699" y="5327"/>
                  </a:cubicBezTo>
                  <a:cubicBezTo>
                    <a:pt x="3699" y="5327"/>
                    <a:pt x="3699" y="5304"/>
                    <a:pt x="3699" y="5235"/>
                  </a:cubicBezTo>
                  <a:cubicBezTo>
                    <a:pt x="3699" y="5190"/>
                    <a:pt x="3699" y="5121"/>
                    <a:pt x="3676" y="5007"/>
                  </a:cubicBezTo>
                  <a:cubicBezTo>
                    <a:pt x="3653" y="4824"/>
                    <a:pt x="3607" y="4551"/>
                    <a:pt x="3539" y="4231"/>
                  </a:cubicBezTo>
                  <a:cubicBezTo>
                    <a:pt x="3493" y="3889"/>
                    <a:pt x="3402" y="3523"/>
                    <a:pt x="3288" y="3113"/>
                  </a:cubicBezTo>
                  <a:cubicBezTo>
                    <a:pt x="3151" y="2702"/>
                    <a:pt x="2968" y="2314"/>
                    <a:pt x="2763" y="1926"/>
                  </a:cubicBezTo>
                  <a:cubicBezTo>
                    <a:pt x="2535" y="1538"/>
                    <a:pt x="2284" y="1150"/>
                    <a:pt x="1987" y="853"/>
                  </a:cubicBezTo>
                  <a:cubicBezTo>
                    <a:pt x="1713" y="533"/>
                    <a:pt x="1393" y="282"/>
                    <a:pt x="1074" y="145"/>
                  </a:cubicBezTo>
                  <a:cubicBezTo>
                    <a:pt x="841" y="38"/>
                    <a:pt x="608" y="1"/>
                    <a:pt x="4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4"/>
            <p:cNvSpPr/>
            <p:nvPr/>
          </p:nvSpPr>
          <p:spPr>
            <a:xfrm>
              <a:off x="4884975" y="3464950"/>
              <a:ext cx="182075" cy="354650"/>
            </a:xfrm>
            <a:custGeom>
              <a:avLst/>
              <a:gdLst/>
              <a:ahLst/>
              <a:cxnLst/>
              <a:rect l="l" t="t" r="r" b="b"/>
              <a:pathLst>
                <a:path w="7283" h="14186" extrusionOk="0">
                  <a:moveTo>
                    <a:pt x="2777" y="1"/>
                  </a:moveTo>
                  <a:cubicBezTo>
                    <a:pt x="2625" y="1"/>
                    <a:pt x="2490" y="12"/>
                    <a:pt x="2375" y="29"/>
                  </a:cubicBezTo>
                  <a:cubicBezTo>
                    <a:pt x="2238" y="52"/>
                    <a:pt x="2123" y="75"/>
                    <a:pt x="2032" y="98"/>
                  </a:cubicBezTo>
                  <a:cubicBezTo>
                    <a:pt x="1964" y="121"/>
                    <a:pt x="1918" y="121"/>
                    <a:pt x="1918" y="121"/>
                  </a:cubicBezTo>
                  <a:cubicBezTo>
                    <a:pt x="1918" y="127"/>
                    <a:pt x="1934" y="130"/>
                    <a:pt x="1963" y="130"/>
                  </a:cubicBezTo>
                  <a:cubicBezTo>
                    <a:pt x="2033" y="130"/>
                    <a:pt x="2181" y="114"/>
                    <a:pt x="2375" y="98"/>
                  </a:cubicBezTo>
                  <a:cubicBezTo>
                    <a:pt x="2438" y="93"/>
                    <a:pt x="2508" y="90"/>
                    <a:pt x="2582" y="90"/>
                  </a:cubicBezTo>
                  <a:cubicBezTo>
                    <a:pt x="2851" y="90"/>
                    <a:pt x="3185" y="127"/>
                    <a:pt x="3561" y="235"/>
                  </a:cubicBezTo>
                  <a:cubicBezTo>
                    <a:pt x="3790" y="303"/>
                    <a:pt x="4041" y="395"/>
                    <a:pt x="4292" y="554"/>
                  </a:cubicBezTo>
                  <a:cubicBezTo>
                    <a:pt x="4520" y="691"/>
                    <a:pt x="4771" y="874"/>
                    <a:pt x="4977" y="1102"/>
                  </a:cubicBezTo>
                  <a:cubicBezTo>
                    <a:pt x="5205" y="1308"/>
                    <a:pt x="5410" y="1559"/>
                    <a:pt x="5593" y="1833"/>
                  </a:cubicBezTo>
                  <a:cubicBezTo>
                    <a:pt x="5776" y="2107"/>
                    <a:pt x="5935" y="2380"/>
                    <a:pt x="6072" y="2677"/>
                  </a:cubicBezTo>
                  <a:cubicBezTo>
                    <a:pt x="6643" y="3887"/>
                    <a:pt x="6871" y="5211"/>
                    <a:pt x="6940" y="6192"/>
                  </a:cubicBezTo>
                  <a:cubicBezTo>
                    <a:pt x="6962" y="6694"/>
                    <a:pt x="6962" y="7105"/>
                    <a:pt x="6940" y="7379"/>
                  </a:cubicBezTo>
                  <a:cubicBezTo>
                    <a:pt x="6917" y="7539"/>
                    <a:pt x="6917" y="7653"/>
                    <a:pt x="6917" y="7722"/>
                  </a:cubicBezTo>
                  <a:cubicBezTo>
                    <a:pt x="6894" y="7790"/>
                    <a:pt x="6894" y="7836"/>
                    <a:pt x="6894" y="7836"/>
                  </a:cubicBezTo>
                  <a:cubicBezTo>
                    <a:pt x="6894" y="7836"/>
                    <a:pt x="6894" y="7881"/>
                    <a:pt x="6871" y="7950"/>
                  </a:cubicBezTo>
                  <a:cubicBezTo>
                    <a:pt x="6871" y="8041"/>
                    <a:pt x="6848" y="8132"/>
                    <a:pt x="6826" y="8292"/>
                  </a:cubicBezTo>
                  <a:cubicBezTo>
                    <a:pt x="6780" y="8566"/>
                    <a:pt x="6711" y="8977"/>
                    <a:pt x="6574" y="9456"/>
                  </a:cubicBezTo>
                  <a:cubicBezTo>
                    <a:pt x="6437" y="9936"/>
                    <a:pt x="6232" y="10483"/>
                    <a:pt x="5958" y="11031"/>
                  </a:cubicBezTo>
                  <a:cubicBezTo>
                    <a:pt x="5821" y="11305"/>
                    <a:pt x="5639" y="11579"/>
                    <a:pt x="5456" y="11853"/>
                  </a:cubicBezTo>
                  <a:cubicBezTo>
                    <a:pt x="5273" y="12127"/>
                    <a:pt x="5068" y="12378"/>
                    <a:pt x="4840" y="12629"/>
                  </a:cubicBezTo>
                  <a:cubicBezTo>
                    <a:pt x="4611" y="12857"/>
                    <a:pt x="4383" y="13086"/>
                    <a:pt x="4109" y="13268"/>
                  </a:cubicBezTo>
                  <a:cubicBezTo>
                    <a:pt x="3858" y="13451"/>
                    <a:pt x="3584" y="13611"/>
                    <a:pt x="3288" y="13725"/>
                  </a:cubicBezTo>
                  <a:cubicBezTo>
                    <a:pt x="2717" y="13976"/>
                    <a:pt x="2146" y="14067"/>
                    <a:pt x="1644" y="14067"/>
                  </a:cubicBezTo>
                  <a:cubicBezTo>
                    <a:pt x="680" y="14045"/>
                    <a:pt x="52" y="13792"/>
                    <a:pt x="4" y="13792"/>
                  </a:cubicBezTo>
                  <a:cubicBezTo>
                    <a:pt x="2" y="13792"/>
                    <a:pt x="1" y="13792"/>
                    <a:pt x="1" y="13793"/>
                  </a:cubicBezTo>
                  <a:cubicBezTo>
                    <a:pt x="1" y="13816"/>
                    <a:pt x="161" y="13884"/>
                    <a:pt x="434" y="13976"/>
                  </a:cubicBezTo>
                  <a:cubicBezTo>
                    <a:pt x="708" y="14067"/>
                    <a:pt x="1119" y="14158"/>
                    <a:pt x="1644" y="14181"/>
                  </a:cubicBezTo>
                  <a:cubicBezTo>
                    <a:pt x="1704" y="14184"/>
                    <a:pt x="1766" y="14185"/>
                    <a:pt x="1829" y="14185"/>
                  </a:cubicBezTo>
                  <a:cubicBezTo>
                    <a:pt x="2293" y="14185"/>
                    <a:pt x="2834" y="14108"/>
                    <a:pt x="3356" y="13907"/>
                  </a:cubicBezTo>
                  <a:cubicBezTo>
                    <a:pt x="3653" y="13793"/>
                    <a:pt x="3950" y="13633"/>
                    <a:pt x="4246" y="13428"/>
                  </a:cubicBezTo>
                  <a:cubicBezTo>
                    <a:pt x="4520" y="13245"/>
                    <a:pt x="4771" y="13017"/>
                    <a:pt x="5022" y="12789"/>
                  </a:cubicBezTo>
                  <a:cubicBezTo>
                    <a:pt x="5251" y="12538"/>
                    <a:pt x="5479" y="12264"/>
                    <a:pt x="5684" y="11990"/>
                  </a:cubicBezTo>
                  <a:cubicBezTo>
                    <a:pt x="5867" y="11716"/>
                    <a:pt x="6049" y="11442"/>
                    <a:pt x="6186" y="11168"/>
                  </a:cubicBezTo>
                  <a:cubicBezTo>
                    <a:pt x="6506" y="10598"/>
                    <a:pt x="6711" y="10027"/>
                    <a:pt x="6871" y="9548"/>
                  </a:cubicBezTo>
                  <a:cubicBezTo>
                    <a:pt x="7008" y="9045"/>
                    <a:pt x="7099" y="8635"/>
                    <a:pt x="7145" y="8338"/>
                  </a:cubicBezTo>
                  <a:cubicBezTo>
                    <a:pt x="7168" y="8201"/>
                    <a:pt x="7191" y="8087"/>
                    <a:pt x="7214" y="7995"/>
                  </a:cubicBezTo>
                  <a:cubicBezTo>
                    <a:pt x="7214" y="7927"/>
                    <a:pt x="7214" y="7881"/>
                    <a:pt x="7214" y="7881"/>
                  </a:cubicBezTo>
                  <a:cubicBezTo>
                    <a:pt x="7214" y="7881"/>
                    <a:pt x="7236" y="7836"/>
                    <a:pt x="7236" y="7744"/>
                  </a:cubicBezTo>
                  <a:cubicBezTo>
                    <a:pt x="7236" y="7676"/>
                    <a:pt x="7259" y="7562"/>
                    <a:pt x="7259" y="7402"/>
                  </a:cubicBezTo>
                  <a:cubicBezTo>
                    <a:pt x="7282" y="7105"/>
                    <a:pt x="7282" y="6672"/>
                    <a:pt x="7236" y="6169"/>
                  </a:cubicBezTo>
                  <a:cubicBezTo>
                    <a:pt x="7168" y="5165"/>
                    <a:pt x="6894" y="3796"/>
                    <a:pt x="6278" y="2586"/>
                  </a:cubicBezTo>
                  <a:cubicBezTo>
                    <a:pt x="6118" y="2266"/>
                    <a:pt x="5958" y="1992"/>
                    <a:pt x="5753" y="1696"/>
                  </a:cubicBezTo>
                  <a:cubicBezTo>
                    <a:pt x="5570" y="1422"/>
                    <a:pt x="5342" y="1171"/>
                    <a:pt x="5114" y="965"/>
                  </a:cubicBezTo>
                  <a:cubicBezTo>
                    <a:pt x="4885" y="737"/>
                    <a:pt x="4634" y="554"/>
                    <a:pt x="4360" y="418"/>
                  </a:cubicBezTo>
                  <a:cubicBezTo>
                    <a:pt x="4109" y="258"/>
                    <a:pt x="3858" y="166"/>
                    <a:pt x="3607" y="98"/>
                  </a:cubicBezTo>
                  <a:cubicBezTo>
                    <a:pt x="3300" y="28"/>
                    <a:pt x="3018" y="1"/>
                    <a:pt x="27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4"/>
            <p:cNvSpPr/>
            <p:nvPr/>
          </p:nvSpPr>
          <p:spPr>
            <a:xfrm>
              <a:off x="5022500" y="3537575"/>
              <a:ext cx="21700" cy="48000"/>
            </a:xfrm>
            <a:custGeom>
              <a:avLst/>
              <a:gdLst/>
              <a:ahLst/>
              <a:cxnLst/>
              <a:rect l="l" t="t" r="r" b="b"/>
              <a:pathLst>
                <a:path w="868" h="1920" extrusionOk="0">
                  <a:moveTo>
                    <a:pt x="206" y="0"/>
                  </a:moveTo>
                  <a:cubicBezTo>
                    <a:pt x="69" y="23"/>
                    <a:pt x="1" y="229"/>
                    <a:pt x="46" y="503"/>
                  </a:cubicBezTo>
                  <a:cubicBezTo>
                    <a:pt x="111" y="741"/>
                    <a:pt x="258" y="938"/>
                    <a:pt x="390" y="938"/>
                  </a:cubicBezTo>
                  <a:cubicBezTo>
                    <a:pt x="397" y="938"/>
                    <a:pt x="405" y="937"/>
                    <a:pt x="411" y="936"/>
                  </a:cubicBezTo>
                  <a:cubicBezTo>
                    <a:pt x="571" y="936"/>
                    <a:pt x="640" y="708"/>
                    <a:pt x="571" y="457"/>
                  </a:cubicBezTo>
                  <a:cubicBezTo>
                    <a:pt x="503" y="183"/>
                    <a:pt x="343" y="0"/>
                    <a:pt x="206" y="0"/>
                  </a:cubicBezTo>
                  <a:close/>
                  <a:moveTo>
                    <a:pt x="571" y="1256"/>
                  </a:moveTo>
                  <a:cubicBezTo>
                    <a:pt x="457" y="1256"/>
                    <a:pt x="411" y="1416"/>
                    <a:pt x="457" y="1598"/>
                  </a:cubicBezTo>
                  <a:cubicBezTo>
                    <a:pt x="500" y="1769"/>
                    <a:pt x="603" y="1920"/>
                    <a:pt x="709" y="1920"/>
                  </a:cubicBezTo>
                  <a:cubicBezTo>
                    <a:pt x="716" y="1920"/>
                    <a:pt x="724" y="1919"/>
                    <a:pt x="731" y="1918"/>
                  </a:cubicBezTo>
                  <a:cubicBezTo>
                    <a:pt x="822" y="1918"/>
                    <a:pt x="868" y="1758"/>
                    <a:pt x="822" y="1575"/>
                  </a:cubicBezTo>
                  <a:cubicBezTo>
                    <a:pt x="800" y="1393"/>
                    <a:pt x="663" y="1256"/>
                    <a:pt x="571" y="125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4"/>
            <p:cNvSpPr/>
            <p:nvPr/>
          </p:nvSpPr>
          <p:spPr>
            <a:xfrm>
              <a:off x="4956300" y="4120200"/>
              <a:ext cx="91325" cy="95875"/>
            </a:xfrm>
            <a:custGeom>
              <a:avLst/>
              <a:gdLst/>
              <a:ahLst/>
              <a:cxnLst/>
              <a:rect l="l" t="t" r="r" b="b"/>
              <a:pathLst>
                <a:path w="3653" h="3835" extrusionOk="0">
                  <a:moveTo>
                    <a:pt x="800" y="0"/>
                  </a:moveTo>
                  <a:cubicBezTo>
                    <a:pt x="343" y="1689"/>
                    <a:pt x="1" y="2967"/>
                    <a:pt x="1" y="2967"/>
                  </a:cubicBezTo>
                  <a:cubicBezTo>
                    <a:pt x="138" y="3835"/>
                    <a:pt x="1827" y="3835"/>
                    <a:pt x="1827" y="3835"/>
                  </a:cubicBezTo>
                  <a:cubicBezTo>
                    <a:pt x="2283" y="3310"/>
                    <a:pt x="2923" y="2420"/>
                    <a:pt x="3653" y="1370"/>
                  </a:cubicBezTo>
                  <a:cubicBezTo>
                    <a:pt x="2626" y="1118"/>
                    <a:pt x="1599" y="639"/>
                    <a:pt x="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4"/>
            <p:cNvSpPr/>
            <p:nvPr/>
          </p:nvSpPr>
          <p:spPr>
            <a:xfrm>
              <a:off x="4956300" y="4120200"/>
              <a:ext cx="59950" cy="95875"/>
            </a:xfrm>
            <a:custGeom>
              <a:avLst/>
              <a:gdLst/>
              <a:ahLst/>
              <a:cxnLst/>
              <a:rect l="l" t="t" r="r" b="b"/>
              <a:pathLst>
                <a:path w="2398" h="3835" extrusionOk="0">
                  <a:moveTo>
                    <a:pt x="800" y="0"/>
                  </a:moveTo>
                  <a:cubicBezTo>
                    <a:pt x="343" y="1689"/>
                    <a:pt x="1" y="2967"/>
                    <a:pt x="1" y="2967"/>
                  </a:cubicBezTo>
                  <a:cubicBezTo>
                    <a:pt x="138" y="3835"/>
                    <a:pt x="1827" y="3835"/>
                    <a:pt x="1827" y="3835"/>
                  </a:cubicBezTo>
                  <a:cubicBezTo>
                    <a:pt x="1987" y="3629"/>
                    <a:pt x="2192" y="3378"/>
                    <a:pt x="2398" y="3104"/>
                  </a:cubicBezTo>
                  <a:lnTo>
                    <a:pt x="2398" y="3104"/>
                  </a:lnTo>
                  <a:cubicBezTo>
                    <a:pt x="2217" y="3154"/>
                    <a:pt x="2009" y="3191"/>
                    <a:pt x="1807" y="3191"/>
                  </a:cubicBezTo>
                  <a:cubicBezTo>
                    <a:pt x="1448" y="3191"/>
                    <a:pt x="1106" y="3073"/>
                    <a:pt x="960" y="2693"/>
                  </a:cubicBezTo>
                  <a:cubicBezTo>
                    <a:pt x="800" y="2237"/>
                    <a:pt x="982" y="1233"/>
                    <a:pt x="1279" y="342"/>
                  </a:cubicBezTo>
                  <a:cubicBezTo>
                    <a:pt x="1097" y="228"/>
                    <a:pt x="937" y="114"/>
                    <a:pt x="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4"/>
            <p:cNvSpPr/>
            <p:nvPr/>
          </p:nvSpPr>
          <p:spPr>
            <a:xfrm>
              <a:off x="5024225" y="4151025"/>
              <a:ext cx="11425" cy="11075"/>
            </a:xfrm>
            <a:custGeom>
              <a:avLst/>
              <a:gdLst/>
              <a:ahLst/>
              <a:cxnLst/>
              <a:rect l="l" t="t" r="r" b="b"/>
              <a:pathLst>
                <a:path w="457" h="443" extrusionOk="0">
                  <a:moveTo>
                    <a:pt x="327" y="0"/>
                  </a:moveTo>
                  <a:cubicBezTo>
                    <a:pt x="273" y="0"/>
                    <a:pt x="199" y="36"/>
                    <a:pt x="137" y="114"/>
                  </a:cubicBezTo>
                  <a:cubicBezTo>
                    <a:pt x="23" y="228"/>
                    <a:pt x="0" y="365"/>
                    <a:pt x="46" y="410"/>
                  </a:cubicBezTo>
                  <a:cubicBezTo>
                    <a:pt x="60" y="432"/>
                    <a:pt x="84" y="443"/>
                    <a:pt x="113" y="443"/>
                  </a:cubicBezTo>
                  <a:cubicBezTo>
                    <a:pt x="175" y="443"/>
                    <a:pt x="258" y="397"/>
                    <a:pt x="320" y="319"/>
                  </a:cubicBezTo>
                  <a:cubicBezTo>
                    <a:pt x="411" y="205"/>
                    <a:pt x="457" y="91"/>
                    <a:pt x="388" y="22"/>
                  </a:cubicBezTo>
                  <a:cubicBezTo>
                    <a:pt x="374" y="8"/>
                    <a:pt x="352" y="0"/>
                    <a:pt x="327"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4"/>
            <p:cNvSpPr/>
            <p:nvPr/>
          </p:nvSpPr>
          <p:spPr>
            <a:xfrm>
              <a:off x="4948900" y="4194375"/>
              <a:ext cx="140975" cy="110275"/>
            </a:xfrm>
            <a:custGeom>
              <a:avLst/>
              <a:gdLst/>
              <a:ahLst/>
              <a:cxnLst/>
              <a:rect l="l" t="t" r="r" b="b"/>
              <a:pathLst>
                <a:path w="5639" h="4411" extrusionOk="0">
                  <a:moveTo>
                    <a:pt x="297" y="0"/>
                  </a:moveTo>
                  <a:cubicBezTo>
                    <a:pt x="206" y="434"/>
                    <a:pt x="91" y="845"/>
                    <a:pt x="0" y="1279"/>
                  </a:cubicBezTo>
                  <a:cubicBezTo>
                    <a:pt x="208" y="2868"/>
                    <a:pt x="3365" y="4410"/>
                    <a:pt x="4673" y="4410"/>
                  </a:cubicBezTo>
                  <a:cubicBezTo>
                    <a:pt x="4943" y="4410"/>
                    <a:pt x="5134" y="4345"/>
                    <a:pt x="5204" y="4200"/>
                  </a:cubicBezTo>
                  <a:cubicBezTo>
                    <a:pt x="5638" y="3378"/>
                    <a:pt x="2123" y="868"/>
                    <a:pt x="2123" y="868"/>
                  </a:cubicBezTo>
                  <a:cubicBezTo>
                    <a:pt x="2123" y="868"/>
                    <a:pt x="2123" y="822"/>
                    <a:pt x="2146" y="776"/>
                  </a:cubicBezTo>
                  <a:lnTo>
                    <a:pt x="2146" y="776"/>
                  </a:lnTo>
                  <a:cubicBezTo>
                    <a:pt x="2048" y="790"/>
                    <a:pt x="1938" y="799"/>
                    <a:pt x="1819" y="799"/>
                  </a:cubicBezTo>
                  <a:cubicBezTo>
                    <a:pt x="1328" y="799"/>
                    <a:pt x="701" y="644"/>
                    <a:pt x="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4"/>
            <p:cNvSpPr/>
            <p:nvPr/>
          </p:nvSpPr>
          <p:spPr>
            <a:xfrm>
              <a:off x="4948900" y="4222325"/>
              <a:ext cx="131825" cy="82325"/>
            </a:xfrm>
            <a:custGeom>
              <a:avLst/>
              <a:gdLst/>
              <a:ahLst/>
              <a:cxnLst/>
              <a:rect l="l" t="t" r="r" b="b"/>
              <a:pathLst>
                <a:path w="5273" h="3293" extrusionOk="0">
                  <a:moveTo>
                    <a:pt x="46" y="1"/>
                  </a:moveTo>
                  <a:cubicBezTo>
                    <a:pt x="23" y="46"/>
                    <a:pt x="23" y="115"/>
                    <a:pt x="0" y="161"/>
                  </a:cubicBezTo>
                  <a:cubicBezTo>
                    <a:pt x="208" y="1750"/>
                    <a:pt x="3365" y="3292"/>
                    <a:pt x="4673" y="3292"/>
                  </a:cubicBezTo>
                  <a:cubicBezTo>
                    <a:pt x="4943" y="3292"/>
                    <a:pt x="5134" y="3227"/>
                    <a:pt x="5204" y="3082"/>
                  </a:cubicBezTo>
                  <a:cubicBezTo>
                    <a:pt x="5273" y="2991"/>
                    <a:pt x="5250" y="2854"/>
                    <a:pt x="5204" y="2694"/>
                  </a:cubicBezTo>
                  <a:cubicBezTo>
                    <a:pt x="5113" y="2722"/>
                    <a:pt x="5003" y="2739"/>
                    <a:pt x="4868" y="2739"/>
                  </a:cubicBezTo>
                  <a:cubicBezTo>
                    <a:pt x="4562" y="2739"/>
                    <a:pt x="4126" y="2651"/>
                    <a:pt x="3492" y="2397"/>
                  </a:cubicBezTo>
                  <a:cubicBezTo>
                    <a:pt x="1872" y="1735"/>
                    <a:pt x="594" y="800"/>
                    <a:pt x="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4"/>
            <p:cNvSpPr/>
            <p:nvPr/>
          </p:nvSpPr>
          <p:spPr>
            <a:xfrm>
              <a:off x="5134925" y="3891375"/>
              <a:ext cx="75900" cy="71975"/>
            </a:xfrm>
            <a:custGeom>
              <a:avLst/>
              <a:gdLst/>
              <a:ahLst/>
              <a:cxnLst/>
              <a:rect l="l" t="t" r="r" b="b"/>
              <a:pathLst>
                <a:path w="3036" h="2879" extrusionOk="0">
                  <a:moveTo>
                    <a:pt x="0" y="0"/>
                  </a:moveTo>
                  <a:cubicBezTo>
                    <a:pt x="183" y="1461"/>
                    <a:pt x="320" y="2511"/>
                    <a:pt x="320" y="2511"/>
                  </a:cubicBezTo>
                  <a:cubicBezTo>
                    <a:pt x="481" y="2790"/>
                    <a:pt x="798" y="2878"/>
                    <a:pt x="1134" y="2878"/>
                  </a:cubicBezTo>
                  <a:cubicBezTo>
                    <a:pt x="1705" y="2878"/>
                    <a:pt x="2328" y="2625"/>
                    <a:pt x="2328" y="2625"/>
                  </a:cubicBezTo>
                  <a:cubicBezTo>
                    <a:pt x="2534" y="2032"/>
                    <a:pt x="2785" y="1096"/>
                    <a:pt x="3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4"/>
            <p:cNvSpPr/>
            <p:nvPr/>
          </p:nvSpPr>
          <p:spPr>
            <a:xfrm>
              <a:off x="5134925" y="3891375"/>
              <a:ext cx="65075" cy="71975"/>
            </a:xfrm>
            <a:custGeom>
              <a:avLst/>
              <a:gdLst/>
              <a:ahLst/>
              <a:cxnLst/>
              <a:rect l="l" t="t" r="r" b="b"/>
              <a:pathLst>
                <a:path w="2603" h="2879" extrusionOk="0">
                  <a:moveTo>
                    <a:pt x="0" y="0"/>
                  </a:moveTo>
                  <a:cubicBezTo>
                    <a:pt x="183" y="1461"/>
                    <a:pt x="320" y="2511"/>
                    <a:pt x="320" y="2511"/>
                  </a:cubicBezTo>
                  <a:cubicBezTo>
                    <a:pt x="481" y="2790"/>
                    <a:pt x="798" y="2878"/>
                    <a:pt x="1134" y="2878"/>
                  </a:cubicBezTo>
                  <a:cubicBezTo>
                    <a:pt x="1705" y="2878"/>
                    <a:pt x="2328" y="2625"/>
                    <a:pt x="2328" y="2625"/>
                  </a:cubicBezTo>
                  <a:cubicBezTo>
                    <a:pt x="2420" y="2397"/>
                    <a:pt x="2511" y="2077"/>
                    <a:pt x="2602" y="1735"/>
                  </a:cubicBezTo>
                  <a:lnTo>
                    <a:pt x="2602" y="1735"/>
                  </a:lnTo>
                  <a:cubicBezTo>
                    <a:pt x="2328" y="1937"/>
                    <a:pt x="1972" y="2139"/>
                    <a:pt x="1643" y="2139"/>
                  </a:cubicBezTo>
                  <a:cubicBezTo>
                    <a:pt x="1452" y="2139"/>
                    <a:pt x="1270" y="2071"/>
                    <a:pt x="1119" y="1895"/>
                  </a:cubicBezTo>
                  <a:cubicBezTo>
                    <a:pt x="822" y="1598"/>
                    <a:pt x="639" y="822"/>
                    <a:pt x="5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4"/>
            <p:cNvSpPr/>
            <p:nvPr/>
          </p:nvSpPr>
          <p:spPr>
            <a:xfrm>
              <a:off x="5142900" y="3954125"/>
              <a:ext cx="155250" cy="67100"/>
            </a:xfrm>
            <a:custGeom>
              <a:avLst/>
              <a:gdLst/>
              <a:ahLst/>
              <a:cxnLst/>
              <a:rect l="l" t="t" r="r" b="b"/>
              <a:pathLst>
                <a:path w="6210" h="2684" extrusionOk="0">
                  <a:moveTo>
                    <a:pt x="1" y="1"/>
                  </a:moveTo>
                  <a:lnTo>
                    <a:pt x="1" y="1"/>
                  </a:lnTo>
                  <a:cubicBezTo>
                    <a:pt x="69" y="435"/>
                    <a:pt x="138" y="868"/>
                    <a:pt x="206" y="1302"/>
                  </a:cubicBezTo>
                  <a:cubicBezTo>
                    <a:pt x="743" y="2270"/>
                    <a:pt x="2584" y="2683"/>
                    <a:pt x="4076" y="2683"/>
                  </a:cubicBezTo>
                  <a:cubicBezTo>
                    <a:pt x="5186" y="2683"/>
                    <a:pt x="6102" y="2455"/>
                    <a:pt x="6141" y="2055"/>
                  </a:cubicBezTo>
                  <a:cubicBezTo>
                    <a:pt x="6209" y="1119"/>
                    <a:pt x="2009" y="115"/>
                    <a:pt x="2009" y="115"/>
                  </a:cubicBezTo>
                  <a:cubicBezTo>
                    <a:pt x="2009" y="115"/>
                    <a:pt x="2009" y="92"/>
                    <a:pt x="2009" y="24"/>
                  </a:cubicBezTo>
                  <a:cubicBezTo>
                    <a:pt x="1748" y="168"/>
                    <a:pt x="1374" y="319"/>
                    <a:pt x="961" y="319"/>
                  </a:cubicBezTo>
                  <a:cubicBezTo>
                    <a:pt x="652" y="319"/>
                    <a:pt x="322" y="235"/>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4"/>
            <p:cNvSpPr/>
            <p:nvPr/>
          </p:nvSpPr>
          <p:spPr>
            <a:xfrm>
              <a:off x="5147475" y="3982675"/>
              <a:ext cx="148950" cy="38550"/>
            </a:xfrm>
            <a:custGeom>
              <a:avLst/>
              <a:gdLst/>
              <a:ahLst/>
              <a:cxnLst/>
              <a:rect l="l" t="t" r="r" b="b"/>
              <a:pathLst>
                <a:path w="5958" h="1542" extrusionOk="0">
                  <a:moveTo>
                    <a:pt x="0" y="0"/>
                  </a:moveTo>
                  <a:cubicBezTo>
                    <a:pt x="0" y="46"/>
                    <a:pt x="23" y="114"/>
                    <a:pt x="23" y="160"/>
                  </a:cubicBezTo>
                  <a:cubicBezTo>
                    <a:pt x="560" y="1128"/>
                    <a:pt x="2401" y="1541"/>
                    <a:pt x="3893" y="1541"/>
                  </a:cubicBezTo>
                  <a:cubicBezTo>
                    <a:pt x="5003" y="1541"/>
                    <a:pt x="5919" y="1313"/>
                    <a:pt x="5958" y="913"/>
                  </a:cubicBezTo>
                  <a:cubicBezTo>
                    <a:pt x="5958" y="799"/>
                    <a:pt x="5912" y="685"/>
                    <a:pt x="5798" y="548"/>
                  </a:cubicBezTo>
                  <a:cubicBezTo>
                    <a:pt x="5570" y="753"/>
                    <a:pt x="5090" y="913"/>
                    <a:pt x="4109" y="913"/>
                  </a:cubicBezTo>
                  <a:cubicBezTo>
                    <a:pt x="2351" y="913"/>
                    <a:pt x="822" y="5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4"/>
            <p:cNvSpPr/>
            <p:nvPr/>
          </p:nvSpPr>
          <p:spPr>
            <a:xfrm>
              <a:off x="4693250" y="3632200"/>
              <a:ext cx="623725" cy="551425"/>
            </a:xfrm>
            <a:custGeom>
              <a:avLst/>
              <a:gdLst/>
              <a:ahLst/>
              <a:cxnLst/>
              <a:rect l="l" t="t" r="r" b="b"/>
              <a:pathLst>
                <a:path w="24949" h="22057" extrusionOk="0">
                  <a:moveTo>
                    <a:pt x="18967" y="1"/>
                  </a:moveTo>
                  <a:cubicBezTo>
                    <a:pt x="15321" y="1"/>
                    <a:pt x="10566" y="3769"/>
                    <a:pt x="10226" y="4341"/>
                  </a:cubicBezTo>
                  <a:cubicBezTo>
                    <a:pt x="9792" y="5072"/>
                    <a:pt x="982" y="7035"/>
                    <a:pt x="982" y="7035"/>
                  </a:cubicBezTo>
                  <a:cubicBezTo>
                    <a:pt x="936" y="7172"/>
                    <a:pt x="0" y="11896"/>
                    <a:pt x="3630" y="13197"/>
                  </a:cubicBezTo>
                  <a:cubicBezTo>
                    <a:pt x="7259" y="14498"/>
                    <a:pt x="9724" y="13494"/>
                    <a:pt x="10957" y="14430"/>
                  </a:cubicBezTo>
                  <a:cubicBezTo>
                    <a:pt x="12189" y="15366"/>
                    <a:pt x="10363" y="20821"/>
                    <a:pt x="10363" y="20821"/>
                  </a:cubicBezTo>
                  <a:cubicBezTo>
                    <a:pt x="10363" y="20821"/>
                    <a:pt x="11122" y="22056"/>
                    <a:pt x="13124" y="22056"/>
                  </a:cubicBezTo>
                  <a:cubicBezTo>
                    <a:pt x="13177" y="22056"/>
                    <a:pt x="13230" y="22055"/>
                    <a:pt x="13285" y="22054"/>
                  </a:cubicBezTo>
                  <a:cubicBezTo>
                    <a:pt x="15385" y="21985"/>
                    <a:pt x="18489" y="16393"/>
                    <a:pt x="17622" y="11668"/>
                  </a:cubicBezTo>
                  <a:lnTo>
                    <a:pt x="17622" y="11668"/>
                  </a:lnTo>
                  <a:lnTo>
                    <a:pt x="18147" y="12558"/>
                  </a:lnTo>
                  <a:lnTo>
                    <a:pt x="20178" y="12695"/>
                  </a:lnTo>
                  <a:cubicBezTo>
                    <a:pt x="20178" y="12695"/>
                    <a:pt x="24948" y="4341"/>
                    <a:pt x="21616" y="1009"/>
                  </a:cubicBezTo>
                  <a:cubicBezTo>
                    <a:pt x="20895" y="288"/>
                    <a:pt x="19973" y="1"/>
                    <a:pt x="18967" y="1"/>
                  </a:cubicBezTo>
                  <a:close/>
                </a:path>
              </a:pathLst>
            </a:custGeom>
            <a:solidFill>
              <a:srgbClr val="0040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4"/>
            <p:cNvSpPr/>
            <p:nvPr/>
          </p:nvSpPr>
          <p:spPr>
            <a:xfrm>
              <a:off x="4693250" y="3632200"/>
              <a:ext cx="623725" cy="551425"/>
            </a:xfrm>
            <a:custGeom>
              <a:avLst/>
              <a:gdLst/>
              <a:ahLst/>
              <a:cxnLst/>
              <a:rect l="l" t="t" r="r" b="b"/>
              <a:pathLst>
                <a:path w="24949" h="22057" extrusionOk="0">
                  <a:moveTo>
                    <a:pt x="18967" y="1"/>
                  </a:moveTo>
                  <a:cubicBezTo>
                    <a:pt x="15321" y="1"/>
                    <a:pt x="10566" y="3769"/>
                    <a:pt x="10226" y="4341"/>
                  </a:cubicBezTo>
                  <a:cubicBezTo>
                    <a:pt x="9792" y="5072"/>
                    <a:pt x="982" y="7035"/>
                    <a:pt x="982" y="7035"/>
                  </a:cubicBezTo>
                  <a:cubicBezTo>
                    <a:pt x="936" y="7172"/>
                    <a:pt x="0" y="11896"/>
                    <a:pt x="3630" y="13197"/>
                  </a:cubicBezTo>
                  <a:cubicBezTo>
                    <a:pt x="7259" y="14498"/>
                    <a:pt x="9724" y="13494"/>
                    <a:pt x="10957" y="14430"/>
                  </a:cubicBezTo>
                  <a:cubicBezTo>
                    <a:pt x="12189" y="15366"/>
                    <a:pt x="10363" y="20821"/>
                    <a:pt x="10363" y="20821"/>
                  </a:cubicBezTo>
                  <a:cubicBezTo>
                    <a:pt x="10363" y="20821"/>
                    <a:pt x="11122" y="22056"/>
                    <a:pt x="13124" y="22056"/>
                  </a:cubicBezTo>
                  <a:cubicBezTo>
                    <a:pt x="13177" y="22056"/>
                    <a:pt x="13230" y="22055"/>
                    <a:pt x="13285" y="22054"/>
                  </a:cubicBezTo>
                  <a:cubicBezTo>
                    <a:pt x="15385" y="21985"/>
                    <a:pt x="18489" y="16393"/>
                    <a:pt x="17622" y="11668"/>
                  </a:cubicBezTo>
                  <a:lnTo>
                    <a:pt x="17622" y="11668"/>
                  </a:lnTo>
                  <a:lnTo>
                    <a:pt x="18147" y="12558"/>
                  </a:lnTo>
                  <a:lnTo>
                    <a:pt x="20178" y="12695"/>
                  </a:lnTo>
                  <a:cubicBezTo>
                    <a:pt x="20178" y="12695"/>
                    <a:pt x="24948" y="4341"/>
                    <a:pt x="21616" y="1009"/>
                  </a:cubicBezTo>
                  <a:cubicBezTo>
                    <a:pt x="20895" y="288"/>
                    <a:pt x="19973" y="1"/>
                    <a:pt x="189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4"/>
            <p:cNvSpPr/>
            <p:nvPr/>
          </p:nvSpPr>
          <p:spPr>
            <a:xfrm>
              <a:off x="5019650" y="3744725"/>
              <a:ext cx="119850" cy="345825"/>
            </a:xfrm>
            <a:custGeom>
              <a:avLst/>
              <a:gdLst/>
              <a:ahLst/>
              <a:cxnLst/>
              <a:rect l="l" t="t" r="r" b="b"/>
              <a:pathLst>
                <a:path w="4794" h="13833" extrusionOk="0">
                  <a:moveTo>
                    <a:pt x="4680" y="0"/>
                  </a:moveTo>
                  <a:cubicBezTo>
                    <a:pt x="4657" y="0"/>
                    <a:pt x="4634" y="46"/>
                    <a:pt x="4588" y="137"/>
                  </a:cubicBezTo>
                  <a:cubicBezTo>
                    <a:pt x="4543" y="205"/>
                    <a:pt x="4451" y="320"/>
                    <a:pt x="4406" y="479"/>
                  </a:cubicBezTo>
                  <a:cubicBezTo>
                    <a:pt x="4269" y="776"/>
                    <a:pt x="4155" y="1187"/>
                    <a:pt x="4063" y="1621"/>
                  </a:cubicBezTo>
                  <a:cubicBezTo>
                    <a:pt x="3995" y="2031"/>
                    <a:pt x="3949" y="2465"/>
                    <a:pt x="3949" y="2785"/>
                  </a:cubicBezTo>
                  <a:cubicBezTo>
                    <a:pt x="3926" y="3127"/>
                    <a:pt x="3926" y="3333"/>
                    <a:pt x="3926" y="3333"/>
                  </a:cubicBezTo>
                  <a:cubicBezTo>
                    <a:pt x="3926" y="3333"/>
                    <a:pt x="3949" y="3538"/>
                    <a:pt x="3949" y="3880"/>
                  </a:cubicBezTo>
                  <a:cubicBezTo>
                    <a:pt x="3972" y="4200"/>
                    <a:pt x="4018" y="4634"/>
                    <a:pt x="4086" y="5044"/>
                  </a:cubicBezTo>
                  <a:cubicBezTo>
                    <a:pt x="4109" y="5250"/>
                    <a:pt x="4155" y="5432"/>
                    <a:pt x="4178" y="5615"/>
                  </a:cubicBezTo>
                  <a:cubicBezTo>
                    <a:pt x="4086" y="5410"/>
                    <a:pt x="3995" y="5204"/>
                    <a:pt x="3858" y="4999"/>
                  </a:cubicBezTo>
                  <a:cubicBezTo>
                    <a:pt x="3630" y="4656"/>
                    <a:pt x="3356" y="4314"/>
                    <a:pt x="3013" y="4017"/>
                  </a:cubicBezTo>
                  <a:cubicBezTo>
                    <a:pt x="2694" y="3721"/>
                    <a:pt x="2329" y="3469"/>
                    <a:pt x="1986" y="3264"/>
                  </a:cubicBezTo>
                  <a:cubicBezTo>
                    <a:pt x="1621" y="3059"/>
                    <a:pt x="1279" y="2876"/>
                    <a:pt x="982" y="2739"/>
                  </a:cubicBezTo>
                  <a:cubicBezTo>
                    <a:pt x="708" y="2602"/>
                    <a:pt x="457" y="2488"/>
                    <a:pt x="274" y="2420"/>
                  </a:cubicBezTo>
                  <a:cubicBezTo>
                    <a:pt x="92" y="2351"/>
                    <a:pt x="1" y="2305"/>
                    <a:pt x="1" y="2305"/>
                  </a:cubicBezTo>
                  <a:lnTo>
                    <a:pt x="1" y="2305"/>
                  </a:lnTo>
                  <a:cubicBezTo>
                    <a:pt x="1" y="2328"/>
                    <a:pt x="92" y="2374"/>
                    <a:pt x="252" y="2465"/>
                  </a:cubicBezTo>
                  <a:cubicBezTo>
                    <a:pt x="434" y="2556"/>
                    <a:pt x="662" y="2671"/>
                    <a:pt x="959" y="2808"/>
                  </a:cubicBezTo>
                  <a:cubicBezTo>
                    <a:pt x="1256" y="2967"/>
                    <a:pt x="1575" y="3150"/>
                    <a:pt x="1918" y="3355"/>
                  </a:cubicBezTo>
                  <a:cubicBezTo>
                    <a:pt x="2260" y="3584"/>
                    <a:pt x="2625" y="3835"/>
                    <a:pt x="2922" y="4131"/>
                  </a:cubicBezTo>
                  <a:cubicBezTo>
                    <a:pt x="3242" y="4405"/>
                    <a:pt x="3516" y="4748"/>
                    <a:pt x="3721" y="5090"/>
                  </a:cubicBezTo>
                  <a:cubicBezTo>
                    <a:pt x="3926" y="5432"/>
                    <a:pt x="4063" y="5775"/>
                    <a:pt x="4155" y="6072"/>
                  </a:cubicBezTo>
                  <a:cubicBezTo>
                    <a:pt x="4269" y="6391"/>
                    <a:pt x="4314" y="6642"/>
                    <a:pt x="4360" y="6825"/>
                  </a:cubicBezTo>
                  <a:cubicBezTo>
                    <a:pt x="4383" y="7007"/>
                    <a:pt x="4406" y="7122"/>
                    <a:pt x="4406" y="7122"/>
                  </a:cubicBezTo>
                  <a:cubicBezTo>
                    <a:pt x="4406" y="7122"/>
                    <a:pt x="4429" y="7236"/>
                    <a:pt x="4451" y="7418"/>
                  </a:cubicBezTo>
                  <a:cubicBezTo>
                    <a:pt x="4497" y="7601"/>
                    <a:pt x="4520" y="7875"/>
                    <a:pt x="4566" y="8194"/>
                  </a:cubicBezTo>
                  <a:cubicBezTo>
                    <a:pt x="4611" y="8514"/>
                    <a:pt x="4588" y="8879"/>
                    <a:pt x="4611" y="9290"/>
                  </a:cubicBezTo>
                  <a:cubicBezTo>
                    <a:pt x="4611" y="9495"/>
                    <a:pt x="4566" y="9701"/>
                    <a:pt x="4566" y="9906"/>
                  </a:cubicBezTo>
                  <a:cubicBezTo>
                    <a:pt x="4543" y="10134"/>
                    <a:pt x="4543" y="10340"/>
                    <a:pt x="4497" y="10545"/>
                  </a:cubicBezTo>
                  <a:cubicBezTo>
                    <a:pt x="4451" y="10774"/>
                    <a:pt x="4406" y="10979"/>
                    <a:pt x="4383" y="11184"/>
                  </a:cubicBezTo>
                  <a:cubicBezTo>
                    <a:pt x="4314" y="11390"/>
                    <a:pt x="4269" y="11595"/>
                    <a:pt x="4200" y="11778"/>
                  </a:cubicBezTo>
                  <a:cubicBezTo>
                    <a:pt x="4178" y="11892"/>
                    <a:pt x="4155" y="11983"/>
                    <a:pt x="4132" y="12075"/>
                  </a:cubicBezTo>
                  <a:cubicBezTo>
                    <a:pt x="4086" y="12166"/>
                    <a:pt x="4063" y="12257"/>
                    <a:pt x="4041" y="12348"/>
                  </a:cubicBezTo>
                  <a:cubicBezTo>
                    <a:pt x="3972" y="12508"/>
                    <a:pt x="3904" y="12691"/>
                    <a:pt x="3858" y="12828"/>
                  </a:cubicBezTo>
                  <a:cubicBezTo>
                    <a:pt x="3721" y="13147"/>
                    <a:pt x="3607" y="13376"/>
                    <a:pt x="3538" y="13558"/>
                  </a:cubicBezTo>
                  <a:cubicBezTo>
                    <a:pt x="3447" y="13741"/>
                    <a:pt x="3424" y="13832"/>
                    <a:pt x="3424" y="13832"/>
                  </a:cubicBezTo>
                  <a:cubicBezTo>
                    <a:pt x="3424" y="13832"/>
                    <a:pt x="3470" y="13741"/>
                    <a:pt x="3561" y="13581"/>
                  </a:cubicBezTo>
                  <a:cubicBezTo>
                    <a:pt x="3653" y="13398"/>
                    <a:pt x="3790" y="13170"/>
                    <a:pt x="3926" y="12873"/>
                  </a:cubicBezTo>
                  <a:cubicBezTo>
                    <a:pt x="3972" y="12714"/>
                    <a:pt x="4041" y="12554"/>
                    <a:pt x="4132" y="12371"/>
                  </a:cubicBezTo>
                  <a:cubicBezTo>
                    <a:pt x="4155" y="12280"/>
                    <a:pt x="4200" y="12212"/>
                    <a:pt x="4223" y="12120"/>
                  </a:cubicBezTo>
                  <a:cubicBezTo>
                    <a:pt x="4269" y="12006"/>
                    <a:pt x="4292" y="11915"/>
                    <a:pt x="4314" y="11824"/>
                  </a:cubicBezTo>
                  <a:cubicBezTo>
                    <a:pt x="4383" y="11618"/>
                    <a:pt x="4429" y="11413"/>
                    <a:pt x="4497" y="11207"/>
                  </a:cubicBezTo>
                  <a:cubicBezTo>
                    <a:pt x="4543" y="11002"/>
                    <a:pt x="4588" y="10796"/>
                    <a:pt x="4634" y="10568"/>
                  </a:cubicBezTo>
                  <a:cubicBezTo>
                    <a:pt x="4680" y="10363"/>
                    <a:pt x="4703" y="10134"/>
                    <a:pt x="4725" y="9929"/>
                  </a:cubicBezTo>
                  <a:cubicBezTo>
                    <a:pt x="4725" y="9724"/>
                    <a:pt x="4771" y="9495"/>
                    <a:pt x="4771" y="9290"/>
                  </a:cubicBezTo>
                  <a:cubicBezTo>
                    <a:pt x="4771" y="8879"/>
                    <a:pt x="4794" y="8491"/>
                    <a:pt x="4748" y="8171"/>
                  </a:cubicBezTo>
                  <a:cubicBezTo>
                    <a:pt x="4703" y="7852"/>
                    <a:pt x="4703" y="7578"/>
                    <a:pt x="4657" y="7373"/>
                  </a:cubicBezTo>
                  <a:cubicBezTo>
                    <a:pt x="4634" y="7190"/>
                    <a:pt x="4611" y="7076"/>
                    <a:pt x="4611" y="7076"/>
                  </a:cubicBezTo>
                  <a:cubicBezTo>
                    <a:pt x="4611" y="7076"/>
                    <a:pt x="4588" y="6985"/>
                    <a:pt x="4543" y="6802"/>
                  </a:cubicBezTo>
                  <a:cubicBezTo>
                    <a:pt x="4520" y="6642"/>
                    <a:pt x="4474" y="6414"/>
                    <a:pt x="4383" y="6163"/>
                  </a:cubicBezTo>
                  <a:cubicBezTo>
                    <a:pt x="4337" y="5843"/>
                    <a:pt x="4269" y="5432"/>
                    <a:pt x="4223" y="5022"/>
                  </a:cubicBezTo>
                  <a:cubicBezTo>
                    <a:pt x="4178" y="4611"/>
                    <a:pt x="4155" y="4177"/>
                    <a:pt x="4132" y="3857"/>
                  </a:cubicBezTo>
                  <a:cubicBezTo>
                    <a:pt x="4132" y="3538"/>
                    <a:pt x="4132" y="3333"/>
                    <a:pt x="4132" y="3333"/>
                  </a:cubicBezTo>
                  <a:lnTo>
                    <a:pt x="4132" y="2808"/>
                  </a:lnTo>
                  <a:cubicBezTo>
                    <a:pt x="4132" y="2488"/>
                    <a:pt x="4155" y="2054"/>
                    <a:pt x="4200" y="1643"/>
                  </a:cubicBezTo>
                  <a:cubicBezTo>
                    <a:pt x="4269" y="1210"/>
                    <a:pt x="4360" y="799"/>
                    <a:pt x="4474" y="502"/>
                  </a:cubicBezTo>
                  <a:cubicBezTo>
                    <a:pt x="4520" y="342"/>
                    <a:pt x="4588" y="228"/>
                    <a:pt x="4611" y="160"/>
                  </a:cubicBezTo>
                  <a:cubicBezTo>
                    <a:pt x="4657" y="68"/>
                    <a:pt x="4680" y="23"/>
                    <a:pt x="46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4"/>
            <p:cNvSpPr/>
            <p:nvPr/>
          </p:nvSpPr>
          <p:spPr>
            <a:xfrm>
              <a:off x="5014525" y="3630000"/>
              <a:ext cx="251100" cy="312175"/>
            </a:xfrm>
            <a:custGeom>
              <a:avLst/>
              <a:gdLst/>
              <a:ahLst/>
              <a:cxnLst/>
              <a:rect l="l" t="t" r="r" b="b"/>
              <a:pathLst>
                <a:path w="10044" h="12487" extrusionOk="0">
                  <a:moveTo>
                    <a:pt x="5807" y="0"/>
                  </a:moveTo>
                  <a:cubicBezTo>
                    <a:pt x="5444" y="0"/>
                    <a:pt x="5073" y="41"/>
                    <a:pt x="4702" y="115"/>
                  </a:cubicBezTo>
                  <a:cubicBezTo>
                    <a:pt x="3355" y="366"/>
                    <a:pt x="2146" y="1051"/>
                    <a:pt x="1324" y="1622"/>
                  </a:cubicBezTo>
                  <a:cubicBezTo>
                    <a:pt x="890" y="1918"/>
                    <a:pt x="571" y="2170"/>
                    <a:pt x="342" y="2375"/>
                  </a:cubicBezTo>
                  <a:cubicBezTo>
                    <a:pt x="228" y="2466"/>
                    <a:pt x="137" y="2535"/>
                    <a:pt x="91" y="2603"/>
                  </a:cubicBezTo>
                  <a:cubicBezTo>
                    <a:pt x="23" y="2649"/>
                    <a:pt x="0" y="2672"/>
                    <a:pt x="0" y="2695"/>
                  </a:cubicBezTo>
                  <a:cubicBezTo>
                    <a:pt x="0" y="2695"/>
                    <a:pt x="46" y="2672"/>
                    <a:pt x="114" y="2603"/>
                  </a:cubicBezTo>
                  <a:cubicBezTo>
                    <a:pt x="160" y="2558"/>
                    <a:pt x="251" y="2489"/>
                    <a:pt x="365" y="2398"/>
                  </a:cubicBezTo>
                  <a:cubicBezTo>
                    <a:pt x="594" y="2215"/>
                    <a:pt x="936" y="1964"/>
                    <a:pt x="1370" y="1690"/>
                  </a:cubicBezTo>
                  <a:cubicBezTo>
                    <a:pt x="2214" y="1142"/>
                    <a:pt x="3424" y="480"/>
                    <a:pt x="4725" y="252"/>
                  </a:cubicBezTo>
                  <a:cubicBezTo>
                    <a:pt x="5071" y="193"/>
                    <a:pt x="5423" y="158"/>
                    <a:pt x="5765" y="158"/>
                  </a:cubicBezTo>
                  <a:cubicBezTo>
                    <a:pt x="6078" y="158"/>
                    <a:pt x="6382" y="187"/>
                    <a:pt x="6665" y="252"/>
                  </a:cubicBezTo>
                  <a:cubicBezTo>
                    <a:pt x="6985" y="321"/>
                    <a:pt x="7259" y="435"/>
                    <a:pt x="7510" y="549"/>
                  </a:cubicBezTo>
                  <a:cubicBezTo>
                    <a:pt x="7761" y="686"/>
                    <a:pt x="7989" y="823"/>
                    <a:pt x="8194" y="983"/>
                  </a:cubicBezTo>
                  <a:cubicBezTo>
                    <a:pt x="8582" y="1279"/>
                    <a:pt x="8833" y="1622"/>
                    <a:pt x="9016" y="1827"/>
                  </a:cubicBezTo>
                  <a:cubicBezTo>
                    <a:pt x="9107" y="1964"/>
                    <a:pt x="9176" y="2055"/>
                    <a:pt x="9199" y="2101"/>
                  </a:cubicBezTo>
                  <a:cubicBezTo>
                    <a:pt x="9244" y="2170"/>
                    <a:pt x="9267" y="2215"/>
                    <a:pt x="9267" y="2215"/>
                  </a:cubicBezTo>
                  <a:cubicBezTo>
                    <a:pt x="9267" y="2215"/>
                    <a:pt x="9290" y="2238"/>
                    <a:pt x="9313" y="2306"/>
                  </a:cubicBezTo>
                  <a:cubicBezTo>
                    <a:pt x="9358" y="2398"/>
                    <a:pt x="9427" y="2489"/>
                    <a:pt x="9473" y="2626"/>
                  </a:cubicBezTo>
                  <a:cubicBezTo>
                    <a:pt x="9587" y="2877"/>
                    <a:pt x="9724" y="3288"/>
                    <a:pt x="9792" y="3767"/>
                  </a:cubicBezTo>
                  <a:cubicBezTo>
                    <a:pt x="9861" y="4269"/>
                    <a:pt x="9861" y="4863"/>
                    <a:pt x="9792" y="5479"/>
                  </a:cubicBezTo>
                  <a:cubicBezTo>
                    <a:pt x="9724" y="6095"/>
                    <a:pt x="9564" y="6757"/>
                    <a:pt x="9313" y="7397"/>
                  </a:cubicBezTo>
                  <a:cubicBezTo>
                    <a:pt x="9222" y="7693"/>
                    <a:pt x="9085" y="8013"/>
                    <a:pt x="8925" y="8310"/>
                  </a:cubicBezTo>
                  <a:cubicBezTo>
                    <a:pt x="8833" y="8629"/>
                    <a:pt x="8742" y="8949"/>
                    <a:pt x="8628" y="9245"/>
                  </a:cubicBezTo>
                  <a:cubicBezTo>
                    <a:pt x="8445" y="9862"/>
                    <a:pt x="8263" y="10432"/>
                    <a:pt x="8103" y="10912"/>
                  </a:cubicBezTo>
                  <a:cubicBezTo>
                    <a:pt x="8012" y="11140"/>
                    <a:pt x="7943" y="11368"/>
                    <a:pt x="7875" y="11551"/>
                  </a:cubicBezTo>
                  <a:cubicBezTo>
                    <a:pt x="7806" y="11756"/>
                    <a:pt x="7738" y="11916"/>
                    <a:pt x="7692" y="12053"/>
                  </a:cubicBezTo>
                  <a:cubicBezTo>
                    <a:pt x="7624" y="12190"/>
                    <a:pt x="7601" y="12304"/>
                    <a:pt x="7555" y="12372"/>
                  </a:cubicBezTo>
                  <a:cubicBezTo>
                    <a:pt x="7532" y="12441"/>
                    <a:pt x="7532" y="12487"/>
                    <a:pt x="7532" y="12487"/>
                  </a:cubicBezTo>
                  <a:cubicBezTo>
                    <a:pt x="7532" y="12487"/>
                    <a:pt x="7555" y="12464"/>
                    <a:pt x="7578" y="12395"/>
                  </a:cubicBezTo>
                  <a:cubicBezTo>
                    <a:pt x="7624" y="12304"/>
                    <a:pt x="7669" y="12213"/>
                    <a:pt x="7715" y="12076"/>
                  </a:cubicBezTo>
                  <a:cubicBezTo>
                    <a:pt x="7784" y="11939"/>
                    <a:pt x="7852" y="11779"/>
                    <a:pt x="7943" y="11574"/>
                  </a:cubicBezTo>
                  <a:cubicBezTo>
                    <a:pt x="8012" y="11391"/>
                    <a:pt x="8080" y="11163"/>
                    <a:pt x="8172" y="10934"/>
                  </a:cubicBezTo>
                  <a:cubicBezTo>
                    <a:pt x="8354" y="10455"/>
                    <a:pt x="8537" y="9884"/>
                    <a:pt x="8742" y="9291"/>
                  </a:cubicBezTo>
                  <a:cubicBezTo>
                    <a:pt x="8833" y="8994"/>
                    <a:pt x="8948" y="8675"/>
                    <a:pt x="9062" y="8378"/>
                  </a:cubicBezTo>
                  <a:cubicBezTo>
                    <a:pt x="9199" y="8058"/>
                    <a:pt x="9336" y="7762"/>
                    <a:pt x="9450" y="7442"/>
                  </a:cubicBezTo>
                  <a:cubicBezTo>
                    <a:pt x="9701" y="6803"/>
                    <a:pt x="9883" y="6141"/>
                    <a:pt x="9952" y="5502"/>
                  </a:cubicBezTo>
                  <a:cubicBezTo>
                    <a:pt x="10043" y="4863"/>
                    <a:pt x="10043" y="4269"/>
                    <a:pt x="9975" y="3744"/>
                  </a:cubicBezTo>
                  <a:cubicBezTo>
                    <a:pt x="9906" y="3242"/>
                    <a:pt x="9769" y="2809"/>
                    <a:pt x="9655" y="2535"/>
                  </a:cubicBezTo>
                  <a:cubicBezTo>
                    <a:pt x="9610" y="2398"/>
                    <a:pt x="9541" y="2306"/>
                    <a:pt x="9495" y="2215"/>
                  </a:cubicBezTo>
                  <a:cubicBezTo>
                    <a:pt x="9473" y="2147"/>
                    <a:pt x="9450" y="2101"/>
                    <a:pt x="9450" y="2101"/>
                  </a:cubicBezTo>
                  <a:cubicBezTo>
                    <a:pt x="9450" y="2101"/>
                    <a:pt x="9427" y="2078"/>
                    <a:pt x="9381" y="2010"/>
                  </a:cubicBezTo>
                  <a:cubicBezTo>
                    <a:pt x="9336" y="1941"/>
                    <a:pt x="9267" y="1850"/>
                    <a:pt x="9176" y="1713"/>
                  </a:cubicBezTo>
                  <a:cubicBezTo>
                    <a:pt x="8993" y="1485"/>
                    <a:pt x="8719" y="1142"/>
                    <a:pt x="8308" y="823"/>
                  </a:cubicBezTo>
                  <a:cubicBezTo>
                    <a:pt x="8103" y="663"/>
                    <a:pt x="7852" y="526"/>
                    <a:pt x="7601" y="389"/>
                  </a:cubicBezTo>
                  <a:cubicBezTo>
                    <a:pt x="7327" y="275"/>
                    <a:pt x="7030" y="161"/>
                    <a:pt x="6711" y="92"/>
                  </a:cubicBezTo>
                  <a:cubicBezTo>
                    <a:pt x="6418" y="30"/>
                    <a:pt x="6115" y="0"/>
                    <a:pt x="58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4"/>
            <p:cNvSpPr/>
            <p:nvPr/>
          </p:nvSpPr>
          <p:spPr>
            <a:xfrm>
              <a:off x="4714350" y="3809200"/>
              <a:ext cx="359525" cy="376150"/>
            </a:xfrm>
            <a:custGeom>
              <a:avLst/>
              <a:gdLst/>
              <a:ahLst/>
              <a:cxnLst/>
              <a:rect l="l" t="t" r="r" b="b"/>
              <a:pathLst>
                <a:path w="14381" h="15046" extrusionOk="0">
                  <a:moveTo>
                    <a:pt x="229" y="0"/>
                  </a:moveTo>
                  <a:cubicBezTo>
                    <a:pt x="229" y="0"/>
                    <a:pt x="206" y="23"/>
                    <a:pt x="206" y="92"/>
                  </a:cubicBezTo>
                  <a:cubicBezTo>
                    <a:pt x="184" y="160"/>
                    <a:pt x="161" y="251"/>
                    <a:pt x="138" y="365"/>
                  </a:cubicBezTo>
                  <a:cubicBezTo>
                    <a:pt x="92" y="594"/>
                    <a:pt x="47" y="913"/>
                    <a:pt x="24" y="1324"/>
                  </a:cubicBezTo>
                  <a:cubicBezTo>
                    <a:pt x="1" y="1712"/>
                    <a:pt x="1" y="2192"/>
                    <a:pt x="92" y="2671"/>
                  </a:cubicBezTo>
                  <a:cubicBezTo>
                    <a:pt x="184" y="3173"/>
                    <a:pt x="321" y="3698"/>
                    <a:pt x="572" y="4177"/>
                  </a:cubicBezTo>
                  <a:cubicBezTo>
                    <a:pt x="800" y="4657"/>
                    <a:pt x="1119" y="5113"/>
                    <a:pt x="1485" y="5456"/>
                  </a:cubicBezTo>
                  <a:cubicBezTo>
                    <a:pt x="1576" y="5570"/>
                    <a:pt x="1667" y="5638"/>
                    <a:pt x="1759" y="5707"/>
                  </a:cubicBezTo>
                  <a:cubicBezTo>
                    <a:pt x="1804" y="5752"/>
                    <a:pt x="1850" y="5798"/>
                    <a:pt x="1895" y="5821"/>
                  </a:cubicBezTo>
                  <a:cubicBezTo>
                    <a:pt x="1964" y="5866"/>
                    <a:pt x="2010" y="5889"/>
                    <a:pt x="2055" y="5935"/>
                  </a:cubicBezTo>
                  <a:cubicBezTo>
                    <a:pt x="2147" y="6003"/>
                    <a:pt x="2238" y="6049"/>
                    <a:pt x="2329" y="6117"/>
                  </a:cubicBezTo>
                  <a:cubicBezTo>
                    <a:pt x="2420" y="6163"/>
                    <a:pt x="2512" y="6209"/>
                    <a:pt x="2603" y="6254"/>
                  </a:cubicBezTo>
                  <a:cubicBezTo>
                    <a:pt x="2968" y="6437"/>
                    <a:pt x="3288" y="6551"/>
                    <a:pt x="3516" y="6620"/>
                  </a:cubicBezTo>
                  <a:cubicBezTo>
                    <a:pt x="3630" y="6642"/>
                    <a:pt x="3722" y="6688"/>
                    <a:pt x="3790" y="6688"/>
                  </a:cubicBezTo>
                  <a:cubicBezTo>
                    <a:pt x="3858" y="6711"/>
                    <a:pt x="3881" y="6711"/>
                    <a:pt x="3881" y="6711"/>
                  </a:cubicBezTo>
                  <a:cubicBezTo>
                    <a:pt x="3881" y="6711"/>
                    <a:pt x="4018" y="6734"/>
                    <a:pt x="4246" y="6802"/>
                  </a:cubicBezTo>
                  <a:cubicBezTo>
                    <a:pt x="4475" y="6825"/>
                    <a:pt x="4817" y="6871"/>
                    <a:pt x="5205" y="6916"/>
                  </a:cubicBezTo>
                  <a:cubicBezTo>
                    <a:pt x="5496" y="6932"/>
                    <a:pt x="5809" y="6949"/>
                    <a:pt x="6145" y="6949"/>
                  </a:cubicBezTo>
                  <a:cubicBezTo>
                    <a:pt x="6284" y="6949"/>
                    <a:pt x="6428" y="6946"/>
                    <a:pt x="6575" y="6939"/>
                  </a:cubicBezTo>
                  <a:cubicBezTo>
                    <a:pt x="6930" y="6923"/>
                    <a:pt x="7296" y="6907"/>
                    <a:pt x="7674" y="6907"/>
                  </a:cubicBezTo>
                  <a:cubicBezTo>
                    <a:pt x="7831" y="6907"/>
                    <a:pt x="7989" y="6910"/>
                    <a:pt x="8150" y="6916"/>
                  </a:cubicBezTo>
                  <a:cubicBezTo>
                    <a:pt x="8675" y="6939"/>
                    <a:pt x="9200" y="7008"/>
                    <a:pt x="9679" y="7145"/>
                  </a:cubicBezTo>
                  <a:cubicBezTo>
                    <a:pt x="9839" y="7190"/>
                    <a:pt x="9998" y="7259"/>
                    <a:pt x="10158" y="7327"/>
                  </a:cubicBezTo>
                  <a:cubicBezTo>
                    <a:pt x="10158" y="7350"/>
                    <a:pt x="10158" y="7350"/>
                    <a:pt x="10158" y="7373"/>
                  </a:cubicBezTo>
                  <a:cubicBezTo>
                    <a:pt x="10181" y="7464"/>
                    <a:pt x="10227" y="7555"/>
                    <a:pt x="10250" y="7670"/>
                  </a:cubicBezTo>
                  <a:cubicBezTo>
                    <a:pt x="10272" y="7784"/>
                    <a:pt x="10295" y="7921"/>
                    <a:pt x="10341" y="8058"/>
                  </a:cubicBezTo>
                  <a:cubicBezTo>
                    <a:pt x="10455" y="8628"/>
                    <a:pt x="10569" y="9427"/>
                    <a:pt x="10523" y="10203"/>
                  </a:cubicBezTo>
                  <a:cubicBezTo>
                    <a:pt x="10501" y="10591"/>
                    <a:pt x="10455" y="10956"/>
                    <a:pt x="10341" y="11322"/>
                  </a:cubicBezTo>
                  <a:cubicBezTo>
                    <a:pt x="10318" y="11390"/>
                    <a:pt x="10295" y="11481"/>
                    <a:pt x="10272" y="11573"/>
                  </a:cubicBezTo>
                  <a:cubicBezTo>
                    <a:pt x="10250" y="11596"/>
                    <a:pt x="10227" y="11641"/>
                    <a:pt x="10227" y="11687"/>
                  </a:cubicBezTo>
                  <a:cubicBezTo>
                    <a:pt x="10204" y="11732"/>
                    <a:pt x="10181" y="11755"/>
                    <a:pt x="10181" y="11801"/>
                  </a:cubicBezTo>
                  <a:cubicBezTo>
                    <a:pt x="10090" y="11938"/>
                    <a:pt x="10021" y="12075"/>
                    <a:pt x="9930" y="12189"/>
                  </a:cubicBezTo>
                  <a:cubicBezTo>
                    <a:pt x="9770" y="12440"/>
                    <a:pt x="9656" y="12668"/>
                    <a:pt x="9565" y="12828"/>
                  </a:cubicBezTo>
                  <a:cubicBezTo>
                    <a:pt x="9496" y="12988"/>
                    <a:pt x="9451" y="13079"/>
                    <a:pt x="9451" y="13079"/>
                  </a:cubicBezTo>
                  <a:cubicBezTo>
                    <a:pt x="9451" y="13079"/>
                    <a:pt x="9405" y="13170"/>
                    <a:pt x="9382" y="13353"/>
                  </a:cubicBezTo>
                  <a:cubicBezTo>
                    <a:pt x="9359" y="13536"/>
                    <a:pt x="9359" y="13855"/>
                    <a:pt x="9588" y="14106"/>
                  </a:cubicBezTo>
                  <a:cubicBezTo>
                    <a:pt x="9793" y="14357"/>
                    <a:pt x="10113" y="14517"/>
                    <a:pt x="10455" y="14677"/>
                  </a:cubicBezTo>
                  <a:cubicBezTo>
                    <a:pt x="10638" y="14745"/>
                    <a:pt x="10797" y="14814"/>
                    <a:pt x="11003" y="14882"/>
                  </a:cubicBezTo>
                  <a:cubicBezTo>
                    <a:pt x="11185" y="14951"/>
                    <a:pt x="11368" y="14996"/>
                    <a:pt x="11573" y="15019"/>
                  </a:cubicBezTo>
                  <a:cubicBezTo>
                    <a:pt x="11660" y="15039"/>
                    <a:pt x="11747" y="15046"/>
                    <a:pt x="11834" y="15046"/>
                  </a:cubicBezTo>
                  <a:cubicBezTo>
                    <a:pt x="11952" y="15046"/>
                    <a:pt x="12071" y="15032"/>
                    <a:pt x="12190" y="15019"/>
                  </a:cubicBezTo>
                  <a:cubicBezTo>
                    <a:pt x="12372" y="14974"/>
                    <a:pt x="12578" y="14928"/>
                    <a:pt x="12737" y="14837"/>
                  </a:cubicBezTo>
                  <a:cubicBezTo>
                    <a:pt x="13103" y="14700"/>
                    <a:pt x="13377" y="14494"/>
                    <a:pt x="13628" y="14312"/>
                  </a:cubicBezTo>
                  <a:cubicBezTo>
                    <a:pt x="13856" y="14129"/>
                    <a:pt x="14039" y="13992"/>
                    <a:pt x="14175" y="13878"/>
                  </a:cubicBezTo>
                  <a:cubicBezTo>
                    <a:pt x="14312" y="13764"/>
                    <a:pt x="14381" y="13695"/>
                    <a:pt x="14381" y="13695"/>
                  </a:cubicBezTo>
                  <a:lnTo>
                    <a:pt x="14381" y="13695"/>
                  </a:lnTo>
                  <a:cubicBezTo>
                    <a:pt x="14381" y="13695"/>
                    <a:pt x="14290" y="13741"/>
                    <a:pt x="14153" y="13832"/>
                  </a:cubicBezTo>
                  <a:cubicBezTo>
                    <a:pt x="14016" y="13947"/>
                    <a:pt x="13810" y="14083"/>
                    <a:pt x="13582" y="14243"/>
                  </a:cubicBezTo>
                  <a:cubicBezTo>
                    <a:pt x="13331" y="14426"/>
                    <a:pt x="13034" y="14608"/>
                    <a:pt x="12692" y="14745"/>
                  </a:cubicBezTo>
                  <a:cubicBezTo>
                    <a:pt x="12532" y="14814"/>
                    <a:pt x="12349" y="14860"/>
                    <a:pt x="12167" y="14882"/>
                  </a:cubicBezTo>
                  <a:cubicBezTo>
                    <a:pt x="12076" y="14894"/>
                    <a:pt x="11979" y="14899"/>
                    <a:pt x="11882" y="14899"/>
                  </a:cubicBezTo>
                  <a:cubicBezTo>
                    <a:pt x="11785" y="14899"/>
                    <a:pt x="11688" y="14894"/>
                    <a:pt x="11596" y="14882"/>
                  </a:cubicBezTo>
                  <a:cubicBezTo>
                    <a:pt x="11231" y="14837"/>
                    <a:pt x="10866" y="14677"/>
                    <a:pt x="10523" y="14517"/>
                  </a:cubicBezTo>
                  <a:cubicBezTo>
                    <a:pt x="10204" y="14380"/>
                    <a:pt x="9907" y="14198"/>
                    <a:pt x="9725" y="13992"/>
                  </a:cubicBezTo>
                  <a:cubicBezTo>
                    <a:pt x="9565" y="13787"/>
                    <a:pt x="9565" y="13536"/>
                    <a:pt x="9588" y="13399"/>
                  </a:cubicBezTo>
                  <a:cubicBezTo>
                    <a:pt x="9610" y="13239"/>
                    <a:pt x="9656" y="13148"/>
                    <a:pt x="9656" y="13148"/>
                  </a:cubicBezTo>
                  <a:cubicBezTo>
                    <a:pt x="9656" y="13148"/>
                    <a:pt x="9679" y="13056"/>
                    <a:pt x="9747" y="12919"/>
                  </a:cubicBezTo>
                  <a:cubicBezTo>
                    <a:pt x="9816" y="12760"/>
                    <a:pt x="9930" y="12554"/>
                    <a:pt x="10090" y="12303"/>
                  </a:cubicBezTo>
                  <a:cubicBezTo>
                    <a:pt x="10181" y="12166"/>
                    <a:pt x="10250" y="12029"/>
                    <a:pt x="10341" y="11869"/>
                  </a:cubicBezTo>
                  <a:cubicBezTo>
                    <a:pt x="10341" y="11847"/>
                    <a:pt x="10364" y="11801"/>
                    <a:pt x="10386" y="11755"/>
                  </a:cubicBezTo>
                  <a:cubicBezTo>
                    <a:pt x="10409" y="11710"/>
                    <a:pt x="10409" y="11664"/>
                    <a:pt x="10432" y="11618"/>
                  </a:cubicBezTo>
                  <a:cubicBezTo>
                    <a:pt x="10455" y="11527"/>
                    <a:pt x="10478" y="11459"/>
                    <a:pt x="10501" y="11367"/>
                  </a:cubicBezTo>
                  <a:cubicBezTo>
                    <a:pt x="10615" y="11002"/>
                    <a:pt x="10660" y="10591"/>
                    <a:pt x="10660" y="10203"/>
                  </a:cubicBezTo>
                  <a:cubicBezTo>
                    <a:pt x="10683" y="9404"/>
                    <a:pt x="10546" y="8628"/>
                    <a:pt x="10409" y="8035"/>
                  </a:cubicBezTo>
                  <a:cubicBezTo>
                    <a:pt x="10364" y="7898"/>
                    <a:pt x="10341" y="7761"/>
                    <a:pt x="10318" y="7647"/>
                  </a:cubicBezTo>
                  <a:cubicBezTo>
                    <a:pt x="10272" y="7533"/>
                    <a:pt x="10227" y="7441"/>
                    <a:pt x="10204" y="7350"/>
                  </a:cubicBezTo>
                  <a:lnTo>
                    <a:pt x="10204" y="7350"/>
                  </a:lnTo>
                  <a:cubicBezTo>
                    <a:pt x="10455" y="7464"/>
                    <a:pt x="10683" y="7601"/>
                    <a:pt x="10866" y="7761"/>
                  </a:cubicBezTo>
                  <a:cubicBezTo>
                    <a:pt x="11163" y="8012"/>
                    <a:pt x="11322" y="8309"/>
                    <a:pt x="11459" y="8491"/>
                  </a:cubicBezTo>
                  <a:cubicBezTo>
                    <a:pt x="11505" y="8605"/>
                    <a:pt x="11551" y="8674"/>
                    <a:pt x="11573" y="8742"/>
                  </a:cubicBezTo>
                  <a:cubicBezTo>
                    <a:pt x="11596" y="8788"/>
                    <a:pt x="11619" y="8811"/>
                    <a:pt x="11619" y="8811"/>
                  </a:cubicBezTo>
                  <a:cubicBezTo>
                    <a:pt x="11619" y="8811"/>
                    <a:pt x="11619" y="8788"/>
                    <a:pt x="11596" y="8720"/>
                  </a:cubicBezTo>
                  <a:cubicBezTo>
                    <a:pt x="11573" y="8674"/>
                    <a:pt x="11528" y="8583"/>
                    <a:pt x="11482" y="8468"/>
                  </a:cubicBezTo>
                  <a:cubicBezTo>
                    <a:pt x="11391" y="8263"/>
                    <a:pt x="11208" y="7966"/>
                    <a:pt x="10911" y="7692"/>
                  </a:cubicBezTo>
                  <a:cubicBezTo>
                    <a:pt x="10706" y="7510"/>
                    <a:pt x="10455" y="7350"/>
                    <a:pt x="10158" y="7213"/>
                  </a:cubicBezTo>
                  <a:cubicBezTo>
                    <a:pt x="10135" y="7145"/>
                    <a:pt x="10113" y="7099"/>
                    <a:pt x="10113" y="7099"/>
                  </a:cubicBezTo>
                  <a:cubicBezTo>
                    <a:pt x="10090" y="7122"/>
                    <a:pt x="10113" y="7145"/>
                    <a:pt x="10113" y="7213"/>
                  </a:cubicBezTo>
                  <a:cubicBezTo>
                    <a:pt x="9976" y="7145"/>
                    <a:pt x="9839" y="7076"/>
                    <a:pt x="9702" y="7030"/>
                  </a:cubicBezTo>
                  <a:cubicBezTo>
                    <a:pt x="9222" y="6894"/>
                    <a:pt x="8675" y="6802"/>
                    <a:pt x="8150" y="6779"/>
                  </a:cubicBezTo>
                  <a:cubicBezTo>
                    <a:pt x="7928" y="6760"/>
                    <a:pt x="7702" y="6753"/>
                    <a:pt x="7477" y="6753"/>
                  </a:cubicBezTo>
                  <a:cubicBezTo>
                    <a:pt x="7170" y="6753"/>
                    <a:pt x="6865" y="6766"/>
                    <a:pt x="6575" y="6779"/>
                  </a:cubicBezTo>
                  <a:cubicBezTo>
                    <a:pt x="6073" y="6779"/>
                    <a:pt x="5616" y="6757"/>
                    <a:pt x="5228" y="6734"/>
                  </a:cubicBezTo>
                  <a:cubicBezTo>
                    <a:pt x="4840" y="6688"/>
                    <a:pt x="4498" y="6642"/>
                    <a:pt x="4269" y="6597"/>
                  </a:cubicBezTo>
                  <a:cubicBezTo>
                    <a:pt x="4064" y="6551"/>
                    <a:pt x="3927" y="6505"/>
                    <a:pt x="3927" y="6505"/>
                  </a:cubicBezTo>
                  <a:lnTo>
                    <a:pt x="3836" y="6505"/>
                  </a:lnTo>
                  <a:cubicBezTo>
                    <a:pt x="3767" y="6483"/>
                    <a:pt x="3699" y="6460"/>
                    <a:pt x="3585" y="6414"/>
                  </a:cubicBezTo>
                  <a:cubicBezTo>
                    <a:pt x="3356" y="6369"/>
                    <a:pt x="3037" y="6277"/>
                    <a:pt x="2694" y="6095"/>
                  </a:cubicBezTo>
                  <a:cubicBezTo>
                    <a:pt x="2603" y="6049"/>
                    <a:pt x="2512" y="6003"/>
                    <a:pt x="2420" y="5958"/>
                  </a:cubicBezTo>
                  <a:cubicBezTo>
                    <a:pt x="2329" y="5912"/>
                    <a:pt x="2238" y="5844"/>
                    <a:pt x="2147" y="5775"/>
                  </a:cubicBezTo>
                  <a:cubicBezTo>
                    <a:pt x="2101" y="5752"/>
                    <a:pt x="2055" y="5707"/>
                    <a:pt x="2010" y="5684"/>
                  </a:cubicBezTo>
                  <a:cubicBezTo>
                    <a:pt x="1964" y="5661"/>
                    <a:pt x="1918" y="5615"/>
                    <a:pt x="1873" y="5570"/>
                  </a:cubicBezTo>
                  <a:cubicBezTo>
                    <a:pt x="1781" y="5501"/>
                    <a:pt x="1690" y="5433"/>
                    <a:pt x="1599" y="5341"/>
                  </a:cubicBezTo>
                  <a:cubicBezTo>
                    <a:pt x="1234" y="5022"/>
                    <a:pt x="937" y="4588"/>
                    <a:pt x="686" y="4109"/>
                  </a:cubicBezTo>
                  <a:cubicBezTo>
                    <a:pt x="457" y="3652"/>
                    <a:pt x="298" y="3150"/>
                    <a:pt x="206" y="2671"/>
                  </a:cubicBezTo>
                  <a:cubicBezTo>
                    <a:pt x="115" y="2169"/>
                    <a:pt x="92" y="1712"/>
                    <a:pt x="115" y="1324"/>
                  </a:cubicBezTo>
                  <a:cubicBezTo>
                    <a:pt x="115" y="913"/>
                    <a:pt x="161" y="594"/>
                    <a:pt x="184" y="365"/>
                  </a:cubicBezTo>
                  <a:cubicBezTo>
                    <a:pt x="206" y="251"/>
                    <a:pt x="206" y="160"/>
                    <a:pt x="229" y="92"/>
                  </a:cubicBezTo>
                  <a:cubicBezTo>
                    <a:pt x="229" y="23"/>
                    <a:pt x="229" y="0"/>
                    <a:pt x="2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4"/>
            <p:cNvSpPr/>
            <p:nvPr/>
          </p:nvSpPr>
          <p:spPr>
            <a:xfrm>
              <a:off x="4693250" y="3664825"/>
              <a:ext cx="566650" cy="518800"/>
            </a:xfrm>
            <a:custGeom>
              <a:avLst/>
              <a:gdLst/>
              <a:ahLst/>
              <a:cxnLst/>
              <a:rect l="l" t="t" r="r" b="b"/>
              <a:pathLst>
                <a:path w="22666" h="20752" extrusionOk="0">
                  <a:moveTo>
                    <a:pt x="14540" y="0"/>
                  </a:moveTo>
                  <a:lnTo>
                    <a:pt x="14540" y="0"/>
                  </a:lnTo>
                  <a:cubicBezTo>
                    <a:pt x="13513" y="525"/>
                    <a:pt x="12577" y="1119"/>
                    <a:pt x="11847" y="1644"/>
                  </a:cubicBezTo>
                  <a:lnTo>
                    <a:pt x="12509" y="5296"/>
                  </a:lnTo>
                  <a:cubicBezTo>
                    <a:pt x="12509" y="5296"/>
                    <a:pt x="17097" y="6209"/>
                    <a:pt x="17530" y="10181"/>
                  </a:cubicBezTo>
                  <a:cubicBezTo>
                    <a:pt x="17784" y="12520"/>
                    <a:pt x="16566" y="13176"/>
                    <a:pt x="15449" y="13176"/>
                  </a:cubicBezTo>
                  <a:cubicBezTo>
                    <a:pt x="14659" y="13176"/>
                    <a:pt x="13919" y="12848"/>
                    <a:pt x="13787" y="12554"/>
                  </a:cubicBezTo>
                  <a:cubicBezTo>
                    <a:pt x="13467" y="11824"/>
                    <a:pt x="11938" y="10614"/>
                    <a:pt x="7761" y="10409"/>
                  </a:cubicBezTo>
                  <a:cubicBezTo>
                    <a:pt x="3584" y="10181"/>
                    <a:pt x="2945" y="6095"/>
                    <a:pt x="2945" y="6095"/>
                  </a:cubicBezTo>
                  <a:cubicBezTo>
                    <a:pt x="2671" y="5844"/>
                    <a:pt x="2374" y="5638"/>
                    <a:pt x="2100" y="5479"/>
                  </a:cubicBezTo>
                  <a:cubicBezTo>
                    <a:pt x="1416" y="5638"/>
                    <a:pt x="982" y="5730"/>
                    <a:pt x="982" y="5730"/>
                  </a:cubicBezTo>
                  <a:cubicBezTo>
                    <a:pt x="936" y="5867"/>
                    <a:pt x="0" y="10591"/>
                    <a:pt x="3630" y="11892"/>
                  </a:cubicBezTo>
                  <a:cubicBezTo>
                    <a:pt x="7259" y="13193"/>
                    <a:pt x="9724" y="12189"/>
                    <a:pt x="10957" y="13125"/>
                  </a:cubicBezTo>
                  <a:cubicBezTo>
                    <a:pt x="12189" y="14061"/>
                    <a:pt x="10363" y="19516"/>
                    <a:pt x="10363" y="19516"/>
                  </a:cubicBezTo>
                  <a:cubicBezTo>
                    <a:pt x="10363" y="19516"/>
                    <a:pt x="11122" y="20751"/>
                    <a:pt x="13124" y="20751"/>
                  </a:cubicBezTo>
                  <a:cubicBezTo>
                    <a:pt x="13177" y="20751"/>
                    <a:pt x="13230" y="20750"/>
                    <a:pt x="13285" y="20749"/>
                  </a:cubicBezTo>
                  <a:cubicBezTo>
                    <a:pt x="15385" y="20680"/>
                    <a:pt x="18489" y="15088"/>
                    <a:pt x="17622" y="10363"/>
                  </a:cubicBezTo>
                  <a:lnTo>
                    <a:pt x="17622" y="10363"/>
                  </a:lnTo>
                  <a:lnTo>
                    <a:pt x="18147" y="11253"/>
                  </a:lnTo>
                  <a:lnTo>
                    <a:pt x="20178" y="11390"/>
                  </a:lnTo>
                  <a:cubicBezTo>
                    <a:pt x="20178" y="11390"/>
                    <a:pt x="22095" y="8012"/>
                    <a:pt x="22666" y="4680"/>
                  </a:cubicBezTo>
                  <a:lnTo>
                    <a:pt x="22666" y="4680"/>
                  </a:lnTo>
                  <a:cubicBezTo>
                    <a:pt x="22232" y="5433"/>
                    <a:pt x="21684" y="6026"/>
                    <a:pt x="20977" y="6118"/>
                  </a:cubicBezTo>
                  <a:cubicBezTo>
                    <a:pt x="20909" y="6127"/>
                    <a:pt x="20843" y="6132"/>
                    <a:pt x="20778" y="6132"/>
                  </a:cubicBezTo>
                  <a:cubicBezTo>
                    <a:pt x="18818" y="6132"/>
                    <a:pt x="18284" y="1918"/>
                    <a:pt x="18284" y="1918"/>
                  </a:cubicBezTo>
                  <a:cubicBezTo>
                    <a:pt x="18284" y="1918"/>
                    <a:pt x="15933" y="1918"/>
                    <a:pt x="14700" y="936"/>
                  </a:cubicBezTo>
                  <a:cubicBezTo>
                    <a:pt x="14403" y="708"/>
                    <a:pt x="14380" y="366"/>
                    <a:pt x="1454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4"/>
            <p:cNvSpPr/>
            <p:nvPr/>
          </p:nvSpPr>
          <p:spPr>
            <a:xfrm>
              <a:off x="5180000" y="3652425"/>
              <a:ext cx="39400" cy="31550"/>
            </a:xfrm>
            <a:custGeom>
              <a:avLst/>
              <a:gdLst/>
              <a:ahLst/>
              <a:cxnLst/>
              <a:rect l="l" t="t" r="r" b="b"/>
              <a:pathLst>
                <a:path w="1576" h="1262" extrusionOk="0">
                  <a:moveTo>
                    <a:pt x="306" y="0"/>
                  </a:moveTo>
                  <a:cubicBezTo>
                    <a:pt x="200" y="0"/>
                    <a:pt x="115" y="29"/>
                    <a:pt x="69" y="86"/>
                  </a:cubicBezTo>
                  <a:cubicBezTo>
                    <a:pt x="0" y="200"/>
                    <a:pt x="115" y="405"/>
                    <a:pt x="366" y="519"/>
                  </a:cubicBezTo>
                  <a:cubicBezTo>
                    <a:pt x="491" y="576"/>
                    <a:pt x="617" y="605"/>
                    <a:pt x="722" y="605"/>
                  </a:cubicBezTo>
                  <a:cubicBezTo>
                    <a:pt x="828" y="605"/>
                    <a:pt x="913" y="576"/>
                    <a:pt x="959" y="519"/>
                  </a:cubicBezTo>
                  <a:cubicBezTo>
                    <a:pt x="1028" y="405"/>
                    <a:pt x="891" y="200"/>
                    <a:pt x="662" y="86"/>
                  </a:cubicBezTo>
                  <a:cubicBezTo>
                    <a:pt x="537" y="29"/>
                    <a:pt x="411" y="0"/>
                    <a:pt x="306" y="0"/>
                  </a:cubicBezTo>
                  <a:close/>
                  <a:moveTo>
                    <a:pt x="1119" y="667"/>
                  </a:moveTo>
                  <a:cubicBezTo>
                    <a:pt x="1101" y="667"/>
                    <a:pt x="1085" y="671"/>
                    <a:pt x="1073" y="679"/>
                  </a:cubicBezTo>
                  <a:cubicBezTo>
                    <a:pt x="982" y="748"/>
                    <a:pt x="1005" y="907"/>
                    <a:pt x="1119" y="1067"/>
                  </a:cubicBezTo>
                  <a:cubicBezTo>
                    <a:pt x="1213" y="1180"/>
                    <a:pt x="1338" y="1262"/>
                    <a:pt x="1430" y="1262"/>
                  </a:cubicBezTo>
                  <a:cubicBezTo>
                    <a:pt x="1450" y="1262"/>
                    <a:pt x="1468" y="1258"/>
                    <a:pt x="1484" y="1250"/>
                  </a:cubicBezTo>
                  <a:cubicBezTo>
                    <a:pt x="1575" y="1181"/>
                    <a:pt x="1553" y="1021"/>
                    <a:pt x="1438" y="862"/>
                  </a:cubicBezTo>
                  <a:cubicBezTo>
                    <a:pt x="1345" y="749"/>
                    <a:pt x="1204" y="667"/>
                    <a:pt x="1119" y="66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4"/>
            <p:cNvSpPr/>
            <p:nvPr/>
          </p:nvSpPr>
          <p:spPr>
            <a:xfrm>
              <a:off x="5096675" y="3883900"/>
              <a:ext cx="17150" cy="45800"/>
            </a:xfrm>
            <a:custGeom>
              <a:avLst/>
              <a:gdLst/>
              <a:ahLst/>
              <a:cxnLst/>
              <a:rect l="l" t="t" r="r" b="b"/>
              <a:pathLst>
                <a:path w="686" h="1832" extrusionOk="0">
                  <a:moveTo>
                    <a:pt x="211" y="0"/>
                  </a:moveTo>
                  <a:cubicBezTo>
                    <a:pt x="202" y="0"/>
                    <a:pt x="193" y="1"/>
                    <a:pt x="184" y="2"/>
                  </a:cubicBezTo>
                  <a:cubicBezTo>
                    <a:pt x="47" y="48"/>
                    <a:pt x="1" y="276"/>
                    <a:pt x="92" y="527"/>
                  </a:cubicBezTo>
                  <a:cubicBezTo>
                    <a:pt x="178" y="764"/>
                    <a:pt x="346" y="940"/>
                    <a:pt x="479" y="940"/>
                  </a:cubicBezTo>
                  <a:cubicBezTo>
                    <a:pt x="487" y="940"/>
                    <a:pt x="495" y="940"/>
                    <a:pt x="503" y="938"/>
                  </a:cubicBezTo>
                  <a:cubicBezTo>
                    <a:pt x="640" y="915"/>
                    <a:pt x="686" y="687"/>
                    <a:pt x="594" y="436"/>
                  </a:cubicBezTo>
                  <a:cubicBezTo>
                    <a:pt x="530" y="178"/>
                    <a:pt x="364" y="0"/>
                    <a:pt x="211" y="0"/>
                  </a:cubicBezTo>
                  <a:close/>
                  <a:moveTo>
                    <a:pt x="437" y="1141"/>
                  </a:moveTo>
                  <a:cubicBezTo>
                    <a:pt x="353" y="1141"/>
                    <a:pt x="273" y="1271"/>
                    <a:pt x="252" y="1440"/>
                  </a:cubicBezTo>
                  <a:cubicBezTo>
                    <a:pt x="206" y="1623"/>
                    <a:pt x="275" y="1806"/>
                    <a:pt x="366" y="1828"/>
                  </a:cubicBezTo>
                  <a:cubicBezTo>
                    <a:pt x="376" y="1830"/>
                    <a:pt x="385" y="1831"/>
                    <a:pt x="395" y="1831"/>
                  </a:cubicBezTo>
                  <a:cubicBezTo>
                    <a:pt x="495" y="1831"/>
                    <a:pt x="573" y="1720"/>
                    <a:pt x="594" y="1532"/>
                  </a:cubicBezTo>
                  <a:cubicBezTo>
                    <a:pt x="617" y="1349"/>
                    <a:pt x="572" y="1166"/>
                    <a:pt x="457" y="1144"/>
                  </a:cubicBezTo>
                  <a:cubicBezTo>
                    <a:pt x="451" y="1142"/>
                    <a:pt x="444" y="1141"/>
                    <a:pt x="437" y="114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4"/>
            <p:cNvSpPr/>
            <p:nvPr/>
          </p:nvSpPr>
          <p:spPr>
            <a:xfrm>
              <a:off x="4721200" y="3486250"/>
              <a:ext cx="305900" cy="350925"/>
            </a:xfrm>
            <a:custGeom>
              <a:avLst/>
              <a:gdLst/>
              <a:ahLst/>
              <a:cxnLst/>
              <a:rect l="l" t="t" r="r" b="b"/>
              <a:pathLst>
                <a:path w="12236" h="14037" extrusionOk="0">
                  <a:moveTo>
                    <a:pt x="6664" y="1"/>
                  </a:moveTo>
                  <a:cubicBezTo>
                    <a:pt x="5882" y="1"/>
                    <a:pt x="4993" y="160"/>
                    <a:pt x="4018" y="570"/>
                  </a:cubicBezTo>
                  <a:cubicBezTo>
                    <a:pt x="594" y="2031"/>
                    <a:pt x="1" y="12873"/>
                    <a:pt x="1" y="12873"/>
                  </a:cubicBezTo>
                  <a:cubicBezTo>
                    <a:pt x="1325" y="13748"/>
                    <a:pt x="3126" y="14037"/>
                    <a:pt x="4926" y="14037"/>
                  </a:cubicBezTo>
                  <a:cubicBezTo>
                    <a:pt x="8432" y="14037"/>
                    <a:pt x="11939" y="12941"/>
                    <a:pt x="11939" y="12941"/>
                  </a:cubicBezTo>
                  <a:cubicBezTo>
                    <a:pt x="12235" y="8148"/>
                    <a:pt x="10158" y="1597"/>
                    <a:pt x="10158" y="1597"/>
                  </a:cubicBezTo>
                  <a:cubicBezTo>
                    <a:pt x="9913" y="1009"/>
                    <a:pt x="8629" y="1"/>
                    <a:pt x="6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4"/>
            <p:cNvSpPr/>
            <p:nvPr/>
          </p:nvSpPr>
          <p:spPr>
            <a:xfrm>
              <a:off x="4717775" y="3493075"/>
              <a:ext cx="301325" cy="344100"/>
            </a:xfrm>
            <a:custGeom>
              <a:avLst/>
              <a:gdLst/>
              <a:ahLst/>
              <a:cxnLst/>
              <a:rect l="l" t="t" r="r" b="b"/>
              <a:pathLst>
                <a:path w="12053" h="13764" extrusionOk="0">
                  <a:moveTo>
                    <a:pt x="4931" y="0"/>
                  </a:moveTo>
                  <a:cubicBezTo>
                    <a:pt x="4634" y="69"/>
                    <a:pt x="4338" y="183"/>
                    <a:pt x="4041" y="297"/>
                  </a:cubicBezTo>
                  <a:cubicBezTo>
                    <a:pt x="617" y="1758"/>
                    <a:pt x="1" y="12600"/>
                    <a:pt x="1" y="12600"/>
                  </a:cubicBezTo>
                  <a:cubicBezTo>
                    <a:pt x="1325" y="13475"/>
                    <a:pt x="3126" y="13764"/>
                    <a:pt x="4926" y="13764"/>
                  </a:cubicBezTo>
                  <a:cubicBezTo>
                    <a:pt x="8432" y="13764"/>
                    <a:pt x="11939" y="12668"/>
                    <a:pt x="11939" y="12668"/>
                  </a:cubicBezTo>
                  <a:cubicBezTo>
                    <a:pt x="12053" y="11048"/>
                    <a:pt x="11870" y="9267"/>
                    <a:pt x="11619" y="7578"/>
                  </a:cubicBezTo>
                  <a:lnTo>
                    <a:pt x="11619" y="7578"/>
                  </a:lnTo>
                  <a:cubicBezTo>
                    <a:pt x="11665" y="8811"/>
                    <a:pt x="11391" y="11253"/>
                    <a:pt x="8629" y="11892"/>
                  </a:cubicBezTo>
                  <a:cubicBezTo>
                    <a:pt x="8319" y="11966"/>
                    <a:pt x="8022" y="12001"/>
                    <a:pt x="7739" y="12001"/>
                  </a:cubicBezTo>
                  <a:cubicBezTo>
                    <a:pt x="4614" y="12001"/>
                    <a:pt x="3090" y="7789"/>
                    <a:pt x="3676" y="5592"/>
                  </a:cubicBezTo>
                  <a:cubicBezTo>
                    <a:pt x="4315" y="3196"/>
                    <a:pt x="5844" y="1461"/>
                    <a:pt x="5844" y="1461"/>
                  </a:cubicBezTo>
                  <a:cubicBezTo>
                    <a:pt x="5844" y="1461"/>
                    <a:pt x="6164" y="571"/>
                    <a:pt x="493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4"/>
            <p:cNvSpPr/>
            <p:nvPr/>
          </p:nvSpPr>
          <p:spPr>
            <a:xfrm>
              <a:off x="4976275" y="3534725"/>
              <a:ext cx="42250" cy="264800"/>
            </a:xfrm>
            <a:custGeom>
              <a:avLst/>
              <a:gdLst/>
              <a:ahLst/>
              <a:cxnLst/>
              <a:rect l="l" t="t" r="r" b="b"/>
              <a:pathLst>
                <a:path w="1690" h="10592" extrusionOk="0">
                  <a:moveTo>
                    <a:pt x="1" y="0"/>
                  </a:moveTo>
                  <a:cubicBezTo>
                    <a:pt x="1" y="0"/>
                    <a:pt x="24" y="92"/>
                    <a:pt x="69" y="229"/>
                  </a:cubicBezTo>
                  <a:cubicBezTo>
                    <a:pt x="92" y="366"/>
                    <a:pt x="161" y="571"/>
                    <a:pt x="229" y="822"/>
                  </a:cubicBezTo>
                  <a:cubicBezTo>
                    <a:pt x="320" y="1050"/>
                    <a:pt x="389" y="1347"/>
                    <a:pt x="480" y="1644"/>
                  </a:cubicBezTo>
                  <a:cubicBezTo>
                    <a:pt x="571" y="1940"/>
                    <a:pt x="663" y="2260"/>
                    <a:pt x="731" y="2602"/>
                  </a:cubicBezTo>
                  <a:cubicBezTo>
                    <a:pt x="800" y="2922"/>
                    <a:pt x="891" y="3242"/>
                    <a:pt x="937" y="3561"/>
                  </a:cubicBezTo>
                  <a:cubicBezTo>
                    <a:pt x="1005" y="3881"/>
                    <a:pt x="1051" y="4155"/>
                    <a:pt x="1096" y="4406"/>
                  </a:cubicBezTo>
                  <a:cubicBezTo>
                    <a:pt x="1119" y="4657"/>
                    <a:pt x="1142" y="4862"/>
                    <a:pt x="1165" y="5022"/>
                  </a:cubicBezTo>
                  <a:cubicBezTo>
                    <a:pt x="1165" y="5159"/>
                    <a:pt x="1188" y="5250"/>
                    <a:pt x="1188" y="5250"/>
                  </a:cubicBezTo>
                  <a:cubicBezTo>
                    <a:pt x="1188" y="5250"/>
                    <a:pt x="1233" y="5570"/>
                    <a:pt x="1279" y="6072"/>
                  </a:cubicBezTo>
                  <a:cubicBezTo>
                    <a:pt x="1325" y="6323"/>
                    <a:pt x="1347" y="6620"/>
                    <a:pt x="1393" y="6939"/>
                  </a:cubicBezTo>
                  <a:cubicBezTo>
                    <a:pt x="1439" y="7236"/>
                    <a:pt x="1439" y="7578"/>
                    <a:pt x="1462" y="7921"/>
                  </a:cubicBezTo>
                  <a:cubicBezTo>
                    <a:pt x="1507" y="8583"/>
                    <a:pt x="1576" y="9245"/>
                    <a:pt x="1599" y="9747"/>
                  </a:cubicBezTo>
                  <a:cubicBezTo>
                    <a:pt x="1621" y="9998"/>
                    <a:pt x="1621" y="10226"/>
                    <a:pt x="1621" y="10363"/>
                  </a:cubicBezTo>
                  <a:cubicBezTo>
                    <a:pt x="1621" y="10523"/>
                    <a:pt x="1644" y="10591"/>
                    <a:pt x="1644" y="10591"/>
                  </a:cubicBezTo>
                  <a:cubicBezTo>
                    <a:pt x="1644" y="10591"/>
                    <a:pt x="1667" y="10523"/>
                    <a:pt x="1667" y="10363"/>
                  </a:cubicBezTo>
                  <a:cubicBezTo>
                    <a:pt x="1667" y="10226"/>
                    <a:pt x="1690" y="9998"/>
                    <a:pt x="1690" y="9747"/>
                  </a:cubicBezTo>
                  <a:cubicBezTo>
                    <a:pt x="1690" y="9245"/>
                    <a:pt x="1644" y="8583"/>
                    <a:pt x="1621" y="7898"/>
                  </a:cubicBezTo>
                  <a:cubicBezTo>
                    <a:pt x="1621" y="7555"/>
                    <a:pt x="1599" y="7236"/>
                    <a:pt x="1576" y="6916"/>
                  </a:cubicBezTo>
                  <a:cubicBezTo>
                    <a:pt x="1553" y="6597"/>
                    <a:pt x="1530" y="6300"/>
                    <a:pt x="1484" y="6049"/>
                  </a:cubicBezTo>
                  <a:cubicBezTo>
                    <a:pt x="1439" y="5547"/>
                    <a:pt x="1416" y="5204"/>
                    <a:pt x="1416" y="5204"/>
                  </a:cubicBezTo>
                  <a:cubicBezTo>
                    <a:pt x="1416" y="5204"/>
                    <a:pt x="1393" y="5136"/>
                    <a:pt x="1370" y="4976"/>
                  </a:cubicBezTo>
                  <a:cubicBezTo>
                    <a:pt x="1347" y="4839"/>
                    <a:pt x="1347" y="4634"/>
                    <a:pt x="1302" y="4383"/>
                  </a:cubicBezTo>
                  <a:cubicBezTo>
                    <a:pt x="1233" y="4132"/>
                    <a:pt x="1188" y="3835"/>
                    <a:pt x="1119" y="3515"/>
                  </a:cubicBezTo>
                  <a:cubicBezTo>
                    <a:pt x="1074" y="3219"/>
                    <a:pt x="959" y="2876"/>
                    <a:pt x="891" y="2557"/>
                  </a:cubicBezTo>
                  <a:cubicBezTo>
                    <a:pt x="800" y="2237"/>
                    <a:pt x="708" y="1895"/>
                    <a:pt x="594" y="1598"/>
                  </a:cubicBezTo>
                  <a:cubicBezTo>
                    <a:pt x="503" y="1301"/>
                    <a:pt x="412" y="1027"/>
                    <a:pt x="320" y="776"/>
                  </a:cubicBezTo>
                  <a:cubicBezTo>
                    <a:pt x="229" y="548"/>
                    <a:pt x="161" y="343"/>
                    <a:pt x="92" y="206"/>
                  </a:cubicBezTo>
                  <a:cubicBezTo>
                    <a:pt x="46" y="69"/>
                    <a:pt x="24"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4"/>
            <p:cNvSpPr/>
            <p:nvPr/>
          </p:nvSpPr>
          <p:spPr>
            <a:xfrm>
              <a:off x="4816500" y="3803500"/>
              <a:ext cx="180350" cy="23650"/>
            </a:xfrm>
            <a:custGeom>
              <a:avLst/>
              <a:gdLst/>
              <a:ahLst/>
              <a:cxnLst/>
              <a:rect l="l" t="t" r="r" b="b"/>
              <a:pathLst>
                <a:path w="7214" h="946" extrusionOk="0">
                  <a:moveTo>
                    <a:pt x="7191" y="0"/>
                  </a:moveTo>
                  <a:cubicBezTo>
                    <a:pt x="7191" y="0"/>
                    <a:pt x="6962" y="46"/>
                    <a:pt x="6643" y="137"/>
                  </a:cubicBezTo>
                  <a:cubicBezTo>
                    <a:pt x="6300" y="228"/>
                    <a:pt x="5867" y="320"/>
                    <a:pt x="5410" y="411"/>
                  </a:cubicBezTo>
                  <a:cubicBezTo>
                    <a:pt x="4977" y="502"/>
                    <a:pt x="4520" y="593"/>
                    <a:pt x="4178" y="616"/>
                  </a:cubicBezTo>
                  <a:cubicBezTo>
                    <a:pt x="3858" y="662"/>
                    <a:pt x="3630" y="685"/>
                    <a:pt x="3630" y="685"/>
                  </a:cubicBezTo>
                  <a:cubicBezTo>
                    <a:pt x="3630" y="685"/>
                    <a:pt x="3402" y="708"/>
                    <a:pt x="3059" y="730"/>
                  </a:cubicBezTo>
                  <a:cubicBezTo>
                    <a:pt x="2717" y="776"/>
                    <a:pt x="2260" y="753"/>
                    <a:pt x="1804" y="776"/>
                  </a:cubicBezTo>
                  <a:cubicBezTo>
                    <a:pt x="982" y="755"/>
                    <a:pt x="140" y="637"/>
                    <a:pt x="16" y="637"/>
                  </a:cubicBezTo>
                  <a:cubicBezTo>
                    <a:pt x="6" y="637"/>
                    <a:pt x="1" y="637"/>
                    <a:pt x="1" y="639"/>
                  </a:cubicBezTo>
                  <a:cubicBezTo>
                    <a:pt x="1" y="662"/>
                    <a:pt x="229" y="708"/>
                    <a:pt x="549" y="776"/>
                  </a:cubicBezTo>
                  <a:cubicBezTo>
                    <a:pt x="891" y="867"/>
                    <a:pt x="1347" y="890"/>
                    <a:pt x="1804" y="936"/>
                  </a:cubicBezTo>
                  <a:cubicBezTo>
                    <a:pt x="2108" y="936"/>
                    <a:pt x="2413" y="946"/>
                    <a:pt x="2690" y="946"/>
                  </a:cubicBezTo>
                  <a:cubicBezTo>
                    <a:pt x="2829" y="946"/>
                    <a:pt x="2960" y="943"/>
                    <a:pt x="3082" y="936"/>
                  </a:cubicBezTo>
                  <a:cubicBezTo>
                    <a:pt x="3425" y="913"/>
                    <a:pt x="3653" y="913"/>
                    <a:pt x="3653" y="913"/>
                  </a:cubicBezTo>
                  <a:cubicBezTo>
                    <a:pt x="3653" y="913"/>
                    <a:pt x="3881" y="867"/>
                    <a:pt x="4223" y="822"/>
                  </a:cubicBezTo>
                  <a:cubicBezTo>
                    <a:pt x="4566" y="776"/>
                    <a:pt x="4999" y="662"/>
                    <a:pt x="5456" y="571"/>
                  </a:cubicBezTo>
                  <a:cubicBezTo>
                    <a:pt x="5890" y="457"/>
                    <a:pt x="6346" y="342"/>
                    <a:pt x="6666" y="205"/>
                  </a:cubicBezTo>
                  <a:cubicBezTo>
                    <a:pt x="6985" y="91"/>
                    <a:pt x="7214" y="23"/>
                    <a:pt x="7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4"/>
            <p:cNvSpPr/>
            <p:nvPr/>
          </p:nvSpPr>
          <p:spPr>
            <a:xfrm>
              <a:off x="4854175" y="3796550"/>
              <a:ext cx="87325" cy="13800"/>
            </a:xfrm>
            <a:custGeom>
              <a:avLst/>
              <a:gdLst/>
              <a:ahLst/>
              <a:cxnLst/>
              <a:rect l="l" t="t" r="r" b="b"/>
              <a:pathLst>
                <a:path w="3493" h="552" extrusionOk="0">
                  <a:moveTo>
                    <a:pt x="37" y="1"/>
                  </a:moveTo>
                  <a:cubicBezTo>
                    <a:pt x="28" y="1"/>
                    <a:pt x="23" y="2"/>
                    <a:pt x="23" y="4"/>
                  </a:cubicBezTo>
                  <a:cubicBezTo>
                    <a:pt x="0" y="27"/>
                    <a:pt x="434" y="187"/>
                    <a:pt x="845" y="301"/>
                  </a:cubicBezTo>
                  <a:cubicBezTo>
                    <a:pt x="1278" y="438"/>
                    <a:pt x="1712" y="506"/>
                    <a:pt x="1712" y="506"/>
                  </a:cubicBezTo>
                  <a:cubicBezTo>
                    <a:pt x="1712" y="506"/>
                    <a:pt x="1826" y="529"/>
                    <a:pt x="2009" y="529"/>
                  </a:cubicBezTo>
                  <a:cubicBezTo>
                    <a:pt x="2169" y="552"/>
                    <a:pt x="2397" y="552"/>
                    <a:pt x="2625" y="552"/>
                  </a:cubicBezTo>
                  <a:cubicBezTo>
                    <a:pt x="3082" y="506"/>
                    <a:pt x="3492" y="347"/>
                    <a:pt x="3492" y="324"/>
                  </a:cubicBezTo>
                  <a:cubicBezTo>
                    <a:pt x="3490" y="321"/>
                    <a:pt x="3483" y="320"/>
                    <a:pt x="3471" y="320"/>
                  </a:cubicBezTo>
                  <a:cubicBezTo>
                    <a:pt x="3378" y="320"/>
                    <a:pt x="3011" y="392"/>
                    <a:pt x="2625" y="392"/>
                  </a:cubicBezTo>
                  <a:cubicBezTo>
                    <a:pt x="2397" y="369"/>
                    <a:pt x="2191" y="369"/>
                    <a:pt x="2032" y="324"/>
                  </a:cubicBezTo>
                  <a:cubicBezTo>
                    <a:pt x="1849" y="301"/>
                    <a:pt x="1758" y="278"/>
                    <a:pt x="1758" y="278"/>
                  </a:cubicBezTo>
                  <a:cubicBezTo>
                    <a:pt x="1758" y="278"/>
                    <a:pt x="1324" y="232"/>
                    <a:pt x="890" y="141"/>
                  </a:cubicBezTo>
                  <a:cubicBezTo>
                    <a:pt x="503" y="80"/>
                    <a:pt x="116" y="1"/>
                    <a:pt x="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4"/>
            <p:cNvSpPr/>
            <p:nvPr/>
          </p:nvSpPr>
          <p:spPr>
            <a:xfrm>
              <a:off x="4958600" y="3588000"/>
              <a:ext cx="24550" cy="52875"/>
            </a:xfrm>
            <a:custGeom>
              <a:avLst/>
              <a:gdLst/>
              <a:ahLst/>
              <a:cxnLst/>
              <a:rect l="l" t="t" r="r" b="b"/>
              <a:pathLst>
                <a:path w="982" h="2115" extrusionOk="0">
                  <a:moveTo>
                    <a:pt x="256" y="0"/>
                  </a:moveTo>
                  <a:cubicBezTo>
                    <a:pt x="230" y="0"/>
                    <a:pt x="206" y="5"/>
                    <a:pt x="183" y="15"/>
                  </a:cubicBezTo>
                  <a:cubicBezTo>
                    <a:pt x="23" y="83"/>
                    <a:pt x="0" y="357"/>
                    <a:pt x="160" y="654"/>
                  </a:cubicBezTo>
                  <a:cubicBezTo>
                    <a:pt x="297" y="889"/>
                    <a:pt x="501" y="1056"/>
                    <a:pt x="657" y="1056"/>
                  </a:cubicBezTo>
                  <a:cubicBezTo>
                    <a:pt x="683" y="1056"/>
                    <a:pt x="708" y="1052"/>
                    <a:pt x="731" y="1042"/>
                  </a:cubicBezTo>
                  <a:cubicBezTo>
                    <a:pt x="890" y="974"/>
                    <a:pt x="890" y="700"/>
                    <a:pt x="753" y="403"/>
                  </a:cubicBezTo>
                  <a:cubicBezTo>
                    <a:pt x="616" y="168"/>
                    <a:pt x="412" y="0"/>
                    <a:pt x="256" y="0"/>
                  </a:cubicBezTo>
                  <a:close/>
                  <a:moveTo>
                    <a:pt x="731" y="1270"/>
                  </a:moveTo>
                  <a:cubicBezTo>
                    <a:pt x="616" y="1270"/>
                    <a:pt x="525" y="1453"/>
                    <a:pt x="525" y="1681"/>
                  </a:cubicBezTo>
                  <a:cubicBezTo>
                    <a:pt x="548" y="1909"/>
                    <a:pt x="662" y="2115"/>
                    <a:pt x="776" y="2115"/>
                  </a:cubicBezTo>
                  <a:cubicBezTo>
                    <a:pt x="890" y="2115"/>
                    <a:pt x="982" y="1955"/>
                    <a:pt x="982" y="1704"/>
                  </a:cubicBezTo>
                  <a:cubicBezTo>
                    <a:pt x="959" y="1476"/>
                    <a:pt x="868" y="1293"/>
                    <a:pt x="731" y="127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4"/>
            <p:cNvSpPr/>
            <p:nvPr/>
          </p:nvSpPr>
          <p:spPr>
            <a:xfrm>
              <a:off x="4793825" y="3468775"/>
              <a:ext cx="200750" cy="87425"/>
            </a:xfrm>
            <a:custGeom>
              <a:avLst/>
              <a:gdLst/>
              <a:ahLst/>
              <a:cxnLst/>
              <a:rect l="l" t="t" r="r" b="b"/>
              <a:pathLst>
                <a:path w="8030" h="3497" extrusionOk="0">
                  <a:moveTo>
                    <a:pt x="3104" y="0"/>
                  </a:moveTo>
                  <a:cubicBezTo>
                    <a:pt x="1" y="0"/>
                    <a:pt x="92" y="2475"/>
                    <a:pt x="1661" y="3232"/>
                  </a:cubicBezTo>
                  <a:cubicBezTo>
                    <a:pt x="2053" y="3421"/>
                    <a:pt x="2402" y="3496"/>
                    <a:pt x="2709" y="3496"/>
                  </a:cubicBezTo>
                  <a:cubicBezTo>
                    <a:pt x="3924" y="3496"/>
                    <a:pt x="4491" y="2319"/>
                    <a:pt x="4491" y="2319"/>
                  </a:cubicBezTo>
                  <a:cubicBezTo>
                    <a:pt x="4491" y="2319"/>
                    <a:pt x="5434" y="3147"/>
                    <a:pt x="6301" y="3147"/>
                  </a:cubicBezTo>
                  <a:cubicBezTo>
                    <a:pt x="6595" y="3147"/>
                    <a:pt x="6880" y="3052"/>
                    <a:pt x="7116" y="2798"/>
                  </a:cubicBezTo>
                  <a:cubicBezTo>
                    <a:pt x="8029" y="1771"/>
                    <a:pt x="5861" y="470"/>
                    <a:pt x="5861" y="470"/>
                  </a:cubicBezTo>
                  <a:cubicBezTo>
                    <a:pt x="4748" y="138"/>
                    <a:pt x="3837" y="0"/>
                    <a:pt x="31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4"/>
            <p:cNvSpPr/>
            <p:nvPr/>
          </p:nvSpPr>
          <p:spPr>
            <a:xfrm>
              <a:off x="4794400" y="3456725"/>
              <a:ext cx="200750" cy="86975"/>
            </a:xfrm>
            <a:custGeom>
              <a:avLst/>
              <a:gdLst/>
              <a:ahLst/>
              <a:cxnLst/>
              <a:rect l="l" t="t" r="r" b="b"/>
              <a:pathLst>
                <a:path w="8030" h="3479" extrusionOk="0">
                  <a:moveTo>
                    <a:pt x="3093" y="1"/>
                  </a:moveTo>
                  <a:cubicBezTo>
                    <a:pt x="1" y="1"/>
                    <a:pt x="93" y="2456"/>
                    <a:pt x="1661" y="3212"/>
                  </a:cubicBezTo>
                  <a:cubicBezTo>
                    <a:pt x="2057" y="3403"/>
                    <a:pt x="2409" y="3478"/>
                    <a:pt x="2718" y="3478"/>
                  </a:cubicBezTo>
                  <a:cubicBezTo>
                    <a:pt x="3927" y="3478"/>
                    <a:pt x="4491" y="2321"/>
                    <a:pt x="4491" y="2321"/>
                  </a:cubicBezTo>
                  <a:cubicBezTo>
                    <a:pt x="4491" y="2321"/>
                    <a:pt x="5411" y="3140"/>
                    <a:pt x="6267" y="3140"/>
                  </a:cubicBezTo>
                  <a:cubicBezTo>
                    <a:pt x="6564" y="3140"/>
                    <a:pt x="6853" y="3042"/>
                    <a:pt x="7093" y="2778"/>
                  </a:cubicBezTo>
                  <a:cubicBezTo>
                    <a:pt x="8029" y="1774"/>
                    <a:pt x="5861" y="473"/>
                    <a:pt x="5861" y="473"/>
                  </a:cubicBezTo>
                  <a:cubicBezTo>
                    <a:pt x="4743" y="139"/>
                    <a:pt x="3828" y="1"/>
                    <a:pt x="30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4"/>
            <p:cNvSpPr/>
            <p:nvPr/>
          </p:nvSpPr>
          <p:spPr>
            <a:xfrm>
              <a:off x="4794250" y="3456550"/>
              <a:ext cx="184350" cy="87150"/>
            </a:xfrm>
            <a:custGeom>
              <a:avLst/>
              <a:gdLst/>
              <a:ahLst/>
              <a:cxnLst/>
              <a:rect l="l" t="t" r="r" b="b"/>
              <a:pathLst>
                <a:path w="7374" h="3486" extrusionOk="0">
                  <a:moveTo>
                    <a:pt x="3059" y="0"/>
                  </a:moveTo>
                  <a:cubicBezTo>
                    <a:pt x="1" y="23"/>
                    <a:pt x="115" y="2465"/>
                    <a:pt x="1667" y="3219"/>
                  </a:cubicBezTo>
                  <a:cubicBezTo>
                    <a:pt x="2063" y="3410"/>
                    <a:pt x="2415" y="3485"/>
                    <a:pt x="2724" y="3485"/>
                  </a:cubicBezTo>
                  <a:cubicBezTo>
                    <a:pt x="3933" y="3485"/>
                    <a:pt x="4497" y="2328"/>
                    <a:pt x="4497" y="2328"/>
                  </a:cubicBezTo>
                  <a:cubicBezTo>
                    <a:pt x="4497" y="2328"/>
                    <a:pt x="5417" y="3147"/>
                    <a:pt x="6273" y="3147"/>
                  </a:cubicBezTo>
                  <a:cubicBezTo>
                    <a:pt x="6570" y="3147"/>
                    <a:pt x="6859" y="3049"/>
                    <a:pt x="7099" y="2785"/>
                  </a:cubicBezTo>
                  <a:cubicBezTo>
                    <a:pt x="7327" y="2557"/>
                    <a:pt x="7373" y="2306"/>
                    <a:pt x="7327" y="2077"/>
                  </a:cubicBezTo>
                  <a:lnTo>
                    <a:pt x="7327" y="2077"/>
                  </a:lnTo>
                  <a:cubicBezTo>
                    <a:pt x="7239" y="2409"/>
                    <a:pt x="7044" y="2740"/>
                    <a:pt x="6513" y="2740"/>
                  </a:cubicBezTo>
                  <a:cubicBezTo>
                    <a:pt x="6496" y="2740"/>
                    <a:pt x="6478" y="2740"/>
                    <a:pt x="6460" y="2739"/>
                  </a:cubicBezTo>
                  <a:cubicBezTo>
                    <a:pt x="5250" y="2716"/>
                    <a:pt x="4520" y="2100"/>
                    <a:pt x="4520" y="2100"/>
                  </a:cubicBezTo>
                  <a:cubicBezTo>
                    <a:pt x="4520" y="2100"/>
                    <a:pt x="3876" y="3115"/>
                    <a:pt x="2858" y="3115"/>
                  </a:cubicBezTo>
                  <a:cubicBezTo>
                    <a:pt x="2664" y="3115"/>
                    <a:pt x="2457" y="3078"/>
                    <a:pt x="2237" y="2990"/>
                  </a:cubicBezTo>
                  <a:cubicBezTo>
                    <a:pt x="926" y="2466"/>
                    <a:pt x="1561" y="1271"/>
                    <a:pt x="1738" y="1271"/>
                  </a:cubicBezTo>
                  <a:cubicBezTo>
                    <a:pt x="1745" y="1271"/>
                    <a:pt x="1752" y="1274"/>
                    <a:pt x="1758" y="1278"/>
                  </a:cubicBezTo>
                  <a:cubicBezTo>
                    <a:pt x="2291" y="1694"/>
                    <a:pt x="3039" y="1999"/>
                    <a:pt x="3870" y="1999"/>
                  </a:cubicBezTo>
                  <a:cubicBezTo>
                    <a:pt x="4499" y="1999"/>
                    <a:pt x="5176" y="1825"/>
                    <a:pt x="5844" y="1393"/>
                  </a:cubicBezTo>
                  <a:cubicBezTo>
                    <a:pt x="5844" y="1393"/>
                    <a:pt x="6141" y="480"/>
                    <a:pt x="4497" y="274"/>
                  </a:cubicBezTo>
                  <a:cubicBezTo>
                    <a:pt x="3995" y="206"/>
                    <a:pt x="3516" y="92"/>
                    <a:pt x="305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4"/>
            <p:cNvSpPr/>
            <p:nvPr/>
          </p:nvSpPr>
          <p:spPr>
            <a:xfrm>
              <a:off x="4836475" y="3478800"/>
              <a:ext cx="105600" cy="31650"/>
            </a:xfrm>
            <a:custGeom>
              <a:avLst/>
              <a:gdLst/>
              <a:ahLst/>
              <a:cxnLst/>
              <a:rect l="l" t="t" r="r" b="b"/>
              <a:pathLst>
                <a:path w="4224" h="1266" extrusionOk="0">
                  <a:moveTo>
                    <a:pt x="23" y="0"/>
                  </a:moveTo>
                  <a:cubicBezTo>
                    <a:pt x="23" y="0"/>
                    <a:pt x="23" y="23"/>
                    <a:pt x="1" y="92"/>
                  </a:cubicBezTo>
                  <a:cubicBezTo>
                    <a:pt x="1" y="115"/>
                    <a:pt x="1" y="137"/>
                    <a:pt x="1" y="137"/>
                  </a:cubicBezTo>
                  <a:cubicBezTo>
                    <a:pt x="1" y="160"/>
                    <a:pt x="23" y="183"/>
                    <a:pt x="23" y="206"/>
                  </a:cubicBezTo>
                  <a:cubicBezTo>
                    <a:pt x="23" y="252"/>
                    <a:pt x="46" y="297"/>
                    <a:pt x="69" y="366"/>
                  </a:cubicBezTo>
                  <a:cubicBezTo>
                    <a:pt x="160" y="571"/>
                    <a:pt x="411" y="777"/>
                    <a:pt x="708" y="913"/>
                  </a:cubicBezTo>
                  <a:cubicBezTo>
                    <a:pt x="982" y="1050"/>
                    <a:pt x="1279" y="1142"/>
                    <a:pt x="1507" y="1187"/>
                  </a:cubicBezTo>
                  <a:cubicBezTo>
                    <a:pt x="1735" y="1233"/>
                    <a:pt x="1895" y="1256"/>
                    <a:pt x="1895" y="1256"/>
                  </a:cubicBezTo>
                  <a:lnTo>
                    <a:pt x="2009" y="1256"/>
                  </a:lnTo>
                  <a:cubicBezTo>
                    <a:pt x="2055" y="1256"/>
                    <a:pt x="2111" y="1266"/>
                    <a:pt x="2177" y="1266"/>
                  </a:cubicBezTo>
                  <a:cubicBezTo>
                    <a:pt x="2210" y="1266"/>
                    <a:pt x="2245" y="1263"/>
                    <a:pt x="2283" y="1256"/>
                  </a:cubicBezTo>
                  <a:cubicBezTo>
                    <a:pt x="2534" y="1256"/>
                    <a:pt x="2854" y="1165"/>
                    <a:pt x="3128" y="1073"/>
                  </a:cubicBezTo>
                  <a:cubicBezTo>
                    <a:pt x="3424" y="959"/>
                    <a:pt x="3698" y="822"/>
                    <a:pt x="3904" y="708"/>
                  </a:cubicBezTo>
                  <a:cubicBezTo>
                    <a:pt x="4086" y="617"/>
                    <a:pt x="4223" y="548"/>
                    <a:pt x="4223" y="548"/>
                  </a:cubicBezTo>
                  <a:cubicBezTo>
                    <a:pt x="4223" y="544"/>
                    <a:pt x="4218" y="542"/>
                    <a:pt x="4209" y="542"/>
                  </a:cubicBezTo>
                  <a:cubicBezTo>
                    <a:pt x="4165" y="542"/>
                    <a:pt x="4027" y="583"/>
                    <a:pt x="3858" y="640"/>
                  </a:cubicBezTo>
                  <a:cubicBezTo>
                    <a:pt x="3653" y="731"/>
                    <a:pt x="3356" y="845"/>
                    <a:pt x="3082" y="936"/>
                  </a:cubicBezTo>
                  <a:cubicBezTo>
                    <a:pt x="2785" y="1028"/>
                    <a:pt x="2511" y="1073"/>
                    <a:pt x="2283" y="1073"/>
                  </a:cubicBezTo>
                  <a:cubicBezTo>
                    <a:pt x="2169" y="1073"/>
                    <a:pt x="2078" y="1073"/>
                    <a:pt x="2009" y="1050"/>
                  </a:cubicBezTo>
                  <a:lnTo>
                    <a:pt x="1918" y="1050"/>
                  </a:lnTo>
                  <a:cubicBezTo>
                    <a:pt x="1918" y="1050"/>
                    <a:pt x="1781" y="1028"/>
                    <a:pt x="1553" y="1005"/>
                  </a:cubicBezTo>
                  <a:cubicBezTo>
                    <a:pt x="1324" y="959"/>
                    <a:pt x="1028" y="891"/>
                    <a:pt x="777" y="777"/>
                  </a:cubicBezTo>
                  <a:cubicBezTo>
                    <a:pt x="503" y="662"/>
                    <a:pt x="252" y="503"/>
                    <a:pt x="138" y="320"/>
                  </a:cubicBezTo>
                  <a:cubicBezTo>
                    <a:pt x="46" y="137"/>
                    <a:pt x="46" y="0"/>
                    <a:pt x="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4"/>
            <p:cNvSpPr/>
            <p:nvPr/>
          </p:nvSpPr>
          <p:spPr>
            <a:xfrm>
              <a:off x="4853600" y="3519200"/>
              <a:ext cx="24550" cy="10775"/>
            </a:xfrm>
            <a:custGeom>
              <a:avLst/>
              <a:gdLst/>
              <a:ahLst/>
              <a:cxnLst/>
              <a:rect l="l" t="t" r="r" b="b"/>
              <a:pathLst>
                <a:path w="982" h="431" extrusionOk="0">
                  <a:moveTo>
                    <a:pt x="452" y="1"/>
                  </a:moveTo>
                  <a:cubicBezTo>
                    <a:pt x="241" y="1"/>
                    <a:pt x="63" y="65"/>
                    <a:pt x="23" y="165"/>
                  </a:cubicBezTo>
                  <a:cubicBezTo>
                    <a:pt x="0" y="279"/>
                    <a:pt x="160" y="393"/>
                    <a:pt x="411" y="416"/>
                  </a:cubicBezTo>
                  <a:cubicBezTo>
                    <a:pt x="465" y="426"/>
                    <a:pt x="517" y="430"/>
                    <a:pt x="567" y="430"/>
                  </a:cubicBezTo>
                  <a:cubicBezTo>
                    <a:pt x="752" y="430"/>
                    <a:pt x="900" y="369"/>
                    <a:pt x="936" y="279"/>
                  </a:cubicBezTo>
                  <a:cubicBezTo>
                    <a:pt x="982" y="165"/>
                    <a:pt x="799" y="51"/>
                    <a:pt x="548" y="5"/>
                  </a:cubicBezTo>
                  <a:cubicBezTo>
                    <a:pt x="516" y="2"/>
                    <a:pt x="484" y="1"/>
                    <a:pt x="45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4"/>
            <p:cNvSpPr/>
            <p:nvPr/>
          </p:nvSpPr>
          <p:spPr>
            <a:xfrm>
              <a:off x="4951175" y="3507325"/>
              <a:ext cx="17150" cy="8025"/>
            </a:xfrm>
            <a:custGeom>
              <a:avLst/>
              <a:gdLst/>
              <a:ahLst/>
              <a:cxnLst/>
              <a:rect l="l" t="t" r="r" b="b"/>
              <a:pathLst>
                <a:path w="686" h="321" extrusionOk="0">
                  <a:moveTo>
                    <a:pt x="366" y="1"/>
                  </a:moveTo>
                  <a:cubicBezTo>
                    <a:pt x="183" y="1"/>
                    <a:pt x="23" y="69"/>
                    <a:pt x="0" y="160"/>
                  </a:cubicBezTo>
                  <a:cubicBezTo>
                    <a:pt x="0" y="252"/>
                    <a:pt x="137" y="320"/>
                    <a:pt x="320" y="320"/>
                  </a:cubicBezTo>
                  <a:cubicBezTo>
                    <a:pt x="503" y="320"/>
                    <a:pt x="662" y="252"/>
                    <a:pt x="662" y="160"/>
                  </a:cubicBezTo>
                  <a:cubicBezTo>
                    <a:pt x="685" y="69"/>
                    <a:pt x="548" y="1"/>
                    <a:pt x="366"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4"/>
            <p:cNvSpPr/>
            <p:nvPr/>
          </p:nvSpPr>
          <p:spPr>
            <a:xfrm>
              <a:off x="4689250" y="3464500"/>
              <a:ext cx="203175" cy="352550"/>
            </a:xfrm>
            <a:custGeom>
              <a:avLst/>
              <a:gdLst/>
              <a:ahLst/>
              <a:cxnLst/>
              <a:rect l="l" t="t" r="r" b="b"/>
              <a:pathLst>
                <a:path w="8127" h="14102" extrusionOk="0">
                  <a:moveTo>
                    <a:pt x="3153" y="1"/>
                  </a:moveTo>
                  <a:cubicBezTo>
                    <a:pt x="2636" y="1"/>
                    <a:pt x="2099" y="100"/>
                    <a:pt x="1553" y="299"/>
                  </a:cubicBezTo>
                  <a:cubicBezTo>
                    <a:pt x="1895" y="481"/>
                    <a:pt x="2169" y="458"/>
                    <a:pt x="2717" y="527"/>
                  </a:cubicBezTo>
                  <a:cubicBezTo>
                    <a:pt x="3219" y="846"/>
                    <a:pt x="3881" y="1006"/>
                    <a:pt x="4726" y="2239"/>
                  </a:cubicBezTo>
                  <a:cubicBezTo>
                    <a:pt x="5867" y="3905"/>
                    <a:pt x="6483" y="8333"/>
                    <a:pt x="4908" y="10775"/>
                  </a:cubicBezTo>
                  <a:cubicBezTo>
                    <a:pt x="4908" y="10775"/>
                    <a:pt x="3917" y="12490"/>
                    <a:pt x="1988" y="12490"/>
                  </a:cubicBezTo>
                  <a:cubicBezTo>
                    <a:pt x="1805" y="12490"/>
                    <a:pt x="1615" y="12475"/>
                    <a:pt x="1416" y="12442"/>
                  </a:cubicBezTo>
                  <a:lnTo>
                    <a:pt x="46" y="12533"/>
                  </a:lnTo>
                  <a:cubicBezTo>
                    <a:pt x="46" y="12533"/>
                    <a:pt x="1" y="13902"/>
                    <a:pt x="2101" y="14085"/>
                  </a:cubicBezTo>
                  <a:cubicBezTo>
                    <a:pt x="2226" y="14096"/>
                    <a:pt x="2350" y="14101"/>
                    <a:pt x="2472" y="14101"/>
                  </a:cubicBezTo>
                  <a:cubicBezTo>
                    <a:pt x="3874" y="14101"/>
                    <a:pt x="5120" y="13398"/>
                    <a:pt x="5981" y="12327"/>
                  </a:cubicBezTo>
                  <a:cubicBezTo>
                    <a:pt x="6255" y="11985"/>
                    <a:pt x="6711" y="11574"/>
                    <a:pt x="6894" y="11141"/>
                  </a:cubicBezTo>
                  <a:cubicBezTo>
                    <a:pt x="7738" y="9200"/>
                    <a:pt x="8126" y="7443"/>
                    <a:pt x="7761" y="5297"/>
                  </a:cubicBezTo>
                  <a:cubicBezTo>
                    <a:pt x="7117" y="1742"/>
                    <a:pt x="5312" y="1"/>
                    <a:pt x="31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4"/>
            <p:cNvSpPr/>
            <p:nvPr/>
          </p:nvSpPr>
          <p:spPr>
            <a:xfrm>
              <a:off x="4690400" y="3477650"/>
              <a:ext cx="166075" cy="322175"/>
            </a:xfrm>
            <a:custGeom>
              <a:avLst/>
              <a:gdLst/>
              <a:ahLst/>
              <a:cxnLst/>
              <a:rect l="l" t="t" r="r" b="b"/>
              <a:pathLst>
                <a:path w="6643" h="12887" extrusionOk="0">
                  <a:moveTo>
                    <a:pt x="2694" y="1"/>
                  </a:moveTo>
                  <a:cubicBezTo>
                    <a:pt x="3173" y="320"/>
                    <a:pt x="3858" y="480"/>
                    <a:pt x="4680" y="1713"/>
                  </a:cubicBezTo>
                  <a:cubicBezTo>
                    <a:pt x="5821" y="3379"/>
                    <a:pt x="6437" y="7807"/>
                    <a:pt x="4862" y="10249"/>
                  </a:cubicBezTo>
                  <a:cubicBezTo>
                    <a:pt x="4862" y="10249"/>
                    <a:pt x="3871" y="11964"/>
                    <a:pt x="1942" y="11964"/>
                  </a:cubicBezTo>
                  <a:cubicBezTo>
                    <a:pt x="1759" y="11964"/>
                    <a:pt x="1569" y="11949"/>
                    <a:pt x="1370" y="11916"/>
                  </a:cubicBezTo>
                  <a:lnTo>
                    <a:pt x="0" y="12007"/>
                  </a:lnTo>
                  <a:cubicBezTo>
                    <a:pt x="0" y="12007"/>
                    <a:pt x="0" y="12281"/>
                    <a:pt x="160" y="12578"/>
                  </a:cubicBezTo>
                  <a:cubicBezTo>
                    <a:pt x="434" y="12737"/>
                    <a:pt x="799" y="12829"/>
                    <a:pt x="1279" y="12874"/>
                  </a:cubicBezTo>
                  <a:cubicBezTo>
                    <a:pt x="1383" y="12883"/>
                    <a:pt x="1487" y="12887"/>
                    <a:pt x="1590" y="12887"/>
                  </a:cubicBezTo>
                  <a:cubicBezTo>
                    <a:pt x="2863" y="12887"/>
                    <a:pt x="4035" y="12248"/>
                    <a:pt x="4816" y="11276"/>
                  </a:cubicBezTo>
                  <a:cubicBezTo>
                    <a:pt x="5068" y="10957"/>
                    <a:pt x="5296" y="10592"/>
                    <a:pt x="5456" y="10204"/>
                  </a:cubicBezTo>
                  <a:cubicBezTo>
                    <a:pt x="6232" y="8423"/>
                    <a:pt x="6642" y="6780"/>
                    <a:pt x="6300" y="4817"/>
                  </a:cubicBezTo>
                  <a:cubicBezTo>
                    <a:pt x="5775" y="1827"/>
                    <a:pt x="4406" y="252"/>
                    <a:pt x="269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4"/>
            <p:cNvSpPr/>
            <p:nvPr/>
          </p:nvSpPr>
          <p:spPr>
            <a:xfrm>
              <a:off x="4750875" y="3485450"/>
              <a:ext cx="94175" cy="287825"/>
            </a:xfrm>
            <a:custGeom>
              <a:avLst/>
              <a:gdLst/>
              <a:ahLst/>
              <a:cxnLst/>
              <a:rect l="l" t="t" r="r" b="b"/>
              <a:pathLst>
                <a:path w="3767" h="11513" extrusionOk="0">
                  <a:moveTo>
                    <a:pt x="442" y="1"/>
                  </a:moveTo>
                  <a:cubicBezTo>
                    <a:pt x="390" y="1"/>
                    <a:pt x="342" y="3"/>
                    <a:pt x="298" y="8"/>
                  </a:cubicBezTo>
                  <a:cubicBezTo>
                    <a:pt x="115" y="31"/>
                    <a:pt x="1" y="100"/>
                    <a:pt x="24" y="100"/>
                  </a:cubicBezTo>
                  <a:cubicBezTo>
                    <a:pt x="24" y="104"/>
                    <a:pt x="27" y="106"/>
                    <a:pt x="35" y="106"/>
                  </a:cubicBezTo>
                  <a:cubicBezTo>
                    <a:pt x="65" y="106"/>
                    <a:pt x="156" y="77"/>
                    <a:pt x="320" y="77"/>
                  </a:cubicBezTo>
                  <a:cubicBezTo>
                    <a:pt x="503" y="77"/>
                    <a:pt x="777" y="100"/>
                    <a:pt x="1051" y="259"/>
                  </a:cubicBezTo>
                  <a:cubicBezTo>
                    <a:pt x="1621" y="556"/>
                    <a:pt x="2169" y="1264"/>
                    <a:pt x="2557" y="2017"/>
                  </a:cubicBezTo>
                  <a:cubicBezTo>
                    <a:pt x="2763" y="2405"/>
                    <a:pt x="2945" y="2816"/>
                    <a:pt x="3037" y="3181"/>
                  </a:cubicBezTo>
                  <a:cubicBezTo>
                    <a:pt x="3128" y="3569"/>
                    <a:pt x="3219" y="3957"/>
                    <a:pt x="3265" y="4277"/>
                  </a:cubicBezTo>
                  <a:cubicBezTo>
                    <a:pt x="3333" y="4596"/>
                    <a:pt x="3356" y="4870"/>
                    <a:pt x="3379" y="5053"/>
                  </a:cubicBezTo>
                  <a:cubicBezTo>
                    <a:pt x="3379" y="5144"/>
                    <a:pt x="3402" y="5213"/>
                    <a:pt x="3402" y="5258"/>
                  </a:cubicBezTo>
                  <a:cubicBezTo>
                    <a:pt x="3402" y="5327"/>
                    <a:pt x="3402" y="5349"/>
                    <a:pt x="3402" y="5349"/>
                  </a:cubicBezTo>
                  <a:cubicBezTo>
                    <a:pt x="3402" y="5349"/>
                    <a:pt x="3402" y="5464"/>
                    <a:pt x="3425" y="5646"/>
                  </a:cubicBezTo>
                  <a:cubicBezTo>
                    <a:pt x="3447" y="5829"/>
                    <a:pt x="3425" y="6103"/>
                    <a:pt x="3447" y="6422"/>
                  </a:cubicBezTo>
                  <a:cubicBezTo>
                    <a:pt x="3425" y="6742"/>
                    <a:pt x="3402" y="7130"/>
                    <a:pt x="3310" y="7518"/>
                  </a:cubicBezTo>
                  <a:cubicBezTo>
                    <a:pt x="3288" y="7609"/>
                    <a:pt x="3288" y="7723"/>
                    <a:pt x="3242" y="7815"/>
                  </a:cubicBezTo>
                  <a:cubicBezTo>
                    <a:pt x="3219" y="7906"/>
                    <a:pt x="3196" y="8020"/>
                    <a:pt x="3174" y="8111"/>
                  </a:cubicBezTo>
                  <a:cubicBezTo>
                    <a:pt x="3128" y="8225"/>
                    <a:pt x="3105" y="8317"/>
                    <a:pt x="3082" y="8431"/>
                  </a:cubicBezTo>
                  <a:lnTo>
                    <a:pt x="2945" y="8728"/>
                  </a:lnTo>
                  <a:cubicBezTo>
                    <a:pt x="2626" y="9526"/>
                    <a:pt x="2169" y="10280"/>
                    <a:pt x="1736" y="10759"/>
                  </a:cubicBezTo>
                  <a:cubicBezTo>
                    <a:pt x="1302" y="11238"/>
                    <a:pt x="914" y="11489"/>
                    <a:pt x="937" y="11512"/>
                  </a:cubicBezTo>
                  <a:cubicBezTo>
                    <a:pt x="937" y="11512"/>
                    <a:pt x="1051" y="11467"/>
                    <a:pt x="1211" y="11353"/>
                  </a:cubicBezTo>
                  <a:cubicBezTo>
                    <a:pt x="1233" y="11330"/>
                    <a:pt x="1279" y="11307"/>
                    <a:pt x="1347" y="11284"/>
                  </a:cubicBezTo>
                  <a:cubicBezTo>
                    <a:pt x="1393" y="11238"/>
                    <a:pt x="1439" y="11193"/>
                    <a:pt x="1484" y="11147"/>
                  </a:cubicBezTo>
                  <a:cubicBezTo>
                    <a:pt x="1576" y="11056"/>
                    <a:pt x="1713" y="10987"/>
                    <a:pt x="1827" y="10850"/>
                  </a:cubicBezTo>
                  <a:cubicBezTo>
                    <a:pt x="2306" y="10371"/>
                    <a:pt x="2808" y="9641"/>
                    <a:pt x="3174" y="8819"/>
                  </a:cubicBezTo>
                  <a:lnTo>
                    <a:pt x="3310" y="8522"/>
                  </a:lnTo>
                  <a:cubicBezTo>
                    <a:pt x="3333" y="8408"/>
                    <a:pt x="3379" y="8294"/>
                    <a:pt x="3402" y="8203"/>
                  </a:cubicBezTo>
                  <a:cubicBezTo>
                    <a:pt x="3447" y="8088"/>
                    <a:pt x="3470" y="7997"/>
                    <a:pt x="3516" y="7883"/>
                  </a:cubicBezTo>
                  <a:cubicBezTo>
                    <a:pt x="3539" y="7769"/>
                    <a:pt x="3562" y="7678"/>
                    <a:pt x="3584" y="7564"/>
                  </a:cubicBezTo>
                  <a:cubicBezTo>
                    <a:pt x="3676" y="7153"/>
                    <a:pt x="3721" y="6765"/>
                    <a:pt x="3744" y="6445"/>
                  </a:cubicBezTo>
                  <a:cubicBezTo>
                    <a:pt x="3744" y="6103"/>
                    <a:pt x="3767" y="5829"/>
                    <a:pt x="3744" y="5623"/>
                  </a:cubicBezTo>
                  <a:cubicBezTo>
                    <a:pt x="3744" y="5418"/>
                    <a:pt x="3721" y="5327"/>
                    <a:pt x="3721" y="5327"/>
                  </a:cubicBezTo>
                  <a:cubicBezTo>
                    <a:pt x="3721" y="5327"/>
                    <a:pt x="3721" y="5281"/>
                    <a:pt x="3721" y="5235"/>
                  </a:cubicBezTo>
                  <a:cubicBezTo>
                    <a:pt x="3721" y="5190"/>
                    <a:pt x="3721" y="5098"/>
                    <a:pt x="3698" y="5007"/>
                  </a:cubicBezTo>
                  <a:cubicBezTo>
                    <a:pt x="3653" y="4824"/>
                    <a:pt x="3630" y="4551"/>
                    <a:pt x="3562" y="4208"/>
                  </a:cubicBezTo>
                  <a:cubicBezTo>
                    <a:pt x="3493" y="3889"/>
                    <a:pt x="3402" y="3523"/>
                    <a:pt x="3310" y="3113"/>
                  </a:cubicBezTo>
                  <a:cubicBezTo>
                    <a:pt x="3174" y="2702"/>
                    <a:pt x="2991" y="2291"/>
                    <a:pt x="2763" y="1903"/>
                  </a:cubicBezTo>
                  <a:cubicBezTo>
                    <a:pt x="2557" y="1515"/>
                    <a:pt x="2306" y="1150"/>
                    <a:pt x="2009" y="853"/>
                  </a:cubicBezTo>
                  <a:cubicBezTo>
                    <a:pt x="1736" y="533"/>
                    <a:pt x="1416" y="282"/>
                    <a:pt x="1096" y="145"/>
                  </a:cubicBezTo>
                  <a:cubicBezTo>
                    <a:pt x="864" y="38"/>
                    <a:pt x="631" y="1"/>
                    <a:pt x="4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4"/>
            <p:cNvSpPr/>
            <p:nvPr/>
          </p:nvSpPr>
          <p:spPr>
            <a:xfrm>
              <a:off x="4709800" y="3464950"/>
              <a:ext cx="182050" cy="354650"/>
            </a:xfrm>
            <a:custGeom>
              <a:avLst/>
              <a:gdLst/>
              <a:ahLst/>
              <a:cxnLst/>
              <a:rect l="l" t="t" r="r" b="b"/>
              <a:pathLst>
                <a:path w="7282" h="14186" extrusionOk="0">
                  <a:moveTo>
                    <a:pt x="2777" y="1"/>
                  </a:moveTo>
                  <a:cubicBezTo>
                    <a:pt x="2625" y="1"/>
                    <a:pt x="2489" y="12"/>
                    <a:pt x="2374" y="29"/>
                  </a:cubicBezTo>
                  <a:cubicBezTo>
                    <a:pt x="2214" y="29"/>
                    <a:pt x="2123" y="75"/>
                    <a:pt x="2032" y="98"/>
                  </a:cubicBezTo>
                  <a:cubicBezTo>
                    <a:pt x="1963" y="121"/>
                    <a:pt x="1918" y="121"/>
                    <a:pt x="1918" y="121"/>
                  </a:cubicBezTo>
                  <a:cubicBezTo>
                    <a:pt x="1918" y="127"/>
                    <a:pt x="1933" y="130"/>
                    <a:pt x="1962" y="130"/>
                  </a:cubicBezTo>
                  <a:cubicBezTo>
                    <a:pt x="2032" y="130"/>
                    <a:pt x="2181" y="114"/>
                    <a:pt x="2374" y="98"/>
                  </a:cubicBezTo>
                  <a:cubicBezTo>
                    <a:pt x="2460" y="91"/>
                    <a:pt x="2556" y="87"/>
                    <a:pt x="2660" y="87"/>
                  </a:cubicBezTo>
                  <a:cubicBezTo>
                    <a:pt x="2915" y="87"/>
                    <a:pt x="3221" y="115"/>
                    <a:pt x="3561" y="212"/>
                  </a:cubicBezTo>
                  <a:cubicBezTo>
                    <a:pt x="3789" y="303"/>
                    <a:pt x="4040" y="395"/>
                    <a:pt x="4292" y="554"/>
                  </a:cubicBezTo>
                  <a:cubicBezTo>
                    <a:pt x="4520" y="691"/>
                    <a:pt x="4771" y="874"/>
                    <a:pt x="4976" y="1079"/>
                  </a:cubicBezTo>
                  <a:cubicBezTo>
                    <a:pt x="5205" y="1308"/>
                    <a:pt x="5410" y="1559"/>
                    <a:pt x="5593" y="1833"/>
                  </a:cubicBezTo>
                  <a:cubicBezTo>
                    <a:pt x="5752" y="2084"/>
                    <a:pt x="5912" y="2380"/>
                    <a:pt x="6072" y="2677"/>
                  </a:cubicBezTo>
                  <a:cubicBezTo>
                    <a:pt x="6620" y="3887"/>
                    <a:pt x="6871" y="5211"/>
                    <a:pt x="6939" y="6192"/>
                  </a:cubicBezTo>
                  <a:cubicBezTo>
                    <a:pt x="6962" y="6694"/>
                    <a:pt x="6962" y="7105"/>
                    <a:pt x="6939" y="7379"/>
                  </a:cubicBezTo>
                  <a:cubicBezTo>
                    <a:pt x="6916" y="7516"/>
                    <a:pt x="6916" y="7630"/>
                    <a:pt x="6894" y="7722"/>
                  </a:cubicBezTo>
                  <a:cubicBezTo>
                    <a:pt x="6894" y="7790"/>
                    <a:pt x="6894" y="7836"/>
                    <a:pt x="6894" y="7836"/>
                  </a:cubicBezTo>
                  <a:cubicBezTo>
                    <a:pt x="6894" y="7836"/>
                    <a:pt x="6894" y="7881"/>
                    <a:pt x="6871" y="7950"/>
                  </a:cubicBezTo>
                  <a:cubicBezTo>
                    <a:pt x="6871" y="8018"/>
                    <a:pt x="6848" y="8132"/>
                    <a:pt x="6825" y="8292"/>
                  </a:cubicBezTo>
                  <a:cubicBezTo>
                    <a:pt x="6779" y="8566"/>
                    <a:pt x="6711" y="8977"/>
                    <a:pt x="6574" y="9456"/>
                  </a:cubicBezTo>
                  <a:cubicBezTo>
                    <a:pt x="6437" y="9936"/>
                    <a:pt x="6232" y="10483"/>
                    <a:pt x="5958" y="11031"/>
                  </a:cubicBezTo>
                  <a:cubicBezTo>
                    <a:pt x="5798" y="11305"/>
                    <a:pt x="5638" y="11579"/>
                    <a:pt x="5456" y="11853"/>
                  </a:cubicBezTo>
                  <a:cubicBezTo>
                    <a:pt x="5273" y="12104"/>
                    <a:pt x="5068" y="12378"/>
                    <a:pt x="4839" y="12606"/>
                  </a:cubicBezTo>
                  <a:cubicBezTo>
                    <a:pt x="4611" y="12857"/>
                    <a:pt x="4383" y="13063"/>
                    <a:pt x="4109" y="13268"/>
                  </a:cubicBezTo>
                  <a:cubicBezTo>
                    <a:pt x="3835" y="13451"/>
                    <a:pt x="3561" y="13611"/>
                    <a:pt x="3287" y="13725"/>
                  </a:cubicBezTo>
                  <a:cubicBezTo>
                    <a:pt x="2717" y="13976"/>
                    <a:pt x="2146" y="14067"/>
                    <a:pt x="1644" y="14067"/>
                  </a:cubicBezTo>
                  <a:cubicBezTo>
                    <a:pt x="680" y="14045"/>
                    <a:pt x="52" y="13792"/>
                    <a:pt x="3" y="13792"/>
                  </a:cubicBezTo>
                  <a:cubicBezTo>
                    <a:pt x="1" y="13792"/>
                    <a:pt x="0" y="13792"/>
                    <a:pt x="0" y="13793"/>
                  </a:cubicBezTo>
                  <a:cubicBezTo>
                    <a:pt x="0" y="13816"/>
                    <a:pt x="137" y="13884"/>
                    <a:pt x="434" y="13976"/>
                  </a:cubicBezTo>
                  <a:cubicBezTo>
                    <a:pt x="708" y="14044"/>
                    <a:pt x="1119" y="14158"/>
                    <a:pt x="1644" y="14181"/>
                  </a:cubicBezTo>
                  <a:cubicBezTo>
                    <a:pt x="1704" y="14184"/>
                    <a:pt x="1766" y="14185"/>
                    <a:pt x="1829" y="14185"/>
                  </a:cubicBezTo>
                  <a:cubicBezTo>
                    <a:pt x="2293" y="14185"/>
                    <a:pt x="2833" y="14108"/>
                    <a:pt x="3356" y="13907"/>
                  </a:cubicBezTo>
                  <a:cubicBezTo>
                    <a:pt x="3652" y="13793"/>
                    <a:pt x="3949" y="13611"/>
                    <a:pt x="4223" y="13428"/>
                  </a:cubicBezTo>
                  <a:cubicBezTo>
                    <a:pt x="4520" y="13245"/>
                    <a:pt x="4771" y="13017"/>
                    <a:pt x="5022" y="12789"/>
                  </a:cubicBezTo>
                  <a:cubicBezTo>
                    <a:pt x="5250" y="12538"/>
                    <a:pt x="5478" y="12264"/>
                    <a:pt x="5661" y="11990"/>
                  </a:cubicBezTo>
                  <a:cubicBezTo>
                    <a:pt x="5866" y="11716"/>
                    <a:pt x="6049" y="11442"/>
                    <a:pt x="6186" y="11145"/>
                  </a:cubicBezTo>
                  <a:cubicBezTo>
                    <a:pt x="6506" y="10598"/>
                    <a:pt x="6711" y="10027"/>
                    <a:pt x="6871" y="9548"/>
                  </a:cubicBezTo>
                  <a:cubicBezTo>
                    <a:pt x="7008" y="9045"/>
                    <a:pt x="7099" y="8635"/>
                    <a:pt x="7145" y="8338"/>
                  </a:cubicBezTo>
                  <a:cubicBezTo>
                    <a:pt x="7168" y="8178"/>
                    <a:pt x="7190" y="8064"/>
                    <a:pt x="7213" y="7995"/>
                  </a:cubicBezTo>
                  <a:cubicBezTo>
                    <a:pt x="7213" y="7904"/>
                    <a:pt x="7213" y="7881"/>
                    <a:pt x="7213" y="7881"/>
                  </a:cubicBezTo>
                  <a:cubicBezTo>
                    <a:pt x="7213" y="7881"/>
                    <a:pt x="7213" y="7836"/>
                    <a:pt x="7236" y="7744"/>
                  </a:cubicBezTo>
                  <a:cubicBezTo>
                    <a:pt x="7236" y="7676"/>
                    <a:pt x="7259" y="7562"/>
                    <a:pt x="7259" y="7402"/>
                  </a:cubicBezTo>
                  <a:cubicBezTo>
                    <a:pt x="7282" y="7105"/>
                    <a:pt x="7282" y="6672"/>
                    <a:pt x="7236" y="6169"/>
                  </a:cubicBezTo>
                  <a:cubicBezTo>
                    <a:pt x="7145" y="5142"/>
                    <a:pt x="6894" y="3796"/>
                    <a:pt x="6277" y="2586"/>
                  </a:cubicBezTo>
                  <a:cubicBezTo>
                    <a:pt x="6118" y="2266"/>
                    <a:pt x="5958" y="1970"/>
                    <a:pt x="5752" y="1696"/>
                  </a:cubicBezTo>
                  <a:cubicBezTo>
                    <a:pt x="5570" y="1422"/>
                    <a:pt x="5341" y="1171"/>
                    <a:pt x="5113" y="965"/>
                  </a:cubicBezTo>
                  <a:cubicBezTo>
                    <a:pt x="4885" y="737"/>
                    <a:pt x="4611" y="554"/>
                    <a:pt x="4360" y="418"/>
                  </a:cubicBezTo>
                  <a:cubicBezTo>
                    <a:pt x="4109" y="258"/>
                    <a:pt x="3835" y="166"/>
                    <a:pt x="3607" y="98"/>
                  </a:cubicBezTo>
                  <a:cubicBezTo>
                    <a:pt x="3299" y="28"/>
                    <a:pt x="3017" y="1"/>
                    <a:pt x="27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4"/>
            <p:cNvSpPr/>
            <p:nvPr/>
          </p:nvSpPr>
          <p:spPr>
            <a:xfrm>
              <a:off x="4847325" y="3537525"/>
              <a:ext cx="21700" cy="48050"/>
            </a:xfrm>
            <a:custGeom>
              <a:avLst/>
              <a:gdLst/>
              <a:ahLst/>
              <a:cxnLst/>
              <a:rect l="l" t="t" r="r" b="b"/>
              <a:pathLst>
                <a:path w="868" h="1922" extrusionOk="0">
                  <a:moveTo>
                    <a:pt x="227" y="1"/>
                  </a:moveTo>
                  <a:cubicBezTo>
                    <a:pt x="220" y="1"/>
                    <a:pt x="213" y="1"/>
                    <a:pt x="206" y="2"/>
                  </a:cubicBezTo>
                  <a:cubicBezTo>
                    <a:pt x="69" y="2"/>
                    <a:pt x="0" y="231"/>
                    <a:pt x="46" y="482"/>
                  </a:cubicBezTo>
                  <a:cubicBezTo>
                    <a:pt x="111" y="742"/>
                    <a:pt x="258" y="940"/>
                    <a:pt x="390" y="940"/>
                  </a:cubicBezTo>
                  <a:cubicBezTo>
                    <a:pt x="397" y="940"/>
                    <a:pt x="404" y="939"/>
                    <a:pt x="411" y="938"/>
                  </a:cubicBezTo>
                  <a:cubicBezTo>
                    <a:pt x="571" y="938"/>
                    <a:pt x="639" y="710"/>
                    <a:pt x="571" y="459"/>
                  </a:cubicBezTo>
                  <a:cubicBezTo>
                    <a:pt x="506" y="199"/>
                    <a:pt x="359" y="1"/>
                    <a:pt x="227" y="1"/>
                  </a:cubicBezTo>
                  <a:close/>
                  <a:moveTo>
                    <a:pt x="589" y="1256"/>
                  </a:moveTo>
                  <a:cubicBezTo>
                    <a:pt x="583" y="1256"/>
                    <a:pt x="577" y="1256"/>
                    <a:pt x="571" y="1258"/>
                  </a:cubicBezTo>
                  <a:cubicBezTo>
                    <a:pt x="457" y="1258"/>
                    <a:pt x="411" y="1418"/>
                    <a:pt x="457" y="1600"/>
                  </a:cubicBezTo>
                  <a:cubicBezTo>
                    <a:pt x="499" y="1771"/>
                    <a:pt x="602" y="1922"/>
                    <a:pt x="690" y="1922"/>
                  </a:cubicBezTo>
                  <a:cubicBezTo>
                    <a:pt x="696" y="1922"/>
                    <a:pt x="702" y="1921"/>
                    <a:pt x="708" y="1920"/>
                  </a:cubicBezTo>
                  <a:cubicBezTo>
                    <a:pt x="822" y="1920"/>
                    <a:pt x="868" y="1760"/>
                    <a:pt x="822" y="1577"/>
                  </a:cubicBezTo>
                  <a:cubicBezTo>
                    <a:pt x="779" y="1407"/>
                    <a:pt x="677" y="1256"/>
                    <a:pt x="589" y="125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4"/>
            <p:cNvSpPr/>
            <p:nvPr/>
          </p:nvSpPr>
          <p:spPr>
            <a:xfrm>
              <a:off x="4600800" y="3619225"/>
              <a:ext cx="176925" cy="402300"/>
            </a:xfrm>
            <a:custGeom>
              <a:avLst/>
              <a:gdLst/>
              <a:ahLst/>
              <a:cxnLst/>
              <a:rect l="l" t="t" r="r" b="b"/>
              <a:pathLst>
                <a:path w="7077" h="16092" extrusionOk="0">
                  <a:moveTo>
                    <a:pt x="3472" y="1"/>
                  </a:moveTo>
                  <a:cubicBezTo>
                    <a:pt x="3228" y="1"/>
                    <a:pt x="3040" y="40"/>
                    <a:pt x="2945" y="135"/>
                  </a:cubicBezTo>
                  <a:cubicBezTo>
                    <a:pt x="2945" y="135"/>
                    <a:pt x="1370" y="4061"/>
                    <a:pt x="1256" y="6230"/>
                  </a:cubicBezTo>
                  <a:cubicBezTo>
                    <a:pt x="1165" y="8398"/>
                    <a:pt x="2512" y="14173"/>
                    <a:pt x="2512" y="14173"/>
                  </a:cubicBezTo>
                  <a:cubicBezTo>
                    <a:pt x="2512" y="14173"/>
                    <a:pt x="1" y="14652"/>
                    <a:pt x="69" y="15634"/>
                  </a:cubicBezTo>
                  <a:cubicBezTo>
                    <a:pt x="82" y="15903"/>
                    <a:pt x="389" y="16000"/>
                    <a:pt x="828" y="16000"/>
                  </a:cubicBezTo>
                  <a:cubicBezTo>
                    <a:pt x="1992" y="16000"/>
                    <a:pt x="4086" y="15314"/>
                    <a:pt x="4086" y="15314"/>
                  </a:cubicBezTo>
                  <a:lnTo>
                    <a:pt x="4086" y="15314"/>
                  </a:lnTo>
                  <a:cubicBezTo>
                    <a:pt x="4086" y="15314"/>
                    <a:pt x="3379" y="15862"/>
                    <a:pt x="4018" y="16067"/>
                  </a:cubicBezTo>
                  <a:cubicBezTo>
                    <a:pt x="4065" y="16084"/>
                    <a:pt x="4113" y="16091"/>
                    <a:pt x="4161" y="16091"/>
                  </a:cubicBezTo>
                  <a:cubicBezTo>
                    <a:pt x="4788" y="16091"/>
                    <a:pt x="5437" y="14780"/>
                    <a:pt x="4589" y="14059"/>
                  </a:cubicBezTo>
                  <a:cubicBezTo>
                    <a:pt x="4589" y="13739"/>
                    <a:pt x="5022" y="6823"/>
                    <a:pt x="5182" y="6116"/>
                  </a:cubicBezTo>
                  <a:cubicBezTo>
                    <a:pt x="5342" y="5408"/>
                    <a:pt x="7077" y="889"/>
                    <a:pt x="7077" y="889"/>
                  </a:cubicBezTo>
                  <a:cubicBezTo>
                    <a:pt x="7077" y="889"/>
                    <a:pt x="4631" y="1"/>
                    <a:pt x="3472"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4"/>
            <p:cNvSpPr/>
            <p:nvPr/>
          </p:nvSpPr>
          <p:spPr>
            <a:xfrm>
              <a:off x="4601950" y="3983025"/>
              <a:ext cx="45675" cy="32775"/>
            </a:xfrm>
            <a:custGeom>
              <a:avLst/>
              <a:gdLst/>
              <a:ahLst/>
              <a:cxnLst/>
              <a:rect l="l" t="t" r="r" b="b"/>
              <a:pathLst>
                <a:path w="1827" h="1311" extrusionOk="0">
                  <a:moveTo>
                    <a:pt x="1768" y="1"/>
                  </a:moveTo>
                  <a:cubicBezTo>
                    <a:pt x="1665" y="1"/>
                    <a:pt x="1442" y="31"/>
                    <a:pt x="1233" y="100"/>
                  </a:cubicBezTo>
                  <a:cubicBezTo>
                    <a:pt x="936" y="169"/>
                    <a:pt x="662" y="306"/>
                    <a:pt x="662" y="306"/>
                  </a:cubicBezTo>
                  <a:cubicBezTo>
                    <a:pt x="662" y="306"/>
                    <a:pt x="594" y="351"/>
                    <a:pt x="503" y="420"/>
                  </a:cubicBezTo>
                  <a:cubicBezTo>
                    <a:pt x="411" y="488"/>
                    <a:pt x="274" y="602"/>
                    <a:pt x="183" y="717"/>
                  </a:cubicBezTo>
                  <a:cubicBezTo>
                    <a:pt x="92" y="854"/>
                    <a:pt x="23" y="990"/>
                    <a:pt x="23" y="1105"/>
                  </a:cubicBezTo>
                  <a:cubicBezTo>
                    <a:pt x="0" y="1242"/>
                    <a:pt x="0" y="1310"/>
                    <a:pt x="23" y="1310"/>
                  </a:cubicBezTo>
                  <a:cubicBezTo>
                    <a:pt x="46" y="1310"/>
                    <a:pt x="46" y="1242"/>
                    <a:pt x="92" y="1127"/>
                  </a:cubicBezTo>
                  <a:cubicBezTo>
                    <a:pt x="137" y="1036"/>
                    <a:pt x="206" y="922"/>
                    <a:pt x="297" y="808"/>
                  </a:cubicBezTo>
                  <a:cubicBezTo>
                    <a:pt x="388" y="717"/>
                    <a:pt x="503" y="625"/>
                    <a:pt x="594" y="580"/>
                  </a:cubicBezTo>
                  <a:cubicBezTo>
                    <a:pt x="685" y="534"/>
                    <a:pt x="754" y="488"/>
                    <a:pt x="754" y="488"/>
                  </a:cubicBezTo>
                  <a:cubicBezTo>
                    <a:pt x="754" y="488"/>
                    <a:pt x="1005" y="351"/>
                    <a:pt x="1279" y="237"/>
                  </a:cubicBezTo>
                  <a:cubicBezTo>
                    <a:pt x="1530" y="123"/>
                    <a:pt x="1826" y="32"/>
                    <a:pt x="1826" y="9"/>
                  </a:cubicBezTo>
                  <a:cubicBezTo>
                    <a:pt x="1821" y="4"/>
                    <a:pt x="1800" y="1"/>
                    <a:pt x="17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4"/>
            <p:cNvSpPr/>
            <p:nvPr/>
          </p:nvSpPr>
          <p:spPr>
            <a:xfrm>
              <a:off x="4614500" y="3983175"/>
              <a:ext cx="61650" cy="36650"/>
            </a:xfrm>
            <a:custGeom>
              <a:avLst/>
              <a:gdLst/>
              <a:ahLst/>
              <a:cxnLst/>
              <a:rect l="l" t="t" r="r" b="b"/>
              <a:pathLst>
                <a:path w="2466" h="1466" extrusionOk="0">
                  <a:moveTo>
                    <a:pt x="2453" y="0"/>
                  </a:moveTo>
                  <a:cubicBezTo>
                    <a:pt x="2383" y="0"/>
                    <a:pt x="2071" y="104"/>
                    <a:pt x="1758" y="208"/>
                  </a:cubicBezTo>
                  <a:cubicBezTo>
                    <a:pt x="1416" y="323"/>
                    <a:pt x="1073" y="482"/>
                    <a:pt x="1073" y="482"/>
                  </a:cubicBezTo>
                  <a:cubicBezTo>
                    <a:pt x="1073" y="482"/>
                    <a:pt x="1005" y="528"/>
                    <a:pt x="891" y="596"/>
                  </a:cubicBezTo>
                  <a:cubicBezTo>
                    <a:pt x="754" y="665"/>
                    <a:pt x="617" y="779"/>
                    <a:pt x="480" y="893"/>
                  </a:cubicBezTo>
                  <a:cubicBezTo>
                    <a:pt x="183" y="1144"/>
                    <a:pt x="1" y="1464"/>
                    <a:pt x="1" y="1464"/>
                  </a:cubicBezTo>
                  <a:cubicBezTo>
                    <a:pt x="2" y="1465"/>
                    <a:pt x="4" y="1465"/>
                    <a:pt x="7" y="1465"/>
                  </a:cubicBezTo>
                  <a:cubicBezTo>
                    <a:pt x="64" y="1465"/>
                    <a:pt x="285" y="1205"/>
                    <a:pt x="548" y="1007"/>
                  </a:cubicBezTo>
                  <a:cubicBezTo>
                    <a:pt x="708" y="916"/>
                    <a:pt x="845" y="825"/>
                    <a:pt x="982" y="756"/>
                  </a:cubicBezTo>
                  <a:lnTo>
                    <a:pt x="1165" y="665"/>
                  </a:lnTo>
                  <a:cubicBezTo>
                    <a:pt x="1165" y="665"/>
                    <a:pt x="1484" y="482"/>
                    <a:pt x="1827" y="345"/>
                  </a:cubicBezTo>
                  <a:cubicBezTo>
                    <a:pt x="2146" y="186"/>
                    <a:pt x="2466" y="26"/>
                    <a:pt x="2466" y="3"/>
                  </a:cubicBezTo>
                  <a:cubicBezTo>
                    <a:pt x="2464" y="1"/>
                    <a:pt x="2459" y="0"/>
                    <a:pt x="24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4"/>
            <p:cNvSpPr/>
            <p:nvPr/>
          </p:nvSpPr>
          <p:spPr>
            <a:xfrm>
              <a:off x="4694950" y="3958700"/>
              <a:ext cx="32550" cy="64075"/>
            </a:xfrm>
            <a:custGeom>
              <a:avLst/>
              <a:gdLst/>
              <a:ahLst/>
              <a:cxnLst/>
              <a:rect l="l" t="t" r="r" b="b"/>
              <a:pathLst>
                <a:path w="1302" h="2563" extrusionOk="0">
                  <a:moveTo>
                    <a:pt x="868" y="0"/>
                  </a:moveTo>
                  <a:cubicBezTo>
                    <a:pt x="868" y="0"/>
                    <a:pt x="845" y="115"/>
                    <a:pt x="891" y="320"/>
                  </a:cubicBezTo>
                  <a:cubicBezTo>
                    <a:pt x="914" y="503"/>
                    <a:pt x="982" y="754"/>
                    <a:pt x="1051" y="1005"/>
                  </a:cubicBezTo>
                  <a:cubicBezTo>
                    <a:pt x="1119" y="1233"/>
                    <a:pt x="1142" y="1484"/>
                    <a:pt x="1074" y="1644"/>
                  </a:cubicBezTo>
                  <a:cubicBezTo>
                    <a:pt x="1028" y="1804"/>
                    <a:pt x="937" y="1895"/>
                    <a:pt x="937" y="1895"/>
                  </a:cubicBezTo>
                  <a:cubicBezTo>
                    <a:pt x="937" y="1895"/>
                    <a:pt x="937" y="1941"/>
                    <a:pt x="914" y="1963"/>
                  </a:cubicBezTo>
                  <a:cubicBezTo>
                    <a:pt x="868" y="2009"/>
                    <a:pt x="823" y="2078"/>
                    <a:pt x="777" y="2146"/>
                  </a:cubicBezTo>
                  <a:cubicBezTo>
                    <a:pt x="709" y="2215"/>
                    <a:pt x="640" y="2283"/>
                    <a:pt x="549" y="2329"/>
                  </a:cubicBezTo>
                  <a:cubicBezTo>
                    <a:pt x="490" y="2373"/>
                    <a:pt x="421" y="2398"/>
                    <a:pt x="362" y="2398"/>
                  </a:cubicBezTo>
                  <a:cubicBezTo>
                    <a:pt x="329" y="2398"/>
                    <a:pt x="299" y="2390"/>
                    <a:pt x="275" y="2374"/>
                  </a:cubicBezTo>
                  <a:cubicBezTo>
                    <a:pt x="184" y="2351"/>
                    <a:pt x="115" y="2237"/>
                    <a:pt x="115" y="2123"/>
                  </a:cubicBezTo>
                  <a:cubicBezTo>
                    <a:pt x="115" y="2032"/>
                    <a:pt x="138" y="1918"/>
                    <a:pt x="161" y="1849"/>
                  </a:cubicBezTo>
                  <a:cubicBezTo>
                    <a:pt x="252" y="1667"/>
                    <a:pt x="343" y="1575"/>
                    <a:pt x="320" y="1575"/>
                  </a:cubicBezTo>
                  <a:cubicBezTo>
                    <a:pt x="320" y="1575"/>
                    <a:pt x="206" y="1644"/>
                    <a:pt x="92" y="1804"/>
                  </a:cubicBezTo>
                  <a:cubicBezTo>
                    <a:pt x="47" y="1895"/>
                    <a:pt x="1" y="2009"/>
                    <a:pt x="1" y="2146"/>
                  </a:cubicBezTo>
                  <a:cubicBezTo>
                    <a:pt x="1" y="2260"/>
                    <a:pt x="47" y="2420"/>
                    <a:pt x="206" y="2511"/>
                  </a:cubicBezTo>
                  <a:cubicBezTo>
                    <a:pt x="261" y="2548"/>
                    <a:pt x="323" y="2562"/>
                    <a:pt x="384" y="2562"/>
                  </a:cubicBezTo>
                  <a:cubicBezTo>
                    <a:pt x="475" y="2562"/>
                    <a:pt x="562" y="2530"/>
                    <a:pt x="617" y="2488"/>
                  </a:cubicBezTo>
                  <a:cubicBezTo>
                    <a:pt x="754" y="2420"/>
                    <a:pt x="845" y="2351"/>
                    <a:pt x="914" y="2283"/>
                  </a:cubicBezTo>
                  <a:cubicBezTo>
                    <a:pt x="982" y="2192"/>
                    <a:pt x="1028" y="2146"/>
                    <a:pt x="1074" y="2100"/>
                  </a:cubicBezTo>
                  <a:cubicBezTo>
                    <a:pt x="1097" y="2032"/>
                    <a:pt x="1119" y="2009"/>
                    <a:pt x="1119" y="2009"/>
                  </a:cubicBezTo>
                  <a:cubicBezTo>
                    <a:pt x="1119" y="2009"/>
                    <a:pt x="1211" y="1895"/>
                    <a:pt x="1256" y="1690"/>
                  </a:cubicBezTo>
                  <a:cubicBezTo>
                    <a:pt x="1279" y="1598"/>
                    <a:pt x="1302" y="1461"/>
                    <a:pt x="1279" y="1347"/>
                  </a:cubicBezTo>
                  <a:cubicBezTo>
                    <a:pt x="1256" y="1210"/>
                    <a:pt x="1233" y="1073"/>
                    <a:pt x="1188" y="959"/>
                  </a:cubicBezTo>
                  <a:cubicBezTo>
                    <a:pt x="1119" y="708"/>
                    <a:pt x="1005" y="480"/>
                    <a:pt x="960" y="297"/>
                  </a:cubicBezTo>
                  <a:cubicBezTo>
                    <a:pt x="914" y="115"/>
                    <a:pt x="891" y="0"/>
                    <a:pt x="8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4"/>
            <p:cNvSpPr/>
            <p:nvPr/>
          </p:nvSpPr>
          <p:spPr>
            <a:xfrm>
              <a:off x="4631625" y="3629450"/>
              <a:ext cx="38825" cy="337275"/>
            </a:xfrm>
            <a:custGeom>
              <a:avLst/>
              <a:gdLst/>
              <a:ahLst/>
              <a:cxnLst/>
              <a:rect l="l" t="t" r="r" b="b"/>
              <a:pathLst>
                <a:path w="1553" h="13491" extrusionOk="0">
                  <a:moveTo>
                    <a:pt x="1552" y="0"/>
                  </a:moveTo>
                  <a:cubicBezTo>
                    <a:pt x="1552" y="0"/>
                    <a:pt x="1507" y="92"/>
                    <a:pt x="1461" y="274"/>
                  </a:cubicBezTo>
                  <a:cubicBezTo>
                    <a:pt x="1438" y="366"/>
                    <a:pt x="1415" y="480"/>
                    <a:pt x="1370" y="594"/>
                  </a:cubicBezTo>
                  <a:cubicBezTo>
                    <a:pt x="1324" y="731"/>
                    <a:pt x="1279" y="868"/>
                    <a:pt x="1233" y="1027"/>
                  </a:cubicBezTo>
                  <a:cubicBezTo>
                    <a:pt x="1027" y="1621"/>
                    <a:pt x="708" y="2420"/>
                    <a:pt x="457" y="3264"/>
                  </a:cubicBezTo>
                  <a:cubicBezTo>
                    <a:pt x="411" y="3470"/>
                    <a:pt x="343" y="3675"/>
                    <a:pt x="274" y="3881"/>
                  </a:cubicBezTo>
                  <a:cubicBezTo>
                    <a:pt x="229" y="4086"/>
                    <a:pt x="183" y="4291"/>
                    <a:pt x="160" y="4497"/>
                  </a:cubicBezTo>
                  <a:cubicBezTo>
                    <a:pt x="92" y="4885"/>
                    <a:pt x="46" y="5273"/>
                    <a:pt x="46" y="5593"/>
                  </a:cubicBezTo>
                  <a:cubicBezTo>
                    <a:pt x="23" y="5912"/>
                    <a:pt x="0" y="6186"/>
                    <a:pt x="23" y="6391"/>
                  </a:cubicBezTo>
                  <a:cubicBezTo>
                    <a:pt x="23" y="6574"/>
                    <a:pt x="23" y="6688"/>
                    <a:pt x="23" y="6688"/>
                  </a:cubicBezTo>
                  <a:cubicBezTo>
                    <a:pt x="23" y="6688"/>
                    <a:pt x="46" y="6779"/>
                    <a:pt x="46" y="6985"/>
                  </a:cubicBezTo>
                  <a:cubicBezTo>
                    <a:pt x="69" y="7167"/>
                    <a:pt x="92" y="7441"/>
                    <a:pt x="137" y="7761"/>
                  </a:cubicBezTo>
                  <a:cubicBezTo>
                    <a:pt x="206" y="8400"/>
                    <a:pt x="366" y="9245"/>
                    <a:pt x="548" y="10089"/>
                  </a:cubicBezTo>
                  <a:cubicBezTo>
                    <a:pt x="617" y="10523"/>
                    <a:pt x="708" y="10934"/>
                    <a:pt x="776" y="11344"/>
                  </a:cubicBezTo>
                  <a:cubicBezTo>
                    <a:pt x="799" y="11550"/>
                    <a:pt x="845" y="11733"/>
                    <a:pt x="868" y="11915"/>
                  </a:cubicBezTo>
                  <a:cubicBezTo>
                    <a:pt x="868" y="12098"/>
                    <a:pt x="890" y="12280"/>
                    <a:pt x="913" y="12440"/>
                  </a:cubicBezTo>
                  <a:cubicBezTo>
                    <a:pt x="913" y="12600"/>
                    <a:pt x="936" y="12737"/>
                    <a:pt x="959" y="12874"/>
                  </a:cubicBezTo>
                  <a:cubicBezTo>
                    <a:pt x="982" y="13011"/>
                    <a:pt x="1005" y="13125"/>
                    <a:pt x="1027" y="13216"/>
                  </a:cubicBezTo>
                  <a:cubicBezTo>
                    <a:pt x="1073" y="13399"/>
                    <a:pt x="1119" y="13490"/>
                    <a:pt x="1119" y="13490"/>
                  </a:cubicBezTo>
                  <a:cubicBezTo>
                    <a:pt x="1119" y="13490"/>
                    <a:pt x="1119" y="13376"/>
                    <a:pt x="1073" y="13193"/>
                  </a:cubicBezTo>
                  <a:cubicBezTo>
                    <a:pt x="1050" y="13102"/>
                    <a:pt x="1027" y="12988"/>
                    <a:pt x="1027" y="12874"/>
                  </a:cubicBezTo>
                  <a:cubicBezTo>
                    <a:pt x="1005" y="12737"/>
                    <a:pt x="1005" y="12577"/>
                    <a:pt x="982" y="12417"/>
                  </a:cubicBezTo>
                  <a:cubicBezTo>
                    <a:pt x="982" y="12257"/>
                    <a:pt x="959" y="12098"/>
                    <a:pt x="959" y="11892"/>
                  </a:cubicBezTo>
                  <a:cubicBezTo>
                    <a:pt x="959" y="11710"/>
                    <a:pt x="913" y="11527"/>
                    <a:pt x="890" y="11322"/>
                  </a:cubicBezTo>
                  <a:cubicBezTo>
                    <a:pt x="822" y="10911"/>
                    <a:pt x="754" y="10500"/>
                    <a:pt x="685" y="10066"/>
                  </a:cubicBezTo>
                  <a:cubicBezTo>
                    <a:pt x="525" y="9222"/>
                    <a:pt x="388" y="8377"/>
                    <a:pt x="320" y="7738"/>
                  </a:cubicBezTo>
                  <a:cubicBezTo>
                    <a:pt x="297" y="7419"/>
                    <a:pt x="251" y="7145"/>
                    <a:pt x="251" y="6962"/>
                  </a:cubicBezTo>
                  <a:cubicBezTo>
                    <a:pt x="229" y="6779"/>
                    <a:pt x="229" y="6665"/>
                    <a:pt x="229" y="6665"/>
                  </a:cubicBezTo>
                  <a:cubicBezTo>
                    <a:pt x="229" y="6665"/>
                    <a:pt x="229" y="6551"/>
                    <a:pt x="229" y="6369"/>
                  </a:cubicBezTo>
                  <a:cubicBezTo>
                    <a:pt x="206" y="6186"/>
                    <a:pt x="206" y="5912"/>
                    <a:pt x="229" y="5593"/>
                  </a:cubicBezTo>
                  <a:cubicBezTo>
                    <a:pt x="229" y="5273"/>
                    <a:pt x="274" y="4908"/>
                    <a:pt x="320" y="4520"/>
                  </a:cubicBezTo>
                  <a:cubicBezTo>
                    <a:pt x="366" y="4314"/>
                    <a:pt x="388" y="4109"/>
                    <a:pt x="434" y="3903"/>
                  </a:cubicBezTo>
                  <a:cubicBezTo>
                    <a:pt x="480" y="3721"/>
                    <a:pt x="548" y="3493"/>
                    <a:pt x="594" y="3287"/>
                  </a:cubicBezTo>
                  <a:cubicBezTo>
                    <a:pt x="845" y="2465"/>
                    <a:pt x="1119" y="1667"/>
                    <a:pt x="1301" y="1050"/>
                  </a:cubicBezTo>
                  <a:cubicBezTo>
                    <a:pt x="1347" y="891"/>
                    <a:pt x="1393" y="754"/>
                    <a:pt x="1438" y="617"/>
                  </a:cubicBezTo>
                  <a:cubicBezTo>
                    <a:pt x="1461" y="480"/>
                    <a:pt x="1484" y="388"/>
                    <a:pt x="1507" y="297"/>
                  </a:cubicBezTo>
                  <a:cubicBezTo>
                    <a:pt x="1552" y="92"/>
                    <a:pt x="1552" y="0"/>
                    <a:pt x="15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4"/>
            <p:cNvSpPr/>
            <p:nvPr/>
          </p:nvSpPr>
          <p:spPr>
            <a:xfrm>
              <a:off x="4706950" y="3659125"/>
              <a:ext cx="65650" cy="149575"/>
            </a:xfrm>
            <a:custGeom>
              <a:avLst/>
              <a:gdLst/>
              <a:ahLst/>
              <a:cxnLst/>
              <a:rect l="l" t="t" r="r" b="b"/>
              <a:pathLst>
                <a:path w="2626" h="5983" extrusionOk="0">
                  <a:moveTo>
                    <a:pt x="2625" y="0"/>
                  </a:moveTo>
                  <a:cubicBezTo>
                    <a:pt x="2602" y="0"/>
                    <a:pt x="2511" y="183"/>
                    <a:pt x="2374" y="457"/>
                  </a:cubicBezTo>
                  <a:cubicBezTo>
                    <a:pt x="2260" y="731"/>
                    <a:pt x="2077" y="1096"/>
                    <a:pt x="1918" y="1484"/>
                  </a:cubicBezTo>
                  <a:cubicBezTo>
                    <a:pt x="1598" y="2237"/>
                    <a:pt x="1278" y="2990"/>
                    <a:pt x="1278" y="2990"/>
                  </a:cubicBezTo>
                  <a:cubicBezTo>
                    <a:pt x="1278" y="2990"/>
                    <a:pt x="982" y="3744"/>
                    <a:pt x="662" y="4497"/>
                  </a:cubicBezTo>
                  <a:cubicBezTo>
                    <a:pt x="502" y="4862"/>
                    <a:pt x="320" y="5227"/>
                    <a:pt x="206" y="5524"/>
                  </a:cubicBezTo>
                  <a:cubicBezTo>
                    <a:pt x="69" y="5798"/>
                    <a:pt x="0" y="5980"/>
                    <a:pt x="0" y="5980"/>
                  </a:cubicBezTo>
                  <a:cubicBezTo>
                    <a:pt x="2" y="5982"/>
                    <a:pt x="3" y="5982"/>
                    <a:pt x="5" y="5982"/>
                  </a:cubicBezTo>
                  <a:cubicBezTo>
                    <a:pt x="36" y="5982"/>
                    <a:pt x="145" y="5805"/>
                    <a:pt x="274" y="5547"/>
                  </a:cubicBezTo>
                  <a:cubicBezTo>
                    <a:pt x="411" y="5273"/>
                    <a:pt x="617" y="4908"/>
                    <a:pt x="799" y="4565"/>
                  </a:cubicBezTo>
                  <a:cubicBezTo>
                    <a:pt x="982" y="4177"/>
                    <a:pt x="1142" y="3812"/>
                    <a:pt x="1256" y="3515"/>
                  </a:cubicBezTo>
                  <a:cubicBezTo>
                    <a:pt x="1393" y="3241"/>
                    <a:pt x="1461" y="3059"/>
                    <a:pt x="1461" y="3059"/>
                  </a:cubicBezTo>
                  <a:cubicBezTo>
                    <a:pt x="1461" y="3059"/>
                    <a:pt x="1758" y="2283"/>
                    <a:pt x="2032" y="1530"/>
                  </a:cubicBezTo>
                  <a:cubicBezTo>
                    <a:pt x="2191" y="1141"/>
                    <a:pt x="2351" y="776"/>
                    <a:pt x="2465" y="480"/>
                  </a:cubicBezTo>
                  <a:cubicBezTo>
                    <a:pt x="2557" y="206"/>
                    <a:pt x="2625" y="0"/>
                    <a:pt x="26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4"/>
            <p:cNvSpPr/>
            <p:nvPr/>
          </p:nvSpPr>
          <p:spPr>
            <a:xfrm>
              <a:off x="4716075" y="3747000"/>
              <a:ext cx="19425" cy="192325"/>
            </a:xfrm>
            <a:custGeom>
              <a:avLst/>
              <a:gdLst/>
              <a:ahLst/>
              <a:cxnLst/>
              <a:rect l="l" t="t" r="r" b="b"/>
              <a:pathLst>
                <a:path w="777" h="7693" extrusionOk="0">
                  <a:moveTo>
                    <a:pt x="754" y="0"/>
                  </a:moveTo>
                  <a:cubicBezTo>
                    <a:pt x="731" y="0"/>
                    <a:pt x="685" y="251"/>
                    <a:pt x="617" y="594"/>
                  </a:cubicBezTo>
                  <a:cubicBezTo>
                    <a:pt x="548" y="959"/>
                    <a:pt x="457" y="1438"/>
                    <a:pt x="388" y="1918"/>
                  </a:cubicBezTo>
                  <a:cubicBezTo>
                    <a:pt x="320" y="2397"/>
                    <a:pt x="274" y="2876"/>
                    <a:pt x="229" y="3219"/>
                  </a:cubicBezTo>
                  <a:cubicBezTo>
                    <a:pt x="206" y="3401"/>
                    <a:pt x="183" y="3561"/>
                    <a:pt x="160" y="3652"/>
                  </a:cubicBezTo>
                  <a:cubicBezTo>
                    <a:pt x="160" y="3766"/>
                    <a:pt x="160" y="3835"/>
                    <a:pt x="160" y="3835"/>
                  </a:cubicBezTo>
                  <a:lnTo>
                    <a:pt x="46" y="5752"/>
                  </a:lnTo>
                  <a:cubicBezTo>
                    <a:pt x="23" y="6254"/>
                    <a:pt x="23" y="6734"/>
                    <a:pt x="23" y="7099"/>
                  </a:cubicBezTo>
                  <a:cubicBezTo>
                    <a:pt x="0" y="7464"/>
                    <a:pt x="23" y="7692"/>
                    <a:pt x="23" y="7692"/>
                  </a:cubicBezTo>
                  <a:cubicBezTo>
                    <a:pt x="46" y="7692"/>
                    <a:pt x="69" y="7464"/>
                    <a:pt x="92" y="7099"/>
                  </a:cubicBezTo>
                  <a:cubicBezTo>
                    <a:pt x="115" y="6734"/>
                    <a:pt x="137" y="6254"/>
                    <a:pt x="183" y="5775"/>
                  </a:cubicBezTo>
                  <a:cubicBezTo>
                    <a:pt x="274" y="4816"/>
                    <a:pt x="366" y="3835"/>
                    <a:pt x="366" y="3835"/>
                  </a:cubicBezTo>
                  <a:cubicBezTo>
                    <a:pt x="366" y="3835"/>
                    <a:pt x="366" y="3789"/>
                    <a:pt x="366" y="3675"/>
                  </a:cubicBezTo>
                  <a:cubicBezTo>
                    <a:pt x="388" y="3584"/>
                    <a:pt x="388" y="3424"/>
                    <a:pt x="411" y="3242"/>
                  </a:cubicBezTo>
                  <a:cubicBezTo>
                    <a:pt x="457" y="2876"/>
                    <a:pt x="480" y="2397"/>
                    <a:pt x="525" y="1918"/>
                  </a:cubicBezTo>
                  <a:cubicBezTo>
                    <a:pt x="594" y="1438"/>
                    <a:pt x="662" y="982"/>
                    <a:pt x="708" y="617"/>
                  </a:cubicBezTo>
                  <a:cubicBezTo>
                    <a:pt x="754" y="251"/>
                    <a:pt x="777" y="23"/>
                    <a:pt x="7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4"/>
            <p:cNvSpPr/>
            <p:nvPr/>
          </p:nvSpPr>
          <p:spPr>
            <a:xfrm>
              <a:off x="4601950" y="3619225"/>
              <a:ext cx="175775" cy="402300"/>
            </a:xfrm>
            <a:custGeom>
              <a:avLst/>
              <a:gdLst/>
              <a:ahLst/>
              <a:cxnLst/>
              <a:rect l="l" t="t" r="r" b="b"/>
              <a:pathLst>
                <a:path w="7031" h="16092" extrusionOk="0">
                  <a:moveTo>
                    <a:pt x="3426" y="1"/>
                  </a:moveTo>
                  <a:cubicBezTo>
                    <a:pt x="3182" y="1"/>
                    <a:pt x="2994" y="40"/>
                    <a:pt x="2899" y="135"/>
                  </a:cubicBezTo>
                  <a:cubicBezTo>
                    <a:pt x="2899" y="135"/>
                    <a:pt x="2785" y="432"/>
                    <a:pt x="2602" y="911"/>
                  </a:cubicBezTo>
                  <a:cubicBezTo>
                    <a:pt x="3401" y="957"/>
                    <a:pt x="4246" y="866"/>
                    <a:pt x="4657" y="1710"/>
                  </a:cubicBezTo>
                  <a:cubicBezTo>
                    <a:pt x="5090" y="2692"/>
                    <a:pt x="4885" y="3833"/>
                    <a:pt x="4406" y="4723"/>
                  </a:cubicBezTo>
                  <a:cubicBezTo>
                    <a:pt x="3607" y="6253"/>
                    <a:pt x="3972" y="9357"/>
                    <a:pt x="2922" y="10133"/>
                  </a:cubicBezTo>
                  <a:cubicBezTo>
                    <a:pt x="2833" y="10195"/>
                    <a:pt x="2743" y="10223"/>
                    <a:pt x="2653" y="10223"/>
                  </a:cubicBezTo>
                  <a:cubicBezTo>
                    <a:pt x="2214" y="10223"/>
                    <a:pt x="1776" y="9544"/>
                    <a:pt x="1416" y="8786"/>
                  </a:cubicBezTo>
                  <a:lnTo>
                    <a:pt x="1416" y="8786"/>
                  </a:lnTo>
                  <a:cubicBezTo>
                    <a:pt x="1781" y="11251"/>
                    <a:pt x="2466" y="14173"/>
                    <a:pt x="2466" y="14173"/>
                  </a:cubicBezTo>
                  <a:cubicBezTo>
                    <a:pt x="2466" y="14173"/>
                    <a:pt x="2374" y="14196"/>
                    <a:pt x="2237" y="14219"/>
                  </a:cubicBezTo>
                  <a:cubicBezTo>
                    <a:pt x="2671" y="14561"/>
                    <a:pt x="2991" y="14972"/>
                    <a:pt x="2260" y="15177"/>
                  </a:cubicBezTo>
                  <a:cubicBezTo>
                    <a:pt x="2095" y="15220"/>
                    <a:pt x="1938" y="15239"/>
                    <a:pt x="1791" y="15239"/>
                  </a:cubicBezTo>
                  <a:cubicBezTo>
                    <a:pt x="1308" y="15239"/>
                    <a:pt x="925" y="15034"/>
                    <a:pt x="662" y="14789"/>
                  </a:cubicBezTo>
                  <a:cubicBezTo>
                    <a:pt x="297" y="15017"/>
                    <a:pt x="0" y="15291"/>
                    <a:pt x="23" y="15634"/>
                  </a:cubicBezTo>
                  <a:cubicBezTo>
                    <a:pt x="36" y="15903"/>
                    <a:pt x="343" y="16000"/>
                    <a:pt x="782" y="16000"/>
                  </a:cubicBezTo>
                  <a:cubicBezTo>
                    <a:pt x="1946" y="16000"/>
                    <a:pt x="4040" y="15314"/>
                    <a:pt x="4040" y="15314"/>
                  </a:cubicBezTo>
                  <a:lnTo>
                    <a:pt x="4040" y="15314"/>
                  </a:lnTo>
                  <a:cubicBezTo>
                    <a:pt x="4040" y="15314"/>
                    <a:pt x="3333" y="15862"/>
                    <a:pt x="3972" y="16067"/>
                  </a:cubicBezTo>
                  <a:cubicBezTo>
                    <a:pt x="4019" y="16084"/>
                    <a:pt x="4067" y="16091"/>
                    <a:pt x="4115" y="16091"/>
                  </a:cubicBezTo>
                  <a:cubicBezTo>
                    <a:pt x="4742" y="16091"/>
                    <a:pt x="5391" y="14780"/>
                    <a:pt x="4543" y="14059"/>
                  </a:cubicBezTo>
                  <a:cubicBezTo>
                    <a:pt x="4543" y="13739"/>
                    <a:pt x="4976" y="6823"/>
                    <a:pt x="5136" y="6116"/>
                  </a:cubicBezTo>
                  <a:cubicBezTo>
                    <a:pt x="5296" y="5408"/>
                    <a:pt x="7031" y="889"/>
                    <a:pt x="7031" y="889"/>
                  </a:cubicBezTo>
                  <a:cubicBezTo>
                    <a:pt x="7031" y="889"/>
                    <a:pt x="4585" y="1"/>
                    <a:pt x="342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4"/>
            <p:cNvSpPr/>
            <p:nvPr/>
          </p:nvSpPr>
          <p:spPr>
            <a:xfrm>
              <a:off x="4640750" y="3775525"/>
              <a:ext cx="12000" cy="20000"/>
            </a:xfrm>
            <a:custGeom>
              <a:avLst/>
              <a:gdLst/>
              <a:ahLst/>
              <a:cxnLst/>
              <a:rect l="l" t="t" r="r" b="b"/>
              <a:pathLst>
                <a:path w="480" h="800" extrusionOk="0">
                  <a:moveTo>
                    <a:pt x="183" y="1"/>
                  </a:moveTo>
                  <a:cubicBezTo>
                    <a:pt x="69" y="1"/>
                    <a:pt x="1" y="160"/>
                    <a:pt x="46" y="389"/>
                  </a:cubicBezTo>
                  <a:cubicBezTo>
                    <a:pt x="69" y="617"/>
                    <a:pt x="183" y="799"/>
                    <a:pt x="297" y="799"/>
                  </a:cubicBezTo>
                  <a:cubicBezTo>
                    <a:pt x="411" y="799"/>
                    <a:pt x="480" y="617"/>
                    <a:pt x="457" y="389"/>
                  </a:cubicBezTo>
                  <a:cubicBezTo>
                    <a:pt x="411" y="183"/>
                    <a:pt x="297" y="1"/>
                    <a:pt x="18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4"/>
            <p:cNvSpPr/>
            <p:nvPr/>
          </p:nvSpPr>
          <p:spPr>
            <a:xfrm>
              <a:off x="4641900" y="3750425"/>
              <a:ext cx="8575" cy="17200"/>
            </a:xfrm>
            <a:custGeom>
              <a:avLst/>
              <a:gdLst/>
              <a:ahLst/>
              <a:cxnLst/>
              <a:rect l="l" t="t" r="r" b="b"/>
              <a:pathLst>
                <a:path w="343" h="688" extrusionOk="0">
                  <a:moveTo>
                    <a:pt x="183" y="0"/>
                  </a:moveTo>
                  <a:cubicBezTo>
                    <a:pt x="91" y="0"/>
                    <a:pt x="0" y="114"/>
                    <a:pt x="0" y="320"/>
                  </a:cubicBezTo>
                  <a:cubicBezTo>
                    <a:pt x="0" y="502"/>
                    <a:pt x="69" y="662"/>
                    <a:pt x="160" y="685"/>
                  </a:cubicBezTo>
                  <a:cubicBezTo>
                    <a:pt x="167" y="687"/>
                    <a:pt x="173" y="688"/>
                    <a:pt x="180" y="688"/>
                  </a:cubicBezTo>
                  <a:cubicBezTo>
                    <a:pt x="261" y="688"/>
                    <a:pt x="320" y="558"/>
                    <a:pt x="320" y="388"/>
                  </a:cubicBezTo>
                  <a:cubicBezTo>
                    <a:pt x="343" y="183"/>
                    <a:pt x="274" y="23"/>
                    <a:pt x="18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4"/>
            <p:cNvSpPr/>
            <p:nvPr/>
          </p:nvSpPr>
          <p:spPr>
            <a:xfrm>
              <a:off x="4667575" y="3492150"/>
              <a:ext cx="156950" cy="167575"/>
            </a:xfrm>
            <a:custGeom>
              <a:avLst/>
              <a:gdLst/>
              <a:ahLst/>
              <a:cxnLst/>
              <a:rect l="l" t="t" r="r" b="b"/>
              <a:pathLst>
                <a:path w="6278" h="6703" extrusionOk="0">
                  <a:moveTo>
                    <a:pt x="3981" y="0"/>
                  </a:moveTo>
                  <a:cubicBezTo>
                    <a:pt x="3925" y="0"/>
                    <a:pt x="3868" y="5"/>
                    <a:pt x="3812" y="14"/>
                  </a:cubicBezTo>
                  <a:cubicBezTo>
                    <a:pt x="3652" y="37"/>
                    <a:pt x="3493" y="128"/>
                    <a:pt x="3333" y="220"/>
                  </a:cubicBezTo>
                  <a:cubicBezTo>
                    <a:pt x="3196" y="311"/>
                    <a:pt x="3036" y="425"/>
                    <a:pt x="2922" y="539"/>
                  </a:cubicBezTo>
                  <a:cubicBezTo>
                    <a:pt x="2374" y="1041"/>
                    <a:pt x="1963" y="1703"/>
                    <a:pt x="1575" y="2320"/>
                  </a:cubicBezTo>
                  <a:cubicBezTo>
                    <a:pt x="1005" y="3255"/>
                    <a:pt x="480" y="4214"/>
                    <a:pt x="0" y="5196"/>
                  </a:cubicBezTo>
                  <a:cubicBezTo>
                    <a:pt x="2055" y="5401"/>
                    <a:pt x="3766" y="6337"/>
                    <a:pt x="4360" y="6702"/>
                  </a:cubicBezTo>
                  <a:cubicBezTo>
                    <a:pt x="4428" y="6588"/>
                    <a:pt x="4474" y="6474"/>
                    <a:pt x="4543" y="6360"/>
                  </a:cubicBezTo>
                  <a:cubicBezTo>
                    <a:pt x="5068" y="5241"/>
                    <a:pt x="5775" y="4214"/>
                    <a:pt x="6095" y="2982"/>
                  </a:cubicBezTo>
                  <a:cubicBezTo>
                    <a:pt x="6277" y="2274"/>
                    <a:pt x="6026" y="1612"/>
                    <a:pt x="5593" y="1019"/>
                  </a:cubicBezTo>
                  <a:cubicBezTo>
                    <a:pt x="5257" y="558"/>
                    <a:pt x="4614" y="0"/>
                    <a:pt x="3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4"/>
            <p:cNvSpPr/>
            <p:nvPr/>
          </p:nvSpPr>
          <p:spPr>
            <a:xfrm>
              <a:off x="4682400" y="3601575"/>
              <a:ext cx="99325" cy="34275"/>
            </a:xfrm>
            <a:custGeom>
              <a:avLst/>
              <a:gdLst/>
              <a:ahLst/>
              <a:cxnLst/>
              <a:rect l="l" t="t" r="r" b="b"/>
              <a:pathLst>
                <a:path w="3973" h="1371" extrusionOk="0">
                  <a:moveTo>
                    <a:pt x="603" y="0"/>
                  </a:moveTo>
                  <a:cubicBezTo>
                    <a:pt x="261" y="0"/>
                    <a:pt x="1" y="27"/>
                    <a:pt x="1" y="43"/>
                  </a:cubicBezTo>
                  <a:cubicBezTo>
                    <a:pt x="1" y="88"/>
                    <a:pt x="549" y="88"/>
                    <a:pt x="1074" y="179"/>
                  </a:cubicBezTo>
                  <a:cubicBezTo>
                    <a:pt x="1325" y="225"/>
                    <a:pt x="1576" y="271"/>
                    <a:pt x="1781" y="339"/>
                  </a:cubicBezTo>
                  <a:cubicBezTo>
                    <a:pt x="1964" y="385"/>
                    <a:pt x="2078" y="431"/>
                    <a:pt x="2078" y="431"/>
                  </a:cubicBezTo>
                  <a:cubicBezTo>
                    <a:pt x="2078" y="431"/>
                    <a:pt x="2215" y="476"/>
                    <a:pt x="2397" y="545"/>
                  </a:cubicBezTo>
                  <a:cubicBezTo>
                    <a:pt x="2580" y="590"/>
                    <a:pt x="2808" y="727"/>
                    <a:pt x="3059" y="819"/>
                  </a:cubicBezTo>
                  <a:cubicBezTo>
                    <a:pt x="3488" y="1054"/>
                    <a:pt x="3876" y="1371"/>
                    <a:pt x="3941" y="1371"/>
                  </a:cubicBezTo>
                  <a:cubicBezTo>
                    <a:pt x="3945" y="1371"/>
                    <a:pt x="3948" y="1369"/>
                    <a:pt x="3950" y="1366"/>
                  </a:cubicBezTo>
                  <a:cubicBezTo>
                    <a:pt x="3972" y="1366"/>
                    <a:pt x="3584" y="978"/>
                    <a:pt x="3128" y="682"/>
                  </a:cubicBezTo>
                  <a:cubicBezTo>
                    <a:pt x="2900" y="568"/>
                    <a:pt x="2671" y="431"/>
                    <a:pt x="2466" y="362"/>
                  </a:cubicBezTo>
                  <a:cubicBezTo>
                    <a:pt x="2283" y="271"/>
                    <a:pt x="2146" y="225"/>
                    <a:pt x="2146" y="225"/>
                  </a:cubicBezTo>
                  <a:cubicBezTo>
                    <a:pt x="2146" y="225"/>
                    <a:pt x="2032" y="202"/>
                    <a:pt x="1827" y="157"/>
                  </a:cubicBezTo>
                  <a:cubicBezTo>
                    <a:pt x="1621" y="88"/>
                    <a:pt x="1347" y="65"/>
                    <a:pt x="1096" y="20"/>
                  </a:cubicBezTo>
                  <a:cubicBezTo>
                    <a:pt x="926" y="6"/>
                    <a:pt x="757" y="0"/>
                    <a:pt x="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4"/>
            <p:cNvSpPr/>
            <p:nvPr/>
          </p:nvSpPr>
          <p:spPr>
            <a:xfrm>
              <a:off x="4667575" y="3492000"/>
              <a:ext cx="133550" cy="167725"/>
            </a:xfrm>
            <a:custGeom>
              <a:avLst/>
              <a:gdLst/>
              <a:ahLst/>
              <a:cxnLst/>
              <a:rect l="l" t="t" r="r" b="b"/>
              <a:pathLst>
                <a:path w="5342" h="6709" extrusionOk="0">
                  <a:moveTo>
                    <a:pt x="4052" y="0"/>
                  </a:moveTo>
                  <a:cubicBezTo>
                    <a:pt x="3971" y="0"/>
                    <a:pt x="3891" y="7"/>
                    <a:pt x="3812" y="20"/>
                  </a:cubicBezTo>
                  <a:cubicBezTo>
                    <a:pt x="3652" y="43"/>
                    <a:pt x="3493" y="134"/>
                    <a:pt x="3333" y="226"/>
                  </a:cubicBezTo>
                  <a:cubicBezTo>
                    <a:pt x="3196" y="317"/>
                    <a:pt x="3036" y="431"/>
                    <a:pt x="2922" y="545"/>
                  </a:cubicBezTo>
                  <a:cubicBezTo>
                    <a:pt x="2374" y="1047"/>
                    <a:pt x="1963" y="1709"/>
                    <a:pt x="1575" y="2326"/>
                  </a:cubicBezTo>
                  <a:cubicBezTo>
                    <a:pt x="1005" y="3261"/>
                    <a:pt x="480" y="4220"/>
                    <a:pt x="0" y="5202"/>
                  </a:cubicBezTo>
                  <a:cubicBezTo>
                    <a:pt x="2055" y="5407"/>
                    <a:pt x="3766" y="6343"/>
                    <a:pt x="4360" y="6708"/>
                  </a:cubicBezTo>
                  <a:cubicBezTo>
                    <a:pt x="4383" y="6640"/>
                    <a:pt x="4428" y="6594"/>
                    <a:pt x="4451" y="6525"/>
                  </a:cubicBezTo>
                  <a:cubicBezTo>
                    <a:pt x="3721" y="6183"/>
                    <a:pt x="1393" y="5087"/>
                    <a:pt x="1758" y="4836"/>
                  </a:cubicBezTo>
                  <a:cubicBezTo>
                    <a:pt x="1798" y="4810"/>
                    <a:pt x="1856" y="4799"/>
                    <a:pt x="1929" y="4799"/>
                  </a:cubicBezTo>
                  <a:cubicBezTo>
                    <a:pt x="2563" y="4799"/>
                    <a:pt x="4298" y="5686"/>
                    <a:pt x="4748" y="5932"/>
                  </a:cubicBezTo>
                  <a:cubicBezTo>
                    <a:pt x="4908" y="5635"/>
                    <a:pt x="5068" y="5361"/>
                    <a:pt x="5227" y="5065"/>
                  </a:cubicBezTo>
                  <a:cubicBezTo>
                    <a:pt x="4474" y="4928"/>
                    <a:pt x="2762" y="4494"/>
                    <a:pt x="2717" y="3627"/>
                  </a:cubicBezTo>
                  <a:cubicBezTo>
                    <a:pt x="2674" y="2758"/>
                    <a:pt x="3870" y="456"/>
                    <a:pt x="5063" y="456"/>
                  </a:cubicBezTo>
                  <a:cubicBezTo>
                    <a:pt x="5156" y="456"/>
                    <a:pt x="5249" y="470"/>
                    <a:pt x="5341" y="500"/>
                  </a:cubicBezTo>
                  <a:cubicBezTo>
                    <a:pt x="4992" y="209"/>
                    <a:pt x="4511" y="0"/>
                    <a:pt x="405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4"/>
            <p:cNvSpPr/>
            <p:nvPr/>
          </p:nvSpPr>
          <p:spPr>
            <a:xfrm>
              <a:off x="4796525" y="3562475"/>
              <a:ext cx="13725" cy="22675"/>
            </a:xfrm>
            <a:custGeom>
              <a:avLst/>
              <a:gdLst/>
              <a:ahLst/>
              <a:cxnLst/>
              <a:rect l="l" t="t" r="r" b="b"/>
              <a:pathLst>
                <a:path w="549" h="907" extrusionOk="0">
                  <a:moveTo>
                    <a:pt x="326" y="1"/>
                  </a:moveTo>
                  <a:cubicBezTo>
                    <a:pt x="221" y="1"/>
                    <a:pt x="107" y="152"/>
                    <a:pt x="46" y="374"/>
                  </a:cubicBezTo>
                  <a:cubicBezTo>
                    <a:pt x="1" y="625"/>
                    <a:pt x="69" y="853"/>
                    <a:pt x="183" y="899"/>
                  </a:cubicBezTo>
                  <a:cubicBezTo>
                    <a:pt x="197" y="904"/>
                    <a:pt x="210" y="907"/>
                    <a:pt x="223" y="907"/>
                  </a:cubicBezTo>
                  <a:cubicBezTo>
                    <a:pt x="328" y="907"/>
                    <a:pt x="442" y="756"/>
                    <a:pt x="503" y="534"/>
                  </a:cubicBezTo>
                  <a:cubicBezTo>
                    <a:pt x="549" y="283"/>
                    <a:pt x="480" y="54"/>
                    <a:pt x="366" y="9"/>
                  </a:cubicBezTo>
                  <a:cubicBezTo>
                    <a:pt x="353" y="4"/>
                    <a:pt x="340" y="1"/>
                    <a:pt x="326"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4"/>
            <p:cNvSpPr/>
            <p:nvPr/>
          </p:nvSpPr>
          <p:spPr>
            <a:xfrm>
              <a:off x="4802250" y="3538475"/>
              <a:ext cx="9725" cy="16325"/>
            </a:xfrm>
            <a:custGeom>
              <a:avLst/>
              <a:gdLst/>
              <a:ahLst/>
              <a:cxnLst/>
              <a:rect l="l" t="t" r="r" b="b"/>
              <a:pathLst>
                <a:path w="389" h="653" extrusionOk="0">
                  <a:moveTo>
                    <a:pt x="232" y="0"/>
                  </a:moveTo>
                  <a:cubicBezTo>
                    <a:pt x="151" y="0"/>
                    <a:pt x="65" y="106"/>
                    <a:pt x="46" y="261"/>
                  </a:cubicBezTo>
                  <a:cubicBezTo>
                    <a:pt x="0" y="444"/>
                    <a:pt x="46" y="604"/>
                    <a:pt x="137" y="649"/>
                  </a:cubicBezTo>
                  <a:cubicBezTo>
                    <a:pt x="145" y="651"/>
                    <a:pt x="153" y="652"/>
                    <a:pt x="160" y="652"/>
                  </a:cubicBezTo>
                  <a:cubicBezTo>
                    <a:pt x="244" y="652"/>
                    <a:pt x="324" y="542"/>
                    <a:pt x="365" y="375"/>
                  </a:cubicBezTo>
                  <a:cubicBezTo>
                    <a:pt x="388" y="216"/>
                    <a:pt x="342" y="33"/>
                    <a:pt x="274" y="10"/>
                  </a:cubicBezTo>
                  <a:cubicBezTo>
                    <a:pt x="260" y="3"/>
                    <a:pt x="246" y="0"/>
                    <a:pt x="232"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4"/>
            <p:cNvSpPr/>
            <p:nvPr/>
          </p:nvSpPr>
          <p:spPr>
            <a:xfrm>
              <a:off x="5083925" y="3588300"/>
              <a:ext cx="174275" cy="65725"/>
            </a:xfrm>
            <a:custGeom>
              <a:avLst/>
              <a:gdLst/>
              <a:ahLst/>
              <a:cxnLst/>
              <a:rect l="l" t="t" r="r" b="b"/>
              <a:pathLst>
                <a:path w="6971" h="2629" extrusionOk="0">
                  <a:moveTo>
                    <a:pt x="3161" y="0"/>
                  </a:moveTo>
                  <a:cubicBezTo>
                    <a:pt x="2372" y="0"/>
                    <a:pt x="793" y="554"/>
                    <a:pt x="420" y="1235"/>
                  </a:cubicBezTo>
                  <a:cubicBezTo>
                    <a:pt x="1" y="2028"/>
                    <a:pt x="444" y="2174"/>
                    <a:pt x="992" y="2174"/>
                  </a:cubicBezTo>
                  <a:cubicBezTo>
                    <a:pt x="1281" y="2174"/>
                    <a:pt x="1599" y="2134"/>
                    <a:pt x="1835" y="2126"/>
                  </a:cubicBezTo>
                  <a:cubicBezTo>
                    <a:pt x="1983" y="2126"/>
                    <a:pt x="2455" y="2204"/>
                    <a:pt x="2853" y="2204"/>
                  </a:cubicBezTo>
                  <a:cubicBezTo>
                    <a:pt x="3309" y="2204"/>
                    <a:pt x="3668" y="2101"/>
                    <a:pt x="3327" y="1657"/>
                  </a:cubicBezTo>
                  <a:lnTo>
                    <a:pt x="3327" y="1657"/>
                  </a:lnTo>
                  <a:cubicBezTo>
                    <a:pt x="4183" y="1837"/>
                    <a:pt x="4937" y="2628"/>
                    <a:pt x="5838" y="2628"/>
                  </a:cubicBezTo>
                  <a:cubicBezTo>
                    <a:pt x="5850" y="2628"/>
                    <a:pt x="5862" y="2628"/>
                    <a:pt x="5875" y="2628"/>
                  </a:cubicBezTo>
                  <a:cubicBezTo>
                    <a:pt x="6970" y="2582"/>
                    <a:pt x="5921" y="1601"/>
                    <a:pt x="5601" y="1258"/>
                  </a:cubicBezTo>
                  <a:cubicBezTo>
                    <a:pt x="4985" y="596"/>
                    <a:pt x="4186" y="49"/>
                    <a:pt x="3250" y="3"/>
                  </a:cubicBezTo>
                  <a:cubicBezTo>
                    <a:pt x="3222" y="1"/>
                    <a:pt x="3192" y="0"/>
                    <a:pt x="3161" y="0"/>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4"/>
            <p:cNvSpPr/>
            <p:nvPr/>
          </p:nvSpPr>
          <p:spPr>
            <a:xfrm>
              <a:off x="5090400" y="3619075"/>
              <a:ext cx="82775" cy="28075"/>
            </a:xfrm>
            <a:custGeom>
              <a:avLst/>
              <a:gdLst/>
              <a:ahLst/>
              <a:cxnLst/>
              <a:rect l="l" t="t" r="r" b="b"/>
              <a:pathLst>
                <a:path w="3311" h="1123" extrusionOk="0">
                  <a:moveTo>
                    <a:pt x="2609" y="0"/>
                  </a:moveTo>
                  <a:cubicBezTo>
                    <a:pt x="2605" y="0"/>
                    <a:pt x="2603" y="2"/>
                    <a:pt x="2603" y="4"/>
                  </a:cubicBezTo>
                  <a:cubicBezTo>
                    <a:pt x="2603" y="4"/>
                    <a:pt x="2717" y="96"/>
                    <a:pt x="2877" y="233"/>
                  </a:cubicBezTo>
                  <a:cubicBezTo>
                    <a:pt x="2968" y="301"/>
                    <a:pt x="3059" y="392"/>
                    <a:pt x="3105" y="507"/>
                  </a:cubicBezTo>
                  <a:cubicBezTo>
                    <a:pt x="3151" y="575"/>
                    <a:pt x="3174" y="621"/>
                    <a:pt x="3174" y="666"/>
                  </a:cubicBezTo>
                  <a:cubicBezTo>
                    <a:pt x="3174" y="735"/>
                    <a:pt x="3151" y="781"/>
                    <a:pt x="3105" y="826"/>
                  </a:cubicBezTo>
                  <a:cubicBezTo>
                    <a:pt x="2989" y="928"/>
                    <a:pt x="2826" y="946"/>
                    <a:pt x="2665" y="946"/>
                  </a:cubicBezTo>
                  <a:cubicBezTo>
                    <a:pt x="2573" y="946"/>
                    <a:pt x="2481" y="940"/>
                    <a:pt x="2398" y="940"/>
                  </a:cubicBezTo>
                  <a:cubicBezTo>
                    <a:pt x="2192" y="895"/>
                    <a:pt x="2055" y="872"/>
                    <a:pt x="2055" y="872"/>
                  </a:cubicBezTo>
                  <a:lnTo>
                    <a:pt x="1941" y="872"/>
                  </a:lnTo>
                  <a:cubicBezTo>
                    <a:pt x="1873" y="872"/>
                    <a:pt x="1781" y="872"/>
                    <a:pt x="1667" y="849"/>
                  </a:cubicBezTo>
                  <a:cubicBezTo>
                    <a:pt x="1439" y="872"/>
                    <a:pt x="1165" y="917"/>
                    <a:pt x="868" y="917"/>
                  </a:cubicBezTo>
                  <a:cubicBezTo>
                    <a:pt x="731" y="917"/>
                    <a:pt x="594" y="917"/>
                    <a:pt x="457" y="895"/>
                  </a:cubicBezTo>
                  <a:cubicBezTo>
                    <a:pt x="320" y="872"/>
                    <a:pt x="206" y="826"/>
                    <a:pt x="138" y="758"/>
                  </a:cubicBezTo>
                  <a:cubicBezTo>
                    <a:pt x="69" y="689"/>
                    <a:pt x="47" y="598"/>
                    <a:pt x="47" y="529"/>
                  </a:cubicBezTo>
                  <a:cubicBezTo>
                    <a:pt x="47" y="484"/>
                    <a:pt x="47" y="438"/>
                    <a:pt x="47" y="438"/>
                  </a:cubicBezTo>
                  <a:cubicBezTo>
                    <a:pt x="47" y="438"/>
                    <a:pt x="24" y="461"/>
                    <a:pt x="24" y="529"/>
                  </a:cubicBezTo>
                  <a:cubicBezTo>
                    <a:pt x="1" y="598"/>
                    <a:pt x="1" y="712"/>
                    <a:pt x="92" y="803"/>
                  </a:cubicBezTo>
                  <a:cubicBezTo>
                    <a:pt x="161" y="895"/>
                    <a:pt x="298" y="963"/>
                    <a:pt x="435" y="986"/>
                  </a:cubicBezTo>
                  <a:cubicBezTo>
                    <a:pt x="571" y="1032"/>
                    <a:pt x="708" y="1054"/>
                    <a:pt x="868" y="1054"/>
                  </a:cubicBezTo>
                  <a:cubicBezTo>
                    <a:pt x="967" y="1062"/>
                    <a:pt x="1066" y="1065"/>
                    <a:pt x="1162" y="1065"/>
                  </a:cubicBezTo>
                  <a:cubicBezTo>
                    <a:pt x="1353" y="1065"/>
                    <a:pt x="1530" y="1054"/>
                    <a:pt x="1667" y="1054"/>
                  </a:cubicBezTo>
                  <a:cubicBezTo>
                    <a:pt x="1781" y="1054"/>
                    <a:pt x="1850" y="1054"/>
                    <a:pt x="1918" y="1077"/>
                  </a:cubicBezTo>
                  <a:lnTo>
                    <a:pt x="2032" y="1077"/>
                  </a:lnTo>
                  <a:cubicBezTo>
                    <a:pt x="2032" y="1077"/>
                    <a:pt x="2169" y="1100"/>
                    <a:pt x="2398" y="1123"/>
                  </a:cubicBezTo>
                  <a:lnTo>
                    <a:pt x="2786" y="1123"/>
                  </a:lnTo>
                  <a:cubicBezTo>
                    <a:pt x="2854" y="1100"/>
                    <a:pt x="2922" y="1077"/>
                    <a:pt x="3014" y="1054"/>
                  </a:cubicBezTo>
                  <a:cubicBezTo>
                    <a:pt x="3082" y="1032"/>
                    <a:pt x="3151" y="986"/>
                    <a:pt x="3219" y="917"/>
                  </a:cubicBezTo>
                  <a:cubicBezTo>
                    <a:pt x="3265" y="849"/>
                    <a:pt x="3311" y="758"/>
                    <a:pt x="3311" y="666"/>
                  </a:cubicBezTo>
                  <a:cubicBezTo>
                    <a:pt x="3288" y="575"/>
                    <a:pt x="3265" y="507"/>
                    <a:pt x="3219" y="438"/>
                  </a:cubicBezTo>
                  <a:cubicBezTo>
                    <a:pt x="3128" y="324"/>
                    <a:pt x="3014" y="256"/>
                    <a:pt x="2922" y="187"/>
                  </a:cubicBezTo>
                  <a:cubicBezTo>
                    <a:pt x="2763" y="68"/>
                    <a:pt x="2638" y="0"/>
                    <a:pt x="260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4"/>
            <p:cNvSpPr/>
            <p:nvPr/>
          </p:nvSpPr>
          <p:spPr>
            <a:xfrm>
              <a:off x="5166300" y="3601400"/>
              <a:ext cx="65650" cy="56650"/>
            </a:xfrm>
            <a:custGeom>
              <a:avLst/>
              <a:gdLst/>
              <a:ahLst/>
              <a:cxnLst/>
              <a:rect l="l" t="t" r="r" b="b"/>
              <a:pathLst>
                <a:path w="2626" h="2266" extrusionOk="0">
                  <a:moveTo>
                    <a:pt x="964" y="0"/>
                  </a:moveTo>
                  <a:cubicBezTo>
                    <a:pt x="961" y="0"/>
                    <a:pt x="959" y="2"/>
                    <a:pt x="959" y="4"/>
                  </a:cubicBezTo>
                  <a:cubicBezTo>
                    <a:pt x="936" y="27"/>
                    <a:pt x="1096" y="118"/>
                    <a:pt x="1279" y="278"/>
                  </a:cubicBezTo>
                  <a:cubicBezTo>
                    <a:pt x="1484" y="438"/>
                    <a:pt x="1735" y="666"/>
                    <a:pt x="1941" y="917"/>
                  </a:cubicBezTo>
                  <a:cubicBezTo>
                    <a:pt x="2146" y="1191"/>
                    <a:pt x="2329" y="1488"/>
                    <a:pt x="2397" y="1716"/>
                  </a:cubicBezTo>
                  <a:cubicBezTo>
                    <a:pt x="2420" y="1807"/>
                    <a:pt x="2420" y="1898"/>
                    <a:pt x="2397" y="1944"/>
                  </a:cubicBezTo>
                  <a:cubicBezTo>
                    <a:pt x="2397" y="1967"/>
                    <a:pt x="2397" y="1990"/>
                    <a:pt x="2374" y="1990"/>
                  </a:cubicBezTo>
                  <a:cubicBezTo>
                    <a:pt x="2374" y="2013"/>
                    <a:pt x="2374" y="2013"/>
                    <a:pt x="2374" y="2013"/>
                  </a:cubicBezTo>
                  <a:cubicBezTo>
                    <a:pt x="2374" y="2013"/>
                    <a:pt x="2352" y="2035"/>
                    <a:pt x="2306" y="2058"/>
                  </a:cubicBezTo>
                  <a:cubicBezTo>
                    <a:pt x="2287" y="2068"/>
                    <a:pt x="2260" y="2073"/>
                    <a:pt x="2229" y="2073"/>
                  </a:cubicBezTo>
                  <a:cubicBezTo>
                    <a:pt x="2185" y="2073"/>
                    <a:pt x="2131" y="2062"/>
                    <a:pt x="2078" y="2035"/>
                  </a:cubicBezTo>
                  <a:cubicBezTo>
                    <a:pt x="1849" y="1990"/>
                    <a:pt x="1553" y="1807"/>
                    <a:pt x="1256" y="1624"/>
                  </a:cubicBezTo>
                  <a:cubicBezTo>
                    <a:pt x="1096" y="1533"/>
                    <a:pt x="959" y="1465"/>
                    <a:pt x="800" y="1396"/>
                  </a:cubicBezTo>
                  <a:cubicBezTo>
                    <a:pt x="731" y="1351"/>
                    <a:pt x="663" y="1305"/>
                    <a:pt x="594" y="1282"/>
                  </a:cubicBezTo>
                  <a:cubicBezTo>
                    <a:pt x="526" y="1259"/>
                    <a:pt x="480" y="1236"/>
                    <a:pt x="411" y="1214"/>
                  </a:cubicBezTo>
                  <a:cubicBezTo>
                    <a:pt x="160" y="1100"/>
                    <a:pt x="1" y="1054"/>
                    <a:pt x="1" y="1054"/>
                  </a:cubicBezTo>
                  <a:lnTo>
                    <a:pt x="1" y="1054"/>
                  </a:lnTo>
                  <a:cubicBezTo>
                    <a:pt x="1" y="1099"/>
                    <a:pt x="617" y="1373"/>
                    <a:pt x="1188" y="1739"/>
                  </a:cubicBezTo>
                  <a:cubicBezTo>
                    <a:pt x="1461" y="1921"/>
                    <a:pt x="1758" y="2127"/>
                    <a:pt x="2009" y="2218"/>
                  </a:cubicBezTo>
                  <a:cubicBezTo>
                    <a:pt x="2094" y="2246"/>
                    <a:pt x="2179" y="2266"/>
                    <a:pt x="2252" y="2266"/>
                  </a:cubicBezTo>
                  <a:cubicBezTo>
                    <a:pt x="2298" y="2266"/>
                    <a:pt x="2340" y="2258"/>
                    <a:pt x="2374" y="2241"/>
                  </a:cubicBezTo>
                  <a:cubicBezTo>
                    <a:pt x="2489" y="2195"/>
                    <a:pt x="2511" y="2149"/>
                    <a:pt x="2511" y="2149"/>
                  </a:cubicBezTo>
                  <a:cubicBezTo>
                    <a:pt x="2511" y="2149"/>
                    <a:pt x="2557" y="2104"/>
                    <a:pt x="2603" y="2013"/>
                  </a:cubicBezTo>
                  <a:cubicBezTo>
                    <a:pt x="2626" y="1921"/>
                    <a:pt x="2626" y="1784"/>
                    <a:pt x="2580" y="1647"/>
                  </a:cubicBezTo>
                  <a:cubicBezTo>
                    <a:pt x="2489" y="1373"/>
                    <a:pt x="2283" y="1099"/>
                    <a:pt x="2055" y="826"/>
                  </a:cubicBezTo>
                  <a:cubicBezTo>
                    <a:pt x="1827" y="575"/>
                    <a:pt x="1553" y="346"/>
                    <a:pt x="1324" y="209"/>
                  </a:cubicBezTo>
                  <a:cubicBezTo>
                    <a:pt x="1140" y="86"/>
                    <a:pt x="993" y="0"/>
                    <a:pt x="9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4"/>
            <p:cNvSpPr/>
            <p:nvPr/>
          </p:nvSpPr>
          <p:spPr>
            <a:xfrm>
              <a:off x="5154325" y="3585500"/>
              <a:ext cx="91900" cy="67375"/>
            </a:xfrm>
            <a:custGeom>
              <a:avLst/>
              <a:gdLst/>
              <a:ahLst/>
              <a:cxnLst/>
              <a:rect l="l" t="t" r="r" b="b"/>
              <a:pathLst>
                <a:path w="3676" h="2695" extrusionOk="0">
                  <a:moveTo>
                    <a:pt x="411" y="1"/>
                  </a:moveTo>
                  <a:cubicBezTo>
                    <a:pt x="160" y="24"/>
                    <a:pt x="0" y="92"/>
                    <a:pt x="0" y="92"/>
                  </a:cubicBezTo>
                  <a:cubicBezTo>
                    <a:pt x="0" y="97"/>
                    <a:pt x="7" y="99"/>
                    <a:pt x="21" y="99"/>
                  </a:cubicBezTo>
                  <a:cubicBezTo>
                    <a:pt x="58" y="99"/>
                    <a:pt x="144" y="85"/>
                    <a:pt x="265" y="85"/>
                  </a:cubicBezTo>
                  <a:cubicBezTo>
                    <a:pt x="309" y="85"/>
                    <a:pt x="358" y="87"/>
                    <a:pt x="411" y="92"/>
                  </a:cubicBezTo>
                  <a:cubicBezTo>
                    <a:pt x="662" y="92"/>
                    <a:pt x="982" y="161"/>
                    <a:pt x="1301" y="298"/>
                  </a:cubicBezTo>
                  <a:cubicBezTo>
                    <a:pt x="1598" y="434"/>
                    <a:pt x="1895" y="594"/>
                    <a:pt x="2077" y="754"/>
                  </a:cubicBezTo>
                  <a:cubicBezTo>
                    <a:pt x="2283" y="891"/>
                    <a:pt x="2420" y="1005"/>
                    <a:pt x="2420" y="1005"/>
                  </a:cubicBezTo>
                  <a:cubicBezTo>
                    <a:pt x="2420" y="1005"/>
                    <a:pt x="2534" y="1096"/>
                    <a:pt x="2716" y="1279"/>
                  </a:cubicBezTo>
                  <a:cubicBezTo>
                    <a:pt x="2808" y="1370"/>
                    <a:pt x="2922" y="1462"/>
                    <a:pt x="3013" y="1576"/>
                  </a:cubicBezTo>
                  <a:cubicBezTo>
                    <a:pt x="3127" y="1713"/>
                    <a:pt x="3241" y="1827"/>
                    <a:pt x="3356" y="1941"/>
                  </a:cubicBezTo>
                  <a:cubicBezTo>
                    <a:pt x="3447" y="2078"/>
                    <a:pt x="3561" y="2215"/>
                    <a:pt x="3561" y="2352"/>
                  </a:cubicBezTo>
                  <a:cubicBezTo>
                    <a:pt x="3561" y="2397"/>
                    <a:pt x="3538" y="2466"/>
                    <a:pt x="3493" y="2512"/>
                  </a:cubicBezTo>
                  <a:cubicBezTo>
                    <a:pt x="3470" y="2557"/>
                    <a:pt x="3401" y="2580"/>
                    <a:pt x="3356" y="2603"/>
                  </a:cubicBezTo>
                  <a:cubicBezTo>
                    <a:pt x="3219" y="2626"/>
                    <a:pt x="3127" y="2626"/>
                    <a:pt x="3036" y="2649"/>
                  </a:cubicBezTo>
                  <a:cubicBezTo>
                    <a:pt x="2968" y="2649"/>
                    <a:pt x="2922" y="2671"/>
                    <a:pt x="2922" y="2671"/>
                  </a:cubicBezTo>
                  <a:cubicBezTo>
                    <a:pt x="2933" y="2683"/>
                    <a:pt x="2945" y="2683"/>
                    <a:pt x="2965" y="2683"/>
                  </a:cubicBezTo>
                  <a:cubicBezTo>
                    <a:pt x="2985" y="2683"/>
                    <a:pt x="3013" y="2683"/>
                    <a:pt x="3059" y="2694"/>
                  </a:cubicBezTo>
                  <a:cubicBezTo>
                    <a:pt x="3127" y="2694"/>
                    <a:pt x="3219" y="2694"/>
                    <a:pt x="3356" y="2671"/>
                  </a:cubicBezTo>
                  <a:cubicBezTo>
                    <a:pt x="3424" y="2671"/>
                    <a:pt x="3515" y="2649"/>
                    <a:pt x="3561" y="2580"/>
                  </a:cubicBezTo>
                  <a:cubicBezTo>
                    <a:pt x="3630" y="2512"/>
                    <a:pt x="3652" y="2443"/>
                    <a:pt x="3675" y="2352"/>
                  </a:cubicBezTo>
                  <a:cubicBezTo>
                    <a:pt x="3675" y="2146"/>
                    <a:pt x="3561" y="2009"/>
                    <a:pt x="3470" y="1850"/>
                  </a:cubicBezTo>
                  <a:cubicBezTo>
                    <a:pt x="3356" y="1713"/>
                    <a:pt x="3241" y="1599"/>
                    <a:pt x="3150" y="1484"/>
                  </a:cubicBezTo>
                  <a:cubicBezTo>
                    <a:pt x="3059" y="1347"/>
                    <a:pt x="2945" y="1233"/>
                    <a:pt x="2853" y="1142"/>
                  </a:cubicBezTo>
                  <a:cubicBezTo>
                    <a:pt x="2671" y="959"/>
                    <a:pt x="2534" y="845"/>
                    <a:pt x="2534" y="845"/>
                  </a:cubicBezTo>
                  <a:cubicBezTo>
                    <a:pt x="2534" y="845"/>
                    <a:pt x="2420" y="731"/>
                    <a:pt x="2192" y="594"/>
                  </a:cubicBezTo>
                  <a:cubicBezTo>
                    <a:pt x="1986" y="457"/>
                    <a:pt x="1667" y="275"/>
                    <a:pt x="1347" y="161"/>
                  </a:cubicBezTo>
                  <a:cubicBezTo>
                    <a:pt x="1027" y="46"/>
                    <a:pt x="662" y="1"/>
                    <a:pt x="4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4"/>
            <p:cNvSpPr/>
            <p:nvPr/>
          </p:nvSpPr>
          <p:spPr>
            <a:xfrm>
              <a:off x="5083925" y="3608900"/>
              <a:ext cx="169700" cy="45125"/>
            </a:xfrm>
            <a:custGeom>
              <a:avLst/>
              <a:gdLst/>
              <a:ahLst/>
              <a:cxnLst/>
              <a:rect l="l" t="t" r="r" b="b"/>
              <a:pathLst>
                <a:path w="6788" h="1805" extrusionOk="0">
                  <a:moveTo>
                    <a:pt x="808" y="1"/>
                  </a:moveTo>
                  <a:lnTo>
                    <a:pt x="808" y="1"/>
                  </a:lnTo>
                  <a:cubicBezTo>
                    <a:pt x="648" y="115"/>
                    <a:pt x="511" y="275"/>
                    <a:pt x="420" y="411"/>
                  </a:cubicBezTo>
                  <a:cubicBezTo>
                    <a:pt x="1" y="1204"/>
                    <a:pt x="444" y="1350"/>
                    <a:pt x="992" y="1350"/>
                  </a:cubicBezTo>
                  <a:cubicBezTo>
                    <a:pt x="1281" y="1350"/>
                    <a:pt x="1599" y="1310"/>
                    <a:pt x="1835" y="1302"/>
                  </a:cubicBezTo>
                  <a:cubicBezTo>
                    <a:pt x="1983" y="1302"/>
                    <a:pt x="2450" y="1380"/>
                    <a:pt x="2847" y="1380"/>
                  </a:cubicBezTo>
                  <a:cubicBezTo>
                    <a:pt x="3307" y="1380"/>
                    <a:pt x="3672" y="1275"/>
                    <a:pt x="3341" y="822"/>
                  </a:cubicBezTo>
                  <a:lnTo>
                    <a:pt x="3341" y="822"/>
                  </a:lnTo>
                  <a:cubicBezTo>
                    <a:pt x="4196" y="1025"/>
                    <a:pt x="4941" y="1804"/>
                    <a:pt x="5836" y="1804"/>
                  </a:cubicBezTo>
                  <a:cubicBezTo>
                    <a:pt x="5849" y="1804"/>
                    <a:pt x="5862" y="1804"/>
                    <a:pt x="5875" y="1804"/>
                  </a:cubicBezTo>
                  <a:cubicBezTo>
                    <a:pt x="6788" y="1781"/>
                    <a:pt x="6217" y="1096"/>
                    <a:pt x="5806" y="663"/>
                  </a:cubicBezTo>
                  <a:cubicBezTo>
                    <a:pt x="5806" y="754"/>
                    <a:pt x="5784" y="845"/>
                    <a:pt x="5738" y="891"/>
                  </a:cubicBezTo>
                  <a:cubicBezTo>
                    <a:pt x="5702" y="954"/>
                    <a:pt x="5612" y="981"/>
                    <a:pt x="5485" y="981"/>
                  </a:cubicBezTo>
                  <a:cubicBezTo>
                    <a:pt x="4738" y="981"/>
                    <a:pt x="2702" y="46"/>
                    <a:pt x="2702" y="46"/>
                  </a:cubicBezTo>
                  <a:lnTo>
                    <a:pt x="2702" y="46"/>
                  </a:lnTo>
                  <a:cubicBezTo>
                    <a:pt x="2702" y="46"/>
                    <a:pt x="3022" y="411"/>
                    <a:pt x="3113" y="731"/>
                  </a:cubicBezTo>
                  <a:cubicBezTo>
                    <a:pt x="3153" y="917"/>
                    <a:pt x="2907" y="1026"/>
                    <a:pt x="2483" y="1026"/>
                  </a:cubicBezTo>
                  <a:cubicBezTo>
                    <a:pt x="2178" y="1026"/>
                    <a:pt x="1781" y="969"/>
                    <a:pt x="1333" y="845"/>
                  </a:cubicBezTo>
                  <a:cubicBezTo>
                    <a:pt x="830" y="708"/>
                    <a:pt x="762" y="343"/>
                    <a:pt x="808"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4"/>
            <p:cNvSpPr/>
            <p:nvPr/>
          </p:nvSpPr>
          <p:spPr>
            <a:xfrm>
              <a:off x="5059400" y="3180425"/>
              <a:ext cx="97225" cy="120250"/>
            </a:xfrm>
            <a:custGeom>
              <a:avLst/>
              <a:gdLst/>
              <a:ahLst/>
              <a:cxnLst/>
              <a:rect l="l" t="t" r="r" b="b"/>
              <a:pathLst>
                <a:path w="3889" h="4810" extrusionOk="0">
                  <a:moveTo>
                    <a:pt x="1352" y="1"/>
                  </a:moveTo>
                  <a:cubicBezTo>
                    <a:pt x="622" y="1"/>
                    <a:pt x="373" y="614"/>
                    <a:pt x="373" y="614"/>
                  </a:cubicBezTo>
                  <a:cubicBezTo>
                    <a:pt x="0" y="1119"/>
                    <a:pt x="661" y="4809"/>
                    <a:pt x="1585" y="4809"/>
                  </a:cubicBezTo>
                  <a:cubicBezTo>
                    <a:pt x="1622" y="4809"/>
                    <a:pt x="1659" y="4803"/>
                    <a:pt x="1697" y="4791"/>
                  </a:cubicBezTo>
                  <a:cubicBezTo>
                    <a:pt x="2679" y="4449"/>
                    <a:pt x="3889" y="888"/>
                    <a:pt x="1994" y="135"/>
                  </a:cubicBezTo>
                  <a:cubicBezTo>
                    <a:pt x="1748" y="39"/>
                    <a:pt x="1535" y="1"/>
                    <a:pt x="13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4"/>
            <p:cNvSpPr/>
            <p:nvPr/>
          </p:nvSpPr>
          <p:spPr>
            <a:xfrm>
              <a:off x="5059450" y="3180425"/>
              <a:ext cx="97175" cy="120375"/>
            </a:xfrm>
            <a:custGeom>
              <a:avLst/>
              <a:gdLst/>
              <a:ahLst/>
              <a:cxnLst/>
              <a:rect l="l" t="t" r="r" b="b"/>
              <a:pathLst>
                <a:path w="3887" h="4815" extrusionOk="0">
                  <a:moveTo>
                    <a:pt x="1350" y="1"/>
                  </a:moveTo>
                  <a:cubicBezTo>
                    <a:pt x="620" y="1"/>
                    <a:pt x="371" y="614"/>
                    <a:pt x="371" y="614"/>
                  </a:cubicBezTo>
                  <a:cubicBezTo>
                    <a:pt x="0" y="1116"/>
                    <a:pt x="130" y="4815"/>
                    <a:pt x="1501" y="4815"/>
                  </a:cubicBezTo>
                  <a:cubicBezTo>
                    <a:pt x="1563" y="4815"/>
                    <a:pt x="1628" y="4807"/>
                    <a:pt x="1695" y="4791"/>
                  </a:cubicBezTo>
                  <a:cubicBezTo>
                    <a:pt x="2700" y="4540"/>
                    <a:pt x="3887" y="888"/>
                    <a:pt x="1992" y="135"/>
                  </a:cubicBezTo>
                  <a:cubicBezTo>
                    <a:pt x="1746" y="39"/>
                    <a:pt x="1533" y="1"/>
                    <a:pt x="1350"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4"/>
            <p:cNvSpPr/>
            <p:nvPr/>
          </p:nvSpPr>
          <p:spPr>
            <a:xfrm>
              <a:off x="5072150" y="3200125"/>
              <a:ext cx="38250" cy="76275"/>
            </a:xfrm>
            <a:custGeom>
              <a:avLst/>
              <a:gdLst/>
              <a:ahLst/>
              <a:cxnLst/>
              <a:rect l="l" t="t" r="r" b="b"/>
              <a:pathLst>
                <a:path w="1530" h="3051" extrusionOk="0">
                  <a:moveTo>
                    <a:pt x="1504" y="1"/>
                  </a:moveTo>
                  <a:cubicBezTo>
                    <a:pt x="1445" y="1"/>
                    <a:pt x="1296" y="34"/>
                    <a:pt x="1119" y="123"/>
                  </a:cubicBezTo>
                  <a:cubicBezTo>
                    <a:pt x="868" y="237"/>
                    <a:pt x="594" y="442"/>
                    <a:pt x="411" y="693"/>
                  </a:cubicBezTo>
                  <a:cubicBezTo>
                    <a:pt x="206" y="945"/>
                    <a:pt x="92" y="1218"/>
                    <a:pt x="23" y="1447"/>
                  </a:cubicBezTo>
                  <a:cubicBezTo>
                    <a:pt x="23" y="1492"/>
                    <a:pt x="23" y="1538"/>
                    <a:pt x="0" y="1629"/>
                  </a:cubicBezTo>
                  <a:cubicBezTo>
                    <a:pt x="0" y="1721"/>
                    <a:pt x="23" y="1789"/>
                    <a:pt x="23" y="1858"/>
                  </a:cubicBezTo>
                  <a:cubicBezTo>
                    <a:pt x="46" y="1995"/>
                    <a:pt x="46" y="2086"/>
                    <a:pt x="69" y="2154"/>
                  </a:cubicBezTo>
                  <a:cubicBezTo>
                    <a:pt x="160" y="2086"/>
                    <a:pt x="229" y="2017"/>
                    <a:pt x="297" y="1972"/>
                  </a:cubicBezTo>
                  <a:cubicBezTo>
                    <a:pt x="343" y="1926"/>
                    <a:pt x="366" y="1903"/>
                    <a:pt x="411" y="1880"/>
                  </a:cubicBezTo>
                  <a:cubicBezTo>
                    <a:pt x="434" y="1858"/>
                    <a:pt x="457" y="1858"/>
                    <a:pt x="480" y="1835"/>
                  </a:cubicBezTo>
                  <a:cubicBezTo>
                    <a:pt x="525" y="1812"/>
                    <a:pt x="571" y="1789"/>
                    <a:pt x="594" y="1766"/>
                  </a:cubicBezTo>
                  <a:lnTo>
                    <a:pt x="640" y="1766"/>
                  </a:lnTo>
                  <a:cubicBezTo>
                    <a:pt x="685" y="1743"/>
                    <a:pt x="685" y="1743"/>
                    <a:pt x="685" y="1743"/>
                  </a:cubicBezTo>
                  <a:lnTo>
                    <a:pt x="731" y="1743"/>
                  </a:lnTo>
                  <a:cubicBezTo>
                    <a:pt x="738" y="1743"/>
                    <a:pt x="749" y="1741"/>
                    <a:pt x="760" y="1741"/>
                  </a:cubicBezTo>
                  <a:cubicBezTo>
                    <a:pt x="784" y="1741"/>
                    <a:pt x="815" y="1751"/>
                    <a:pt x="845" y="1812"/>
                  </a:cubicBezTo>
                  <a:lnTo>
                    <a:pt x="868" y="1812"/>
                  </a:lnTo>
                  <a:cubicBezTo>
                    <a:pt x="891" y="1835"/>
                    <a:pt x="913" y="1880"/>
                    <a:pt x="913" y="1880"/>
                  </a:cubicBezTo>
                  <a:cubicBezTo>
                    <a:pt x="913" y="1903"/>
                    <a:pt x="868" y="1972"/>
                    <a:pt x="754" y="2040"/>
                  </a:cubicBezTo>
                  <a:cubicBezTo>
                    <a:pt x="662" y="2109"/>
                    <a:pt x="480" y="2200"/>
                    <a:pt x="388" y="2360"/>
                  </a:cubicBezTo>
                  <a:cubicBezTo>
                    <a:pt x="320" y="2497"/>
                    <a:pt x="274" y="2656"/>
                    <a:pt x="320" y="2793"/>
                  </a:cubicBezTo>
                  <a:cubicBezTo>
                    <a:pt x="388" y="2930"/>
                    <a:pt x="571" y="3022"/>
                    <a:pt x="731" y="3044"/>
                  </a:cubicBezTo>
                  <a:cubicBezTo>
                    <a:pt x="763" y="3049"/>
                    <a:pt x="796" y="3050"/>
                    <a:pt x="828" y="3050"/>
                  </a:cubicBezTo>
                  <a:cubicBezTo>
                    <a:pt x="977" y="3050"/>
                    <a:pt x="1120" y="3010"/>
                    <a:pt x="1233" y="2953"/>
                  </a:cubicBezTo>
                  <a:cubicBezTo>
                    <a:pt x="1347" y="2885"/>
                    <a:pt x="1393" y="2793"/>
                    <a:pt x="1393" y="2748"/>
                  </a:cubicBezTo>
                  <a:cubicBezTo>
                    <a:pt x="1393" y="2679"/>
                    <a:pt x="1393" y="2656"/>
                    <a:pt x="1370" y="2656"/>
                  </a:cubicBezTo>
                  <a:cubicBezTo>
                    <a:pt x="1347" y="2656"/>
                    <a:pt x="1347" y="2793"/>
                    <a:pt x="1142" y="2862"/>
                  </a:cubicBezTo>
                  <a:cubicBezTo>
                    <a:pt x="1102" y="2889"/>
                    <a:pt x="1038" y="2900"/>
                    <a:pt x="969" y="2900"/>
                  </a:cubicBezTo>
                  <a:cubicBezTo>
                    <a:pt x="921" y="2900"/>
                    <a:pt x="869" y="2894"/>
                    <a:pt x="822" y="2885"/>
                  </a:cubicBezTo>
                  <a:cubicBezTo>
                    <a:pt x="708" y="2862"/>
                    <a:pt x="617" y="2793"/>
                    <a:pt x="594" y="2725"/>
                  </a:cubicBezTo>
                  <a:cubicBezTo>
                    <a:pt x="571" y="2634"/>
                    <a:pt x="617" y="2520"/>
                    <a:pt x="685" y="2428"/>
                  </a:cubicBezTo>
                  <a:cubicBezTo>
                    <a:pt x="731" y="2360"/>
                    <a:pt x="845" y="2291"/>
                    <a:pt x="982" y="2223"/>
                  </a:cubicBezTo>
                  <a:cubicBezTo>
                    <a:pt x="1096" y="2131"/>
                    <a:pt x="1256" y="2040"/>
                    <a:pt x="1301" y="1880"/>
                  </a:cubicBezTo>
                  <a:cubicBezTo>
                    <a:pt x="1324" y="1743"/>
                    <a:pt x="1256" y="1675"/>
                    <a:pt x="1233" y="1629"/>
                  </a:cubicBezTo>
                  <a:lnTo>
                    <a:pt x="1233" y="1629"/>
                  </a:lnTo>
                  <a:cubicBezTo>
                    <a:pt x="1256" y="1652"/>
                    <a:pt x="1256" y="1652"/>
                    <a:pt x="1256" y="1652"/>
                  </a:cubicBezTo>
                  <a:cubicBezTo>
                    <a:pt x="1210" y="1606"/>
                    <a:pt x="1187" y="1561"/>
                    <a:pt x="1142" y="1538"/>
                  </a:cubicBezTo>
                  <a:cubicBezTo>
                    <a:pt x="1096" y="1515"/>
                    <a:pt x="1050" y="1492"/>
                    <a:pt x="1005" y="1470"/>
                  </a:cubicBezTo>
                  <a:cubicBezTo>
                    <a:pt x="940" y="1453"/>
                    <a:pt x="876" y="1437"/>
                    <a:pt x="819" y="1437"/>
                  </a:cubicBezTo>
                  <a:cubicBezTo>
                    <a:pt x="796" y="1437"/>
                    <a:pt x="774" y="1440"/>
                    <a:pt x="754" y="1447"/>
                  </a:cubicBezTo>
                  <a:lnTo>
                    <a:pt x="617" y="1447"/>
                  </a:lnTo>
                  <a:cubicBezTo>
                    <a:pt x="617" y="1447"/>
                    <a:pt x="617" y="1470"/>
                    <a:pt x="525" y="1492"/>
                  </a:cubicBezTo>
                  <a:cubicBezTo>
                    <a:pt x="503" y="1492"/>
                    <a:pt x="457" y="1492"/>
                    <a:pt x="457" y="1515"/>
                  </a:cubicBezTo>
                  <a:lnTo>
                    <a:pt x="434" y="1515"/>
                  </a:lnTo>
                  <a:cubicBezTo>
                    <a:pt x="427" y="1523"/>
                    <a:pt x="424" y="1525"/>
                    <a:pt x="423" y="1525"/>
                  </a:cubicBezTo>
                  <a:cubicBezTo>
                    <a:pt x="421" y="1525"/>
                    <a:pt x="427" y="1515"/>
                    <a:pt x="411" y="1515"/>
                  </a:cubicBezTo>
                  <a:cubicBezTo>
                    <a:pt x="411" y="1538"/>
                    <a:pt x="411" y="1538"/>
                    <a:pt x="411" y="1538"/>
                  </a:cubicBezTo>
                  <a:cubicBezTo>
                    <a:pt x="411" y="1515"/>
                    <a:pt x="388" y="1561"/>
                    <a:pt x="388" y="1424"/>
                  </a:cubicBezTo>
                  <a:cubicBezTo>
                    <a:pt x="411" y="1241"/>
                    <a:pt x="503" y="990"/>
                    <a:pt x="640" y="762"/>
                  </a:cubicBezTo>
                  <a:cubicBezTo>
                    <a:pt x="799" y="534"/>
                    <a:pt x="1005" y="328"/>
                    <a:pt x="1187" y="214"/>
                  </a:cubicBezTo>
                  <a:cubicBezTo>
                    <a:pt x="1370" y="77"/>
                    <a:pt x="1530" y="32"/>
                    <a:pt x="1530" y="9"/>
                  </a:cubicBezTo>
                  <a:cubicBezTo>
                    <a:pt x="1530" y="4"/>
                    <a:pt x="1521" y="1"/>
                    <a:pt x="15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4"/>
            <p:cNvSpPr/>
            <p:nvPr/>
          </p:nvSpPr>
          <p:spPr>
            <a:xfrm>
              <a:off x="5086425" y="3186625"/>
              <a:ext cx="22850" cy="8025"/>
            </a:xfrm>
            <a:custGeom>
              <a:avLst/>
              <a:gdLst/>
              <a:ahLst/>
              <a:cxnLst/>
              <a:rect l="l" t="t" r="r" b="b"/>
              <a:pathLst>
                <a:path w="914" h="321" extrusionOk="0">
                  <a:moveTo>
                    <a:pt x="502" y="1"/>
                  </a:moveTo>
                  <a:cubicBezTo>
                    <a:pt x="274" y="1"/>
                    <a:pt x="46" y="69"/>
                    <a:pt x="23" y="161"/>
                  </a:cubicBezTo>
                  <a:cubicBezTo>
                    <a:pt x="0" y="252"/>
                    <a:pt x="160" y="320"/>
                    <a:pt x="388" y="320"/>
                  </a:cubicBezTo>
                  <a:cubicBezTo>
                    <a:pt x="639" y="320"/>
                    <a:pt x="845" y="252"/>
                    <a:pt x="890" y="161"/>
                  </a:cubicBezTo>
                  <a:cubicBezTo>
                    <a:pt x="913" y="69"/>
                    <a:pt x="730" y="1"/>
                    <a:pt x="5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4"/>
            <p:cNvSpPr/>
            <p:nvPr/>
          </p:nvSpPr>
          <p:spPr>
            <a:xfrm>
              <a:off x="5067975" y="3201850"/>
              <a:ext cx="57850" cy="73750"/>
            </a:xfrm>
            <a:custGeom>
              <a:avLst/>
              <a:gdLst/>
              <a:ahLst/>
              <a:cxnLst/>
              <a:rect l="l" t="t" r="r" b="b"/>
              <a:pathLst>
                <a:path w="2314" h="2950" extrusionOk="0">
                  <a:moveTo>
                    <a:pt x="1505" y="0"/>
                  </a:moveTo>
                  <a:cubicBezTo>
                    <a:pt x="965" y="0"/>
                    <a:pt x="533" y="921"/>
                    <a:pt x="533" y="921"/>
                  </a:cubicBezTo>
                  <a:cubicBezTo>
                    <a:pt x="533" y="921"/>
                    <a:pt x="0" y="2949"/>
                    <a:pt x="934" y="2949"/>
                  </a:cubicBezTo>
                  <a:cubicBezTo>
                    <a:pt x="986" y="2949"/>
                    <a:pt x="1042" y="2943"/>
                    <a:pt x="1103" y="2930"/>
                  </a:cubicBezTo>
                  <a:cubicBezTo>
                    <a:pt x="2290" y="2702"/>
                    <a:pt x="2313" y="259"/>
                    <a:pt x="1674" y="31"/>
                  </a:cubicBezTo>
                  <a:cubicBezTo>
                    <a:pt x="1617" y="10"/>
                    <a:pt x="1561" y="0"/>
                    <a:pt x="150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4"/>
            <p:cNvSpPr/>
            <p:nvPr/>
          </p:nvSpPr>
          <p:spPr>
            <a:xfrm>
              <a:off x="4841625" y="3424600"/>
              <a:ext cx="81625" cy="82025"/>
            </a:xfrm>
            <a:custGeom>
              <a:avLst/>
              <a:gdLst/>
              <a:ahLst/>
              <a:cxnLst/>
              <a:rect l="l" t="t" r="r" b="b"/>
              <a:pathLst>
                <a:path w="3265" h="3281" extrusionOk="0">
                  <a:moveTo>
                    <a:pt x="114" y="0"/>
                  </a:moveTo>
                  <a:lnTo>
                    <a:pt x="0" y="2602"/>
                  </a:lnTo>
                  <a:cubicBezTo>
                    <a:pt x="563" y="3121"/>
                    <a:pt x="1140" y="3281"/>
                    <a:pt x="1636" y="3281"/>
                  </a:cubicBezTo>
                  <a:cubicBezTo>
                    <a:pt x="2427" y="3281"/>
                    <a:pt x="3013" y="2876"/>
                    <a:pt x="3013" y="2876"/>
                  </a:cubicBezTo>
                  <a:lnTo>
                    <a:pt x="3264" y="959"/>
                  </a:lnTo>
                  <a:lnTo>
                    <a:pt x="114" y="0"/>
                  </a:ln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4"/>
            <p:cNvSpPr/>
            <p:nvPr/>
          </p:nvSpPr>
          <p:spPr>
            <a:xfrm>
              <a:off x="4841625" y="3424600"/>
              <a:ext cx="81625" cy="77625"/>
            </a:xfrm>
            <a:custGeom>
              <a:avLst/>
              <a:gdLst/>
              <a:ahLst/>
              <a:cxnLst/>
              <a:rect l="l" t="t" r="r" b="b"/>
              <a:pathLst>
                <a:path w="3265" h="3105" extrusionOk="0">
                  <a:moveTo>
                    <a:pt x="114" y="0"/>
                  </a:moveTo>
                  <a:lnTo>
                    <a:pt x="0" y="2602"/>
                  </a:lnTo>
                  <a:cubicBezTo>
                    <a:pt x="251" y="2830"/>
                    <a:pt x="502" y="2990"/>
                    <a:pt x="753" y="3104"/>
                  </a:cubicBezTo>
                  <a:cubicBezTo>
                    <a:pt x="595" y="2360"/>
                    <a:pt x="504" y="1460"/>
                    <a:pt x="1272" y="1460"/>
                  </a:cubicBezTo>
                  <a:cubicBezTo>
                    <a:pt x="1282" y="1460"/>
                    <a:pt x="1291" y="1461"/>
                    <a:pt x="1301" y="1461"/>
                  </a:cubicBezTo>
                  <a:cubicBezTo>
                    <a:pt x="1643" y="1461"/>
                    <a:pt x="2009" y="1529"/>
                    <a:pt x="2351" y="1552"/>
                  </a:cubicBezTo>
                  <a:cubicBezTo>
                    <a:pt x="2625" y="1575"/>
                    <a:pt x="2899" y="1598"/>
                    <a:pt x="3173" y="1643"/>
                  </a:cubicBezTo>
                  <a:lnTo>
                    <a:pt x="3264" y="959"/>
                  </a:lnTo>
                  <a:lnTo>
                    <a:pt x="114"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4"/>
            <p:cNvSpPr/>
            <p:nvPr/>
          </p:nvSpPr>
          <p:spPr>
            <a:xfrm>
              <a:off x="4620775" y="3031825"/>
              <a:ext cx="525000" cy="416525"/>
            </a:xfrm>
            <a:custGeom>
              <a:avLst/>
              <a:gdLst/>
              <a:ahLst/>
              <a:cxnLst/>
              <a:rect l="l" t="t" r="r" b="b"/>
              <a:pathLst>
                <a:path w="21000" h="16661" extrusionOk="0">
                  <a:moveTo>
                    <a:pt x="10425" y="1"/>
                  </a:moveTo>
                  <a:cubicBezTo>
                    <a:pt x="7543" y="1"/>
                    <a:pt x="5844" y="1263"/>
                    <a:pt x="5844" y="1263"/>
                  </a:cubicBezTo>
                  <a:cubicBezTo>
                    <a:pt x="891" y="4572"/>
                    <a:pt x="3744" y="9822"/>
                    <a:pt x="3744" y="9822"/>
                  </a:cubicBezTo>
                  <a:cubicBezTo>
                    <a:pt x="3744" y="9822"/>
                    <a:pt x="3167" y="9294"/>
                    <a:pt x="2397" y="9294"/>
                  </a:cubicBezTo>
                  <a:cubicBezTo>
                    <a:pt x="1991" y="9294"/>
                    <a:pt x="1531" y="9441"/>
                    <a:pt x="1073" y="9891"/>
                  </a:cubicBezTo>
                  <a:cubicBezTo>
                    <a:pt x="1" y="10986"/>
                    <a:pt x="1393" y="13451"/>
                    <a:pt x="2945" y="14068"/>
                  </a:cubicBezTo>
                  <a:cubicBezTo>
                    <a:pt x="3320" y="14216"/>
                    <a:pt x="3640" y="14276"/>
                    <a:pt x="3912" y="14276"/>
                  </a:cubicBezTo>
                  <a:cubicBezTo>
                    <a:pt x="5066" y="14276"/>
                    <a:pt x="5365" y="13200"/>
                    <a:pt x="5365" y="13200"/>
                  </a:cubicBezTo>
                  <a:cubicBezTo>
                    <a:pt x="6208" y="14886"/>
                    <a:pt x="9239" y="16661"/>
                    <a:pt x="12566" y="16661"/>
                  </a:cubicBezTo>
                  <a:cubicBezTo>
                    <a:pt x="13022" y="16661"/>
                    <a:pt x="13484" y="16627"/>
                    <a:pt x="13947" y="16556"/>
                  </a:cubicBezTo>
                  <a:cubicBezTo>
                    <a:pt x="17576" y="16008"/>
                    <a:pt x="21000" y="12995"/>
                    <a:pt x="18170" y="8361"/>
                  </a:cubicBezTo>
                  <a:cubicBezTo>
                    <a:pt x="17850" y="5736"/>
                    <a:pt x="18055" y="1947"/>
                    <a:pt x="13878" y="578"/>
                  </a:cubicBezTo>
                  <a:cubicBezTo>
                    <a:pt x="12596" y="156"/>
                    <a:pt x="11437" y="1"/>
                    <a:pt x="10425"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4"/>
            <p:cNvSpPr/>
            <p:nvPr/>
          </p:nvSpPr>
          <p:spPr>
            <a:xfrm>
              <a:off x="4761150" y="3086775"/>
              <a:ext cx="384625" cy="361550"/>
            </a:xfrm>
            <a:custGeom>
              <a:avLst/>
              <a:gdLst/>
              <a:ahLst/>
              <a:cxnLst/>
              <a:rect l="l" t="t" r="r" b="b"/>
              <a:pathLst>
                <a:path w="15385" h="14462" extrusionOk="0">
                  <a:moveTo>
                    <a:pt x="10820" y="0"/>
                  </a:moveTo>
                  <a:cubicBezTo>
                    <a:pt x="12075" y="1735"/>
                    <a:pt x="12052" y="4041"/>
                    <a:pt x="12258" y="5798"/>
                  </a:cubicBezTo>
                  <a:cubicBezTo>
                    <a:pt x="15111" y="10432"/>
                    <a:pt x="11664" y="13445"/>
                    <a:pt x="8058" y="13992"/>
                  </a:cubicBezTo>
                  <a:cubicBezTo>
                    <a:pt x="7598" y="14062"/>
                    <a:pt x="7140" y="14094"/>
                    <a:pt x="6687" y="14094"/>
                  </a:cubicBezTo>
                  <a:cubicBezTo>
                    <a:pt x="3854" y="14094"/>
                    <a:pt x="1240" y="12830"/>
                    <a:pt x="1" y="11413"/>
                  </a:cubicBezTo>
                  <a:lnTo>
                    <a:pt x="1" y="11413"/>
                  </a:lnTo>
                  <a:cubicBezTo>
                    <a:pt x="1074" y="12963"/>
                    <a:pt x="3895" y="14461"/>
                    <a:pt x="6957" y="14461"/>
                  </a:cubicBezTo>
                  <a:cubicBezTo>
                    <a:pt x="7411" y="14461"/>
                    <a:pt x="7871" y="14428"/>
                    <a:pt x="8332" y="14358"/>
                  </a:cubicBezTo>
                  <a:cubicBezTo>
                    <a:pt x="11961" y="13810"/>
                    <a:pt x="15385" y="10797"/>
                    <a:pt x="12555" y="6163"/>
                  </a:cubicBezTo>
                  <a:cubicBezTo>
                    <a:pt x="12326" y="4269"/>
                    <a:pt x="12372" y="1758"/>
                    <a:pt x="1082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4"/>
            <p:cNvSpPr/>
            <p:nvPr/>
          </p:nvSpPr>
          <p:spPr>
            <a:xfrm>
              <a:off x="4655025" y="3350400"/>
              <a:ext cx="99300" cy="38200"/>
            </a:xfrm>
            <a:custGeom>
              <a:avLst/>
              <a:gdLst/>
              <a:ahLst/>
              <a:cxnLst/>
              <a:rect l="l" t="t" r="r" b="b"/>
              <a:pathLst>
                <a:path w="3972" h="1528" extrusionOk="0">
                  <a:moveTo>
                    <a:pt x="0" y="1"/>
                  </a:moveTo>
                  <a:lnTo>
                    <a:pt x="0" y="1"/>
                  </a:lnTo>
                  <a:cubicBezTo>
                    <a:pt x="411" y="571"/>
                    <a:pt x="982" y="1074"/>
                    <a:pt x="1575" y="1325"/>
                  </a:cubicBezTo>
                  <a:cubicBezTo>
                    <a:pt x="1954" y="1469"/>
                    <a:pt x="2276" y="1528"/>
                    <a:pt x="2549" y="1528"/>
                  </a:cubicBezTo>
                  <a:cubicBezTo>
                    <a:pt x="3528" y="1528"/>
                    <a:pt x="3883" y="776"/>
                    <a:pt x="3972" y="526"/>
                  </a:cubicBezTo>
                  <a:cubicBezTo>
                    <a:pt x="3880" y="389"/>
                    <a:pt x="3789" y="252"/>
                    <a:pt x="3721" y="92"/>
                  </a:cubicBezTo>
                  <a:cubicBezTo>
                    <a:pt x="3721" y="92"/>
                    <a:pt x="3422" y="1168"/>
                    <a:pt x="2268" y="1168"/>
                  </a:cubicBezTo>
                  <a:cubicBezTo>
                    <a:pt x="1996" y="1168"/>
                    <a:pt x="1676" y="1108"/>
                    <a:pt x="1301" y="959"/>
                  </a:cubicBezTo>
                  <a:cubicBezTo>
                    <a:pt x="822" y="777"/>
                    <a:pt x="388" y="412"/>
                    <a:pt x="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4"/>
            <p:cNvSpPr/>
            <p:nvPr/>
          </p:nvSpPr>
          <p:spPr>
            <a:xfrm>
              <a:off x="4659000" y="3288700"/>
              <a:ext cx="68500" cy="83175"/>
            </a:xfrm>
            <a:custGeom>
              <a:avLst/>
              <a:gdLst/>
              <a:ahLst/>
              <a:cxnLst/>
              <a:rect l="l" t="t" r="r" b="b"/>
              <a:pathLst>
                <a:path w="2740" h="3327" extrusionOk="0">
                  <a:moveTo>
                    <a:pt x="562" y="0"/>
                  </a:moveTo>
                  <a:cubicBezTo>
                    <a:pt x="25" y="0"/>
                    <a:pt x="47" y="962"/>
                    <a:pt x="47" y="962"/>
                  </a:cubicBezTo>
                  <a:cubicBezTo>
                    <a:pt x="1" y="1944"/>
                    <a:pt x="1393" y="3176"/>
                    <a:pt x="1987" y="3313"/>
                  </a:cubicBezTo>
                  <a:cubicBezTo>
                    <a:pt x="2034" y="3322"/>
                    <a:pt x="2079" y="3326"/>
                    <a:pt x="2121" y="3326"/>
                  </a:cubicBezTo>
                  <a:cubicBezTo>
                    <a:pt x="2623" y="3326"/>
                    <a:pt x="2740" y="2743"/>
                    <a:pt x="2740" y="2743"/>
                  </a:cubicBezTo>
                  <a:cubicBezTo>
                    <a:pt x="2740" y="2743"/>
                    <a:pt x="1987" y="2446"/>
                    <a:pt x="1827" y="1852"/>
                  </a:cubicBezTo>
                  <a:cubicBezTo>
                    <a:pt x="1705" y="1399"/>
                    <a:pt x="2103" y="1345"/>
                    <a:pt x="2297" y="1345"/>
                  </a:cubicBezTo>
                  <a:cubicBezTo>
                    <a:pt x="2357" y="1345"/>
                    <a:pt x="2398" y="1350"/>
                    <a:pt x="2398" y="1350"/>
                  </a:cubicBezTo>
                  <a:cubicBezTo>
                    <a:pt x="2398" y="1350"/>
                    <a:pt x="1188" y="72"/>
                    <a:pt x="617" y="4"/>
                  </a:cubicBezTo>
                  <a:cubicBezTo>
                    <a:pt x="598" y="1"/>
                    <a:pt x="580" y="0"/>
                    <a:pt x="5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4"/>
            <p:cNvSpPr/>
            <p:nvPr/>
          </p:nvSpPr>
          <p:spPr>
            <a:xfrm>
              <a:off x="4661300" y="3288775"/>
              <a:ext cx="71350" cy="83425"/>
            </a:xfrm>
            <a:custGeom>
              <a:avLst/>
              <a:gdLst/>
              <a:ahLst/>
              <a:cxnLst/>
              <a:rect l="l" t="t" r="r" b="b"/>
              <a:pathLst>
                <a:path w="2854" h="3337" extrusionOk="0">
                  <a:moveTo>
                    <a:pt x="525" y="1"/>
                  </a:moveTo>
                  <a:cubicBezTo>
                    <a:pt x="434" y="1"/>
                    <a:pt x="343" y="23"/>
                    <a:pt x="274" y="69"/>
                  </a:cubicBezTo>
                  <a:cubicBezTo>
                    <a:pt x="183" y="92"/>
                    <a:pt x="137" y="160"/>
                    <a:pt x="92" y="206"/>
                  </a:cubicBezTo>
                  <a:cubicBezTo>
                    <a:pt x="23" y="320"/>
                    <a:pt x="23" y="411"/>
                    <a:pt x="0" y="480"/>
                  </a:cubicBezTo>
                  <a:cubicBezTo>
                    <a:pt x="0" y="526"/>
                    <a:pt x="0" y="571"/>
                    <a:pt x="23" y="571"/>
                  </a:cubicBezTo>
                  <a:cubicBezTo>
                    <a:pt x="46" y="571"/>
                    <a:pt x="69" y="434"/>
                    <a:pt x="183" y="275"/>
                  </a:cubicBezTo>
                  <a:cubicBezTo>
                    <a:pt x="251" y="183"/>
                    <a:pt x="365" y="138"/>
                    <a:pt x="502" y="138"/>
                  </a:cubicBezTo>
                  <a:cubicBezTo>
                    <a:pt x="639" y="160"/>
                    <a:pt x="799" y="229"/>
                    <a:pt x="959" y="297"/>
                  </a:cubicBezTo>
                  <a:cubicBezTo>
                    <a:pt x="1256" y="457"/>
                    <a:pt x="1552" y="708"/>
                    <a:pt x="1803" y="936"/>
                  </a:cubicBezTo>
                  <a:cubicBezTo>
                    <a:pt x="1872" y="1005"/>
                    <a:pt x="1940" y="1073"/>
                    <a:pt x="1986" y="1119"/>
                  </a:cubicBezTo>
                  <a:cubicBezTo>
                    <a:pt x="2009" y="1165"/>
                    <a:pt x="2055" y="1210"/>
                    <a:pt x="2055" y="1210"/>
                  </a:cubicBezTo>
                  <a:lnTo>
                    <a:pt x="2077" y="1233"/>
                  </a:lnTo>
                  <a:cubicBezTo>
                    <a:pt x="2077" y="1233"/>
                    <a:pt x="2077" y="1243"/>
                    <a:pt x="2071" y="1243"/>
                  </a:cubicBezTo>
                  <a:cubicBezTo>
                    <a:pt x="2067" y="1243"/>
                    <a:pt x="2062" y="1241"/>
                    <a:pt x="2055" y="1233"/>
                  </a:cubicBezTo>
                  <a:lnTo>
                    <a:pt x="1986" y="1233"/>
                  </a:lnTo>
                  <a:cubicBezTo>
                    <a:pt x="1963" y="1233"/>
                    <a:pt x="1940" y="1256"/>
                    <a:pt x="1918" y="1256"/>
                  </a:cubicBezTo>
                  <a:cubicBezTo>
                    <a:pt x="1849" y="1279"/>
                    <a:pt x="1803" y="1302"/>
                    <a:pt x="1781" y="1325"/>
                  </a:cubicBezTo>
                  <a:cubicBezTo>
                    <a:pt x="1712" y="1370"/>
                    <a:pt x="1666" y="1416"/>
                    <a:pt x="1644" y="1439"/>
                  </a:cubicBezTo>
                  <a:cubicBezTo>
                    <a:pt x="1621" y="1484"/>
                    <a:pt x="1621" y="1507"/>
                    <a:pt x="1621" y="1507"/>
                  </a:cubicBezTo>
                  <a:cubicBezTo>
                    <a:pt x="1621" y="1507"/>
                    <a:pt x="1598" y="1507"/>
                    <a:pt x="1598" y="1553"/>
                  </a:cubicBezTo>
                  <a:cubicBezTo>
                    <a:pt x="1575" y="1598"/>
                    <a:pt x="1575" y="1644"/>
                    <a:pt x="1552" y="1713"/>
                  </a:cubicBezTo>
                  <a:cubicBezTo>
                    <a:pt x="1552" y="1849"/>
                    <a:pt x="1598" y="2032"/>
                    <a:pt x="1689" y="2192"/>
                  </a:cubicBezTo>
                  <a:cubicBezTo>
                    <a:pt x="1781" y="2374"/>
                    <a:pt x="1963" y="2557"/>
                    <a:pt x="2191" y="2694"/>
                  </a:cubicBezTo>
                  <a:cubicBezTo>
                    <a:pt x="2237" y="2717"/>
                    <a:pt x="2306" y="2740"/>
                    <a:pt x="2374" y="2762"/>
                  </a:cubicBezTo>
                  <a:cubicBezTo>
                    <a:pt x="2397" y="2785"/>
                    <a:pt x="2443" y="2808"/>
                    <a:pt x="2465" y="2808"/>
                  </a:cubicBezTo>
                  <a:lnTo>
                    <a:pt x="2511" y="2808"/>
                  </a:lnTo>
                  <a:cubicBezTo>
                    <a:pt x="2534" y="2808"/>
                    <a:pt x="2534" y="2831"/>
                    <a:pt x="2511" y="2854"/>
                  </a:cubicBezTo>
                  <a:cubicBezTo>
                    <a:pt x="2534" y="2854"/>
                    <a:pt x="2488" y="2899"/>
                    <a:pt x="2488" y="2945"/>
                  </a:cubicBezTo>
                  <a:cubicBezTo>
                    <a:pt x="2443" y="3036"/>
                    <a:pt x="2374" y="3082"/>
                    <a:pt x="2260" y="3105"/>
                  </a:cubicBezTo>
                  <a:cubicBezTo>
                    <a:pt x="2195" y="3121"/>
                    <a:pt x="2119" y="3137"/>
                    <a:pt x="2040" y="3137"/>
                  </a:cubicBezTo>
                  <a:cubicBezTo>
                    <a:pt x="2007" y="3137"/>
                    <a:pt x="1974" y="3134"/>
                    <a:pt x="1940" y="3128"/>
                  </a:cubicBezTo>
                  <a:cubicBezTo>
                    <a:pt x="1735" y="3082"/>
                    <a:pt x="1530" y="2991"/>
                    <a:pt x="1347" y="2922"/>
                  </a:cubicBezTo>
                  <a:cubicBezTo>
                    <a:pt x="1027" y="2740"/>
                    <a:pt x="845" y="2580"/>
                    <a:pt x="822" y="2580"/>
                  </a:cubicBezTo>
                  <a:cubicBezTo>
                    <a:pt x="799" y="2603"/>
                    <a:pt x="959" y="2808"/>
                    <a:pt x="1278" y="3014"/>
                  </a:cubicBezTo>
                  <a:cubicBezTo>
                    <a:pt x="1438" y="3128"/>
                    <a:pt x="1644" y="3242"/>
                    <a:pt x="1895" y="3310"/>
                  </a:cubicBezTo>
                  <a:cubicBezTo>
                    <a:pt x="1974" y="3323"/>
                    <a:pt x="2053" y="3337"/>
                    <a:pt x="2136" y="3337"/>
                  </a:cubicBezTo>
                  <a:cubicBezTo>
                    <a:pt x="2197" y="3337"/>
                    <a:pt x="2261" y="3330"/>
                    <a:pt x="2328" y="3310"/>
                  </a:cubicBezTo>
                  <a:cubicBezTo>
                    <a:pt x="2488" y="3287"/>
                    <a:pt x="2625" y="3173"/>
                    <a:pt x="2716" y="3059"/>
                  </a:cubicBezTo>
                  <a:cubicBezTo>
                    <a:pt x="2739" y="2991"/>
                    <a:pt x="2785" y="2945"/>
                    <a:pt x="2808" y="2831"/>
                  </a:cubicBezTo>
                  <a:lnTo>
                    <a:pt x="2831" y="2671"/>
                  </a:lnTo>
                  <a:cubicBezTo>
                    <a:pt x="2853" y="2671"/>
                    <a:pt x="2853" y="2648"/>
                    <a:pt x="2853" y="2648"/>
                  </a:cubicBezTo>
                  <a:lnTo>
                    <a:pt x="2808" y="2626"/>
                  </a:lnTo>
                  <a:lnTo>
                    <a:pt x="2739" y="2603"/>
                  </a:lnTo>
                  <a:lnTo>
                    <a:pt x="2579" y="2557"/>
                  </a:lnTo>
                  <a:cubicBezTo>
                    <a:pt x="2557" y="2557"/>
                    <a:pt x="2534" y="2534"/>
                    <a:pt x="2511" y="2534"/>
                  </a:cubicBezTo>
                  <a:cubicBezTo>
                    <a:pt x="2465" y="2511"/>
                    <a:pt x="2397" y="2489"/>
                    <a:pt x="2351" y="2466"/>
                  </a:cubicBezTo>
                  <a:cubicBezTo>
                    <a:pt x="2191" y="2352"/>
                    <a:pt x="2055" y="2192"/>
                    <a:pt x="1986" y="2055"/>
                  </a:cubicBezTo>
                  <a:cubicBezTo>
                    <a:pt x="1918" y="1918"/>
                    <a:pt x="1918" y="1804"/>
                    <a:pt x="1918" y="1735"/>
                  </a:cubicBezTo>
                  <a:cubicBezTo>
                    <a:pt x="1940" y="1690"/>
                    <a:pt x="1940" y="1667"/>
                    <a:pt x="1940" y="1644"/>
                  </a:cubicBezTo>
                  <a:cubicBezTo>
                    <a:pt x="1940" y="1644"/>
                    <a:pt x="1963" y="1621"/>
                    <a:pt x="1963" y="1621"/>
                  </a:cubicBezTo>
                  <a:cubicBezTo>
                    <a:pt x="1963" y="1621"/>
                    <a:pt x="1963" y="1598"/>
                    <a:pt x="1986" y="1576"/>
                  </a:cubicBezTo>
                  <a:cubicBezTo>
                    <a:pt x="2009" y="1576"/>
                    <a:pt x="2009" y="1576"/>
                    <a:pt x="2032" y="1553"/>
                  </a:cubicBezTo>
                  <a:lnTo>
                    <a:pt x="2237" y="1553"/>
                  </a:lnTo>
                  <a:cubicBezTo>
                    <a:pt x="2306" y="1576"/>
                    <a:pt x="2374" y="1598"/>
                    <a:pt x="2443" y="1621"/>
                  </a:cubicBezTo>
                  <a:cubicBezTo>
                    <a:pt x="2557" y="1667"/>
                    <a:pt x="2694" y="1713"/>
                    <a:pt x="2831" y="1758"/>
                  </a:cubicBezTo>
                  <a:cubicBezTo>
                    <a:pt x="2785" y="1690"/>
                    <a:pt x="2762" y="1644"/>
                    <a:pt x="2694" y="1530"/>
                  </a:cubicBezTo>
                  <a:cubicBezTo>
                    <a:pt x="2625" y="1439"/>
                    <a:pt x="2557" y="1325"/>
                    <a:pt x="2465" y="1210"/>
                  </a:cubicBezTo>
                  <a:cubicBezTo>
                    <a:pt x="2420" y="1165"/>
                    <a:pt x="2374" y="1096"/>
                    <a:pt x="2328" y="1051"/>
                  </a:cubicBezTo>
                  <a:cubicBezTo>
                    <a:pt x="2283" y="1005"/>
                    <a:pt x="2260" y="982"/>
                    <a:pt x="2214" y="936"/>
                  </a:cubicBezTo>
                  <a:cubicBezTo>
                    <a:pt x="2146" y="891"/>
                    <a:pt x="2077" y="822"/>
                    <a:pt x="2009" y="754"/>
                  </a:cubicBezTo>
                  <a:cubicBezTo>
                    <a:pt x="1735" y="526"/>
                    <a:pt x="1415" y="297"/>
                    <a:pt x="1050" y="138"/>
                  </a:cubicBezTo>
                  <a:cubicBezTo>
                    <a:pt x="890" y="69"/>
                    <a:pt x="708" y="1"/>
                    <a:pt x="5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4"/>
            <p:cNvSpPr/>
            <p:nvPr/>
          </p:nvSpPr>
          <p:spPr>
            <a:xfrm>
              <a:off x="4668150" y="3271100"/>
              <a:ext cx="18275" cy="8675"/>
            </a:xfrm>
            <a:custGeom>
              <a:avLst/>
              <a:gdLst/>
              <a:ahLst/>
              <a:cxnLst/>
              <a:rect l="l" t="t" r="r" b="b"/>
              <a:pathLst>
                <a:path w="731" h="347" extrusionOk="0">
                  <a:moveTo>
                    <a:pt x="411" y="0"/>
                  </a:moveTo>
                  <a:cubicBezTo>
                    <a:pt x="228" y="0"/>
                    <a:pt x="69" y="46"/>
                    <a:pt x="23" y="137"/>
                  </a:cubicBezTo>
                  <a:cubicBezTo>
                    <a:pt x="0" y="228"/>
                    <a:pt x="137" y="320"/>
                    <a:pt x="320" y="342"/>
                  </a:cubicBezTo>
                  <a:cubicBezTo>
                    <a:pt x="344" y="345"/>
                    <a:pt x="368" y="347"/>
                    <a:pt x="391" y="347"/>
                  </a:cubicBezTo>
                  <a:cubicBezTo>
                    <a:pt x="548" y="347"/>
                    <a:pt x="688" y="285"/>
                    <a:pt x="708" y="205"/>
                  </a:cubicBezTo>
                  <a:cubicBezTo>
                    <a:pt x="731" y="114"/>
                    <a:pt x="594" y="23"/>
                    <a:pt x="411" y="0"/>
                  </a:cubicBezTo>
                  <a:close/>
                </a:path>
              </a:pathLst>
            </a:custGeom>
            <a:solidFill>
              <a:srgbClr val="FFB8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4"/>
            <p:cNvSpPr/>
            <p:nvPr/>
          </p:nvSpPr>
          <p:spPr>
            <a:xfrm>
              <a:off x="4834800" y="3174650"/>
              <a:ext cx="227100" cy="49725"/>
            </a:xfrm>
            <a:custGeom>
              <a:avLst/>
              <a:gdLst/>
              <a:ahLst/>
              <a:cxnLst/>
              <a:rect l="l" t="t" r="r" b="b"/>
              <a:pathLst>
                <a:path w="9084" h="1989" extrusionOk="0">
                  <a:moveTo>
                    <a:pt x="7928" y="623"/>
                  </a:moveTo>
                  <a:cubicBezTo>
                    <a:pt x="7932" y="623"/>
                    <a:pt x="7945" y="624"/>
                    <a:pt x="7967" y="627"/>
                  </a:cubicBezTo>
                  <a:lnTo>
                    <a:pt x="7967" y="627"/>
                  </a:lnTo>
                  <a:cubicBezTo>
                    <a:pt x="7969" y="631"/>
                    <a:pt x="7971" y="634"/>
                    <a:pt x="7975" y="637"/>
                  </a:cubicBezTo>
                  <a:lnTo>
                    <a:pt x="7975" y="637"/>
                  </a:lnTo>
                  <a:cubicBezTo>
                    <a:pt x="7938" y="627"/>
                    <a:pt x="7920" y="623"/>
                    <a:pt x="7928" y="623"/>
                  </a:cubicBezTo>
                  <a:close/>
                  <a:moveTo>
                    <a:pt x="8125" y="1"/>
                  </a:moveTo>
                  <a:cubicBezTo>
                    <a:pt x="7805" y="1"/>
                    <a:pt x="7600" y="160"/>
                    <a:pt x="7577" y="366"/>
                  </a:cubicBezTo>
                  <a:cubicBezTo>
                    <a:pt x="7556" y="494"/>
                    <a:pt x="7734" y="642"/>
                    <a:pt x="7925" y="642"/>
                  </a:cubicBezTo>
                  <a:cubicBezTo>
                    <a:pt x="7938" y="642"/>
                    <a:pt x="7952" y="641"/>
                    <a:pt x="7965" y="640"/>
                  </a:cubicBezTo>
                  <a:cubicBezTo>
                    <a:pt x="7971" y="640"/>
                    <a:pt x="7976" y="639"/>
                    <a:pt x="7980" y="639"/>
                  </a:cubicBezTo>
                  <a:lnTo>
                    <a:pt x="7980" y="639"/>
                  </a:lnTo>
                  <a:cubicBezTo>
                    <a:pt x="7983" y="639"/>
                    <a:pt x="7985" y="640"/>
                    <a:pt x="7988" y="640"/>
                  </a:cubicBezTo>
                  <a:cubicBezTo>
                    <a:pt x="7986" y="639"/>
                    <a:pt x="7984" y="639"/>
                    <a:pt x="7983" y="638"/>
                  </a:cubicBezTo>
                  <a:lnTo>
                    <a:pt x="7983" y="638"/>
                  </a:lnTo>
                  <a:cubicBezTo>
                    <a:pt x="7991" y="637"/>
                    <a:pt x="7996" y="634"/>
                    <a:pt x="7998" y="631"/>
                  </a:cubicBezTo>
                  <a:lnTo>
                    <a:pt x="7998" y="631"/>
                  </a:lnTo>
                  <a:cubicBezTo>
                    <a:pt x="8015" y="634"/>
                    <a:pt x="8034" y="636"/>
                    <a:pt x="8056" y="640"/>
                  </a:cubicBezTo>
                  <a:lnTo>
                    <a:pt x="8193" y="640"/>
                  </a:lnTo>
                  <a:cubicBezTo>
                    <a:pt x="8118" y="640"/>
                    <a:pt x="8142" y="640"/>
                    <a:pt x="8174" y="646"/>
                  </a:cubicBezTo>
                  <a:lnTo>
                    <a:pt x="8174" y="646"/>
                  </a:lnTo>
                  <a:cubicBezTo>
                    <a:pt x="8177" y="648"/>
                    <a:pt x="8190" y="654"/>
                    <a:pt x="8216" y="663"/>
                  </a:cubicBezTo>
                  <a:cubicBezTo>
                    <a:pt x="8204" y="656"/>
                    <a:pt x="8193" y="652"/>
                    <a:pt x="8185" y="649"/>
                  </a:cubicBezTo>
                  <a:lnTo>
                    <a:pt x="8185" y="649"/>
                  </a:lnTo>
                  <a:cubicBezTo>
                    <a:pt x="8198" y="652"/>
                    <a:pt x="8210" y="657"/>
                    <a:pt x="8216" y="663"/>
                  </a:cubicBezTo>
                  <a:cubicBezTo>
                    <a:pt x="8239" y="663"/>
                    <a:pt x="8285" y="685"/>
                    <a:pt x="8330" y="685"/>
                  </a:cubicBezTo>
                  <a:cubicBezTo>
                    <a:pt x="8424" y="712"/>
                    <a:pt x="8518" y="723"/>
                    <a:pt x="8607" y="723"/>
                  </a:cubicBezTo>
                  <a:cubicBezTo>
                    <a:pt x="8669" y="723"/>
                    <a:pt x="8730" y="718"/>
                    <a:pt x="8787" y="708"/>
                  </a:cubicBezTo>
                  <a:cubicBezTo>
                    <a:pt x="9038" y="640"/>
                    <a:pt x="9084" y="457"/>
                    <a:pt x="8992" y="297"/>
                  </a:cubicBezTo>
                  <a:cubicBezTo>
                    <a:pt x="8878" y="69"/>
                    <a:pt x="8444" y="1"/>
                    <a:pt x="8125" y="1"/>
                  </a:cubicBezTo>
                  <a:close/>
                  <a:moveTo>
                    <a:pt x="913" y="1772"/>
                  </a:moveTo>
                  <a:lnTo>
                    <a:pt x="913" y="1772"/>
                  </a:lnTo>
                  <a:cubicBezTo>
                    <a:pt x="904" y="1774"/>
                    <a:pt x="897" y="1777"/>
                    <a:pt x="889" y="1781"/>
                  </a:cubicBezTo>
                  <a:cubicBezTo>
                    <a:pt x="899" y="1777"/>
                    <a:pt x="906" y="1774"/>
                    <a:pt x="913" y="1772"/>
                  </a:cubicBezTo>
                  <a:close/>
                  <a:moveTo>
                    <a:pt x="1002" y="1106"/>
                  </a:moveTo>
                  <a:cubicBezTo>
                    <a:pt x="931" y="1106"/>
                    <a:pt x="855" y="1117"/>
                    <a:pt x="775" y="1142"/>
                  </a:cubicBezTo>
                  <a:cubicBezTo>
                    <a:pt x="478" y="1233"/>
                    <a:pt x="90" y="1416"/>
                    <a:pt x="22" y="1667"/>
                  </a:cubicBezTo>
                  <a:cubicBezTo>
                    <a:pt x="1" y="1838"/>
                    <a:pt x="79" y="1989"/>
                    <a:pt x="295" y="1989"/>
                  </a:cubicBezTo>
                  <a:cubicBezTo>
                    <a:pt x="310" y="1989"/>
                    <a:pt x="325" y="1988"/>
                    <a:pt x="341" y="1986"/>
                  </a:cubicBezTo>
                  <a:cubicBezTo>
                    <a:pt x="501" y="1986"/>
                    <a:pt x="661" y="1941"/>
                    <a:pt x="798" y="1849"/>
                  </a:cubicBezTo>
                  <a:cubicBezTo>
                    <a:pt x="821" y="1827"/>
                    <a:pt x="844" y="1804"/>
                    <a:pt x="889" y="1781"/>
                  </a:cubicBezTo>
                  <a:cubicBezTo>
                    <a:pt x="899" y="1776"/>
                    <a:pt x="907" y="1772"/>
                    <a:pt x="912" y="1770"/>
                  </a:cubicBezTo>
                  <a:lnTo>
                    <a:pt x="912" y="1770"/>
                  </a:lnTo>
                  <a:cubicBezTo>
                    <a:pt x="926" y="1765"/>
                    <a:pt x="938" y="1761"/>
                    <a:pt x="939" y="1761"/>
                  </a:cubicBezTo>
                  <a:cubicBezTo>
                    <a:pt x="940" y="1761"/>
                    <a:pt x="933" y="1764"/>
                    <a:pt x="913" y="1772"/>
                  </a:cubicBezTo>
                  <a:lnTo>
                    <a:pt x="913" y="1772"/>
                  </a:lnTo>
                  <a:cubicBezTo>
                    <a:pt x="956" y="1758"/>
                    <a:pt x="1011" y="1754"/>
                    <a:pt x="1049" y="1735"/>
                  </a:cubicBezTo>
                  <a:cubicBezTo>
                    <a:pt x="1081" y="1716"/>
                    <a:pt x="1106" y="1701"/>
                    <a:pt x="1123" y="1689"/>
                  </a:cubicBezTo>
                  <a:lnTo>
                    <a:pt x="1123" y="1689"/>
                  </a:lnTo>
                  <a:cubicBezTo>
                    <a:pt x="1326" y="1663"/>
                    <a:pt x="1482" y="1460"/>
                    <a:pt x="1414" y="1324"/>
                  </a:cubicBezTo>
                  <a:cubicBezTo>
                    <a:pt x="1347" y="1191"/>
                    <a:pt x="1195" y="1106"/>
                    <a:pt x="1002" y="1106"/>
                  </a:cubicBez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4"/>
            <p:cNvSpPr/>
            <p:nvPr/>
          </p:nvSpPr>
          <p:spPr>
            <a:xfrm>
              <a:off x="4834800" y="3174650"/>
              <a:ext cx="227100" cy="49725"/>
            </a:xfrm>
            <a:custGeom>
              <a:avLst/>
              <a:gdLst/>
              <a:ahLst/>
              <a:cxnLst/>
              <a:rect l="l" t="t" r="r" b="b"/>
              <a:pathLst>
                <a:path w="9084" h="1989" extrusionOk="0">
                  <a:moveTo>
                    <a:pt x="7928" y="623"/>
                  </a:moveTo>
                  <a:cubicBezTo>
                    <a:pt x="7932" y="623"/>
                    <a:pt x="7945" y="624"/>
                    <a:pt x="7967" y="627"/>
                  </a:cubicBezTo>
                  <a:lnTo>
                    <a:pt x="7967" y="627"/>
                  </a:lnTo>
                  <a:cubicBezTo>
                    <a:pt x="7969" y="631"/>
                    <a:pt x="7971" y="634"/>
                    <a:pt x="7975" y="637"/>
                  </a:cubicBezTo>
                  <a:lnTo>
                    <a:pt x="7975" y="637"/>
                  </a:lnTo>
                  <a:cubicBezTo>
                    <a:pt x="7938" y="627"/>
                    <a:pt x="7920" y="623"/>
                    <a:pt x="7928" y="623"/>
                  </a:cubicBezTo>
                  <a:close/>
                  <a:moveTo>
                    <a:pt x="8125" y="1"/>
                  </a:moveTo>
                  <a:cubicBezTo>
                    <a:pt x="7805" y="1"/>
                    <a:pt x="7600" y="160"/>
                    <a:pt x="7577" y="366"/>
                  </a:cubicBezTo>
                  <a:cubicBezTo>
                    <a:pt x="7556" y="494"/>
                    <a:pt x="7734" y="642"/>
                    <a:pt x="7925" y="642"/>
                  </a:cubicBezTo>
                  <a:cubicBezTo>
                    <a:pt x="7938" y="642"/>
                    <a:pt x="7952" y="641"/>
                    <a:pt x="7965" y="640"/>
                  </a:cubicBezTo>
                  <a:cubicBezTo>
                    <a:pt x="7971" y="640"/>
                    <a:pt x="7976" y="639"/>
                    <a:pt x="7980" y="639"/>
                  </a:cubicBezTo>
                  <a:lnTo>
                    <a:pt x="7980" y="639"/>
                  </a:lnTo>
                  <a:cubicBezTo>
                    <a:pt x="7983" y="639"/>
                    <a:pt x="7985" y="640"/>
                    <a:pt x="7988" y="640"/>
                  </a:cubicBezTo>
                  <a:cubicBezTo>
                    <a:pt x="7986" y="639"/>
                    <a:pt x="7984" y="639"/>
                    <a:pt x="7983" y="638"/>
                  </a:cubicBezTo>
                  <a:lnTo>
                    <a:pt x="7983" y="638"/>
                  </a:lnTo>
                  <a:cubicBezTo>
                    <a:pt x="7991" y="637"/>
                    <a:pt x="7996" y="634"/>
                    <a:pt x="7998" y="631"/>
                  </a:cubicBezTo>
                  <a:lnTo>
                    <a:pt x="7998" y="631"/>
                  </a:lnTo>
                  <a:cubicBezTo>
                    <a:pt x="8015" y="634"/>
                    <a:pt x="8034" y="636"/>
                    <a:pt x="8056" y="640"/>
                  </a:cubicBezTo>
                  <a:lnTo>
                    <a:pt x="8193" y="640"/>
                  </a:lnTo>
                  <a:cubicBezTo>
                    <a:pt x="8118" y="640"/>
                    <a:pt x="8142" y="640"/>
                    <a:pt x="8174" y="646"/>
                  </a:cubicBezTo>
                  <a:lnTo>
                    <a:pt x="8174" y="646"/>
                  </a:lnTo>
                  <a:cubicBezTo>
                    <a:pt x="8177" y="648"/>
                    <a:pt x="8190" y="654"/>
                    <a:pt x="8216" y="663"/>
                  </a:cubicBezTo>
                  <a:cubicBezTo>
                    <a:pt x="8204" y="656"/>
                    <a:pt x="8193" y="652"/>
                    <a:pt x="8185" y="649"/>
                  </a:cubicBezTo>
                  <a:lnTo>
                    <a:pt x="8185" y="649"/>
                  </a:lnTo>
                  <a:cubicBezTo>
                    <a:pt x="8198" y="652"/>
                    <a:pt x="8210" y="657"/>
                    <a:pt x="8216" y="663"/>
                  </a:cubicBezTo>
                  <a:cubicBezTo>
                    <a:pt x="8239" y="663"/>
                    <a:pt x="8285" y="685"/>
                    <a:pt x="8330" y="685"/>
                  </a:cubicBezTo>
                  <a:cubicBezTo>
                    <a:pt x="8424" y="712"/>
                    <a:pt x="8518" y="723"/>
                    <a:pt x="8607" y="723"/>
                  </a:cubicBezTo>
                  <a:cubicBezTo>
                    <a:pt x="8669" y="723"/>
                    <a:pt x="8730" y="718"/>
                    <a:pt x="8787" y="708"/>
                  </a:cubicBezTo>
                  <a:cubicBezTo>
                    <a:pt x="9038" y="640"/>
                    <a:pt x="9084" y="457"/>
                    <a:pt x="8992" y="297"/>
                  </a:cubicBezTo>
                  <a:cubicBezTo>
                    <a:pt x="8878" y="69"/>
                    <a:pt x="8444" y="1"/>
                    <a:pt x="8125" y="1"/>
                  </a:cubicBezTo>
                  <a:close/>
                  <a:moveTo>
                    <a:pt x="913" y="1772"/>
                  </a:moveTo>
                  <a:lnTo>
                    <a:pt x="913" y="1772"/>
                  </a:lnTo>
                  <a:cubicBezTo>
                    <a:pt x="904" y="1774"/>
                    <a:pt x="897" y="1777"/>
                    <a:pt x="889" y="1781"/>
                  </a:cubicBezTo>
                  <a:cubicBezTo>
                    <a:pt x="899" y="1777"/>
                    <a:pt x="906" y="1774"/>
                    <a:pt x="913" y="1772"/>
                  </a:cubicBezTo>
                  <a:close/>
                  <a:moveTo>
                    <a:pt x="1002" y="1106"/>
                  </a:moveTo>
                  <a:cubicBezTo>
                    <a:pt x="931" y="1106"/>
                    <a:pt x="855" y="1117"/>
                    <a:pt x="775" y="1142"/>
                  </a:cubicBezTo>
                  <a:cubicBezTo>
                    <a:pt x="478" y="1233"/>
                    <a:pt x="90" y="1416"/>
                    <a:pt x="22" y="1667"/>
                  </a:cubicBezTo>
                  <a:cubicBezTo>
                    <a:pt x="1" y="1838"/>
                    <a:pt x="79" y="1989"/>
                    <a:pt x="295" y="1989"/>
                  </a:cubicBezTo>
                  <a:cubicBezTo>
                    <a:pt x="310" y="1989"/>
                    <a:pt x="325" y="1988"/>
                    <a:pt x="341" y="1986"/>
                  </a:cubicBezTo>
                  <a:cubicBezTo>
                    <a:pt x="501" y="1986"/>
                    <a:pt x="661" y="1941"/>
                    <a:pt x="798" y="1849"/>
                  </a:cubicBezTo>
                  <a:cubicBezTo>
                    <a:pt x="821" y="1827"/>
                    <a:pt x="844" y="1804"/>
                    <a:pt x="889" y="1781"/>
                  </a:cubicBezTo>
                  <a:cubicBezTo>
                    <a:pt x="899" y="1776"/>
                    <a:pt x="907" y="1772"/>
                    <a:pt x="912" y="1770"/>
                  </a:cubicBezTo>
                  <a:lnTo>
                    <a:pt x="912" y="1770"/>
                  </a:lnTo>
                  <a:cubicBezTo>
                    <a:pt x="926" y="1765"/>
                    <a:pt x="938" y="1761"/>
                    <a:pt x="939" y="1761"/>
                  </a:cubicBezTo>
                  <a:cubicBezTo>
                    <a:pt x="940" y="1761"/>
                    <a:pt x="933" y="1764"/>
                    <a:pt x="913" y="1772"/>
                  </a:cubicBezTo>
                  <a:lnTo>
                    <a:pt x="913" y="1772"/>
                  </a:lnTo>
                  <a:cubicBezTo>
                    <a:pt x="956" y="1758"/>
                    <a:pt x="1011" y="1754"/>
                    <a:pt x="1049" y="1735"/>
                  </a:cubicBezTo>
                  <a:cubicBezTo>
                    <a:pt x="1081" y="1716"/>
                    <a:pt x="1106" y="1701"/>
                    <a:pt x="1123" y="1689"/>
                  </a:cubicBezTo>
                  <a:lnTo>
                    <a:pt x="1123" y="1689"/>
                  </a:lnTo>
                  <a:cubicBezTo>
                    <a:pt x="1326" y="1663"/>
                    <a:pt x="1482" y="1460"/>
                    <a:pt x="1414" y="1324"/>
                  </a:cubicBezTo>
                  <a:cubicBezTo>
                    <a:pt x="1347" y="1191"/>
                    <a:pt x="1195" y="1106"/>
                    <a:pt x="1002" y="110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4"/>
            <p:cNvSpPr/>
            <p:nvPr/>
          </p:nvSpPr>
          <p:spPr>
            <a:xfrm>
              <a:off x="5032200" y="3182075"/>
              <a:ext cx="2300" cy="25"/>
            </a:xfrm>
            <a:custGeom>
              <a:avLst/>
              <a:gdLst/>
              <a:ahLst/>
              <a:cxnLst/>
              <a:rect l="l" t="t" r="r" b="b"/>
              <a:pathLst>
                <a:path w="92" h="1" extrusionOk="0">
                  <a:moveTo>
                    <a:pt x="92" y="0"/>
                  </a:moveTo>
                  <a:lnTo>
                    <a:pt x="69" y="0"/>
                  </a:lnTo>
                  <a:cubicBezTo>
                    <a:pt x="1" y="0"/>
                    <a:pt x="23" y="0"/>
                    <a:pt x="92"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4"/>
            <p:cNvSpPr/>
            <p:nvPr/>
          </p:nvSpPr>
          <p:spPr>
            <a:xfrm>
              <a:off x="4862150" y="3208325"/>
              <a:ext cx="1750" cy="600"/>
            </a:xfrm>
            <a:custGeom>
              <a:avLst/>
              <a:gdLst/>
              <a:ahLst/>
              <a:cxnLst/>
              <a:rect l="l" t="t" r="r" b="b"/>
              <a:pathLst>
                <a:path w="70" h="24" extrusionOk="0">
                  <a:moveTo>
                    <a:pt x="1" y="23"/>
                  </a:moveTo>
                  <a:cubicBezTo>
                    <a:pt x="1" y="23"/>
                    <a:pt x="1" y="23"/>
                    <a:pt x="1" y="23"/>
                  </a:cubicBezTo>
                  <a:cubicBezTo>
                    <a:pt x="69" y="0"/>
                    <a:pt x="69" y="0"/>
                    <a:pt x="1" y="23"/>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4"/>
            <p:cNvSpPr/>
            <p:nvPr/>
          </p:nvSpPr>
          <p:spPr>
            <a:xfrm>
              <a:off x="4857025" y="3210600"/>
              <a:ext cx="600" cy="600"/>
            </a:xfrm>
            <a:custGeom>
              <a:avLst/>
              <a:gdLst/>
              <a:ahLst/>
              <a:cxnLst/>
              <a:rect l="l" t="t" r="r" b="b"/>
              <a:pathLst>
                <a:path w="24" h="24" extrusionOk="0">
                  <a:moveTo>
                    <a:pt x="23" y="1"/>
                  </a:moveTo>
                  <a:cubicBezTo>
                    <a:pt x="23" y="23"/>
                    <a:pt x="0" y="23"/>
                    <a:pt x="0" y="23"/>
                  </a:cubicBezTo>
                  <a:lnTo>
                    <a:pt x="23" y="23"/>
                  </a:lnTo>
                  <a:cubicBezTo>
                    <a:pt x="23" y="1"/>
                    <a:pt x="23" y="1"/>
                    <a:pt x="23" y="1"/>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4"/>
            <p:cNvSpPr/>
            <p:nvPr/>
          </p:nvSpPr>
          <p:spPr>
            <a:xfrm>
              <a:off x="5039625" y="3182650"/>
              <a:ext cx="25" cy="25"/>
            </a:xfrm>
            <a:custGeom>
              <a:avLst/>
              <a:gdLst/>
              <a:ahLst/>
              <a:cxnLst/>
              <a:rect l="l" t="t" r="r" b="b"/>
              <a:pathLst>
                <a:path w="1" h="1" extrusionOk="0">
                  <a:moveTo>
                    <a:pt x="0" y="0"/>
                  </a:moveTo>
                  <a:cubicBezTo>
                    <a:pt x="0" y="0"/>
                    <a:pt x="0" y="0"/>
                    <a:pt x="0" y="0"/>
                  </a:cubicBezTo>
                  <a:cubicBezTo>
                    <a:pt x="0" y="0"/>
                    <a:pt x="0" y="0"/>
                    <a:pt x="0" y="0"/>
                  </a:cubicBezTo>
                  <a:cubicBezTo>
                    <a:pt x="0" y="0"/>
                    <a:pt x="0" y="0"/>
                    <a:pt x="0"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4"/>
            <p:cNvSpPr/>
            <p:nvPr/>
          </p:nvSpPr>
          <p:spPr>
            <a:xfrm>
              <a:off x="4815925" y="3327000"/>
              <a:ext cx="85625" cy="58600"/>
            </a:xfrm>
            <a:custGeom>
              <a:avLst/>
              <a:gdLst/>
              <a:ahLst/>
              <a:cxnLst/>
              <a:rect l="l" t="t" r="r" b="b"/>
              <a:pathLst>
                <a:path w="3425" h="2344" extrusionOk="0">
                  <a:moveTo>
                    <a:pt x="1462" y="1"/>
                  </a:moveTo>
                  <a:cubicBezTo>
                    <a:pt x="731" y="24"/>
                    <a:pt x="1" y="320"/>
                    <a:pt x="138" y="960"/>
                  </a:cubicBezTo>
                  <a:cubicBezTo>
                    <a:pt x="265" y="1573"/>
                    <a:pt x="1078" y="2344"/>
                    <a:pt x="1778" y="2344"/>
                  </a:cubicBezTo>
                  <a:cubicBezTo>
                    <a:pt x="1833" y="2344"/>
                    <a:pt x="1888" y="2339"/>
                    <a:pt x="1941" y="2329"/>
                  </a:cubicBezTo>
                  <a:cubicBezTo>
                    <a:pt x="2671" y="2215"/>
                    <a:pt x="3425" y="1370"/>
                    <a:pt x="3288" y="709"/>
                  </a:cubicBezTo>
                  <a:cubicBezTo>
                    <a:pt x="3151" y="47"/>
                    <a:pt x="2215" y="1"/>
                    <a:pt x="1462"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4"/>
            <p:cNvSpPr/>
            <p:nvPr/>
          </p:nvSpPr>
          <p:spPr>
            <a:xfrm>
              <a:off x="4819925" y="3338550"/>
              <a:ext cx="16000" cy="8350"/>
            </a:xfrm>
            <a:custGeom>
              <a:avLst/>
              <a:gdLst/>
              <a:ahLst/>
              <a:cxnLst/>
              <a:rect l="l" t="t" r="r" b="b"/>
              <a:pathLst>
                <a:path w="640" h="334" extrusionOk="0">
                  <a:moveTo>
                    <a:pt x="240" y="0"/>
                  </a:moveTo>
                  <a:cubicBezTo>
                    <a:pt x="130" y="0"/>
                    <a:pt x="40" y="43"/>
                    <a:pt x="23" y="110"/>
                  </a:cubicBezTo>
                  <a:cubicBezTo>
                    <a:pt x="1" y="201"/>
                    <a:pt x="92" y="292"/>
                    <a:pt x="252" y="315"/>
                  </a:cubicBezTo>
                  <a:cubicBezTo>
                    <a:pt x="303" y="328"/>
                    <a:pt x="352" y="333"/>
                    <a:pt x="397" y="333"/>
                  </a:cubicBezTo>
                  <a:cubicBezTo>
                    <a:pt x="513" y="333"/>
                    <a:pt x="600" y="296"/>
                    <a:pt x="617" y="247"/>
                  </a:cubicBezTo>
                  <a:cubicBezTo>
                    <a:pt x="640" y="155"/>
                    <a:pt x="548" y="64"/>
                    <a:pt x="366" y="18"/>
                  </a:cubicBezTo>
                  <a:cubicBezTo>
                    <a:pt x="323" y="6"/>
                    <a:pt x="280" y="0"/>
                    <a:pt x="24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4"/>
            <p:cNvSpPr/>
            <p:nvPr/>
          </p:nvSpPr>
          <p:spPr>
            <a:xfrm>
              <a:off x="5013950" y="3289025"/>
              <a:ext cx="81625" cy="64350"/>
            </a:xfrm>
            <a:custGeom>
              <a:avLst/>
              <a:gdLst/>
              <a:ahLst/>
              <a:cxnLst/>
              <a:rect l="l" t="t" r="r" b="b"/>
              <a:pathLst>
                <a:path w="3265" h="2574" extrusionOk="0">
                  <a:moveTo>
                    <a:pt x="2359" y="0"/>
                  </a:moveTo>
                  <a:cubicBezTo>
                    <a:pt x="2092" y="0"/>
                    <a:pt x="1789" y="83"/>
                    <a:pt x="1507" y="219"/>
                  </a:cubicBezTo>
                  <a:cubicBezTo>
                    <a:pt x="822" y="516"/>
                    <a:pt x="0" y="972"/>
                    <a:pt x="137" y="1611"/>
                  </a:cubicBezTo>
                  <a:cubicBezTo>
                    <a:pt x="271" y="2164"/>
                    <a:pt x="1010" y="2574"/>
                    <a:pt x="1675" y="2574"/>
                  </a:cubicBezTo>
                  <a:cubicBezTo>
                    <a:pt x="1806" y="2574"/>
                    <a:pt x="1934" y="2558"/>
                    <a:pt x="2055" y="2524"/>
                  </a:cubicBezTo>
                  <a:cubicBezTo>
                    <a:pt x="2785" y="2319"/>
                    <a:pt x="3264" y="1178"/>
                    <a:pt x="3105" y="516"/>
                  </a:cubicBezTo>
                  <a:cubicBezTo>
                    <a:pt x="3013" y="149"/>
                    <a:pt x="2719" y="0"/>
                    <a:pt x="2359" y="0"/>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4"/>
            <p:cNvSpPr/>
            <p:nvPr/>
          </p:nvSpPr>
          <p:spPr>
            <a:xfrm>
              <a:off x="5072725" y="3292525"/>
              <a:ext cx="15425" cy="10925"/>
            </a:xfrm>
            <a:custGeom>
              <a:avLst/>
              <a:gdLst/>
              <a:ahLst/>
              <a:cxnLst/>
              <a:rect l="l" t="t" r="r" b="b"/>
              <a:pathLst>
                <a:path w="617" h="437" extrusionOk="0">
                  <a:moveTo>
                    <a:pt x="453" y="0"/>
                  </a:moveTo>
                  <a:cubicBezTo>
                    <a:pt x="376" y="0"/>
                    <a:pt x="274" y="41"/>
                    <a:pt x="183" y="102"/>
                  </a:cubicBezTo>
                  <a:cubicBezTo>
                    <a:pt x="69" y="216"/>
                    <a:pt x="0" y="353"/>
                    <a:pt x="69" y="398"/>
                  </a:cubicBezTo>
                  <a:cubicBezTo>
                    <a:pt x="94" y="424"/>
                    <a:pt x="133" y="437"/>
                    <a:pt x="178" y="437"/>
                  </a:cubicBezTo>
                  <a:cubicBezTo>
                    <a:pt x="254" y="437"/>
                    <a:pt x="348" y="401"/>
                    <a:pt x="434" y="330"/>
                  </a:cubicBezTo>
                  <a:cubicBezTo>
                    <a:pt x="548" y="239"/>
                    <a:pt x="617" y="102"/>
                    <a:pt x="548" y="33"/>
                  </a:cubicBezTo>
                  <a:cubicBezTo>
                    <a:pt x="525" y="10"/>
                    <a:pt x="492" y="0"/>
                    <a:pt x="45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4"/>
            <p:cNvSpPr/>
            <p:nvPr/>
          </p:nvSpPr>
          <p:spPr>
            <a:xfrm>
              <a:off x="4938625" y="3314450"/>
              <a:ext cx="67350" cy="37700"/>
            </a:xfrm>
            <a:custGeom>
              <a:avLst/>
              <a:gdLst/>
              <a:ahLst/>
              <a:cxnLst/>
              <a:rect l="l" t="t" r="r" b="b"/>
              <a:pathLst>
                <a:path w="2694" h="1508" extrusionOk="0">
                  <a:moveTo>
                    <a:pt x="2283" y="1"/>
                  </a:moveTo>
                  <a:cubicBezTo>
                    <a:pt x="2283" y="1"/>
                    <a:pt x="2146" y="298"/>
                    <a:pt x="1667" y="366"/>
                  </a:cubicBezTo>
                  <a:cubicBezTo>
                    <a:pt x="1619" y="372"/>
                    <a:pt x="1569" y="375"/>
                    <a:pt x="1517" y="375"/>
                  </a:cubicBezTo>
                  <a:cubicBezTo>
                    <a:pt x="1181" y="375"/>
                    <a:pt x="766" y="258"/>
                    <a:pt x="481" y="258"/>
                  </a:cubicBezTo>
                  <a:cubicBezTo>
                    <a:pt x="344" y="258"/>
                    <a:pt x="237" y="285"/>
                    <a:pt x="183" y="366"/>
                  </a:cubicBezTo>
                  <a:cubicBezTo>
                    <a:pt x="0" y="663"/>
                    <a:pt x="936" y="1507"/>
                    <a:pt x="1575" y="1507"/>
                  </a:cubicBezTo>
                  <a:cubicBezTo>
                    <a:pt x="2192" y="1507"/>
                    <a:pt x="2694" y="115"/>
                    <a:pt x="2283" y="1"/>
                  </a:cubicBezTo>
                  <a:close/>
                </a:path>
              </a:pathLst>
            </a:custGeom>
            <a:solidFill>
              <a:srgbClr val="FFC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4"/>
            <p:cNvSpPr/>
            <p:nvPr/>
          </p:nvSpPr>
          <p:spPr>
            <a:xfrm>
              <a:off x="4940325" y="3301825"/>
              <a:ext cx="61100" cy="33825"/>
            </a:xfrm>
            <a:custGeom>
              <a:avLst/>
              <a:gdLst/>
              <a:ahLst/>
              <a:cxnLst/>
              <a:rect l="l" t="t" r="r" b="b"/>
              <a:pathLst>
                <a:path w="2444" h="1353" extrusionOk="0">
                  <a:moveTo>
                    <a:pt x="343" y="506"/>
                  </a:moveTo>
                  <a:cubicBezTo>
                    <a:pt x="320" y="506"/>
                    <a:pt x="229" y="574"/>
                    <a:pt x="161" y="666"/>
                  </a:cubicBezTo>
                  <a:cubicBezTo>
                    <a:pt x="115" y="688"/>
                    <a:pt x="92" y="734"/>
                    <a:pt x="69" y="780"/>
                  </a:cubicBezTo>
                  <a:cubicBezTo>
                    <a:pt x="46" y="825"/>
                    <a:pt x="24" y="848"/>
                    <a:pt x="24" y="848"/>
                  </a:cubicBezTo>
                  <a:cubicBezTo>
                    <a:pt x="24" y="848"/>
                    <a:pt x="24" y="871"/>
                    <a:pt x="24" y="871"/>
                  </a:cubicBezTo>
                  <a:cubicBezTo>
                    <a:pt x="24" y="894"/>
                    <a:pt x="1" y="917"/>
                    <a:pt x="1" y="939"/>
                  </a:cubicBezTo>
                  <a:cubicBezTo>
                    <a:pt x="1" y="985"/>
                    <a:pt x="1" y="1054"/>
                    <a:pt x="46" y="1122"/>
                  </a:cubicBezTo>
                  <a:cubicBezTo>
                    <a:pt x="86" y="1221"/>
                    <a:pt x="178" y="1286"/>
                    <a:pt x="216" y="1286"/>
                  </a:cubicBezTo>
                  <a:cubicBezTo>
                    <a:pt x="222" y="1286"/>
                    <a:pt x="226" y="1285"/>
                    <a:pt x="229" y="1282"/>
                  </a:cubicBezTo>
                  <a:cubicBezTo>
                    <a:pt x="252" y="1259"/>
                    <a:pt x="183" y="1168"/>
                    <a:pt x="161" y="1076"/>
                  </a:cubicBezTo>
                  <a:cubicBezTo>
                    <a:pt x="161" y="1031"/>
                    <a:pt x="161" y="985"/>
                    <a:pt x="183" y="962"/>
                  </a:cubicBezTo>
                  <a:cubicBezTo>
                    <a:pt x="183" y="939"/>
                    <a:pt x="206" y="917"/>
                    <a:pt x="206" y="917"/>
                  </a:cubicBezTo>
                  <a:cubicBezTo>
                    <a:pt x="206" y="917"/>
                    <a:pt x="206" y="894"/>
                    <a:pt x="229" y="871"/>
                  </a:cubicBezTo>
                  <a:cubicBezTo>
                    <a:pt x="229" y="825"/>
                    <a:pt x="252" y="780"/>
                    <a:pt x="275" y="734"/>
                  </a:cubicBezTo>
                  <a:cubicBezTo>
                    <a:pt x="320" y="620"/>
                    <a:pt x="366" y="529"/>
                    <a:pt x="343" y="506"/>
                  </a:cubicBezTo>
                  <a:close/>
                  <a:moveTo>
                    <a:pt x="800" y="1008"/>
                  </a:moveTo>
                  <a:cubicBezTo>
                    <a:pt x="731" y="1008"/>
                    <a:pt x="663" y="1031"/>
                    <a:pt x="663" y="1054"/>
                  </a:cubicBezTo>
                  <a:cubicBezTo>
                    <a:pt x="663" y="1076"/>
                    <a:pt x="731" y="1099"/>
                    <a:pt x="777" y="1145"/>
                  </a:cubicBezTo>
                  <a:cubicBezTo>
                    <a:pt x="845" y="1168"/>
                    <a:pt x="891" y="1213"/>
                    <a:pt x="891" y="1213"/>
                  </a:cubicBezTo>
                  <a:cubicBezTo>
                    <a:pt x="891" y="1213"/>
                    <a:pt x="937" y="1213"/>
                    <a:pt x="982" y="1259"/>
                  </a:cubicBezTo>
                  <a:cubicBezTo>
                    <a:pt x="1028" y="1282"/>
                    <a:pt x="1074" y="1327"/>
                    <a:pt x="1119" y="1327"/>
                  </a:cubicBezTo>
                  <a:cubicBezTo>
                    <a:pt x="1142" y="1305"/>
                    <a:pt x="1119" y="1236"/>
                    <a:pt x="1096" y="1168"/>
                  </a:cubicBezTo>
                  <a:cubicBezTo>
                    <a:pt x="1051" y="1076"/>
                    <a:pt x="959" y="1031"/>
                    <a:pt x="959" y="1031"/>
                  </a:cubicBezTo>
                  <a:cubicBezTo>
                    <a:pt x="959" y="1031"/>
                    <a:pt x="891" y="1008"/>
                    <a:pt x="800" y="1008"/>
                  </a:cubicBezTo>
                  <a:close/>
                  <a:moveTo>
                    <a:pt x="1726" y="0"/>
                  </a:moveTo>
                  <a:cubicBezTo>
                    <a:pt x="1719" y="0"/>
                    <a:pt x="1715" y="1"/>
                    <a:pt x="1713" y="4"/>
                  </a:cubicBezTo>
                  <a:cubicBezTo>
                    <a:pt x="1690" y="26"/>
                    <a:pt x="1872" y="163"/>
                    <a:pt x="2032" y="300"/>
                  </a:cubicBezTo>
                  <a:cubicBezTo>
                    <a:pt x="2124" y="369"/>
                    <a:pt x="2192" y="460"/>
                    <a:pt x="2215" y="506"/>
                  </a:cubicBezTo>
                  <a:cubicBezTo>
                    <a:pt x="2238" y="551"/>
                    <a:pt x="2238" y="574"/>
                    <a:pt x="2238" y="597"/>
                  </a:cubicBezTo>
                  <a:cubicBezTo>
                    <a:pt x="2261" y="620"/>
                    <a:pt x="2261" y="620"/>
                    <a:pt x="2261" y="620"/>
                  </a:cubicBezTo>
                  <a:cubicBezTo>
                    <a:pt x="2238" y="620"/>
                    <a:pt x="2261" y="666"/>
                    <a:pt x="2261" y="734"/>
                  </a:cubicBezTo>
                  <a:cubicBezTo>
                    <a:pt x="2261" y="780"/>
                    <a:pt x="2215" y="894"/>
                    <a:pt x="2169" y="985"/>
                  </a:cubicBezTo>
                  <a:cubicBezTo>
                    <a:pt x="2055" y="1168"/>
                    <a:pt x="1918" y="1350"/>
                    <a:pt x="1941" y="1350"/>
                  </a:cubicBezTo>
                  <a:cubicBezTo>
                    <a:pt x="1943" y="1352"/>
                    <a:pt x="1945" y="1353"/>
                    <a:pt x="1948" y="1353"/>
                  </a:cubicBezTo>
                  <a:cubicBezTo>
                    <a:pt x="1990" y="1353"/>
                    <a:pt x="2156" y="1223"/>
                    <a:pt x="2283" y="1054"/>
                  </a:cubicBezTo>
                  <a:cubicBezTo>
                    <a:pt x="2352" y="962"/>
                    <a:pt x="2420" y="848"/>
                    <a:pt x="2443" y="757"/>
                  </a:cubicBezTo>
                  <a:cubicBezTo>
                    <a:pt x="2443" y="711"/>
                    <a:pt x="2443" y="666"/>
                    <a:pt x="2443" y="620"/>
                  </a:cubicBezTo>
                  <a:cubicBezTo>
                    <a:pt x="2443" y="597"/>
                    <a:pt x="2443" y="574"/>
                    <a:pt x="2443" y="574"/>
                  </a:cubicBezTo>
                  <a:cubicBezTo>
                    <a:pt x="2443" y="574"/>
                    <a:pt x="2443" y="551"/>
                    <a:pt x="2420" y="529"/>
                  </a:cubicBezTo>
                  <a:cubicBezTo>
                    <a:pt x="2420" y="506"/>
                    <a:pt x="2397" y="460"/>
                    <a:pt x="2375" y="437"/>
                  </a:cubicBezTo>
                  <a:cubicBezTo>
                    <a:pt x="2306" y="346"/>
                    <a:pt x="2215" y="255"/>
                    <a:pt x="2124" y="186"/>
                  </a:cubicBezTo>
                  <a:cubicBezTo>
                    <a:pt x="1960" y="84"/>
                    <a:pt x="1778" y="0"/>
                    <a:pt x="1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4"/>
            <p:cNvSpPr/>
            <p:nvPr/>
          </p:nvSpPr>
          <p:spPr>
            <a:xfrm>
              <a:off x="4962025" y="3313675"/>
              <a:ext cx="15425" cy="7850"/>
            </a:xfrm>
            <a:custGeom>
              <a:avLst/>
              <a:gdLst/>
              <a:ahLst/>
              <a:cxnLst/>
              <a:rect l="l" t="t" r="r" b="b"/>
              <a:pathLst>
                <a:path w="617" h="314" extrusionOk="0">
                  <a:moveTo>
                    <a:pt x="257" y="1"/>
                  </a:moveTo>
                  <a:cubicBezTo>
                    <a:pt x="146" y="1"/>
                    <a:pt x="58" y="31"/>
                    <a:pt x="23" y="100"/>
                  </a:cubicBezTo>
                  <a:cubicBezTo>
                    <a:pt x="0" y="169"/>
                    <a:pt x="91" y="260"/>
                    <a:pt x="251" y="306"/>
                  </a:cubicBezTo>
                  <a:cubicBezTo>
                    <a:pt x="289" y="311"/>
                    <a:pt x="325" y="314"/>
                    <a:pt x="360" y="314"/>
                  </a:cubicBezTo>
                  <a:cubicBezTo>
                    <a:pt x="471" y="314"/>
                    <a:pt x="559" y="284"/>
                    <a:pt x="594" y="214"/>
                  </a:cubicBezTo>
                  <a:cubicBezTo>
                    <a:pt x="616" y="146"/>
                    <a:pt x="525" y="55"/>
                    <a:pt x="365" y="9"/>
                  </a:cubicBezTo>
                  <a:cubicBezTo>
                    <a:pt x="328" y="4"/>
                    <a:pt x="291" y="1"/>
                    <a:pt x="25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4"/>
            <p:cNvSpPr/>
            <p:nvPr/>
          </p:nvSpPr>
          <p:spPr>
            <a:xfrm>
              <a:off x="5009375" y="3233275"/>
              <a:ext cx="53675" cy="54525"/>
            </a:xfrm>
            <a:custGeom>
              <a:avLst/>
              <a:gdLst/>
              <a:ahLst/>
              <a:cxnLst/>
              <a:rect l="l" t="t" r="r" b="b"/>
              <a:pathLst>
                <a:path w="2147" h="2181" extrusionOk="0">
                  <a:moveTo>
                    <a:pt x="1059" y="1"/>
                  </a:moveTo>
                  <a:cubicBezTo>
                    <a:pt x="988" y="1"/>
                    <a:pt x="916" y="10"/>
                    <a:pt x="845" y="29"/>
                  </a:cubicBezTo>
                  <a:cubicBezTo>
                    <a:pt x="320" y="166"/>
                    <a:pt x="1" y="760"/>
                    <a:pt x="138" y="1353"/>
                  </a:cubicBezTo>
                  <a:cubicBezTo>
                    <a:pt x="255" y="1843"/>
                    <a:pt x="658" y="2181"/>
                    <a:pt x="1101" y="2181"/>
                  </a:cubicBezTo>
                  <a:cubicBezTo>
                    <a:pt x="1175" y="2181"/>
                    <a:pt x="1250" y="2172"/>
                    <a:pt x="1325" y="2152"/>
                  </a:cubicBezTo>
                  <a:cubicBezTo>
                    <a:pt x="1827" y="2015"/>
                    <a:pt x="2146" y="1422"/>
                    <a:pt x="2009" y="851"/>
                  </a:cubicBezTo>
                  <a:cubicBezTo>
                    <a:pt x="1892" y="342"/>
                    <a:pt x="1488" y="1"/>
                    <a:pt x="10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4"/>
            <p:cNvSpPr/>
            <p:nvPr/>
          </p:nvSpPr>
          <p:spPr>
            <a:xfrm>
              <a:off x="4987125" y="3217975"/>
              <a:ext cx="95325" cy="90400"/>
            </a:xfrm>
            <a:custGeom>
              <a:avLst/>
              <a:gdLst/>
              <a:ahLst/>
              <a:cxnLst/>
              <a:rect l="l" t="t" r="r" b="b"/>
              <a:pathLst>
                <a:path w="3813" h="3616" extrusionOk="0">
                  <a:moveTo>
                    <a:pt x="2104" y="0"/>
                  </a:moveTo>
                  <a:cubicBezTo>
                    <a:pt x="1850" y="0"/>
                    <a:pt x="1591" y="51"/>
                    <a:pt x="1370" y="139"/>
                  </a:cubicBezTo>
                  <a:cubicBezTo>
                    <a:pt x="229" y="641"/>
                    <a:pt x="0" y="1920"/>
                    <a:pt x="252" y="2696"/>
                  </a:cubicBezTo>
                  <a:cubicBezTo>
                    <a:pt x="463" y="3331"/>
                    <a:pt x="966" y="3615"/>
                    <a:pt x="1540" y="3615"/>
                  </a:cubicBezTo>
                  <a:cubicBezTo>
                    <a:pt x="1832" y="3615"/>
                    <a:pt x="2143" y="3542"/>
                    <a:pt x="2443" y="3403"/>
                  </a:cubicBezTo>
                  <a:cubicBezTo>
                    <a:pt x="3401" y="2970"/>
                    <a:pt x="3812" y="1851"/>
                    <a:pt x="3516" y="1029"/>
                  </a:cubicBezTo>
                  <a:cubicBezTo>
                    <a:pt x="3356" y="596"/>
                    <a:pt x="3013" y="139"/>
                    <a:pt x="2511" y="48"/>
                  </a:cubicBezTo>
                  <a:cubicBezTo>
                    <a:pt x="2382" y="16"/>
                    <a:pt x="2244" y="0"/>
                    <a:pt x="21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4"/>
            <p:cNvSpPr/>
            <p:nvPr/>
          </p:nvSpPr>
          <p:spPr>
            <a:xfrm>
              <a:off x="4989400" y="3228150"/>
              <a:ext cx="88475" cy="81900"/>
            </a:xfrm>
            <a:custGeom>
              <a:avLst/>
              <a:gdLst/>
              <a:ahLst/>
              <a:cxnLst/>
              <a:rect l="l" t="t" r="r" b="b"/>
              <a:pathLst>
                <a:path w="3539" h="3276" extrusionOk="0">
                  <a:moveTo>
                    <a:pt x="1803" y="0"/>
                  </a:moveTo>
                  <a:cubicBezTo>
                    <a:pt x="1675" y="0"/>
                    <a:pt x="1545" y="17"/>
                    <a:pt x="1416" y="52"/>
                  </a:cubicBezTo>
                  <a:cubicBezTo>
                    <a:pt x="731" y="234"/>
                    <a:pt x="229" y="1033"/>
                    <a:pt x="115" y="1764"/>
                  </a:cubicBezTo>
                  <a:cubicBezTo>
                    <a:pt x="1" y="2312"/>
                    <a:pt x="320" y="2768"/>
                    <a:pt x="708" y="3042"/>
                  </a:cubicBezTo>
                  <a:cubicBezTo>
                    <a:pt x="981" y="3210"/>
                    <a:pt x="1245" y="3276"/>
                    <a:pt x="1516" y="3276"/>
                  </a:cubicBezTo>
                  <a:cubicBezTo>
                    <a:pt x="1721" y="3276"/>
                    <a:pt x="1929" y="3238"/>
                    <a:pt x="2146" y="3179"/>
                  </a:cubicBezTo>
                  <a:cubicBezTo>
                    <a:pt x="3014" y="2951"/>
                    <a:pt x="3539" y="2220"/>
                    <a:pt x="3333" y="1284"/>
                  </a:cubicBezTo>
                  <a:cubicBezTo>
                    <a:pt x="3159" y="511"/>
                    <a:pt x="251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4"/>
            <p:cNvSpPr/>
            <p:nvPr/>
          </p:nvSpPr>
          <p:spPr>
            <a:xfrm>
              <a:off x="4993400" y="3232600"/>
              <a:ext cx="66225" cy="67875"/>
            </a:xfrm>
            <a:custGeom>
              <a:avLst/>
              <a:gdLst/>
              <a:ahLst/>
              <a:cxnLst/>
              <a:rect l="l" t="t" r="r" b="b"/>
              <a:pathLst>
                <a:path w="2649" h="2715" extrusionOk="0">
                  <a:moveTo>
                    <a:pt x="1365" y="0"/>
                  </a:moveTo>
                  <a:cubicBezTo>
                    <a:pt x="1314" y="0"/>
                    <a:pt x="1262" y="4"/>
                    <a:pt x="1210" y="11"/>
                  </a:cubicBezTo>
                  <a:cubicBezTo>
                    <a:pt x="526" y="79"/>
                    <a:pt x="1" y="764"/>
                    <a:pt x="69" y="1517"/>
                  </a:cubicBezTo>
                  <a:cubicBezTo>
                    <a:pt x="132" y="2194"/>
                    <a:pt x="666" y="2714"/>
                    <a:pt x="1289" y="2714"/>
                  </a:cubicBezTo>
                  <a:cubicBezTo>
                    <a:pt x="1338" y="2714"/>
                    <a:pt x="1388" y="2711"/>
                    <a:pt x="1439" y="2704"/>
                  </a:cubicBezTo>
                  <a:cubicBezTo>
                    <a:pt x="2146" y="2613"/>
                    <a:pt x="2648" y="1951"/>
                    <a:pt x="2580" y="1198"/>
                  </a:cubicBezTo>
                  <a:cubicBezTo>
                    <a:pt x="2517" y="502"/>
                    <a:pt x="1985" y="0"/>
                    <a:pt x="13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4"/>
            <p:cNvSpPr/>
            <p:nvPr/>
          </p:nvSpPr>
          <p:spPr>
            <a:xfrm>
              <a:off x="5005375" y="3244725"/>
              <a:ext cx="37125" cy="38500"/>
            </a:xfrm>
            <a:custGeom>
              <a:avLst/>
              <a:gdLst/>
              <a:ahLst/>
              <a:cxnLst/>
              <a:rect l="l" t="t" r="r" b="b"/>
              <a:pathLst>
                <a:path w="1485" h="1540" extrusionOk="0">
                  <a:moveTo>
                    <a:pt x="742" y="0"/>
                  </a:moveTo>
                  <a:cubicBezTo>
                    <a:pt x="716" y="0"/>
                    <a:pt x="689" y="2"/>
                    <a:pt x="663" y="5"/>
                  </a:cubicBezTo>
                  <a:cubicBezTo>
                    <a:pt x="275" y="51"/>
                    <a:pt x="1" y="439"/>
                    <a:pt x="24" y="850"/>
                  </a:cubicBezTo>
                  <a:cubicBezTo>
                    <a:pt x="66" y="1254"/>
                    <a:pt x="367" y="1539"/>
                    <a:pt x="721" y="1539"/>
                  </a:cubicBezTo>
                  <a:cubicBezTo>
                    <a:pt x="747" y="1539"/>
                    <a:pt x="773" y="1537"/>
                    <a:pt x="800" y="1534"/>
                  </a:cubicBezTo>
                  <a:cubicBezTo>
                    <a:pt x="1188" y="1489"/>
                    <a:pt x="1485" y="1101"/>
                    <a:pt x="1439" y="690"/>
                  </a:cubicBezTo>
                  <a:cubicBezTo>
                    <a:pt x="1418" y="286"/>
                    <a:pt x="1099" y="0"/>
                    <a:pt x="7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4"/>
            <p:cNvSpPr/>
            <p:nvPr/>
          </p:nvSpPr>
          <p:spPr>
            <a:xfrm>
              <a:off x="4998525" y="3240850"/>
              <a:ext cx="61100" cy="59600"/>
            </a:xfrm>
            <a:custGeom>
              <a:avLst/>
              <a:gdLst/>
              <a:ahLst/>
              <a:cxnLst/>
              <a:rect l="l" t="t" r="r" b="b"/>
              <a:pathLst>
                <a:path w="2444" h="2384" extrusionOk="0">
                  <a:moveTo>
                    <a:pt x="1964" y="0"/>
                  </a:moveTo>
                  <a:lnTo>
                    <a:pt x="1964" y="0"/>
                  </a:lnTo>
                  <a:cubicBezTo>
                    <a:pt x="2032" y="137"/>
                    <a:pt x="2078" y="297"/>
                    <a:pt x="2101" y="457"/>
                  </a:cubicBezTo>
                  <a:cubicBezTo>
                    <a:pt x="2169" y="1210"/>
                    <a:pt x="1644" y="1895"/>
                    <a:pt x="960" y="1963"/>
                  </a:cubicBezTo>
                  <a:cubicBezTo>
                    <a:pt x="907" y="1970"/>
                    <a:pt x="855" y="1973"/>
                    <a:pt x="803" y="1973"/>
                  </a:cubicBezTo>
                  <a:cubicBezTo>
                    <a:pt x="497" y="1973"/>
                    <a:pt x="216" y="1859"/>
                    <a:pt x="1" y="1644"/>
                  </a:cubicBezTo>
                  <a:lnTo>
                    <a:pt x="1" y="1644"/>
                  </a:lnTo>
                  <a:cubicBezTo>
                    <a:pt x="187" y="2098"/>
                    <a:pt x="615" y="2384"/>
                    <a:pt x="1084" y="2384"/>
                  </a:cubicBezTo>
                  <a:cubicBezTo>
                    <a:pt x="1133" y="2384"/>
                    <a:pt x="1183" y="2381"/>
                    <a:pt x="1234" y="2374"/>
                  </a:cubicBezTo>
                  <a:cubicBezTo>
                    <a:pt x="1941" y="2283"/>
                    <a:pt x="2443" y="1621"/>
                    <a:pt x="2375" y="868"/>
                  </a:cubicBezTo>
                  <a:cubicBezTo>
                    <a:pt x="2352" y="525"/>
                    <a:pt x="2192" y="206"/>
                    <a:pt x="19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4"/>
            <p:cNvSpPr/>
            <p:nvPr/>
          </p:nvSpPr>
          <p:spPr>
            <a:xfrm>
              <a:off x="5037350" y="3244125"/>
              <a:ext cx="27975" cy="28850"/>
            </a:xfrm>
            <a:custGeom>
              <a:avLst/>
              <a:gdLst/>
              <a:ahLst/>
              <a:cxnLst/>
              <a:rect l="l" t="t" r="r" b="b"/>
              <a:pathLst>
                <a:path w="1119" h="1154" extrusionOk="0">
                  <a:moveTo>
                    <a:pt x="595" y="0"/>
                  </a:moveTo>
                  <a:cubicBezTo>
                    <a:pt x="572" y="0"/>
                    <a:pt x="549" y="2"/>
                    <a:pt x="525" y="6"/>
                  </a:cubicBezTo>
                  <a:cubicBezTo>
                    <a:pt x="228" y="52"/>
                    <a:pt x="0" y="326"/>
                    <a:pt x="23" y="645"/>
                  </a:cubicBezTo>
                  <a:cubicBezTo>
                    <a:pt x="65" y="938"/>
                    <a:pt x="278" y="1153"/>
                    <a:pt x="541" y="1153"/>
                  </a:cubicBezTo>
                  <a:cubicBezTo>
                    <a:pt x="566" y="1153"/>
                    <a:pt x="591" y="1151"/>
                    <a:pt x="616" y="1148"/>
                  </a:cubicBezTo>
                  <a:cubicBezTo>
                    <a:pt x="913" y="1125"/>
                    <a:pt x="1119" y="828"/>
                    <a:pt x="1096" y="508"/>
                  </a:cubicBezTo>
                  <a:cubicBezTo>
                    <a:pt x="1075" y="216"/>
                    <a:pt x="844" y="0"/>
                    <a:pt x="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4"/>
            <p:cNvSpPr/>
            <p:nvPr/>
          </p:nvSpPr>
          <p:spPr>
            <a:xfrm>
              <a:off x="4808525" y="3242625"/>
              <a:ext cx="104450" cy="90925"/>
            </a:xfrm>
            <a:custGeom>
              <a:avLst/>
              <a:gdLst/>
              <a:ahLst/>
              <a:cxnLst/>
              <a:rect l="l" t="t" r="r" b="b"/>
              <a:pathLst>
                <a:path w="4178" h="3637" extrusionOk="0">
                  <a:moveTo>
                    <a:pt x="1905" y="1"/>
                  </a:moveTo>
                  <a:cubicBezTo>
                    <a:pt x="1026" y="1"/>
                    <a:pt x="126" y="555"/>
                    <a:pt x="23" y="1481"/>
                  </a:cubicBezTo>
                  <a:cubicBezTo>
                    <a:pt x="0" y="1824"/>
                    <a:pt x="46" y="2143"/>
                    <a:pt x="160" y="2417"/>
                  </a:cubicBezTo>
                  <a:cubicBezTo>
                    <a:pt x="479" y="3056"/>
                    <a:pt x="1119" y="3490"/>
                    <a:pt x="1826" y="3604"/>
                  </a:cubicBezTo>
                  <a:cubicBezTo>
                    <a:pt x="1973" y="3626"/>
                    <a:pt x="2120" y="3636"/>
                    <a:pt x="2263" y="3636"/>
                  </a:cubicBezTo>
                  <a:cubicBezTo>
                    <a:pt x="3187" y="3636"/>
                    <a:pt x="3987" y="3189"/>
                    <a:pt x="4086" y="2280"/>
                  </a:cubicBezTo>
                  <a:cubicBezTo>
                    <a:pt x="4177" y="1436"/>
                    <a:pt x="3607" y="226"/>
                    <a:pt x="2191" y="21"/>
                  </a:cubicBezTo>
                  <a:cubicBezTo>
                    <a:pt x="2097" y="7"/>
                    <a:pt x="2001" y="1"/>
                    <a:pt x="19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4"/>
            <p:cNvSpPr/>
            <p:nvPr/>
          </p:nvSpPr>
          <p:spPr>
            <a:xfrm>
              <a:off x="4815925" y="3251675"/>
              <a:ext cx="99325" cy="83925"/>
            </a:xfrm>
            <a:custGeom>
              <a:avLst/>
              <a:gdLst/>
              <a:ahLst/>
              <a:cxnLst/>
              <a:rect l="l" t="t" r="r" b="b"/>
              <a:pathLst>
                <a:path w="3973" h="3357" extrusionOk="0">
                  <a:moveTo>
                    <a:pt x="1827" y="1"/>
                  </a:moveTo>
                  <a:cubicBezTo>
                    <a:pt x="823" y="1"/>
                    <a:pt x="1" y="800"/>
                    <a:pt x="1" y="1781"/>
                  </a:cubicBezTo>
                  <a:cubicBezTo>
                    <a:pt x="1" y="2763"/>
                    <a:pt x="777" y="3356"/>
                    <a:pt x="1781" y="3356"/>
                  </a:cubicBezTo>
                  <a:cubicBezTo>
                    <a:pt x="2375" y="3356"/>
                    <a:pt x="2923" y="3265"/>
                    <a:pt x="3356" y="2831"/>
                  </a:cubicBezTo>
                  <a:cubicBezTo>
                    <a:pt x="3744" y="2466"/>
                    <a:pt x="3972" y="1918"/>
                    <a:pt x="3721" y="1393"/>
                  </a:cubicBezTo>
                  <a:cubicBezTo>
                    <a:pt x="3379" y="686"/>
                    <a:pt x="2626" y="1"/>
                    <a:pt x="18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4"/>
            <p:cNvSpPr/>
            <p:nvPr/>
          </p:nvSpPr>
          <p:spPr>
            <a:xfrm>
              <a:off x="4817075" y="3253725"/>
              <a:ext cx="73075" cy="70700"/>
            </a:xfrm>
            <a:custGeom>
              <a:avLst/>
              <a:gdLst/>
              <a:ahLst/>
              <a:cxnLst/>
              <a:rect l="l" t="t" r="r" b="b"/>
              <a:pathLst>
                <a:path w="2923" h="2828" extrusionOk="0">
                  <a:moveTo>
                    <a:pt x="1493" y="0"/>
                  </a:moveTo>
                  <a:cubicBezTo>
                    <a:pt x="1437" y="0"/>
                    <a:pt x="1381" y="4"/>
                    <a:pt x="1324" y="10"/>
                  </a:cubicBezTo>
                  <a:cubicBezTo>
                    <a:pt x="571" y="102"/>
                    <a:pt x="1" y="786"/>
                    <a:pt x="69" y="1562"/>
                  </a:cubicBezTo>
                  <a:cubicBezTo>
                    <a:pt x="154" y="2284"/>
                    <a:pt x="732" y="2827"/>
                    <a:pt x="1436" y="2827"/>
                  </a:cubicBezTo>
                  <a:cubicBezTo>
                    <a:pt x="1489" y="2827"/>
                    <a:pt x="1543" y="2824"/>
                    <a:pt x="1598" y="2818"/>
                  </a:cubicBezTo>
                  <a:cubicBezTo>
                    <a:pt x="2352" y="2727"/>
                    <a:pt x="2922" y="2019"/>
                    <a:pt x="2854" y="1243"/>
                  </a:cubicBezTo>
                  <a:cubicBezTo>
                    <a:pt x="2790" y="524"/>
                    <a:pt x="2197" y="0"/>
                    <a:pt x="14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4"/>
            <p:cNvSpPr/>
            <p:nvPr/>
          </p:nvSpPr>
          <p:spPr>
            <a:xfrm>
              <a:off x="4822775" y="3262525"/>
              <a:ext cx="67375" cy="61900"/>
            </a:xfrm>
            <a:custGeom>
              <a:avLst/>
              <a:gdLst/>
              <a:ahLst/>
              <a:cxnLst/>
              <a:rect l="l" t="t" r="r" b="b"/>
              <a:pathLst>
                <a:path w="2695" h="2476" extrusionOk="0">
                  <a:moveTo>
                    <a:pt x="2169" y="1"/>
                  </a:moveTo>
                  <a:lnTo>
                    <a:pt x="2169" y="1"/>
                  </a:lnTo>
                  <a:cubicBezTo>
                    <a:pt x="2238" y="138"/>
                    <a:pt x="2283" y="297"/>
                    <a:pt x="2306" y="480"/>
                  </a:cubicBezTo>
                  <a:cubicBezTo>
                    <a:pt x="2375" y="1256"/>
                    <a:pt x="1804" y="1964"/>
                    <a:pt x="1051" y="2032"/>
                  </a:cubicBezTo>
                  <a:cubicBezTo>
                    <a:pt x="980" y="2044"/>
                    <a:pt x="910" y="2050"/>
                    <a:pt x="841" y="2050"/>
                  </a:cubicBezTo>
                  <a:cubicBezTo>
                    <a:pt x="516" y="2050"/>
                    <a:pt x="227" y="1920"/>
                    <a:pt x="1" y="1713"/>
                  </a:cubicBezTo>
                  <a:lnTo>
                    <a:pt x="1" y="1713"/>
                  </a:lnTo>
                  <a:cubicBezTo>
                    <a:pt x="208" y="2169"/>
                    <a:pt x="680" y="2475"/>
                    <a:pt x="1211" y="2475"/>
                  </a:cubicBezTo>
                  <a:cubicBezTo>
                    <a:pt x="1263" y="2475"/>
                    <a:pt x="1317" y="2472"/>
                    <a:pt x="1370" y="2466"/>
                  </a:cubicBezTo>
                  <a:cubicBezTo>
                    <a:pt x="2124" y="2375"/>
                    <a:pt x="2694" y="1667"/>
                    <a:pt x="2626" y="891"/>
                  </a:cubicBezTo>
                  <a:cubicBezTo>
                    <a:pt x="2580" y="526"/>
                    <a:pt x="2420" y="206"/>
                    <a:pt x="2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4"/>
            <p:cNvSpPr/>
            <p:nvPr/>
          </p:nvSpPr>
          <p:spPr>
            <a:xfrm>
              <a:off x="4865575" y="3265825"/>
              <a:ext cx="30850" cy="29950"/>
            </a:xfrm>
            <a:custGeom>
              <a:avLst/>
              <a:gdLst/>
              <a:ahLst/>
              <a:cxnLst/>
              <a:rect l="l" t="t" r="r" b="b"/>
              <a:pathLst>
                <a:path w="1234" h="1198" extrusionOk="0">
                  <a:moveTo>
                    <a:pt x="646" y="0"/>
                  </a:moveTo>
                  <a:cubicBezTo>
                    <a:pt x="622" y="0"/>
                    <a:pt x="597" y="2"/>
                    <a:pt x="571" y="6"/>
                  </a:cubicBezTo>
                  <a:cubicBezTo>
                    <a:pt x="229" y="51"/>
                    <a:pt x="1" y="348"/>
                    <a:pt x="24" y="668"/>
                  </a:cubicBezTo>
                  <a:cubicBezTo>
                    <a:pt x="66" y="962"/>
                    <a:pt x="301" y="1198"/>
                    <a:pt x="588" y="1198"/>
                  </a:cubicBezTo>
                  <a:cubicBezTo>
                    <a:pt x="612" y="1198"/>
                    <a:pt x="637" y="1196"/>
                    <a:pt x="663" y="1193"/>
                  </a:cubicBezTo>
                  <a:cubicBezTo>
                    <a:pt x="1005" y="1147"/>
                    <a:pt x="1233" y="850"/>
                    <a:pt x="1210" y="531"/>
                  </a:cubicBezTo>
                  <a:cubicBezTo>
                    <a:pt x="1168" y="236"/>
                    <a:pt x="933" y="0"/>
                    <a:pt x="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4"/>
            <p:cNvSpPr/>
            <p:nvPr/>
          </p:nvSpPr>
          <p:spPr>
            <a:xfrm>
              <a:off x="4923900" y="3346150"/>
              <a:ext cx="93500" cy="50800"/>
            </a:xfrm>
            <a:custGeom>
              <a:avLst/>
              <a:gdLst/>
              <a:ahLst/>
              <a:cxnLst/>
              <a:rect l="l" t="t" r="r" b="b"/>
              <a:pathLst>
                <a:path w="3740" h="2032" extrusionOk="0">
                  <a:moveTo>
                    <a:pt x="3311" y="0"/>
                  </a:moveTo>
                  <a:cubicBezTo>
                    <a:pt x="3098" y="0"/>
                    <a:pt x="2849" y="194"/>
                    <a:pt x="2689" y="353"/>
                  </a:cubicBezTo>
                  <a:cubicBezTo>
                    <a:pt x="2499" y="565"/>
                    <a:pt x="2270" y="815"/>
                    <a:pt x="1947" y="815"/>
                  </a:cubicBezTo>
                  <a:cubicBezTo>
                    <a:pt x="1921" y="815"/>
                    <a:pt x="1895" y="813"/>
                    <a:pt x="1868" y="810"/>
                  </a:cubicBezTo>
                  <a:cubicBezTo>
                    <a:pt x="1480" y="764"/>
                    <a:pt x="1251" y="285"/>
                    <a:pt x="909" y="125"/>
                  </a:cubicBezTo>
                  <a:cubicBezTo>
                    <a:pt x="821" y="83"/>
                    <a:pt x="731" y="64"/>
                    <a:pt x="644" y="64"/>
                  </a:cubicBezTo>
                  <a:cubicBezTo>
                    <a:pt x="301" y="64"/>
                    <a:pt x="0" y="359"/>
                    <a:pt x="19" y="741"/>
                  </a:cubicBezTo>
                  <a:cubicBezTo>
                    <a:pt x="74" y="1586"/>
                    <a:pt x="881" y="2031"/>
                    <a:pt x="1729" y="2031"/>
                  </a:cubicBezTo>
                  <a:cubicBezTo>
                    <a:pt x="1936" y="2031"/>
                    <a:pt x="2146" y="2005"/>
                    <a:pt x="2347" y="1951"/>
                  </a:cubicBezTo>
                  <a:cubicBezTo>
                    <a:pt x="2826" y="1837"/>
                    <a:pt x="3328" y="1449"/>
                    <a:pt x="3557" y="1038"/>
                  </a:cubicBezTo>
                  <a:cubicBezTo>
                    <a:pt x="3671" y="810"/>
                    <a:pt x="3739" y="445"/>
                    <a:pt x="3602" y="216"/>
                  </a:cubicBezTo>
                  <a:cubicBezTo>
                    <a:pt x="3602" y="171"/>
                    <a:pt x="3579" y="148"/>
                    <a:pt x="3557" y="125"/>
                  </a:cubicBezTo>
                  <a:cubicBezTo>
                    <a:pt x="3488" y="36"/>
                    <a:pt x="3403" y="0"/>
                    <a:pt x="33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4"/>
            <p:cNvSpPr/>
            <p:nvPr/>
          </p:nvSpPr>
          <p:spPr>
            <a:xfrm>
              <a:off x="4929500" y="3376075"/>
              <a:ext cx="59350" cy="20800"/>
            </a:xfrm>
            <a:custGeom>
              <a:avLst/>
              <a:gdLst/>
              <a:ahLst/>
              <a:cxnLst/>
              <a:rect l="l" t="t" r="r" b="b"/>
              <a:pathLst>
                <a:path w="2374" h="832" extrusionOk="0">
                  <a:moveTo>
                    <a:pt x="867" y="1"/>
                  </a:moveTo>
                  <a:cubicBezTo>
                    <a:pt x="548" y="1"/>
                    <a:pt x="251" y="69"/>
                    <a:pt x="0" y="161"/>
                  </a:cubicBezTo>
                  <a:cubicBezTo>
                    <a:pt x="308" y="605"/>
                    <a:pt x="896" y="832"/>
                    <a:pt x="1508" y="832"/>
                  </a:cubicBezTo>
                  <a:cubicBezTo>
                    <a:pt x="1713" y="832"/>
                    <a:pt x="1922" y="806"/>
                    <a:pt x="2123" y="754"/>
                  </a:cubicBezTo>
                  <a:cubicBezTo>
                    <a:pt x="2214" y="754"/>
                    <a:pt x="2283" y="708"/>
                    <a:pt x="2374" y="686"/>
                  </a:cubicBezTo>
                  <a:cubicBezTo>
                    <a:pt x="2146" y="275"/>
                    <a:pt x="1552" y="1"/>
                    <a:pt x="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4"/>
            <p:cNvSpPr/>
            <p:nvPr/>
          </p:nvSpPr>
          <p:spPr>
            <a:xfrm>
              <a:off x="4964300" y="3397775"/>
              <a:ext cx="30850" cy="12575"/>
            </a:xfrm>
            <a:custGeom>
              <a:avLst/>
              <a:gdLst/>
              <a:ahLst/>
              <a:cxnLst/>
              <a:rect l="l" t="t" r="r" b="b"/>
              <a:pathLst>
                <a:path w="1234" h="503" extrusionOk="0">
                  <a:moveTo>
                    <a:pt x="1233" y="0"/>
                  </a:moveTo>
                  <a:cubicBezTo>
                    <a:pt x="1210" y="0"/>
                    <a:pt x="1096" y="114"/>
                    <a:pt x="959" y="206"/>
                  </a:cubicBezTo>
                  <a:cubicBezTo>
                    <a:pt x="891" y="251"/>
                    <a:pt x="822" y="297"/>
                    <a:pt x="754" y="297"/>
                  </a:cubicBezTo>
                  <a:cubicBezTo>
                    <a:pt x="685" y="320"/>
                    <a:pt x="662" y="343"/>
                    <a:pt x="662" y="343"/>
                  </a:cubicBezTo>
                  <a:cubicBezTo>
                    <a:pt x="662" y="343"/>
                    <a:pt x="617" y="365"/>
                    <a:pt x="548" y="365"/>
                  </a:cubicBezTo>
                  <a:cubicBezTo>
                    <a:pt x="503" y="388"/>
                    <a:pt x="411" y="411"/>
                    <a:pt x="343" y="411"/>
                  </a:cubicBezTo>
                  <a:cubicBezTo>
                    <a:pt x="316" y="414"/>
                    <a:pt x="290" y="416"/>
                    <a:pt x="265" y="416"/>
                  </a:cubicBezTo>
                  <a:cubicBezTo>
                    <a:pt x="142" y="416"/>
                    <a:pt x="41" y="384"/>
                    <a:pt x="10" y="384"/>
                  </a:cubicBezTo>
                  <a:cubicBezTo>
                    <a:pt x="4" y="384"/>
                    <a:pt x="0" y="385"/>
                    <a:pt x="0" y="388"/>
                  </a:cubicBezTo>
                  <a:cubicBezTo>
                    <a:pt x="0" y="388"/>
                    <a:pt x="160" y="480"/>
                    <a:pt x="343" y="502"/>
                  </a:cubicBezTo>
                  <a:cubicBezTo>
                    <a:pt x="434" y="502"/>
                    <a:pt x="525" y="502"/>
                    <a:pt x="571" y="480"/>
                  </a:cubicBezTo>
                  <a:cubicBezTo>
                    <a:pt x="640" y="457"/>
                    <a:pt x="685" y="457"/>
                    <a:pt x="685" y="457"/>
                  </a:cubicBezTo>
                  <a:cubicBezTo>
                    <a:pt x="685" y="457"/>
                    <a:pt x="731" y="434"/>
                    <a:pt x="799" y="411"/>
                  </a:cubicBezTo>
                  <a:cubicBezTo>
                    <a:pt x="868" y="388"/>
                    <a:pt x="936" y="320"/>
                    <a:pt x="1005" y="274"/>
                  </a:cubicBezTo>
                  <a:cubicBezTo>
                    <a:pt x="1142" y="160"/>
                    <a:pt x="1233" y="0"/>
                    <a:pt x="12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4"/>
            <p:cNvSpPr/>
            <p:nvPr/>
          </p:nvSpPr>
          <p:spPr>
            <a:xfrm>
              <a:off x="4643025" y="3031825"/>
              <a:ext cx="411450" cy="279725"/>
            </a:xfrm>
            <a:custGeom>
              <a:avLst/>
              <a:gdLst/>
              <a:ahLst/>
              <a:cxnLst/>
              <a:rect l="l" t="t" r="r" b="b"/>
              <a:pathLst>
                <a:path w="16458" h="11189" extrusionOk="0">
                  <a:moveTo>
                    <a:pt x="9535" y="1"/>
                  </a:moveTo>
                  <a:cubicBezTo>
                    <a:pt x="6653" y="1"/>
                    <a:pt x="4954" y="1263"/>
                    <a:pt x="4954" y="1263"/>
                  </a:cubicBezTo>
                  <a:cubicBezTo>
                    <a:pt x="1" y="4572"/>
                    <a:pt x="2854" y="9822"/>
                    <a:pt x="2854" y="9822"/>
                  </a:cubicBezTo>
                  <a:cubicBezTo>
                    <a:pt x="2854" y="9822"/>
                    <a:pt x="2512" y="9503"/>
                    <a:pt x="2009" y="9366"/>
                  </a:cubicBezTo>
                  <a:lnTo>
                    <a:pt x="2009" y="9366"/>
                  </a:lnTo>
                  <a:cubicBezTo>
                    <a:pt x="2397" y="9936"/>
                    <a:pt x="2945" y="10530"/>
                    <a:pt x="3699" y="11078"/>
                  </a:cubicBezTo>
                  <a:cubicBezTo>
                    <a:pt x="3699" y="11078"/>
                    <a:pt x="4046" y="11189"/>
                    <a:pt x="4338" y="11189"/>
                  </a:cubicBezTo>
                  <a:cubicBezTo>
                    <a:pt x="4576" y="11189"/>
                    <a:pt x="4777" y="11115"/>
                    <a:pt x="4726" y="10849"/>
                  </a:cubicBezTo>
                  <a:cubicBezTo>
                    <a:pt x="4612" y="10233"/>
                    <a:pt x="3995" y="8795"/>
                    <a:pt x="3995" y="8795"/>
                  </a:cubicBezTo>
                  <a:cubicBezTo>
                    <a:pt x="3995" y="8795"/>
                    <a:pt x="5273" y="7882"/>
                    <a:pt x="4840" y="4686"/>
                  </a:cubicBezTo>
                  <a:lnTo>
                    <a:pt x="4840" y="4686"/>
                  </a:lnTo>
                  <a:cubicBezTo>
                    <a:pt x="4840" y="4686"/>
                    <a:pt x="4909" y="4704"/>
                    <a:pt x="5024" y="4704"/>
                  </a:cubicBezTo>
                  <a:cubicBezTo>
                    <a:pt x="5433" y="4704"/>
                    <a:pt x="6426" y="4482"/>
                    <a:pt x="7031" y="2472"/>
                  </a:cubicBezTo>
                  <a:cubicBezTo>
                    <a:pt x="7031" y="2472"/>
                    <a:pt x="8826" y="4061"/>
                    <a:pt x="10513" y="4061"/>
                  </a:cubicBezTo>
                  <a:cubicBezTo>
                    <a:pt x="10600" y="4061"/>
                    <a:pt x="10688" y="4056"/>
                    <a:pt x="10774" y="4047"/>
                  </a:cubicBezTo>
                  <a:cubicBezTo>
                    <a:pt x="12509" y="3865"/>
                    <a:pt x="12167" y="2929"/>
                    <a:pt x="12167" y="2929"/>
                  </a:cubicBezTo>
                  <a:lnTo>
                    <a:pt x="12167" y="2929"/>
                  </a:lnTo>
                  <a:cubicBezTo>
                    <a:pt x="12167" y="2929"/>
                    <a:pt x="14151" y="3763"/>
                    <a:pt x="15711" y="3763"/>
                  </a:cubicBezTo>
                  <a:cubicBezTo>
                    <a:pt x="15976" y="3763"/>
                    <a:pt x="16229" y="3739"/>
                    <a:pt x="16458" y="3682"/>
                  </a:cubicBezTo>
                  <a:cubicBezTo>
                    <a:pt x="15910" y="2358"/>
                    <a:pt x="14929" y="1217"/>
                    <a:pt x="12988" y="578"/>
                  </a:cubicBezTo>
                  <a:cubicBezTo>
                    <a:pt x="11706" y="156"/>
                    <a:pt x="10547" y="1"/>
                    <a:pt x="953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4"/>
            <p:cNvSpPr/>
            <p:nvPr/>
          </p:nvSpPr>
          <p:spPr>
            <a:xfrm>
              <a:off x="4619625" y="2957550"/>
              <a:ext cx="498200" cy="343150"/>
            </a:xfrm>
            <a:custGeom>
              <a:avLst/>
              <a:gdLst/>
              <a:ahLst/>
              <a:cxnLst/>
              <a:rect l="l" t="t" r="r" b="b"/>
              <a:pathLst>
                <a:path w="19928" h="13726" extrusionOk="0">
                  <a:moveTo>
                    <a:pt x="12489" y="1"/>
                  </a:moveTo>
                  <a:cubicBezTo>
                    <a:pt x="12273" y="1"/>
                    <a:pt x="12044" y="11"/>
                    <a:pt x="11802" y="34"/>
                  </a:cubicBezTo>
                  <a:cubicBezTo>
                    <a:pt x="8378" y="376"/>
                    <a:pt x="6483" y="1266"/>
                    <a:pt x="6483" y="1266"/>
                  </a:cubicBezTo>
                  <a:cubicBezTo>
                    <a:pt x="6483" y="1266"/>
                    <a:pt x="6689" y="513"/>
                    <a:pt x="5867" y="467"/>
                  </a:cubicBezTo>
                  <a:cubicBezTo>
                    <a:pt x="5855" y="467"/>
                    <a:pt x="5842" y="466"/>
                    <a:pt x="5829" y="466"/>
                  </a:cubicBezTo>
                  <a:cubicBezTo>
                    <a:pt x="4977" y="466"/>
                    <a:pt x="2783" y="1920"/>
                    <a:pt x="2603" y="4325"/>
                  </a:cubicBezTo>
                  <a:cubicBezTo>
                    <a:pt x="2603" y="4325"/>
                    <a:pt x="69" y="5466"/>
                    <a:pt x="47" y="6767"/>
                  </a:cubicBezTo>
                  <a:cubicBezTo>
                    <a:pt x="1" y="8068"/>
                    <a:pt x="1485" y="8160"/>
                    <a:pt x="1485" y="8160"/>
                  </a:cubicBezTo>
                  <a:cubicBezTo>
                    <a:pt x="1485" y="8319"/>
                    <a:pt x="1234" y="11309"/>
                    <a:pt x="4338" y="13615"/>
                  </a:cubicBezTo>
                  <a:cubicBezTo>
                    <a:pt x="4338" y="13615"/>
                    <a:pt x="4685" y="13726"/>
                    <a:pt x="4977" y="13726"/>
                  </a:cubicBezTo>
                  <a:cubicBezTo>
                    <a:pt x="5215" y="13726"/>
                    <a:pt x="5416" y="13653"/>
                    <a:pt x="5365" y="13387"/>
                  </a:cubicBezTo>
                  <a:cubicBezTo>
                    <a:pt x="5251" y="12770"/>
                    <a:pt x="4635" y="11309"/>
                    <a:pt x="4635" y="11309"/>
                  </a:cubicBezTo>
                  <a:cubicBezTo>
                    <a:pt x="4635" y="11309"/>
                    <a:pt x="5913" y="10419"/>
                    <a:pt x="5479" y="7224"/>
                  </a:cubicBezTo>
                  <a:lnTo>
                    <a:pt x="5479" y="7224"/>
                  </a:lnTo>
                  <a:cubicBezTo>
                    <a:pt x="5479" y="7224"/>
                    <a:pt x="5549" y="7242"/>
                    <a:pt x="5667" y="7242"/>
                  </a:cubicBezTo>
                  <a:cubicBezTo>
                    <a:pt x="6082" y="7242"/>
                    <a:pt x="7088" y="7020"/>
                    <a:pt x="7693" y="5010"/>
                  </a:cubicBezTo>
                  <a:cubicBezTo>
                    <a:pt x="7693" y="5010"/>
                    <a:pt x="9488" y="6598"/>
                    <a:pt x="11155" y="6598"/>
                  </a:cubicBezTo>
                  <a:cubicBezTo>
                    <a:pt x="11242" y="6598"/>
                    <a:pt x="11328" y="6594"/>
                    <a:pt x="11414" y="6585"/>
                  </a:cubicBezTo>
                  <a:cubicBezTo>
                    <a:pt x="13148" y="6379"/>
                    <a:pt x="12806" y="5466"/>
                    <a:pt x="12806" y="5466"/>
                  </a:cubicBezTo>
                  <a:lnTo>
                    <a:pt x="12806" y="5466"/>
                  </a:lnTo>
                  <a:cubicBezTo>
                    <a:pt x="12806" y="5466"/>
                    <a:pt x="14785" y="6307"/>
                    <a:pt x="16346" y="6307"/>
                  </a:cubicBezTo>
                  <a:cubicBezTo>
                    <a:pt x="16621" y="6307"/>
                    <a:pt x="16884" y="6281"/>
                    <a:pt x="17120" y="6219"/>
                  </a:cubicBezTo>
                  <a:cubicBezTo>
                    <a:pt x="17120" y="6219"/>
                    <a:pt x="18010" y="8091"/>
                    <a:pt x="18170" y="10921"/>
                  </a:cubicBezTo>
                  <a:lnTo>
                    <a:pt x="18535" y="11857"/>
                  </a:lnTo>
                  <a:cubicBezTo>
                    <a:pt x="18535" y="11857"/>
                    <a:pt x="19266" y="10374"/>
                    <a:pt x="18375" y="9415"/>
                  </a:cubicBezTo>
                  <a:cubicBezTo>
                    <a:pt x="18375" y="9415"/>
                    <a:pt x="19539" y="8068"/>
                    <a:pt x="18421" y="5603"/>
                  </a:cubicBezTo>
                  <a:cubicBezTo>
                    <a:pt x="18421" y="5603"/>
                    <a:pt x="19927" y="4759"/>
                    <a:pt x="19425" y="3663"/>
                  </a:cubicBezTo>
                  <a:cubicBezTo>
                    <a:pt x="19121" y="3041"/>
                    <a:pt x="18685" y="2910"/>
                    <a:pt x="18374" y="2910"/>
                  </a:cubicBezTo>
                  <a:cubicBezTo>
                    <a:pt x="18148" y="2910"/>
                    <a:pt x="17987" y="2978"/>
                    <a:pt x="17987" y="2978"/>
                  </a:cubicBezTo>
                  <a:cubicBezTo>
                    <a:pt x="17987" y="2978"/>
                    <a:pt x="17919" y="1403"/>
                    <a:pt x="17371" y="1312"/>
                  </a:cubicBezTo>
                  <a:cubicBezTo>
                    <a:pt x="17332" y="1306"/>
                    <a:pt x="17291" y="1302"/>
                    <a:pt x="17250" y="1302"/>
                  </a:cubicBezTo>
                  <a:cubicBezTo>
                    <a:pt x="16710" y="1302"/>
                    <a:pt x="16002" y="1814"/>
                    <a:pt x="16002" y="1814"/>
                  </a:cubicBezTo>
                  <a:cubicBezTo>
                    <a:pt x="16002" y="1814"/>
                    <a:pt x="15331" y="1"/>
                    <a:pt x="12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4"/>
            <p:cNvSpPr/>
            <p:nvPr/>
          </p:nvSpPr>
          <p:spPr>
            <a:xfrm>
              <a:off x="4619625" y="3030850"/>
              <a:ext cx="498200" cy="269850"/>
            </a:xfrm>
            <a:custGeom>
              <a:avLst/>
              <a:gdLst/>
              <a:ahLst/>
              <a:cxnLst/>
              <a:rect l="l" t="t" r="r" b="b"/>
              <a:pathLst>
                <a:path w="19928" h="10794" extrusionOk="0">
                  <a:moveTo>
                    <a:pt x="18467" y="1"/>
                  </a:moveTo>
                  <a:cubicBezTo>
                    <a:pt x="18558" y="297"/>
                    <a:pt x="18467" y="845"/>
                    <a:pt x="17120" y="1347"/>
                  </a:cubicBezTo>
                  <a:cubicBezTo>
                    <a:pt x="16649" y="1523"/>
                    <a:pt x="16106" y="1591"/>
                    <a:pt x="15547" y="1591"/>
                  </a:cubicBezTo>
                  <a:cubicBezTo>
                    <a:pt x="13639" y="1591"/>
                    <a:pt x="11551" y="800"/>
                    <a:pt x="11551" y="800"/>
                  </a:cubicBezTo>
                  <a:lnTo>
                    <a:pt x="11551" y="800"/>
                  </a:lnTo>
                  <a:cubicBezTo>
                    <a:pt x="11551" y="800"/>
                    <a:pt x="12418" y="1895"/>
                    <a:pt x="11185" y="2215"/>
                  </a:cubicBezTo>
                  <a:cubicBezTo>
                    <a:pt x="11077" y="2244"/>
                    <a:pt x="10959" y="2258"/>
                    <a:pt x="10836" y="2258"/>
                  </a:cubicBezTo>
                  <a:cubicBezTo>
                    <a:pt x="9540" y="2258"/>
                    <a:pt x="7579" y="754"/>
                    <a:pt x="7579" y="754"/>
                  </a:cubicBezTo>
                  <a:cubicBezTo>
                    <a:pt x="7579" y="754"/>
                    <a:pt x="6871" y="2717"/>
                    <a:pt x="5182" y="3379"/>
                  </a:cubicBezTo>
                  <a:cubicBezTo>
                    <a:pt x="4819" y="3516"/>
                    <a:pt x="4538" y="3570"/>
                    <a:pt x="4323" y="3570"/>
                  </a:cubicBezTo>
                  <a:cubicBezTo>
                    <a:pt x="3537" y="3570"/>
                    <a:pt x="3607" y="2854"/>
                    <a:pt x="3607" y="2854"/>
                  </a:cubicBezTo>
                  <a:lnTo>
                    <a:pt x="3607" y="2854"/>
                  </a:lnTo>
                  <a:cubicBezTo>
                    <a:pt x="3426" y="3139"/>
                    <a:pt x="3260" y="3228"/>
                    <a:pt x="3125" y="3228"/>
                  </a:cubicBezTo>
                  <a:cubicBezTo>
                    <a:pt x="2904" y="3228"/>
                    <a:pt x="2763" y="2991"/>
                    <a:pt x="2763" y="2991"/>
                  </a:cubicBezTo>
                  <a:cubicBezTo>
                    <a:pt x="2763" y="2991"/>
                    <a:pt x="2288" y="3884"/>
                    <a:pt x="1216" y="3884"/>
                  </a:cubicBezTo>
                  <a:cubicBezTo>
                    <a:pt x="1113" y="3884"/>
                    <a:pt x="1005" y="3876"/>
                    <a:pt x="891" y="3858"/>
                  </a:cubicBezTo>
                  <a:cubicBezTo>
                    <a:pt x="526" y="3790"/>
                    <a:pt x="321" y="3539"/>
                    <a:pt x="252" y="3196"/>
                  </a:cubicBezTo>
                  <a:cubicBezTo>
                    <a:pt x="115" y="3402"/>
                    <a:pt x="47" y="3607"/>
                    <a:pt x="47" y="3835"/>
                  </a:cubicBezTo>
                  <a:cubicBezTo>
                    <a:pt x="1" y="5136"/>
                    <a:pt x="1485" y="5228"/>
                    <a:pt x="1485" y="5228"/>
                  </a:cubicBezTo>
                  <a:cubicBezTo>
                    <a:pt x="1485" y="5387"/>
                    <a:pt x="1234" y="8377"/>
                    <a:pt x="4338" y="10683"/>
                  </a:cubicBezTo>
                  <a:cubicBezTo>
                    <a:pt x="4338" y="10683"/>
                    <a:pt x="4685" y="10794"/>
                    <a:pt x="4977" y="10794"/>
                  </a:cubicBezTo>
                  <a:cubicBezTo>
                    <a:pt x="5215" y="10794"/>
                    <a:pt x="5416" y="10721"/>
                    <a:pt x="5365" y="10455"/>
                  </a:cubicBezTo>
                  <a:cubicBezTo>
                    <a:pt x="5251" y="9838"/>
                    <a:pt x="4635" y="8377"/>
                    <a:pt x="4635" y="8377"/>
                  </a:cubicBezTo>
                  <a:cubicBezTo>
                    <a:pt x="4635" y="8377"/>
                    <a:pt x="5913" y="7487"/>
                    <a:pt x="5479" y="4292"/>
                  </a:cubicBezTo>
                  <a:lnTo>
                    <a:pt x="5479" y="4292"/>
                  </a:lnTo>
                  <a:cubicBezTo>
                    <a:pt x="5479" y="4292"/>
                    <a:pt x="5549" y="4310"/>
                    <a:pt x="5667" y="4310"/>
                  </a:cubicBezTo>
                  <a:cubicBezTo>
                    <a:pt x="6082" y="4310"/>
                    <a:pt x="7088" y="4088"/>
                    <a:pt x="7693" y="2078"/>
                  </a:cubicBezTo>
                  <a:cubicBezTo>
                    <a:pt x="7693" y="2078"/>
                    <a:pt x="9488" y="3666"/>
                    <a:pt x="11155" y="3666"/>
                  </a:cubicBezTo>
                  <a:cubicBezTo>
                    <a:pt x="11242" y="3666"/>
                    <a:pt x="11328" y="3662"/>
                    <a:pt x="11414" y="3653"/>
                  </a:cubicBezTo>
                  <a:cubicBezTo>
                    <a:pt x="13148" y="3447"/>
                    <a:pt x="12806" y="2534"/>
                    <a:pt x="12806" y="2534"/>
                  </a:cubicBezTo>
                  <a:lnTo>
                    <a:pt x="12806" y="2534"/>
                  </a:lnTo>
                  <a:cubicBezTo>
                    <a:pt x="12806" y="2534"/>
                    <a:pt x="14785" y="3375"/>
                    <a:pt x="16346" y="3375"/>
                  </a:cubicBezTo>
                  <a:cubicBezTo>
                    <a:pt x="16621" y="3375"/>
                    <a:pt x="16884" y="3349"/>
                    <a:pt x="17120" y="3287"/>
                  </a:cubicBezTo>
                  <a:cubicBezTo>
                    <a:pt x="17120" y="3287"/>
                    <a:pt x="18010" y="5159"/>
                    <a:pt x="18170" y="7989"/>
                  </a:cubicBezTo>
                  <a:lnTo>
                    <a:pt x="18535" y="8925"/>
                  </a:lnTo>
                  <a:cubicBezTo>
                    <a:pt x="18535" y="8925"/>
                    <a:pt x="19266" y="7442"/>
                    <a:pt x="18375" y="6483"/>
                  </a:cubicBezTo>
                  <a:cubicBezTo>
                    <a:pt x="18375" y="6483"/>
                    <a:pt x="19539" y="5136"/>
                    <a:pt x="18421" y="2671"/>
                  </a:cubicBezTo>
                  <a:cubicBezTo>
                    <a:pt x="18421" y="2671"/>
                    <a:pt x="19927" y="1827"/>
                    <a:pt x="19425" y="731"/>
                  </a:cubicBezTo>
                  <a:cubicBezTo>
                    <a:pt x="19151" y="160"/>
                    <a:pt x="18763" y="1"/>
                    <a:pt x="1846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4"/>
            <p:cNvSpPr/>
            <p:nvPr/>
          </p:nvSpPr>
          <p:spPr>
            <a:xfrm>
              <a:off x="5003100" y="2986350"/>
              <a:ext cx="68500" cy="48525"/>
            </a:xfrm>
            <a:custGeom>
              <a:avLst/>
              <a:gdLst/>
              <a:ahLst/>
              <a:cxnLst/>
              <a:rect l="l" t="t" r="r" b="b"/>
              <a:pathLst>
                <a:path w="2740" h="1941" extrusionOk="0">
                  <a:moveTo>
                    <a:pt x="1781" y="0"/>
                  </a:moveTo>
                  <a:cubicBezTo>
                    <a:pt x="1735" y="0"/>
                    <a:pt x="1690" y="0"/>
                    <a:pt x="1644" y="23"/>
                  </a:cubicBezTo>
                  <a:cubicBezTo>
                    <a:pt x="1598" y="23"/>
                    <a:pt x="1553" y="23"/>
                    <a:pt x="1507" y="46"/>
                  </a:cubicBezTo>
                  <a:cubicBezTo>
                    <a:pt x="1279" y="92"/>
                    <a:pt x="1028" y="251"/>
                    <a:pt x="822" y="434"/>
                  </a:cubicBezTo>
                  <a:cubicBezTo>
                    <a:pt x="617" y="617"/>
                    <a:pt x="411" y="799"/>
                    <a:pt x="274" y="913"/>
                  </a:cubicBezTo>
                  <a:cubicBezTo>
                    <a:pt x="115" y="1050"/>
                    <a:pt x="1" y="1096"/>
                    <a:pt x="1" y="1119"/>
                  </a:cubicBezTo>
                  <a:cubicBezTo>
                    <a:pt x="1" y="1124"/>
                    <a:pt x="8" y="1127"/>
                    <a:pt x="22" y="1127"/>
                  </a:cubicBezTo>
                  <a:cubicBezTo>
                    <a:pt x="68" y="1127"/>
                    <a:pt x="181" y="1097"/>
                    <a:pt x="320" y="1027"/>
                  </a:cubicBezTo>
                  <a:cubicBezTo>
                    <a:pt x="526" y="936"/>
                    <a:pt x="731" y="753"/>
                    <a:pt x="959" y="617"/>
                  </a:cubicBezTo>
                  <a:cubicBezTo>
                    <a:pt x="1165" y="457"/>
                    <a:pt x="1393" y="343"/>
                    <a:pt x="1553" y="320"/>
                  </a:cubicBezTo>
                  <a:lnTo>
                    <a:pt x="1667" y="320"/>
                  </a:lnTo>
                  <a:cubicBezTo>
                    <a:pt x="1690" y="308"/>
                    <a:pt x="1707" y="303"/>
                    <a:pt x="1721" y="303"/>
                  </a:cubicBezTo>
                  <a:cubicBezTo>
                    <a:pt x="1735" y="303"/>
                    <a:pt x="1747" y="308"/>
                    <a:pt x="1758" y="320"/>
                  </a:cubicBezTo>
                  <a:lnTo>
                    <a:pt x="1827" y="320"/>
                  </a:lnTo>
                  <a:cubicBezTo>
                    <a:pt x="1827" y="320"/>
                    <a:pt x="1872" y="320"/>
                    <a:pt x="1918" y="343"/>
                  </a:cubicBezTo>
                  <a:cubicBezTo>
                    <a:pt x="1941" y="343"/>
                    <a:pt x="1964" y="343"/>
                    <a:pt x="1986" y="365"/>
                  </a:cubicBezTo>
                  <a:cubicBezTo>
                    <a:pt x="2032" y="365"/>
                    <a:pt x="2055" y="388"/>
                    <a:pt x="2101" y="411"/>
                  </a:cubicBezTo>
                  <a:cubicBezTo>
                    <a:pt x="2237" y="480"/>
                    <a:pt x="2397" y="662"/>
                    <a:pt x="2466" y="913"/>
                  </a:cubicBezTo>
                  <a:cubicBezTo>
                    <a:pt x="2557" y="1142"/>
                    <a:pt x="2580" y="1415"/>
                    <a:pt x="2557" y="1598"/>
                  </a:cubicBezTo>
                  <a:cubicBezTo>
                    <a:pt x="2557" y="1803"/>
                    <a:pt x="2534" y="1940"/>
                    <a:pt x="2557" y="1940"/>
                  </a:cubicBezTo>
                  <a:cubicBezTo>
                    <a:pt x="2580" y="1940"/>
                    <a:pt x="2648" y="1826"/>
                    <a:pt x="2694" y="1621"/>
                  </a:cubicBezTo>
                  <a:cubicBezTo>
                    <a:pt x="2740" y="1415"/>
                    <a:pt x="2740" y="1142"/>
                    <a:pt x="2671" y="845"/>
                  </a:cubicBezTo>
                  <a:cubicBezTo>
                    <a:pt x="2648" y="708"/>
                    <a:pt x="2603" y="571"/>
                    <a:pt x="2511" y="457"/>
                  </a:cubicBezTo>
                  <a:cubicBezTo>
                    <a:pt x="2443" y="343"/>
                    <a:pt x="2352" y="229"/>
                    <a:pt x="2237" y="160"/>
                  </a:cubicBezTo>
                  <a:cubicBezTo>
                    <a:pt x="2192" y="137"/>
                    <a:pt x="2146" y="114"/>
                    <a:pt x="2101" y="92"/>
                  </a:cubicBezTo>
                  <a:cubicBezTo>
                    <a:pt x="2055" y="69"/>
                    <a:pt x="2009" y="46"/>
                    <a:pt x="1986" y="46"/>
                  </a:cubicBezTo>
                  <a:cubicBezTo>
                    <a:pt x="1918" y="23"/>
                    <a:pt x="1872" y="23"/>
                    <a:pt x="1872" y="23"/>
                  </a:cubicBezTo>
                  <a:cubicBezTo>
                    <a:pt x="1872" y="23"/>
                    <a:pt x="1849" y="23"/>
                    <a:pt x="17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4"/>
            <p:cNvSpPr/>
            <p:nvPr/>
          </p:nvSpPr>
          <p:spPr>
            <a:xfrm>
              <a:off x="4614500" y="3063850"/>
              <a:ext cx="69650" cy="97550"/>
            </a:xfrm>
            <a:custGeom>
              <a:avLst/>
              <a:gdLst/>
              <a:ahLst/>
              <a:cxnLst/>
              <a:rect l="l" t="t" r="r" b="b"/>
              <a:pathLst>
                <a:path w="2786" h="3902" extrusionOk="0">
                  <a:moveTo>
                    <a:pt x="2775" y="0"/>
                  </a:moveTo>
                  <a:cubicBezTo>
                    <a:pt x="2727" y="0"/>
                    <a:pt x="2520" y="70"/>
                    <a:pt x="2260" y="210"/>
                  </a:cubicBezTo>
                  <a:cubicBezTo>
                    <a:pt x="1964" y="370"/>
                    <a:pt x="1598" y="621"/>
                    <a:pt x="1210" y="781"/>
                  </a:cubicBezTo>
                  <a:cubicBezTo>
                    <a:pt x="777" y="986"/>
                    <a:pt x="457" y="1351"/>
                    <a:pt x="274" y="1648"/>
                  </a:cubicBezTo>
                  <a:cubicBezTo>
                    <a:pt x="92" y="1945"/>
                    <a:pt x="46" y="2196"/>
                    <a:pt x="46" y="2196"/>
                  </a:cubicBezTo>
                  <a:cubicBezTo>
                    <a:pt x="46" y="2196"/>
                    <a:pt x="46" y="2196"/>
                    <a:pt x="46" y="2219"/>
                  </a:cubicBezTo>
                  <a:cubicBezTo>
                    <a:pt x="23" y="2264"/>
                    <a:pt x="23" y="2310"/>
                    <a:pt x="23" y="2355"/>
                  </a:cubicBezTo>
                  <a:cubicBezTo>
                    <a:pt x="1" y="2470"/>
                    <a:pt x="1" y="2607"/>
                    <a:pt x="46" y="2789"/>
                  </a:cubicBezTo>
                  <a:cubicBezTo>
                    <a:pt x="137" y="3154"/>
                    <a:pt x="457" y="3565"/>
                    <a:pt x="891" y="3771"/>
                  </a:cubicBezTo>
                  <a:cubicBezTo>
                    <a:pt x="1108" y="3862"/>
                    <a:pt x="1342" y="3902"/>
                    <a:pt x="1561" y="3902"/>
                  </a:cubicBezTo>
                  <a:cubicBezTo>
                    <a:pt x="1781" y="3902"/>
                    <a:pt x="1986" y="3862"/>
                    <a:pt x="2146" y="3793"/>
                  </a:cubicBezTo>
                  <a:cubicBezTo>
                    <a:pt x="2466" y="3634"/>
                    <a:pt x="2580" y="3405"/>
                    <a:pt x="2557" y="3405"/>
                  </a:cubicBezTo>
                  <a:cubicBezTo>
                    <a:pt x="2556" y="3404"/>
                    <a:pt x="2554" y="3404"/>
                    <a:pt x="2552" y="3404"/>
                  </a:cubicBezTo>
                  <a:cubicBezTo>
                    <a:pt x="2518" y="3404"/>
                    <a:pt x="2380" y="3572"/>
                    <a:pt x="2100" y="3679"/>
                  </a:cubicBezTo>
                  <a:cubicBezTo>
                    <a:pt x="1982" y="3716"/>
                    <a:pt x="1841" y="3738"/>
                    <a:pt x="1692" y="3738"/>
                  </a:cubicBezTo>
                  <a:cubicBezTo>
                    <a:pt x="1468" y="3738"/>
                    <a:pt x="1224" y="3688"/>
                    <a:pt x="1005" y="3565"/>
                  </a:cubicBezTo>
                  <a:cubicBezTo>
                    <a:pt x="617" y="3383"/>
                    <a:pt x="389" y="3017"/>
                    <a:pt x="320" y="2744"/>
                  </a:cubicBezTo>
                  <a:cubicBezTo>
                    <a:pt x="297" y="2584"/>
                    <a:pt x="297" y="2470"/>
                    <a:pt x="320" y="2378"/>
                  </a:cubicBezTo>
                  <a:cubicBezTo>
                    <a:pt x="320" y="2310"/>
                    <a:pt x="343" y="2264"/>
                    <a:pt x="343" y="2264"/>
                  </a:cubicBezTo>
                  <a:cubicBezTo>
                    <a:pt x="343" y="2264"/>
                    <a:pt x="366" y="2059"/>
                    <a:pt x="526" y="1785"/>
                  </a:cubicBezTo>
                  <a:cubicBezTo>
                    <a:pt x="662" y="1511"/>
                    <a:pt x="959" y="1169"/>
                    <a:pt x="1302" y="986"/>
                  </a:cubicBezTo>
                  <a:cubicBezTo>
                    <a:pt x="1712" y="781"/>
                    <a:pt x="2055" y="507"/>
                    <a:pt x="2329" y="324"/>
                  </a:cubicBezTo>
                  <a:cubicBezTo>
                    <a:pt x="2603" y="141"/>
                    <a:pt x="2785" y="27"/>
                    <a:pt x="2785" y="4"/>
                  </a:cubicBezTo>
                  <a:cubicBezTo>
                    <a:pt x="2785" y="2"/>
                    <a:pt x="2782" y="0"/>
                    <a:pt x="27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4"/>
            <p:cNvSpPr/>
            <p:nvPr/>
          </p:nvSpPr>
          <p:spPr>
            <a:xfrm>
              <a:off x="4681825" y="3088350"/>
              <a:ext cx="31425" cy="37825"/>
            </a:xfrm>
            <a:custGeom>
              <a:avLst/>
              <a:gdLst/>
              <a:ahLst/>
              <a:cxnLst/>
              <a:rect l="l" t="t" r="r" b="b"/>
              <a:pathLst>
                <a:path w="1257" h="1513" extrusionOk="0">
                  <a:moveTo>
                    <a:pt x="631" y="0"/>
                  </a:moveTo>
                  <a:cubicBezTo>
                    <a:pt x="601" y="0"/>
                    <a:pt x="506" y="44"/>
                    <a:pt x="412" y="120"/>
                  </a:cubicBezTo>
                  <a:cubicBezTo>
                    <a:pt x="343" y="189"/>
                    <a:pt x="275" y="234"/>
                    <a:pt x="229" y="326"/>
                  </a:cubicBezTo>
                  <a:cubicBezTo>
                    <a:pt x="161" y="394"/>
                    <a:pt x="115" y="508"/>
                    <a:pt x="69" y="599"/>
                  </a:cubicBezTo>
                  <a:cubicBezTo>
                    <a:pt x="47" y="714"/>
                    <a:pt x="24" y="805"/>
                    <a:pt x="1" y="919"/>
                  </a:cubicBezTo>
                  <a:cubicBezTo>
                    <a:pt x="1" y="965"/>
                    <a:pt x="24" y="1056"/>
                    <a:pt x="69" y="1124"/>
                  </a:cubicBezTo>
                  <a:cubicBezTo>
                    <a:pt x="92" y="1193"/>
                    <a:pt x="161" y="1239"/>
                    <a:pt x="229" y="1239"/>
                  </a:cubicBezTo>
                  <a:lnTo>
                    <a:pt x="412" y="1239"/>
                  </a:lnTo>
                  <a:cubicBezTo>
                    <a:pt x="435" y="1216"/>
                    <a:pt x="480" y="1216"/>
                    <a:pt x="503" y="1193"/>
                  </a:cubicBezTo>
                  <a:cubicBezTo>
                    <a:pt x="549" y="1193"/>
                    <a:pt x="572" y="1170"/>
                    <a:pt x="572" y="1170"/>
                  </a:cubicBezTo>
                  <a:cubicBezTo>
                    <a:pt x="572" y="1170"/>
                    <a:pt x="640" y="1124"/>
                    <a:pt x="754" y="1056"/>
                  </a:cubicBezTo>
                  <a:cubicBezTo>
                    <a:pt x="777" y="1033"/>
                    <a:pt x="777" y="1033"/>
                    <a:pt x="800" y="1010"/>
                  </a:cubicBezTo>
                  <a:lnTo>
                    <a:pt x="823" y="1010"/>
                  </a:lnTo>
                  <a:cubicBezTo>
                    <a:pt x="823" y="987"/>
                    <a:pt x="823" y="987"/>
                    <a:pt x="823" y="987"/>
                  </a:cubicBezTo>
                  <a:lnTo>
                    <a:pt x="845" y="965"/>
                  </a:lnTo>
                  <a:cubicBezTo>
                    <a:pt x="845" y="965"/>
                    <a:pt x="868" y="942"/>
                    <a:pt x="868" y="942"/>
                  </a:cubicBezTo>
                  <a:cubicBezTo>
                    <a:pt x="868" y="965"/>
                    <a:pt x="868" y="987"/>
                    <a:pt x="891" y="1033"/>
                  </a:cubicBezTo>
                  <a:cubicBezTo>
                    <a:pt x="891" y="1147"/>
                    <a:pt x="891" y="1261"/>
                    <a:pt x="960" y="1353"/>
                  </a:cubicBezTo>
                  <a:cubicBezTo>
                    <a:pt x="982" y="1398"/>
                    <a:pt x="1028" y="1421"/>
                    <a:pt x="1051" y="1444"/>
                  </a:cubicBezTo>
                  <a:cubicBezTo>
                    <a:pt x="1074" y="1467"/>
                    <a:pt x="1119" y="1490"/>
                    <a:pt x="1142" y="1490"/>
                  </a:cubicBezTo>
                  <a:cubicBezTo>
                    <a:pt x="1188" y="1512"/>
                    <a:pt x="1234" y="1512"/>
                    <a:pt x="1234" y="1512"/>
                  </a:cubicBezTo>
                  <a:cubicBezTo>
                    <a:pt x="1256" y="1467"/>
                    <a:pt x="1119" y="1421"/>
                    <a:pt x="1074" y="1284"/>
                  </a:cubicBezTo>
                  <a:cubicBezTo>
                    <a:pt x="1051" y="1216"/>
                    <a:pt x="1051" y="1124"/>
                    <a:pt x="1074" y="1033"/>
                  </a:cubicBezTo>
                  <a:cubicBezTo>
                    <a:pt x="1097" y="965"/>
                    <a:pt x="1097" y="873"/>
                    <a:pt x="1119" y="782"/>
                  </a:cubicBezTo>
                  <a:cubicBezTo>
                    <a:pt x="1165" y="668"/>
                    <a:pt x="1188" y="577"/>
                    <a:pt x="1211" y="462"/>
                  </a:cubicBezTo>
                  <a:lnTo>
                    <a:pt x="1211" y="462"/>
                  </a:lnTo>
                  <a:cubicBezTo>
                    <a:pt x="1211" y="462"/>
                    <a:pt x="1188" y="485"/>
                    <a:pt x="1142" y="485"/>
                  </a:cubicBezTo>
                  <a:lnTo>
                    <a:pt x="1051" y="531"/>
                  </a:lnTo>
                  <a:cubicBezTo>
                    <a:pt x="1005" y="577"/>
                    <a:pt x="937" y="599"/>
                    <a:pt x="891" y="622"/>
                  </a:cubicBezTo>
                  <a:cubicBezTo>
                    <a:pt x="823" y="668"/>
                    <a:pt x="754" y="714"/>
                    <a:pt x="709" y="736"/>
                  </a:cubicBezTo>
                  <a:cubicBezTo>
                    <a:pt x="686" y="759"/>
                    <a:pt x="663" y="759"/>
                    <a:pt x="640" y="782"/>
                  </a:cubicBezTo>
                  <a:cubicBezTo>
                    <a:pt x="617" y="782"/>
                    <a:pt x="617" y="805"/>
                    <a:pt x="594" y="805"/>
                  </a:cubicBezTo>
                  <a:cubicBezTo>
                    <a:pt x="480" y="873"/>
                    <a:pt x="435" y="896"/>
                    <a:pt x="435" y="896"/>
                  </a:cubicBezTo>
                  <a:cubicBezTo>
                    <a:pt x="435" y="896"/>
                    <a:pt x="412" y="896"/>
                    <a:pt x="366" y="919"/>
                  </a:cubicBezTo>
                  <a:cubicBezTo>
                    <a:pt x="343" y="942"/>
                    <a:pt x="275" y="965"/>
                    <a:pt x="298" y="965"/>
                  </a:cubicBezTo>
                  <a:lnTo>
                    <a:pt x="275" y="965"/>
                  </a:lnTo>
                  <a:cubicBezTo>
                    <a:pt x="275" y="965"/>
                    <a:pt x="275" y="942"/>
                    <a:pt x="275" y="919"/>
                  </a:cubicBezTo>
                  <a:cubicBezTo>
                    <a:pt x="252" y="851"/>
                    <a:pt x="275" y="736"/>
                    <a:pt x="275" y="645"/>
                  </a:cubicBezTo>
                  <a:cubicBezTo>
                    <a:pt x="320" y="485"/>
                    <a:pt x="412" y="326"/>
                    <a:pt x="503" y="211"/>
                  </a:cubicBezTo>
                  <a:cubicBezTo>
                    <a:pt x="572" y="97"/>
                    <a:pt x="640" y="29"/>
                    <a:pt x="640" y="6"/>
                  </a:cubicBezTo>
                  <a:cubicBezTo>
                    <a:pt x="640" y="2"/>
                    <a:pt x="637" y="0"/>
                    <a:pt x="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4"/>
            <p:cNvSpPr/>
            <p:nvPr/>
          </p:nvSpPr>
          <p:spPr>
            <a:xfrm>
              <a:off x="4683550" y="2964650"/>
              <a:ext cx="100450" cy="102175"/>
            </a:xfrm>
            <a:custGeom>
              <a:avLst/>
              <a:gdLst/>
              <a:ahLst/>
              <a:cxnLst/>
              <a:rect l="l" t="t" r="r" b="b"/>
              <a:pathLst>
                <a:path w="4018" h="4087" extrusionOk="0">
                  <a:moveTo>
                    <a:pt x="3219" y="1"/>
                  </a:moveTo>
                  <a:cubicBezTo>
                    <a:pt x="2945" y="24"/>
                    <a:pt x="2717" y="115"/>
                    <a:pt x="2534" y="183"/>
                  </a:cubicBezTo>
                  <a:cubicBezTo>
                    <a:pt x="2169" y="343"/>
                    <a:pt x="1941" y="503"/>
                    <a:pt x="1941" y="503"/>
                  </a:cubicBezTo>
                  <a:cubicBezTo>
                    <a:pt x="1941" y="503"/>
                    <a:pt x="1895" y="526"/>
                    <a:pt x="1804" y="594"/>
                  </a:cubicBezTo>
                  <a:cubicBezTo>
                    <a:pt x="1689" y="686"/>
                    <a:pt x="1598" y="800"/>
                    <a:pt x="1438" y="960"/>
                  </a:cubicBezTo>
                  <a:cubicBezTo>
                    <a:pt x="1187" y="1256"/>
                    <a:pt x="868" y="1667"/>
                    <a:pt x="617" y="2124"/>
                  </a:cubicBezTo>
                  <a:cubicBezTo>
                    <a:pt x="366" y="2580"/>
                    <a:pt x="160" y="3059"/>
                    <a:pt x="69" y="3448"/>
                  </a:cubicBezTo>
                  <a:cubicBezTo>
                    <a:pt x="23" y="3630"/>
                    <a:pt x="23" y="3790"/>
                    <a:pt x="23" y="3904"/>
                  </a:cubicBezTo>
                  <a:cubicBezTo>
                    <a:pt x="0" y="4018"/>
                    <a:pt x="0" y="4087"/>
                    <a:pt x="23" y="4087"/>
                  </a:cubicBezTo>
                  <a:cubicBezTo>
                    <a:pt x="23" y="4087"/>
                    <a:pt x="46" y="4018"/>
                    <a:pt x="69" y="3904"/>
                  </a:cubicBezTo>
                  <a:cubicBezTo>
                    <a:pt x="92" y="3813"/>
                    <a:pt x="115" y="3653"/>
                    <a:pt x="183" y="3470"/>
                  </a:cubicBezTo>
                  <a:cubicBezTo>
                    <a:pt x="297" y="3105"/>
                    <a:pt x="525" y="2649"/>
                    <a:pt x="799" y="2238"/>
                  </a:cubicBezTo>
                  <a:cubicBezTo>
                    <a:pt x="1073" y="1804"/>
                    <a:pt x="1393" y="1416"/>
                    <a:pt x="1644" y="1142"/>
                  </a:cubicBezTo>
                  <a:cubicBezTo>
                    <a:pt x="1781" y="1028"/>
                    <a:pt x="1918" y="891"/>
                    <a:pt x="1986" y="845"/>
                  </a:cubicBezTo>
                  <a:cubicBezTo>
                    <a:pt x="2055" y="777"/>
                    <a:pt x="2123" y="754"/>
                    <a:pt x="2123" y="754"/>
                  </a:cubicBezTo>
                  <a:cubicBezTo>
                    <a:pt x="2123" y="754"/>
                    <a:pt x="2169" y="708"/>
                    <a:pt x="2260" y="663"/>
                  </a:cubicBezTo>
                  <a:cubicBezTo>
                    <a:pt x="2351" y="594"/>
                    <a:pt x="2488" y="526"/>
                    <a:pt x="2648" y="457"/>
                  </a:cubicBezTo>
                  <a:cubicBezTo>
                    <a:pt x="2808" y="366"/>
                    <a:pt x="3013" y="275"/>
                    <a:pt x="3242" y="252"/>
                  </a:cubicBezTo>
                  <a:cubicBezTo>
                    <a:pt x="3333" y="252"/>
                    <a:pt x="3447" y="252"/>
                    <a:pt x="3516" y="298"/>
                  </a:cubicBezTo>
                  <a:cubicBezTo>
                    <a:pt x="3630" y="343"/>
                    <a:pt x="3675" y="412"/>
                    <a:pt x="3721" y="503"/>
                  </a:cubicBezTo>
                  <a:cubicBezTo>
                    <a:pt x="3789" y="708"/>
                    <a:pt x="3721" y="960"/>
                    <a:pt x="3652" y="1165"/>
                  </a:cubicBezTo>
                  <a:cubicBezTo>
                    <a:pt x="3561" y="1370"/>
                    <a:pt x="3447" y="1576"/>
                    <a:pt x="3356" y="1736"/>
                  </a:cubicBezTo>
                  <a:cubicBezTo>
                    <a:pt x="3150" y="2055"/>
                    <a:pt x="2991" y="2283"/>
                    <a:pt x="3013" y="2283"/>
                  </a:cubicBezTo>
                  <a:cubicBezTo>
                    <a:pt x="3015" y="2285"/>
                    <a:pt x="3016" y="2285"/>
                    <a:pt x="3019" y="2285"/>
                  </a:cubicBezTo>
                  <a:cubicBezTo>
                    <a:pt x="3057" y="2285"/>
                    <a:pt x="3232" y="2106"/>
                    <a:pt x="3447" y="1804"/>
                  </a:cubicBezTo>
                  <a:cubicBezTo>
                    <a:pt x="3561" y="1644"/>
                    <a:pt x="3698" y="1462"/>
                    <a:pt x="3812" y="1233"/>
                  </a:cubicBezTo>
                  <a:cubicBezTo>
                    <a:pt x="3904" y="1005"/>
                    <a:pt x="4018" y="754"/>
                    <a:pt x="3926" y="435"/>
                  </a:cubicBezTo>
                  <a:cubicBezTo>
                    <a:pt x="3881" y="298"/>
                    <a:pt x="3767" y="161"/>
                    <a:pt x="3630" y="92"/>
                  </a:cubicBezTo>
                  <a:cubicBezTo>
                    <a:pt x="3516" y="1"/>
                    <a:pt x="3333" y="1"/>
                    <a:pt x="32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4"/>
            <p:cNvSpPr/>
            <p:nvPr/>
          </p:nvSpPr>
          <p:spPr>
            <a:xfrm>
              <a:off x="4778850" y="2952100"/>
              <a:ext cx="243100" cy="55975"/>
            </a:xfrm>
            <a:custGeom>
              <a:avLst/>
              <a:gdLst/>
              <a:ahLst/>
              <a:cxnLst/>
              <a:rect l="l" t="t" r="r" b="b"/>
              <a:pathLst>
                <a:path w="9724" h="2239" extrusionOk="0">
                  <a:moveTo>
                    <a:pt x="5410" y="1"/>
                  </a:moveTo>
                  <a:cubicBezTo>
                    <a:pt x="5273" y="24"/>
                    <a:pt x="5182" y="24"/>
                    <a:pt x="5182" y="24"/>
                  </a:cubicBezTo>
                  <a:cubicBezTo>
                    <a:pt x="5182" y="24"/>
                    <a:pt x="4839" y="46"/>
                    <a:pt x="4337" y="115"/>
                  </a:cubicBezTo>
                  <a:cubicBezTo>
                    <a:pt x="4223" y="138"/>
                    <a:pt x="4086" y="161"/>
                    <a:pt x="3926" y="183"/>
                  </a:cubicBezTo>
                  <a:cubicBezTo>
                    <a:pt x="3789" y="206"/>
                    <a:pt x="3629" y="252"/>
                    <a:pt x="3470" y="275"/>
                  </a:cubicBezTo>
                  <a:cubicBezTo>
                    <a:pt x="3173" y="366"/>
                    <a:pt x="2831" y="434"/>
                    <a:pt x="2511" y="549"/>
                  </a:cubicBezTo>
                  <a:cubicBezTo>
                    <a:pt x="1872" y="754"/>
                    <a:pt x="1233" y="1005"/>
                    <a:pt x="776" y="1210"/>
                  </a:cubicBezTo>
                  <a:cubicBezTo>
                    <a:pt x="320" y="1416"/>
                    <a:pt x="0" y="1576"/>
                    <a:pt x="23" y="1599"/>
                  </a:cubicBezTo>
                  <a:cubicBezTo>
                    <a:pt x="23" y="1600"/>
                    <a:pt x="25" y="1601"/>
                    <a:pt x="30" y="1601"/>
                  </a:cubicBezTo>
                  <a:cubicBezTo>
                    <a:pt x="79" y="1601"/>
                    <a:pt x="383" y="1492"/>
                    <a:pt x="822" y="1325"/>
                  </a:cubicBezTo>
                  <a:cubicBezTo>
                    <a:pt x="1301" y="1165"/>
                    <a:pt x="1918" y="914"/>
                    <a:pt x="2579" y="754"/>
                  </a:cubicBezTo>
                  <a:cubicBezTo>
                    <a:pt x="2899" y="640"/>
                    <a:pt x="3219" y="594"/>
                    <a:pt x="3538" y="526"/>
                  </a:cubicBezTo>
                  <a:cubicBezTo>
                    <a:pt x="3675" y="503"/>
                    <a:pt x="3835" y="480"/>
                    <a:pt x="3972" y="457"/>
                  </a:cubicBezTo>
                  <a:cubicBezTo>
                    <a:pt x="4109" y="434"/>
                    <a:pt x="4246" y="412"/>
                    <a:pt x="4383" y="389"/>
                  </a:cubicBezTo>
                  <a:cubicBezTo>
                    <a:pt x="4862" y="343"/>
                    <a:pt x="5204" y="320"/>
                    <a:pt x="5204" y="320"/>
                  </a:cubicBezTo>
                  <a:lnTo>
                    <a:pt x="5433" y="320"/>
                  </a:lnTo>
                  <a:cubicBezTo>
                    <a:pt x="5570" y="297"/>
                    <a:pt x="5798" y="297"/>
                    <a:pt x="6049" y="297"/>
                  </a:cubicBezTo>
                  <a:cubicBezTo>
                    <a:pt x="6123" y="294"/>
                    <a:pt x="6202" y="292"/>
                    <a:pt x="6285" y="292"/>
                  </a:cubicBezTo>
                  <a:cubicBezTo>
                    <a:pt x="6739" y="292"/>
                    <a:pt x="7312" y="349"/>
                    <a:pt x="7852" y="503"/>
                  </a:cubicBezTo>
                  <a:cubicBezTo>
                    <a:pt x="8149" y="594"/>
                    <a:pt x="8446" y="754"/>
                    <a:pt x="8697" y="937"/>
                  </a:cubicBezTo>
                  <a:cubicBezTo>
                    <a:pt x="8925" y="1119"/>
                    <a:pt x="9153" y="1325"/>
                    <a:pt x="9290" y="1530"/>
                  </a:cubicBezTo>
                  <a:cubicBezTo>
                    <a:pt x="9577" y="1906"/>
                    <a:pt x="9672" y="2239"/>
                    <a:pt x="9699" y="2239"/>
                  </a:cubicBezTo>
                  <a:cubicBezTo>
                    <a:pt x="9699" y="2239"/>
                    <a:pt x="9700" y="2238"/>
                    <a:pt x="9701" y="2238"/>
                  </a:cubicBezTo>
                  <a:cubicBezTo>
                    <a:pt x="9724" y="2238"/>
                    <a:pt x="9701" y="2169"/>
                    <a:pt x="9655" y="2009"/>
                  </a:cubicBezTo>
                  <a:cubicBezTo>
                    <a:pt x="9633" y="1941"/>
                    <a:pt x="9610" y="1850"/>
                    <a:pt x="9564" y="1758"/>
                  </a:cubicBezTo>
                  <a:cubicBezTo>
                    <a:pt x="9541" y="1713"/>
                    <a:pt x="9518" y="1667"/>
                    <a:pt x="9496" y="1621"/>
                  </a:cubicBezTo>
                  <a:cubicBezTo>
                    <a:pt x="9450" y="1553"/>
                    <a:pt x="9427" y="1507"/>
                    <a:pt x="9381" y="1462"/>
                  </a:cubicBezTo>
                  <a:cubicBezTo>
                    <a:pt x="9244" y="1233"/>
                    <a:pt x="9039" y="1005"/>
                    <a:pt x="8811" y="800"/>
                  </a:cubicBezTo>
                  <a:cubicBezTo>
                    <a:pt x="8560" y="594"/>
                    <a:pt x="8240" y="412"/>
                    <a:pt x="7921" y="275"/>
                  </a:cubicBezTo>
                  <a:cubicBezTo>
                    <a:pt x="7236" y="69"/>
                    <a:pt x="6551" y="24"/>
                    <a:pt x="60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4"/>
            <p:cNvSpPr/>
            <p:nvPr/>
          </p:nvSpPr>
          <p:spPr>
            <a:xfrm>
              <a:off x="4819350" y="2987050"/>
              <a:ext cx="63375" cy="32975"/>
            </a:xfrm>
            <a:custGeom>
              <a:avLst/>
              <a:gdLst/>
              <a:ahLst/>
              <a:cxnLst/>
              <a:rect l="l" t="t" r="r" b="b"/>
              <a:pathLst>
                <a:path w="2535" h="1319" extrusionOk="0">
                  <a:moveTo>
                    <a:pt x="1644" y="611"/>
                  </a:moveTo>
                  <a:cubicBezTo>
                    <a:pt x="1640" y="611"/>
                    <a:pt x="1637" y="612"/>
                    <a:pt x="1634" y="613"/>
                  </a:cubicBezTo>
                  <a:lnTo>
                    <a:pt x="1634" y="613"/>
                  </a:lnTo>
                  <a:cubicBezTo>
                    <a:pt x="1634" y="616"/>
                    <a:pt x="1634" y="618"/>
                    <a:pt x="1636" y="618"/>
                  </a:cubicBezTo>
                  <a:cubicBezTo>
                    <a:pt x="1637" y="618"/>
                    <a:pt x="1640" y="616"/>
                    <a:pt x="1644" y="611"/>
                  </a:cubicBezTo>
                  <a:close/>
                  <a:moveTo>
                    <a:pt x="1336" y="1"/>
                  </a:moveTo>
                  <a:cubicBezTo>
                    <a:pt x="1302" y="1"/>
                    <a:pt x="1268" y="6"/>
                    <a:pt x="1233" y="18"/>
                  </a:cubicBezTo>
                  <a:cubicBezTo>
                    <a:pt x="1142" y="18"/>
                    <a:pt x="1074" y="41"/>
                    <a:pt x="1005" y="64"/>
                  </a:cubicBezTo>
                  <a:cubicBezTo>
                    <a:pt x="845" y="109"/>
                    <a:pt x="731" y="201"/>
                    <a:pt x="594" y="292"/>
                  </a:cubicBezTo>
                  <a:cubicBezTo>
                    <a:pt x="366" y="497"/>
                    <a:pt x="183" y="748"/>
                    <a:pt x="115" y="954"/>
                  </a:cubicBezTo>
                  <a:cubicBezTo>
                    <a:pt x="1" y="1159"/>
                    <a:pt x="24" y="1319"/>
                    <a:pt x="24" y="1319"/>
                  </a:cubicBezTo>
                  <a:cubicBezTo>
                    <a:pt x="46" y="1319"/>
                    <a:pt x="92" y="1182"/>
                    <a:pt x="206" y="999"/>
                  </a:cubicBezTo>
                  <a:cubicBezTo>
                    <a:pt x="320" y="817"/>
                    <a:pt x="503" y="611"/>
                    <a:pt x="731" y="474"/>
                  </a:cubicBezTo>
                  <a:cubicBezTo>
                    <a:pt x="845" y="383"/>
                    <a:pt x="959" y="337"/>
                    <a:pt x="1074" y="292"/>
                  </a:cubicBezTo>
                  <a:cubicBezTo>
                    <a:pt x="1142" y="292"/>
                    <a:pt x="1188" y="269"/>
                    <a:pt x="1233" y="269"/>
                  </a:cubicBezTo>
                  <a:cubicBezTo>
                    <a:pt x="1302" y="269"/>
                    <a:pt x="1348" y="269"/>
                    <a:pt x="1370" y="292"/>
                  </a:cubicBezTo>
                  <a:cubicBezTo>
                    <a:pt x="1393" y="292"/>
                    <a:pt x="1416" y="292"/>
                    <a:pt x="1393" y="315"/>
                  </a:cubicBezTo>
                  <a:lnTo>
                    <a:pt x="1416" y="315"/>
                  </a:lnTo>
                  <a:cubicBezTo>
                    <a:pt x="1393" y="315"/>
                    <a:pt x="1393" y="315"/>
                    <a:pt x="1393" y="337"/>
                  </a:cubicBezTo>
                  <a:cubicBezTo>
                    <a:pt x="1393" y="360"/>
                    <a:pt x="1393" y="406"/>
                    <a:pt x="1393" y="406"/>
                  </a:cubicBezTo>
                  <a:cubicBezTo>
                    <a:pt x="1393" y="406"/>
                    <a:pt x="1393" y="406"/>
                    <a:pt x="1393" y="429"/>
                  </a:cubicBezTo>
                  <a:cubicBezTo>
                    <a:pt x="1370" y="429"/>
                    <a:pt x="1370" y="452"/>
                    <a:pt x="1370" y="474"/>
                  </a:cubicBezTo>
                  <a:cubicBezTo>
                    <a:pt x="1370" y="474"/>
                    <a:pt x="1370" y="497"/>
                    <a:pt x="1348" y="543"/>
                  </a:cubicBezTo>
                  <a:cubicBezTo>
                    <a:pt x="1256" y="725"/>
                    <a:pt x="1119" y="999"/>
                    <a:pt x="982" y="1273"/>
                  </a:cubicBezTo>
                  <a:cubicBezTo>
                    <a:pt x="1142" y="1182"/>
                    <a:pt x="1348" y="1045"/>
                    <a:pt x="1507" y="977"/>
                  </a:cubicBezTo>
                  <a:cubicBezTo>
                    <a:pt x="1599" y="931"/>
                    <a:pt x="1690" y="885"/>
                    <a:pt x="1736" y="862"/>
                  </a:cubicBezTo>
                  <a:cubicBezTo>
                    <a:pt x="1781" y="840"/>
                    <a:pt x="1827" y="840"/>
                    <a:pt x="1873" y="817"/>
                  </a:cubicBezTo>
                  <a:cubicBezTo>
                    <a:pt x="1985" y="785"/>
                    <a:pt x="2121" y="752"/>
                    <a:pt x="2232" y="752"/>
                  </a:cubicBezTo>
                  <a:cubicBezTo>
                    <a:pt x="2277" y="752"/>
                    <a:pt x="2318" y="758"/>
                    <a:pt x="2352" y="771"/>
                  </a:cubicBezTo>
                  <a:cubicBezTo>
                    <a:pt x="2397" y="794"/>
                    <a:pt x="2397" y="862"/>
                    <a:pt x="2397" y="931"/>
                  </a:cubicBezTo>
                  <a:cubicBezTo>
                    <a:pt x="2397" y="999"/>
                    <a:pt x="2375" y="1045"/>
                    <a:pt x="2352" y="1114"/>
                  </a:cubicBezTo>
                  <a:cubicBezTo>
                    <a:pt x="2329" y="1205"/>
                    <a:pt x="2306" y="1273"/>
                    <a:pt x="2329" y="1273"/>
                  </a:cubicBezTo>
                  <a:cubicBezTo>
                    <a:pt x="2329" y="1277"/>
                    <a:pt x="2330" y="1279"/>
                    <a:pt x="2333" y="1279"/>
                  </a:cubicBezTo>
                  <a:cubicBezTo>
                    <a:pt x="2345" y="1279"/>
                    <a:pt x="2386" y="1231"/>
                    <a:pt x="2443" y="1136"/>
                  </a:cubicBezTo>
                  <a:cubicBezTo>
                    <a:pt x="2466" y="1091"/>
                    <a:pt x="2489" y="1022"/>
                    <a:pt x="2512" y="954"/>
                  </a:cubicBezTo>
                  <a:cubicBezTo>
                    <a:pt x="2534" y="908"/>
                    <a:pt x="2534" y="862"/>
                    <a:pt x="2534" y="794"/>
                  </a:cubicBezTo>
                  <a:cubicBezTo>
                    <a:pt x="2512" y="748"/>
                    <a:pt x="2489" y="680"/>
                    <a:pt x="2443" y="657"/>
                  </a:cubicBezTo>
                  <a:cubicBezTo>
                    <a:pt x="2329" y="566"/>
                    <a:pt x="2215" y="566"/>
                    <a:pt x="2124" y="566"/>
                  </a:cubicBezTo>
                  <a:cubicBezTo>
                    <a:pt x="2009" y="566"/>
                    <a:pt x="1918" y="589"/>
                    <a:pt x="1804" y="611"/>
                  </a:cubicBezTo>
                  <a:cubicBezTo>
                    <a:pt x="1758" y="611"/>
                    <a:pt x="1713" y="634"/>
                    <a:pt x="1667" y="634"/>
                  </a:cubicBezTo>
                  <a:cubicBezTo>
                    <a:pt x="1644" y="657"/>
                    <a:pt x="1644" y="657"/>
                    <a:pt x="1621" y="657"/>
                  </a:cubicBezTo>
                  <a:lnTo>
                    <a:pt x="1599" y="657"/>
                  </a:lnTo>
                  <a:cubicBezTo>
                    <a:pt x="1617" y="638"/>
                    <a:pt x="1621" y="619"/>
                    <a:pt x="1634" y="613"/>
                  </a:cubicBezTo>
                  <a:lnTo>
                    <a:pt x="1634" y="613"/>
                  </a:lnTo>
                  <a:cubicBezTo>
                    <a:pt x="1635" y="604"/>
                    <a:pt x="1644" y="580"/>
                    <a:pt x="1644" y="566"/>
                  </a:cubicBezTo>
                  <a:cubicBezTo>
                    <a:pt x="1667" y="543"/>
                    <a:pt x="1667" y="520"/>
                    <a:pt x="1667" y="520"/>
                  </a:cubicBezTo>
                  <a:cubicBezTo>
                    <a:pt x="1690" y="497"/>
                    <a:pt x="1690" y="474"/>
                    <a:pt x="1690" y="474"/>
                  </a:cubicBezTo>
                  <a:cubicBezTo>
                    <a:pt x="1690" y="474"/>
                    <a:pt x="1713" y="429"/>
                    <a:pt x="1713" y="337"/>
                  </a:cubicBezTo>
                  <a:cubicBezTo>
                    <a:pt x="1713" y="315"/>
                    <a:pt x="1713" y="292"/>
                    <a:pt x="1690" y="246"/>
                  </a:cubicBezTo>
                  <a:cubicBezTo>
                    <a:pt x="1690" y="223"/>
                    <a:pt x="1667" y="178"/>
                    <a:pt x="1644" y="155"/>
                  </a:cubicBezTo>
                  <a:cubicBezTo>
                    <a:pt x="1621" y="109"/>
                    <a:pt x="1599" y="86"/>
                    <a:pt x="1553" y="64"/>
                  </a:cubicBezTo>
                  <a:cubicBezTo>
                    <a:pt x="1507" y="41"/>
                    <a:pt x="1484" y="18"/>
                    <a:pt x="1439" y="18"/>
                  </a:cubicBezTo>
                  <a:cubicBezTo>
                    <a:pt x="1405" y="6"/>
                    <a:pt x="1370" y="1"/>
                    <a:pt x="13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4"/>
            <p:cNvSpPr/>
            <p:nvPr/>
          </p:nvSpPr>
          <p:spPr>
            <a:xfrm>
              <a:off x="4733200" y="3165325"/>
              <a:ext cx="16575" cy="49375"/>
            </a:xfrm>
            <a:custGeom>
              <a:avLst/>
              <a:gdLst/>
              <a:ahLst/>
              <a:cxnLst/>
              <a:rect l="l" t="t" r="r" b="b"/>
              <a:pathLst>
                <a:path w="663" h="1975" extrusionOk="0">
                  <a:moveTo>
                    <a:pt x="432" y="1"/>
                  </a:moveTo>
                  <a:cubicBezTo>
                    <a:pt x="308" y="1"/>
                    <a:pt x="178" y="154"/>
                    <a:pt x="137" y="396"/>
                  </a:cubicBezTo>
                  <a:cubicBezTo>
                    <a:pt x="69" y="647"/>
                    <a:pt x="137" y="899"/>
                    <a:pt x="274" y="944"/>
                  </a:cubicBezTo>
                  <a:cubicBezTo>
                    <a:pt x="290" y="949"/>
                    <a:pt x="306" y="952"/>
                    <a:pt x="322" y="952"/>
                  </a:cubicBezTo>
                  <a:cubicBezTo>
                    <a:pt x="446" y="952"/>
                    <a:pt x="576" y="799"/>
                    <a:pt x="616" y="556"/>
                  </a:cubicBezTo>
                  <a:cubicBezTo>
                    <a:pt x="662" y="305"/>
                    <a:pt x="616" y="54"/>
                    <a:pt x="480" y="8"/>
                  </a:cubicBezTo>
                  <a:cubicBezTo>
                    <a:pt x="464" y="3"/>
                    <a:pt x="448" y="1"/>
                    <a:pt x="432" y="1"/>
                  </a:cubicBezTo>
                  <a:close/>
                  <a:moveTo>
                    <a:pt x="250" y="1284"/>
                  </a:moveTo>
                  <a:cubicBezTo>
                    <a:pt x="164" y="1284"/>
                    <a:pt x="67" y="1393"/>
                    <a:pt x="46" y="1561"/>
                  </a:cubicBezTo>
                  <a:cubicBezTo>
                    <a:pt x="0" y="1743"/>
                    <a:pt x="46" y="1926"/>
                    <a:pt x="137" y="1971"/>
                  </a:cubicBezTo>
                  <a:cubicBezTo>
                    <a:pt x="147" y="1973"/>
                    <a:pt x="156" y="1974"/>
                    <a:pt x="166" y="1974"/>
                  </a:cubicBezTo>
                  <a:cubicBezTo>
                    <a:pt x="267" y="1974"/>
                    <a:pt x="346" y="1865"/>
                    <a:pt x="388" y="1697"/>
                  </a:cubicBezTo>
                  <a:cubicBezTo>
                    <a:pt x="434" y="1515"/>
                    <a:pt x="388" y="1332"/>
                    <a:pt x="274" y="1287"/>
                  </a:cubicBezTo>
                  <a:cubicBezTo>
                    <a:pt x="266" y="1285"/>
                    <a:pt x="258" y="1284"/>
                    <a:pt x="250" y="1284"/>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4"/>
            <p:cNvSpPr/>
            <p:nvPr/>
          </p:nvSpPr>
          <p:spPr>
            <a:xfrm>
              <a:off x="4983125" y="3045700"/>
              <a:ext cx="50825" cy="12650"/>
            </a:xfrm>
            <a:custGeom>
              <a:avLst/>
              <a:gdLst/>
              <a:ahLst/>
              <a:cxnLst/>
              <a:rect l="l" t="t" r="r" b="b"/>
              <a:pathLst>
                <a:path w="2033" h="506" extrusionOk="0">
                  <a:moveTo>
                    <a:pt x="332" y="133"/>
                  </a:moveTo>
                  <a:cubicBezTo>
                    <a:pt x="174" y="133"/>
                    <a:pt x="44" y="215"/>
                    <a:pt x="24" y="297"/>
                  </a:cubicBezTo>
                  <a:cubicBezTo>
                    <a:pt x="1" y="411"/>
                    <a:pt x="138" y="502"/>
                    <a:pt x="343" y="502"/>
                  </a:cubicBezTo>
                  <a:cubicBezTo>
                    <a:pt x="526" y="502"/>
                    <a:pt x="685" y="411"/>
                    <a:pt x="708" y="320"/>
                  </a:cubicBezTo>
                  <a:cubicBezTo>
                    <a:pt x="731" y="206"/>
                    <a:pt x="594" y="137"/>
                    <a:pt x="389" y="137"/>
                  </a:cubicBezTo>
                  <a:cubicBezTo>
                    <a:pt x="369" y="135"/>
                    <a:pt x="350" y="133"/>
                    <a:pt x="332" y="133"/>
                  </a:cubicBezTo>
                  <a:close/>
                  <a:moveTo>
                    <a:pt x="1576" y="0"/>
                  </a:moveTo>
                  <a:cubicBezTo>
                    <a:pt x="1302" y="0"/>
                    <a:pt x="1073" y="114"/>
                    <a:pt x="1051" y="251"/>
                  </a:cubicBezTo>
                  <a:cubicBezTo>
                    <a:pt x="1028" y="388"/>
                    <a:pt x="1210" y="502"/>
                    <a:pt x="1484" y="502"/>
                  </a:cubicBezTo>
                  <a:cubicBezTo>
                    <a:pt x="1508" y="504"/>
                    <a:pt x="1531" y="505"/>
                    <a:pt x="1554" y="505"/>
                  </a:cubicBezTo>
                  <a:cubicBezTo>
                    <a:pt x="1796" y="505"/>
                    <a:pt x="1988" y="399"/>
                    <a:pt x="2009" y="274"/>
                  </a:cubicBezTo>
                  <a:cubicBezTo>
                    <a:pt x="2032" y="114"/>
                    <a:pt x="1850" y="0"/>
                    <a:pt x="1576"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4"/>
            <p:cNvSpPr/>
            <p:nvPr/>
          </p:nvSpPr>
          <p:spPr>
            <a:xfrm>
              <a:off x="6841100" y="3179050"/>
              <a:ext cx="667675" cy="1233900"/>
            </a:xfrm>
            <a:custGeom>
              <a:avLst/>
              <a:gdLst/>
              <a:ahLst/>
              <a:cxnLst/>
              <a:rect l="l" t="t" r="r" b="b"/>
              <a:pathLst>
                <a:path w="26707" h="49356" extrusionOk="0">
                  <a:moveTo>
                    <a:pt x="17257" y="1012"/>
                  </a:moveTo>
                  <a:cubicBezTo>
                    <a:pt x="17531" y="1103"/>
                    <a:pt x="17873" y="1217"/>
                    <a:pt x="18170" y="1400"/>
                  </a:cubicBezTo>
                  <a:cubicBezTo>
                    <a:pt x="18261" y="1445"/>
                    <a:pt x="18330" y="1491"/>
                    <a:pt x="18398" y="1559"/>
                  </a:cubicBezTo>
                  <a:cubicBezTo>
                    <a:pt x="18033" y="1354"/>
                    <a:pt x="17645" y="1148"/>
                    <a:pt x="17257" y="1012"/>
                  </a:cubicBezTo>
                  <a:close/>
                  <a:moveTo>
                    <a:pt x="20886" y="3043"/>
                  </a:moveTo>
                  <a:lnTo>
                    <a:pt x="20886" y="3043"/>
                  </a:lnTo>
                  <a:cubicBezTo>
                    <a:pt x="21069" y="3089"/>
                    <a:pt x="21251" y="3157"/>
                    <a:pt x="21457" y="3294"/>
                  </a:cubicBezTo>
                  <a:cubicBezTo>
                    <a:pt x="21525" y="3317"/>
                    <a:pt x="21571" y="3363"/>
                    <a:pt x="21639" y="3408"/>
                  </a:cubicBezTo>
                  <a:cubicBezTo>
                    <a:pt x="21388" y="3248"/>
                    <a:pt x="21137" y="3134"/>
                    <a:pt x="20886" y="3043"/>
                  </a:cubicBezTo>
                  <a:close/>
                  <a:moveTo>
                    <a:pt x="24607" y="13451"/>
                  </a:moveTo>
                  <a:cubicBezTo>
                    <a:pt x="24607" y="13451"/>
                    <a:pt x="24629" y="13474"/>
                    <a:pt x="24652" y="13497"/>
                  </a:cubicBezTo>
                  <a:lnTo>
                    <a:pt x="24721" y="13543"/>
                  </a:lnTo>
                  <a:lnTo>
                    <a:pt x="24744" y="13565"/>
                  </a:lnTo>
                  <a:cubicBezTo>
                    <a:pt x="24744" y="13565"/>
                    <a:pt x="24766" y="13565"/>
                    <a:pt x="24766" y="13588"/>
                  </a:cubicBezTo>
                  <a:cubicBezTo>
                    <a:pt x="24766" y="13588"/>
                    <a:pt x="24812" y="13611"/>
                    <a:pt x="24766" y="13634"/>
                  </a:cubicBezTo>
                  <a:lnTo>
                    <a:pt x="24744" y="13634"/>
                  </a:lnTo>
                  <a:cubicBezTo>
                    <a:pt x="24698" y="13588"/>
                    <a:pt x="24652" y="13520"/>
                    <a:pt x="24607" y="13451"/>
                  </a:cubicBezTo>
                  <a:close/>
                  <a:moveTo>
                    <a:pt x="23945" y="13657"/>
                  </a:moveTo>
                  <a:lnTo>
                    <a:pt x="24264" y="13702"/>
                  </a:lnTo>
                  <a:cubicBezTo>
                    <a:pt x="24196" y="13702"/>
                    <a:pt x="24127" y="13702"/>
                    <a:pt x="24059" y="13680"/>
                  </a:cubicBezTo>
                  <a:lnTo>
                    <a:pt x="23945" y="13680"/>
                  </a:lnTo>
                  <a:cubicBezTo>
                    <a:pt x="23945" y="13680"/>
                    <a:pt x="23945" y="13657"/>
                    <a:pt x="23945" y="13657"/>
                  </a:cubicBezTo>
                  <a:close/>
                  <a:moveTo>
                    <a:pt x="24944" y="13793"/>
                  </a:moveTo>
                  <a:cubicBezTo>
                    <a:pt x="24947" y="13794"/>
                    <a:pt x="24949" y="13794"/>
                    <a:pt x="24949" y="13794"/>
                  </a:cubicBezTo>
                  <a:lnTo>
                    <a:pt x="24944" y="13793"/>
                  </a:lnTo>
                  <a:close/>
                  <a:moveTo>
                    <a:pt x="24013" y="13771"/>
                  </a:moveTo>
                  <a:cubicBezTo>
                    <a:pt x="24013" y="13816"/>
                    <a:pt x="24013" y="13885"/>
                    <a:pt x="24013" y="13976"/>
                  </a:cubicBezTo>
                  <a:cubicBezTo>
                    <a:pt x="24013" y="13976"/>
                    <a:pt x="24013" y="13999"/>
                    <a:pt x="24013" y="14022"/>
                  </a:cubicBezTo>
                  <a:cubicBezTo>
                    <a:pt x="23990" y="13908"/>
                    <a:pt x="23967" y="13839"/>
                    <a:pt x="23967" y="13771"/>
                  </a:cubicBezTo>
                  <a:close/>
                  <a:moveTo>
                    <a:pt x="914" y="21600"/>
                  </a:moveTo>
                  <a:lnTo>
                    <a:pt x="914" y="21600"/>
                  </a:lnTo>
                  <a:cubicBezTo>
                    <a:pt x="756" y="21735"/>
                    <a:pt x="620" y="21983"/>
                    <a:pt x="507" y="22452"/>
                  </a:cubicBezTo>
                  <a:lnTo>
                    <a:pt x="507" y="22452"/>
                  </a:lnTo>
                  <a:cubicBezTo>
                    <a:pt x="526" y="22368"/>
                    <a:pt x="527" y="22304"/>
                    <a:pt x="549" y="22239"/>
                  </a:cubicBezTo>
                  <a:cubicBezTo>
                    <a:pt x="572" y="22125"/>
                    <a:pt x="617" y="22034"/>
                    <a:pt x="663" y="21942"/>
                  </a:cubicBezTo>
                  <a:cubicBezTo>
                    <a:pt x="686" y="21851"/>
                    <a:pt x="731" y="21760"/>
                    <a:pt x="777" y="21714"/>
                  </a:cubicBezTo>
                  <a:cubicBezTo>
                    <a:pt x="823" y="21668"/>
                    <a:pt x="868" y="21623"/>
                    <a:pt x="914" y="21600"/>
                  </a:cubicBezTo>
                  <a:close/>
                  <a:moveTo>
                    <a:pt x="503" y="22467"/>
                  </a:moveTo>
                  <a:cubicBezTo>
                    <a:pt x="503" y="22467"/>
                    <a:pt x="503" y="22490"/>
                    <a:pt x="503" y="22490"/>
                  </a:cubicBezTo>
                  <a:cubicBezTo>
                    <a:pt x="503" y="22513"/>
                    <a:pt x="503" y="22559"/>
                    <a:pt x="480" y="22581"/>
                  </a:cubicBezTo>
                  <a:cubicBezTo>
                    <a:pt x="503" y="22536"/>
                    <a:pt x="503" y="22513"/>
                    <a:pt x="503" y="22467"/>
                  </a:cubicBezTo>
                  <a:close/>
                  <a:moveTo>
                    <a:pt x="1844" y="24664"/>
                  </a:moveTo>
                  <a:cubicBezTo>
                    <a:pt x="1716" y="24812"/>
                    <a:pt x="1607" y="25054"/>
                    <a:pt x="1530" y="25457"/>
                  </a:cubicBezTo>
                  <a:cubicBezTo>
                    <a:pt x="1530" y="25457"/>
                    <a:pt x="1530" y="25457"/>
                    <a:pt x="1530" y="25480"/>
                  </a:cubicBezTo>
                  <a:cubicBezTo>
                    <a:pt x="1515" y="25495"/>
                    <a:pt x="1510" y="25510"/>
                    <a:pt x="1508" y="25531"/>
                  </a:cubicBezTo>
                  <a:lnTo>
                    <a:pt x="1508" y="25531"/>
                  </a:lnTo>
                  <a:cubicBezTo>
                    <a:pt x="1513" y="25431"/>
                    <a:pt x="1536" y="25330"/>
                    <a:pt x="1576" y="25229"/>
                  </a:cubicBezTo>
                  <a:cubicBezTo>
                    <a:pt x="1599" y="25115"/>
                    <a:pt x="1621" y="25024"/>
                    <a:pt x="1667" y="24932"/>
                  </a:cubicBezTo>
                  <a:cubicBezTo>
                    <a:pt x="1713" y="24841"/>
                    <a:pt x="1758" y="24750"/>
                    <a:pt x="1804" y="24704"/>
                  </a:cubicBezTo>
                  <a:cubicBezTo>
                    <a:pt x="1818" y="24691"/>
                    <a:pt x="1831" y="24677"/>
                    <a:pt x="1844" y="24664"/>
                  </a:cubicBezTo>
                  <a:close/>
                  <a:moveTo>
                    <a:pt x="878" y="27478"/>
                  </a:moveTo>
                  <a:cubicBezTo>
                    <a:pt x="724" y="27617"/>
                    <a:pt x="592" y="27867"/>
                    <a:pt x="503" y="28333"/>
                  </a:cubicBezTo>
                  <a:cubicBezTo>
                    <a:pt x="503" y="28333"/>
                    <a:pt x="503" y="28333"/>
                    <a:pt x="503" y="28356"/>
                  </a:cubicBezTo>
                  <a:cubicBezTo>
                    <a:pt x="499" y="28360"/>
                    <a:pt x="496" y="28365"/>
                    <a:pt x="493" y="28370"/>
                  </a:cubicBezTo>
                  <a:lnTo>
                    <a:pt x="493" y="28370"/>
                  </a:lnTo>
                  <a:cubicBezTo>
                    <a:pt x="505" y="28282"/>
                    <a:pt x="513" y="28193"/>
                    <a:pt x="549" y="28105"/>
                  </a:cubicBezTo>
                  <a:cubicBezTo>
                    <a:pt x="572" y="27991"/>
                    <a:pt x="594" y="27877"/>
                    <a:pt x="640" y="27808"/>
                  </a:cubicBezTo>
                  <a:cubicBezTo>
                    <a:pt x="686" y="27717"/>
                    <a:pt x="731" y="27626"/>
                    <a:pt x="777" y="27580"/>
                  </a:cubicBezTo>
                  <a:cubicBezTo>
                    <a:pt x="815" y="27523"/>
                    <a:pt x="853" y="27498"/>
                    <a:pt x="878" y="27478"/>
                  </a:cubicBezTo>
                  <a:close/>
                  <a:moveTo>
                    <a:pt x="20407" y="34519"/>
                  </a:moveTo>
                  <a:cubicBezTo>
                    <a:pt x="20361" y="34565"/>
                    <a:pt x="20338" y="34587"/>
                    <a:pt x="20293" y="34633"/>
                  </a:cubicBezTo>
                  <a:lnTo>
                    <a:pt x="20270" y="34565"/>
                  </a:lnTo>
                  <a:cubicBezTo>
                    <a:pt x="20293" y="34565"/>
                    <a:pt x="20338" y="34542"/>
                    <a:pt x="20384" y="34519"/>
                  </a:cubicBezTo>
                  <a:close/>
                  <a:moveTo>
                    <a:pt x="12758" y="1"/>
                  </a:moveTo>
                  <a:cubicBezTo>
                    <a:pt x="12691" y="1"/>
                    <a:pt x="12623" y="3"/>
                    <a:pt x="12555" y="7"/>
                  </a:cubicBezTo>
                  <a:lnTo>
                    <a:pt x="12053" y="7"/>
                  </a:lnTo>
                  <a:cubicBezTo>
                    <a:pt x="11870" y="30"/>
                    <a:pt x="11710" y="53"/>
                    <a:pt x="11551" y="76"/>
                  </a:cubicBezTo>
                  <a:cubicBezTo>
                    <a:pt x="10866" y="144"/>
                    <a:pt x="10204" y="304"/>
                    <a:pt x="9588" y="464"/>
                  </a:cubicBezTo>
                  <a:cubicBezTo>
                    <a:pt x="8971" y="623"/>
                    <a:pt x="8423" y="829"/>
                    <a:pt x="7990" y="1126"/>
                  </a:cubicBezTo>
                  <a:cubicBezTo>
                    <a:pt x="7876" y="1194"/>
                    <a:pt x="7761" y="1285"/>
                    <a:pt x="7670" y="1377"/>
                  </a:cubicBezTo>
                  <a:cubicBezTo>
                    <a:pt x="7533" y="1468"/>
                    <a:pt x="7396" y="1559"/>
                    <a:pt x="7259" y="1651"/>
                  </a:cubicBezTo>
                  <a:cubicBezTo>
                    <a:pt x="7259" y="1651"/>
                    <a:pt x="7008" y="1696"/>
                    <a:pt x="6666" y="1856"/>
                  </a:cubicBezTo>
                  <a:cubicBezTo>
                    <a:pt x="6575" y="1902"/>
                    <a:pt x="6483" y="1925"/>
                    <a:pt x="6392" y="1993"/>
                  </a:cubicBezTo>
                  <a:cubicBezTo>
                    <a:pt x="6187" y="2107"/>
                    <a:pt x="5981" y="2290"/>
                    <a:pt x="5776" y="2518"/>
                  </a:cubicBezTo>
                  <a:cubicBezTo>
                    <a:pt x="5684" y="2632"/>
                    <a:pt x="5593" y="2746"/>
                    <a:pt x="5525" y="2906"/>
                  </a:cubicBezTo>
                  <a:cubicBezTo>
                    <a:pt x="5433" y="3020"/>
                    <a:pt x="5388" y="3180"/>
                    <a:pt x="5319" y="3317"/>
                  </a:cubicBezTo>
                  <a:cubicBezTo>
                    <a:pt x="5205" y="3614"/>
                    <a:pt x="5137" y="3933"/>
                    <a:pt x="5091" y="4230"/>
                  </a:cubicBezTo>
                  <a:cubicBezTo>
                    <a:pt x="5091" y="4390"/>
                    <a:pt x="5068" y="4549"/>
                    <a:pt x="5068" y="4709"/>
                  </a:cubicBezTo>
                  <a:cubicBezTo>
                    <a:pt x="4520" y="5622"/>
                    <a:pt x="4315" y="6923"/>
                    <a:pt x="4269" y="8270"/>
                  </a:cubicBezTo>
                  <a:cubicBezTo>
                    <a:pt x="4087" y="8270"/>
                    <a:pt x="3858" y="8316"/>
                    <a:pt x="3584" y="8407"/>
                  </a:cubicBezTo>
                  <a:cubicBezTo>
                    <a:pt x="2900" y="8681"/>
                    <a:pt x="2626" y="9320"/>
                    <a:pt x="2603" y="10050"/>
                  </a:cubicBezTo>
                  <a:cubicBezTo>
                    <a:pt x="2375" y="10438"/>
                    <a:pt x="2261" y="10872"/>
                    <a:pt x="2215" y="11351"/>
                  </a:cubicBezTo>
                  <a:cubicBezTo>
                    <a:pt x="2215" y="11397"/>
                    <a:pt x="2215" y="11420"/>
                    <a:pt x="2215" y="11465"/>
                  </a:cubicBezTo>
                  <a:cubicBezTo>
                    <a:pt x="2169" y="12744"/>
                    <a:pt x="2877" y="13885"/>
                    <a:pt x="3950" y="14433"/>
                  </a:cubicBezTo>
                  <a:cubicBezTo>
                    <a:pt x="3995" y="14844"/>
                    <a:pt x="4109" y="15232"/>
                    <a:pt x="4246" y="15597"/>
                  </a:cubicBezTo>
                  <a:cubicBezTo>
                    <a:pt x="4224" y="15711"/>
                    <a:pt x="4201" y="15802"/>
                    <a:pt x="4178" y="15894"/>
                  </a:cubicBezTo>
                  <a:cubicBezTo>
                    <a:pt x="3995" y="16327"/>
                    <a:pt x="3790" y="16738"/>
                    <a:pt x="3630" y="17080"/>
                  </a:cubicBezTo>
                  <a:cubicBezTo>
                    <a:pt x="3539" y="17240"/>
                    <a:pt x="3448" y="17377"/>
                    <a:pt x="3379" y="17491"/>
                  </a:cubicBezTo>
                  <a:cubicBezTo>
                    <a:pt x="3356" y="17514"/>
                    <a:pt x="3356" y="17537"/>
                    <a:pt x="3356" y="17537"/>
                  </a:cubicBezTo>
                  <a:cubicBezTo>
                    <a:pt x="3356" y="17537"/>
                    <a:pt x="3333" y="17560"/>
                    <a:pt x="3288" y="17628"/>
                  </a:cubicBezTo>
                  <a:cubicBezTo>
                    <a:pt x="3265" y="17651"/>
                    <a:pt x="3242" y="17697"/>
                    <a:pt x="3219" y="17742"/>
                  </a:cubicBezTo>
                  <a:cubicBezTo>
                    <a:pt x="3196" y="17765"/>
                    <a:pt x="3174" y="17788"/>
                    <a:pt x="3151" y="17811"/>
                  </a:cubicBezTo>
                  <a:cubicBezTo>
                    <a:pt x="3151" y="17811"/>
                    <a:pt x="3128" y="17857"/>
                    <a:pt x="3105" y="17879"/>
                  </a:cubicBezTo>
                  <a:cubicBezTo>
                    <a:pt x="3105" y="17902"/>
                    <a:pt x="3105" y="17925"/>
                    <a:pt x="3105" y="17948"/>
                  </a:cubicBezTo>
                  <a:lnTo>
                    <a:pt x="3105" y="18016"/>
                  </a:lnTo>
                  <a:lnTo>
                    <a:pt x="3174" y="18039"/>
                  </a:lnTo>
                  <a:cubicBezTo>
                    <a:pt x="3288" y="18085"/>
                    <a:pt x="3402" y="18130"/>
                    <a:pt x="3562" y="18176"/>
                  </a:cubicBezTo>
                  <a:lnTo>
                    <a:pt x="3836" y="18336"/>
                  </a:lnTo>
                  <a:cubicBezTo>
                    <a:pt x="3584" y="18998"/>
                    <a:pt x="2238" y="19386"/>
                    <a:pt x="2238" y="19386"/>
                  </a:cubicBezTo>
                  <a:cubicBezTo>
                    <a:pt x="2238" y="19386"/>
                    <a:pt x="2238" y="19386"/>
                    <a:pt x="2261" y="19409"/>
                  </a:cubicBezTo>
                  <a:lnTo>
                    <a:pt x="2146" y="19431"/>
                  </a:lnTo>
                  <a:lnTo>
                    <a:pt x="2101" y="19431"/>
                  </a:lnTo>
                  <a:lnTo>
                    <a:pt x="2146" y="19477"/>
                  </a:lnTo>
                  <a:lnTo>
                    <a:pt x="2283" y="19637"/>
                  </a:lnTo>
                  <a:cubicBezTo>
                    <a:pt x="2352" y="19705"/>
                    <a:pt x="2420" y="19774"/>
                    <a:pt x="2489" y="19842"/>
                  </a:cubicBezTo>
                  <a:cubicBezTo>
                    <a:pt x="2557" y="19911"/>
                    <a:pt x="2626" y="19979"/>
                    <a:pt x="2717" y="20025"/>
                  </a:cubicBezTo>
                  <a:cubicBezTo>
                    <a:pt x="3288" y="20504"/>
                    <a:pt x="3995" y="20847"/>
                    <a:pt x="4520" y="21029"/>
                  </a:cubicBezTo>
                  <a:cubicBezTo>
                    <a:pt x="4794" y="21121"/>
                    <a:pt x="5022" y="21166"/>
                    <a:pt x="5159" y="21235"/>
                  </a:cubicBezTo>
                  <a:cubicBezTo>
                    <a:pt x="5251" y="21258"/>
                    <a:pt x="5319" y="21258"/>
                    <a:pt x="5365" y="21280"/>
                  </a:cubicBezTo>
                  <a:lnTo>
                    <a:pt x="5410" y="21280"/>
                  </a:lnTo>
                  <a:cubicBezTo>
                    <a:pt x="5410" y="21280"/>
                    <a:pt x="5433" y="21303"/>
                    <a:pt x="5456" y="21303"/>
                  </a:cubicBezTo>
                  <a:lnTo>
                    <a:pt x="5319" y="21303"/>
                  </a:lnTo>
                  <a:lnTo>
                    <a:pt x="4497" y="21326"/>
                  </a:lnTo>
                  <a:lnTo>
                    <a:pt x="3676" y="21372"/>
                  </a:lnTo>
                  <a:lnTo>
                    <a:pt x="3539" y="21372"/>
                  </a:lnTo>
                  <a:cubicBezTo>
                    <a:pt x="2375" y="21394"/>
                    <a:pt x="1370" y="21440"/>
                    <a:pt x="1233" y="21463"/>
                  </a:cubicBezTo>
                  <a:cubicBezTo>
                    <a:pt x="1165" y="21486"/>
                    <a:pt x="1074" y="21509"/>
                    <a:pt x="1005" y="21531"/>
                  </a:cubicBezTo>
                  <a:cubicBezTo>
                    <a:pt x="982" y="21554"/>
                    <a:pt x="982" y="21554"/>
                    <a:pt x="960" y="21577"/>
                  </a:cubicBezTo>
                  <a:lnTo>
                    <a:pt x="914" y="21577"/>
                  </a:lnTo>
                  <a:cubicBezTo>
                    <a:pt x="868" y="21600"/>
                    <a:pt x="823" y="21623"/>
                    <a:pt x="754" y="21668"/>
                  </a:cubicBezTo>
                  <a:cubicBezTo>
                    <a:pt x="708" y="21737"/>
                    <a:pt x="663" y="21805"/>
                    <a:pt x="617" y="21897"/>
                  </a:cubicBezTo>
                  <a:cubicBezTo>
                    <a:pt x="572" y="21988"/>
                    <a:pt x="526" y="22102"/>
                    <a:pt x="480" y="22216"/>
                  </a:cubicBezTo>
                  <a:cubicBezTo>
                    <a:pt x="435" y="22422"/>
                    <a:pt x="389" y="22650"/>
                    <a:pt x="366" y="22832"/>
                  </a:cubicBezTo>
                  <a:cubicBezTo>
                    <a:pt x="366" y="22901"/>
                    <a:pt x="366" y="22969"/>
                    <a:pt x="366" y="23038"/>
                  </a:cubicBezTo>
                  <a:cubicBezTo>
                    <a:pt x="343" y="23061"/>
                    <a:pt x="366" y="23084"/>
                    <a:pt x="343" y="23084"/>
                  </a:cubicBezTo>
                  <a:lnTo>
                    <a:pt x="343" y="23106"/>
                  </a:lnTo>
                  <a:cubicBezTo>
                    <a:pt x="343" y="23106"/>
                    <a:pt x="343" y="23129"/>
                    <a:pt x="366" y="23198"/>
                  </a:cubicBezTo>
                  <a:cubicBezTo>
                    <a:pt x="366" y="23243"/>
                    <a:pt x="366" y="23312"/>
                    <a:pt x="366" y="23403"/>
                  </a:cubicBezTo>
                  <a:cubicBezTo>
                    <a:pt x="389" y="23472"/>
                    <a:pt x="389" y="23586"/>
                    <a:pt x="435" y="23677"/>
                  </a:cubicBezTo>
                  <a:cubicBezTo>
                    <a:pt x="457" y="23791"/>
                    <a:pt x="480" y="23882"/>
                    <a:pt x="549" y="23997"/>
                  </a:cubicBezTo>
                  <a:cubicBezTo>
                    <a:pt x="549" y="24019"/>
                    <a:pt x="572" y="24042"/>
                    <a:pt x="572" y="24065"/>
                  </a:cubicBezTo>
                  <a:cubicBezTo>
                    <a:pt x="594" y="24088"/>
                    <a:pt x="617" y="24111"/>
                    <a:pt x="617" y="24133"/>
                  </a:cubicBezTo>
                  <a:cubicBezTo>
                    <a:pt x="640" y="24133"/>
                    <a:pt x="663" y="24156"/>
                    <a:pt x="663" y="24179"/>
                  </a:cubicBezTo>
                  <a:cubicBezTo>
                    <a:pt x="686" y="24202"/>
                    <a:pt x="708" y="24225"/>
                    <a:pt x="708" y="24248"/>
                  </a:cubicBezTo>
                  <a:cubicBezTo>
                    <a:pt x="731" y="24248"/>
                    <a:pt x="731" y="24248"/>
                    <a:pt x="731" y="24270"/>
                  </a:cubicBezTo>
                  <a:cubicBezTo>
                    <a:pt x="754" y="24270"/>
                    <a:pt x="754" y="24270"/>
                    <a:pt x="777" y="24293"/>
                  </a:cubicBezTo>
                  <a:cubicBezTo>
                    <a:pt x="777" y="24293"/>
                    <a:pt x="800" y="24316"/>
                    <a:pt x="823" y="24316"/>
                  </a:cubicBezTo>
                  <a:cubicBezTo>
                    <a:pt x="845" y="24362"/>
                    <a:pt x="891" y="24362"/>
                    <a:pt x="914" y="24385"/>
                  </a:cubicBezTo>
                  <a:cubicBezTo>
                    <a:pt x="937" y="24407"/>
                    <a:pt x="982" y="24430"/>
                    <a:pt x="1005" y="24430"/>
                  </a:cubicBezTo>
                  <a:cubicBezTo>
                    <a:pt x="1005" y="24430"/>
                    <a:pt x="1028" y="24453"/>
                    <a:pt x="1028" y="24453"/>
                  </a:cubicBezTo>
                  <a:lnTo>
                    <a:pt x="1074" y="24453"/>
                  </a:lnTo>
                  <a:cubicBezTo>
                    <a:pt x="1097" y="24476"/>
                    <a:pt x="1119" y="24476"/>
                    <a:pt x="1119" y="24476"/>
                  </a:cubicBezTo>
                  <a:cubicBezTo>
                    <a:pt x="1119" y="24476"/>
                    <a:pt x="1100" y="24457"/>
                    <a:pt x="1079" y="24436"/>
                  </a:cubicBezTo>
                  <a:lnTo>
                    <a:pt x="1079" y="24436"/>
                  </a:lnTo>
                  <a:cubicBezTo>
                    <a:pt x="1187" y="24457"/>
                    <a:pt x="1313" y="24476"/>
                    <a:pt x="1439" y="24476"/>
                  </a:cubicBezTo>
                  <a:cubicBezTo>
                    <a:pt x="1644" y="24499"/>
                    <a:pt x="1850" y="24499"/>
                    <a:pt x="2055" y="24522"/>
                  </a:cubicBezTo>
                  <a:lnTo>
                    <a:pt x="2032" y="24522"/>
                  </a:lnTo>
                  <a:cubicBezTo>
                    <a:pt x="2010" y="24544"/>
                    <a:pt x="1987" y="24544"/>
                    <a:pt x="1987" y="24567"/>
                  </a:cubicBezTo>
                  <a:lnTo>
                    <a:pt x="1918" y="24567"/>
                  </a:lnTo>
                  <a:cubicBezTo>
                    <a:pt x="1895" y="24590"/>
                    <a:pt x="1827" y="24613"/>
                    <a:pt x="1781" y="24658"/>
                  </a:cubicBezTo>
                  <a:cubicBezTo>
                    <a:pt x="1713" y="24727"/>
                    <a:pt x="1667" y="24795"/>
                    <a:pt x="1621" y="24887"/>
                  </a:cubicBezTo>
                  <a:cubicBezTo>
                    <a:pt x="1576" y="24978"/>
                    <a:pt x="1530" y="25092"/>
                    <a:pt x="1507" y="25206"/>
                  </a:cubicBezTo>
                  <a:cubicBezTo>
                    <a:pt x="1439" y="25412"/>
                    <a:pt x="1416" y="25640"/>
                    <a:pt x="1393" y="25800"/>
                  </a:cubicBezTo>
                  <a:cubicBezTo>
                    <a:pt x="1370" y="25891"/>
                    <a:pt x="1370" y="25960"/>
                    <a:pt x="1370" y="26028"/>
                  </a:cubicBezTo>
                  <a:cubicBezTo>
                    <a:pt x="1370" y="26051"/>
                    <a:pt x="1370" y="26074"/>
                    <a:pt x="1370" y="26074"/>
                  </a:cubicBezTo>
                  <a:lnTo>
                    <a:pt x="1370" y="26096"/>
                  </a:lnTo>
                  <a:cubicBezTo>
                    <a:pt x="1370" y="26096"/>
                    <a:pt x="1370" y="26119"/>
                    <a:pt x="1370" y="26165"/>
                  </a:cubicBezTo>
                  <a:cubicBezTo>
                    <a:pt x="1370" y="26233"/>
                    <a:pt x="1370" y="26302"/>
                    <a:pt x="1393" y="26393"/>
                  </a:cubicBezTo>
                  <a:cubicBezTo>
                    <a:pt x="1393" y="26462"/>
                    <a:pt x="1416" y="26576"/>
                    <a:pt x="1439" y="26667"/>
                  </a:cubicBezTo>
                  <a:cubicBezTo>
                    <a:pt x="1462" y="26781"/>
                    <a:pt x="1507" y="26873"/>
                    <a:pt x="1553" y="26987"/>
                  </a:cubicBezTo>
                  <a:cubicBezTo>
                    <a:pt x="1576" y="27009"/>
                    <a:pt x="1576" y="27032"/>
                    <a:pt x="1599" y="27055"/>
                  </a:cubicBezTo>
                  <a:cubicBezTo>
                    <a:pt x="1599" y="27078"/>
                    <a:pt x="1621" y="27101"/>
                    <a:pt x="1644" y="27101"/>
                  </a:cubicBezTo>
                  <a:cubicBezTo>
                    <a:pt x="1644" y="27124"/>
                    <a:pt x="1667" y="27146"/>
                    <a:pt x="1690" y="27169"/>
                  </a:cubicBezTo>
                  <a:cubicBezTo>
                    <a:pt x="1690" y="27192"/>
                    <a:pt x="1713" y="27215"/>
                    <a:pt x="1736" y="27215"/>
                  </a:cubicBezTo>
                  <a:cubicBezTo>
                    <a:pt x="1736" y="27238"/>
                    <a:pt x="1758" y="27238"/>
                    <a:pt x="1758" y="27261"/>
                  </a:cubicBezTo>
                  <a:cubicBezTo>
                    <a:pt x="1758" y="27261"/>
                    <a:pt x="1781" y="27261"/>
                    <a:pt x="1781" y="27283"/>
                  </a:cubicBezTo>
                  <a:lnTo>
                    <a:pt x="1804" y="27283"/>
                  </a:lnTo>
                  <a:cubicBezTo>
                    <a:pt x="1485" y="27306"/>
                    <a:pt x="1279" y="27306"/>
                    <a:pt x="1211" y="27329"/>
                  </a:cubicBezTo>
                  <a:cubicBezTo>
                    <a:pt x="1165" y="27329"/>
                    <a:pt x="1119" y="27352"/>
                    <a:pt x="1074" y="27375"/>
                  </a:cubicBezTo>
                  <a:cubicBezTo>
                    <a:pt x="1051" y="27375"/>
                    <a:pt x="1028" y="27398"/>
                    <a:pt x="1005" y="27398"/>
                  </a:cubicBezTo>
                  <a:cubicBezTo>
                    <a:pt x="982" y="27420"/>
                    <a:pt x="960" y="27420"/>
                    <a:pt x="960" y="27443"/>
                  </a:cubicBezTo>
                  <a:lnTo>
                    <a:pt x="891" y="27443"/>
                  </a:lnTo>
                  <a:cubicBezTo>
                    <a:pt x="868" y="27466"/>
                    <a:pt x="800" y="27489"/>
                    <a:pt x="754" y="27534"/>
                  </a:cubicBezTo>
                  <a:cubicBezTo>
                    <a:pt x="686" y="27603"/>
                    <a:pt x="640" y="27671"/>
                    <a:pt x="594" y="27763"/>
                  </a:cubicBezTo>
                  <a:cubicBezTo>
                    <a:pt x="549" y="27854"/>
                    <a:pt x="503" y="27968"/>
                    <a:pt x="480" y="28059"/>
                  </a:cubicBezTo>
                  <a:cubicBezTo>
                    <a:pt x="412" y="28288"/>
                    <a:pt x="389" y="28516"/>
                    <a:pt x="366" y="28676"/>
                  </a:cubicBezTo>
                  <a:cubicBezTo>
                    <a:pt x="275" y="28676"/>
                    <a:pt x="183" y="28721"/>
                    <a:pt x="161" y="28767"/>
                  </a:cubicBezTo>
                  <a:cubicBezTo>
                    <a:pt x="92" y="28813"/>
                    <a:pt x="92" y="28835"/>
                    <a:pt x="92" y="28835"/>
                  </a:cubicBezTo>
                  <a:cubicBezTo>
                    <a:pt x="92" y="28835"/>
                    <a:pt x="69" y="28881"/>
                    <a:pt x="47" y="28927"/>
                  </a:cubicBezTo>
                  <a:cubicBezTo>
                    <a:pt x="24" y="28995"/>
                    <a:pt x="24" y="29064"/>
                    <a:pt x="1" y="29155"/>
                  </a:cubicBezTo>
                  <a:cubicBezTo>
                    <a:pt x="1" y="29338"/>
                    <a:pt x="24" y="29566"/>
                    <a:pt x="69" y="29771"/>
                  </a:cubicBezTo>
                  <a:cubicBezTo>
                    <a:pt x="115" y="30000"/>
                    <a:pt x="183" y="30228"/>
                    <a:pt x="252" y="30365"/>
                  </a:cubicBezTo>
                  <a:cubicBezTo>
                    <a:pt x="320" y="30525"/>
                    <a:pt x="389" y="30616"/>
                    <a:pt x="389" y="30616"/>
                  </a:cubicBezTo>
                  <a:cubicBezTo>
                    <a:pt x="435" y="30684"/>
                    <a:pt x="457" y="30776"/>
                    <a:pt x="503" y="30844"/>
                  </a:cubicBezTo>
                  <a:cubicBezTo>
                    <a:pt x="640" y="31141"/>
                    <a:pt x="845" y="31392"/>
                    <a:pt x="1097" y="31620"/>
                  </a:cubicBezTo>
                  <a:cubicBezTo>
                    <a:pt x="1119" y="31620"/>
                    <a:pt x="1119" y="31643"/>
                    <a:pt x="1142" y="31643"/>
                  </a:cubicBezTo>
                  <a:cubicBezTo>
                    <a:pt x="1211" y="31689"/>
                    <a:pt x="1279" y="31757"/>
                    <a:pt x="1348" y="31803"/>
                  </a:cubicBezTo>
                  <a:cubicBezTo>
                    <a:pt x="1370" y="31803"/>
                    <a:pt x="1393" y="31826"/>
                    <a:pt x="1416" y="31848"/>
                  </a:cubicBezTo>
                  <a:cubicBezTo>
                    <a:pt x="1485" y="31894"/>
                    <a:pt x="1576" y="31940"/>
                    <a:pt x="1644" y="31985"/>
                  </a:cubicBezTo>
                  <a:cubicBezTo>
                    <a:pt x="1667" y="31985"/>
                    <a:pt x="1690" y="32008"/>
                    <a:pt x="1713" y="32008"/>
                  </a:cubicBezTo>
                  <a:cubicBezTo>
                    <a:pt x="1781" y="32054"/>
                    <a:pt x="1850" y="32077"/>
                    <a:pt x="1941" y="32122"/>
                  </a:cubicBezTo>
                  <a:lnTo>
                    <a:pt x="1987" y="32122"/>
                  </a:lnTo>
                  <a:cubicBezTo>
                    <a:pt x="2078" y="32168"/>
                    <a:pt x="2169" y="32191"/>
                    <a:pt x="2261" y="32214"/>
                  </a:cubicBezTo>
                  <a:cubicBezTo>
                    <a:pt x="2283" y="32214"/>
                    <a:pt x="2306" y="32214"/>
                    <a:pt x="2329" y="32236"/>
                  </a:cubicBezTo>
                  <a:cubicBezTo>
                    <a:pt x="2420" y="32236"/>
                    <a:pt x="2512" y="32259"/>
                    <a:pt x="2603" y="32282"/>
                  </a:cubicBezTo>
                  <a:cubicBezTo>
                    <a:pt x="2646" y="32285"/>
                    <a:pt x="2690" y="32286"/>
                    <a:pt x="2733" y="32286"/>
                  </a:cubicBezTo>
                  <a:cubicBezTo>
                    <a:pt x="3029" y="32286"/>
                    <a:pt x="3322" y="32221"/>
                    <a:pt x="3598" y="32103"/>
                  </a:cubicBezTo>
                  <a:lnTo>
                    <a:pt x="3598" y="32103"/>
                  </a:lnTo>
                  <a:cubicBezTo>
                    <a:pt x="3644" y="32098"/>
                    <a:pt x="3804" y="32028"/>
                    <a:pt x="3995" y="31894"/>
                  </a:cubicBezTo>
                  <a:cubicBezTo>
                    <a:pt x="4109" y="31803"/>
                    <a:pt x="4246" y="31711"/>
                    <a:pt x="4361" y="31575"/>
                  </a:cubicBezTo>
                  <a:cubicBezTo>
                    <a:pt x="4475" y="31415"/>
                    <a:pt x="4566" y="31232"/>
                    <a:pt x="4589" y="31050"/>
                  </a:cubicBezTo>
                  <a:cubicBezTo>
                    <a:pt x="4612" y="31027"/>
                    <a:pt x="4612" y="30981"/>
                    <a:pt x="4612" y="30958"/>
                  </a:cubicBezTo>
                  <a:cubicBezTo>
                    <a:pt x="4749" y="31027"/>
                    <a:pt x="4886" y="31095"/>
                    <a:pt x="5022" y="31164"/>
                  </a:cubicBezTo>
                  <a:cubicBezTo>
                    <a:pt x="5022" y="31164"/>
                    <a:pt x="5045" y="31164"/>
                    <a:pt x="5068" y="31186"/>
                  </a:cubicBezTo>
                  <a:cubicBezTo>
                    <a:pt x="5159" y="31232"/>
                    <a:pt x="5274" y="31255"/>
                    <a:pt x="5365" y="31301"/>
                  </a:cubicBezTo>
                  <a:cubicBezTo>
                    <a:pt x="5388" y="31301"/>
                    <a:pt x="5410" y="31301"/>
                    <a:pt x="5433" y="31323"/>
                  </a:cubicBezTo>
                  <a:cubicBezTo>
                    <a:pt x="5525" y="31346"/>
                    <a:pt x="5616" y="31369"/>
                    <a:pt x="5707" y="31392"/>
                  </a:cubicBezTo>
                  <a:cubicBezTo>
                    <a:pt x="5707" y="31392"/>
                    <a:pt x="5730" y="31392"/>
                    <a:pt x="5753" y="31415"/>
                  </a:cubicBezTo>
                  <a:cubicBezTo>
                    <a:pt x="5799" y="31415"/>
                    <a:pt x="5844" y="31438"/>
                    <a:pt x="5890" y="31438"/>
                  </a:cubicBezTo>
                  <a:cubicBezTo>
                    <a:pt x="4840" y="33994"/>
                    <a:pt x="3425" y="37304"/>
                    <a:pt x="2763" y="38764"/>
                  </a:cubicBezTo>
                  <a:cubicBezTo>
                    <a:pt x="2580" y="39130"/>
                    <a:pt x="2466" y="39381"/>
                    <a:pt x="2420" y="39472"/>
                  </a:cubicBezTo>
                  <a:cubicBezTo>
                    <a:pt x="2398" y="39472"/>
                    <a:pt x="2398" y="39472"/>
                    <a:pt x="2398" y="39495"/>
                  </a:cubicBezTo>
                  <a:cubicBezTo>
                    <a:pt x="2398" y="39495"/>
                    <a:pt x="2398" y="39495"/>
                    <a:pt x="2398" y="39518"/>
                  </a:cubicBezTo>
                  <a:lnTo>
                    <a:pt x="2375" y="39518"/>
                  </a:lnTo>
                  <a:cubicBezTo>
                    <a:pt x="2375" y="39518"/>
                    <a:pt x="2375" y="39518"/>
                    <a:pt x="2375" y="39541"/>
                  </a:cubicBezTo>
                  <a:cubicBezTo>
                    <a:pt x="2375" y="39563"/>
                    <a:pt x="2375" y="39563"/>
                    <a:pt x="2375" y="39563"/>
                  </a:cubicBezTo>
                  <a:cubicBezTo>
                    <a:pt x="2375" y="39586"/>
                    <a:pt x="2375" y="39586"/>
                    <a:pt x="2375" y="39586"/>
                  </a:cubicBezTo>
                  <a:cubicBezTo>
                    <a:pt x="2375" y="39609"/>
                    <a:pt x="2398" y="39609"/>
                    <a:pt x="2398" y="39632"/>
                  </a:cubicBezTo>
                  <a:cubicBezTo>
                    <a:pt x="2398" y="39632"/>
                    <a:pt x="2398" y="39632"/>
                    <a:pt x="2398" y="39655"/>
                  </a:cubicBezTo>
                  <a:cubicBezTo>
                    <a:pt x="2420" y="39677"/>
                    <a:pt x="2420" y="39700"/>
                    <a:pt x="2420" y="39723"/>
                  </a:cubicBezTo>
                  <a:cubicBezTo>
                    <a:pt x="2443" y="39723"/>
                    <a:pt x="2443" y="39746"/>
                    <a:pt x="2443" y="39746"/>
                  </a:cubicBezTo>
                  <a:cubicBezTo>
                    <a:pt x="2443" y="39769"/>
                    <a:pt x="2466" y="39792"/>
                    <a:pt x="2466" y="39814"/>
                  </a:cubicBezTo>
                  <a:cubicBezTo>
                    <a:pt x="2489" y="39837"/>
                    <a:pt x="2489" y="39837"/>
                    <a:pt x="2489" y="39860"/>
                  </a:cubicBezTo>
                  <a:cubicBezTo>
                    <a:pt x="2512" y="39883"/>
                    <a:pt x="2512" y="39906"/>
                    <a:pt x="2535" y="39929"/>
                  </a:cubicBezTo>
                  <a:cubicBezTo>
                    <a:pt x="2535" y="39929"/>
                    <a:pt x="2557" y="39951"/>
                    <a:pt x="2557" y="39974"/>
                  </a:cubicBezTo>
                  <a:cubicBezTo>
                    <a:pt x="2557" y="39997"/>
                    <a:pt x="2580" y="40020"/>
                    <a:pt x="2603" y="40043"/>
                  </a:cubicBezTo>
                  <a:cubicBezTo>
                    <a:pt x="2603" y="40066"/>
                    <a:pt x="2626" y="40088"/>
                    <a:pt x="2626" y="40088"/>
                  </a:cubicBezTo>
                  <a:cubicBezTo>
                    <a:pt x="2649" y="40134"/>
                    <a:pt x="2671" y="40157"/>
                    <a:pt x="2671" y="40180"/>
                  </a:cubicBezTo>
                  <a:cubicBezTo>
                    <a:pt x="2694" y="40202"/>
                    <a:pt x="2694" y="40202"/>
                    <a:pt x="2717" y="40225"/>
                  </a:cubicBezTo>
                  <a:cubicBezTo>
                    <a:pt x="2740" y="40271"/>
                    <a:pt x="2786" y="40317"/>
                    <a:pt x="2808" y="40362"/>
                  </a:cubicBezTo>
                  <a:cubicBezTo>
                    <a:pt x="2831" y="40385"/>
                    <a:pt x="2854" y="40408"/>
                    <a:pt x="2854" y="40431"/>
                  </a:cubicBezTo>
                  <a:cubicBezTo>
                    <a:pt x="2877" y="40454"/>
                    <a:pt x="2900" y="40476"/>
                    <a:pt x="2945" y="40522"/>
                  </a:cubicBezTo>
                  <a:cubicBezTo>
                    <a:pt x="2945" y="40545"/>
                    <a:pt x="2968" y="40568"/>
                    <a:pt x="2991" y="40591"/>
                  </a:cubicBezTo>
                  <a:cubicBezTo>
                    <a:pt x="3014" y="40613"/>
                    <a:pt x="3037" y="40636"/>
                    <a:pt x="3082" y="40682"/>
                  </a:cubicBezTo>
                  <a:cubicBezTo>
                    <a:pt x="3105" y="40705"/>
                    <a:pt x="3128" y="40727"/>
                    <a:pt x="3151" y="40750"/>
                  </a:cubicBezTo>
                  <a:cubicBezTo>
                    <a:pt x="3174" y="40773"/>
                    <a:pt x="3196" y="40819"/>
                    <a:pt x="3219" y="40842"/>
                  </a:cubicBezTo>
                  <a:cubicBezTo>
                    <a:pt x="3265" y="40864"/>
                    <a:pt x="3288" y="40887"/>
                    <a:pt x="3311" y="40910"/>
                  </a:cubicBezTo>
                  <a:cubicBezTo>
                    <a:pt x="3333" y="40956"/>
                    <a:pt x="3379" y="40979"/>
                    <a:pt x="3402" y="41024"/>
                  </a:cubicBezTo>
                  <a:cubicBezTo>
                    <a:pt x="3448" y="41047"/>
                    <a:pt x="3470" y="41070"/>
                    <a:pt x="3493" y="41093"/>
                  </a:cubicBezTo>
                  <a:cubicBezTo>
                    <a:pt x="3562" y="41138"/>
                    <a:pt x="3607" y="41207"/>
                    <a:pt x="3676" y="41252"/>
                  </a:cubicBezTo>
                  <a:cubicBezTo>
                    <a:pt x="3721" y="41275"/>
                    <a:pt x="3744" y="41298"/>
                    <a:pt x="3767" y="41321"/>
                  </a:cubicBezTo>
                  <a:cubicBezTo>
                    <a:pt x="3813" y="41367"/>
                    <a:pt x="3858" y="41389"/>
                    <a:pt x="3904" y="41435"/>
                  </a:cubicBezTo>
                  <a:cubicBezTo>
                    <a:pt x="3950" y="41458"/>
                    <a:pt x="3995" y="41481"/>
                    <a:pt x="4018" y="41504"/>
                  </a:cubicBezTo>
                  <a:cubicBezTo>
                    <a:pt x="4064" y="41549"/>
                    <a:pt x="4109" y="41572"/>
                    <a:pt x="4155" y="41595"/>
                  </a:cubicBezTo>
                  <a:cubicBezTo>
                    <a:pt x="4201" y="41640"/>
                    <a:pt x="4246" y="41663"/>
                    <a:pt x="4292" y="41686"/>
                  </a:cubicBezTo>
                  <a:cubicBezTo>
                    <a:pt x="4338" y="41709"/>
                    <a:pt x="4383" y="41755"/>
                    <a:pt x="4429" y="41777"/>
                  </a:cubicBezTo>
                  <a:cubicBezTo>
                    <a:pt x="4475" y="41800"/>
                    <a:pt x="4520" y="41846"/>
                    <a:pt x="4566" y="41869"/>
                  </a:cubicBezTo>
                  <a:cubicBezTo>
                    <a:pt x="4634" y="41892"/>
                    <a:pt x="4703" y="41937"/>
                    <a:pt x="4771" y="41960"/>
                  </a:cubicBezTo>
                  <a:cubicBezTo>
                    <a:pt x="4794" y="41983"/>
                    <a:pt x="4840" y="42006"/>
                    <a:pt x="4886" y="42028"/>
                  </a:cubicBezTo>
                  <a:cubicBezTo>
                    <a:pt x="4977" y="42097"/>
                    <a:pt x="5091" y="42143"/>
                    <a:pt x="5205" y="42188"/>
                  </a:cubicBezTo>
                  <a:cubicBezTo>
                    <a:pt x="5251" y="42211"/>
                    <a:pt x="5296" y="42234"/>
                    <a:pt x="5342" y="42257"/>
                  </a:cubicBezTo>
                  <a:cubicBezTo>
                    <a:pt x="5410" y="42280"/>
                    <a:pt x="5479" y="42325"/>
                    <a:pt x="5570" y="42348"/>
                  </a:cubicBezTo>
                  <a:cubicBezTo>
                    <a:pt x="5616" y="42371"/>
                    <a:pt x="5662" y="42394"/>
                    <a:pt x="5730" y="42417"/>
                  </a:cubicBezTo>
                  <a:cubicBezTo>
                    <a:pt x="5799" y="42462"/>
                    <a:pt x="5867" y="42485"/>
                    <a:pt x="5958" y="42508"/>
                  </a:cubicBezTo>
                  <a:cubicBezTo>
                    <a:pt x="6004" y="42531"/>
                    <a:pt x="6072" y="42553"/>
                    <a:pt x="6141" y="42576"/>
                  </a:cubicBezTo>
                  <a:cubicBezTo>
                    <a:pt x="6209" y="42622"/>
                    <a:pt x="6301" y="42645"/>
                    <a:pt x="6392" y="42668"/>
                  </a:cubicBezTo>
                  <a:cubicBezTo>
                    <a:pt x="6460" y="42690"/>
                    <a:pt x="6506" y="42713"/>
                    <a:pt x="6575" y="42736"/>
                  </a:cubicBezTo>
                  <a:cubicBezTo>
                    <a:pt x="6689" y="42759"/>
                    <a:pt x="6803" y="42805"/>
                    <a:pt x="6917" y="42827"/>
                  </a:cubicBezTo>
                  <a:cubicBezTo>
                    <a:pt x="6963" y="42850"/>
                    <a:pt x="6985" y="42850"/>
                    <a:pt x="7031" y="42873"/>
                  </a:cubicBezTo>
                  <a:cubicBezTo>
                    <a:pt x="7122" y="42896"/>
                    <a:pt x="7214" y="42919"/>
                    <a:pt x="7328" y="42942"/>
                  </a:cubicBezTo>
                  <a:cubicBezTo>
                    <a:pt x="7373" y="43147"/>
                    <a:pt x="7442" y="43352"/>
                    <a:pt x="7510" y="43512"/>
                  </a:cubicBezTo>
                  <a:cubicBezTo>
                    <a:pt x="7533" y="43558"/>
                    <a:pt x="7556" y="43603"/>
                    <a:pt x="7556" y="43649"/>
                  </a:cubicBezTo>
                  <a:cubicBezTo>
                    <a:pt x="7602" y="43740"/>
                    <a:pt x="7625" y="43786"/>
                    <a:pt x="7625" y="43786"/>
                  </a:cubicBezTo>
                  <a:cubicBezTo>
                    <a:pt x="7625" y="43786"/>
                    <a:pt x="7670" y="43877"/>
                    <a:pt x="7761" y="44037"/>
                  </a:cubicBezTo>
                  <a:cubicBezTo>
                    <a:pt x="7921" y="44653"/>
                    <a:pt x="8127" y="45270"/>
                    <a:pt x="8332" y="45909"/>
                  </a:cubicBezTo>
                  <a:cubicBezTo>
                    <a:pt x="8332" y="45909"/>
                    <a:pt x="8332" y="45932"/>
                    <a:pt x="8332" y="45932"/>
                  </a:cubicBezTo>
                  <a:cubicBezTo>
                    <a:pt x="8446" y="46228"/>
                    <a:pt x="8538" y="46525"/>
                    <a:pt x="8629" y="46822"/>
                  </a:cubicBezTo>
                  <a:cubicBezTo>
                    <a:pt x="8629" y="46845"/>
                    <a:pt x="8652" y="46845"/>
                    <a:pt x="8652" y="46867"/>
                  </a:cubicBezTo>
                  <a:cubicBezTo>
                    <a:pt x="8948" y="47758"/>
                    <a:pt x="9245" y="48602"/>
                    <a:pt x="9519" y="49355"/>
                  </a:cubicBezTo>
                  <a:lnTo>
                    <a:pt x="11939" y="49355"/>
                  </a:lnTo>
                  <a:cubicBezTo>
                    <a:pt x="12053" y="49355"/>
                    <a:pt x="12190" y="49355"/>
                    <a:pt x="12304" y="49333"/>
                  </a:cubicBezTo>
                  <a:cubicBezTo>
                    <a:pt x="12304" y="47917"/>
                    <a:pt x="12304" y="45954"/>
                    <a:pt x="12304" y="44220"/>
                  </a:cubicBezTo>
                  <a:cubicBezTo>
                    <a:pt x="12304" y="43969"/>
                    <a:pt x="12304" y="43740"/>
                    <a:pt x="12281" y="43512"/>
                  </a:cubicBezTo>
                  <a:lnTo>
                    <a:pt x="12988" y="43512"/>
                  </a:lnTo>
                  <a:cubicBezTo>
                    <a:pt x="13103" y="45293"/>
                    <a:pt x="13262" y="47621"/>
                    <a:pt x="13399" y="49333"/>
                  </a:cubicBezTo>
                  <a:lnTo>
                    <a:pt x="16275" y="49333"/>
                  </a:lnTo>
                  <a:cubicBezTo>
                    <a:pt x="16732" y="47758"/>
                    <a:pt x="17211" y="45840"/>
                    <a:pt x="17576" y="44128"/>
                  </a:cubicBezTo>
                  <a:cubicBezTo>
                    <a:pt x="17645" y="43969"/>
                    <a:pt x="17691" y="43855"/>
                    <a:pt x="17691" y="43855"/>
                  </a:cubicBezTo>
                  <a:cubicBezTo>
                    <a:pt x="17691" y="43855"/>
                    <a:pt x="17736" y="43763"/>
                    <a:pt x="17782" y="43581"/>
                  </a:cubicBezTo>
                  <a:cubicBezTo>
                    <a:pt x="17782" y="43581"/>
                    <a:pt x="17782" y="43558"/>
                    <a:pt x="17782" y="43558"/>
                  </a:cubicBezTo>
                  <a:cubicBezTo>
                    <a:pt x="17805" y="43512"/>
                    <a:pt x="17805" y="43489"/>
                    <a:pt x="17827" y="43444"/>
                  </a:cubicBezTo>
                  <a:cubicBezTo>
                    <a:pt x="17827" y="43421"/>
                    <a:pt x="17827" y="43375"/>
                    <a:pt x="17850" y="43352"/>
                  </a:cubicBezTo>
                  <a:cubicBezTo>
                    <a:pt x="17850" y="43330"/>
                    <a:pt x="17850" y="43307"/>
                    <a:pt x="17850" y="43307"/>
                  </a:cubicBezTo>
                  <a:cubicBezTo>
                    <a:pt x="17873" y="43261"/>
                    <a:pt x="17873" y="43215"/>
                    <a:pt x="17896" y="43170"/>
                  </a:cubicBezTo>
                  <a:cubicBezTo>
                    <a:pt x="17896" y="43170"/>
                    <a:pt x="17896" y="43147"/>
                    <a:pt x="17896" y="43147"/>
                  </a:cubicBezTo>
                  <a:cubicBezTo>
                    <a:pt x="17896" y="43078"/>
                    <a:pt x="17919" y="43033"/>
                    <a:pt x="17919" y="42987"/>
                  </a:cubicBezTo>
                  <a:cubicBezTo>
                    <a:pt x="17942" y="42919"/>
                    <a:pt x="17942" y="42873"/>
                    <a:pt x="17942" y="42827"/>
                  </a:cubicBezTo>
                  <a:cubicBezTo>
                    <a:pt x="18010" y="42805"/>
                    <a:pt x="18056" y="42782"/>
                    <a:pt x="18101" y="42782"/>
                  </a:cubicBezTo>
                  <a:cubicBezTo>
                    <a:pt x="18193" y="42759"/>
                    <a:pt x="18261" y="42713"/>
                    <a:pt x="18352" y="42690"/>
                  </a:cubicBezTo>
                  <a:cubicBezTo>
                    <a:pt x="18421" y="42668"/>
                    <a:pt x="18512" y="42645"/>
                    <a:pt x="18581" y="42622"/>
                  </a:cubicBezTo>
                  <a:cubicBezTo>
                    <a:pt x="18649" y="42599"/>
                    <a:pt x="18740" y="42553"/>
                    <a:pt x="18809" y="42531"/>
                  </a:cubicBezTo>
                  <a:cubicBezTo>
                    <a:pt x="18877" y="42508"/>
                    <a:pt x="18946" y="42485"/>
                    <a:pt x="19037" y="42462"/>
                  </a:cubicBezTo>
                  <a:cubicBezTo>
                    <a:pt x="19106" y="42417"/>
                    <a:pt x="19174" y="42394"/>
                    <a:pt x="19243" y="42371"/>
                  </a:cubicBezTo>
                  <a:cubicBezTo>
                    <a:pt x="19311" y="42348"/>
                    <a:pt x="19380" y="42302"/>
                    <a:pt x="19448" y="42280"/>
                  </a:cubicBezTo>
                  <a:cubicBezTo>
                    <a:pt x="19517" y="42234"/>
                    <a:pt x="19585" y="42211"/>
                    <a:pt x="19653" y="42165"/>
                  </a:cubicBezTo>
                  <a:cubicBezTo>
                    <a:pt x="19768" y="42120"/>
                    <a:pt x="19882" y="42074"/>
                    <a:pt x="19996" y="42006"/>
                  </a:cubicBezTo>
                  <a:cubicBezTo>
                    <a:pt x="20042" y="41983"/>
                    <a:pt x="20110" y="41960"/>
                    <a:pt x="20156" y="41914"/>
                  </a:cubicBezTo>
                  <a:cubicBezTo>
                    <a:pt x="20224" y="41892"/>
                    <a:pt x="20270" y="41846"/>
                    <a:pt x="20338" y="41823"/>
                  </a:cubicBezTo>
                  <a:cubicBezTo>
                    <a:pt x="20384" y="41800"/>
                    <a:pt x="20452" y="41755"/>
                    <a:pt x="20498" y="41732"/>
                  </a:cubicBezTo>
                  <a:cubicBezTo>
                    <a:pt x="20544" y="41709"/>
                    <a:pt x="20612" y="41663"/>
                    <a:pt x="20658" y="41640"/>
                  </a:cubicBezTo>
                  <a:cubicBezTo>
                    <a:pt x="20703" y="41595"/>
                    <a:pt x="20749" y="41572"/>
                    <a:pt x="20795" y="41549"/>
                  </a:cubicBezTo>
                  <a:cubicBezTo>
                    <a:pt x="20840" y="41504"/>
                    <a:pt x="20909" y="41481"/>
                    <a:pt x="20955" y="41435"/>
                  </a:cubicBezTo>
                  <a:cubicBezTo>
                    <a:pt x="21000" y="41412"/>
                    <a:pt x="21046" y="41367"/>
                    <a:pt x="21069" y="41344"/>
                  </a:cubicBezTo>
                  <a:cubicBezTo>
                    <a:pt x="21137" y="41321"/>
                    <a:pt x="21183" y="41275"/>
                    <a:pt x="21228" y="41230"/>
                  </a:cubicBezTo>
                  <a:cubicBezTo>
                    <a:pt x="21251" y="41207"/>
                    <a:pt x="21297" y="41184"/>
                    <a:pt x="21343" y="41138"/>
                  </a:cubicBezTo>
                  <a:cubicBezTo>
                    <a:pt x="21388" y="41115"/>
                    <a:pt x="21434" y="41070"/>
                    <a:pt x="21457" y="41047"/>
                  </a:cubicBezTo>
                  <a:cubicBezTo>
                    <a:pt x="21502" y="41024"/>
                    <a:pt x="21548" y="40979"/>
                    <a:pt x="21571" y="40956"/>
                  </a:cubicBezTo>
                  <a:cubicBezTo>
                    <a:pt x="21639" y="40887"/>
                    <a:pt x="21708" y="40842"/>
                    <a:pt x="21776" y="40773"/>
                  </a:cubicBezTo>
                  <a:cubicBezTo>
                    <a:pt x="21799" y="40750"/>
                    <a:pt x="21845" y="40705"/>
                    <a:pt x="21868" y="40682"/>
                  </a:cubicBezTo>
                  <a:cubicBezTo>
                    <a:pt x="21913" y="40636"/>
                    <a:pt x="21936" y="40613"/>
                    <a:pt x="21982" y="40568"/>
                  </a:cubicBezTo>
                  <a:cubicBezTo>
                    <a:pt x="22004" y="40545"/>
                    <a:pt x="22027" y="40522"/>
                    <a:pt x="22050" y="40499"/>
                  </a:cubicBezTo>
                  <a:cubicBezTo>
                    <a:pt x="22096" y="40454"/>
                    <a:pt x="22119" y="40431"/>
                    <a:pt x="22141" y="40385"/>
                  </a:cubicBezTo>
                  <a:cubicBezTo>
                    <a:pt x="22164" y="40362"/>
                    <a:pt x="22210" y="40339"/>
                    <a:pt x="22233" y="40317"/>
                  </a:cubicBezTo>
                  <a:cubicBezTo>
                    <a:pt x="22256" y="40271"/>
                    <a:pt x="22278" y="40248"/>
                    <a:pt x="22301" y="40202"/>
                  </a:cubicBezTo>
                  <a:cubicBezTo>
                    <a:pt x="22324" y="40180"/>
                    <a:pt x="22347" y="40157"/>
                    <a:pt x="22370" y="40134"/>
                  </a:cubicBezTo>
                  <a:cubicBezTo>
                    <a:pt x="22393" y="40111"/>
                    <a:pt x="22415" y="40066"/>
                    <a:pt x="22438" y="40043"/>
                  </a:cubicBezTo>
                  <a:cubicBezTo>
                    <a:pt x="22461" y="40020"/>
                    <a:pt x="22484" y="39997"/>
                    <a:pt x="22507" y="39974"/>
                  </a:cubicBezTo>
                  <a:cubicBezTo>
                    <a:pt x="22507" y="39929"/>
                    <a:pt x="22529" y="39906"/>
                    <a:pt x="22552" y="39883"/>
                  </a:cubicBezTo>
                  <a:cubicBezTo>
                    <a:pt x="22575" y="39860"/>
                    <a:pt x="22598" y="39837"/>
                    <a:pt x="22598" y="39814"/>
                  </a:cubicBezTo>
                  <a:cubicBezTo>
                    <a:pt x="22621" y="39792"/>
                    <a:pt x="22644" y="39746"/>
                    <a:pt x="22666" y="39723"/>
                  </a:cubicBezTo>
                  <a:cubicBezTo>
                    <a:pt x="22666" y="39700"/>
                    <a:pt x="22689" y="39677"/>
                    <a:pt x="22712" y="39655"/>
                  </a:cubicBezTo>
                  <a:cubicBezTo>
                    <a:pt x="22735" y="39632"/>
                    <a:pt x="22735" y="39586"/>
                    <a:pt x="22758" y="39563"/>
                  </a:cubicBezTo>
                  <a:cubicBezTo>
                    <a:pt x="22781" y="39541"/>
                    <a:pt x="22803" y="39495"/>
                    <a:pt x="22803" y="39472"/>
                  </a:cubicBezTo>
                  <a:cubicBezTo>
                    <a:pt x="22826" y="39449"/>
                    <a:pt x="22826" y="39426"/>
                    <a:pt x="22849" y="39426"/>
                  </a:cubicBezTo>
                  <a:cubicBezTo>
                    <a:pt x="22849" y="39404"/>
                    <a:pt x="22872" y="39381"/>
                    <a:pt x="22872" y="39358"/>
                  </a:cubicBezTo>
                  <a:cubicBezTo>
                    <a:pt x="22895" y="39335"/>
                    <a:pt x="22895" y="39335"/>
                    <a:pt x="22895" y="39312"/>
                  </a:cubicBezTo>
                  <a:cubicBezTo>
                    <a:pt x="22918" y="39289"/>
                    <a:pt x="22918" y="39267"/>
                    <a:pt x="22918" y="39267"/>
                  </a:cubicBezTo>
                  <a:cubicBezTo>
                    <a:pt x="22940" y="39244"/>
                    <a:pt x="22940" y="39244"/>
                    <a:pt x="22940" y="39221"/>
                  </a:cubicBezTo>
                  <a:cubicBezTo>
                    <a:pt x="22940" y="39198"/>
                    <a:pt x="22963" y="39198"/>
                    <a:pt x="22963" y="39175"/>
                  </a:cubicBezTo>
                  <a:cubicBezTo>
                    <a:pt x="22963" y="39175"/>
                    <a:pt x="22963" y="39153"/>
                    <a:pt x="22963" y="39153"/>
                  </a:cubicBezTo>
                  <a:cubicBezTo>
                    <a:pt x="22986" y="39130"/>
                    <a:pt x="22986" y="39130"/>
                    <a:pt x="22986" y="39107"/>
                  </a:cubicBezTo>
                  <a:cubicBezTo>
                    <a:pt x="22986" y="39107"/>
                    <a:pt x="22986" y="39107"/>
                    <a:pt x="22986" y="39084"/>
                  </a:cubicBezTo>
                  <a:cubicBezTo>
                    <a:pt x="22986" y="39084"/>
                    <a:pt x="23009" y="39084"/>
                    <a:pt x="23009" y="39061"/>
                  </a:cubicBezTo>
                  <a:lnTo>
                    <a:pt x="20384" y="34770"/>
                  </a:lnTo>
                  <a:cubicBezTo>
                    <a:pt x="20521" y="34587"/>
                    <a:pt x="20703" y="34405"/>
                    <a:pt x="20863" y="34199"/>
                  </a:cubicBezTo>
                  <a:cubicBezTo>
                    <a:pt x="20886" y="34177"/>
                    <a:pt x="20909" y="34131"/>
                    <a:pt x="20932" y="34108"/>
                  </a:cubicBezTo>
                  <a:cubicBezTo>
                    <a:pt x="20932" y="34108"/>
                    <a:pt x="20955" y="34085"/>
                    <a:pt x="20955" y="34062"/>
                  </a:cubicBezTo>
                  <a:cubicBezTo>
                    <a:pt x="21000" y="34017"/>
                    <a:pt x="21023" y="33971"/>
                    <a:pt x="21069" y="33926"/>
                  </a:cubicBezTo>
                  <a:cubicBezTo>
                    <a:pt x="21069" y="33903"/>
                    <a:pt x="21091" y="33880"/>
                    <a:pt x="21114" y="33857"/>
                  </a:cubicBezTo>
                  <a:cubicBezTo>
                    <a:pt x="21137" y="33789"/>
                    <a:pt x="21183" y="33743"/>
                    <a:pt x="21206" y="33674"/>
                  </a:cubicBezTo>
                  <a:cubicBezTo>
                    <a:pt x="21206" y="33674"/>
                    <a:pt x="21206" y="33674"/>
                    <a:pt x="21206" y="33652"/>
                  </a:cubicBezTo>
                  <a:cubicBezTo>
                    <a:pt x="21297" y="33515"/>
                    <a:pt x="21365" y="33355"/>
                    <a:pt x="21434" y="33195"/>
                  </a:cubicBezTo>
                  <a:cubicBezTo>
                    <a:pt x="21753" y="32465"/>
                    <a:pt x="21799" y="31666"/>
                    <a:pt x="21868" y="31095"/>
                  </a:cubicBezTo>
                  <a:cubicBezTo>
                    <a:pt x="21890" y="30798"/>
                    <a:pt x="21890" y="30570"/>
                    <a:pt x="21890" y="30388"/>
                  </a:cubicBezTo>
                  <a:cubicBezTo>
                    <a:pt x="21890" y="30296"/>
                    <a:pt x="21913" y="30228"/>
                    <a:pt x="21913" y="30182"/>
                  </a:cubicBezTo>
                  <a:cubicBezTo>
                    <a:pt x="21913" y="30137"/>
                    <a:pt x="21913" y="30114"/>
                    <a:pt x="21913" y="30114"/>
                  </a:cubicBezTo>
                  <a:cubicBezTo>
                    <a:pt x="21913" y="30114"/>
                    <a:pt x="21890" y="30022"/>
                    <a:pt x="21890" y="29840"/>
                  </a:cubicBezTo>
                  <a:cubicBezTo>
                    <a:pt x="21868" y="29680"/>
                    <a:pt x="21868" y="29429"/>
                    <a:pt x="21822" y="29155"/>
                  </a:cubicBezTo>
                  <a:cubicBezTo>
                    <a:pt x="21799" y="28995"/>
                    <a:pt x="21776" y="28835"/>
                    <a:pt x="21753" y="28676"/>
                  </a:cubicBezTo>
                  <a:cubicBezTo>
                    <a:pt x="21731" y="28516"/>
                    <a:pt x="21708" y="28333"/>
                    <a:pt x="21662" y="28174"/>
                  </a:cubicBezTo>
                  <a:cubicBezTo>
                    <a:pt x="21594" y="27808"/>
                    <a:pt x="21525" y="27420"/>
                    <a:pt x="21434" y="27055"/>
                  </a:cubicBezTo>
                  <a:cubicBezTo>
                    <a:pt x="21411" y="26941"/>
                    <a:pt x="21388" y="26827"/>
                    <a:pt x="21343" y="26690"/>
                  </a:cubicBezTo>
                  <a:cubicBezTo>
                    <a:pt x="21343" y="26599"/>
                    <a:pt x="21320" y="26530"/>
                    <a:pt x="21320" y="26484"/>
                  </a:cubicBezTo>
                  <a:cubicBezTo>
                    <a:pt x="21320" y="26462"/>
                    <a:pt x="21297" y="26439"/>
                    <a:pt x="21297" y="26439"/>
                  </a:cubicBezTo>
                  <a:cubicBezTo>
                    <a:pt x="21297" y="26416"/>
                    <a:pt x="21297" y="26416"/>
                    <a:pt x="21297" y="26416"/>
                  </a:cubicBezTo>
                  <a:cubicBezTo>
                    <a:pt x="21297" y="26393"/>
                    <a:pt x="21297" y="26393"/>
                    <a:pt x="21297" y="26370"/>
                  </a:cubicBezTo>
                  <a:lnTo>
                    <a:pt x="21959" y="26370"/>
                  </a:lnTo>
                  <a:cubicBezTo>
                    <a:pt x="21982" y="26370"/>
                    <a:pt x="21982" y="26370"/>
                    <a:pt x="22004" y="26348"/>
                  </a:cubicBezTo>
                  <a:lnTo>
                    <a:pt x="22164" y="26348"/>
                  </a:lnTo>
                  <a:cubicBezTo>
                    <a:pt x="22187" y="26348"/>
                    <a:pt x="22187" y="26325"/>
                    <a:pt x="22187" y="26325"/>
                  </a:cubicBezTo>
                  <a:cubicBezTo>
                    <a:pt x="22233" y="26325"/>
                    <a:pt x="22278" y="26325"/>
                    <a:pt x="22324" y="26302"/>
                  </a:cubicBezTo>
                  <a:lnTo>
                    <a:pt x="22347" y="26302"/>
                  </a:lnTo>
                  <a:cubicBezTo>
                    <a:pt x="22393" y="26302"/>
                    <a:pt x="22415" y="26279"/>
                    <a:pt x="22461" y="26279"/>
                  </a:cubicBezTo>
                  <a:cubicBezTo>
                    <a:pt x="22461" y="26279"/>
                    <a:pt x="22461" y="26256"/>
                    <a:pt x="22484" y="26256"/>
                  </a:cubicBezTo>
                  <a:cubicBezTo>
                    <a:pt x="22552" y="26233"/>
                    <a:pt x="22621" y="26211"/>
                    <a:pt x="22666" y="26165"/>
                  </a:cubicBezTo>
                  <a:cubicBezTo>
                    <a:pt x="23123" y="25845"/>
                    <a:pt x="22621" y="25206"/>
                    <a:pt x="22096" y="24567"/>
                  </a:cubicBezTo>
                  <a:cubicBezTo>
                    <a:pt x="21594" y="23997"/>
                    <a:pt x="21114" y="22581"/>
                    <a:pt x="20635" y="21463"/>
                  </a:cubicBezTo>
                  <a:cubicBezTo>
                    <a:pt x="21845" y="21372"/>
                    <a:pt x="23123" y="21029"/>
                    <a:pt x="24173" y="20664"/>
                  </a:cubicBezTo>
                  <a:cubicBezTo>
                    <a:pt x="24196" y="20641"/>
                    <a:pt x="24219" y="20641"/>
                    <a:pt x="24241" y="20641"/>
                  </a:cubicBezTo>
                  <a:cubicBezTo>
                    <a:pt x="24721" y="20504"/>
                    <a:pt x="25200" y="20322"/>
                    <a:pt x="25520" y="20139"/>
                  </a:cubicBezTo>
                  <a:cubicBezTo>
                    <a:pt x="25542" y="20116"/>
                    <a:pt x="25588" y="20093"/>
                    <a:pt x="25611" y="20093"/>
                  </a:cubicBezTo>
                  <a:cubicBezTo>
                    <a:pt x="25953" y="19934"/>
                    <a:pt x="26250" y="19797"/>
                    <a:pt x="26433" y="19705"/>
                  </a:cubicBezTo>
                  <a:lnTo>
                    <a:pt x="26478" y="19705"/>
                  </a:lnTo>
                  <a:lnTo>
                    <a:pt x="26570" y="19683"/>
                  </a:lnTo>
                  <a:lnTo>
                    <a:pt x="26615" y="19683"/>
                  </a:lnTo>
                  <a:cubicBezTo>
                    <a:pt x="26638" y="19683"/>
                    <a:pt x="26661" y="19683"/>
                    <a:pt x="26638" y="19660"/>
                  </a:cubicBezTo>
                  <a:cubicBezTo>
                    <a:pt x="26638" y="19660"/>
                    <a:pt x="26615" y="19637"/>
                    <a:pt x="26615" y="19614"/>
                  </a:cubicBezTo>
                  <a:cubicBezTo>
                    <a:pt x="26661" y="19591"/>
                    <a:pt x="26707" y="19568"/>
                    <a:pt x="26707" y="19568"/>
                  </a:cubicBezTo>
                  <a:cubicBezTo>
                    <a:pt x="26615" y="19523"/>
                    <a:pt x="26547" y="19454"/>
                    <a:pt x="26478" y="19386"/>
                  </a:cubicBezTo>
                  <a:cubicBezTo>
                    <a:pt x="26455" y="19386"/>
                    <a:pt x="26433" y="19363"/>
                    <a:pt x="26410" y="19340"/>
                  </a:cubicBezTo>
                  <a:cubicBezTo>
                    <a:pt x="26387" y="19317"/>
                    <a:pt x="26364" y="19295"/>
                    <a:pt x="26341" y="19272"/>
                  </a:cubicBezTo>
                  <a:cubicBezTo>
                    <a:pt x="26113" y="18975"/>
                    <a:pt x="25976" y="18770"/>
                    <a:pt x="25976" y="18770"/>
                  </a:cubicBezTo>
                  <a:cubicBezTo>
                    <a:pt x="25976" y="18770"/>
                    <a:pt x="25748" y="18496"/>
                    <a:pt x="25451" y="18085"/>
                  </a:cubicBezTo>
                  <a:cubicBezTo>
                    <a:pt x="25405" y="18016"/>
                    <a:pt x="25360" y="17925"/>
                    <a:pt x="25314" y="17857"/>
                  </a:cubicBezTo>
                  <a:cubicBezTo>
                    <a:pt x="24789" y="16921"/>
                    <a:pt x="24447" y="15848"/>
                    <a:pt x="24241" y="15026"/>
                  </a:cubicBezTo>
                  <a:cubicBezTo>
                    <a:pt x="24173" y="14798"/>
                    <a:pt x="24127" y="14615"/>
                    <a:pt x="24104" y="14433"/>
                  </a:cubicBezTo>
                  <a:cubicBezTo>
                    <a:pt x="24059" y="14113"/>
                    <a:pt x="24036" y="13885"/>
                    <a:pt x="24036" y="13794"/>
                  </a:cubicBezTo>
                  <a:lnTo>
                    <a:pt x="24036" y="13794"/>
                  </a:lnTo>
                  <a:cubicBezTo>
                    <a:pt x="24121" y="13803"/>
                    <a:pt x="24210" y="13809"/>
                    <a:pt x="24301" y="13809"/>
                  </a:cubicBezTo>
                  <a:cubicBezTo>
                    <a:pt x="24430" y="13809"/>
                    <a:pt x="24564" y="13798"/>
                    <a:pt x="24698" y="13771"/>
                  </a:cubicBezTo>
                  <a:lnTo>
                    <a:pt x="24721" y="13771"/>
                  </a:lnTo>
                  <a:lnTo>
                    <a:pt x="24944" y="13793"/>
                  </a:lnTo>
                  <a:lnTo>
                    <a:pt x="24944" y="13793"/>
                  </a:lnTo>
                  <a:cubicBezTo>
                    <a:pt x="24930" y="13791"/>
                    <a:pt x="24890" y="13780"/>
                    <a:pt x="24835" y="13725"/>
                  </a:cubicBezTo>
                  <a:cubicBezTo>
                    <a:pt x="24858" y="13702"/>
                    <a:pt x="24880" y="13702"/>
                    <a:pt x="24903" y="13680"/>
                  </a:cubicBezTo>
                  <a:cubicBezTo>
                    <a:pt x="25063" y="13657"/>
                    <a:pt x="24926" y="13588"/>
                    <a:pt x="24880" y="13520"/>
                  </a:cubicBezTo>
                  <a:cubicBezTo>
                    <a:pt x="24858" y="13497"/>
                    <a:pt x="24835" y="13474"/>
                    <a:pt x="24835" y="13474"/>
                  </a:cubicBezTo>
                  <a:lnTo>
                    <a:pt x="24789" y="13451"/>
                  </a:lnTo>
                  <a:lnTo>
                    <a:pt x="24721" y="13383"/>
                  </a:lnTo>
                  <a:cubicBezTo>
                    <a:pt x="24675" y="13360"/>
                    <a:pt x="24629" y="13314"/>
                    <a:pt x="24607" y="13269"/>
                  </a:cubicBezTo>
                  <a:lnTo>
                    <a:pt x="24538" y="13223"/>
                  </a:lnTo>
                  <a:cubicBezTo>
                    <a:pt x="24515" y="13200"/>
                    <a:pt x="24515" y="13177"/>
                    <a:pt x="24492" y="13155"/>
                  </a:cubicBezTo>
                  <a:lnTo>
                    <a:pt x="24401" y="13018"/>
                  </a:lnTo>
                  <a:cubicBezTo>
                    <a:pt x="24378" y="12903"/>
                    <a:pt x="24310" y="12789"/>
                    <a:pt x="24287" y="12675"/>
                  </a:cubicBezTo>
                  <a:cubicBezTo>
                    <a:pt x="24127" y="12242"/>
                    <a:pt x="24036" y="11785"/>
                    <a:pt x="23967" y="11329"/>
                  </a:cubicBezTo>
                  <a:cubicBezTo>
                    <a:pt x="23922" y="10895"/>
                    <a:pt x="23899" y="10484"/>
                    <a:pt x="23876" y="10142"/>
                  </a:cubicBezTo>
                  <a:cubicBezTo>
                    <a:pt x="23853" y="9776"/>
                    <a:pt x="23853" y="9480"/>
                    <a:pt x="23831" y="9274"/>
                  </a:cubicBezTo>
                  <a:cubicBezTo>
                    <a:pt x="23831" y="9069"/>
                    <a:pt x="23831" y="8955"/>
                    <a:pt x="23831" y="8955"/>
                  </a:cubicBezTo>
                  <a:cubicBezTo>
                    <a:pt x="23831" y="8955"/>
                    <a:pt x="23808" y="8475"/>
                    <a:pt x="23785" y="7768"/>
                  </a:cubicBezTo>
                  <a:cubicBezTo>
                    <a:pt x="23716" y="7060"/>
                    <a:pt x="23602" y="6079"/>
                    <a:pt x="23191" y="5211"/>
                  </a:cubicBezTo>
                  <a:cubicBezTo>
                    <a:pt x="23123" y="5052"/>
                    <a:pt x="23032" y="4915"/>
                    <a:pt x="22963" y="4778"/>
                  </a:cubicBezTo>
                  <a:cubicBezTo>
                    <a:pt x="22872" y="4595"/>
                    <a:pt x="22758" y="4412"/>
                    <a:pt x="22644" y="4253"/>
                  </a:cubicBezTo>
                  <a:cubicBezTo>
                    <a:pt x="22598" y="4207"/>
                    <a:pt x="22552" y="4161"/>
                    <a:pt x="22507" y="4116"/>
                  </a:cubicBezTo>
                  <a:cubicBezTo>
                    <a:pt x="22210" y="3728"/>
                    <a:pt x="21868" y="3408"/>
                    <a:pt x="21502" y="3226"/>
                  </a:cubicBezTo>
                  <a:cubicBezTo>
                    <a:pt x="21183" y="3043"/>
                    <a:pt x="20886" y="2974"/>
                    <a:pt x="20681" y="2974"/>
                  </a:cubicBezTo>
                  <a:lnTo>
                    <a:pt x="20635" y="2974"/>
                  </a:lnTo>
                  <a:cubicBezTo>
                    <a:pt x="20521" y="2929"/>
                    <a:pt x="20407" y="2906"/>
                    <a:pt x="20293" y="2883"/>
                  </a:cubicBezTo>
                  <a:cubicBezTo>
                    <a:pt x="19996" y="2609"/>
                    <a:pt x="19653" y="2335"/>
                    <a:pt x="19311" y="2061"/>
                  </a:cubicBezTo>
                  <a:cubicBezTo>
                    <a:pt x="19129" y="1947"/>
                    <a:pt x="18946" y="1810"/>
                    <a:pt x="18786" y="1673"/>
                  </a:cubicBezTo>
                  <a:cubicBezTo>
                    <a:pt x="18604" y="1536"/>
                    <a:pt x="18421" y="1422"/>
                    <a:pt x="18238" y="1308"/>
                  </a:cubicBezTo>
                  <a:cubicBezTo>
                    <a:pt x="17850" y="1103"/>
                    <a:pt x="17485" y="989"/>
                    <a:pt x="17143" y="897"/>
                  </a:cubicBezTo>
                  <a:cubicBezTo>
                    <a:pt x="16823" y="783"/>
                    <a:pt x="16549" y="715"/>
                    <a:pt x="16367" y="669"/>
                  </a:cubicBezTo>
                  <a:cubicBezTo>
                    <a:pt x="16184" y="623"/>
                    <a:pt x="16070" y="601"/>
                    <a:pt x="16070" y="601"/>
                  </a:cubicBezTo>
                  <a:lnTo>
                    <a:pt x="16070" y="601"/>
                  </a:lnTo>
                  <a:cubicBezTo>
                    <a:pt x="16070" y="601"/>
                    <a:pt x="16150" y="641"/>
                    <a:pt x="16311" y="703"/>
                  </a:cubicBezTo>
                  <a:lnTo>
                    <a:pt x="16311" y="703"/>
                  </a:lnTo>
                  <a:cubicBezTo>
                    <a:pt x="16192" y="678"/>
                    <a:pt x="16068" y="662"/>
                    <a:pt x="15956" y="646"/>
                  </a:cubicBezTo>
                  <a:cubicBezTo>
                    <a:pt x="15933" y="646"/>
                    <a:pt x="15910" y="623"/>
                    <a:pt x="15887" y="623"/>
                  </a:cubicBezTo>
                  <a:cubicBezTo>
                    <a:pt x="15705" y="555"/>
                    <a:pt x="15476" y="487"/>
                    <a:pt x="15248" y="395"/>
                  </a:cubicBezTo>
                  <a:cubicBezTo>
                    <a:pt x="15111" y="350"/>
                    <a:pt x="14997" y="327"/>
                    <a:pt x="14860" y="281"/>
                  </a:cubicBezTo>
                  <a:cubicBezTo>
                    <a:pt x="14723" y="258"/>
                    <a:pt x="14586" y="213"/>
                    <a:pt x="14449" y="190"/>
                  </a:cubicBezTo>
                  <a:cubicBezTo>
                    <a:pt x="14290" y="144"/>
                    <a:pt x="14153" y="144"/>
                    <a:pt x="13993" y="98"/>
                  </a:cubicBezTo>
                  <a:cubicBezTo>
                    <a:pt x="13856" y="76"/>
                    <a:pt x="13696" y="53"/>
                    <a:pt x="13536" y="30"/>
                  </a:cubicBezTo>
                  <a:cubicBezTo>
                    <a:pt x="13281" y="30"/>
                    <a:pt x="13025" y="1"/>
                    <a:pt x="1275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4"/>
            <p:cNvSpPr/>
            <p:nvPr/>
          </p:nvSpPr>
          <p:spPr>
            <a:xfrm>
              <a:off x="6846250" y="3241975"/>
              <a:ext cx="611750" cy="473900"/>
            </a:xfrm>
            <a:custGeom>
              <a:avLst/>
              <a:gdLst/>
              <a:ahLst/>
              <a:cxnLst/>
              <a:rect l="l" t="t" r="r" b="b"/>
              <a:pathLst>
                <a:path w="24470" h="18956" extrusionOk="0">
                  <a:moveTo>
                    <a:pt x="14293" y="111"/>
                  </a:moveTo>
                  <a:cubicBezTo>
                    <a:pt x="11375" y="111"/>
                    <a:pt x="6396" y="239"/>
                    <a:pt x="4132" y="1051"/>
                  </a:cubicBezTo>
                  <a:cubicBezTo>
                    <a:pt x="845" y="2261"/>
                    <a:pt x="2397" y="9907"/>
                    <a:pt x="2374" y="11573"/>
                  </a:cubicBezTo>
                  <a:cubicBezTo>
                    <a:pt x="2329" y="13240"/>
                    <a:pt x="868" y="15431"/>
                    <a:pt x="868" y="15431"/>
                  </a:cubicBezTo>
                  <a:lnTo>
                    <a:pt x="1598" y="15819"/>
                  </a:lnTo>
                  <a:cubicBezTo>
                    <a:pt x="1347" y="16481"/>
                    <a:pt x="0" y="16869"/>
                    <a:pt x="0" y="16869"/>
                  </a:cubicBezTo>
                  <a:cubicBezTo>
                    <a:pt x="983" y="18379"/>
                    <a:pt x="3241" y="18874"/>
                    <a:pt x="4834" y="18874"/>
                  </a:cubicBezTo>
                  <a:cubicBezTo>
                    <a:pt x="5240" y="18874"/>
                    <a:pt x="5602" y="18842"/>
                    <a:pt x="5889" y="18786"/>
                  </a:cubicBezTo>
                  <a:cubicBezTo>
                    <a:pt x="6573" y="18665"/>
                    <a:pt x="8440" y="18586"/>
                    <a:pt x="10548" y="18586"/>
                  </a:cubicBezTo>
                  <a:cubicBezTo>
                    <a:pt x="12802" y="18586"/>
                    <a:pt x="15331" y="18676"/>
                    <a:pt x="16982" y="18900"/>
                  </a:cubicBezTo>
                  <a:cubicBezTo>
                    <a:pt x="17260" y="18938"/>
                    <a:pt x="17545" y="18955"/>
                    <a:pt x="17835" y="18955"/>
                  </a:cubicBezTo>
                  <a:cubicBezTo>
                    <a:pt x="20890" y="18955"/>
                    <a:pt x="24469" y="17051"/>
                    <a:pt x="24469" y="17051"/>
                  </a:cubicBezTo>
                  <a:cubicBezTo>
                    <a:pt x="22392" y="15568"/>
                    <a:pt x="21707" y="11140"/>
                    <a:pt x="21707" y="11140"/>
                  </a:cubicBezTo>
                  <a:lnTo>
                    <a:pt x="21707" y="11140"/>
                  </a:lnTo>
                  <a:lnTo>
                    <a:pt x="22712" y="11277"/>
                  </a:lnTo>
                  <a:cubicBezTo>
                    <a:pt x="22712" y="11277"/>
                    <a:pt x="22255" y="11094"/>
                    <a:pt x="21844" y="9793"/>
                  </a:cubicBezTo>
                  <a:cubicBezTo>
                    <a:pt x="21456" y="8492"/>
                    <a:pt x="21821" y="3493"/>
                    <a:pt x="20406" y="1736"/>
                  </a:cubicBezTo>
                  <a:cubicBezTo>
                    <a:pt x="18991" y="1"/>
                    <a:pt x="16663" y="298"/>
                    <a:pt x="16549" y="138"/>
                  </a:cubicBezTo>
                  <a:cubicBezTo>
                    <a:pt x="16549" y="138"/>
                    <a:pt x="15640" y="111"/>
                    <a:pt x="14293" y="11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4"/>
            <p:cNvSpPr/>
            <p:nvPr/>
          </p:nvSpPr>
          <p:spPr>
            <a:xfrm>
              <a:off x="6846825" y="3349275"/>
              <a:ext cx="611175" cy="366600"/>
            </a:xfrm>
            <a:custGeom>
              <a:avLst/>
              <a:gdLst/>
              <a:ahLst/>
              <a:cxnLst/>
              <a:rect l="l" t="t" r="r" b="b"/>
              <a:pathLst>
                <a:path w="24447" h="14664" extrusionOk="0">
                  <a:moveTo>
                    <a:pt x="19173" y="0"/>
                  </a:moveTo>
                  <a:cubicBezTo>
                    <a:pt x="19173" y="0"/>
                    <a:pt x="8286" y="6140"/>
                    <a:pt x="5843" y="10431"/>
                  </a:cubicBezTo>
                  <a:cubicBezTo>
                    <a:pt x="4754" y="12330"/>
                    <a:pt x="3208" y="12860"/>
                    <a:pt x="1806" y="12860"/>
                  </a:cubicBezTo>
                  <a:cubicBezTo>
                    <a:pt x="1152" y="12860"/>
                    <a:pt x="530" y="12745"/>
                    <a:pt x="0" y="12600"/>
                  </a:cubicBezTo>
                  <a:lnTo>
                    <a:pt x="0" y="12600"/>
                  </a:lnTo>
                  <a:cubicBezTo>
                    <a:pt x="982" y="14090"/>
                    <a:pt x="3223" y="14582"/>
                    <a:pt x="4810" y="14582"/>
                  </a:cubicBezTo>
                  <a:cubicBezTo>
                    <a:pt x="5215" y="14582"/>
                    <a:pt x="5578" y="14550"/>
                    <a:pt x="5866" y="14494"/>
                  </a:cubicBezTo>
                  <a:cubicBezTo>
                    <a:pt x="6550" y="14373"/>
                    <a:pt x="8417" y="14294"/>
                    <a:pt x="10525" y="14294"/>
                  </a:cubicBezTo>
                  <a:cubicBezTo>
                    <a:pt x="12779" y="14294"/>
                    <a:pt x="15308" y="14384"/>
                    <a:pt x="16959" y="14608"/>
                  </a:cubicBezTo>
                  <a:cubicBezTo>
                    <a:pt x="17237" y="14646"/>
                    <a:pt x="17522" y="14663"/>
                    <a:pt x="17812" y="14663"/>
                  </a:cubicBezTo>
                  <a:cubicBezTo>
                    <a:pt x="20867" y="14663"/>
                    <a:pt x="24446" y="12759"/>
                    <a:pt x="24446" y="12759"/>
                  </a:cubicBezTo>
                  <a:cubicBezTo>
                    <a:pt x="24104" y="12531"/>
                    <a:pt x="23807" y="12212"/>
                    <a:pt x="23533" y="11846"/>
                  </a:cubicBezTo>
                  <a:cubicBezTo>
                    <a:pt x="21433" y="11439"/>
                    <a:pt x="19205" y="7368"/>
                    <a:pt x="19812" y="7368"/>
                  </a:cubicBezTo>
                  <a:cubicBezTo>
                    <a:pt x="19884" y="7368"/>
                    <a:pt x="19997" y="7426"/>
                    <a:pt x="20155" y="7555"/>
                  </a:cubicBezTo>
                  <a:cubicBezTo>
                    <a:pt x="20748" y="8035"/>
                    <a:pt x="21387" y="8217"/>
                    <a:pt x="21981" y="8217"/>
                  </a:cubicBezTo>
                  <a:cubicBezTo>
                    <a:pt x="21775" y="7418"/>
                    <a:pt x="21684" y="6848"/>
                    <a:pt x="21684" y="6848"/>
                  </a:cubicBezTo>
                  <a:lnTo>
                    <a:pt x="21684" y="6848"/>
                  </a:lnTo>
                  <a:lnTo>
                    <a:pt x="22689" y="6985"/>
                  </a:lnTo>
                  <a:cubicBezTo>
                    <a:pt x="22689" y="6985"/>
                    <a:pt x="22255" y="6825"/>
                    <a:pt x="21867" y="5661"/>
                  </a:cubicBezTo>
                  <a:cubicBezTo>
                    <a:pt x="21775" y="5706"/>
                    <a:pt x="21661" y="5752"/>
                    <a:pt x="21524" y="5752"/>
                  </a:cubicBezTo>
                  <a:cubicBezTo>
                    <a:pt x="21516" y="5752"/>
                    <a:pt x="21508" y="5753"/>
                    <a:pt x="21500" y="5753"/>
                  </a:cubicBezTo>
                  <a:cubicBezTo>
                    <a:pt x="20098" y="5753"/>
                    <a:pt x="19173" y="0"/>
                    <a:pt x="19173" y="0"/>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4"/>
            <p:cNvSpPr/>
            <p:nvPr/>
          </p:nvSpPr>
          <p:spPr>
            <a:xfrm>
              <a:off x="6869075" y="3518750"/>
              <a:ext cx="87325" cy="116125"/>
            </a:xfrm>
            <a:custGeom>
              <a:avLst/>
              <a:gdLst/>
              <a:ahLst/>
              <a:cxnLst/>
              <a:rect l="l" t="t" r="r" b="b"/>
              <a:pathLst>
                <a:path w="3493" h="4645" extrusionOk="0">
                  <a:moveTo>
                    <a:pt x="3356" y="0"/>
                  </a:moveTo>
                  <a:cubicBezTo>
                    <a:pt x="3356" y="1"/>
                    <a:pt x="2283" y="3447"/>
                    <a:pt x="868" y="3561"/>
                  </a:cubicBezTo>
                  <a:cubicBezTo>
                    <a:pt x="708" y="3561"/>
                    <a:pt x="594" y="3538"/>
                    <a:pt x="480" y="3492"/>
                  </a:cubicBezTo>
                  <a:cubicBezTo>
                    <a:pt x="251" y="3903"/>
                    <a:pt x="46" y="4200"/>
                    <a:pt x="0" y="4314"/>
                  </a:cubicBezTo>
                  <a:cubicBezTo>
                    <a:pt x="46" y="4337"/>
                    <a:pt x="92" y="4337"/>
                    <a:pt x="160" y="4360"/>
                  </a:cubicBezTo>
                  <a:cubicBezTo>
                    <a:pt x="681" y="4562"/>
                    <a:pt x="1132" y="4645"/>
                    <a:pt x="1516" y="4645"/>
                  </a:cubicBezTo>
                  <a:cubicBezTo>
                    <a:pt x="2478" y="4645"/>
                    <a:pt x="3023" y="4125"/>
                    <a:pt x="3219" y="3652"/>
                  </a:cubicBezTo>
                  <a:cubicBezTo>
                    <a:pt x="3493" y="3013"/>
                    <a:pt x="3356" y="1"/>
                    <a:pt x="3356" y="0"/>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4"/>
            <p:cNvSpPr/>
            <p:nvPr/>
          </p:nvSpPr>
          <p:spPr>
            <a:xfrm>
              <a:off x="7298750" y="3253150"/>
              <a:ext cx="118150" cy="271125"/>
            </a:xfrm>
            <a:custGeom>
              <a:avLst/>
              <a:gdLst/>
              <a:ahLst/>
              <a:cxnLst/>
              <a:rect l="l" t="t" r="r" b="b"/>
              <a:pathLst>
                <a:path w="4726" h="10845" extrusionOk="0">
                  <a:moveTo>
                    <a:pt x="243" y="0"/>
                  </a:moveTo>
                  <a:cubicBezTo>
                    <a:pt x="183" y="0"/>
                    <a:pt x="138" y="10"/>
                    <a:pt x="92" y="10"/>
                  </a:cubicBezTo>
                  <a:cubicBezTo>
                    <a:pt x="46" y="10"/>
                    <a:pt x="1" y="33"/>
                    <a:pt x="1" y="33"/>
                  </a:cubicBezTo>
                  <a:cubicBezTo>
                    <a:pt x="1" y="33"/>
                    <a:pt x="138" y="33"/>
                    <a:pt x="343" y="56"/>
                  </a:cubicBezTo>
                  <a:cubicBezTo>
                    <a:pt x="549" y="79"/>
                    <a:pt x="823" y="147"/>
                    <a:pt x="1119" y="330"/>
                  </a:cubicBezTo>
                  <a:cubicBezTo>
                    <a:pt x="1736" y="672"/>
                    <a:pt x="2329" y="1448"/>
                    <a:pt x="2717" y="2293"/>
                  </a:cubicBezTo>
                  <a:cubicBezTo>
                    <a:pt x="3105" y="3160"/>
                    <a:pt x="3219" y="4096"/>
                    <a:pt x="3265" y="4804"/>
                  </a:cubicBezTo>
                  <a:cubicBezTo>
                    <a:pt x="3265" y="5511"/>
                    <a:pt x="3288" y="5991"/>
                    <a:pt x="3288" y="5991"/>
                  </a:cubicBezTo>
                  <a:cubicBezTo>
                    <a:pt x="3288" y="5991"/>
                    <a:pt x="3288" y="6105"/>
                    <a:pt x="3310" y="6310"/>
                  </a:cubicBezTo>
                  <a:cubicBezTo>
                    <a:pt x="3310" y="6538"/>
                    <a:pt x="3333" y="6812"/>
                    <a:pt x="3356" y="7178"/>
                  </a:cubicBezTo>
                  <a:cubicBezTo>
                    <a:pt x="3379" y="7543"/>
                    <a:pt x="3402" y="7954"/>
                    <a:pt x="3470" y="8410"/>
                  </a:cubicBezTo>
                  <a:cubicBezTo>
                    <a:pt x="3539" y="8844"/>
                    <a:pt x="3653" y="9323"/>
                    <a:pt x="3813" y="9780"/>
                  </a:cubicBezTo>
                  <a:cubicBezTo>
                    <a:pt x="3835" y="9894"/>
                    <a:pt x="3904" y="9985"/>
                    <a:pt x="3950" y="10099"/>
                  </a:cubicBezTo>
                  <a:lnTo>
                    <a:pt x="4041" y="10259"/>
                  </a:lnTo>
                  <a:cubicBezTo>
                    <a:pt x="4064" y="10282"/>
                    <a:pt x="4087" y="10305"/>
                    <a:pt x="4109" y="10350"/>
                  </a:cubicBezTo>
                  <a:lnTo>
                    <a:pt x="4178" y="10396"/>
                  </a:lnTo>
                  <a:cubicBezTo>
                    <a:pt x="4223" y="10464"/>
                    <a:pt x="4269" y="10487"/>
                    <a:pt x="4315" y="10533"/>
                  </a:cubicBezTo>
                  <a:lnTo>
                    <a:pt x="4383" y="10579"/>
                  </a:lnTo>
                  <a:lnTo>
                    <a:pt x="4406" y="10601"/>
                  </a:lnTo>
                  <a:cubicBezTo>
                    <a:pt x="4406" y="10601"/>
                    <a:pt x="4429" y="10601"/>
                    <a:pt x="4429" y="10624"/>
                  </a:cubicBezTo>
                  <a:cubicBezTo>
                    <a:pt x="4429" y="10624"/>
                    <a:pt x="4475" y="10647"/>
                    <a:pt x="4429" y="10670"/>
                  </a:cubicBezTo>
                  <a:lnTo>
                    <a:pt x="4406" y="10670"/>
                  </a:lnTo>
                  <a:lnTo>
                    <a:pt x="4338" y="10693"/>
                  </a:lnTo>
                  <a:cubicBezTo>
                    <a:pt x="4235" y="10727"/>
                    <a:pt x="4126" y="10738"/>
                    <a:pt x="4021" y="10738"/>
                  </a:cubicBezTo>
                  <a:cubicBezTo>
                    <a:pt x="3915" y="10738"/>
                    <a:pt x="3813" y="10727"/>
                    <a:pt x="3721" y="10716"/>
                  </a:cubicBezTo>
                  <a:cubicBezTo>
                    <a:pt x="3516" y="10716"/>
                    <a:pt x="3333" y="10670"/>
                    <a:pt x="3151" y="10624"/>
                  </a:cubicBezTo>
                  <a:cubicBezTo>
                    <a:pt x="2831" y="10510"/>
                    <a:pt x="2557" y="10373"/>
                    <a:pt x="2397" y="10236"/>
                  </a:cubicBezTo>
                  <a:cubicBezTo>
                    <a:pt x="2238" y="10122"/>
                    <a:pt x="2192" y="10008"/>
                    <a:pt x="2192" y="10008"/>
                  </a:cubicBezTo>
                  <a:lnTo>
                    <a:pt x="2192" y="10008"/>
                  </a:lnTo>
                  <a:cubicBezTo>
                    <a:pt x="2192" y="10008"/>
                    <a:pt x="2192" y="10031"/>
                    <a:pt x="2215" y="10076"/>
                  </a:cubicBezTo>
                  <a:cubicBezTo>
                    <a:pt x="2238" y="10099"/>
                    <a:pt x="2260" y="10145"/>
                    <a:pt x="2283" y="10168"/>
                  </a:cubicBezTo>
                  <a:cubicBezTo>
                    <a:pt x="2306" y="10191"/>
                    <a:pt x="2329" y="10236"/>
                    <a:pt x="2375" y="10282"/>
                  </a:cubicBezTo>
                  <a:cubicBezTo>
                    <a:pt x="2534" y="10419"/>
                    <a:pt x="2785" y="10579"/>
                    <a:pt x="3128" y="10693"/>
                  </a:cubicBezTo>
                  <a:cubicBezTo>
                    <a:pt x="3310" y="10761"/>
                    <a:pt x="3493" y="10784"/>
                    <a:pt x="3698" y="10830"/>
                  </a:cubicBezTo>
                  <a:cubicBezTo>
                    <a:pt x="3784" y="10839"/>
                    <a:pt x="3873" y="10845"/>
                    <a:pt x="3964" y="10845"/>
                  </a:cubicBezTo>
                  <a:cubicBezTo>
                    <a:pt x="4093" y="10845"/>
                    <a:pt x="4227" y="10834"/>
                    <a:pt x="4360" y="10807"/>
                  </a:cubicBezTo>
                  <a:cubicBezTo>
                    <a:pt x="4406" y="10807"/>
                    <a:pt x="4406" y="10784"/>
                    <a:pt x="4452" y="10784"/>
                  </a:cubicBezTo>
                  <a:cubicBezTo>
                    <a:pt x="4497" y="10761"/>
                    <a:pt x="4543" y="10738"/>
                    <a:pt x="4566" y="10716"/>
                  </a:cubicBezTo>
                  <a:cubicBezTo>
                    <a:pt x="4726" y="10693"/>
                    <a:pt x="4589" y="10624"/>
                    <a:pt x="4543" y="10556"/>
                  </a:cubicBezTo>
                  <a:cubicBezTo>
                    <a:pt x="4520" y="10533"/>
                    <a:pt x="4497" y="10510"/>
                    <a:pt x="4497" y="10510"/>
                  </a:cubicBezTo>
                  <a:lnTo>
                    <a:pt x="4452" y="10487"/>
                  </a:lnTo>
                  <a:lnTo>
                    <a:pt x="4383" y="10419"/>
                  </a:lnTo>
                  <a:cubicBezTo>
                    <a:pt x="4338" y="10396"/>
                    <a:pt x="4292" y="10350"/>
                    <a:pt x="4269" y="10305"/>
                  </a:cubicBezTo>
                  <a:lnTo>
                    <a:pt x="4201" y="10259"/>
                  </a:lnTo>
                  <a:cubicBezTo>
                    <a:pt x="4178" y="10236"/>
                    <a:pt x="4178" y="10213"/>
                    <a:pt x="4155" y="10191"/>
                  </a:cubicBezTo>
                  <a:lnTo>
                    <a:pt x="4064" y="10054"/>
                  </a:lnTo>
                  <a:cubicBezTo>
                    <a:pt x="4041" y="9939"/>
                    <a:pt x="3972" y="9825"/>
                    <a:pt x="3950" y="9711"/>
                  </a:cubicBezTo>
                  <a:cubicBezTo>
                    <a:pt x="3790" y="9278"/>
                    <a:pt x="3698" y="8821"/>
                    <a:pt x="3630" y="8387"/>
                  </a:cubicBezTo>
                  <a:cubicBezTo>
                    <a:pt x="3584" y="7931"/>
                    <a:pt x="3562" y="7520"/>
                    <a:pt x="3539" y="7178"/>
                  </a:cubicBezTo>
                  <a:cubicBezTo>
                    <a:pt x="3516" y="6812"/>
                    <a:pt x="3516" y="6516"/>
                    <a:pt x="3493" y="6310"/>
                  </a:cubicBezTo>
                  <a:cubicBezTo>
                    <a:pt x="3493" y="6105"/>
                    <a:pt x="3493" y="5991"/>
                    <a:pt x="3493" y="5991"/>
                  </a:cubicBezTo>
                  <a:cubicBezTo>
                    <a:pt x="3493" y="5991"/>
                    <a:pt x="3470" y="5511"/>
                    <a:pt x="3447" y="4804"/>
                  </a:cubicBezTo>
                  <a:cubicBezTo>
                    <a:pt x="3379" y="4096"/>
                    <a:pt x="3265" y="3115"/>
                    <a:pt x="2854" y="2247"/>
                  </a:cubicBezTo>
                  <a:cubicBezTo>
                    <a:pt x="2443" y="1380"/>
                    <a:pt x="1804" y="604"/>
                    <a:pt x="1165" y="262"/>
                  </a:cubicBezTo>
                  <a:cubicBezTo>
                    <a:pt x="845" y="79"/>
                    <a:pt x="549" y="10"/>
                    <a:pt x="343" y="10"/>
                  </a:cubicBezTo>
                  <a:cubicBezTo>
                    <a:pt x="305" y="3"/>
                    <a:pt x="272" y="0"/>
                    <a:pt x="2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4"/>
            <p:cNvSpPr/>
            <p:nvPr/>
          </p:nvSpPr>
          <p:spPr>
            <a:xfrm>
              <a:off x="7267375" y="3649375"/>
              <a:ext cx="174075" cy="52000"/>
            </a:xfrm>
            <a:custGeom>
              <a:avLst/>
              <a:gdLst/>
              <a:ahLst/>
              <a:cxnLst/>
              <a:rect l="l" t="t" r="r" b="b"/>
              <a:pathLst>
                <a:path w="6963" h="2080" extrusionOk="0">
                  <a:moveTo>
                    <a:pt x="4" y="1"/>
                  </a:moveTo>
                  <a:cubicBezTo>
                    <a:pt x="2" y="1"/>
                    <a:pt x="1" y="1"/>
                    <a:pt x="0" y="2"/>
                  </a:cubicBezTo>
                  <a:cubicBezTo>
                    <a:pt x="0" y="2"/>
                    <a:pt x="0" y="48"/>
                    <a:pt x="46" y="162"/>
                  </a:cubicBezTo>
                  <a:cubicBezTo>
                    <a:pt x="69" y="208"/>
                    <a:pt x="92" y="276"/>
                    <a:pt x="115" y="345"/>
                  </a:cubicBezTo>
                  <a:cubicBezTo>
                    <a:pt x="160" y="413"/>
                    <a:pt x="183" y="482"/>
                    <a:pt x="229" y="573"/>
                  </a:cubicBezTo>
                  <a:cubicBezTo>
                    <a:pt x="320" y="733"/>
                    <a:pt x="480" y="915"/>
                    <a:pt x="640" y="1075"/>
                  </a:cubicBezTo>
                  <a:cubicBezTo>
                    <a:pt x="799" y="1258"/>
                    <a:pt x="1005" y="1417"/>
                    <a:pt x="1233" y="1531"/>
                  </a:cubicBezTo>
                  <a:cubicBezTo>
                    <a:pt x="1667" y="1805"/>
                    <a:pt x="2169" y="1942"/>
                    <a:pt x="2534" y="1988"/>
                  </a:cubicBezTo>
                  <a:cubicBezTo>
                    <a:pt x="2899" y="2056"/>
                    <a:pt x="3150" y="2079"/>
                    <a:pt x="3150" y="2079"/>
                  </a:cubicBezTo>
                  <a:cubicBezTo>
                    <a:pt x="3150" y="2079"/>
                    <a:pt x="3424" y="2079"/>
                    <a:pt x="3789" y="2056"/>
                  </a:cubicBezTo>
                  <a:cubicBezTo>
                    <a:pt x="4177" y="2034"/>
                    <a:pt x="4680" y="1965"/>
                    <a:pt x="5159" y="1828"/>
                  </a:cubicBezTo>
                  <a:cubicBezTo>
                    <a:pt x="5638" y="1691"/>
                    <a:pt x="6118" y="1509"/>
                    <a:pt x="6437" y="1326"/>
                  </a:cubicBezTo>
                  <a:cubicBezTo>
                    <a:pt x="6597" y="1235"/>
                    <a:pt x="6734" y="1143"/>
                    <a:pt x="6825" y="1075"/>
                  </a:cubicBezTo>
                  <a:cubicBezTo>
                    <a:pt x="6916" y="1029"/>
                    <a:pt x="6962" y="984"/>
                    <a:pt x="6962" y="984"/>
                  </a:cubicBezTo>
                  <a:cubicBezTo>
                    <a:pt x="6962" y="982"/>
                    <a:pt x="6961" y="981"/>
                    <a:pt x="6958" y="981"/>
                  </a:cubicBezTo>
                  <a:cubicBezTo>
                    <a:pt x="6928" y="981"/>
                    <a:pt x="6710" y="1110"/>
                    <a:pt x="6414" y="1258"/>
                  </a:cubicBezTo>
                  <a:cubicBezTo>
                    <a:pt x="6072" y="1395"/>
                    <a:pt x="5593" y="1577"/>
                    <a:pt x="5113" y="1691"/>
                  </a:cubicBezTo>
                  <a:cubicBezTo>
                    <a:pt x="4634" y="1805"/>
                    <a:pt x="4155" y="1851"/>
                    <a:pt x="3789" y="1874"/>
                  </a:cubicBezTo>
                  <a:cubicBezTo>
                    <a:pt x="3668" y="1881"/>
                    <a:pt x="3559" y="1884"/>
                    <a:pt x="3467" y="1884"/>
                  </a:cubicBezTo>
                  <a:cubicBezTo>
                    <a:pt x="3285" y="1884"/>
                    <a:pt x="3173" y="1874"/>
                    <a:pt x="3173" y="1874"/>
                  </a:cubicBezTo>
                  <a:cubicBezTo>
                    <a:pt x="3173" y="1874"/>
                    <a:pt x="2922" y="1874"/>
                    <a:pt x="2557" y="1805"/>
                  </a:cubicBezTo>
                  <a:cubicBezTo>
                    <a:pt x="2192" y="1760"/>
                    <a:pt x="1712" y="1646"/>
                    <a:pt x="1301" y="1417"/>
                  </a:cubicBezTo>
                  <a:cubicBezTo>
                    <a:pt x="1073" y="1303"/>
                    <a:pt x="891" y="1143"/>
                    <a:pt x="708" y="1007"/>
                  </a:cubicBezTo>
                  <a:cubicBezTo>
                    <a:pt x="548" y="847"/>
                    <a:pt x="411" y="687"/>
                    <a:pt x="297" y="527"/>
                  </a:cubicBezTo>
                  <a:cubicBezTo>
                    <a:pt x="100" y="243"/>
                    <a:pt x="29" y="1"/>
                    <a:pt x="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4"/>
            <p:cNvSpPr/>
            <p:nvPr/>
          </p:nvSpPr>
          <p:spPr>
            <a:xfrm>
              <a:off x="7246825" y="3517025"/>
              <a:ext cx="60525" cy="133075"/>
            </a:xfrm>
            <a:custGeom>
              <a:avLst/>
              <a:gdLst/>
              <a:ahLst/>
              <a:cxnLst/>
              <a:rect l="l" t="t" r="r" b="b"/>
              <a:pathLst>
                <a:path w="2421" h="5323" extrusionOk="0">
                  <a:moveTo>
                    <a:pt x="160" y="1"/>
                  </a:moveTo>
                  <a:cubicBezTo>
                    <a:pt x="160" y="1"/>
                    <a:pt x="138" y="24"/>
                    <a:pt x="115" y="115"/>
                  </a:cubicBezTo>
                  <a:cubicBezTo>
                    <a:pt x="92" y="161"/>
                    <a:pt x="92" y="206"/>
                    <a:pt x="69" y="252"/>
                  </a:cubicBezTo>
                  <a:cubicBezTo>
                    <a:pt x="46" y="320"/>
                    <a:pt x="46" y="389"/>
                    <a:pt x="46" y="457"/>
                  </a:cubicBezTo>
                  <a:cubicBezTo>
                    <a:pt x="1" y="754"/>
                    <a:pt x="46" y="1142"/>
                    <a:pt x="115" y="1507"/>
                  </a:cubicBezTo>
                  <a:cubicBezTo>
                    <a:pt x="160" y="1690"/>
                    <a:pt x="206" y="1872"/>
                    <a:pt x="252" y="2055"/>
                  </a:cubicBezTo>
                  <a:cubicBezTo>
                    <a:pt x="252" y="2146"/>
                    <a:pt x="275" y="2238"/>
                    <a:pt x="297" y="2306"/>
                  </a:cubicBezTo>
                  <a:cubicBezTo>
                    <a:pt x="320" y="2375"/>
                    <a:pt x="343" y="2466"/>
                    <a:pt x="366" y="2534"/>
                  </a:cubicBezTo>
                  <a:cubicBezTo>
                    <a:pt x="389" y="2671"/>
                    <a:pt x="434" y="2785"/>
                    <a:pt x="457" y="2877"/>
                  </a:cubicBezTo>
                  <a:cubicBezTo>
                    <a:pt x="480" y="2945"/>
                    <a:pt x="503" y="2991"/>
                    <a:pt x="503" y="2991"/>
                  </a:cubicBezTo>
                  <a:cubicBezTo>
                    <a:pt x="503" y="2991"/>
                    <a:pt x="526" y="3037"/>
                    <a:pt x="548" y="3105"/>
                  </a:cubicBezTo>
                  <a:cubicBezTo>
                    <a:pt x="571" y="3196"/>
                    <a:pt x="640" y="3310"/>
                    <a:pt x="685" y="3425"/>
                  </a:cubicBezTo>
                  <a:cubicBezTo>
                    <a:pt x="731" y="3493"/>
                    <a:pt x="754" y="3561"/>
                    <a:pt x="800" y="3653"/>
                  </a:cubicBezTo>
                  <a:cubicBezTo>
                    <a:pt x="845" y="3721"/>
                    <a:pt x="891" y="3790"/>
                    <a:pt x="937" y="3881"/>
                  </a:cubicBezTo>
                  <a:cubicBezTo>
                    <a:pt x="1005" y="4041"/>
                    <a:pt x="1142" y="4178"/>
                    <a:pt x="1233" y="4338"/>
                  </a:cubicBezTo>
                  <a:cubicBezTo>
                    <a:pt x="1347" y="4497"/>
                    <a:pt x="1507" y="4634"/>
                    <a:pt x="1621" y="4771"/>
                  </a:cubicBezTo>
                  <a:cubicBezTo>
                    <a:pt x="1758" y="4885"/>
                    <a:pt x="1895" y="4999"/>
                    <a:pt x="1986" y="5091"/>
                  </a:cubicBezTo>
                  <a:cubicBezTo>
                    <a:pt x="2212" y="5234"/>
                    <a:pt x="2364" y="5323"/>
                    <a:pt x="2409" y="5323"/>
                  </a:cubicBezTo>
                  <a:cubicBezTo>
                    <a:pt x="2414" y="5323"/>
                    <a:pt x="2418" y="5321"/>
                    <a:pt x="2420" y="5319"/>
                  </a:cubicBezTo>
                  <a:cubicBezTo>
                    <a:pt x="2420" y="5319"/>
                    <a:pt x="2260" y="5205"/>
                    <a:pt x="2055" y="5022"/>
                  </a:cubicBezTo>
                  <a:cubicBezTo>
                    <a:pt x="1941" y="4931"/>
                    <a:pt x="1827" y="4817"/>
                    <a:pt x="1690" y="4703"/>
                  </a:cubicBezTo>
                  <a:cubicBezTo>
                    <a:pt x="1598" y="4543"/>
                    <a:pt x="1462" y="4429"/>
                    <a:pt x="1370" y="4269"/>
                  </a:cubicBezTo>
                  <a:cubicBezTo>
                    <a:pt x="1256" y="4109"/>
                    <a:pt x="1142" y="3950"/>
                    <a:pt x="1073" y="3790"/>
                  </a:cubicBezTo>
                  <a:cubicBezTo>
                    <a:pt x="1028" y="3721"/>
                    <a:pt x="1005" y="3630"/>
                    <a:pt x="959" y="3561"/>
                  </a:cubicBezTo>
                  <a:cubicBezTo>
                    <a:pt x="937" y="3493"/>
                    <a:pt x="891" y="3425"/>
                    <a:pt x="868" y="3356"/>
                  </a:cubicBezTo>
                  <a:cubicBezTo>
                    <a:pt x="822" y="3219"/>
                    <a:pt x="754" y="3128"/>
                    <a:pt x="731" y="3037"/>
                  </a:cubicBezTo>
                  <a:cubicBezTo>
                    <a:pt x="708" y="2968"/>
                    <a:pt x="708" y="2922"/>
                    <a:pt x="708" y="2922"/>
                  </a:cubicBezTo>
                  <a:cubicBezTo>
                    <a:pt x="708" y="2922"/>
                    <a:pt x="685" y="2877"/>
                    <a:pt x="663" y="2808"/>
                  </a:cubicBezTo>
                  <a:cubicBezTo>
                    <a:pt x="617" y="2717"/>
                    <a:pt x="594" y="2603"/>
                    <a:pt x="548" y="2489"/>
                  </a:cubicBezTo>
                  <a:cubicBezTo>
                    <a:pt x="526" y="2420"/>
                    <a:pt x="503" y="2329"/>
                    <a:pt x="480" y="2260"/>
                  </a:cubicBezTo>
                  <a:cubicBezTo>
                    <a:pt x="457" y="2192"/>
                    <a:pt x="434" y="2101"/>
                    <a:pt x="412" y="2009"/>
                  </a:cubicBezTo>
                  <a:cubicBezTo>
                    <a:pt x="366" y="1850"/>
                    <a:pt x="320" y="1667"/>
                    <a:pt x="275" y="1484"/>
                  </a:cubicBezTo>
                  <a:cubicBezTo>
                    <a:pt x="183" y="1119"/>
                    <a:pt x="115" y="731"/>
                    <a:pt x="115" y="457"/>
                  </a:cubicBezTo>
                  <a:cubicBezTo>
                    <a:pt x="115" y="389"/>
                    <a:pt x="115" y="320"/>
                    <a:pt x="115" y="275"/>
                  </a:cubicBezTo>
                  <a:cubicBezTo>
                    <a:pt x="138" y="206"/>
                    <a:pt x="138" y="161"/>
                    <a:pt x="160" y="115"/>
                  </a:cubicBezTo>
                  <a:cubicBezTo>
                    <a:pt x="160" y="46"/>
                    <a:pt x="160" y="1"/>
                    <a:pt x="1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4"/>
            <p:cNvSpPr/>
            <p:nvPr/>
          </p:nvSpPr>
          <p:spPr>
            <a:xfrm>
              <a:off x="7273075" y="3574100"/>
              <a:ext cx="31975" cy="57125"/>
            </a:xfrm>
            <a:custGeom>
              <a:avLst/>
              <a:gdLst/>
              <a:ahLst/>
              <a:cxnLst/>
              <a:rect l="l" t="t" r="r" b="b"/>
              <a:pathLst>
                <a:path w="1279" h="2285" extrusionOk="0">
                  <a:moveTo>
                    <a:pt x="23" y="0"/>
                  </a:moveTo>
                  <a:cubicBezTo>
                    <a:pt x="1" y="0"/>
                    <a:pt x="46" y="320"/>
                    <a:pt x="138" y="639"/>
                  </a:cubicBezTo>
                  <a:cubicBezTo>
                    <a:pt x="252" y="959"/>
                    <a:pt x="389" y="1256"/>
                    <a:pt x="389" y="1256"/>
                  </a:cubicBezTo>
                  <a:cubicBezTo>
                    <a:pt x="389" y="1256"/>
                    <a:pt x="571" y="1552"/>
                    <a:pt x="777" y="1803"/>
                  </a:cubicBezTo>
                  <a:cubicBezTo>
                    <a:pt x="994" y="2065"/>
                    <a:pt x="1212" y="2284"/>
                    <a:pt x="1252" y="2284"/>
                  </a:cubicBezTo>
                  <a:cubicBezTo>
                    <a:pt x="1253" y="2284"/>
                    <a:pt x="1255" y="2284"/>
                    <a:pt x="1256" y="2283"/>
                  </a:cubicBezTo>
                  <a:cubicBezTo>
                    <a:pt x="1279" y="2260"/>
                    <a:pt x="1073" y="2009"/>
                    <a:pt x="891" y="1735"/>
                  </a:cubicBezTo>
                  <a:cubicBezTo>
                    <a:pt x="731" y="1461"/>
                    <a:pt x="571" y="1164"/>
                    <a:pt x="571" y="1164"/>
                  </a:cubicBezTo>
                  <a:cubicBezTo>
                    <a:pt x="571" y="1164"/>
                    <a:pt x="412" y="890"/>
                    <a:pt x="275" y="594"/>
                  </a:cubicBezTo>
                  <a:cubicBezTo>
                    <a:pt x="138" y="297"/>
                    <a:pt x="46" y="0"/>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4"/>
            <p:cNvSpPr/>
            <p:nvPr/>
          </p:nvSpPr>
          <p:spPr>
            <a:xfrm>
              <a:off x="7194900" y="3554125"/>
              <a:ext cx="47400" cy="121575"/>
            </a:xfrm>
            <a:custGeom>
              <a:avLst/>
              <a:gdLst/>
              <a:ahLst/>
              <a:cxnLst/>
              <a:rect l="l" t="t" r="r" b="b"/>
              <a:pathLst>
                <a:path w="1896" h="4863" extrusionOk="0">
                  <a:moveTo>
                    <a:pt x="183" y="0"/>
                  </a:moveTo>
                  <a:cubicBezTo>
                    <a:pt x="160" y="0"/>
                    <a:pt x="92" y="160"/>
                    <a:pt x="69" y="411"/>
                  </a:cubicBezTo>
                  <a:cubicBezTo>
                    <a:pt x="1" y="662"/>
                    <a:pt x="1" y="1005"/>
                    <a:pt x="46" y="1324"/>
                  </a:cubicBezTo>
                  <a:cubicBezTo>
                    <a:pt x="69" y="1667"/>
                    <a:pt x="160" y="2009"/>
                    <a:pt x="229" y="2237"/>
                  </a:cubicBezTo>
                  <a:cubicBezTo>
                    <a:pt x="297" y="2488"/>
                    <a:pt x="366" y="2648"/>
                    <a:pt x="366" y="2648"/>
                  </a:cubicBezTo>
                  <a:cubicBezTo>
                    <a:pt x="366" y="2648"/>
                    <a:pt x="434" y="2808"/>
                    <a:pt x="526" y="3036"/>
                  </a:cubicBezTo>
                  <a:cubicBezTo>
                    <a:pt x="640" y="3264"/>
                    <a:pt x="799" y="3561"/>
                    <a:pt x="1005" y="3835"/>
                  </a:cubicBezTo>
                  <a:cubicBezTo>
                    <a:pt x="1188" y="4132"/>
                    <a:pt x="1393" y="4383"/>
                    <a:pt x="1576" y="4565"/>
                  </a:cubicBezTo>
                  <a:cubicBezTo>
                    <a:pt x="1735" y="4771"/>
                    <a:pt x="1872" y="4862"/>
                    <a:pt x="1872" y="4862"/>
                  </a:cubicBezTo>
                  <a:cubicBezTo>
                    <a:pt x="1895" y="4839"/>
                    <a:pt x="1439" y="4337"/>
                    <a:pt x="1119" y="3767"/>
                  </a:cubicBezTo>
                  <a:cubicBezTo>
                    <a:pt x="936" y="3493"/>
                    <a:pt x="799" y="3173"/>
                    <a:pt x="708" y="2945"/>
                  </a:cubicBezTo>
                  <a:cubicBezTo>
                    <a:pt x="617" y="2717"/>
                    <a:pt x="548" y="2580"/>
                    <a:pt x="548" y="2580"/>
                  </a:cubicBezTo>
                  <a:cubicBezTo>
                    <a:pt x="548" y="2580"/>
                    <a:pt x="480" y="2420"/>
                    <a:pt x="411" y="2192"/>
                  </a:cubicBezTo>
                  <a:cubicBezTo>
                    <a:pt x="320" y="1963"/>
                    <a:pt x="229" y="1644"/>
                    <a:pt x="183" y="1324"/>
                  </a:cubicBezTo>
                  <a:cubicBezTo>
                    <a:pt x="138" y="982"/>
                    <a:pt x="115" y="662"/>
                    <a:pt x="138" y="411"/>
                  </a:cubicBezTo>
                  <a:cubicBezTo>
                    <a:pt x="160" y="160"/>
                    <a:pt x="183"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4"/>
            <p:cNvSpPr/>
            <p:nvPr/>
          </p:nvSpPr>
          <p:spPr>
            <a:xfrm>
              <a:off x="6902750" y="3575800"/>
              <a:ext cx="77625" cy="98175"/>
            </a:xfrm>
            <a:custGeom>
              <a:avLst/>
              <a:gdLst/>
              <a:ahLst/>
              <a:cxnLst/>
              <a:rect l="l" t="t" r="r" b="b"/>
              <a:pathLst>
                <a:path w="3105" h="3927" extrusionOk="0">
                  <a:moveTo>
                    <a:pt x="3081" y="1"/>
                  </a:moveTo>
                  <a:cubicBezTo>
                    <a:pt x="3059" y="1"/>
                    <a:pt x="2899" y="617"/>
                    <a:pt x="2602" y="1210"/>
                  </a:cubicBezTo>
                  <a:cubicBezTo>
                    <a:pt x="2465" y="1507"/>
                    <a:pt x="2283" y="1781"/>
                    <a:pt x="2168" y="1987"/>
                  </a:cubicBezTo>
                  <a:cubicBezTo>
                    <a:pt x="2031" y="2192"/>
                    <a:pt x="1940" y="2306"/>
                    <a:pt x="1940" y="2306"/>
                  </a:cubicBezTo>
                  <a:cubicBezTo>
                    <a:pt x="1940" y="2306"/>
                    <a:pt x="1849" y="2443"/>
                    <a:pt x="1712" y="2648"/>
                  </a:cubicBezTo>
                  <a:cubicBezTo>
                    <a:pt x="1552" y="2831"/>
                    <a:pt x="1347" y="3082"/>
                    <a:pt x="1096" y="3288"/>
                  </a:cubicBezTo>
                  <a:cubicBezTo>
                    <a:pt x="867" y="3493"/>
                    <a:pt x="593" y="3676"/>
                    <a:pt x="365" y="3767"/>
                  </a:cubicBezTo>
                  <a:cubicBezTo>
                    <a:pt x="274" y="3835"/>
                    <a:pt x="160" y="3835"/>
                    <a:pt x="91" y="3881"/>
                  </a:cubicBezTo>
                  <a:cubicBezTo>
                    <a:pt x="23" y="3904"/>
                    <a:pt x="0" y="3904"/>
                    <a:pt x="0" y="3927"/>
                  </a:cubicBezTo>
                  <a:cubicBezTo>
                    <a:pt x="0" y="3927"/>
                    <a:pt x="46" y="3927"/>
                    <a:pt x="114" y="3904"/>
                  </a:cubicBezTo>
                  <a:cubicBezTo>
                    <a:pt x="183" y="3904"/>
                    <a:pt x="297" y="3881"/>
                    <a:pt x="411" y="3835"/>
                  </a:cubicBezTo>
                  <a:cubicBezTo>
                    <a:pt x="639" y="3767"/>
                    <a:pt x="936" y="3607"/>
                    <a:pt x="1187" y="3402"/>
                  </a:cubicBezTo>
                  <a:cubicBezTo>
                    <a:pt x="1461" y="3196"/>
                    <a:pt x="1689" y="2945"/>
                    <a:pt x="1849" y="2763"/>
                  </a:cubicBezTo>
                  <a:cubicBezTo>
                    <a:pt x="2009" y="2557"/>
                    <a:pt x="2100" y="2443"/>
                    <a:pt x="2100" y="2443"/>
                  </a:cubicBezTo>
                  <a:cubicBezTo>
                    <a:pt x="2100" y="2443"/>
                    <a:pt x="2191" y="2283"/>
                    <a:pt x="2328" y="2078"/>
                  </a:cubicBezTo>
                  <a:cubicBezTo>
                    <a:pt x="2442" y="1872"/>
                    <a:pt x="2602" y="1576"/>
                    <a:pt x="2716" y="1256"/>
                  </a:cubicBezTo>
                  <a:cubicBezTo>
                    <a:pt x="2990" y="663"/>
                    <a:pt x="3104" y="1"/>
                    <a:pt x="30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4"/>
            <p:cNvSpPr/>
            <p:nvPr/>
          </p:nvSpPr>
          <p:spPr>
            <a:xfrm>
              <a:off x="6951825" y="3600925"/>
              <a:ext cx="43950" cy="62825"/>
            </a:xfrm>
            <a:custGeom>
              <a:avLst/>
              <a:gdLst/>
              <a:ahLst/>
              <a:cxnLst/>
              <a:rect l="l" t="t" r="r" b="b"/>
              <a:pathLst>
                <a:path w="1758" h="2513" extrusionOk="0">
                  <a:moveTo>
                    <a:pt x="1735" y="0"/>
                  </a:moveTo>
                  <a:cubicBezTo>
                    <a:pt x="1712" y="0"/>
                    <a:pt x="1575" y="365"/>
                    <a:pt x="1392" y="685"/>
                  </a:cubicBezTo>
                  <a:cubicBezTo>
                    <a:pt x="1187" y="1004"/>
                    <a:pt x="959" y="1301"/>
                    <a:pt x="959" y="1301"/>
                  </a:cubicBezTo>
                  <a:cubicBezTo>
                    <a:pt x="959" y="1301"/>
                    <a:pt x="753" y="1621"/>
                    <a:pt x="502" y="1917"/>
                  </a:cubicBezTo>
                  <a:cubicBezTo>
                    <a:pt x="274" y="2214"/>
                    <a:pt x="0" y="2488"/>
                    <a:pt x="23" y="2511"/>
                  </a:cubicBezTo>
                  <a:cubicBezTo>
                    <a:pt x="24" y="2512"/>
                    <a:pt x="25" y="2512"/>
                    <a:pt x="27" y="2512"/>
                  </a:cubicBezTo>
                  <a:cubicBezTo>
                    <a:pt x="71" y="2512"/>
                    <a:pt x="354" y="2271"/>
                    <a:pt x="616" y="2009"/>
                  </a:cubicBezTo>
                  <a:cubicBezTo>
                    <a:pt x="890" y="1735"/>
                    <a:pt x="1141" y="1438"/>
                    <a:pt x="1141" y="1438"/>
                  </a:cubicBezTo>
                  <a:cubicBezTo>
                    <a:pt x="1141" y="1438"/>
                    <a:pt x="1347" y="1118"/>
                    <a:pt x="1506" y="753"/>
                  </a:cubicBezTo>
                  <a:cubicBezTo>
                    <a:pt x="1666" y="388"/>
                    <a:pt x="1758" y="23"/>
                    <a:pt x="17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4"/>
            <p:cNvSpPr/>
            <p:nvPr/>
          </p:nvSpPr>
          <p:spPr>
            <a:xfrm>
              <a:off x="6980925" y="3636300"/>
              <a:ext cx="27400" cy="45725"/>
            </a:xfrm>
            <a:custGeom>
              <a:avLst/>
              <a:gdLst/>
              <a:ahLst/>
              <a:cxnLst/>
              <a:rect l="l" t="t" r="r" b="b"/>
              <a:pathLst>
                <a:path w="1096" h="1829" extrusionOk="0">
                  <a:moveTo>
                    <a:pt x="1073" y="0"/>
                  </a:moveTo>
                  <a:cubicBezTo>
                    <a:pt x="1050" y="0"/>
                    <a:pt x="936" y="251"/>
                    <a:pt x="822" y="480"/>
                  </a:cubicBezTo>
                  <a:cubicBezTo>
                    <a:pt x="708" y="731"/>
                    <a:pt x="594" y="936"/>
                    <a:pt x="594" y="936"/>
                  </a:cubicBezTo>
                  <a:cubicBezTo>
                    <a:pt x="594" y="936"/>
                    <a:pt x="479" y="1187"/>
                    <a:pt x="342" y="1393"/>
                  </a:cubicBezTo>
                  <a:cubicBezTo>
                    <a:pt x="183" y="1621"/>
                    <a:pt x="0" y="1803"/>
                    <a:pt x="23" y="1826"/>
                  </a:cubicBezTo>
                  <a:cubicBezTo>
                    <a:pt x="24" y="1828"/>
                    <a:pt x="27" y="1828"/>
                    <a:pt x="30" y="1828"/>
                  </a:cubicBezTo>
                  <a:cubicBezTo>
                    <a:pt x="75" y="1828"/>
                    <a:pt x="286" y="1676"/>
                    <a:pt x="457" y="1484"/>
                  </a:cubicBezTo>
                  <a:cubicBezTo>
                    <a:pt x="639" y="1278"/>
                    <a:pt x="776" y="1050"/>
                    <a:pt x="776" y="1050"/>
                  </a:cubicBezTo>
                  <a:cubicBezTo>
                    <a:pt x="776" y="1050"/>
                    <a:pt x="890" y="799"/>
                    <a:pt x="959" y="548"/>
                  </a:cubicBezTo>
                  <a:cubicBezTo>
                    <a:pt x="1050" y="274"/>
                    <a:pt x="1096" y="23"/>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4"/>
            <p:cNvSpPr/>
            <p:nvPr/>
          </p:nvSpPr>
          <p:spPr>
            <a:xfrm>
              <a:off x="7368950" y="3550875"/>
              <a:ext cx="18850" cy="49000"/>
            </a:xfrm>
            <a:custGeom>
              <a:avLst/>
              <a:gdLst/>
              <a:ahLst/>
              <a:cxnLst/>
              <a:rect l="l" t="t" r="r" b="b"/>
              <a:pathLst>
                <a:path w="754" h="1960" extrusionOk="0">
                  <a:moveTo>
                    <a:pt x="248" y="0"/>
                  </a:moveTo>
                  <a:cubicBezTo>
                    <a:pt x="226" y="0"/>
                    <a:pt x="204" y="6"/>
                    <a:pt x="183" y="16"/>
                  </a:cubicBezTo>
                  <a:cubicBezTo>
                    <a:pt x="69" y="62"/>
                    <a:pt x="0" y="313"/>
                    <a:pt x="69" y="564"/>
                  </a:cubicBezTo>
                  <a:cubicBezTo>
                    <a:pt x="127" y="795"/>
                    <a:pt x="249" y="945"/>
                    <a:pt x="369" y="945"/>
                  </a:cubicBezTo>
                  <a:cubicBezTo>
                    <a:pt x="391" y="945"/>
                    <a:pt x="413" y="940"/>
                    <a:pt x="434" y="929"/>
                  </a:cubicBezTo>
                  <a:cubicBezTo>
                    <a:pt x="571" y="884"/>
                    <a:pt x="617" y="633"/>
                    <a:pt x="548" y="381"/>
                  </a:cubicBezTo>
                  <a:cubicBezTo>
                    <a:pt x="490" y="150"/>
                    <a:pt x="368" y="0"/>
                    <a:pt x="248" y="0"/>
                  </a:cubicBezTo>
                  <a:close/>
                  <a:moveTo>
                    <a:pt x="481" y="1269"/>
                  </a:moveTo>
                  <a:cubicBezTo>
                    <a:pt x="473" y="1269"/>
                    <a:pt x="465" y="1270"/>
                    <a:pt x="457" y="1272"/>
                  </a:cubicBezTo>
                  <a:cubicBezTo>
                    <a:pt x="366" y="1317"/>
                    <a:pt x="320" y="1500"/>
                    <a:pt x="366" y="1683"/>
                  </a:cubicBezTo>
                  <a:cubicBezTo>
                    <a:pt x="407" y="1850"/>
                    <a:pt x="506" y="1959"/>
                    <a:pt x="610" y="1959"/>
                  </a:cubicBezTo>
                  <a:cubicBezTo>
                    <a:pt x="620" y="1959"/>
                    <a:pt x="630" y="1958"/>
                    <a:pt x="639" y="1956"/>
                  </a:cubicBezTo>
                  <a:cubicBezTo>
                    <a:pt x="731" y="1911"/>
                    <a:pt x="754" y="1728"/>
                    <a:pt x="708" y="1546"/>
                  </a:cubicBezTo>
                  <a:cubicBezTo>
                    <a:pt x="666" y="1378"/>
                    <a:pt x="567" y="1269"/>
                    <a:pt x="481" y="126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4"/>
            <p:cNvSpPr/>
            <p:nvPr/>
          </p:nvSpPr>
          <p:spPr>
            <a:xfrm>
              <a:off x="6923275" y="3631050"/>
              <a:ext cx="455475" cy="439100"/>
            </a:xfrm>
            <a:custGeom>
              <a:avLst/>
              <a:gdLst/>
              <a:ahLst/>
              <a:cxnLst/>
              <a:rect l="l" t="t" r="r" b="b"/>
              <a:pathLst>
                <a:path w="18219" h="17564" extrusionOk="0">
                  <a:moveTo>
                    <a:pt x="7001" y="1"/>
                  </a:moveTo>
                  <a:cubicBezTo>
                    <a:pt x="3365" y="1"/>
                    <a:pt x="2329" y="1899"/>
                    <a:pt x="2329" y="1899"/>
                  </a:cubicBezTo>
                  <a:cubicBezTo>
                    <a:pt x="1302" y="3269"/>
                    <a:pt x="1" y="15161"/>
                    <a:pt x="1713" y="16690"/>
                  </a:cubicBezTo>
                  <a:cubicBezTo>
                    <a:pt x="2408" y="17321"/>
                    <a:pt x="4354" y="17563"/>
                    <a:pt x="6577" y="17563"/>
                  </a:cubicBezTo>
                  <a:cubicBezTo>
                    <a:pt x="9827" y="17563"/>
                    <a:pt x="13669" y="17045"/>
                    <a:pt x="15065" y="16462"/>
                  </a:cubicBezTo>
                  <a:cubicBezTo>
                    <a:pt x="17394" y="15435"/>
                    <a:pt x="15978" y="8290"/>
                    <a:pt x="15978" y="8290"/>
                  </a:cubicBezTo>
                  <a:lnTo>
                    <a:pt x="15978" y="8290"/>
                  </a:lnTo>
                  <a:cubicBezTo>
                    <a:pt x="16081" y="8294"/>
                    <a:pt x="16178" y="8296"/>
                    <a:pt x="16268" y="8296"/>
                  </a:cubicBezTo>
                  <a:cubicBezTo>
                    <a:pt x="18219" y="8296"/>
                    <a:pt x="17519" y="7381"/>
                    <a:pt x="16777" y="6487"/>
                  </a:cubicBezTo>
                  <a:cubicBezTo>
                    <a:pt x="15978" y="5574"/>
                    <a:pt x="15271" y="2653"/>
                    <a:pt x="14472" y="1899"/>
                  </a:cubicBezTo>
                  <a:cubicBezTo>
                    <a:pt x="13673" y="1146"/>
                    <a:pt x="12577" y="461"/>
                    <a:pt x="8058" y="50"/>
                  </a:cubicBezTo>
                  <a:cubicBezTo>
                    <a:pt x="7683" y="16"/>
                    <a:pt x="7331" y="1"/>
                    <a:pt x="70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4"/>
            <p:cNvSpPr/>
            <p:nvPr/>
          </p:nvSpPr>
          <p:spPr>
            <a:xfrm>
              <a:off x="6923275" y="3655475"/>
              <a:ext cx="398325" cy="415100"/>
            </a:xfrm>
            <a:custGeom>
              <a:avLst/>
              <a:gdLst/>
              <a:ahLst/>
              <a:cxnLst/>
              <a:rect l="l" t="t" r="r" b="b"/>
              <a:pathLst>
                <a:path w="15933" h="16604" extrusionOk="0">
                  <a:moveTo>
                    <a:pt x="6157" y="1"/>
                  </a:moveTo>
                  <a:cubicBezTo>
                    <a:pt x="4965" y="1"/>
                    <a:pt x="3825" y="99"/>
                    <a:pt x="2991" y="192"/>
                  </a:cubicBezTo>
                  <a:cubicBezTo>
                    <a:pt x="2512" y="580"/>
                    <a:pt x="2329" y="922"/>
                    <a:pt x="2329" y="922"/>
                  </a:cubicBezTo>
                  <a:cubicBezTo>
                    <a:pt x="1302" y="2292"/>
                    <a:pt x="1" y="14184"/>
                    <a:pt x="1713" y="15713"/>
                  </a:cubicBezTo>
                  <a:cubicBezTo>
                    <a:pt x="1872" y="15873"/>
                    <a:pt x="2101" y="16010"/>
                    <a:pt x="2397" y="16101"/>
                  </a:cubicBezTo>
                  <a:cubicBezTo>
                    <a:pt x="3698" y="16398"/>
                    <a:pt x="5182" y="16535"/>
                    <a:pt x="6666" y="16603"/>
                  </a:cubicBezTo>
                  <a:cubicBezTo>
                    <a:pt x="9587" y="16580"/>
                    <a:pt x="12966" y="16147"/>
                    <a:pt x="14609" y="15645"/>
                  </a:cubicBezTo>
                  <a:cubicBezTo>
                    <a:pt x="15933" y="13682"/>
                    <a:pt x="14267" y="6035"/>
                    <a:pt x="13970" y="3890"/>
                  </a:cubicBezTo>
                  <a:cubicBezTo>
                    <a:pt x="13627" y="1493"/>
                    <a:pt x="12577" y="1219"/>
                    <a:pt x="9542" y="374"/>
                  </a:cubicBezTo>
                  <a:cubicBezTo>
                    <a:pt x="8519" y="93"/>
                    <a:pt x="7313" y="1"/>
                    <a:pt x="615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4"/>
            <p:cNvSpPr/>
            <p:nvPr/>
          </p:nvSpPr>
          <p:spPr>
            <a:xfrm>
              <a:off x="7147550" y="3682325"/>
              <a:ext cx="209425" cy="381975"/>
            </a:xfrm>
            <a:custGeom>
              <a:avLst/>
              <a:gdLst/>
              <a:ahLst/>
              <a:cxnLst/>
              <a:rect l="l" t="t" r="r" b="b"/>
              <a:pathLst>
                <a:path w="8377" h="15279" extrusionOk="0">
                  <a:moveTo>
                    <a:pt x="3896" y="0"/>
                  </a:moveTo>
                  <a:cubicBezTo>
                    <a:pt x="3339" y="0"/>
                    <a:pt x="2816" y="263"/>
                    <a:pt x="2397" y="921"/>
                  </a:cubicBezTo>
                  <a:cubicBezTo>
                    <a:pt x="1689" y="2017"/>
                    <a:pt x="0" y="11717"/>
                    <a:pt x="1278" y="14183"/>
                  </a:cubicBezTo>
                  <a:cubicBezTo>
                    <a:pt x="1461" y="14548"/>
                    <a:pt x="1621" y="14936"/>
                    <a:pt x="1735" y="15278"/>
                  </a:cubicBezTo>
                  <a:cubicBezTo>
                    <a:pt x="1963" y="15255"/>
                    <a:pt x="2191" y="15233"/>
                    <a:pt x="2420" y="15210"/>
                  </a:cubicBezTo>
                  <a:cubicBezTo>
                    <a:pt x="2420" y="15187"/>
                    <a:pt x="2420" y="15187"/>
                    <a:pt x="2420" y="15187"/>
                  </a:cubicBezTo>
                  <a:cubicBezTo>
                    <a:pt x="2648" y="15164"/>
                    <a:pt x="2876" y="15141"/>
                    <a:pt x="3082" y="15096"/>
                  </a:cubicBezTo>
                  <a:lnTo>
                    <a:pt x="3104" y="15096"/>
                  </a:lnTo>
                  <a:cubicBezTo>
                    <a:pt x="3196" y="15096"/>
                    <a:pt x="3287" y="15073"/>
                    <a:pt x="3401" y="15050"/>
                  </a:cubicBezTo>
                  <a:lnTo>
                    <a:pt x="3424" y="15050"/>
                  </a:lnTo>
                  <a:cubicBezTo>
                    <a:pt x="3606" y="15027"/>
                    <a:pt x="3812" y="14981"/>
                    <a:pt x="3995" y="14959"/>
                  </a:cubicBezTo>
                  <a:cubicBezTo>
                    <a:pt x="4017" y="14959"/>
                    <a:pt x="4017" y="14936"/>
                    <a:pt x="4040" y="14936"/>
                  </a:cubicBezTo>
                  <a:cubicBezTo>
                    <a:pt x="4131" y="14936"/>
                    <a:pt x="4200" y="14913"/>
                    <a:pt x="4291" y="14890"/>
                  </a:cubicBezTo>
                  <a:lnTo>
                    <a:pt x="4314" y="14890"/>
                  </a:lnTo>
                  <a:cubicBezTo>
                    <a:pt x="4405" y="14867"/>
                    <a:pt x="4474" y="14867"/>
                    <a:pt x="4565" y="14844"/>
                  </a:cubicBezTo>
                  <a:cubicBezTo>
                    <a:pt x="4588" y="14844"/>
                    <a:pt x="4588" y="14822"/>
                    <a:pt x="4611" y="14822"/>
                  </a:cubicBezTo>
                  <a:cubicBezTo>
                    <a:pt x="4679" y="14822"/>
                    <a:pt x="4748" y="14799"/>
                    <a:pt x="4816" y="14776"/>
                  </a:cubicBezTo>
                  <a:lnTo>
                    <a:pt x="4862" y="14776"/>
                  </a:lnTo>
                  <a:cubicBezTo>
                    <a:pt x="4930" y="14753"/>
                    <a:pt x="5022" y="14730"/>
                    <a:pt x="5090" y="14708"/>
                  </a:cubicBezTo>
                  <a:cubicBezTo>
                    <a:pt x="5159" y="14708"/>
                    <a:pt x="5227" y="14685"/>
                    <a:pt x="5296" y="14662"/>
                  </a:cubicBezTo>
                  <a:cubicBezTo>
                    <a:pt x="5318" y="14662"/>
                    <a:pt x="5341" y="14662"/>
                    <a:pt x="5364" y="14639"/>
                  </a:cubicBezTo>
                  <a:cubicBezTo>
                    <a:pt x="5410" y="14639"/>
                    <a:pt x="5455" y="14616"/>
                    <a:pt x="5501" y="14593"/>
                  </a:cubicBezTo>
                  <a:lnTo>
                    <a:pt x="5547" y="14593"/>
                  </a:lnTo>
                  <a:cubicBezTo>
                    <a:pt x="5615" y="14571"/>
                    <a:pt x="5661" y="14548"/>
                    <a:pt x="5729" y="14525"/>
                  </a:cubicBezTo>
                  <a:lnTo>
                    <a:pt x="5775" y="14525"/>
                  </a:lnTo>
                  <a:cubicBezTo>
                    <a:pt x="5821" y="14502"/>
                    <a:pt x="5843" y="14479"/>
                    <a:pt x="5889" y="14479"/>
                  </a:cubicBezTo>
                  <a:cubicBezTo>
                    <a:pt x="5912" y="14479"/>
                    <a:pt x="5935" y="14456"/>
                    <a:pt x="5935" y="14456"/>
                  </a:cubicBezTo>
                  <a:cubicBezTo>
                    <a:pt x="5980" y="14434"/>
                    <a:pt x="6049" y="14411"/>
                    <a:pt x="6094" y="14388"/>
                  </a:cubicBezTo>
                  <a:cubicBezTo>
                    <a:pt x="6140" y="14365"/>
                    <a:pt x="6186" y="14342"/>
                    <a:pt x="6231" y="14320"/>
                  </a:cubicBezTo>
                  <a:cubicBezTo>
                    <a:pt x="6254" y="14320"/>
                    <a:pt x="6277" y="14297"/>
                    <a:pt x="6300" y="14297"/>
                  </a:cubicBezTo>
                  <a:cubicBezTo>
                    <a:pt x="6300" y="14297"/>
                    <a:pt x="6300" y="14274"/>
                    <a:pt x="6300" y="14274"/>
                  </a:cubicBezTo>
                  <a:cubicBezTo>
                    <a:pt x="6985" y="13817"/>
                    <a:pt x="7281" y="12767"/>
                    <a:pt x="7395" y="11558"/>
                  </a:cubicBezTo>
                  <a:cubicBezTo>
                    <a:pt x="7395" y="11398"/>
                    <a:pt x="7418" y="11238"/>
                    <a:pt x="7418" y="11055"/>
                  </a:cubicBezTo>
                  <a:cubicBezTo>
                    <a:pt x="7418" y="11033"/>
                    <a:pt x="7418" y="11010"/>
                    <a:pt x="7418" y="10987"/>
                  </a:cubicBezTo>
                  <a:cubicBezTo>
                    <a:pt x="7418" y="10850"/>
                    <a:pt x="7441" y="10713"/>
                    <a:pt x="7441" y="10576"/>
                  </a:cubicBezTo>
                  <a:cubicBezTo>
                    <a:pt x="7441" y="10531"/>
                    <a:pt x="7441" y="10485"/>
                    <a:pt x="7441" y="10439"/>
                  </a:cubicBezTo>
                  <a:cubicBezTo>
                    <a:pt x="7441" y="10302"/>
                    <a:pt x="7418" y="10165"/>
                    <a:pt x="7418" y="10028"/>
                  </a:cubicBezTo>
                  <a:cubicBezTo>
                    <a:pt x="7418" y="10006"/>
                    <a:pt x="7418" y="9983"/>
                    <a:pt x="7418" y="9960"/>
                  </a:cubicBezTo>
                  <a:cubicBezTo>
                    <a:pt x="7418" y="9777"/>
                    <a:pt x="7418" y="9618"/>
                    <a:pt x="7395" y="9458"/>
                  </a:cubicBezTo>
                  <a:cubicBezTo>
                    <a:pt x="7373" y="8887"/>
                    <a:pt x="7167" y="8271"/>
                    <a:pt x="7236" y="7723"/>
                  </a:cubicBezTo>
                  <a:cubicBezTo>
                    <a:pt x="7122" y="6833"/>
                    <a:pt x="7007" y="6239"/>
                    <a:pt x="7007" y="6239"/>
                  </a:cubicBezTo>
                  <a:lnTo>
                    <a:pt x="7007" y="6239"/>
                  </a:lnTo>
                  <a:cubicBezTo>
                    <a:pt x="7099" y="6242"/>
                    <a:pt x="7185" y="6244"/>
                    <a:pt x="7268" y="6244"/>
                  </a:cubicBezTo>
                  <a:cubicBezTo>
                    <a:pt x="7843" y="6244"/>
                    <a:pt x="8197" y="6174"/>
                    <a:pt x="8377" y="6034"/>
                  </a:cubicBezTo>
                  <a:cubicBezTo>
                    <a:pt x="8217" y="5829"/>
                    <a:pt x="7989" y="5646"/>
                    <a:pt x="7875" y="5532"/>
                  </a:cubicBezTo>
                  <a:cubicBezTo>
                    <a:pt x="7555" y="5121"/>
                    <a:pt x="7213" y="4733"/>
                    <a:pt x="6985" y="4254"/>
                  </a:cubicBezTo>
                  <a:cubicBezTo>
                    <a:pt x="6368" y="2930"/>
                    <a:pt x="6505" y="1058"/>
                    <a:pt x="4976" y="282"/>
                  </a:cubicBezTo>
                  <a:cubicBezTo>
                    <a:pt x="4614" y="105"/>
                    <a:pt x="4248" y="0"/>
                    <a:pt x="3896"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4"/>
            <p:cNvSpPr/>
            <p:nvPr/>
          </p:nvSpPr>
          <p:spPr>
            <a:xfrm>
              <a:off x="7282775" y="3696200"/>
              <a:ext cx="74200" cy="142225"/>
            </a:xfrm>
            <a:custGeom>
              <a:avLst/>
              <a:gdLst/>
              <a:ahLst/>
              <a:cxnLst/>
              <a:rect l="l" t="t" r="r" b="b"/>
              <a:pathLst>
                <a:path w="2968" h="5689" extrusionOk="0">
                  <a:moveTo>
                    <a:pt x="1" y="1"/>
                  </a:moveTo>
                  <a:cubicBezTo>
                    <a:pt x="548" y="754"/>
                    <a:pt x="1142" y="3151"/>
                    <a:pt x="1210" y="4087"/>
                  </a:cubicBezTo>
                  <a:cubicBezTo>
                    <a:pt x="1279" y="4703"/>
                    <a:pt x="1484" y="5319"/>
                    <a:pt x="1644" y="5684"/>
                  </a:cubicBezTo>
                  <a:cubicBezTo>
                    <a:pt x="1733" y="5687"/>
                    <a:pt x="1816" y="5689"/>
                    <a:pt x="1896" y="5689"/>
                  </a:cubicBezTo>
                  <a:cubicBezTo>
                    <a:pt x="2451" y="5689"/>
                    <a:pt x="2788" y="5619"/>
                    <a:pt x="2968" y="5479"/>
                  </a:cubicBezTo>
                  <a:cubicBezTo>
                    <a:pt x="2808" y="5274"/>
                    <a:pt x="2580" y="5091"/>
                    <a:pt x="2466" y="4977"/>
                  </a:cubicBezTo>
                  <a:cubicBezTo>
                    <a:pt x="2146" y="4566"/>
                    <a:pt x="1804" y="4178"/>
                    <a:pt x="1576" y="3699"/>
                  </a:cubicBezTo>
                  <a:cubicBezTo>
                    <a:pt x="1028" y="2512"/>
                    <a:pt x="1073" y="891"/>
                    <a:pt x="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4"/>
            <p:cNvSpPr/>
            <p:nvPr/>
          </p:nvSpPr>
          <p:spPr>
            <a:xfrm>
              <a:off x="7227425" y="3682350"/>
              <a:ext cx="124425" cy="149700"/>
            </a:xfrm>
            <a:custGeom>
              <a:avLst/>
              <a:gdLst/>
              <a:ahLst/>
              <a:cxnLst/>
              <a:rect l="l" t="t" r="r" b="b"/>
              <a:pathLst>
                <a:path w="4977" h="5988" extrusionOk="0">
                  <a:moveTo>
                    <a:pt x="27" y="1"/>
                  </a:moveTo>
                  <a:cubicBezTo>
                    <a:pt x="10" y="1"/>
                    <a:pt x="1" y="3"/>
                    <a:pt x="1" y="7"/>
                  </a:cubicBezTo>
                  <a:cubicBezTo>
                    <a:pt x="1" y="30"/>
                    <a:pt x="252" y="76"/>
                    <a:pt x="640" y="144"/>
                  </a:cubicBezTo>
                  <a:cubicBezTo>
                    <a:pt x="1028" y="235"/>
                    <a:pt x="1530" y="349"/>
                    <a:pt x="1964" y="623"/>
                  </a:cubicBezTo>
                  <a:cubicBezTo>
                    <a:pt x="2397" y="897"/>
                    <a:pt x="2648" y="1354"/>
                    <a:pt x="2762" y="1719"/>
                  </a:cubicBezTo>
                  <a:cubicBezTo>
                    <a:pt x="2899" y="2084"/>
                    <a:pt x="2968" y="2335"/>
                    <a:pt x="2968" y="2335"/>
                  </a:cubicBezTo>
                  <a:cubicBezTo>
                    <a:pt x="2968" y="2335"/>
                    <a:pt x="2991" y="2404"/>
                    <a:pt x="3014" y="2518"/>
                  </a:cubicBezTo>
                  <a:cubicBezTo>
                    <a:pt x="3036" y="2632"/>
                    <a:pt x="3082" y="2769"/>
                    <a:pt x="3151" y="2974"/>
                  </a:cubicBezTo>
                  <a:cubicBezTo>
                    <a:pt x="3265" y="3340"/>
                    <a:pt x="3402" y="3842"/>
                    <a:pt x="3630" y="4344"/>
                  </a:cubicBezTo>
                  <a:cubicBezTo>
                    <a:pt x="3698" y="4458"/>
                    <a:pt x="3744" y="4572"/>
                    <a:pt x="3812" y="4686"/>
                  </a:cubicBezTo>
                  <a:lnTo>
                    <a:pt x="3858" y="4778"/>
                  </a:lnTo>
                  <a:lnTo>
                    <a:pt x="3927" y="4846"/>
                  </a:lnTo>
                  <a:cubicBezTo>
                    <a:pt x="3949" y="4915"/>
                    <a:pt x="3995" y="4960"/>
                    <a:pt x="4018" y="5006"/>
                  </a:cubicBezTo>
                  <a:cubicBezTo>
                    <a:pt x="4086" y="5120"/>
                    <a:pt x="4178" y="5211"/>
                    <a:pt x="4246" y="5280"/>
                  </a:cubicBezTo>
                  <a:cubicBezTo>
                    <a:pt x="4315" y="5371"/>
                    <a:pt x="4383" y="5462"/>
                    <a:pt x="4452" y="5531"/>
                  </a:cubicBezTo>
                  <a:cubicBezTo>
                    <a:pt x="4748" y="5805"/>
                    <a:pt x="4931" y="5987"/>
                    <a:pt x="4931" y="5987"/>
                  </a:cubicBezTo>
                  <a:cubicBezTo>
                    <a:pt x="4977" y="5942"/>
                    <a:pt x="4155" y="5234"/>
                    <a:pt x="3767" y="4275"/>
                  </a:cubicBezTo>
                  <a:cubicBezTo>
                    <a:pt x="3561" y="3796"/>
                    <a:pt x="3424" y="3294"/>
                    <a:pt x="3333" y="2906"/>
                  </a:cubicBezTo>
                  <a:cubicBezTo>
                    <a:pt x="3287" y="2723"/>
                    <a:pt x="3242" y="2563"/>
                    <a:pt x="3196" y="2449"/>
                  </a:cubicBezTo>
                  <a:cubicBezTo>
                    <a:pt x="3173" y="2335"/>
                    <a:pt x="3151" y="2290"/>
                    <a:pt x="3151" y="2290"/>
                  </a:cubicBezTo>
                  <a:cubicBezTo>
                    <a:pt x="3151" y="2290"/>
                    <a:pt x="3082" y="2039"/>
                    <a:pt x="2945" y="1650"/>
                  </a:cubicBezTo>
                  <a:cubicBezTo>
                    <a:pt x="2877" y="1468"/>
                    <a:pt x="2762" y="1262"/>
                    <a:pt x="2626" y="1057"/>
                  </a:cubicBezTo>
                  <a:cubicBezTo>
                    <a:pt x="2466" y="829"/>
                    <a:pt x="2283" y="646"/>
                    <a:pt x="2032" y="509"/>
                  </a:cubicBezTo>
                  <a:cubicBezTo>
                    <a:pt x="1576" y="212"/>
                    <a:pt x="1028" y="144"/>
                    <a:pt x="663" y="76"/>
                  </a:cubicBezTo>
                  <a:cubicBezTo>
                    <a:pt x="346" y="38"/>
                    <a:pt x="105" y="1"/>
                    <a:pt x="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4"/>
            <p:cNvSpPr/>
            <p:nvPr/>
          </p:nvSpPr>
          <p:spPr>
            <a:xfrm>
              <a:off x="7276500" y="3780100"/>
              <a:ext cx="61650" cy="288800"/>
            </a:xfrm>
            <a:custGeom>
              <a:avLst/>
              <a:gdLst/>
              <a:ahLst/>
              <a:cxnLst/>
              <a:rect l="l" t="t" r="r" b="b"/>
              <a:pathLst>
                <a:path w="2466" h="11552" extrusionOk="0">
                  <a:moveTo>
                    <a:pt x="1530" y="0"/>
                  </a:moveTo>
                  <a:cubicBezTo>
                    <a:pt x="1530" y="0"/>
                    <a:pt x="1507" y="23"/>
                    <a:pt x="1484" y="69"/>
                  </a:cubicBezTo>
                  <a:cubicBezTo>
                    <a:pt x="1484" y="114"/>
                    <a:pt x="1439" y="160"/>
                    <a:pt x="1439" y="251"/>
                  </a:cubicBezTo>
                  <a:cubicBezTo>
                    <a:pt x="1393" y="434"/>
                    <a:pt x="1393" y="662"/>
                    <a:pt x="1439" y="959"/>
                  </a:cubicBezTo>
                  <a:cubicBezTo>
                    <a:pt x="1461" y="1256"/>
                    <a:pt x="1530" y="1575"/>
                    <a:pt x="1576" y="1940"/>
                  </a:cubicBezTo>
                  <a:cubicBezTo>
                    <a:pt x="1644" y="2306"/>
                    <a:pt x="1690" y="2671"/>
                    <a:pt x="1758" y="3059"/>
                  </a:cubicBezTo>
                  <a:cubicBezTo>
                    <a:pt x="1849" y="3447"/>
                    <a:pt x="1918" y="3812"/>
                    <a:pt x="1964" y="4177"/>
                  </a:cubicBezTo>
                  <a:cubicBezTo>
                    <a:pt x="2009" y="4337"/>
                    <a:pt x="2032" y="4520"/>
                    <a:pt x="2032" y="4679"/>
                  </a:cubicBezTo>
                  <a:cubicBezTo>
                    <a:pt x="2055" y="4839"/>
                    <a:pt x="2078" y="4999"/>
                    <a:pt x="2101" y="5136"/>
                  </a:cubicBezTo>
                  <a:cubicBezTo>
                    <a:pt x="2123" y="5410"/>
                    <a:pt x="2123" y="5661"/>
                    <a:pt x="2123" y="5821"/>
                  </a:cubicBezTo>
                  <a:cubicBezTo>
                    <a:pt x="2146" y="5980"/>
                    <a:pt x="2146" y="6072"/>
                    <a:pt x="2146" y="6072"/>
                  </a:cubicBezTo>
                  <a:cubicBezTo>
                    <a:pt x="2146" y="6072"/>
                    <a:pt x="2146" y="6117"/>
                    <a:pt x="2146" y="6140"/>
                  </a:cubicBezTo>
                  <a:cubicBezTo>
                    <a:pt x="2146" y="6186"/>
                    <a:pt x="2146" y="6254"/>
                    <a:pt x="2146" y="6346"/>
                  </a:cubicBezTo>
                  <a:cubicBezTo>
                    <a:pt x="2146" y="6505"/>
                    <a:pt x="2146" y="6756"/>
                    <a:pt x="2123" y="7030"/>
                  </a:cubicBezTo>
                  <a:cubicBezTo>
                    <a:pt x="2078" y="7601"/>
                    <a:pt x="2055" y="8377"/>
                    <a:pt x="1781" y="9085"/>
                  </a:cubicBezTo>
                  <a:cubicBezTo>
                    <a:pt x="1667" y="9427"/>
                    <a:pt x="1461" y="9769"/>
                    <a:pt x="1256" y="10066"/>
                  </a:cubicBezTo>
                  <a:cubicBezTo>
                    <a:pt x="1073" y="10340"/>
                    <a:pt x="845" y="10614"/>
                    <a:pt x="663" y="10819"/>
                  </a:cubicBezTo>
                  <a:cubicBezTo>
                    <a:pt x="275" y="11253"/>
                    <a:pt x="1" y="11527"/>
                    <a:pt x="23" y="11550"/>
                  </a:cubicBezTo>
                  <a:cubicBezTo>
                    <a:pt x="23" y="11551"/>
                    <a:pt x="24" y="11551"/>
                    <a:pt x="25" y="11551"/>
                  </a:cubicBezTo>
                  <a:cubicBezTo>
                    <a:pt x="47" y="11551"/>
                    <a:pt x="336" y="11284"/>
                    <a:pt x="731" y="10911"/>
                  </a:cubicBezTo>
                  <a:cubicBezTo>
                    <a:pt x="959" y="10705"/>
                    <a:pt x="1188" y="10454"/>
                    <a:pt x="1416" y="10157"/>
                  </a:cubicBezTo>
                  <a:cubicBezTo>
                    <a:pt x="1621" y="9861"/>
                    <a:pt x="1849" y="9541"/>
                    <a:pt x="1986" y="9153"/>
                  </a:cubicBezTo>
                  <a:cubicBezTo>
                    <a:pt x="2306" y="8423"/>
                    <a:pt x="2352" y="7624"/>
                    <a:pt x="2420" y="7053"/>
                  </a:cubicBezTo>
                  <a:cubicBezTo>
                    <a:pt x="2443" y="6756"/>
                    <a:pt x="2443" y="6528"/>
                    <a:pt x="2443" y="6346"/>
                  </a:cubicBezTo>
                  <a:cubicBezTo>
                    <a:pt x="2443" y="6254"/>
                    <a:pt x="2466" y="6186"/>
                    <a:pt x="2466" y="6140"/>
                  </a:cubicBezTo>
                  <a:cubicBezTo>
                    <a:pt x="2466" y="6095"/>
                    <a:pt x="2466" y="6072"/>
                    <a:pt x="2466" y="6072"/>
                  </a:cubicBezTo>
                  <a:cubicBezTo>
                    <a:pt x="2466" y="6072"/>
                    <a:pt x="2443" y="5980"/>
                    <a:pt x="2443" y="5798"/>
                  </a:cubicBezTo>
                  <a:cubicBezTo>
                    <a:pt x="2420" y="5638"/>
                    <a:pt x="2420" y="5387"/>
                    <a:pt x="2374" y="5113"/>
                  </a:cubicBezTo>
                  <a:cubicBezTo>
                    <a:pt x="2352" y="4953"/>
                    <a:pt x="2329" y="4793"/>
                    <a:pt x="2306" y="4634"/>
                  </a:cubicBezTo>
                  <a:cubicBezTo>
                    <a:pt x="2283" y="4474"/>
                    <a:pt x="2260" y="4291"/>
                    <a:pt x="2215" y="4132"/>
                  </a:cubicBezTo>
                  <a:cubicBezTo>
                    <a:pt x="2146" y="3766"/>
                    <a:pt x="2078" y="3378"/>
                    <a:pt x="1986" y="3013"/>
                  </a:cubicBezTo>
                  <a:cubicBezTo>
                    <a:pt x="1895" y="2648"/>
                    <a:pt x="1827" y="2260"/>
                    <a:pt x="1758" y="1918"/>
                  </a:cubicBezTo>
                  <a:cubicBezTo>
                    <a:pt x="1690" y="1552"/>
                    <a:pt x="1598" y="1210"/>
                    <a:pt x="1553" y="936"/>
                  </a:cubicBezTo>
                  <a:cubicBezTo>
                    <a:pt x="1507" y="662"/>
                    <a:pt x="1484" y="434"/>
                    <a:pt x="1484" y="274"/>
                  </a:cubicBezTo>
                  <a:cubicBezTo>
                    <a:pt x="1484" y="183"/>
                    <a:pt x="1507" y="114"/>
                    <a:pt x="1530" y="69"/>
                  </a:cubicBezTo>
                  <a:cubicBezTo>
                    <a:pt x="1530" y="23"/>
                    <a:pt x="1530" y="0"/>
                    <a:pt x="1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4"/>
            <p:cNvSpPr/>
            <p:nvPr/>
          </p:nvSpPr>
          <p:spPr>
            <a:xfrm>
              <a:off x="6883325" y="3693875"/>
              <a:ext cx="150125" cy="273050"/>
            </a:xfrm>
            <a:custGeom>
              <a:avLst/>
              <a:gdLst/>
              <a:ahLst/>
              <a:cxnLst/>
              <a:rect l="l" t="t" r="r" b="b"/>
              <a:pathLst>
                <a:path w="6005" h="10922" extrusionOk="0">
                  <a:moveTo>
                    <a:pt x="3858" y="0"/>
                  </a:moveTo>
                  <a:cubicBezTo>
                    <a:pt x="3835" y="0"/>
                    <a:pt x="3813" y="1"/>
                    <a:pt x="3790" y="3"/>
                  </a:cubicBezTo>
                  <a:cubicBezTo>
                    <a:pt x="3790" y="3"/>
                    <a:pt x="2283" y="322"/>
                    <a:pt x="2147" y="2582"/>
                  </a:cubicBezTo>
                  <a:cubicBezTo>
                    <a:pt x="2032" y="4842"/>
                    <a:pt x="2398" y="8128"/>
                    <a:pt x="2398" y="8128"/>
                  </a:cubicBezTo>
                  <a:cubicBezTo>
                    <a:pt x="2398" y="8128"/>
                    <a:pt x="1713" y="7900"/>
                    <a:pt x="960" y="7603"/>
                  </a:cubicBezTo>
                  <a:cubicBezTo>
                    <a:pt x="1" y="8220"/>
                    <a:pt x="435" y="9315"/>
                    <a:pt x="686" y="10251"/>
                  </a:cubicBezTo>
                  <a:cubicBezTo>
                    <a:pt x="1378" y="10652"/>
                    <a:pt x="2113" y="10922"/>
                    <a:pt x="2800" y="10922"/>
                  </a:cubicBezTo>
                  <a:cubicBezTo>
                    <a:pt x="2974" y="10922"/>
                    <a:pt x="3145" y="10904"/>
                    <a:pt x="3311" y="10867"/>
                  </a:cubicBezTo>
                  <a:cubicBezTo>
                    <a:pt x="5502" y="10365"/>
                    <a:pt x="6004" y="7900"/>
                    <a:pt x="5913" y="5252"/>
                  </a:cubicBezTo>
                  <a:cubicBezTo>
                    <a:pt x="5845" y="2626"/>
                    <a:pt x="5182" y="0"/>
                    <a:pt x="3858" y="0"/>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4"/>
            <p:cNvSpPr/>
            <p:nvPr/>
          </p:nvSpPr>
          <p:spPr>
            <a:xfrm>
              <a:off x="6898175" y="3784775"/>
              <a:ext cx="135275" cy="182125"/>
            </a:xfrm>
            <a:custGeom>
              <a:avLst/>
              <a:gdLst/>
              <a:ahLst/>
              <a:cxnLst/>
              <a:rect l="l" t="t" r="r" b="b"/>
              <a:pathLst>
                <a:path w="5411" h="7285" extrusionOk="0">
                  <a:moveTo>
                    <a:pt x="3114" y="0"/>
                  </a:moveTo>
                  <a:cubicBezTo>
                    <a:pt x="2509" y="0"/>
                    <a:pt x="1957" y="286"/>
                    <a:pt x="1553" y="589"/>
                  </a:cubicBezTo>
                  <a:cubicBezTo>
                    <a:pt x="1553" y="1320"/>
                    <a:pt x="1598" y="2027"/>
                    <a:pt x="1644" y="2644"/>
                  </a:cubicBezTo>
                  <a:cubicBezTo>
                    <a:pt x="1652" y="2643"/>
                    <a:pt x="1660" y="2643"/>
                    <a:pt x="1669" y="2643"/>
                  </a:cubicBezTo>
                  <a:cubicBezTo>
                    <a:pt x="2353" y="2643"/>
                    <a:pt x="3352" y="3563"/>
                    <a:pt x="3082" y="4104"/>
                  </a:cubicBezTo>
                  <a:cubicBezTo>
                    <a:pt x="3020" y="4221"/>
                    <a:pt x="2915" y="4267"/>
                    <a:pt x="2786" y="4267"/>
                  </a:cubicBezTo>
                  <a:cubicBezTo>
                    <a:pt x="2486" y="4267"/>
                    <a:pt x="2054" y="4015"/>
                    <a:pt x="1735" y="3808"/>
                  </a:cubicBezTo>
                  <a:lnTo>
                    <a:pt x="1735" y="3808"/>
                  </a:lnTo>
                  <a:cubicBezTo>
                    <a:pt x="1781" y="4218"/>
                    <a:pt x="1804" y="4492"/>
                    <a:pt x="1804" y="4492"/>
                  </a:cubicBezTo>
                  <a:cubicBezTo>
                    <a:pt x="1804" y="4492"/>
                    <a:pt x="1119" y="4264"/>
                    <a:pt x="366" y="3967"/>
                  </a:cubicBezTo>
                  <a:cubicBezTo>
                    <a:pt x="206" y="4059"/>
                    <a:pt x="92" y="4196"/>
                    <a:pt x="0" y="4310"/>
                  </a:cubicBezTo>
                  <a:cubicBezTo>
                    <a:pt x="959" y="4721"/>
                    <a:pt x="2443" y="5428"/>
                    <a:pt x="2831" y="6090"/>
                  </a:cubicBezTo>
                  <a:cubicBezTo>
                    <a:pt x="3242" y="6821"/>
                    <a:pt x="1689" y="6935"/>
                    <a:pt x="708" y="6935"/>
                  </a:cubicBezTo>
                  <a:cubicBezTo>
                    <a:pt x="1212" y="7153"/>
                    <a:pt x="1728" y="7285"/>
                    <a:pt x="2210" y="7285"/>
                  </a:cubicBezTo>
                  <a:cubicBezTo>
                    <a:pt x="2384" y="7285"/>
                    <a:pt x="2554" y="7268"/>
                    <a:pt x="2717" y="7231"/>
                  </a:cubicBezTo>
                  <a:cubicBezTo>
                    <a:pt x="4908" y="6729"/>
                    <a:pt x="5410" y="4264"/>
                    <a:pt x="5319" y="1616"/>
                  </a:cubicBezTo>
                  <a:cubicBezTo>
                    <a:pt x="5319" y="1411"/>
                    <a:pt x="5319" y="1228"/>
                    <a:pt x="5296" y="1023"/>
                  </a:cubicBezTo>
                  <a:cubicBezTo>
                    <a:pt x="4908" y="772"/>
                    <a:pt x="4520" y="544"/>
                    <a:pt x="4200" y="338"/>
                  </a:cubicBezTo>
                  <a:cubicBezTo>
                    <a:pt x="3832" y="96"/>
                    <a:pt x="3464" y="0"/>
                    <a:pt x="3114" y="0"/>
                  </a:cubicBezTo>
                  <a:close/>
                </a:path>
              </a:pathLst>
            </a:custGeom>
            <a:solidFill>
              <a:srgbClr val="FF9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4"/>
            <p:cNvSpPr/>
            <p:nvPr/>
          </p:nvSpPr>
          <p:spPr>
            <a:xfrm>
              <a:off x="6937550" y="3894650"/>
              <a:ext cx="39975" cy="18525"/>
            </a:xfrm>
            <a:custGeom>
              <a:avLst/>
              <a:gdLst/>
              <a:ahLst/>
              <a:cxnLst/>
              <a:rect l="l" t="t" r="r" b="b"/>
              <a:pathLst>
                <a:path w="1599" h="741" extrusionOk="0">
                  <a:moveTo>
                    <a:pt x="29" y="0"/>
                  </a:moveTo>
                  <a:cubicBezTo>
                    <a:pt x="14" y="0"/>
                    <a:pt x="4" y="2"/>
                    <a:pt x="0" y="6"/>
                  </a:cubicBezTo>
                  <a:cubicBezTo>
                    <a:pt x="0" y="29"/>
                    <a:pt x="206" y="120"/>
                    <a:pt x="388" y="211"/>
                  </a:cubicBezTo>
                  <a:cubicBezTo>
                    <a:pt x="571" y="326"/>
                    <a:pt x="776" y="417"/>
                    <a:pt x="776" y="417"/>
                  </a:cubicBezTo>
                  <a:cubicBezTo>
                    <a:pt x="776" y="417"/>
                    <a:pt x="959" y="508"/>
                    <a:pt x="1164" y="577"/>
                  </a:cubicBezTo>
                  <a:cubicBezTo>
                    <a:pt x="1348" y="658"/>
                    <a:pt x="1532" y="740"/>
                    <a:pt x="1569" y="740"/>
                  </a:cubicBezTo>
                  <a:cubicBezTo>
                    <a:pt x="1573" y="740"/>
                    <a:pt x="1575" y="739"/>
                    <a:pt x="1575" y="736"/>
                  </a:cubicBezTo>
                  <a:cubicBezTo>
                    <a:pt x="1598" y="714"/>
                    <a:pt x="1438" y="577"/>
                    <a:pt x="1256" y="463"/>
                  </a:cubicBezTo>
                  <a:cubicBezTo>
                    <a:pt x="1050" y="348"/>
                    <a:pt x="868" y="234"/>
                    <a:pt x="868" y="234"/>
                  </a:cubicBezTo>
                  <a:cubicBezTo>
                    <a:pt x="868" y="234"/>
                    <a:pt x="662" y="166"/>
                    <a:pt x="457" y="97"/>
                  </a:cubicBezTo>
                  <a:cubicBezTo>
                    <a:pt x="269" y="41"/>
                    <a:pt x="97" y="0"/>
                    <a:pt x="29" y="0"/>
                  </a:cubicBezTo>
                  <a:close/>
                </a:path>
              </a:pathLst>
            </a:custGeom>
            <a:solidFill>
              <a:srgbClr val="E659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4"/>
            <p:cNvSpPr/>
            <p:nvPr/>
          </p:nvSpPr>
          <p:spPr>
            <a:xfrm>
              <a:off x="6925575" y="3689150"/>
              <a:ext cx="111275" cy="161725"/>
            </a:xfrm>
            <a:custGeom>
              <a:avLst/>
              <a:gdLst/>
              <a:ahLst/>
              <a:cxnLst/>
              <a:rect l="l" t="t" r="r" b="b"/>
              <a:pathLst>
                <a:path w="4451" h="6469" extrusionOk="0">
                  <a:moveTo>
                    <a:pt x="2320" y="1"/>
                  </a:moveTo>
                  <a:cubicBezTo>
                    <a:pt x="2253" y="1"/>
                    <a:pt x="2187" y="4"/>
                    <a:pt x="2123" y="9"/>
                  </a:cubicBezTo>
                  <a:cubicBezTo>
                    <a:pt x="1529" y="100"/>
                    <a:pt x="1004" y="465"/>
                    <a:pt x="753" y="899"/>
                  </a:cubicBezTo>
                  <a:cubicBezTo>
                    <a:pt x="388" y="1493"/>
                    <a:pt x="160" y="2177"/>
                    <a:pt x="91" y="2839"/>
                  </a:cubicBezTo>
                  <a:cubicBezTo>
                    <a:pt x="0" y="3844"/>
                    <a:pt x="0" y="5031"/>
                    <a:pt x="23" y="6080"/>
                  </a:cubicBezTo>
                  <a:cubicBezTo>
                    <a:pt x="1050" y="6195"/>
                    <a:pt x="3218" y="6354"/>
                    <a:pt x="4405" y="6469"/>
                  </a:cubicBezTo>
                  <a:cubicBezTo>
                    <a:pt x="4428" y="6172"/>
                    <a:pt x="4451" y="5852"/>
                    <a:pt x="4451" y="5556"/>
                  </a:cubicBezTo>
                  <a:cubicBezTo>
                    <a:pt x="4451" y="4414"/>
                    <a:pt x="4337" y="3273"/>
                    <a:pt x="4063" y="2155"/>
                  </a:cubicBezTo>
                  <a:cubicBezTo>
                    <a:pt x="3903" y="1561"/>
                    <a:pt x="3743" y="397"/>
                    <a:pt x="2990" y="100"/>
                  </a:cubicBezTo>
                  <a:cubicBezTo>
                    <a:pt x="2763" y="31"/>
                    <a:pt x="2537" y="1"/>
                    <a:pt x="2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4"/>
            <p:cNvSpPr/>
            <p:nvPr/>
          </p:nvSpPr>
          <p:spPr>
            <a:xfrm>
              <a:off x="6928425" y="3818900"/>
              <a:ext cx="69625" cy="5775"/>
            </a:xfrm>
            <a:custGeom>
              <a:avLst/>
              <a:gdLst/>
              <a:ahLst/>
              <a:cxnLst/>
              <a:rect l="l" t="t" r="r" b="b"/>
              <a:pathLst>
                <a:path w="2785" h="231" extrusionOk="0">
                  <a:moveTo>
                    <a:pt x="1370" y="0"/>
                  </a:moveTo>
                  <a:cubicBezTo>
                    <a:pt x="1370" y="0"/>
                    <a:pt x="1027" y="23"/>
                    <a:pt x="685" y="46"/>
                  </a:cubicBezTo>
                  <a:cubicBezTo>
                    <a:pt x="343" y="114"/>
                    <a:pt x="0" y="183"/>
                    <a:pt x="0" y="206"/>
                  </a:cubicBezTo>
                  <a:cubicBezTo>
                    <a:pt x="9" y="223"/>
                    <a:pt x="64" y="231"/>
                    <a:pt x="148" y="231"/>
                  </a:cubicBezTo>
                  <a:cubicBezTo>
                    <a:pt x="285" y="231"/>
                    <a:pt x="496" y="211"/>
                    <a:pt x="708" y="183"/>
                  </a:cubicBezTo>
                  <a:lnTo>
                    <a:pt x="2077" y="183"/>
                  </a:lnTo>
                  <a:cubicBezTo>
                    <a:pt x="2248" y="194"/>
                    <a:pt x="2420" y="200"/>
                    <a:pt x="2551" y="200"/>
                  </a:cubicBezTo>
                  <a:cubicBezTo>
                    <a:pt x="2682" y="200"/>
                    <a:pt x="2773" y="194"/>
                    <a:pt x="2785" y="183"/>
                  </a:cubicBezTo>
                  <a:cubicBezTo>
                    <a:pt x="2785" y="160"/>
                    <a:pt x="2420" y="92"/>
                    <a:pt x="2077" y="46"/>
                  </a:cubicBezTo>
                  <a:cubicBezTo>
                    <a:pt x="1735" y="23"/>
                    <a:pt x="1370" y="0"/>
                    <a:pt x="1370" y="0"/>
                  </a:cubicBezTo>
                  <a:close/>
                </a:path>
              </a:pathLst>
            </a:custGeom>
            <a:solidFill>
              <a:srgbClr val="B4A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4"/>
            <p:cNvSpPr/>
            <p:nvPr/>
          </p:nvSpPr>
          <p:spPr>
            <a:xfrm>
              <a:off x="6926125" y="3689150"/>
              <a:ext cx="110725" cy="161725"/>
            </a:xfrm>
            <a:custGeom>
              <a:avLst/>
              <a:gdLst/>
              <a:ahLst/>
              <a:cxnLst/>
              <a:rect l="l" t="t" r="r" b="b"/>
              <a:pathLst>
                <a:path w="4429" h="6469" extrusionOk="0">
                  <a:moveTo>
                    <a:pt x="2298" y="1"/>
                  </a:moveTo>
                  <a:cubicBezTo>
                    <a:pt x="2231" y="1"/>
                    <a:pt x="2165" y="4"/>
                    <a:pt x="2101" y="9"/>
                  </a:cubicBezTo>
                  <a:cubicBezTo>
                    <a:pt x="1530" y="100"/>
                    <a:pt x="1051" y="420"/>
                    <a:pt x="777" y="808"/>
                  </a:cubicBezTo>
                  <a:cubicBezTo>
                    <a:pt x="891" y="899"/>
                    <a:pt x="960" y="1013"/>
                    <a:pt x="960" y="1127"/>
                  </a:cubicBezTo>
                  <a:cubicBezTo>
                    <a:pt x="960" y="1607"/>
                    <a:pt x="1302" y="4232"/>
                    <a:pt x="823" y="4643"/>
                  </a:cubicBezTo>
                  <a:cubicBezTo>
                    <a:pt x="724" y="4730"/>
                    <a:pt x="599" y="4765"/>
                    <a:pt x="462" y="4765"/>
                  </a:cubicBezTo>
                  <a:cubicBezTo>
                    <a:pt x="315" y="4765"/>
                    <a:pt x="155" y="4725"/>
                    <a:pt x="1" y="4665"/>
                  </a:cubicBezTo>
                  <a:cubicBezTo>
                    <a:pt x="1" y="4962"/>
                    <a:pt x="1" y="5236"/>
                    <a:pt x="1" y="5510"/>
                  </a:cubicBezTo>
                  <a:cubicBezTo>
                    <a:pt x="571" y="5533"/>
                    <a:pt x="1416" y="5601"/>
                    <a:pt x="1530" y="5807"/>
                  </a:cubicBezTo>
                  <a:cubicBezTo>
                    <a:pt x="1641" y="5972"/>
                    <a:pt x="965" y="6019"/>
                    <a:pt x="387" y="6019"/>
                  </a:cubicBezTo>
                  <a:cubicBezTo>
                    <a:pt x="249" y="6019"/>
                    <a:pt x="116" y="6016"/>
                    <a:pt x="1" y="6012"/>
                  </a:cubicBezTo>
                  <a:cubicBezTo>
                    <a:pt x="1" y="6035"/>
                    <a:pt x="1" y="6058"/>
                    <a:pt x="1" y="6080"/>
                  </a:cubicBezTo>
                  <a:cubicBezTo>
                    <a:pt x="1028" y="6195"/>
                    <a:pt x="3196" y="6354"/>
                    <a:pt x="4383" y="6469"/>
                  </a:cubicBezTo>
                  <a:cubicBezTo>
                    <a:pt x="4406" y="6172"/>
                    <a:pt x="4429" y="5852"/>
                    <a:pt x="4429" y="5556"/>
                  </a:cubicBezTo>
                  <a:cubicBezTo>
                    <a:pt x="4429" y="4414"/>
                    <a:pt x="4315" y="3273"/>
                    <a:pt x="4041" y="2155"/>
                  </a:cubicBezTo>
                  <a:cubicBezTo>
                    <a:pt x="3881" y="1561"/>
                    <a:pt x="3721" y="397"/>
                    <a:pt x="2968" y="100"/>
                  </a:cubicBezTo>
                  <a:cubicBezTo>
                    <a:pt x="2741" y="31"/>
                    <a:pt x="2515" y="1"/>
                    <a:pt x="2298" y="1"/>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4"/>
            <p:cNvSpPr/>
            <p:nvPr/>
          </p:nvSpPr>
          <p:spPr>
            <a:xfrm>
              <a:off x="6931275" y="3762350"/>
              <a:ext cx="13150" cy="21250"/>
            </a:xfrm>
            <a:custGeom>
              <a:avLst/>
              <a:gdLst/>
              <a:ahLst/>
              <a:cxnLst/>
              <a:rect l="l" t="t" r="r" b="b"/>
              <a:pathLst>
                <a:path w="526" h="850" extrusionOk="0">
                  <a:moveTo>
                    <a:pt x="232" y="0"/>
                  </a:moveTo>
                  <a:cubicBezTo>
                    <a:pt x="223" y="0"/>
                    <a:pt x="214" y="1"/>
                    <a:pt x="206" y="3"/>
                  </a:cubicBezTo>
                  <a:cubicBezTo>
                    <a:pt x="92" y="48"/>
                    <a:pt x="0" y="254"/>
                    <a:pt x="46" y="482"/>
                  </a:cubicBezTo>
                  <a:cubicBezTo>
                    <a:pt x="67" y="696"/>
                    <a:pt x="189" y="849"/>
                    <a:pt x="298" y="849"/>
                  </a:cubicBezTo>
                  <a:cubicBezTo>
                    <a:pt x="305" y="849"/>
                    <a:pt x="313" y="849"/>
                    <a:pt x="320" y="847"/>
                  </a:cubicBezTo>
                  <a:cubicBezTo>
                    <a:pt x="457" y="824"/>
                    <a:pt x="525" y="596"/>
                    <a:pt x="502" y="368"/>
                  </a:cubicBezTo>
                  <a:cubicBezTo>
                    <a:pt x="460" y="154"/>
                    <a:pt x="357" y="0"/>
                    <a:pt x="232"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4"/>
            <p:cNvSpPr/>
            <p:nvPr/>
          </p:nvSpPr>
          <p:spPr>
            <a:xfrm>
              <a:off x="6931850" y="3740650"/>
              <a:ext cx="9150" cy="14925"/>
            </a:xfrm>
            <a:custGeom>
              <a:avLst/>
              <a:gdLst/>
              <a:ahLst/>
              <a:cxnLst/>
              <a:rect l="l" t="t" r="r" b="b"/>
              <a:pathLst>
                <a:path w="366" h="597" extrusionOk="0">
                  <a:moveTo>
                    <a:pt x="161" y="0"/>
                  </a:moveTo>
                  <a:cubicBezTo>
                    <a:pt x="153" y="0"/>
                    <a:pt x="145" y="1"/>
                    <a:pt x="137" y="3"/>
                  </a:cubicBezTo>
                  <a:cubicBezTo>
                    <a:pt x="46" y="3"/>
                    <a:pt x="0" y="163"/>
                    <a:pt x="23" y="323"/>
                  </a:cubicBezTo>
                  <a:cubicBezTo>
                    <a:pt x="46" y="483"/>
                    <a:pt x="137" y="597"/>
                    <a:pt x="228" y="597"/>
                  </a:cubicBezTo>
                  <a:cubicBezTo>
                    <a:pt x="297" y="574"/>
                    <a:pt x="365" y="414"/>
                    <a:pt x="342" y="254"/>
                  </a:cubicBezTo>
                  <a:cubicBezTo>
                    <a:pt x="322" y="108"/>
                    <a:pt x="244" y="0"/>
                    <a:pt x="161"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4"/>
            <p:cNvSpPr/>
            <p:nvPr/>
          </p:nvSpPr>
          <p:spPr>
            <a:xfrm>
              <a:off x="6919275" y="3657450"/>
              <a:ext cx="192900" cy="334675"/>
            </a:xfrm>
            <a:custGeom>
              <a:avLst/>
              <a:gdLst/>
              <a:ahLst/>
              <a:cxnLst/>
              <a:rect l="l" t="t" r="r" b="b"/>
              <a:pathLst>
                <a:path w="7716" h="13387" extrusionOk="0">
                  <a:moveTo>
                    <a:pt x="4710" y="0"/>
                  </a:moveTo>
                  <a:cubicBezTo>
                    <a:pt x="2662" y="0"/>
                    <a:pt x="953" y="1662"/>
                    <a:pt x="366" y="5020"/>
                  </a:cubicBezTo>
                  <a:cubicBezTo>
                    <a:pt x="1" y="7075"/>
                    <a:pt x="366" y="8741"/>
                    <a:pt x="1165" y="10590"/>
                  </a:cubicBezTo>
                  <a:cubicBezTo>
                    <a:pt x="1348" y="10978"/>
                    <a:pt x="1781" y="11366"/>
                    <a:pt x="2055" y="11708"/>
                  </a:cubicBezTo>
                  <a:cubicBezTo>
                    <a:pt x="2860" y="12724"/>
                    <a:pt x="4076" y="13387"/>
                    <a:pt x="5413" y="13387"/>
                  </a:cubicBezTo>
                  <a:cubicBezTo>
                    <a:pt x="5518" y="13387"/>
                    <a:pt x="5624" y="13383"/>
                    <a:pt x="5730" y="13374"/>
                  </a:cubicBezTo>
                  <a:cubicBezTo>
                    <a:pt x="7716" y="13192"/>
                    <a:pt x="7670" y="11891"/>
                    <a:pt x="7670" y="11891"/>
                  </a:cubicBezTo>
                  <a:lnTo>
                    <a:pt x="6392" y="11822"/>
                  </a:lnTo>
                  <a:cubicBezTo>
                    <a:pt x="6204" y="11853"/>
                    <a:pt x="6023" y="11868"/>
                    <a:pt x="5851" y="11868"/>
                  </a:cubicBezTo>
                  <a:cubicBezTo>
                    <a:pt x="3996" y="11868"/>
                    <a:pt x="3060" y="10224"/>
                    <a:pt x="3060" y="10224"/>
                  </a:cubicBezTo>
                  <a:cubicBezTo>
                    <a:pt x="1576" y="7896"/>
                    <a:pt x="2147" y="3719"/>
                    <a:pt x="3242" y="2122"/>
                  </a:cubicBezTo>
                  <a:cubicBezTo>
                    <a:pt x="4018" y="957"/>
                    <a:pt x="4657" y="798"/>
                    <a:pt x="5137" y="501"/>
                  </a:cubicBezTo>
                  <a:cubicBezTo>
                    <a:pt x="5662" y="432"/>
                    <a:pt x="5913" y="455"/>
                    <a:pt x="6255" y="295"/>
                  </a:cubicBezTo>
                  <a:cubicBezTo>
                    <a:pt x="5727" y="99"/>
                    <a:pt x="5209" y="0"/>
                    <a:pt x="47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4"/>
            <p:cNvSpPr/>
            <p:nvPr/>
          </p:nvSpPr>
          <p:spPr>
            <a:xfrm>
              <a:off x="6964375" y="3677175"/>
              <a:ext cx="89025" cy="273550"/>
            </a:xfrm>
            <a:custGeom>
              <a:avLst/>
              <a:gdLst/>
              <a:ahLst/>
              <a:cxnLst/>
              <a:rect l="l" t="t" r="r" b="b"/>
              <a:pathLst>
                <a:path w="3561" h="10942" extrusionOk="0">
                  <a:moveTo>
                    <a:pt x="3157" y="1"/>
                  </a:moveTo>
                  <a:cubicBezTo>
                    <a:pt x="2985" y="1"/>
                    <a:pt x="2767" y="38"/>
                    <a:pt x="2534" y="146"/>
                  </a:cubicBezTo>
                  <a:cubicBezTo>
                    <a:pt x="2237" y="283"/>
                    <a:pt x="1940" y="511"/>
                    <a:pt x="1666" y="808"/>
                  </a:cubicBezTo>
                  <a:cubicBezTo>
                    <a:pt x="1393" y="1104"/>
                    <a:pt x="1164" y="1447"/>
                    <a:pt x="959" y="1812"/>
                  </a:cubicBezTo>
                  <a:cubicBezTo>
                    <a:pt x="731" y="2200"/>
                    <a:pt x="571" y="2565"/>
                    <a:pt x="434" y="2953"/>
                  </a:cubicBezTo>
                  <a:cubicBezTo>
                    <a:pt x="343" y="3341"/>
                    <a:pt x="251" y="3706"/>
                    <a:pt x="206" y="4003"/>
                  </a:cubicBezTo>
                  <a:cubicBezTo>
                    <a:pt x="114" y="4323"/>
                    <a:pt x="91" y="4574"/>
                    <a:pt x="69" y="4756"/>
                  </a:cubicBezTo>
                  <a:cubicBezTo>
                    <a:pt x="46" y="4848"/>
                    <a:pt x="46" y="4916"/>
                    <a:pt x="46" y="4985"/>
                  </a:cubicBezTo>
                  <a:cubicBezTo>
                    <a:pt x="46" y="5030"/>
                    <a:pt x="46" y="5053"/>
                    <a:pt x="46" y="5053"/>
                  </a:cubicBezTo>
                  <a:cubicBezTo>
                    <a:pt x="46" y="5053"/>
                    <a:pt x="23" y="5167"/>
                    <a:pt x="23" y="5350"/>
                  </a:cubicBezTo>
                  <a:cubicBezTo>
                    <a:pt x="0" y="5532"/>
                    <a:pt x="23" y="5806"/>
                    <a:pt x="23" y="6126"/>
                  </a:cubicBezTo>
                  <a:cubicBezTo>
                    <a:pt x="46" y="6423"/>
                    <a:pt x="91" y="6811"/>
                    <a:pt x="183" y="7199"/>
                  </a:cubicBezTo>
                  <a:cubicBezTo>
                    <a:pt x="206" y="7290"/>
                    <a:pt x="228" y="7381"/>
                    <a:pt x="251" y="7495"/>
                  </a:cubicBezTo>
                  <a:cubicBezTo>
                    <a:pt x="274" y="7587"/>
                    <a:pt x="320" y="7678"/>
                    <a:pt x="343" y="7792"/>
                  </a:cubicBezTo>
                  <a:cubicBezTo>
                    <a:pt x="388" y="7883"/>
                    <a:pt x="411" y="7997"/>
                    <a:pt x="457" y="8089"/>
                  </a:cubicBezTo>
                  <a:lnTo>
                    <a:pt x="571" y="8386"/>
                  </a:lnTo>
                  <a:cubicBezTo>
                    <a:pt x="913" y="9139"/>
                    <a:pt x="1393" y="9869"/>
                    <a:pt x="1849" y="10303"/>
                  </a:cubicBezTo>
                  <a:cubicBezTo>
                    <a:pt x="1963" y="10417"/>
                    <a:pt x="2077" y="10508"/>
                    <a:pt x="2169" y="10600"/>
                  </a:cubicBezTo>
                  <a:cubicBezTo>
                    <a:pt x="2214" y="10645"/>
                    <a:pt x="2260" y="10668"/>
                    <a:pt x="2306" y="10714"/>
                  </a:cubicBezTo>
                  <a:cubicBezTo>
                    <a:pt x="2351" y="10737"/>
                    <a:pt x="2397" y="10759"/>
                    <a:pt x="2442" y="10782"/>
                  </a:cubicBezTo>
                  <a:cubicBezTo>
                    <a:pt x="2602" y="10896"/>
                    <a:pt x="2694" y="10942"/>
                    <a:pt x="2694" y="10942"/>
                  </a:cubicBezTo>
                  <a:cubicBezTo>
                    <a:pt x="2716" y="10919"/>
                    <a:pt x="2351" y="10691"/>
                    <a:pt x="1940" y="10234"/>
                  </a:cubicBezTo>
                  <a:cubicBezTo>
                    <a:pt x="1529" y="9755"/>
                    <a:pt x="1096" y="9047"/>
                    <a:pt x="776" y="8294"/>
                  </a:cubicBezTo>
                  <a:lnTo>
                    <a:pt x="662" y="7997"/>
                  </a:lnTo>
                  <a:cubicBezTo>
                    <a:pt x="639" y="7906"/>
                    <a:pt x="594" y="7815"/>
                    <a:pt x="571" y="7701"/>
                  </a:cubicBezTo>
                  <a:cubicBezTo>
                    <a:pt x="548" y="7609"/>
                    <a:pt x="525" y="7518"/>
                    <a:pt x="502" y="7427"/>
                  </a:cubicBezTo>
                  <a:cubicBezTo>
                    <a:pt x="457" y="7336"/>
                    <a:pt x="457" y="7244"/>
                    <a:pt x="434" y="7130"/>
                  </a:cubicBezTo>
                  <a:cubicBezTo>
                    <a:pt x="343" y="6765"/>
                    <a:pt x="343" y="6400"/>
                    <a:pt x="320" y="6103"/>
                  </a:cubicBezTo>
                  <a:cubicBezTo>
                    <a:pt x="320" y="5783"/>
                    <a:pt x="297" y="5532"/>
                    <a:pt x="320" y="5350"/>
                  </a:cubicBezTo>
                  <a:cubicBezTo>
                    <a:pt x="343" y="5190"/>
                    <a:pt x="343" y="5076"/>
                    <a:pt x="343" y="5076"/>
                  </a:cubicBezTo>
                  <a:cubicBezTo>
                    <a:pt x="343" y="5076"/>
                    <a:pt x="343" y="5053"/>
                    <a:pt x="365" y="5007"/>
                  </a:cubicBezTo>
                  <a:cubicBezTo>
                    <a:pt x="365" y="4962"/>
                    <a:pt x="365" y="4893"/>
                    <a:pt x="388" y="4802"/>
                  </a:cubicBezTo>
                  <a:cubicBezTo>
                    <a:pt x="411" y="4619"/>
                    <a:pt x="411" y="4368"/>
                    <a:pt x="479" y="4072"/>
                  </a:cubicBezTo>
                  <a:cubicBezTo>
                    <a:pt x="525" y="3752"/>
                    <a:pt x="594" y="3410"/>
                    <a:pt x="685" y="3022"/>
                  </a:cubicBezTo>
                  <a:cubicBezTo>
                    <a:pt x="799" y="2679"/>
                    <a:pt x="959" y="2291"/>
                    <a:pt x="1141" y="1926"/>
                  </a:cubicBezTo>
                  <a:cubicBezTo>
                    <a:pt x="1529" y="1196"/>
                    <a:pt x="2054" y="534"/>
                    <a:pt x="2579" y="260"/>
                  </a:cubicBezTo>
                  <a:cubicBezTo>
                    <a:pt x="2853" y="100"/>
                    <a:pt x="3104" y="77"/>
                    <a:pt x="3287" y="77"/>
                  </a:cubicBezTo>
                  <a:cubicBezTo>
                    <a:pt x="3433" y="77"/>
                    <a:pt x="3521" y="106"/>
                    <a:pt x="3550" y="106"/>
                  </a:cubicBezTo>
                  <a:cubicBezTo>
                    <a:pt x="3557" y="106"/>
                    <a:pt x="3561" y="105"/>
                    <a:pt x="3561" y="100"/>
                  </a:cubicBezTo>
                  <a:cubicBezTo>
                    <a:pt x="3561" y="100"/>
                    <a:pt x="3470" y="54"/>
                    <a:pt x="3287" y="9"/>
                  </a:cubicBezTo>
                  <a:cubicBezTo>
                    <a:pt x="3248" y="4"/>
                    <a:pt x="3204" y="1"/>
                    <a:pt x="3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4"/>
            <p:cNvSpPr/>
            <p:nvPr/>
          </p:nvSpPr>
          <p:spPr>
            <a:xfrm>
              <a:off x="6919850" y="3657825"/>
              <a:ext cx="172925" cy="336950"/>
            </a:xfrm>
            <a:custGeom>
              <a:avLst/>
              <a:gdLst/>
              <a:ahLst/>
              <a:cxnLst/>
              <a:rect l="l" t="t" r="r" b="b"/>
              <a:pathLst>
                <a:path w="6917" h="13478" extrusionOk="0">
                  <a:moveTo>
                    <a:pt x="4281" y="1"/>
                  </a:moveTo>
                  <a:cubicBezTo>
                    <a:pt x="4055" y="1"/>
                    <a:pt x="3787" y="28"/>
                    <a:pt x="3493" y="98"/>
                  </a:cubicBezTo>
                  <a:cubicBezTo>
                    <a:pt x="3265" y="166"/>
                    <a:pt x="3014" y="258"/>
                    <a:pt x="2785" y="395"/>
                  </a:cubicBezTo>
                  <a:cubicBezTo>
                    <a:pt x="2534" y="532"/>
                    <a:pt x="2283" y="691"/>
                    <a:pt x="2078" y="897"/>
                  </a:cubicBezTo>
                  <a:cubicBezTo>
                    <a:pt x="1850" y="1125"/>
                    <a:pt x="1644" y="1353"/>
                    <a:pt x="1462" y="1627"/>
                  </a:cubicBezTo>
                  <a:cubicBezTo>
                    <a:pt x="1279" y="1878"/>
                    <a:pt x="1096" y="2152"/>
                    <a:pt x="959" y="2449"/>
                  </a:cubicBezTo>
                  <a:cubicBezTo>
                    <a:pt x="389" y="3613"/>
                    <a:pt x="115" y="4891"/>
                    <a:pt x="46" y="5850"/>
                  </a:cubicBezTo>
                  <a:cubicBezTo>
                    <a:pt x="1" y="6329"/>
                    <a:pt x="1" y="6740"/>
                    <a:pt x="24" y="7037"/>
                  </a:cubicBezTo>
                  <a:cubicBezTo>
                    <a:pt x="46" y="7174"/>
                    <a:pt x="46" y="7288"/>
                    <a:pt x="46" y="7356"/>
                  </a:cubicBezTo>
                  <a:cubicBezTo>
                    <a:pt x="69" y="7425"/>
                    <a:pt x="69" y="7470"/>
                    <a:pt x="69" y="7470"/>
                  </a:cubicBezTo>
                  <a:cubicBezTo>
                    <a:pt x="69" y="7470"/>
                    <a:pt x="69" y="7516"/>
                    <a:pt x="69" y="7585"/>
                  </a:cubicBezTo>
                  <a:cubicBezTo>
                    <a:pt x="92" y="7653"/>
                    <a:pt x="115" y="7767"/>
                    <a:pt x="138" y="7927"/>
                  </a:cubicBezTo>
                  <a:cubicBezTo>
                    <a:pt x="183" y="8201"/>
                    <a:pt x="252" y="8589"/>
                    <a:pt x="412" y="9045"/>
                  </a:cubicBezTo>
                  <a:cubicBezTo>
                    <a:pt x="549" y="9525"/>
                    <a:pt x="754" y="10050"/>
                    <a:pt x="1051" y="10598"/>
                  </a:cubicBezTo>
                  <a:cubicBezTo>
                    <a:pt x="1188" y="10849"/>
                    <a:pt x="1347" y="11122"/>
                    <a:pt x="1530" y="11396"/>
                  </a:cubicBezTo>
                  <a:cubicBezTo>
                    <a:pt x="1736" y="11647"/>
                    <a:pt x="1941" y="11899"/>
                    <a:pt x="2169" y="12127"/>
                  </a:cubicBezTo>
                  <a:cubicBezTo>
                    <a:pt x="2397" y="12355"/>
                    <a:pt x="2626" y="12583"/>
                    <a:pt x="2900" y="12766"/>
                  </a:cubicBezTo>
                  <a:cubicBezTo>
                    <a:pt x="3174" y="12926"/>
                    <a:pt x="3447" y="13085"/>
                    <a:pt x="3744" y="13200"/>
                  </a:cubicBezTo>
                  <a:cubicBezTo>
                    <a:pt x="4226" y="13401"/>
                    <a:pt x="4744" y="13478"/>
                    <a:pt x="5188" y="13478"/>
                  </a:cubicBezTo>
                  <a:cubicBezTo>
                    <a:pt x="5248" y="13478"/>
                    <a:pt x="5307" y="13476"/>
                    <a:pt x="5365" y="13473"/>
                  </a:cubicBezTo>
                  <a:cubicBezTo>
                    <a:pt x="5844" y="13451"/>
                    <a:pt x="6255" y="13337"/>
                    <a:pt x="6506" y="13268"/>
                  </a:cubicBezTo>
                  <a:cubicBezTo>
                    <a:pt x="6780" y="13177"/>
                    <a:pt x="6917" y="13108"/>
                    <a:pt x="6917" y="13108"/>
                  </a:cubicBezTo>
                  <a:cubicBezTo>
                    <a:pt x="6917" y="13105"/>
                    <a:pt x="6913" y="13103"/>
                    <a:pt x="6906" y="13103"/>
                  </a:cubicBezTo>
                  <a:cubicBezTo>
                    <a:pt x="6823" y="13103"/>
                    <a:pt x="6250" y="13337"/>
                    <a:pt x="5365" y="13337"/>
                  </a:cubicBezTo>
                  <a:cubicBezTo>
                    <a:pt x="5317" y="13339"/>
                    <a:pt x="5269" y="13340"/>
                    <a:pt x="5220" y="13340"/>
                  </a:cubicBezTo>
                  <a:cubicBezTo>
                    <a:pt x="4777" y="13340"/>
                    <a:pt x="4283" y="13245"/>
                    <a:pt x="3790" y="13040"/>
                  </a:cubicBezTo>
                  <a:cubicBezTo>
                    <a:pt x="3539" y="12926"/>
                    <a:pt x="3265" y="12766"/>
                    <a:pt x="3014" y="12583"/>
                  </a:cubicBezTo>
                  <a:cubicBezTo>
                    <a:pt x="2763" y="12424"/>
                    <a:pt x="2534" y="12195"/>
                    <a:pt x="2329" y="11967"/>
                  </a:cubicBezTo>
                  <a:cubicBezTo>
                    <a:pt x="2101" y="11739"/>
                    <a:pt x="1918" y="11511"/>
                    <a:pt x="1736" y="11259"/>
                  </a:cubicBezTo>
                  <a:cubicBezTo>
                    <a:pt x="1576" y="10986"/>
                    <a:pt x="1416" y="10734"/>
                    <a:pt x="1279" y="10461"/>
                  </a:cubicBezTo>
                  <a:cubicBezTo>
                    <a:pt x="1005" y="9936"/>
                    <a:pt x="822" y="9433"/>
                    <a:pt x="686" y="8977"/>
                  </a:cubicBezTo>
                  <a:cubicBezTo>
                    <a:pt x="549" y="8520"/>
                    <a:pt x="480" y="8132"/>
                    <a:pt x="434" y="7858"/>
                  </a:cubicBezTo>
                  <a:cubicBezTo>
                    <a:pt x="412" y="7722"/>
                    <a:pt x="412" y="7630"/>
                    <a:pt x="389" y="7539"/>
                  </a:cubicBezTo>
                  <a:cubicBezTo>
                    <a:pt x="389" y="7470"/>
                    <a:pt x="389" y="7448"/>
                    <a:pt x="389" y="7448"/>
                  </a:cubicBezTo>
                  <a:cubicBezTo>
                    <a:pt x="389" y="7448"/>
                    <a:pt x="366" y="7402"/>
                    <a:pt x="366" y="7333"/>
                  </a:cubicBezTo>
                  <a:cubicBezTo>
                    <a:pt x="343" y="7242"/>
                    <a:pt x="343" y="7151"/>
                    <a:pt x="343" y="7014"/>
                  </a:cubicBezTo>
                  <a:cubicBezTo>
                    <a:pt x="320" y="6740"/>
                    <a:pt x="298" y="6352"/>
                    <a:pt x="343" y="5873"/>
                  </a:cubicBezTo>
                  <a:cubicBezTo>
                    <a:pt x="389" y="4937"/>
                    <a:pt x="617" y="3681"/>
                    <a:pt x="1165" y="2540"/>
                  </a:cubicBezTo>
                  <a:cubicBezTo>
                    <a:pt x="1302" y="2266"/>
                    <a:pt x="1439" y="1992"/>
                    <a:pt x="1621" y="1741"/>
                  </a:cubicBezTo>
                  <a:cubicBezTo>
                    <a:pt x="1781" y="1467"/>
                    <a:pt x="1987" y="1239"/>
                    <a:pt x="2192" y="1034"/>
                  </a:cubicBezTo>
                  <a:cubicBezTo>
                    <a:pt x="2397" y="828"/>
                    <a:pt x="2626" y="669"/>
                    <a:pt x="2854" y="509"/>
                  </a:cubicBezTo>
                  <a:cubicBezTo>
                    <a:pt x="3082" y="372"/>
                    <a:pt x="3310" y="280"/>
                    <a:pt x="3539" y="212"/>
                  </a:cubicBezTo>
                  <a:cubicBezTo>
                    <a:pt x="3863" y="115"/>
                    <a:pt x="4153" y="87"/>
                    <a:pt x="4391" y="87"/>
                  </a:cubicBezTo>
                  <a:cubicBezTo>
                    <a:pt x="4489" y="87"/>
                    <a:pt x="4578" y="91"/>
                    <a:pt x="4657" y="98"/>
                  </a:cubicBezTo>
                  <a:cubicBezTo>
                    <a:pt x="4876" y="98"/>
                    <a:pt x="5022" y="127"/>
                    <a:pt x="5072" y="127"/>
                  </a:cubicBezTo>
                  <a:cubicBezTo>
                    <a:pt x="5084" y="127"/>
                    <a:pt x="5091" y="125"/>
                    <a:pt x="5091" y="121"/>
                  </a:cubicBezTo>
                  <a:cubicBezTo>
                    <a:pt x="5091" y="121"/>
                    <a:pt x="5068" y="98"/>
                    <a:pt x="4977" y="98"/>
                  </a:cubicBezTo>
                  <a:cubicBezTo>
                    <a:pt x="4908" y="75"/>
                    <a:pt x="4817" y="29"/>
                    <a:pt x="4657" y="29"/>
                  </a:cubicBezTo>
                  <a:cubicBezTo>
                    <a:pt x="4551" y="12"/>
                    <a:pt x="4424" y="1"/>
                    <a:pt x="4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4"/>
            <p:cNvSpPr/>
            <p:nvPr/>
          </p:nvSpPr>
          <p:spPr>
            <a:xfrm>
              <a:off x="6941550" y="3726450"/>
              <a:ext cx="21125" cy="46250"/>
            </a:xfrm>
            <a:custGeom>
              <a:avLst/>
              <a:gdLst/>
              <a:ahLst/>
              <a:cxnLst/>
              <a:rect l="l" t="t" r="r" b="b"/>
              <a:pathLst>
                <a:path w="845" h="1850" extrusionOk="0">
                  <a:moveTo>
                    <a:pt x="639" y="1"/>
                  </a:moveTo>
                  <a:cubicBezTo>
                    <a:pt x="502" y="1"/>
                    <a:pt x="343" y="183"/>
                    <a:pt x="297" y="434"/>
                  </a:cubicBezTo>
                  <a:cubicBezTo>
                    <a:pt x="228" y="685"/>
                    <a:pt x="297" y="891"/>
                    <a:pt x="434" y="914"/>
                  </a:cubicBezTo>
                  <a:cubicBezTo>
                    <a:pt x="571" y="914"/>
                    <a:pt x="731" y="731"/>
                    <a:pt x="776" y="480"/>
                  </a:cubicBezTo>
                  <a:cubicBezTo>
                    <a:pt x="845" y="229"/>
                    <a:pt x="776" y="23"/>
                    <a:pt x="639" y="1"/>
                  </a:cubicBezTo>
                  <a:close/>
                  <a:moveTo>
                    <a:pt x="276" y="1208"/>
                  </a:moveTo>
                  <a:cubicBezTo>
                    <a:pt x="189" y="1208"/>
                    <a:pt x="88" y="1338"/>
                    <a:pt x="46" y="1507"/>
                  </a:cubicBezTo>
                  <a:cubicBezTo>
                    <a:pt x="0" y="1690"/>
                    <a:pt x="46" y="1827"/>
                    <a:pt x="137" y="1849"/>
                  </a:cubicBezTo>
                  <a:cubicBezTo>
                    <a:pt x="251" y="1849"/>
                    <a:pt x="365" y="1713"/>
                    <a:pt x="388" y="1530"/>
                  </a:cubicBezTo>
                  <a:cubicBezTo>
                    <a:pt x="434" y="1347"/>
                    <a:pt x="388" y="1210"/>
                    <a:pt x="297" y="1210"/>
                  </a:cubicBezTo>
                  <a:cubicBezTo>
                    <a:pt x="290" y="1209"/>
                    <a:pt x="283" y="1208"/>
                    <a:pt x="276" y="1208"/>
                  </a:cubicBez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4"/>
            <p:cNvSpPr/>
            <p:nvPr/>
          </p:nvSpPr>
          <p:spPr>
            <a:xfrm>
              <a:off x="6951825" y="4171600"/>
              <a:ext cx="147800" cy="301525"/>
            </a:xfrm>
            <a:custGeom>
              <a:avLst/>
              <a:gdLst/>
              <a:ahLst/>
              <a:cxnLst/>
              <a:rect l="l" t="t" r="r" b="b"/>
              <a:pathLst>
                <a:path w="5912" h="12061" extrusionOk="0">
                  <a:moveTo>
                    <a:pt x="1826" y="1"/>
                  </a:moveTo>
                  <a:cubicBezTo>
                    <a:pt x="1077" y="1"/>
                    <a:pt x="485" y="70"/>
                    <a:pt x="365" y="227"/>
                  </a:cubicBezTo>
                  <a:cubicBezTo>
                    <a:pt x="0" y="706"/>
                    <a:pt x="2808" y="9539"/>
                    <a:pt x="3972" y="11936"/>
                  </a:cubicBezTo>
                  <a:cubicBezTo>
                    <a:pt x="3972" y="11936"/>
                    <a:pt x="4416" y="12060"/>
                    <a:pt x="4878" y="12060"/>
                  </a:cubicBezTo>
                  <a:cubicBezTo>
                    <a:pt x="5280" y="12060"/>
                    <a:pt x="5695" y="11966"/>
                    <a:pt x="5843" y="11616"/>
                  </a:cubicBezTo>
                  <a:cubicBezTo>
                    <a:pt x="5843" y="11616"/>
                    <a:pt x="5912" y="1299"/>
                    <a:pt x="5706" y="706"/>
                  </a:cubicBezTo>
                  <a:cubicBezTo>
                    <a:pt x="5568" y="291"/>
                    <a:pt x="3365" y="1"/>
                    <a:pt x="1826" y="1"/>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4"/>
            <p:cNvSpPr/>
            <p:nvPr/>
          </p:nvSpPr>
          <p:spPr>
            <a:xfrm>
              <a:off x="6959800" y="4171600"/>
              <a:ext cx="137550" cy="186100"/>
            </a:xfrm>
            <a:custGeom>
              <a:avLst/>
              <a:gdLst/>
              <a:ahLst/>
              <a:cxnLst/>
              <a:rect l="l" t="t" r="r" b="b"/>
              <a:pathLst>
                <a:path w="5502" h="7444" extrusionOk="0">
                  <a:moveTo>
                    <a:pt x="1507" y="1"/>
                  </a:moveTo>
                  <a:cubicBezTo>
                    <a:pt x="758" y="1"/>
                    <a:pt x="166" y="70"/>
                    <a:pt x="46" y="227"/>
                  </a:cubicBezTo>
                  <a:cubicBezTo>
                    <a:pt x="1" y="295"/>
                    <a:pt x="23" y="500"/>
                    <a:pt x="69" y="820"/>
                  </a:cubicBezTo>
                  <a:cubicBezTo>
                    <a:pt x="160" y="1277"/>
                    <a:pt x="297" y="1916"/>
                    <a:pt x="503" y="2623"/>
                  </a:cubicBezTo>
                  <a:cubicBezTo>
                    <a:pt x="1690" y="2806"/>
                    <a:pt x="3128" y="2737"/>
                    <a:pt x="3470" y="2874"/>
                  </a:cubicBezTo>
                  <a:cubicBezTo>
                    <a:pt x="4086" y="3148"/>
                    <a:pt x="4634" y="5568"/>
                    <a:pt x="3424" y="6252"/>
                  </a:cubicBezTo>
                  <a:cubicBezTo>
                    <a:pt x="3184" y="6383"/>
                    <a:pt x="2908" y="6438"/>
                    <a:pt x="2624" y="6438"/>
                  </a:cubicBezTo>
                  <a:cubicBezTo>
                    <a:pt x="2262" y="6438"/>
                    <a:pt x="1886" y="6348"/>
                    <a:pt x="1553" y="6207"/>
                  </a:cubicBezTo>
                  <a:lnTo>
                    <a:pt x="1553" y="6207"/>
                  </a:lnTo>
                  <a:cubicBezTo>
                    <a:pt x="1667" y="6526"/>
                    <a:pt x="1758" y="6846"/>
                    <a:pt x="1872" y="7165"/>
                  </a:cubicBezTo>
                  <a:cubicBezTo>
                    <a:pt x="1918" y="7257"/>
                    <a:pt x="1941" y="7348"/>
                    <a:pt x="1986" y="7439"/>
                  </a:cubicBezTo>
                  <a:cubicBezTo>
                    <a:pt x="2093" y="7442"/>
                    <a:pt x="2204" y="7443"/>
                    <a:pt x="2319" y="7443"/>
                  </a:cubicBezTo>
                  <a:cubicBezTo>
                    <a:pt x="3193" y="7443"/>
                    <a:pt x="4312" y="7362"/>
                    <a:pt x="5501" y="7120"/>
                  </a:cubicBezTo>
                  <a:cubicBezTo>
                    <a:pt x="5501" y="4472"/>
                    <a:pt x="5479" y="1459"/>
                    <a:pt x="5387" y="706"/>
                  </a:cubicBezTo>
                  <a:cubicBezTo>
                    <a:pt x="5249" y="291"/>
                    <a:pt x="3046" y="1"/>
                    <a:pt x="150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4"/>
            <p:cNvSpPr/>
            <p:nvPr/>
          </p:nvSpPr>
          <p:spPr>
            <a:xfrm>
              <a:off x="7004300" y="4326175"/>
              <a:ext cx="93050" cy="142950"/>
            </a:xfrm>
            <a:custGeom>
              <a:avLst/>
              <a:gdLst/>
              <a:ahLst/>
              <a:cxnLst/>
              <a:rect l="l" t="t" r="r" b="b"/>
              <a:pathLst>
                <a:path w="3722" h="5718" extrusionOk="0">
                  <a:moveTo>
                    <a:pt x="3721" y="1"/>
                  </a:moveTo>
                  <a:cubicBezTo>
                    <a:pt x="3105" y="558"/>
                    <a:pt x="2389" y="777"/>
                    <a:pt x="1508" y="777"/>
                  </a:cubicBezTo>
                  <a:cubicBezTo>
                    <a:pt x="1053" y="777"/>
                    <a:pt x="553" y="718"/>
                    <a:pt x="1" y="617"/>
                  </a:cubicBezTo>
                  <a:lnTo>
                    <a:pt x="1" y="617"/>
                  </a:lnTo>
                  <a:cubicBezTo>
                    <a:pt x="663" y="2672"/>
                    <a:pt x="1393" y="4657"/>
                    <a:pt x="1850" y="5593"/>
                  </a:cubicBezTo>
                  <a:cubicBezTo>
                    <a:pt x="1850" y="5593"/>
                    <a:pt x="2294" y="5717"/>
                    <a:pt x="2757" y="5717"/>
                  </a:cubicBezTo>
                  <a:cubicBezTo>
                    <a:pt x="3158" y="5717"/>
                    <a:pt x="3573" y="5624"/>
                    <a:pt x="3721" y="5274"/>
                  </a:cubicBezTo>
                  <a:cubicBezTo>
                    <a:pt x="3721" y="5274"/>
                    <a:pt x="3721" y="2672"/>
                    <a:pt x="37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4"/>
            <p:cNvSpPr/>
            <p:nvPr/>
          </p:nvSpPr>
          <p:spPr>
            <a:xfrm>
              <a:off x="7008875" y="4339300"/>
              <a:ext cx="88475" cy="22850"/>
            </a:xfrm>
            <a:custGeom>
              <a:avLst/>
              <a:gdLst/>
              <a:ahLst/>
              <a:cxnLst/>
              <a:rect l="l" t="t" r="r" b="b"/>
              <a:pathLst>
                <a:path w="3539" h="914" extrusionOk="0">
                  <a:moveTo>
                    <a:pt x="3538" y="1"/>
                  </a:moveTo>
                  <a:cubicBezTo>
                    <a:pt x="3424" y="161"/>
                    <a:pt x="3242" y="320"/>
                    <a:pt x="3036" y="435"/>
                  </a:cubicBezTo>
                  <a:cubicBezTo>
                    <a:pt x="2808" y="594"/>
                    <a:pt x="2511" y="663"/>
                    <a:pt x="2306" y="709"/>
                  </a:cubicBezTo>
                  <a:cubicBezTo>
                    <a:pt x="2100" y="754"/>
                    <a:pt x="1964" y="777"/>
                    <a:pt x="1964" y="777"/>
                  </a:cubicBezTo>
                  <a:cubicBezTo>
                    <a:pt x="1964" y="777"/>
                    <a:pt x="1827" y="800"/>
                    <a:pt x="1621" y="823"/>
                  </a:cubicBezTo>
                  <a:cubicBezTo>
                    <a:pt x="1507" y="834"/>
                    <a:pt x="1381" y="840"/>
                    <a:pt x="1247" y="840"/>
                  </a:cubicBezTo>
                  <a:cubicBezTo>
                    <a:pt x="1113" y="840"/>
                    <a:pt x="971" y="834"/>
                    <a:pt x="822" y="823"/>
                  </a:cubicBezTo>
                  <a:cubicBezTo>
                    <a:pt x="548" y="800"/>
                    <a:pt x="252" y="754"/>
                    <a:pt x="46" y="686"/>
                  </a:cubicBezTo>
                  <a:lnTo>
                    <a:pt x="1" y="686"/>
                  </a:lnTo>
                  <a:cubicBezTo>
                    <a:pt x="1" y="686"/>
                    <a:pt x="1" y="709"/>
                    <a:pt x="23" y="731"/>
                  </a:cubicBezTo>
                  <a:lnTo>
                    <a:pt x="46" y="731"/>
                  </a:lnTo>
                  <a:cubicBezTo>
                    <a:pt x="252" y="800"/>
                    <a:pt x="526" y="868"/>
                    <a:pt x="822" y="891"/>
                  </a:cubicBezTo>
                  <a:cubicBezTo>
                    <a:pt x="1096" y="914"/>
                    <a:pt x="1393" y="914"/>
                    <a:pt x="1621" y="914"/>
                  </a:cubicBezTo>
                  <a:cubicBezTo>
                    <a:pt x="1827" y="891"/>
                    <a:pt x="1986" y="868"/>
                    <a:pt x="1986" y="868"/>
                  </a:cubicBezTo>
                  <a:cubicBezTo>
                    <a:pt x="1986" y="868"/>
                    <a:pt x="2123" y="845"/>
                    <a:pt x="2329" y="800"/>
                  </a:cubicBezTo>
                  <a:cubicBezTo>
                    <a:pt x="2557" y="754"/>
                    <a:pt x="2831" y="663"/>
                    <a:pt x="3082" y="503"/>
                  </a:cubicBezTo>
                  <a:cubicBezTo>
                    <a:pt x="3265" y="389"/>
                    <a:pt x="3424" y="229"/>
                    <a:pt x="3538" y="92"/>
                  </a:cubicBezTo>
                  <a:cubicBezTo>
                    <a:pt x="3538" y="69"/>
                    <a:pt x="3538" y="47"/>
                    <a:pt x="35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4"/>
            <p:cNvSpPr/>
            <p:nvPr/>
          </p:nvSpPr>
          <p:spPr>
            <a:xfrm>
              <a:off x="7004300" y="4326175"/>
              <a:ext cx="93050" cy="142950"/>
            </a:xfrm>
            <a:custGeom>
              <a:avLst/>
              <a:gdLst/>
              <a:ahLst/>
              <a:cxnLst/>
              <a:rect l="l" t="t" r="r" b="b"/>
              <a:pathLst>
                <a:path w="3722" h="5718" extrusionOk="0">
                  <a:moveTo>
                    <a:pt x="3721" y="1"/>
                  </a:moveTo>
                  <a:cubicBezTo>
                    <a:pt x="3105" y="558"/>
                    <a:pt x="2389" y="777"/>
                    <a:pt x="1508" y="777"/>
                  </a:cubicBezTo>
                  <a:cubicBezTo>
                    <a:pt x="1053" y="777"/>
                    <a:pt x="553" y="718"/>
                    <a:pt x="1" y="617"/>
                  </a:cubicBezTo>
                  <a:cubicBezTo>
                    <a:pt x="1" y="640"/>
                    <a:pt x="1" y="663"/>
                    <a:pt x="1" y="686"/>
                  </a:cubicBezTo>
                  <a:cubicBezTo>
                    <a:pt x="301" y="840"/>
                    <a:pt x="722" y="888"/>
                    <a:pt x="1150" y="888"/>
                  </a:cubicBezTo>
                  <a:cubicBezTo>
                    <a:pt x="1863" y="888"/>
                    <a:pt x="2594" y="754"/>
                    <a:pt x="2808" y="754"/>
                  </a:cubicBezTo>
                  <a:cubicBezTo>
                    <a:pt x="3174" y="777"/>
                    <a:pt x="3448" y="4041"/>
                    <a:pt x="2900" y="4794"/>
                  </a:cubicBezTo>
                  <a:cubicBezTo>
                    <a:pt x="2754" y="4999"/>
                    <a:pt x="2558" y="5075"/>
                    <a:pt x="2345" y="5075"/>
                  </a:cubicBezTo>
                  <a:cubicBezTo>
                    <a:pt x="2060" y="5075"/>
                    <a:pt x="1746" y="4938"/>
                    <a:pt x="1485" y="4794"/>
                  </a:cubicBezTo>
                  <a:lnTo>
                    <a:pt x="1485" y="4794"/>
                  </a:lnTo>
                  <a:cubicBezTo>
                    <a:pt x="1622" y="5114"/>
                    <a:pt x="1736" y="5388"/>
                    <a:pt x="1850" y="5593"/>
                  </a:cubicBezTo>
                  <a:cubicBezTo>
                    <a:pt x="1850" y="5593"/>
                    <a:pt x="2294" y="5717"/>
                    <a:pt x="2757" y="5717"/>
                  </a:cubicBezTo>
                  <a:cubicBezTo>
                    <a:pt x="3158" y="5717"/>
                    <a:pt x="3573" y="5624"/>
                    <a:pt x="3721" y="5274"/>
                  </a:cubicBezTo>
                  <a:cubicBezTo>
                    <a:pt x="3721" y="5274"/>
                    <a:pt x="3721" y="2672"/>
                    <a:pt x="372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4"/>
            <p:cNvSpPr/>
            <p:nvPr/>
          </p:nvSpPr>
          <p:spPr>
            <a:xfrm>
              <a:off x="7025425" y="4377250"/>
              <a:ext cx="12000" cy="16575"/>
            </a:xfrm>
            <a:custGeom>
              <a:avLst/>
              <a:gdLst/>
              <a:ahLst/>
              <a:cxnLst/>
              <a:rect l="l" t="t" r="r" b="b"/>
              <a:pathLst>
                <a:path w="480" h="663" extrusionOk="0">
                  <a:moveTo>
                    <a:pt x="132" y="1"/>
                  </a:moveTo>
                  <a:cubicBezTo>
                    <a:pt x="117" y="1"/>
                    <a:pt x="104" y="4"/>
                    <a:pt x="92" y="12"/>
                  </a:cubicBezTo>
                  <a:cubicBezTo>
                    <a:pt x="0" y="58"/>
                    <a:pt x="0" y="263"/>
                    <a:pt x="92" y="423"/>
                  </a:cubicBezTo>
                  <a:cubicBezTo>
                    <a:pt x="148" y="574"/>
                    <a:pt x="252" y="663"/>
                    <a:pt x="338" y="663"/>
                  </a:cubicBezTo>
                  <a:cubicBezTo>
                    <a:pt x="356" y="663"/>
                    <a:pt x="373" y="659"/>
                    <a:pt x="388" y="651"/>
                  </a:cubicBezTo>
                  <a:cubicBezTo>
                    <a:pt x="480" y="583"/>
                    <a:pt x="480" y="400"/>
                    <a:pt x="388" y="240"/>
                  </a:cubicBezTo>
                  <a:cubicBezTo>
                    <a:pt x="313" y="89"/>
                    <a:pt x="206" y="1"/>
                    <a:pt x="13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4"/>
            <p:cNvSpPr/>
            <p:nvPr/>
          </p:nvSpPr>
          <p:spPr>
            <a:xfrm>
              <a:off x="7035125" y="4398875"/>
              <a:ext cx="8575" cy="11900"/>
            </a:xfrm>
            <a:custGeom>
              <a:avLst/>
              <a:gdLst/>
              <a:ahLst/>
              <a:cxnLst/>
              <a:rect l="l" t="t" r="r" b="b"/>
              <a:pathLst>
                <a:path w="343" h="476" extrusionOk="0">
                  <a:moveTo>
                    <a:pt x="105" y="1"/>
                  </a:moveTo>
                  <a:cubicBezTo>
                    <a:pt x="91" y="1"/>
                    <a:pt x="79" y="5"/>
                    <a:pt x="69" y="15"/>
                  </a:cubicBezTo>
                  <a:cubicBezTo>
                    <a:pt x="0" y="60"/>
                    <a:pt x="0" y="197"/>
                    <a:pt x="69" y="311"/>
                  </a:cubicBezTo>
                  <a:cubicBezTo>
                    <a:pt x="109" y="411"/>
                    <a:pt x="200" y="475"/>
                    <a:pt x="269" y="475"/>
                  </a:cubicBezTo>
                  <a:cubicBezTo>
                    <a:pt x="279" y="475"/>
                    <a:pt x="288" y="474"/>
                    <a:pt x="297" y="471"/>
                  </a:cubicBezTo>
                  <a:cubicBezTo>
                    <a:pt x="343" y="425"/>
                    <a:pt x="343" y="289"/>
                    <a:pt x="297" y="174"/>
                  </a:cubicBezTo>
                  <a:cubicBezTo>
                    <a:pt x="243" y="66"/>
                    <a:pt x="160" y="1"/>
                    <a:pt x="10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4"/>
            <p:cNvSpPr/>
            <p:nvPr/>
          </p:nvSpPr>
          <p:spPr>
            <a:xfrm>
              <a:off x="6954675" y="4458000"/>
              <a:ext cx="142675" cy="74850"/>
            </a:xfrm>
            <a:custGeom>
              <a:avLst/>
              <a:gdLst/>
              <a:ahLst/>
              <a:cxnLst/>
              <a:rect l="l" t="t" r="r" b="b"/>
              <a:pathLst>
                <a:path w="5707" h="2994" extrusionOk="0">
                  <a:moveTo>
                    <a:pt x="5706" y="1"/>
                  </a:moveTo>
                  <a:lnTo>
                    <a:pt x="5706" y="1"/>
                  </a:lnTo>
                  <a:cubicBezTo>
                    <a:pt x="5373" y="310"/>
                    <a:pt x="4996" y="415"/>
                    <a:pt x="4647" y="415"/>
                  </a:cubicBezTo>
                  <a:cubicBezTo>
                    <a:pt x="4327" y="415"/>
                    <a:pt x="4030" y="327"/>
                    <a:pt x="3812" y="229"/>
                  </a:cubicBezTo>
                  <a:lnTo>
                    <a:pt x="3812" y="229"/>
                  </a:lnTo>
                  <a:cubicBezTo>
                    <a:pt x="3835" y="297"/>
                    <a:pt x="3835" y="320"/>
                    <a:pt x="3835" y="320"/>
                  </a:cubicBezTo>
                  <a:cubicBezTo>
                    <a:pt x="3835" y="320"/>
                    <a:pt x="0" y="1712"/>
                    <a:pt x="183" y="2580"/>
                  </a:cubicBezTo>
                  <a:cubicBezTo>
                    <a:pt x="241" y="2858"/>
                    <a:pt x="755" y="2993"/>
                    <a:pt x="1449" y="2993"/>
                  </a:cubicBezTo>
                  <a:cubicBezTo>
                    <a:pt x="2919" y="2993"/>
                    <a:pt x="5196" y="2388"/>
                    <a:pt x="5661" y="1256"/>
                  </a:cubicBezTo>
                  <a:cubicBezTo>
                    <a:pt x="5684" y="822"/>
                    <a:pt x="5684" y="411"/>
                    <a:pt x="57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4"/>
            <p:cNvSpPr/>
            <p:nvPr/>
          </p:nvSpPr>
          <p:spPr>
            <a:xfrm>
              <a:off x="6958650" y="4485400"/>
              <a:ext cx="137550" cy="47450"/>
            </a:xfrm>
            <a:custGeom>
              <a:avLst/>
              <a:gdLst/>
              <a:ahLst/>
              <a:cxnLst/>
              <a:rect l="l" t="t" r="r" b="b"/>
              <a:pathLst>
                <a:path w="5502" h="1898" extrusionOk="0">
                  <a:moveTo>
                    <a:pt x="5502" y="0"/>
                  </a:moveTo>
                  <a:cubicBezTo>
                    <a:pt x="4794" y="594"/>
                    <a:pt x="3402" y="1119"/>
                    <a:pt x="1758" y="1301"/>
                  </a:cubicBezTo>
                  <a:cubicBezTo>
                    <a:pt x="1509" y="1326"/>
                    <a:pt x="1292" y="1338"/>
                    <a:pt x="1103" y="1338"/>
                  </a:cubicBezTo>
                  <a:cubicBezTo>
                    <a:pt x="602" y="1338"/>
                    <a:pt x="304" y="1258"/>
                    <a:pt x="138" y="1141"/>
                  </a:cubicBezTo>
                  <a:cubicBezTo>
                    <a:pt x="47" y="1256"/>
                    <a:pt x="1" y="1370"/>
                    <a:pt x="24" y="1484"/>
                  </a:cubicBezTo>
                  <a:cubicBezTo>
                    <a:pt x="82" y="1762"/>
                    <a:pt x="596" y="1897"/>
                    <a:pt x="1290" y="1897"/>
                  </a:cubicBezTo>
                  <a:cubicBezTo>
                    <a:pt x="2760" y="1897"/>
                    <a:pt x="5037" y="1292"/>
                    <a:pt x="5502" y="160"/>
                  </a:cubicBezTo>
                  <a:cubicBezTo>
                    <a:pt x="5502" y="92"/>
                    <a:pt x="5502" y="46"/>
                    <a:pt x="5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4"/>
            <p:cNvSpPr/>
            <p:nvPr/>
          </p:nvSpPr>
          <p:spPr>
            <a:xfrm>
              <a:off x="7108725" y="4174525"/>
              <a:ext cx="146125" cy="306325"/>
            </a:xfrm>
            <a:custGeom>
              <a:avLst/>
              <a:gdLst/>
              <a:ahLst/>
              <a:cxnLst/>
              <a:rect l="l" t="t" r="r" b="b"/>
              <a:pathLst>
                <a:path w="5845" h="12253" extrusionOk="0">
                  <a:moveTo>
                    <a:pt x="4550" y="1"/>
                  </a:moveTo>
                  <a:cubicBezTo>
                    <a:pt x="3068" y="1"/>
                    <a:pt x="283" y="489"/>
                    <a:pt x="161" y="977"/>
                  </a:cubicBezTo>
                  <a:cubicBezTo>
                    <a:pt x="1" y="1593"/>
                    <a:pt x="846" y="11865"/>
                    <a:pt x="846" y="11865"/>
                  </a:cubicBezTo>
                  <a:cubicBezTo>
                    <a:pt x="1005" y="12164"/>
                    <a:pt x="1352" y="12253"/>
                    <a:pt x="1707" y="12253"/>
                  </a:cubicBezTo>
                  <a:cubicBezTo>
                    <a:pt x="2216" y="12253"/>
                    <a:pt x="2740" y="12070"/>
                    <a:pt x="2740" y="12070"/>
                  </a:cubicBezTo>
                  <a:cubicBezTo>
                    <a:pt x="3699" y="9605"/>
                    <a:pt x="5844" y="612"/>
                    <a:pt x="5433" y="155"/>
                  </a:cubicBezTo>
                  <a:cubicBezTo>
                    <a:pt x="5342" y="47"/>
                    <a:pt x="5008" y="1"/>
                    <a:pt x="4550" y="1"/>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4"/>
            <p:cNvSpPr/>
            <p:nvPr/>
          </p:nvSpPr>
          <p:spPr>
            <a:xfrm>
              <a:off x="7111600" y="4174525"/>
              <a:ext cx="134675" cy="188325"/>
            </a:xfrm>
            <a:custGeom>
              <a:avLst/>
              <a:gdLst/>
              <a:ahLst/>
              <a:cxnLst/>
              <a:rect l="l" t="t" r="r" b="b"/>
              <a:pathLst>
                <a:path w="5387" h="7533" extrusionOk="0">
                  <a:moveTo>
                    <a:pt x="4435" y="1"/>
                  </a:moveTo>
                  <a:cubicBezTo>
                    <a:pt x="2953" y="1"/>
                    <a:pt x="168" y="489"/>
                    <a:pt x="46" y="977"/>
                  </a:cubicBezTo>
                  <a:cubicBezTo>
                    <a:pt x="0" y="1730"/>
                    <a:pt x="206" y="4743"/>
                    <a:pt x="411" y="7391"/>
                  </a:cubicBezTo>
                  <a:cubicBezTo>
                    <a:pt x="1194" y="7495"/>
                    <a:pt x="1939" y="7532"/>
                    <a:pt x="2604" y="7532"/>
                  </a:cubicBezTo>
                  <a:cubicBezTo>
                    <a:pt x="3103" y="7532"/>
                    <a:pt x="3558" y="7511"/>
                    <a:pt x="3949" y="7482"/>
                  </a:cubicBezTo>
                  <a:cubicBezTo>
                    <a:pt x="3972" y="7368"/>
                    <a:pt x="4017" y="7277"/>
                    <a:pt x="4040" y="7185"/>
                  </a:cubicBezTo>
                  <a:cubicBezTo>
                    <a:pt x="4131" y="6866"/>
                    <a:pt x="4200" y="6546"/>
                    <a:pt x="4291" y="6204"/>
                  </a:cubicBezTo>
                  <a:lnTo>
                    <a:pt x="4291" y="6204"/>
                  </a:lnTo>
                  <a:cubicBezTo>
                    <a:pt x="3928" y="6399"/>
                    <a:pt x="3523" y="6518"/>
                    <a:pt x="3132" y="6518"/>
                  </a:cubicBezTo>
                  <a:cubicBezTo>
                    <a:pt x="2884" y="6518"/>
                    <a:pt x="2641" y="6470"/>
                    <a:pt x="2420" y="6364"/>
                  </a:cubicBezTo>
                  <a:cubicBezTo>
                    <a:pt x="1164" y="5770"/>
                    <a:pt x="1529" y="3328"/>
                    <a:pt x="2123" y="3031"/>
                  </a:cubicBezTo>
                  <a:cubicBezTo>
                    <a:pt x="2465" y="2849"/>
                    <a:pt x="3880" y="2826"/>
                    <a:pt x="5067" y="2575"/>
                  </a:cubicBezTo>
                  <a:cubicBezTo>
                    <a:pt x="5204" y="1844"/>
                    <a:pt x="5318" y="1205"/>
                    <a:pt x="5364" y="749"/>
                  </a:cubicBezTo>
                  <a:cubicBezTo>
                    <a:pt x="5387" y="429"/>
                    <a:pt x="5387" y="201"/>
                    <a:pt x="5318" y="155"/>
                  </a:cubicBezTo>
                  <a:cubicBezTo>
                    <a:pt x="5227" y="47"/>
                    <a:pt x="4893" y="1"/>
                    <a:pt x="443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4"/>
            <p:cNvSpPr/>
            <p:nvPr/>
          </p:nvSpPr>
          <p:spPr>
            <a:xfrm>
              <a:off x="7120150" y="4335325"/>
              <a:ext cx="94175" cy="141525"/>
            </a:xfrm>
            <a:custGeom>
              <a:avLst/>
              <a:gdLst/>
              <a:ahLst/>
              <a:cxnLst/>
              <a:rect l="l" t="t" r="r" b="b"/>
              <a:pathLst>
                <a:path w="3767" h="5661" extrusionOk="0">
                  <a:moveTo>
                    <a:pt x="0" y="0"/>
                  </a:moveTo>
                  <a:lnTo>
                    <a:pt x="0" y="0"/>
                  </a:lnTo>
                  <a:cubicBezTo>
                    <a:pt x="206" y="2671"/>
                    <a:pt x="411" y="5273"/>
                    <a:pt x="411" y="5273"/>
                  </a:cubicBezTo>
                  <a:cubicBezTo>
                    <a:pt x="561" y="5572"/>
                    <a:pt x="907" y="5661"/>
                    <a:pt x="1263" y="5661"/>
                  </a:cubicBezTo>
                  <a:cubicBezTo>
                    <a:pt x="1774" y="5661"/>
                    <a:pt x="2306" y="5478"/>
                    <a:pt x="2306" y="5478"/>
                  </a:cubicBezTo>
                  <a:cubicBezTo>
                    <a:pt x="2694" y="4497"/>
                    <a:pt x="3242" y="2488"/>
                    <a:pt x="3767" y="388"/>
                  </a:cubicBezTo>
                  <a:lnTo>
                    <a:pt x="3767" y="388"/>
                  </a:lnTo>
                  <a:cubicBezTo>
                    <a:pt x="3099" y="560"/>
                    <a:pt x="2504" y="660"/>
                    <a:pt x="1965" y="660"/>
                  </a:cubicBezTo>
                  <a:cubicBezTo>
                    <a:pt x="1213" y="660"/>
                    <a:pt x="572" y="465"/>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4"/>
            <p:cNvSpPr/>
            <p:nvPr/>
          </p:nvSpPr>
          <p:spPr>
            <a:xfrm>
              <a:off x="7121300" y="4349000"/>
              <a:ext cx="89600" cy="19450"/>
            </a:xfrm>
            <a:custGeom>
              <a:avLst/>
              <a:gdLst/>
              <a:ahLst/>
              <a:cxnLst/>
              <a:rect l="l" t="t" r="r" b="b"/>
              <a:pathLst>
                <a:path w="3584" h="778" extrusionOk="0">
                  <a:moveTo>
                    <a:pt x="0" y="1"/>
                  </a:moveTo>
                  <a:cubicBezTo>
                    <a:pt x="0" y="24"/>
                    <a:pt x="0" y="47"/>
                    <a:pt x="0" y="92"/>
                  </a:cubicBezTo>
                  <a:cubicBezTo>
                    <a:pt x="114" y="229"/>
                    <a:pt x="297" y="366"/>
                    <a:pt x="502" y="457"/>
                  </a:cubicBezTo>
                  <a:cubicBezTo>
                    <a:pt x="753" y="594"/>
                    <a:pt x="1050" y="663"/>
                    <a:pt x="1256" y="709"/>
                  </a:cubicBezTo>
                  <a:cubicBezTo>
                    <a:pt x="1461" y="754"/>
                    <a:pt x="1621" y="754"/>
                    <a:pt x="1621" y="754"/>
                  </a:cubicBezTo>
                  <a:cubicBezTo>
                    <a:pt x="1621" y="754"/>
                    <a:pt x="1758" y="777"/>
                    <a:pt x="1986" y="777"/>
                  </a:cubicBezTo>
                  <a:cubicBezTo>
                    <a:pt x="2191" y="777"/>
                    <a:pt x="2488" y="754"/>
                    <a:pt x="2785" y="709"/>
                  </a:cubicBezTo>
                  <a:cubicBezTo>
                    <a:pt x="3059" y="663"/>
                    <a:pt x="3355" y="572"/>
                    <a:pt x="3538" y="480"/>
                  </a:cubicBezTo>
                  <a:lnTo>
                    <a:pt x="3561" y="480"/>
                  </a:lnTo>
                  <a:cubicBezTo>
                    <a:pt x="3561" y="457"/>
                    <a:pt x="3561" y="457"/>
                    <a:pt x="3584" y="435"/>
                  </a:cubicBezTo>
                  <a:cubicBezTo>
                    <a:pt x="3561" y="435"/>
                    <a:pt x="3538" y="457"/>
                    <a:pt x="3538" y="457"/>
                  </a:cubicBezTo>
                  <a:cubicBezTo>
                    <a:pt x="3333" y="526"/>
                    <a:pt x="3059" y="594"/>
                    <a:pt x="2762" y="640"/>
                  </a:cubicBezTo>
                  <a:cubicBezTo>
                    <a:pt x="2488" y="686"/>
                    <a:pt x="2191" y="686"/>
                    <a:pt x="1986" y="686"/>
                  </a:cubicBezTo>
                  <a:cubicBezTo>
                    <a:pt x="1758" y="686"/>
                    <a:pt x="1621" y="663"/>
                    <a:pt x="1621" y="663"/>
                  </a:cubicBezTo>
                  <a:cubicBezTo>
                    <a:pt x="1621" y="663"/>
                    <a:pt x="1484" y="663"/>
                    <a:pt x="1278" y="617"/>
                  </a:cubicBezTo>
                  <a:cubicBezTo>
                    <a:pt x="1050" y="594"/>
                    <a:pt x="776" y="526"/>
                    <a:pt x="525" y="412"/>
                  </a:cubicBezTo>
                  <a:cubicBezTo>
                    <a:pt x="297" y="298"/>
                    <a:pt x="114" y="16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4"/>
            <p:cNvSpPr/>
            <p:nvPr/>
          </p:nvSpPr>
          <p:spPr>
            <a:xfrm>
              <a:off x="7120150" y="4335325"/>
              <a:ext cx="94175" cy="141525"/>
            </a:xfrm>
            <a:custGeom>
              <a:avLst/>
              <a:gdLst/>
              <a:ahLst/>
              <a:cxnLst/>
              <a:rect l="l" t="t" r="r" b="b"/>
              <a:pathLst>
                <a:path w="3767" h="5661" extrusionOk="0">
                  <a:moveTo>
                    <a:pt x="0" y="0"/>
                  </a:moveTo>
                  <a:lnTo>
                    <a:pt x="0" y="0"/>
                  </a:lnTo>
                  <a:cubicBezTo>
                    <a:pt x="206" y="2671"/>
                    <a:pt x="411" y="5273"/>
                    <a:pt x="411" y="5273"/>
                  </a:cubicBezTo>
                  <a:cubicBezTo>
                    <a:pt x="561" y="5572"/>
                    <a:pt x="907" y="5661"/>
                    <a:pt x="1263" y="5661"/>
                  </a:cubicBezTo>
                  <a:cubicBezTo>
                    <a:pt x="1774" y="5661"/>
                    <a:pt x="2306" y="5478"/>
                    <a:pt x="2306" y="5478"/>
                  </a:cubicBezTo>
                  <a:cubicBezTo>
                    <a:pt x="2397" y="5250"/>
                    <a:pt x="2488" y="4976"/>
                    <a:pt x="2603" y="4657"/>
                  </a:cubicBezTo>
                  <a:lnTo>
                    <a:pt x="2603" y="4657"/>
                  </a:lnTo>
                  <a:cubicBezTo>
                    <a:pt x="2337" y="4824"/>
                    <a:pt x="2003" y="4992"/>
                    <a:pt x="1700" y="4992"/>
                  </a:cubicBezTo>
                  <a:cubicBezTo>
                    <a:pt x="1508" y="4992"/>
                    <a:pt x="1329" y="4925"/>
                    <a:pt x="1187" y="4748"/>
                  </a:cubicBezTo>
                  <a:cubicBezTo>
                    <a:pt x="571" y="4017"/>
                    <a:pt x="594" y="776"/>
                    <a:pt x="982" y="731"/>
                  </a:cubicBezTo>
                  <a:cubicBezTo>
                    <a:pt x="1014" y="726"/>
                    <a:pt x="1061" y="724"/>
                    <a:pt x="1119" y="724"/>
                  </a:cubicBezTo>
                  <a:cubicBezTo>
                    <a:pt x="1332" y="724"/>
                    <a:pt x="1702" y="748"/>
                    <a:pt x="2109" y="748"/>
                  </a:cubicBezTo>
                  <a:cubicBezTo>
                    <a:pt x="2694" y="748"/>
                    <a:pt x="3357" y="699"/>
                    <a:pt x="3744" y="457"/>
                  </a:cubicBezTo>
                  <a:cubicBezTo>
                    <a:pt x="3767" y="434"/>
                    <a:pt x="3767" y="411"/>
                    <a:pt x="3767" y="388"/>
                  </a:cubicBezTo>
                  <a:lnTo>
                    <a:pt x="3767" y="388"/>
                  </a:lnTo>
                  <a:cubicBezTo>
                    <a:pt x="3099" y="560"/>
                    <a:pt x="2504" y="660"/>
                    <a:pt x="1965" y="660"/>
                  </a:cubicBezTo>
                  <a:cubicBezTo>
                    <a:pt x="1213" y="660"/>
                    <a:pt x="572" y="465"/>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4"/>
            <p:cNvSpPr/>
            <p:nvPr/>
          </p:nvSpPr>
          <p:spPr>
            <a:xfrm>
              <a:off x="7184625" y="4382400"/>
              <a:ext cx="12025" cy="16575"/>
            </a:xfrm>
            <a:custGeom>
              <a:avLst/>
              <a:gdLst/>
              <a:ahLst/>
              <a:cxnLst/>
              <a:rect l="l" t="t" r="r" b="b"/>
              <a:pathLst>
                <a:path w="481" h="663" extrusionOk="0">
                  <a:moveTo>
                    <a:pt x="315" y="0"/>
                  </a:moveTo>
                  <a:cubicBezTo>
                    <a:pt x="230" y="0"/>
                    <a:pt x="126" y="89"/>
                    <a:pt x="69" y="240"/>
                  </a:cubicBezTo>
                  <a:cubicBezTo>
                    <a:pt x="1" y="423"/>
                    <a:pt x="24" y="605"/>
                    <a:pt x="115" y="651"/>
                  </a:cubicBezTo>
                  <a:cubicBezTo>
                    <a:pt x="127" y="659"/>
                    <a:pt x="140" y="662"/>
                    <a:pt x="155" y="662"/>
                  </a:cubicBezTo>
                  <a:cubicBezTo>
                    <a:pt x="228" y="662"/>
                    <a:pt x="332" y="574"/>
                    <a:pt x="389" y="423"/>
                  </a:cubicBezTo>
                  <a:cubicBezTo>
                    <a:pt x="480" y="240"/>
                    <a:pt x="457" y="57"/>
                    <a:pt x="366" y="12"/>
                  </a:cubicBezTo>
                  <a:cubicBezTo>
                    <a:pt x="350" y="4"/>
                    <a:pt x="333" y="0"/>
                    <a:pt x="315"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4"/>
            <p:cNvSpPr/>
            <p:nvPr/>
          </p:nvSpPr>
          <p:spPr>
            <a:xfrm>
              <a:off x="7179500" y="4404575"/>
              <a:ext cx="8575" cy="11900"/>
            </a:xfrm>
            <a:custGeom>
              <a:avLst/>
              <a:gdLst/>
              <a:ahLst/>
              <a:cxnLst/>
              <a:rect l="l" t="t" r="r" b="b"/>
              <a:pathLst>
                <a:path w="343" h="476" extrusionOk="0">
                  <a:moveTo>
                    <a:pt x="229" y="1"/>
                  </a:moveTo>
                  <a:cubicBezTo>
                    <a:pt x="170" y="1"/>
                    <a:pt x="105" y="66"/>
                    <a:pt x="69" y="175"/>
                  </a:cubicBezTo>
                  <a:cubicBezTo>
                    <a:pt x="0" y="312"/>
                    <a:pt x="23" y="426"/>
                    <a:pt x="69" y="471"/>
                  </a:cubicBezTo>
                  <a:cubicBezTo>
                    <a:pt x="77" y="474"/>
                    <a:pt x="87" y="476"/>
                    <a:pt x="96" y="476"/>
                  </a:cubicBezTo>
                  <a:cubicBezTo>
                    <a:pt x="160" y="476"/>
                    <a:pt x="237" y="408"/>
                    <a:pt x="297" y="289"/>
                  </a:cubicBezTo>
                  <a:cubicBezTo>
                    <a:pt x="343" y="175"/>
                    <a:pt x="343" y="38"/>
                    <a:pt x="274" y="15"/>
                  </a:cubicBezTo>
                  <a:cubicBezTo>
                    <a:pt x="260" y="5"/>
                    <a:pt x="245" y="1"/>
                    <a:pt x="22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4"/>
            <p:cNvSpPr/>
            <p:nvPr/>
          </p:nvSpPr>
          <p:spPr>
            <a:xfrm>
              <a:off x="7130425" y="4467125"/>
              <a:ext cx="145525" cy="68275"/>
            </a:xfrm>
            <a:custGeom>
              <a:avLst/>
              <a:gdLst/>
              <a:ahLst/>
              <a:cxnLst/>
              <a:rect l="l" t="t" r="r" b="b"/>
              <a:pathLst>
                <a:path w="5821" h="2731" extrusionOk="0">
                  <a:moveTo>
                    <a:pt x="0" y="1"/>
                  </a:moveTo>
                  <a:cubicBezTo>
                    <a:pt x="46" y="412"/>
                    <a:pt x="69" y="845"/>
                    <a:pt x="137" y="1256"/>
                  </a:cubicBezTo>
                  <a:cubicBezTo>
                    <a:pt x="632" y="2261"/>
                    <a:pt x="2600" y="2730"/>
                    <a:pt x="4058" y="2730"/>
                  </a:cubicBezTo>
                  <a:cubicBezTo>
                    <a:pt x="4952" y="2730"/>
                    <a:pt x="5655" y="2553"/>
                    <a:pt x="5707" y="2215"/>
                  </a:cubicBezTo>
                  <a:cubicBezTo>
                    <a:pt x="5821" y="1325"/>
                    <a:pt x="1895" y="206"/>
                    <a:pt x="1895" y="206"/>
                  </a:cubicBezTo>
                  <a:cubicBezTo>
                    <a:pt x="1895" y="206"/>
                    <a:pt x="1895" y="183"/>
                    <a:pt x="1895" y="115"/>
                  </a:cubicBezTo>
                  <a:cubicBezTo>
                    <a:pt x="1663" y="237"/>
                    <a:pt x="1333" y="359"/>
                    <a:pt x="972" y="359"/>
                  </a:cubicBezTo>
                  <a:cubicBezTo>
                    <a:pt x="658" y="359"/>
                    <a:pt x="319" y="266"/>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4"/>
            <p:cNvSpPr/>
            <p:nvPr/>
          </p:nvSpPr>
          <p:spPr>
            <a:xfrm>
              <a:off x="7133275" y="4494525"/>
              <a:ext cx="139825" cy="40875"/>
            </a:xfrm>
            <a:custGeom>
              <a:avLst/>
              <a:gdLst/>
              <a:ahLst/>
              <a:cxnLst/>
              <a:rect l="l" t="t" r="r" b="b"/>
              <a:pathLst>
                <a:path w="5593" h="1635" extrusionOk="0">
                  <a:moveTo>
                    <a:pt x="0" y="0"/>
                  </a:moveTo>
                  <a:cubicBezTo>
                    <a:pt x="0" y="46"/>
                    <a:pt x="23" y="92"/>
                    <a:pt x="23" y="160"/>
                  </a:cubicBezTo>
                  <a:cubicBezTo>
                    <a:pt x="518" y="1165"/>
                    <a:pt x="2486" y="1634"/>
                    <a:pt x="3944" y="1634"/>
                  </a:cubicBezTo>
                  <a:cubicBezTo>
                    <a:pt x="4838" y="1634"/>
                    <a:pt x="5541" y="1457"/>
                    <a:pt x="5593" y="1119"/>
                  </a:cubicBezTo>
                  <a:cubicBezTo>
                    <a:pt x="5593" y="1005"/>
                    <a:pt x="5547" y="891"/>
                    <a:pt x="5456" y="776"/>
                  </a:cubicBezTo>
                  <a:cubicBezTo>
                    <a:pt x="5257" y="935"/>
                    <a:pt x="4870" y="1059"/>
                    <a:pt x="4173" y="1059"/>
                  </a:cubicBezTo>
                  <a:cubicBezTo>
                    <a:pt x="4068" y="1059"/>
                    <a:pt x="3955" y="1056"/>
                    <a:pt x="3835" y="1050"/>
                  </a:cubicBezTo>
                  <a:cubicBezTo>
                    <a:pt x="2192" y="982"/>
                    <a:pt x="754" y="54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4"/>
            <p:cNvSpPr/>
            <p:nvPr/>
          </p:nvSpPr>
          <p:spPr>
            <a:xfrm>
              <a:off x="6960375" y="4171600"/>
              <a:ext cx="137550" cy="112950"/>
            </a:xfrm>
            <a:custGeom>
              <a:avLst/>
              <a:gdLst/>
              <a:ahLst/>
              <a:cxnLst/>
              <a:rect l="l" t="t" r="r" b="b"/>
              <a:pathLst>
                <a:path w="5502" h="4518" extrusionOk="0">
                  <a:moveTo>
                    <a:pt x="1484" y="1"/>
                  </a:moveTo>
                  <a:cubicBezTo>
                    <a:pt x="735" y="1"/>
                    <a:pt x="143" y="70"/>
                    <a:pt x="23" y="227"/>
                  </a:cubicBezTo>
                  <a:cubicBezTo>
                    <a:pt x="23" y="227"/>
                    <a:pt x="23" y="249"/>
                    <a:pt x="23" y="249"/>
                  </a:cubicBezTo>
                  <a:cubicBezTo>
                    <a:pt x="23" y="249"/>
                    <a:pt x="23" y="272"/>
                    <a:pt x="23" y="272"/>
                  </a:cubicBezTo>
                  <a:cubicBezTo>
                    <a:pt x="23" y="272"/>
                    <a:pt x="0" y="295"/>
                    <a:pt x="0" y="295"/>
                  </a:cubicBezTo>
                  <a:cubicBezTo>
                    <a:pt x="0" y="295"/>
                    <a:pt x="0" y="318"/>
                    <a:pt x="0" y="318"/>
                  </a:cubicBezTo>
                  <a:cubicBezTo>
                    <a:pt x="0" y="318"/>
                    <a:pt x="0" y="341"/>
                    <a:pt x="0" y="364"/>
                  </a:cubicBezTo>
                  <a:cubicBezTo>
                    <a:pt x="0" y="386"/>
                    <a:pt x="0" y="409"/>
                    <a:pt x="0" y="432"/>
                  </a:cubicBezTo>
                  <a:cubicBezTo>
                    <a:pt x="0" y="455"/>
                    <a:pt x="0" y="478"/>
                    <a:pt x="0" y="500"/>
                  </a:cubicBezTo>
                  <a:cubicBezTo>
                    <a:pt x="0" y="500"/>
                    <a:pt x="0" y="523"/>
                    <a:pt x="0" y="523"/>
                  </a:cubicBezTo>
                  <a:cubicBezTo>
                    <a:pt x="23" y="911"/>
                    <a:pt x="206" y="1619"/>
                    <a:pt x="434" y="2532"/>
                  </a:cubicBezTo>
                  <a:cubicBezTo>
                    <a:pt x="434" y="2555"/>
                    <a:pt x="434" y="2555"/>
                    <a:pt x="434" y="2578"/>
                  </a:cubicBezTo>
                  <a:cubicBezTo>
                    <a:pt x="434" y="2760"/>
                    <a:pt x="457" y="2988"/>
                    <a:pt x="503" y="3217"/>
                  </a:cubicBezTo>
                  <a:cubicBezTo>
                    <a:pt x="571" y="3422"/>
                    <a:pt x="639" y="3650"/>
                    <a:pt x="708" y="3810"/>
                  </a:cubicBezTo>
                  <a:cubicBezTo>
                    <a:pt x="731" y="3901"/>
                    <a:pt x="754" y="3970"/>
                    <a:pt x="776" y="4016"/>
                  </a:cubicBezTo>
                  <a:cubicBezTo>
                    <a:pt x="2032" y="4312"/>
                    <a:pt x="3584" y="4518"/>
                    <a:pt x="5501" y="4518"/>
                  </a:cubicBezTo>
                  <a:cubicBezTo>
                    <a:pt x="5478" y="2578"/>
                    <a:pt x="5433" y="934"/>
                    <a:pt x="5364" y="706"/>
                  </a:cubicBezTo>
                  <a:cubicBezTo>
                    <a:pt x="5226" y="291"/>
                    <a:pt x="3023" y="1"/>
                    <a:pt x="148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4"/>
            <p:cNvSpPr/>
            <p:nvPr/>
          </p:nvSpPr>
          <p:spPr>
            <a:xfrm>
              <a:off x="7111025" y="4174525"/>
              <a:ext cx="134700" cy="110025"/>
            </a:xfrm>
            <a:custGeom>
              <a:avLst/>
              <a:gdLst/>
              <a:ahLst/>
              <a:cxnLst/>
              <a:rect l="l" t="t" r="r" b="b"/>
              <a:pathLst>
                <a:path w="5388" h="4401" extrusionOk="0">
                  <a:moveTo>
                    <a:pt x="4458" y="1"/>
                  </a:moveTo>
                  <a:cubicBezTo>
                    <a:pt x="2976" y="1"/>
                    <a:pt x="191" y="489"/>
                    <a:pt x="69" y="977"/>
                  </a:cubicBezTo>
                  <a:cubicBezTo>
                    <a:pt x="0" y="1182"/>
                    <a:pt x="92" y="2643"/>
                    <a:pt x="206" y="4401"/>
                  </a:cubicBezTo>
                  <a:cubicBezTo>
                    <a:pt x="2123" y="4355"/>
                    <a:pt x="3698" y="4104"/>
                    <a:pt x="4953" y="3739"/>
                  </a:cubicBezTo>
                  <a:cubicBezTo>
                    <a:pt x="4999" y="3579"/>
                    <a:pt x="5067" y="3374"/>
                    <a:pt x="5090" y="3168"/>
                  </a:cubicBezTo>
                  <a:cubicBezTo>
                    <a:pt x="5136" y="2940"/>
                    <a:pt x="5159" y="2712"/>
                    <a:pt x="5136" y="2529"/>
                  </a:cubicBezTo>
                  <a:cubicBezTo>
                    <a:pt x="5136" y="2506"/>
                    <a:pt x="5113" y="2483"/>
                    <a:pt x="5113" y="2483"/>
                  </a:cubicBezTo>
                  <a:cubicBezTo>
                    <a:pt x="5273" y="1616"/>
                    <a:pt x="5387" y="931"/>
                    <a:pt x="5387" y="520"/>
                  </a:cubicBezTo>
                  <a:cubicBezTo>
                    <a:pt x="5387" y="498"/>
                    <a:pt x="5387" y="475"/>
                    <a:pt x="5387" y="429"/>
                  </a:cubicBezTo>
                  <a:cubicBezTo>
                    <a:pt x="5387" y="406"/>
                    <a:pt x="5387" y="383"/>
                    <a:pt x="5387" y="361"/>
                  </a:cubicBezTo>
                  <a:cubicBezTo>
                    <a:pt x="5387" y="361"/>
                    <a:pt x="5387" y="361"/>
                    <a:pt x="5387" y="338"/>
                  </a:cubicBezTo>
                  <a:cubicBezTo>
                    <a:pt x="5387" y="338"/>
                    <a:pt x="5387" y="315"/>
                    <a:pt x="5387" y="292"/>
                  </a:cubicBezTo>
                  <a:cubicBezTo>
                    <a:pt x="5387" y="292"/>
                    <a:pt x="5387" y="292"/>
                    <a:pt x="5387" y="269"/>
                  </a:cubicBezTo>
                  <a:cubicBezTo>
                    <a:pt x="5387" y="269"/>
                    <a:pt x="5387" y="247"/>
                    <a:pt x="5387" y="247"/>
                  </a:cubicBezTo>
                  <a:cubicBezTo>
                    <a:pt x="5387" y="224"/>
                    <a:pt x="5387" y="224"/>
                    <a:pt x="5387" y="224"/>
                  </a:cubicBezTo>
                  <a:cubicBezTo>
                    <a:pt x="5364" y="201"/>
                    <a:pt x="5364" y="201"/>
                    <a:pt x="5364" y="201"/>
                  </a:cubicBezTo>
                  <a:cubicBezTo>
                    <a:pt x="5364" y="178"/>
                    <a:pt x="5364" y="178"/>
                    <a:pt x="5364" y="178"/>
                  </a:cubicBezTo>
                  <a:cubicBezTo>
                    <a:pt x="5364" y="155"/>
                    <a:pt x="5364" y="155"/>
                    <a:pt x="5341" y="155"/>
                  </a:cubicBezTo>
                  <a:cubicBezTo>
                    <a:pt x="5250" y="47"/>
                    <a:pt x="4916" y="1"/>
                    <a:pt x="445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4"/>
            <p:cNvSpPr/>
            <p:nvPr/>
          </p:nvSpPr>
          <p:spPr>
            <a:xfrm>
              <a:off x="6847875" y="3676075"/>
              <a:ext cx="517675" cy="590800"/>
            </a:xfrm>
            <a:custGeom>
              <a:avLst/>
              <a:gdLst/>
              <a:ahLst/>
              <a:cxnLst/>
              <a:rect l="l" t="t" r="r" b="b"/>
              <a:pathLst>
                <a:path w="20707" h="23632" extrusionOk="0">
                  <a:moveTo>
                    <a:pt x="9630" y="1"/>
                  </a:moveTo>
                  <a:cubicBezTo>
                    <a:pt x="7081" y="1"/>
                    <a:pt x="6075" y="783"/>
                    <a:pt x="6075" y="783"/>
                  </a:cubicBezTo>
                  <a:cubicBezTo>
                    <a:pt x="4615" y="1742"/>
                    <a:pt x="4980" y="8247"/>
                    <a:pt x="4980" y="8247"/>
                  </a:cubicBezTo>
                  <a:cubicBezTo>
                    <a:pt x="4980" y="8247"/>
                    <a:pt x="252" y="19638"/>
                    <a:pt x="75" y="19638"/>
                  </a:cubicBezTo>
                  <a:cubicBezTo>
                    <a:pt x="74" y="19638"/>
                    <a:pt x="73" y="19638"/>
                    <a:pt x="72" y="19637"/>
                  </a:cubicBezTo>
                  <a:cubicBezTo>
                    <a:pt x="70" y="19634"/>
                    <a:pt x="68" y="19632"/>
                    <a:pt x="67" y="19632"/>
                  </a:cubicBezTo>
                  <a:cubicBezTo>
                    <a:pt x="1" y="19632"/>
                    <a:pt x="1181" y="23631"/>
                    <a:pt x="10161" y="23631"/>
                  </a:cubicBezTo>
                  <a:cubicBezTo>
                    <a:pt x="19314" y="23631"/>
                    <a:pt x="20706" y="19180"/>
                    <a:pt x="20706" y="19180"/>
                  </a:cubicBezTo>
                  <a:lnTo>
                    <a:pt x="14270" y="8681"/>
                  </a:lnTo>
                  <a:cubicBezTo>
                    <a:pt x="14270" y="8681"/>
                    <a:pt x="14680" y="1491"/>
                    <a:pt x="14452" y="1125"/>
                  </a:cubicBezTo>
                  <a:cubicBezTo>
                    <a:pt x="14247" y="760"/>
                    <a:pt x="12717" y="190"/>
                    <a:pt x="10503" y="30"/>
                  </a:cubicBezTo>
                  <a:cubicBezTo>
                    <a:pt x="10194" y="10"/>
                    <a:pt x="9903" y="1"/>
                    <a:pt x="96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4"/>
            <p:cNvSpPr/>
            <p:nvPr/>
          </p:nvSpPr>
          <p:spPr>
            <a:xfrm>
              <a:off x="6969575" y="3676075"/>
              <a:ext cx="244175" cy="201350"/>
            </a:xfrm>
            <a:custGeom>
              <a:avLst/>
              <a:gdLst/>
              <a:ahLst/>
              <a:cxnLst/>
              <a:rect l="l" t="t" r="r" b="b"/>
              <a:pathLst>
                <a:path w="9767" h="8054" extrusionOk="0">
                  <a:moveTo>
                    <a:pt x="157" y="4275"/>
                  </a:moveTo>
                  <a:lnTo>
                    <a:pt x="157" y="4275"/>
                  </a:lnTo>
                  <a:cubicBezTo>
                    <a:pt x="157" y="4277"/>
                    <a:pt x="157" y="4279"/>
                    <a:pt x="157" y="4280"/>
                  </a:cubicBezTo>
                  <a:lnTo>
                    <a:pt x="157" y="4280"/>
                  </a:lnTo>
                  <a:cubicBezTo>
                    <a:pt x="157" y="4279"/>
                    <a:pt x="157" y="4277"/>
                    <a:pt x="157" y="4275"/>
                  </a:cubicBezTo>
                  <a:close/>
                  <a:moveTo>
                    <a:pt x="4762" y="1"/>
                  </a:moveTo>
                  <a:cubicBezTo>
                    <a:pt x="2213" y="1"/>
                    <a:pt x="1207" y="783"/>
                    <a:pt x="1207" y="783"/>
                  </a:cubicBezTo>
                  <a:cubicBezTo>
                    <a:pt x="1162" y="829"/>
                    <a:pt x="1116" y="852"/>
                    <a:pt x="1070" y="897"/>
                  </a:cubicBezTo>
                  <a:cubicBezTo>
                    <a:pt x="1619" y="701"/>
                    <a:pt x="2299" y="610"/>
                    <a:pt x="2995" y="610"/>
                  </a:cubicBezTo>
                  <a:cubicBezTo>
                    <a:pt x="3920" y="610"/>
                    <a:pt x="4874" y="770"/>
                    <a:pt x="5590" y="1057"/>
                  </a:cubicBezTo>
                  <a:cubicBezTo>
                    <a:pt x="6526" y="1445"/>
                    <a:pt x="7256" y="2814"/>
                    <a:pt x="7370" y="3728"/>
                  </a:cubicBezTo>
                  <a:cubicBezTo>
                    <a:pt x="7461" y="4526"/>
                    <a:pt x="7530" y="5485"/>
                    <a:pt x="6868" y="6101"/>
                  </a:cubicBezTo>
                  <a:cubicBezTo>
                    <a:pt x="6344" y="6611"/>
                    <a:pt x="5603" y="6717"/>
                    <a:pt x="4866" y="6717"/>
                  </a:cubicBezTo>
                  <a:cubicBezTo>
                    <a:pt x="4480" y="6717"/>
                    <a:pt x="4094" y="6688"/>
                    <a:pt x="3741" y="6672"/>
                  </a:cubicBezTo>
                  <a:cubicBezTo>
                    <a:pt x="1871" y="6581"/>
                    <a:pt x="1" y="6376"/>
                    <a:pt x="157" y="4280"/>
                  </a:cubicBezTo>
                  <a:lnTo>
                    <a:pt x="157" y="4280"/>
                  </a:lnTo>
                  <a:cubicBezTo>
                    <a:pt x="66" y="5489"/>
                    <a:pt x="66" y="6719"/>
                    <a:pt x="89" y="7471"/>
                  </a:cubicBezTo>
                  <a:cubicBezTo>
                    <a:pt x="1550" y="7722"/>
                    <a:pt x="3809" y="8019"/>
                    <a:pt x="5498" y="8019"/>
                  </a:cubicBezTo>
                  <a:cubicBezTo>
                    <a:pt x="6272" y="8019"/>
                    <a:pt x="7003" y="8054"/>
                    <a:pt x="7724" y="8054"/>
                  </a:cubicBezTo>
                  <a:cubicBezTo>
                    <a:pt x="8300" y="8054"/>
                    <a:pt x="8869" y="8031"/>
                    <a:pt x="9447" y="7950"/>
                  </a:cubicBezTo>
                  <a:cubicBezTo>
                    <a:pt x="9539" y="6101"/>
                    <a:pt x="9767" y="1422"/>
                    <a:pt x="9584" y="1125"/>
                  </a:cubicBezTo>
                  <a:cubicBezTo>
                    <a:pt x="9379" y="760"/>
                    <a:pt x="7849" y="190"/>
                    <a:pt x="5635" y="30"/>
                  </a:cubicBezTo>
                  <a:cubicBezTo>
                    <a:pt x="5326" y="10"/>
                    <a:pt x="5035" y="1"/>
                    <a:pt x="476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4"/>
            <p:cNvSpPr/>
            <p:nvPr/>
          </p:nvSpPr>
          <p:spPr>
            <a:xfrm>
              <a:off x="6848275" y="3875950"/>
              <a:ext cx="517275" cy="390925"/>
            </a:xfrm>
            <a:custGeom>
              <a:avLst/>
              <a:gdLst/>
              <a:ahLst/>
              <a:cxnLst/>
              <a:rect l="l" t="t" r="r" b="b"/>
              <a:pathLst>
                <a:path w="20691" h="15637" extrusionOk="0">
                  <a:moveTo>
                    <a:pt x="4941" y="1"/>
                  </a:moveTo>
                  <a:cubicBezTo>
                    <a:pt x="4964" y="161"/>
                    <a:pt x="4964" y="252"/>
                    <a:pt x="4964" y="252"/>
                  </a:cubicBezTo>
                  <a:cubicBezTo>
                    <a:pt x="4964" y="252"/>
                    <a:pt x="4941" y="298"/>
                    <a:pt x="4918" y="366"/>
                  </a:cubicBezTo>
                  <a:cubicBezTo>
                    <a:pt x="5534" y="708"/>
                    <a:pt x="6402" y="1165"/>
                    <a:pt x="6676" y="1393"/>
                  </a:cubicBezTo>
                  <a:cubicBezTo>
                    <a:pt x="7132" y="1736"/>
                    <a:pt x="3959" y="11665"/>
                    <a:pt x="2544" y="12349"/>
                  </a:cubicBezTo>
                  <a:cubicBezTo>
                    <a:pt x="2406" y="12417"/>
                    <a:pt x="2270" y="12447"/>
                    <a:pt x="2137" y="12447"/>
                  </a:cubicBezTo>
                  <a:cubicBezTo>
                    <a:pt x="1460" y="12447"/>
                    <a:pt x="864" y="11652"/>
                    <a:pt x="444" y="10888"/>
                  </a:cubicBezTo>
                  <a:cubicBezTo>
                    <a:pt x="225" y="11371"/>
                    <a:pt x="90" y="11643"/>
                    <a:pt x="59" y="11643"/>
                  </a:cubicBezTo>
                  <a:cubicBezTo>
                    <a:pt x="58" y="11643"/>
                    <a:pt x="57" y="11643"/>
                    <a:pt x="56" y="11642"/>
                  </a:cubicBezTo>
                  <a:cubicBezTo>
                    <a:pt x="54" y="11638"/>
                    <a:pt x="52" y="11637"/>
                    <a:pt x="51" y="11637"/>
                  </a:cubicBezTo>
                  <a:cubicBezTo>
                    <a:pt x="1" y="11637"/>
                    <a:pt x="801" y="14358"/>
                    <a:pt x="6128" y="15317"/>
                  </a:cubicBezTo>
                  <a:cubicBezTo>
                    <a:pt x="5543" y="12482"/>
                    <a:pt x="7863" y="1843"/>
                    <a:pt x="8847" y="1843"/>
                  </a:cubicBezTo>
                  <a:cubicBezTo>
                    <a:pt x="8862" y="1843"/>
                    <a:pt x="8876" y="1845"/>
                    <a:pt x="8890" y="1850"/>
                  </a:cubicBezTo>
                  <a:cubicBezTo>
                    <a:pt x="9826" y="2169"/>
                    <a:pt x="9437" y="13125"/>
                    <a:pt x="9323" y="15613"/>
                  </a:cubicBezTo>
                  <a:cubicBezTo>
                    <a:pt x="9597" y="15636"/>
                    <a:pt x="9871" y="15636"/>
                    <a:pt x="10145" y="15636"/>
                  </a:cubicBezTo>
                  <a:lnTo>
                    <a:pt x="10556" y="15636"/>
                  </a:lnTo>
                  <a:cubicBezTo>
                    <a:pt x="10533" y="13119"/>
                    <a:pt x="10445" y="1841"/>
                    <a:pt x="11117" y="1841"/>
                  </a:cubicBezTo>
                  <a:cubicBezTo>
                    <a:pt x="11128" y="1841"/>
                    <a:pt x="11138" y="1844"/>
                    <a:pt x="11149" y="1850"/>
                  </a:cubicBezTo>
                  <a:cubicBezTo>
                    <a:pt x="11948" y="2283"/>
                    <a:pt x="14870" y="11299"/>
                    <a:pt x="15053" y="13057"/>
                  </a:cubicBezTo>
                  <a:cubicBezTo>
                    <a:pt x="15121" y="13856"/>
                    <a:pt x="14254" y="14723"/>
                    <a:pt x="13318" y="15431"/>
                  </a:cubicBezTo>
                  <a:cubicBezTo>
                    <a:pt x="19640" y="14563"/>
                    <a:pt x="20690" y="11185"/>
                    <a:pt x="20690" y="11185"/>
                  </a:cubicBezTo>
                  <a:lnTo>
                    <a:pt x="14254" y="686"/>
                  </a:lnTo>
                  <a:cubicBezTo>
                    <a:pt x="14254" y="686"/>
                    <a:pt x="14254" y="549"/>
                    <a:pt x="14276" y="298"/>
                  </a:cubicBezTo>
                  <a:lnTo>
                    <a:pt x="494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4"/>
            <p:cNvSpPr/>
            <p:nvPr/>
          </p:nvSpPr>
          <p:spPr>
            <a:xfrm>
              <a:off x="7052825" y="3719025"/>
              <a:ext cx="19425" cy="146675"/>
            </a:xfrm>
            <a:custGeom>
              <a:avLst/>
              <a:gdLst/>
              <a:ahLst/>
              <a:cxnLst/>
              <a:rect l="l" t="t" r="r" b="b"/>
              <a:pathLst>
                <a:path w="777" h="5867" extrusionOk="0">
                  <a:moveTo>
                    <a:pt x="753" y="1"/>
                  </a:moveTo>
                  <a:cubicBezTo>
                    <a:pt x="730" y="1"/>
                    <a:pt x="708" y="183"/>
                    <a:pt x="639" y="457"/>
                  </a:cubicBezTo>
                  <a:cubicBezTo>
                    <a:pt x="571" y="731"/>
                    <a:pt x="502" y="1096"/>
                    <a:pt x="411" y="1462"/>
                  </a:cubicBezTo>
                  <a:cubicBezTo>
                    <a:pt x="320" y="1827"/>
                    <a:pt x="251" y="2192"/>
                    <a:pt x="183" y="2466"/>
                  </a:cubicBezTo>
                  <a:cubicBezTo>
                    <a:pt x="137" y="2740"/>
                    <a:pt x="91" y="2923"/>
                    <a:pt x="91" y="2923"/>
                  </a:cubicBezTo>
                  <a:cubicBezTo>
                    <a:pt x="91" y="2923"/>
                    <a:pt x="69" y="3105"/>
                    <a:pt x="46" y="3379"/>
                  </a:cubicBezTo>
                  <a:cubicBezTo>
                    <a:pt x="23" y="3653"/>
                    <a:pt x="0" y="4041"/>
                    <a:pt x="0" y="4406"/>
                  </a:cubicBezTo>
                  <a:cubicBezTo>
                    <a:pt x="23" y="4794"/>
                    <a:pt x="69" y="5159"/>
                    <a:pt x="160" y="5433"/>
                  </a:cubicBezTo>
                  <a:cubicBezTo>
                    <a:pt x="183" y="5570"/>
                    <a:pt x="251" y="5684"/>
                    <a:pt x="274" y="5753"/>
                  </a:cubicBezTo>
                  <a:cubicBezTo>
                    <a:pt x="297" y="5844"/>
                    <a:pt x="320" y="5867"/>
                    <a:pt x="342" y="5867"/>
                  </a:cubicBezTo>
                  <a:cubicBezTo>
                    <a:pt x="342" y="5867"/>
                    <a:pt x="342" y="5821"/>
                    <a:pt x="320" y="5753"/>
                  </a:cubicBezTo>
                  <a:cubicBezTo>
                    <a:pt x="297" y="5662"/>
                    <a:pt x="251" y="5547"/>
                    <a:pt x="251" y="5410"/>
                  </a:cubicBezTo>
                  <a:cubicBezTo>
                    <a:pt x="183" y="5159"/>
                    <a:pt x="160" y="4771"/>
                    <a:pt x="160" y="4406"/>
                  </a:cubicBezTo>
                  <a:cubicBezTo>
                    <a:pt x="160" y="4041"/>
                    <a:pt x="206" y="3676"/>
                    <a:pt x="228" y="3402"/>
                  </a:cubicBezTo>
                  <a:cubicBezTo>
                    <a:pt x="274" y="3128"/>
                    <a:pt x="297" y="2945"/>
                    <a:pt x="297" y="2945"/>
                  </a:cubicBezTo>
                  <a:cubicBezTo>
                    <a:pt x="297" y="2945"/>
                    <a:pt x="342" y="2763"/>
                    <a:pt x="365" y="2489"/>
                  </a:cubicBezTo>
                  <a:cubicBezTo>
                    <a:pt x="411" y="2215"/>
                    <a:pt x="479" y="1850"/>
                    <a:pt x="548" y="1485"/>
                  </a:cubicBezTo>
                  <a:cubicBezTo>
                    <a:pt x="616" y="1119"/>
                    <a:pt x="685" y="754"/>
                    <a:pt x="708" y="457"/>
                  </a:cubicBezTo>
                  <a:cubicBezTo>
                    <a:pt x="753" y="183"/>
                    <a:pt x="776" y="1"/>
                    <a:pt x="753" y="1"/>
                  </a:cubicBezTo>
                  <a:close/>
                </a:path>
              </a:pathLst>
            </a:custGeom>
            <a:solidFill>
              <a:srgbClr val="0077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4"/>
            <p:cNvSpPr/>
            <p:nvPr/>
          </p:nvSpPr>
          <p:spPr>
            <a:xfrm>
              <a:off x="6978625" y="3894750"/>
              <a:ext cx="23425" cy="57125"/>
            </a:xfrm>
            <a:custGeom>
              <a:avLst/>
              <a:gdLst/>
              <a:ahLst/>
              <a:cxnLst/>
              <a:rect l="l" t="t" r="r" b="b"/>
              <a:pathLst>
                <a:path w="937" h="2285" extrusionOk="0">
                  <a:moveTo>
                    <a:pt x="911" y="1"/>
                  </a:moveTo>
                  <a:cubicBezTo>
                    <a:pt x="880" y="1"/>
                    <a:pt x="749" y="265"/>
                    <a:pt x="617" y="550"/>
                  </a:cubicBezTo>
                  <a:cubicBezTo>
                    <a:pt x="503" y="824"/>
                    <a:pt x="366" y="1121"/>
                    <a:pt x="366" y="1121"/>
                  </a:cubicBezTo>
                  <a:cubicBezTo>
                    <a:pt x="366" y="1121"/>
                    <a:pt x="275" y="1394"/>
                    <a:pt x="183" y="1691"/>
                  </a:cubicBezTo>
                  <a:cubicBezTo>
                    <a:pt x="92" y="1988"/>
                    <a:pt x="1" y="2262"/>
                    <a:pt x="24" y="2285"/>
                  </a:cubicBezTo>
                  <a:cubicBezTo>
                    <a:pt x="46" y="2285"/>
                    <a:pt x="206" y="2011"/>
                    <a:pt x="320" y="1737"/>
                  </a:cubicBezTo>
                  <a:cubicBezTo>
                    <a:pt x="457" y="1463"/>
                    <a:pt x="571" y="1166"/>
                    <a:pt x="571" y="1166"/>
                  </a:cubicBezTo>
                  <a:cubicBezTo>
                    <a:pt x="571" y="1166"/>
                    <a:pt x="663" y="892"/>
                    <a:pt x="754" y="596"/>
                  </a:cubicBezTo>
                  <a:cubicBezTo>
                    <a:pt x="845" y="299"/>
                    <a:pt x="937" y="2"/>
                    <a:pt x="914" y="2"/>
                  </a:cubicBezTo>
                  <a:cubicBezTo>
                    <a:pt x="913" y="1"/>
                    <a:pt x="912" y="1"/>
                    <a:pt x="911" y="1"/>
                  </a:cubicBezTo>
                  <a:close/>
                </a:path>
              </a:pathLst>
            </a:custGeom>
            <a:solidFill>
              <a:srgbClr val="0077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4"/>
            <p:cNvSpPr/>
            <p:nvPr/>
          </p:nvSpPr>
          <p:spPr>
            <a:xfrm>
              <a:off x="6972925" y="3885000"/>
              <a:ext cx="68500" cy="302550"/>
            </a:xfrm>
            <a:custGeom>
              <a:avLst/>
              <a:gdLst/>
              <a:ahLst/>
              <a:cxnLst/>
              <a:rect l="l" t="t" r="r" b="b"/>
              <a:pathLst>
                <a:path w="2740" h="12102" extrusionOk="0">
                  <a:moveTo>
                    <a:pt x="2715" y="1"/>
                  </a:moveTo>
                  <a:cubicBezTo>
                    <a:pt x="2707" y="1"/>
                    <a:pt x="2662" y="89"/>
                    <a:pt x="2580" y="232"/>
                  </a:cubicBezTo>
                  <a:cubicBezTo>
                    <a:pt x="2534" y="301"/>
                    <a:pt x="2511" y="392"/>
                    <a:pt x="2443" y="506"/>
                  </a:cubicBezTo>
                  <a:cubicBezTo>
                    <a:pt x="2397" y="620"/>
                    <a:pt x="2352" y="734"/>
                    <a:pt x="2306" y="871"/>
                  </a:cubicBezTo>
                  <a:cubicBezTo>
                    <a:pt x="2100" y="1442"/>
                    <a:pt x="1941" y="2195"/>
                    <a:pt x="1781" y="2948"/>
                  </a:cubicBezTo>
                  <a:cubicBezTo>
                    <a:pt x="1439" y="4478"/>
                    <a:pt x="1096" y="5984"/>
                    <a:pt x="1096" y="5984"/>
                  </a:cubicBezTo>
                  <a:cubicBezTo>
                    <a:pt x="1096" y="5984"/>
                    <a:pt x="754" y="7491"/>
                    <a:pt x="457" y="9020"/>
                  </a:cubicBezTo>
                  <a:cubicBezTo>
                    <a:pt x="320" y="9796"/>
                    <a:pt x="160" y="10549"/>
                    <a:pt x="115" y="11120"/>
                  </a:cubicBezTo>
                  <a:cubicBezTo>
                    <a:pt x="69" y="11417"/>
                    <a:pt x="46" y="11645"/>
                    <a:pt x="23" y="11828"/>
                  </a:cubicBezTo>
                  <a:cubicBezTo>
                    <a:pt x="23" y="11987"/>
                    <a:pt x="1" y="12079"/>
                    <a:pt x="23" y="12101"/>
                  </a:cubicBezTo>
                  <a:cubicBezTo>
                    <a:pt x="23" y="12101"/>
                    <a:pt x="46" y="11987"/>
                    <a:pt x="69" y="11828"/>
                  </a:cubicBezTo>
                  <a:cubicBezTo>
                    <a:pt x="92" y="11668"/>
                    <a:pt x="137" y="11417"/>
                    <a:pt x="183" y="11143"/>
                  </a:cubicBezTo>
                  <a:cubicBezTo>
                    <a:pt x="274" y="10572"/>
                    <a:pt x="434" y="9796"/>
                    <a:pt x="594" y="9043"/>
                  </a:cubicBezTo>
                  <a:cubicBezTo>
                    <a:pt x="936" y="7536"/>
                    <a:pt x="1302" y="6030"/>
                    <a:pt x="1302" y="6030"/>
                  </a:cubicBezTo>
                  <a:cubicBezTo>
                    <a:pt x="1302" y="6030"/>
                    <a:pt x="1324" y="5939"/>
                    <a:pt x="1370" y="5756"/>
                  </a:cubicBezTo>
                  <a:cubicBezTo>
                    <a:pt x="1393" y="5596"/>
                    <a:pt x="1439" y="5368"/>
                    <a:pt x="1507" y="5071"/>
                  </a:cubicBezTo>
                  <a:cubicBezTo>
                    <a:pt x="1621" y="4501"/>
                    <a:pt x="1781" y="3747"/>
                    <a:pt x="1918" y="2971"/>
                  </a:cubicBezTo>
                  <a:cubicBezTo>
                    <a:pt x="2078" y="2218"/>
                    <a:pt x="2192" y="1465"/>
                    <a:pt x="2374" y="894"/>
                  </a:cubicBezTo>
                  <a:cubicBezTo>
                    <a:pt x="2420" y="757"/>
                    <a:pt x="2466" y="643"/>
                    <a:pt x="2511" y="529"/>
                  </a:cubicBezTo>
                  <a:cubicBezTo>
                    <a:pt x="2557" y="415"/>
                    <a:pt x="2580" y="324"/>
                    <a:pt x="2625" y="232"/>
                  </a:cubicBezTo>
                  <a:cubicBezTo>
                    <a:pt x="2694" y="95"/>
                    <a:pt x="2740" y="4"/>
                    <a:pt x="2717" y="4"/>
                  </a:cubicBezTo>
                  <a:cubicBezTo>
                    <a:pt x="2717" y="2"/>
                    <a:pt x="2716" y="1"/>
                    <a:pt x="27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4"/>
            <p:cNvSpPr/>
            <p:nvPr/>
          </p:nvSpPr>
          <p:spPr>
            <a:xfrm>
              <a:off x="7079075" y="3891925"/>
              <a:ext cx="5725" cy="62225"/>
            </a:xfrm>
            <a:custGeom>
              <a:avLst/>
              <a:gdLst/>
              <a:ahLst/>
              <a:cxnLst/>
              <a:rect l="l" t="t" r="r" b="b"/>
              <a:pathLst>
                <a:path w="229" h="2489" extrusionOk="0">
                  <a:moveTo>
                    <a:pt x="23" y="1"/>
                  </a:moveTo>
                  <a:cubicBezTo>
                    <a:pt x="0" y="24"/>
                    <a:pt x="0" y="320"/>
                    <a:pt x="23" y="640"/>
                  </a:cubicBezTo>
                  <a:cubicBezTo>
                    <a:pt x="23" y="937"/>
                    <a:pt x="23" y="1256"/>
                    <a:pt x="23" y="1256"/>
                  </a:cubicBezTo>
                  <a:cubicBezTo>
                    <a:pt x="23" y="1256"/>
                    <a:pt x="46" y="1576"/>
                    <a:pt x="69" y="1873"/>
                  </a:cubicBezTo>
                  <a:cubicBezTo>
                    <a:pt x="69" y="2192"/>
                    <a:pt x="114" y="2489"/>
                    <a:pt x="137" y="2489"/>
                  </a:cubicBezTo>
                  <a:cubicBezTo>
                    <a:pt x="160" y="2489"/>
                    <a:pt x="183" y="2192"/>
                    <a:pt x="205" y="1873"/>
                  </a:cubicBezTo>
                  <a:cubicBezTo>
                    <a:pt x="228" y="1553"/>
                    <a:pt x="228" y="1256"/>
                    <a:pt x="228" y="1256"/>
                  </a:cubicBezTo>
                  <a:cubicBezTo>
                    <a:pt x="228" y="1256"/>
                    <a:pt x="205" y="937"/>
                    <a:pt x="160" y="617"/>
                  </a:cubicBezTo>
                  <a:cubicBezTo>
                    <a:pt x="114" y="320"/>
                    <a:pt x="46" y="1"/>
                    <a:pt x="23" y="1"/>
                  </a:cubicBezTo>
                  <a:close/>
                </a:path>
              </a:pathLst>
            </a:custGeom>
            <a:solidFill>
              <a:srgbClr val="0077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4"/>
            <p:cNvSpPr/>
            <p:nvPr/>
          </p:nvSpPr>
          <p:spPr>
            <a:xfrm>
              <a:off x="7135550" y="3889650"/>
              <a:ext cx="100450" cy="272225"/>
            </a:xfrm>
            <a:custGeom>
              <a:avLst/>
              <a:gdLst/>
              <a:ahLst/>
              <a:cxnLst/>
              <a:rect l="l" t="t" r="r" b="b"/>
              <a:pathLst>
                <a:path w="4018" h="10889" extrusionOk="0">
                  <a:moveTo>
                    <a:pt x="1" y="1"/>
                  </a:moveTo>
                  <a:cubicBezTo>
                    <a:pt x="1" y="1"/>
                    <a:pt x="1" y="92"/>
                    <a:pt x="46" y="252"/>
                  </a:cubicBezTo>
                  <a:cubicBezTo>
                    <a:pt x="69" y="320"/>
                    <a:pt x="92" y="411"/>
                    <a:pt x="115" y="526"/>
                  </a:cubicBezTo>
                  <a:cubicBezTo>
                    <a:pt x="138" y="617"/>
                    <a:pt x="183" y="754"/>
                    <a:pt x="229" y="868"/>
                  </a:cubicBezTo>
                  <a:cubicBezTo>
                    <a:pt x="412" y="1393"/>
                    <a:pt x="754" y="2055"/>
                    <a:pt x="1074" y="2694"/>
                  </a:cubicBezTo>
                  <a:cubicBezTo>
                    <a:pt x="1165" y="2854"/>
                    <a:pt x="1233" y="3036"/>
                    <a:pt x="1325" y="3196"/>
                  </a:cubicBezTo>
                  <a:cubicBezTo>
                    <a:pt x="1393" y="3356"/>
                    <a:pt x="1484" y="3516"/>
                    <a:pt x="1553" y="3653"/>
                  </a:cubicBezTo>
                  <a:cubicBezTo>
                    <a:pt x="1690" y="3972"/>
                    <a:pt x="1804" y="4269"/>
                    <a:pt x="1895" y="4520"/>
                  </a:cubicBezTo>
                  <a:cubicBezTo>
                    <a:pt x="2078" y="5045"/>
                    <a:pt x="2192" y="5387"/>
                    <a:pt x="2192" y="5387"/>
                  </a:cubicBezTo>
                  <a:cubicBezTo>
                    <a:pt x="2192" y="5387"/>
                    <a:pt x="2215" y="5456"/>
                    <a:pt x="2283" y="5616"/>
                  </a:cubicBezTo>
                  <a:cubicBezTo>
                    <a:pt x="2329" y="5753"/>
                    <a:pt x="2420" y="5981"/>
                    <a:pt x="2489" y="6232"/>
                  </a:cubicBezTo>
                  <a:cubicBezTo>
                    <a:pt x="2648" y="6757"/>
                    <a:pt x="2877" y="7442"/>
                    <a:pt x="3082" y="8126"/>
                  </a:cubicBezTo>
                  <a:cubicBezTo>
                    <a:pt x="3196" y="8492"/>
                    <a:pt x="3288" y="8834"/>
                    <a:pt x="3402" y="9154"/>
                  </a:cubicBezTo>
                  <a:cubicBezTo>
                    <a:pt x="3493" y="9473"/>
                    <a:pt x="3607" y="9770"/>
                    <a:pt x="3698" y="10044"/>
                  </a:cubicBezTo>
                  <a:cubicBezTo>
                    <a:pt x="3790" y="10295"/>
                    <a:pt x="3858" y="10500"/>
                    <a:pt x="3904" y="10660"/>
                  </a:cubicBezTo>
                  <a:cubicBezTo>
                    <a:pt x="3972" y="10797"/>
                    <a:pt x="3995" y="10888"/>
                    <a:pt x="4018" y="10888"/>
                  </a:cubicBezTo>
                  <a:cubicBezTo>
                    <a:pt x="4018" y="10888"/>
                    <a:pt x="3995" y="10797"/>
                    <a:pt x="3950" y="10637"/>
                  </a:cubicBezTo>
                  <a:cubicBezTo>
                    <a:pt x="3904" y="10500"/>
                    <a:pt x="3858" y="10272"/>
                    <a:pt x="3767" y="10021"/>
                  </a:cubicBezTo>
                  <a:cubicBezTo>
                    <a:pt x="3698" y="9747"/>
                    <a:pt x="3607" y="9450"/>
                    <a:pt x="3516" y="9131"/>
                  </a:cubicBezTo>
                  <a:cubicBezTo>
                    <a:pt x="3425" y="8788"/>
                    <a:pt x="3310" y="8446"/>
                    <a:pt x="3219" y="8104"/>
                  </a:cubicBezTo>
                  <a:cubicBezTo>
                    <a:pt x="3037" y="7396"/>
                    <a:pt x="2831" y="6711"/>
                    <a:pt x="2671" y="6186"/>
                  </a:cubicBezTo>
                  <a:cubicBezTo>
                    <a:pt x="2603" y="5912"/>
                    <a:pt x="2534" y="5707"/>
                    <a:pt x="2466" y="5547"/>
                  </a:cubicBezTo>
                  <a:cubicBezTo>
                    <a:pt x="2420" y="5410"/>
                    <a:pt x="2397" y="5319"/>
                    <a:pt x="2397" y="5319"/>
                  </a:cubicBezTo>
                  <a:cubicBezTo>
                    <a:pt x="2397" y="5319"/>
                    <a:pt x="2260" y="4977"/>
                    <a:pt x="2078" y="4452"/>
                  </a:cubicBezTo>
                  <a:cubicBezTo>
                    <a:pt x="1987" y="4200"/>
                    <a:pt x="1850" y="3904"/>
                    <a:pt x="1713" y="3607"/>
                  </a:cubicBezTo>
                  <a:cubicBezTo>
                    <a:pt x="1621" y="3447"/>
                    <a:pt x="1553" y="3287"/>
                    <a:pt x="1462" y="3128"/>
                  </a:cubicBezTo>
                  <a:cubicBezTo>
                    <a:pt x="1393" y="2968"/>
                    <a:pt x="1302" y="2808"/>
                    <a:pt x="1210" y="2648"/>
                  </a:cubicBezTo>
                  <a:cubicBezTo>
                    <a:pt x="868" y="1986"/>
                    <a:pt x="526" y="1347"/>
                    <a:pt x="320" y="845"/>
                  </a:cubicBezTo>
                  <a:cubicBezTo>
                    <a:pt x="252" y="731"/>
                    <a:pt x="206" y="617"/>
                    <a:pt x="183" y="503"/>
                  </a:cubicBezTo>
                  <a:cubicBezTo>
                    <a:pt x="138" y="389"/>
                    <a:pt x="115" y="297"/>
                    <a:pt x="92" y="229"/>
                  </a:cubicBezTo>
                  <a:cubicBezTo>
                    <a:pt x="46" y="92"/>
                    <a:pt x="1"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4"/>
            <p:cNvSpPr/>
            <p:nvPr/>
          </p:nvSpPr>
          <p:spPr>
            <a:xfrm>
              <a:off x="7198325" y="3933600"/>
              <a:ext cx="66800" cy="114150"/>
            </a:xfrm>
            <a:custGeom>
              <a:avLst/>
              <a:gdLst/>
              <a:ahLst/>
              <a:cxnLst/>
              <a:rect l="l" t="t" r="r" b="b"/>
              <a:pathLst>
                <a:path w="2672" h="4566" extrusionOk="0">
                  <a:moveTo>
                    <a:pt x="47" y="0"/>
                  </a:moveTo>
                  <a:cubicBezTo>
                    <a:pt x="47" y="0"/>
                    <a:pt x="47" y="0"/>
                    <a:pt x="46" y="0"/>
                  </a:cubicBezTo>
                  <a:cubicBezTo>
                    <a:pt x="1" y="23"/>
                    <a:pt x="1187" y="2351"/>
                    <a:pt x="1187" y="2351"/>
                  </a:cubicBezTo>
                  <a:cubicBezTo>
                    <a:pt x="1187" y="2351"/>
                    <a:pt x="2543" y="4565"/>
                    <a:pt x="2624" y="4565"/>
                  </a:cubicBezTo>
                  <a:cubicBezTo>
                    <a:pt x="2625" y="4565"/>
                    <a:pt x="2625" y="4565"/>
                    <a:pt x="2625" y="4565"/>
                  </a:cubicBezTo>
                  <a:cubicBezTo>
                    <a:pt x="2671" y="4542"/>
                    <a:pt x="1370" y="2260"/>
                    <a:pt x="1370" y="2260"/>
                  </a:cubicBezTo>
                  <a:cubicBezTo>
                    <a:pt x="1370" y="2260"/>
                    <a:pt x="127" y="0"/>
                    <a:pt x="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4"/>
            <p:cNvSpPr/>
            <p:nvPr/>
          </p:nvSpPr>
          <p:spPr>
            <a:xfrm>
              <a:off x="7041975" y="4022025"/>
              <a:ext cx="14300" cy="119300"/>
            </a:xfrm>
            <a:custGeom>
              <a:avLst/>
              <a:gdLst/>
              <a:ahLst/>
              <a:cxnLst/>
              <a:rect l="l" t="t" r="r" b="b"/>
              <a:pathLst>
                <a:path w="572" h="4772" extrusionOk="0">
                  <a:moveTo>
                    <a:pt x="502" y="1"/>
                  </a:moveTo>
                  <a:cubicBezTo>
                    <a:pt x="454" y="1"/>
                    <a:pt x="183" y="2375"/>
                    <a:pt x="183" y="2375"/>
                  </a:cubicBezTo>
                  <a:cubicBezTo>
                    <a:pt x="183" y="2375"/>
                    <a:pt x="0" y="4749"/>
                    <a:pt x="69" y="4772"/>
                  </a:cubicBezTo>
                  <a:cubicBezTo>
                    <a:pt x="115" y="4772"/>
                    <a:pt x="388" y="2398"/>
                    <a:pt x="388" y="2398"/>
                  </a:cubicBezTo>
                  <a:cubicBezTo>
                    <a:pt x="388" y="2398"/>
                    <a:pt x="571" y="1"/>
                    <a:pt x="503" y="1"/>
                  </a:cubicBezTo>
                  <a:cubicBezTo>
                    <a:pt x="502" y="1"/>
                    <a:pt x="502" y="1"/>
                    <a:pt x="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4"/>
            <p:cNvSpPr/>
            <p:nvPr/>
          </p:nvSpPr>
          <p:spPr>
            <a:xfrm>
              <a:off x="6984350" y="3754350"/>
              <a:ext cx="12575" cy="47500"/>
            </a:xfrm>
            <a:custGeom>
              <a:avLst/>
              <a:gdLst/>
              <a:ahLst/>
              <a:cxnLst/>
              <a:rect l="l" t="t" r="r" b="b"/>
              <a:pathLst>
                <a:path w="503" h="1900" extrusionOk="0">
                  <a:moveTo>
                    <a:pt x="298" y="1"/>
                  </a:moveTo>
                  <a:cubicBezTo>
                    <a:pt x="290" y="1"/>
                    <a:pt x="282" y="1"/>
                    <a:pt x="274" y="3"/>
                  </a:cubicBezTo>
                  <a:cubicBezTo>
                    <a:pt x="183" y="3"/>
                    <a:pt x="114" y="186"/>
                    <a:pt x="114" y="345"/>
                  </a:cubicBezTo>
                  <a:cubicBezTo>
                    <a:pt x="135" y="515"/>
                    <a:pt x="196" y="645"/>
                    <a:pt x="277" y="645"/>
                  </a:cubicBezTo>
                  <a:cubicBezTo>
                    <a:pt x="284" y="645"/>
                    <a:pt x="290" y="644"/>
                    <a:pt x="297" y="642"/>
                  </a:cubicBezTo>
                  <a:cubicBezTo>
                    <a:pt x="411" y="642"/>
                    <a:pt x="479" y="482"/>
                    <a:pt x="479" y="300"/>
                  </a:cubicBezTo>
                  <a:cubicBezTo>
                    <a:pt x="458" y="131"/>
                    <a:pt x="398" y="1"/>
                    <a:pt x="298" y="1"/>
                  </a:cubicBezTo>
                  <a:close/>
                  <a:moveTo>
                    <a:pt x="274" y="960"/>
                  </a:moveTo>
                  <a:cubicBezTo>
                    <a:pt x="267" y="960"/>
                    <a:pt x="259" y="960"/>
                    <a:pt x="251" y="962"/>
                  </a:cubicBezTo>
                  <a:cubicBezTo>
                    <a:pt x="114" y="1007"/>
                    <a:pt x="0" y="1213"/>
                    <a:pt x="23" y="1464"/>
                  </a:cubicBezTo>
                  <a:cubicBezTo>
                    <a:pt x="23" y="1722"/>
                    <a:pt x="124" y="1899"/>
                    <a:pt x="251" y="1899"/>
                  </a:cubicBezTo>
                  <a:cubicBezTo>
                    <a:pt x="259" y="1899"/>
                    <a:pt x="266" y="1899"/>
                    <a:pt x="274" y="1898"/>
                  </a:cubicBezTo>
                  <a:cubicBezTo>
                    <a:pt x="411" y="1875"/>
                    <a:pt x="502" y="1646"/>
                    <a:pt x="502" y="1395"/>
                  </a:cubicBezTo>
                  <a:cubicBezTo>
                    <a:pt x="502" y="1137"/>
                    <a:pt x="401" y="960"/>
                    <a:pt x="274" y="960"/>
                  </a:cubicBez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4"/>
            <p:cNvSpPr/>
            <p:nvPr/>
          </p:nvSpPr>
          <p:spPr>
            <a:xfrm>
              <a:off x="6887325" y="4075100"/>
              <a:ext cx="23425" cy="45150"/>
            </a:xfrm>
            <a:custGeom>
              <a:avLst/>
              <a:gdLst/>
              <a:ahLst/>
              <a:cxnLst/>
              <a:rect l="l" t="t" r="r" b="b"/>
              <a:pathLst>
                <a:path w="937" h="1806" extrusionOk="0">
                  <a:moveTo>
                    <a:pt x="800" y="1"/>
                  </a:moveTo>
                  <a:cubicBezTo>
                    <a:pt x="708" y="1"/>
                    <a:pt x="571" y="138"/>
                    <a:pt x="526" y="298"/>
                  </a:cubicBezTo>
                  <a:cubicBezTo>
                    <a:pt x="480" y="480"/>
                    <a:pt x="503" y="617"/>
                    <a:pt x="617" y="640"/>
                  </a:cubicBezTo>
                  <a:cubicBezTo>
                    <a:pt x="708" y="640"/>
                    <a:pt x="822" y="503"/>
                    <a:pt x="868" y="343"/>
                  </a:cubicBezTo>
                  <a:cubicBezTo>
                    <a:pt x="937" y="161"/>
                    <a:pt x="891" y="24"/>
                    <a:pt x="800" y="1"/>
                  </a:cubicBezTo>
                  <a:close/>
                  <a:moveTo>
                    <a:pt x="434" y="935"/>
                  </a:moveTo>
                  <a:cubicBezTo>
                    <a:pt x="300" y="935"/>
                    <a:pt x="134" y="1111"/>
                    <a:pt x="69" y="1348"/>
                  </a:cubicBezTo>
                  <a:cubicBezTo>
                    <a:pt x="1" y="1599"/>
                    <a:pt x="46" y="1804"/>
                    <a:pt x="183" y="1804"/>
                  </a:cubicBezTo>
                  <a:cubicBezTo>
                    <a:pt x="191" y="1805"/>
                    <a:pt x="199" y="1806"/>
                    <a:pt x="207" y="1806"/>
                  </a:cubicBezTo>
                  <a:cubicBezTo>
                    <a:pt x="341" y="1806"/>
                    <a:pt x="507" y="1630"/>
                    <a:pt x="571" y="1393"/>
                  </a:cubicBezTo>
                  <a:cubicBezTo>
                    <a:pt x="640" y="1142"/>
                    <a:pt x="594" y="937"/>
                    <a:pt x="457" y="937"/>
                  </a:cubicBezTo>
                  <a:cubicBezTo>
                    <a:pt x="449" y="935"/>
                    <a:pt x="442" y="935"/>
                    <a:pt x="434" y="935"/>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4"/>
            <p:cNvSpPr/>
            <p:nvPr/>
          </p:nvSpPr>
          <p:spPr>
            <a:xfrm>
              <a:off x="6968925" y="3839450"/>
              <a:ext cx="237975" cy="65425"/>
            </a:xfrm>
            <a:custGeom>
              <a:avLst/>
              <a:gdLst/>
              <a:ahLst/>
              <a:cxnLst/>
              <a:rect l="l" t="t" r="r" b="b"/>
              <a:pathLst>
                <a:path w="9519" h="2617" extrusionOk="0">
                  <a:moveTo>
                    <a:pt x="1" y="0"/>
                  </a:moveTo>
                  <a:lnTo>
                    <a:pt x="1" y="0"/>
                  </a:lnTo>
                  <a:cubicBezTo>
                    <a:pt x="46" y="1004"/>
                    <a:pt x="138" y="1712"/>
                    <a:pt x="138" y="1712"/>
                  </a:cubicBezTo>
                  <a:cubicBezTo>
                    <a:pt x="138" y="1712"/>
                    <a:pt x="115" y="1735"/>
                    <a:pt x="115" y="1780"/>
                  </a:cubicBezTo>
                  <a:cubicBezTo>
                    <a:pt x="1345" y="2136"/>
                    <a:pt x="3469" y="2617"/>
                    <a:pt x="5739" y="2617"/>
                  </a:cubicBezTo>
                  <a:cubicBezTo>
                    <a:pt x="6965" y="2617"/>
                    <a:pt x="8234" y="2476"/>
                    <a:pt x="9428" y="2100"/>
                  </a:cubicBezTo>
                  <a:cubicBezTo>
                    <a:pt x="9428" y="1917"/>
                    <a:pt x="9473" y="1210"/>
                    <a:pt x="9519" y="274"/>
                  </a:cubicBezTo>
                  <a:lnTo>
                    <a:pt x="9519" y="274"/>
                  </a:lnTo>
                  <a:cubicBezTo>
                    <a:pt x="8589" y="474"/>
                    <a:pt x="7258" y="668"/>
                    <a:pt x="5582" y="668"/>
                  </a:cubicBezTo>
                  <a:cubicBezTo>
                    <a:pt x="4009" y="668"/>
                    <a:pt x="2133" y="497"/>
                    <a:pt x="1" y="0"/>
                  </a:cubicBezTo>
                  <a:close/>
                </a:path>
              </a:pathLst>
            </a:custGeom>
            <a:solidFill>
              <a:srgbClr val="FF2E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4"/>
            <p:cNvSpPr/>
            <p:nvPr/>
          </p:nvSpPr>
          <p:spPr>
            <a:xfrm>
              <a:off x="6970650" y="3845150"/>
              <a:ext cx="236250" cy="59725"/>
            </a:xfrm>
            <a:custGeom>
              <a:avLst/>
              <a:gdLst/>
              <a:ahLst/>
              <a:cxnLst/>
              <a:rect l="l" t="t" r="r" b="b"/>
              <a:pathLst>
                <a:path w="9450" h="2389" extrusionOk="0">
                  <a:moveTo>
                    <a:pt x="959" y="0"/>
                  </a:moveTo>
                  <a:cubicBezTo>
                    <a:pt x="2716" y="799"/>
                    <a:pt x="6460" y="731"/>
                    <a:pt x="6597" y="1370"/>
                  </a:cubicBezTo>
                  <a:cubicBezTo>
                    <a:pt x="6658" y="1676"/>
                    <a:pt x="6138" y="1791"/>
                    <a:pt x="5334" y="1791"/>
                  </a:cubicBezTo>
                  <a:cubicBezTo>
                    <a:pt x="4342" y="1791"/>
                    <a:pt x="2919" y="1617"/>
                    <a:pt x="1621" y="1415"/>
                  </a:cubicBezTo>
                  <a:cubicBezTo>
                    <a:pt x="731" y="1278"/>
                    <a:pt x="251" y="1005"/>
                    <a:pt x="0" y="731"/>
                  </a:cubicBezTo>
                  <a:lnTo>
                    <a:pt x="0" y="731"/>
                  </a:lnTo>
                  <a:cubicBezTo>
                    <a:pt x="23" y="1187"/>
                    <a:pt x="69" y="1484"/>
                    <a:pt x="69" y="1484"/>
                  </a:cubicBezTo>
                  <a:cubicBezTo>
                    <a:pt x="69" y="1484"/>
                    <a:pt x="46" y="1507"/>
                    <a:pt x="46" y="1552"/>
                  </a:cubicBezTo>
                  <a:cubicBezTo>
                    <a:pt x="1276" y="1908"/>
                    <a:pt x="3400" y="2389"/>
                    <a:pt x="5670" y="2389"/>
                  </a:cubicBezTo>
                  <a:cubicBezTo>
                    <a:pt x="6896" y="2389"/>
                    <a:pt x="8165" y="2248"/>
                    <a:pt x="9359" y="1872"/>
                  </a:cubicBezTo>
                  <a:cubicBezTo>
                    <a:pt x="9359" y="1689"/>
                    <a:pt x="9404" y="982"/>
                    <a:pt x="9450" y="46"/>
                  </a:cubicBezTo>
                  <a:lnTo>
                    <a:pt x="9450" y="46"/>
                  </a:lnTo>
                  <a:cubicBezTo>
                    <a:pt x="8518" y="250"/>
                    <a:pt x="7186" y="440"/>
                    <a:pt x="5515" y="440"/>
                  </a:cubicBezTo>
                  <a:cubicBezTo>
                    <a:pt x="4197" y="440"/>
                    <a:pt x="2669" y="322"/>
                    <a:pt x="959" y="0"/>
                  </a:cubicBezTo>
                  <a:close/>
                </a:path>
              </a:pathLst>
            </a:custGeom>
            <a:solidFill>
              <a:srgbClr val="FF2E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4"/>
            <p:cNvSpPr/>
            <p:nvPr/>
          </p:nvSpPr>
          <p:spPr>
            <a:xfrm>
              <a:off x="6980350" y="3849825"/>
              <a:ext cx="35400" cy="14775"/>
            </a:xfrm>
            <a:custGeom>
              <a:avLst/>
              <a:gdLst/>
              <a:ahLst/>
              <a:cxnLst/>
              <a:rect l="l" t="t" r="r" b="b"/>
              <a:pathLst>
                <a:path w="1416" h="591" extrusionOk="0">
                  <a:moveTo>
                    <a:pt x="226" y="1"/>
                  </a:moveTo>
                  <a:cubicBezTo>
                    <a:pt x="107" y="1"/>
                    <a:pt x="17" y="43"/>
                    <a:pt x="0" y="110"/>
                  </a:cubicBezTo>
                  <a:cubicBezTo>
                    <a:pt x="0" y="201"/>
                    <a:pt x="137" y="315"/>
                    <a:pt x="320" y="361"/>
                  </a:cubicBezTo>
                  <a:cubicBezTo>
                    <a:pt x="375" y="373"/>
                    <a:pt x="427" y="379"/>
                    <a:pt x="473" y="379"/>
                  </a:cubicBezTo>
                  <a:cubicBezTo>
                    <a:pt x="599" y="379"/>
                    <a:pt x="685" y="337"/>
                    <a:pt x="685" y="270"/>
                  </a:cubicBezTo>
                  <a:cubicBezTo>
                    <a:pt x="708" y="201"/>
                    <a:pt x="548" y="64"/>
                    <a:pt x="365" y="19"/>
                  </a:cubicBezTo>
                  <a:cubicBezTo>
                    <a:pt x="317" y="6"/>
                    <a:pt x="269" y="1"/>
                    <a:pt x="226" y="1"/>
                  </a:cubicBezTo>
                  <a:close/>
                  <a:moveTo>
                    <a:pt x="1031" y="315"/>
                  </a:moveTo>
                  <a:cubicBezTo>
                    <a:pt x="961" y="315"/>
                    <a:pt x="913" y="340"/>
                    <a:pt x="913" y="384"/>
                  </a:cubicBezTo>
                  <a:cubicBezTo>
                    <a:pt x="913" y="452"/>
                    <a:pt x="1005" y="544"/>
                    <a:pt x="1142" y="567"/>
                  </a:cubicBezTo>
                  <a:cubicBezTo>
                    <a:pt x="1190" y="583"/>
                    <a:pt x="1236" y="590"/>
                    <a:pt x="1274" y="590"/>
                  </a:cubicBezTo>
                  <a:cubicBezTo>
                    <a:pt x="1345" y="590"/>
                    <a:pt x="1393" y="565"/>
                    <a:pt x="1393" y="521"/>
                  </a:cubicBezTo>
                  <a:cubicBezTo>
                    <a:pt x="1415" y="452"/>
                    <a:pt x="1301" y="384"/>
                    <a:pt x="1164" y="338"/>
                  </a:cubicBezTo>
                  <a:cubicBezTo>
                    <a:pt x="1116" y="322"/>
                    <a:pt x="1070" y="315"/>
                    <a:pt x="1031" y="315"/>
                  </a:cubicBez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4"/>
            <p:cNvSpPr/>
            <p:nvPr/>
          </p:nvSpPr>
          <p:spPr>
            <a:xfrm>
              <a:off x="6990625" y="3673975"/>
              <a:ext cx="190900" cy="82750"/>
            </a:xfrm>
            <a:custGeom>
              <a:avLst/>
              <a:gdLst/>
              <a:ahLst/>
              <a:cxnLst/>
              <a:rect l="l" t="t" r="r" b="b"/>
              <a:pathLst>
                <a:path w="7636" h="3310" extrusionOk="0">
                  <a:moveTo>
                    <a:pt x="4713" y="1"/>
                  </a:moveTo>
                  <a:cubicBezTo>
                    <a:pt x="4014" y="1"/>
                    <a:pt x="3143" y="135"/>
                    <a:pt x="2077" y="456"/>
                  </a:cubicBezTo>
                  <a:cubicBezTo>
                    <a:pt x="2077" y="456"/>
                    <a:pt x="0" y="1689"/>
                    <a:pt x="890" y="2647"/>
                  </a:cubicBezTo>
                  <a:cubicBezTo>
                    <a:pt x="1116" y="2890"/>
                    <a:pt x="1386" y="2981"/>
                    <a:pt x="1665" y="2981"/>
                  </a:cubicBezTo>
                  <a:cubicBezTo>
                    <a:pt x="2487" y="2981"/>
                    <a:pt x="3378" y="2191"/>
                    <a:pt x="3378" y="2191"/>
                  </a:cubicBezTo>
                  <a:cubicBezTo>
                    <a:pt x="3378" y="2191"/>
                    <a:pt x="3916" y="3310"/>
                    <a:pt x="5061" y="3310"/>
                  </a:cubicBezTo>
                  <a:cubicBezTo>
                    <a:pt x="5351" y="3310"/>
                    <a:pt x="5680" y="3238"/>
                    <a:pt x="6049" y="3058"/>
                  </a:cubicBezTo>
                  <a:cubicBezTo>
                    <a:pt x="7541" y="2340"/>
                    <a:pt x="7636" y="1"/>
                    <a:pt x="4713" y="1"/>
                  </a:cubicBezTo>
                  <a:close/>
                </a:path>
              </a:pathLst>
            </a:custGeom>
            <a:solidFill>
              <a:srgbClr val="0077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4"/>
            <p:cNvSpPr/>
            <p:nvPr/>
          </p:nvSpPr>
          <p:spPr>
            <a:xfrm>
              <a:off x="6990625" y="3662225"/>
              <a:ext cx="190900" cy="82600"/>
            </a:xfrm>
            <a:custGeom>
              <a:avLst/>
              <a:gdLst/>
              <a:ahLst/>
              <a:cxnLst/>
              <a:rect l="l" t="t" r="r" b="b"/>
              <a:pathLst>
                <a:path w="7636" h="3304" extrusionOk="0">
                  <a:moveTo>
                    <a:pt x="4689" y="0"/>
                  </a:moveTo>
                  <a:cubicBezTo>
                    <a:pt x="3990" y="0"/>
                    <a:pt x="3119" y="132"/>
                    <a:pt x="2054" y="447"/>
                  </a:cubicBezTo>
                  <a:cubicBezTo>
                    <a:pt x="2054" y="447"/>
                    <a:pt x="0" y="1679"/>
                    <a:pt x="890" y="2638"/>
                  </a:cubicBezTo>
                  <a:cubicBezTo>
                    <a:pt x="1112" y="2884"/>
                    <a:pt x="1382" y="2975"/>
                    <a:pt x="1661" y="2975"/>
                  </a:cubicBezTo>
                  <a:cubicBezTo>
                    <a:pt x="2471" y="2975"/>
                    <a:pt x="3355" y="2204"/>
                    <a:pt x="3355" y="2204"/>
                  </a:cubicBezTo>
                  <a:cubicBezTo>
                    <a:pt x="3355" y="2204"/>
                    <a:pt x="3890" y="3303"/>
                    <a:pt x="5041" y="3303"/>
                  </a:cubicBezTo>
                  <a:cubicBezTo>
                    <a:pt x="5336" y="3303"/>
                    <a:pt x="5671" y="3231"/>
                    <a:pt x="6049" y="3049"/>
                  </a:cubicBezTo>
                  <a:cubicBezTo>
                    <a:pt x="7543" y="2330"/>
                    <a:pt x="7636" y="0"/>
                    <a:pt x="4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4"/>
            <p:cNvSpPr/>
            <p:nvPr/>
          </p:nvSpPr>
          <p:spPr>
            <a:xfrm>
              <a:off x="7006600" y="3662550"/>
              <a:ext cx="174625" cy="82275"/>
            </a:xfrm>
            <a:custGeom>
              <a:avLst/>
              <a:gdLst/>
              <a:ahLst/>
              <a:cxnLst/>
              <a:rect l="l" t="t" r="r" b="b"/>
              <a:pathLst>
                <a:path w="6985" h="3291" extrusionOk="0">
                  <a:moveTo>
                    <a:pt x="4086" y="0"/>
                  </a:moveTo>
                  <a:cubicBezTo>
                    <a:pt x="3652" y="69"/>
                    <a:pt x="3219" y="183"/>
                    <a:pt x="2716" y="228"/>
                  </a:cubicBezTo>
                  <a:cubicBezTo>
                    <a:pt x="1164" y="434"/>
                    <a:pt x="1438" y="1301"/>
                    <a:pt x="1438" y="1301"/>
                  </a:cubicBezTo>
                  <a:cubicBezTo>
                    <a:pt x="2068" y="1714"/>
                    <a:pt x="2710" y="1882"/>
                    <a:pt x="3308" y="1882"/>
                  </a:cubicBezTo>
                  <a:cubicBezTo>
                    <a:pt x="4098" y="1882"/>
                    <a:pt x="4812" y="1590"/>
                    <a:pt x="5319" y="1187"/>
                  </a:cubicBezTo>
                  <a:cubicBezTo>
                    <a:pt x="5325" y="1182"/>
                    <a:pt x="5332" y="1180"/>
                    <a:pt x="5340" y="1180"/>
                  </a:cubicBezTo>
                  <a:cubicBezTo>
                    <a:pt x="5514" y="1180"/>
                    <a:pt x="6106" y="2329"/>
                    <a:pt x="4862" y="2831"/>
                  </a:cubicBezTo>
                  <a:cubicBezTo>
                    <a:pt x="4656" y="2914"/>
                    <a:pt x="4461" y="2949"/>
                    <a:pt x="4279" y="2949"/>
                  </a:cubicBezTo>
                  <a:cubicBezTo>
                    <a:pt x="3314" y="2949"/>
                    <a:pt x="2716" y="1963"/>
                    <a:pt x="2716" y="1963"/>
                  </a:cubicBezTo>
                  <a:cubicBezTo>
                    <a:pt x="2716" y="1963"/>
                    <a:pt x="1986" y="2579"/>
                    <a:pt x="868" y="2602"/>
                  </a:cubicBezTo>
                  <a:cubicBezTo>
                    <a:pt x="320" y="2602"/>
                    <a:pt x="114" y="2283"/>
                    <a:pt x="46" y="1940"/>
                  </a:cubicBezTo>
                  <a:lnTo>
                    <a:pt x="46" y="1940"/>
                  </a:lnTo>
                  <a:cubicBezTo>
                    <a:pt x="0" y="2169"/>
                    <a:pt x="46" y="2420"/>
                    <a:pt x="251" y="2625"/>
                  </a:cubicBezTo>
                  <a:cubicBezTo>
                    <a:pt x="473" y="2871"/>
                    <a:pt x="743" y="2962"/>
                    <a:pt x="1022" y="2962"/>
                  </a:cubicBezTo>
                  <a:cubicBezTo>
                    <a:pt x="1832" y="2962"/>
                    <a:pt x="2716" y="2191"/>
                    <a:pt x="2716" y="2191"/>
                  </a:cubicBezTo>
                  <a:cubicBezTo>
                    <a:pt x="2716" y="2191"/>
                    <a:pt x="3251" y="3290"/>
                    <a:pt x="4402" y="3290"/>
                  </a:cubicBezTo>
                  <a:cubicBezTo>
                    <a:pt x="4697" y="3290"/>
                    <a:pt x="5032" y="3218"/>
                    <a:pt x="5410" y="3036"/>
                  </a:cubicBezTo>
                  <a:cubicBezTo>
                    <a:pt x="6893" y="2328"/>
                    <a:pt x="6985" y="0"/>
                    <a:pt x="4086" y="0"/>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4"/>
            <p:cNvSpPr/>
            <p:nvPr/>
          </p:nvSpPr>
          <p:spPr>
            <a:xfrm>
              <a:off x="7040825" y="3683075"/>
              <a:ext cx="100450" cy="30275"/>
            </a:xfrm>
            <a:custGeom>
              <a:avLst/>
              <a:gdLst/>
              <a:ahLst/>
              <a:cxnLst/>
              <a:rect l="l" t="t" r="r" b="b"/>
              <a:pathLst>
                <a:path w="4018" h="1211" extrusionOk="0">
                  <a:moveTo>
                    <a:pt x="3995" y="1"/>
                  </a:moveTo>
                  <a:cubicBezTo>
                    <a:pt x="3972" y="1"/>
                    <a:pt x="3995" y="138"/>
                    <a:pt x="3881" y="320"/>
                  </a:cubicBezTo>
                  <a:cubicBezTo>
                    <a:pt x="3767" y="480"/>
                    <a:pt x="3539" y="640"/>
                    <a:pt x="3288" y="754"/>
                  </a:cubicBezTo>
                  <a:cubicBezTo>
                    <a:pt x="3037" y="845"/>
                    <a:pt x="2763" y="914"/>
                    <a:pt x="2557" y="960"/>
                  </a:cubicBezTo>
                  <a:cubicBezTo>
                    <a:pt x="2329" y="982"/>
                    <a:pt x="2192" y="1005"/>
                    <a:pt x="2192" y="1005"/>
                  </a:cubicBezTo>
                  <a:lnTo>
                    <a:pt x="2101" y="1005"/>
                  </a:lnTo>
                  <a:cubicBezTo>
                    <a:pt x="2032" y="1028"/>
                    <a:pt x="1964" y="1028"/>
                    <a:pt x="1850" y="1028"/>
                  </a:cubicBezTo>
                  <a:cubicBezTo>
                    <a:pt x="1644" y="1028"/>
                    <a:pt x="1370" y="982"/>
                    <a:pt x="1096" y="891"/>
                  </a:cubicBezTo>
                  <a:cubicBezTo>
                    <a:pt x="822" y="800"/>
                    <a:pt x="549" y="686"/>
                    <a:pt x="343" y="617"/>
                  </a:cubicBezTo>
                  <a:cubicBezTo>
                    <a:pt x="193" y="561"/>
                    <a:pt x="58" y="520"/>
                    <a:pt x="15" y="520"/>
                  </a:cubicBezTo>
                  <a:cubicBezTo>
                    <a:pt x="6" y="520"/>
                    <a:pt x="1" y="522"/>
                    <a:pt x="1" y="526"/>
                  </a:cubicBezTo>
                  <a:cubicBezTo>
                    <a:pt x="1" y="526"/>
                    <a:pt x="138" y="594"/>
                    <a:pt x="320" y="686"/>
                  </a:cubicBezTo>
                  <a:cubicBezTo>
                    <a:pt x="503" y="777"/>
                    <a:pt x="777" y="914"/>
                    <a:pt x="1051" y="1028"/>
                  </a:cubicBezTo>
                  <a:cubicBezTo>
                    <a:pt x="1325" y="1119"/>
                    <a:pt x="1621" y="1188"/>
                    <a:pt x="1850" y="1211"/>
                  </a:cubicBezTo>
                  <a:lnTo>
                    <a:pt x="2124" y="1211"/>
                  </a:lnTo>
                  <a:cubicBezTo>
                    <a:pt x="2192" y="1211"/>
                    <a:pt x="2215" y="1188"/>
                    <a:pt x="2215" y="1188"/>
                  </a:cubicBezTo>
                  <a:cubicBezTo>
                    <a:pt x="2215" y="1188"/>
                    <a:pt x="2375" y="1188"/>
                    <a:pt x="2580" y="1142"/>
                  </a:cubicBezTo>
                  <a:cubicBezTo>
                    <a:pt x="2808" y="1074"/>
                    <a:pt x="3082" y="1005"/>
                    <a:pt x="3356" y="868"/>
                  </a:cubicBezTo>
                  <a:cubicBezTo>
                    <a:pt x="3630" y="731"/>
                    <a:pt x="3858" y="549"/>
                    <a:pt x="3950" y="343"/>
                  </a:cubicBezTo>
                  <a:cubicBezTo>
                    <a:pt x="3972" y="298"/>
                    <a:pt x="3995" y="252"/>
                    <a:pt x="3995" y="206"/>
                  </a:cubicBezTo>
                  <a:cubicBezTo>
                    <a:pt x="3995" y="183"/>
                    <a:pt x="4018" y="161"/>
                    <a:pt x="4018" y="138"/>
                  </a:cubicBezTo>
                  <a:cubicBezTo>
                    <a:pt x="4018" y="138"/>
                    <a:pt x="4018" y="115"/>
                    <a:pt x="4018" y="92"/>
                  </a:cubicBezTo>
                  <a:cubicBezTo>
                    <a:pt x="3995" y="47"/>
                    <a:pt x="3995" y="1"/>
                    <a:pt x="39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4"/>
            <p:cNvSpPr/>
            <p:nvPr/>
          </p:nvSpPr>
          <p:spPr>
            <a:xfrm>
              <a:off x="7101900" y="3721750"/>
              <a:ext cx="23400" cy="10225"/>
            </a:xfrm>
            <a:custGeom>
              <a:avLst/>
              <a:gdLst/>
              <a:ahLst/>
              <a:cxnLst/>
              <a:rect l="l" t="t" r="r" b="b"/>
              <a:pathLst>
                <a:path w="936" h="409" extrusionOk="0">
                  <a:moveTo>
                    <a:pt x="511" y="0"/>
                  </a:moveTo>
                  <a:cubicBezTo>
                    <a:pt x="471" y="0"/>
                    <a:pt x="430" y="2"/>
                    <a:pt x="388" y="6"/>
                  </a:cubicBezTo>
                  <a:cubicBezTo>
                    <a:pt x="160" y="52"/>
                    <a:pt x="0" y="166"/>
                    <a:pt x="23" y="257"/>
                  </a:cubicBezTo>
                  <a:cubicBezTo>
                    <a:pt x="59" y="347"/>
                    <a:pt x="208" y="408"/>
                    <a:pt x="380" y="408"/>
                  </a:cubicBezTo>
                  <a:cubicBezTo>
                    <a:pt x="427" y="408"/>
                    <a:pt x="476" y="404"/>
                    <a:pt x="525" y="394"/>
                  </a:cubicBezTo>
                  <a:cubicBezTo>
                    <a:pt x="776" y="371"/>
                    <a:pt x="936" y="257"/>
                    <a:pt x="890" y="143"/>
                  </a:cubicBezTo>
                  <a:cubicBezTo>
                    <a:pt x="871" y="48"/>
                    <a:pt x="710" y="0"/>
                    <a:pt x="511"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4"/>
            <p:cNvSpPr/>
            <p:nvPr/>
          </p:nvSpPr>
          <p:spPr>
            <a:xfrm>
              <a:off x="7016300" y="3710475"/>
              <a:ext cx="16000" cy="7450"/>
            </a:xfrm>
            <a:custGeom>
              <a:avLst/>
              <a:gdLst/>
              <a:ahLst/>
              <a:cxnLst/>
              <a:rect l="l" t="t" r="r" b="b"/>
              <a:pathLst>
                <a:path w="640" h="298" extrusionOk="0">
                  <a:moveTo>
                    <a:pt x="297" y="1"/>
                  </a:moveTo>
                  <a:cubicBezTo>
                    <a:pt x="114" y="1"/>
                    <a:pt x="0" y="69"/>
                    <a:pt x="0" y="137"/>
                  </a:cubicBezTo>
                  <a:cubicBezTo>
                    <a:pt x="23" y="229"/>
                    <a:pt x="183" y="297"/>
                    <a:pt x="343" y="297"/>
                  </a:cubicBezTo>
                  <a:cubicBezTo>
                    <a:pt x="525" y="297"/>
                    <a:pt x="639" y="229"/>
                    <a:pt x="639" y="137"/>
                  </a:cubicBezTo>
                  <a:cubicBezTo>
                    <a:pt x="617" y="69"/>
                    <a:pt x="480" y="1"/>
                    <a:pt x="29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4"/>
            <p:cNvSpPr/>
            <p:nvPr/>
          </p:nvSpPr>
          <p:spPr>
            <a:xfrm>
              <a:off x="7088200" y="3669650"/>
              <a:ext cx="192325" cy="334600"/>
            </a:xfrm>
            <a:custGeom>
              <a:avLst/>
              <a:gdLst/>
              <a:ahLst/>
              <a:cxnLst/>
              <a:rect l="l" t="t" r="r" b="b"/>
              <a:pathLst>
                <a:path w="7693" h="13384" extrusionOk="0">
                  <a:moveTo>
                    <a:pt x="4710" y="0"/>
                  </a:moveTo>
                  <a:cubicBezTo>
                    <a:pt x="2669" y="0"/>
                    <a:pt x="954" y="1650"/>
                    <a:pt x="365" y="5034"/>
                  </a:cubicBezTo>
                  <a:cubicBezTo>
                    <a:pt x="0" y="7066"/>
                    <a:pt x="365" y="8732"/>
                    <a:pt x="1164" y="10581"/>
                  </a:cubicBezTo>
                  <a:cubicBezTo>
                    <a:pt x="1347" y="10969"/>
                    <a:pt x="1781" y="11380"/>
                    <a:pt x="2032" y="11699"/>
                  </a:cubicBezTo>
                  <a:cubicBezTo>
                    <a:pt x="2846" y="12723"/>
                    <a:pt x="4024" y="13383"/>
                    <a:pt x="5337" y="13383"/>
                  </a:cubicBezTo>
                  <a:cubicBezTo>
                    <a:pt x="5459" y="13383"/>
                    <a:pt x="5582" y="13377"/>
                    <a:pt x="5707" y="13366"/>
                  </a:cubicBezTo>
                  <a:cubicBezTo>
                    <a:pt x="7692" y="13206"/>
                    <a:pt x="7670" y="11905"/>
                    <a:pt x="7670" y="11905"/>
                  </a:cubicBezTo>
                  <a:lnTo>
                    <a:pt x="6391" y="11814"/>
                  </a:lnTo>
                  <a:cubicBezTo>
                    <a:pt x="6192" y="11848"/>
                    <a:pt x="6002" y="11864"/>
                    <a:pt x="5821" y="11864"/>
                  </a:cubicBezTo>
                  <a:cubicBezTo>
                    <a:pt x="3985" y="11864"/>
                    <a:pt x="3059" y="10239"/>
                    <a:pt x="3059" y="10239"/>
                  </a:cubicBezTo>
                  <a:cubicBezTo>
                    <a:pt x="1552" y="7910"/>
                    <a:pt x="2146" y="3711"/>
                    <a:pt x="3219" y="2113"/>
                  </a:cubicBezTo>
                  <a:cubicBezTo>
                    <a:pt x="4018" y="949"/>
                    <a:pt x="4657" y="812"/>
                    <a:pt x="5136" y="515"/>
                  </a:cubicBezTo>
                  <a:cubicBezTo>
                    <a:pt x="5661" y="424"/>
                    <a:pt x="5912" y="447"/>
                    <a:pt x="6232" y="287"/>
                  </a:cubicBezTo>
                  <a:cubicBezTo>
                    <a:pt x="5713" y="96"/>
                    <a:pt x="5202" y="0"/>
                    <a:pt x="47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4"/>
            <p:cNvSpPr/>
            <p:nvPr/>
          </p:nvSpPr>
          <p:spPr>
            <a:xfrm>
              <a:off x="7121850" y="3682525"/>
              <a:ext cx="158100" cy="305625"/>
            </a:xfrm>
            <a:custGeom>
              <a:avLst/>
              <a:gdLst/>
              <a:ahLst/>
              <a:cxnLst/>
              <a:rect l="l" t="t" r="r" b="b"/>
              <a:pathLst>
                <a:path w="6324" h="12225" extrusionOk="0">
                  <a:moveTo>
                    <a:pt x="3767" y="0"/>
                  </a:moveTo>
                  <a:cubicBezTo>
                    <a:pt x="2124" y="228"/>
                    <a:pt x="845" y="1735"/>
                    <a:pt x="343" y="4565"/>
                  </a:cubicBezTo>
                  <a:cubicBezTo>
                    <a:pt x="1" y="6437"/>
                    <a:pt x="412" y="7989"/>
                    <a:pt x="1142" y="9678"/>
                  </a:cubicBezTo>
                  <a:cubicBezTo>
                    <a:pt x="1302" y="10043"/>
                    <a:pt x="1507" y="10386"/>
                    <a:pt x="1758" y="10682"/>
                  </a:cubicBezTo>
                  <a:cubicBezTo>
                    <a:pt x="2496" y="11609"/>
                    <a:pt x="3602" y="12225"/>
                    <a:pt x="4809" y="12225"/>
                  </a:cubicBezTo>
                  <a:cubicBezTo>
                    <a:pt x="4910" y="12225"/>
                    <a:pt x="5011" y="12220"/>
                    <a:pt x="5114" y="12212"/>
                  </a:cubicBezTo>
                  <a:cubicBezTo>
                    <a:pt x="5570" y="12166"/>
                    <a:pt x="5913" y="12075"/>
                    <a:pt x="6164" y="11938"/>
                  </a:cubicBezTo>
                  <a:cubicBezTo>
                    <a:pt x="6324" y="11641"/>
                    <a:pt x="6324" y="11390"/>
                    <a:pt x="6324" y="11390"/>
                  </a:cubicBezTo>
                  <a:lnTo>
                    <a:pt x="5045" y="11299"/>
                  </a:lnTo>
                  <a:cubicBezTo>
                    <a:pt x="4846" y="11333"/>
                    <a:pt x="4656" y="11349"/>
                    <a:pt x="4475" y="11349"/>
                  </a:cubicBezTo>
                  <a:cubicBezTo>
                    <a:pt x="2639" y="11349"/>
                    <a:pt x="1713" y="9724"/>
                    <a:pt x="1713" y="9724"/>
                  </a:cubicBezTo>
                  <a:cubicBezTo>
                    <a:pt x="206" y="7395"/>
                    <a:pt x="800" y="3196"/>
                    <a:pt x="1873" y="1598"/>
                  </a:cubicBezTo>
                  <a:cubicBezTo>
                    <a:pt x="2672" y="457"/>
                    <a:pt x="3311" y="297"/>
                    <a:pt x="3767" y="0"/>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4"/>
            <p:cNvSpPr/>
            <p:nvPr/>
          </p:nvSpPr>
          <p:spPr>
            <a:xfrm>
              <a:off x="7133275" y="3689650"/>
              <a:ext cx="89050" cy="273175"/>
            </a:xfrm>
            <a:custGeom>
              <a:avLst/>
              <a:gdLst/>
              <a:ahLst/>
              <a:cxnLst/>
              <a:rect l="l" t="t" r="r" b="b"/>
              <a:pathLst>
                <a:path w="3562" h="10927" extrusionOk="0">
                  <a:moveTo>
                    <a:pt x="3102" y="0"/>
                  </a:moveTo>
                  <a:cubicBezTo>
                    <a:pt x="2933" y="0"/>
                    <a:pt x="2722" y="29"/>
                    <a:pt x="2511" y="126"/>
                  </a:cubicBezTo>
                  <a:cubicBezTo>
                    <a:pt x="2237" y="263"/>
                    <a:pt x="1918" y="514"/>
                    <a:pt x="1667" y="811"/>
                  </a:cubicBezTo>
                  <a:cubicBezTo>
                    <a:pt x="1393" y="1085"/>
                    <a:pt x="1142" y="1450"/>
                    <a:pt x="936" y="1815"/>
                  </a:cubicBezTo>
                  <a:cubicBezTo>
                    <a:pt x="731" y="2180"/>
                    <a:pt x="548" y="2568"/>
                    <a:pt x="434" y="2956"/>
                  </a:cubicBezTo>
                  <a:cubicBezTo>
                    <a:pt x="320" y="3344"/>
                    <a:pt x="252" y="3687"/>
                    <a:pt x="183" y="4006"/>
                  </a:cubicBezTo>
                  <a:cubicBezTo>
                    <a:pt x="115" y="4303"/>
                    <a:pt x="92" y="4577"/>
                    <a:pt x="69" y="4759"/>
                  </a:cubicBezTo>
                  <a:cubicBezTo>
                    <a:pt x="46" y="4851"/>
                    <a:pt x="46" y="4919"/>
                    <a:pt x="46" y="4965"/>
                  </a:cubicBezTo>
                  <a:cubicBezTo>
                    <a:pt x="23" y="5011"/>
                    <a:pt x="23" y="5056"/>
                    <a:pt x="23" y="5056"/>
                  </a:cubicBezTo>
                  <a:cubicBezTo>
                    <a:pt x="23" y="5056"/>
                    <a:pt x="23" y="5147"/>
                    <a:pt x="23" y="5330"/>
                  </a:cubicBezTo>
                  <a:cubicBezTo>
                    <a:pt x="0" y="5513"/>
                    <a:pt x="0" y="5787"/>
                    <a:pt x="23" y="6106"/>
                  </a:cubicBezTo>
                  <a:cubicBezTo>
                    <a:pt x="46" y="6426"/>
                    <a:pt x="69" y="6791"/>
                    <a:pt x="160" y="7179"/>
                  </a:cubicBezTo>
                  <a:cubicBezTo>
                    <a:pt x="183" y="7293"/>
                    <a:pt x="206" y="7384"/>
                    <a:pt x="229" y="7476"/>
                  </a:cubicBezTo>
                  <a:cubicBezTo>
                    <a:pt x="274" y="7590"/>
                    <a:pt x="297" y="7681"/>
                    <a:pt x="343" y="7772"/>
                  </a:cubicBezTo>
                  <a:cubicBezTo>
                    <a:pt x="366" y="7887"/>
                    <a:pt x="411" y="7978"/>
                    <a:pt x="434" y="8069"/>
                  </a:cubicBezTo>
                  <a:lnTo>
                    <a:pt x="571" y="8366"/>
                  </a:lnTo>
                  <a:cubicBezTo>
                    <a:pt x="913" y="9142"/>
                    <a:pt x="1393" y="9849"/>
                    <a:pt x="1849" y="10306"/>
                  </a:cubicBezTo>
                  <a:cubicBezTo>
                    <a:pt x="1941" y="10420"/>
                    <a:pt x="2055" y="10511"/>
                    <a:pt x="2169" y="10580"/>
                  </a:cubicBezTo>
                  <a:cubicBezTo>
                    <a:pt x="2215" y="10626"/>
                    <a:pt x="2260" y="10671"/>
                    <a:pt x="2306" y="10694"/>
                  </a:cubicBezTo>
                  <a:cubicBezTo>
                    <a:pt x="2351" y="10740"/>
                    <a:pt x="2397" y="10762"/>
                    <a:pt x="2420" y="10785"/>
                  </a:cubicBezTo>
                  <a:cubicBezTo>
                    <a:pt x="2559" y="10865"/>
                    <a:pt x="2646" y="10927"/>
                    <a:pt x="2666" y="10927"/>
                  </a:cubicBezTo>
                  <a:cubicBezTo>
                    <a:pt x="2669" y="10927"/>
                    <a:pt x="2671" y="10925"/>
                    <a:pt x="2671" y="10922"/>
                  </a:cubicBezTo>
                  <a:cubicBezTo>
                    <a:pt x="2694" y="10899"/>
                    <a:pt x="2351" y="10671"/>
                    <a:pt x="1918" y="10215"/>
                  </a:cubicBezTo>
                  <a:cubicBezTo>
                    <a:pt x="1507" y="9758"/>
                    <a:pt x="1073" y="9051"/>
                    <a:pt x="777" y="8275"/>
                  </a:cubicBezTo>
                  <a:lnTo>
                    <a:pt x="662" y="8001"/>
                  </a:lnTo>
                  <a:cubicBezTo>
                    <a:pt x="617" y="7887"/>
                    <a:pt x="594" y="7795"/>
                    <a:pt x="571" y="7704"/>
                  </a:cubicBezTo>
                  <a:cubicBezTo>
                    <a:pt x="548" y="7613"/>
                    <a:pt x="503" y="7521"/>
                    <a:pt x="480" y="7407"/>
                  </a:cubicBezTo>
                  <a:cubicBezTo>
                    <a:pt x="457" y="7316"/>
                    <a:pt x="434" y="7225"/>
                    <a:pt x="434" y="7133"/>
                  </a:cubicBezTo>
                  <a:cubicBezTo>
                    <a:pt x="343" y="6768"/>
                    <a:pt x="320" y="6403"/>
                    <a:pt x="297" y="6083"/>
                  </a:cubicBezTo>
                  <a:cubicBezTo>
                    <a:pt x="320" y="5787"/>
                    <a:pt x="297" y="5536"/>
                    <a:pt x="320" y="5353"/>
                  </a:cubicBezTo>
                  <a:cubicBezTo>
                    <a:pt x="343" y="5170"/>
                    <a:pt x="343" y="5079"/>
                    <a:pt x="343" y="5079"/>
                  </a:cubicBezTo>
                  <a:cubicBezTo>
                    <a:pt x="343" y="5079"/>
                    <a:pt x="343" y="5056"/>
                    <a:pt x="343" y="4988"/>
                  </a:cubicBezTo>
                  <a:cubicBezTo>
                    <a:pt x="343" y="4942"/>
                    <a:pt x="366" y="4874"/>
                    <a:pt x="366" y="4782"/>
                  </a:cubicBezTo>
                  <a:cubicBezTo>
                    <a:pt x="388" y="4623"/>
                    <a:pt x="411" y="4349"/>
                    <a:pt x="480" y="4052"/>
                  </a:cubicBezTo>
                  <a:cubicBezTo>
                    <a:pt x="525" y="3755"/>
                    <a:pt x="594" y="3390"/>
                    <a:pt x="685" y="3025"/>
                  </a:cubicBezTo>
                  <a:cubicBezTo>
                    <a:pt x="777" y="2660"/>
                    <a:pt x="936" y="2271"/>
                    <a:pt x="1142" y="1929"/>
                  </a:cubicBezTo>
                  <a:cubicBezTo>
                    <a:pt x="1507" y="1199"/>
                    <a:pt x="2032" y="537"/>
                    <a:pt x="2580" y="240"/>
                  </a:cubicBezTo>
                  <a:cubicBezTo>
                    <a:pt x="2809" y="125"/>
                    <a:pt x="3023" y="75"/>
                    <a:pt x="3180" y="75"/>
                  </a:cubicBezTo>
                  <a:cubicBezTo>
                    <a:pt x="3210" y="75"/>
                    <a:pt x="3239" y="77"/>
                    <a:pt x="3264" y="80"/>
                  </a:cubicBezTo>
                  <a:cubicBezTo>
                    <a:pt x="3447" y="80"/>
                    <a:pt x="3561" y="103"/>
                    <a:pt x="3561" y="103"/>
                  </a:cubicBezTo>
                  <a:cubicBezTo>
                    <a:pt x="3561" y="80"/>
                    <a:pt x="3470" y="35"/>
                    <a:pt x="3287" y="12"/>
                  </a:cubicBezTo>
                  <a:cubicBezTo>
                    <a:pt x="3234" y="5"/>
                    <a:pt x="3172" y="0"/>
                    <a:pt x="31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4"/>
            <p:cNvSpPr/>
            <p:nvPr/>
          </p:nvSpPr>
          <p:spPr>
            <a:xfrm>
              <a:off x="7088775" y="3670075"/>
              <a:ext cx="172925" cy="336675"/>
            </a:xfrm>
            <a:custGeom>
              <a:avLst/>
              <a:gdLst/>
              <a:ahLst/>
              <a:cxnLst/>
              <a:rect l="l" t="t" r="r" b="b"/>
              <a:pathLst>
                <a:path w="6917" h="13467" extrusionOk="0">
                  <a:moveTo>
                    <a:pt x="4257" y="0"/>
                  </a:moveTo>
                  <a:cubicBezTo>
                    <a:pt x="4036" y="0"/>
                    <a:pt x="3776" y="20"/>
                    <a:pt x="3492" y="87"/>
                  </a:cubicBezTo>
                  <a:cubicBezTo>
                    <a:pt x="3264" y="156"/>
                    <a:pt x="3013" y="247"/>
                    <a:pt x="2762" y="384"/>
                  </a:cubicBezTo>
                  <a:cubicBezTo>
                    <a:pt x="2534" y="521"/>
                    <a:pt x="2283" y="703"/>
                    <a:pt x="2054" y="909"/>
                  </a:cubicBezTo>
                  <a:cubicBezTo>
                    <a:pt x="1849" y="1114"/>
                    <a:pt x="1621" y="1365"/>
                    <a:pt x="1438" y="1617"/>
                  </a:cubicBezTo>
                  <a:cubicBezTo>
                    <a:pt x="1255" y="1868"/>
                    <a:pt x="1096" y="2164"/>
                    <a:pt x="959" y="2438"/>
                  </a:cubicBezTo>
                  <a:cubicBezTo>
                    <a:pt x="365" y="3602"/>
                    <a:pt x="114" y="4903"/>
                    <a:pt x="46" y="5862"/>
                  </a:cubicBezTo>
                  <a:cubicBezTo>
                    <a:pt x="0" y="6341"/>
                    <a:pt x="0" y="6752"/>
                    <a:pt x="23" y="7026"/>
                  </a:cubicBezTo>
                  <a:cubicBezTo>
                    <a:pt x="23" y="7163"/>
                    <a:pt x="46" y="7277"/>
                    <a:pt x="46" y="7368"/>
                  </a:cubicBezTo>
                  <a:cubicBezTo>
                    <a:pt x="46" y="7437"/>
                    <a:pt x="46" y="7483"/>
                    <a:pt x="46" y="7483"/>
                  </a:cubicBezTo>
                  <a:cubicBezTo>
                    <a:pt x="46" y="7483"/>
                    <a:pt x="69" y="7505"/>
                    <a:pt x="69" y="7597"/>
                  </a:cubicBezTo>
                  <a:cubicBezTo>
                    <a:pt x="91" y="7665"/>
                    <a:pt x="91" y="7779"/>
                    <a:pt x="114" y="7916"/>
                  </a:cubicBezTo>
                  <a:cubicBezTo>
                    <a:pt x="183" y="8190"/>
                    <a:pt x="251" y="8601"/>
                    <a:pt x="388" y="9058"/>
                  </a:cubicBezTo>
                  <a:cubicBezTo>
                    <a:pt x="548" y="9514"/>
                    <a:pt x="753" y="10062"/>
                    <a:pt x="1027" y="10587"/>
                  </a:cubicBezTo>
                  <a:cubicBezTo>
                    <a:pt x="1164" y="10861"/>
                    <a:pt x="1347" y="11135"/>
                    <a:pt x="1529" y="11386"/>
                  </a:cubicBezTo>
                  <a:cubicBezTo>
                    <a:pt x="1712" y="11637"/>
                    <a:pt x="1917" y="11911"/>
                    <a:pt x="2146" y="12139"/>
                  </a:cubicBezTo>
                  <a:cubicBezTo>
                    <a:pt x="2374" y="12367"/>
                    <a:pt x="2625" y="12573"/>
                    <a:pt x="2899" y="12755"/>
                  </a:cubicBezTo>
                  <a:cubicBezTo>
                    <a:pt x="3173" y="12938"/>
                    <a:pt x="3447" y="13098"/>
                    <a:pt x="3721" y="13189"/>
                  </a:cubicBezTo>
                  <a:cubicBezTo>
                    <a:pt x="4223" y="13390"/>
                    <a:pt x="4725" y="13467"/>
                    <a:pt x="5181" y="13467"/>
                  </a:cubicBezTo>
                  <a:cubicBezTo>
                    <a:pt x="5243" y="13467"/>
                    <a:pt x="5304" y="13466"/>
                    <a:pt x="5364" y="13463"/>
                  </a:cubicBezTo>
                  <a:cubicBezTo>
                    <a:pt x="5843" y="13440"/>
                    <a:pt x="6231" y="13349"/>
                    <a:pt x="6505" y="13257"/>
                  </a:cubicBezTo>
                  <a:cubicBezTo>
                    <a:pt x="6779" y="13166"/>
                    <a:pt x="6916" y="13120"/>
                    <a:pt x="6916" y="13098"/>
                  </a:cubicBezTo>
                  <a:cubicBezTo>
                    <a:pt x="6916" y="13097"/>
                    <a:pt x="6915" y="13096"/>
                    <a:pt x="6913" y="13096"/>
                  </a:cubicBezTo>
                  <a:cubicBezTo>
                    <a:pt x="6862" y="13096"/>
                    <a:pt x="6259" y="13327"/>
                    <a:pt x="5364" y="13349"/>
                  </a:cubicBezTo>
                  <a:cubicBezTo>
                    <a:pt x="4885" y="13349"/>
                    <a:pt x="4337" y="13280"/>
                    <a:pt x="3789" y="13029"/>
                  </a:cubicBezTo>
                  <a:cubicBezTo>
                    <a:pt x="3515" y="12915"/>
                    <a:pt x="3264" y="12778"/>
                    <a:pt x="3013" y="12595"/>
                  </a:cubicBezTo>
                  <a:cubicBezTo>
                    <a:pt x="2762" y="12413"/>
                    <a:pt x="2534" y="12207"/>
                    <a:pt x="2305" y="11979"/>
                  </a:cubicBezTo>
                  <a:cubicBezTo>
                    <a:pt x="2100" y="11751"/>
                    <a:pt x="1895" y="11500"/>
                    <a:pt x="1735" y="11249"/>
                  </a:cubicBezTo>
                  <a:cubicBezTo>
                    <a:pt x="1552" y="10998"/>
                    <a:pt x="1392" y="10724"/>
                    <a:pt x="1255" y="10473"/>
                  </a:cubicBezTo>
                  <a:cubicBezTo>
                    <a:pt x="1004" y="9948"/>
                    <a:pt x="799" y="9423"/>
                    <a:pt x="685" y="8966"/>
                  </a:cubicBezTo>
                  <a:cubicBezTo>
                    <a:pt x="548" y="8533"/>
                    <a:pt x="479" y="8145"/>
                    <a:pt x="434" y="7871"/>
                  </a:cubicBezTo>
                  <a:cubicBezTo>
                    <a:pt x="411" y="7734"/>
                    <a:pt x="388" y="7620"/>
                    <a:pt x="388" y="7551"/>
                  </a:cubicBezTo>
                  <a:cubicBezTo>
                    <a:pt x="365" y="7483"/>
                    <a:pt x="365" y="7437"/>
                    <a:pt x="365" y="7437"/>
                  </a:cubicBezTo>
                  <a:cubicBezTo>
                    <a:pt x="365" y="7437"/>
                    <a:pt x="365" y="7391"/>
                    <a:pt x="365" y="7323"/>
                  </a:cubicBezTo>
                  <a:cubicBezTo>
                    <a:pt x="342" y="7254"/>
                    <a:pt x="342" y="7140"/>
                    <a:pt x="320" y="7003"/>
                  </a:cubicBezTo>
                  <a:cubicBezTo>
                    <a:pt x="297" y="6729"/>
                    <a:pt x="297" y="6341"/>
                    <a:pt x="320" y="5885"/>
                  </a:cubicBezTo>
                  <a:cubicBezTo>
                    <a:pt x="388" y="4949"/>
                    <a:pt x="616" y="3694"/>
                    <a:pt x="1141" y="2552"/>
                  </a:cubicBezTo>
                  <a:cubicBezTo>
                    <a:pt x="1278" y="2256"/>
                    <a:pt x="1438" y="1982"/>
                    <a:pt x="1621" y="1731"/>
                  </a:cubicBezTo>
                  <a:cubicBezTo>
                    <a:pt x="1780" y="1480"/>
                    <a:pt x="1986" y="1251"/>
                    <a:pt x="2191" y="1046"/>
                  </a:cubicBezTo>
                  <a:cubicBezTo>
                    <a:pt x="2397" y="818"/>
                    <a:pt x="2625" y="658"/>
                    <a:pt x="2830" y="521"/>
                  </a:cubicBezTo>
                  <a:cubicBezTo>
                    <a:pt x="3059" y="384"/>
                    <a:pt x="3310" y="293"/>
                    <a:pt x="3538" y="224"/>
                  </a:cubicBezTo>
                  <a:cubicBezTo>
                    <a:pt x="3878" y="117"/>
                    <a:pt x="4205" y="80"/>
                    <a:pt x="4462" y="80"/>
                  </a:cubicBezTo>
                  <a:cubicBezTo>
                    <a:pt x="4532" y="80"/>
                    <a:pt x="4597" y="82"/>
                    <a:pt x="4656" y="87"/>
                  </a:cubicBezTo>
                  <a:cubicBezTo>
                    <a:pt x="4930" y="110"/>
                    <a:pt x="5090" y="133"/>
                    <a:pt x="5090" y="133"/>
                  </a:cubicBezTo>
                  <a:cubicBezTo>
                    <a:pt x="5090" y="110"/>
                    <a:pt x="5044" y="110"/>
                    <a:pt x="4976" y="87"/>
                  </a:cubicBezTo>
                  <a:cubicBezTo>
                    <a:pt x="4908" y="64"/>
                    <a:pt x="4793" y="42"/>
                    <a:pt x="4656" y="19"/>
                  </a:cubicBezTo>
                  <a:cubicBezTo>
                    <a:pt x="4545" y="9"/>
                    <a:pt x="4410" y="0"/>
                    <a:pt x="42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4"/>
            <p:cNvSpPr/>
            <p:nvPr/>
          </p:nvSpPr>
          <p:spPr>
            <a:xfrm>
              <a:off x="7110450" y="3738975"/>
              <a:ext cx="20575" cy="45700"/>
            </a:xfrm>
            <a:custGeom>
              <a:avLst/>
              <a:gdLst/>
              <a:ahLst/>
              <a:cxnLst/>
              <a:rect l="l" t="t" r="r" b="b"/>
              <a:pathLst>
                <a:path w="823" h="1828" extrusionOk="0">
                  <a:moveTo>
                    <a:pt x="596" y="0"/>
                  </a:moveTo>
                  <a:cubicBezTo>
                    <a:pt x="466" y="0"/>
                    <a:pt x="339" y="197"/>
                    <a:pt x="274" y="435"/>
                  </a:cubicBezTo>
                  <a:cubicBezTo>
                    <a:pt x="229" y="687"/>
                    <a:pt x="297" y="892"/>
                    <a:pt x="434" y="892"/>
                  </a:cubicBezTo>
                  <a:cubicBezTo>
                    <a:pt x="440" y="893"/>
                    <a:pt x="446" y="894"/>
                    <a:pt x="452" y="894"/>
                  </a:cubicBezTo>
                  <a:cubicBezTo>
                    <a:pt x="564" y="894"/>
                    <a:pt x="712" y="697"/>
                    <a:pt x="777" y="458"/>
                  </a:cubicBezTo>
                  <a:cubicBezTo>
                    <a:pt x="822" y="230"/>
                    <a:pt x="754" y="2"/>
                    <a:pt x="617" y="2"/>
                  </a:cubicBezTo>
                  <a:cubicBezTo>
                    <a:pt x="610" y="1"/>
                    <a:pt x="603" y="0"/>
                    <a:pt x="596" y="0"/>
                  </a:cubicBezTo>
                  <a:close/>
                  <a:moveTo>
                    <a:pt x="274" y="1189"/>
                  </a:moveTo>
                  <a:cubicBezTo>
                    <a:pt x="183" y="1189"/>
                    <a:pt x="69" y="1326"/>
                    <a:pt x="46" y="1485"/>
                  </a:cubicBezTo>
                  <a:cubicBezTo>
                    <a:pt x="0" y="1668"/>
                    <a:pt x="46" y="1828"/>
                    <a:pt x="137" y="1828"/>
                  </a:cubicBezTo>
                  <a:cubicBezTo>
                    <a:pt x="229" y="1828"/>
                    <a:pt x="343" y="1691"/>
                    <a:pt x="388" y="1531"/>
                  </a:cubicBezTo>
                  <a:cubicBezTo>
                    <a:pt x="434" y="1348"/>
                    <a:pt x="388" y="1189"/>
                    <a:pt x="274" y="1189"/>
                  </a:cubicBez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4"/>
            <p:cNvSpPr/>
            <p:nvPr/>
          </p:nvSpPr>
          <p:spPr>
            <a:xfrm>
              <a:off x="7051675" y="3631150"/>
              <a:ext cx="81625" cy="82250"/>
            </a:xfrm>
            <a:custGeom>
              <a:avLst/>
              <a:gdLst/>
              <a:ahLst/>
              <a:cxnLst/>
              <a:rect l="l" t="t" r="r" b="b"/>
              <a:pathLst>
                <a:path w="3265" h="3290" extrusionOk="0">
                  <a:moveTo>
                    <a:pt x="3173" y="1"/>
                  </a:moveTo>
                  <a:lnTo>
                    <a:pt x="0" y="959"/>
                  </a:lnTo>
                  <a:lnTo>
                    <a:pt x="252" y="2900"/>
                  </a:lnTo>
                  <a:cubicBezTo>
                    <a:pt x="252" y="2900"/>
                    <a:pt x="836" y="3289"/>
                    <a:pt x="1618" y="3289"/>
                  </a:cubicBezTo>
                  <a:cubicBezTo>
                    <a:pt x="2120" y="3289"/>
                    <a:pt x="2703" y="3129"/>
                    <a:pt x="3264" y="2603"/>
                  </a:cubicBezTo>
                  <a:lnTo>
                    <a:pt x="3173" y="1"/>
                  </a:ln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4"/>
            <p:cNvSpPr/>
            <p:nvPr/>
          </p:nvSpPr>
          <p:spPr>
            <a:xfrm>
              <a:off x="7051675" y="3631150"/>
              <a:ext cx="81625" cy="77650"/>
            </a:xfrm>
            <a:custGeom>
              <a:avLst/>
              <a:gdLst/>
              <a:ahLst/>
              <a:cxnLst/>
              <a:rect l="l" t="t" r="r" b="b"/>
              <a:pathLst>
                <a:path w="3265" h="3106" extrusionOk="0">
                  <a:moveTo>
                    <a:pt x="3173" y="1"/>
                  </a:moveTo>
                  <a:lnTo>
                    <a:pt x="0" y="959"/>
                  </a:lnTo>
                  <a:lnTo>
                    <a:pt x="92" y="1644"/>
                  </a:lnTo>
                  <a:cubicBezTo>
                    <a:pt x="366" y="1621"/>
                    <a:pt x="640" y="1576"/>
                    <a:pt x="913" y="1553"/>
                  </a:cubicBezTo>
                  <a:cubicBezTo>
                    <a:pt x="1279" y="1530"/>
                    <a:pt x="1621" y="1462"/>
                    <a:pt x="1986" y="1462"/>
                  </a:cubicBezTo>
                  <a:cubicBezTo>
                    <a:pt x="1996" y="1461"/>
                    <a:pt x="2006" y="1461"/>
                    <a:pt x="2015" y="1461"/>
                  </a:cubicBezTo>
                  <a:cubicBezTo>
                    <a:pt x="2783" y="1461"/>
                    <a:pt x="2692" y="2361"/>
                    <a:pt x="2534" y="3105"/>
                  </a:cubicBezTo>
                  <a:cubicBezTo>
                    <a:pt x="2762" y="2991"/>
                    <a:pt x="3013" y="2831"/>
                    <a:pt x="3264" y="2603"/>
                  </a:cubicBezTo>
                  <a:lnTo>
                    <a:pt x="3173"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4"/>
            <p:cNvSpPr/>
            <p:nvPr/>
          </p:nvSpPr>
          <p:spPr>
            <a:xfrm>
              <a:off x="6832550" y="3385850"/>
              <a:ext cx="97750" cy="120325"/>
            </a:xfrm>
            <a:custGeom>
              <a:avLst/>
              <a:gdLst/>
              <a:ahLst/>
              <a:cxnLst/>
              <a:rect l="l" t="t" r="r" b="b"/>
              <a:pathLst>
                <a:path w="3910" h="4813" extrusionOk="0">
                  <a:moveTo>
                    <a:pt x="2537" y="1"/>
                  </a:moveTo>
                  <a:cubicBezTo>
                    <a:pt x="2354" y="1"/>
                    <a:pt x="2142" y="39"/>
                    <a:pt x="1895" y="135"/>
                  </a:cubicBezTo>
                  <a:cubicBezTo>
                    <a:pt x="1" y="888"/>
                    <a:pt x="1210" y="4472"/>
                    <a:pt x="2215" y="4791"/>
                  </a:cubicBezTo>
                  <a:cubicBezTo>
                    <a:pt x="2255" y="4805"/>
                    <a:pt x="2295" y="4812"/>
                    <a:pt x="2335" y="4812"/>
                  </a:cubicBezTo>
                  <a:cubicBezTo>
                    <a:pt x="3254" y="4812"/>
                    <a:pt x="3910" y="1139"/>
                    <a:pt x="3516" y="614"/>
                  </a:cubicBezTo>
                  <a:cubicBezTo>
                    <a:pt x="3516" y="614"/>
                    <a:pt x="3267" y="1"/>
                    <a:pt x="2537" y="1"/>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4"/>
            <p:cNvSpPr/>
            <p:nvPr/>
          </p:nvSpPr>
          <p:spPr>
            <a:xfrm>
              <a:off x="6878775" y="3405750"/>
              <a:ext cx="38250" cy="76150"/>
            </a:xfrm>
            <a:custGeom>
              <a:avLst/>
              <a:gdLst/>
              <a:ahLst/>
              <a:cxnLst/>
              <a:rect l="l" t="t" r="r" b="b"/>
              <a:pathLst>
                <a:path w="1530" h="3046" extrusionOk="0">
                  <a:moveTo>
                    <a:pt x="23" y="1"/>
                  </a:moveTo>
                  <a:cubicBezTo>
                    <a:pt x="0" y="24"/>
                    <a:pt x="160" y="92"/>
                    <a:pt x="343" y="206"/>
                  </a:cubicBezTo>
                  <a:cubicBezTo>
                    <a:pt x="548" y="343"/>
                    <a:pt x="754" y="526"/>
                    <a:pt x="891" y="754"/>
                  </a:cubicBezTo>
                  <a:cubicBezTo>
                    <a:pt x="1050" y="982"/>
                    <a:pt x="1119" y="1233"/>
                    <a:pt x="1142" y="1439"/>
                  </a:cubicBezTo>
                  <a:cubicBezTo>
                    <a:pt x="1158" y="1520"/>
                    <a:pt x="1151" y="1532"/>
                    <a:pt x="1146" y="1532"/>
                  </a:cubicBezTo>
                  <a:cubicBezTo>
                    <a:pt x="1143" y="1532"/>
                    <a:pt x="1142" y="1530"/>
                    <a:pt x="1142" y="1530"/>
                  </a:cubicBezTo>
                  <a:lnTo>
                    <a:pt x="1119" y="1530"/>
                  </a:lnTo>
                  <a:cubicBezTo>
                    <a:pt x="1096" y="1507"/>
                    <a:pt x="1096" y="1507"/>
                    <a:pt x="1073" y="1507"/>
                  </a:cubicBezTo>
                  <a:cubicBezTo>
                    <a:pt x="1073" y="1507"/>
                    <a:pt x="1028" y="1484"/>
                    <a:pt x="1028" y="1484"/>
                  </a:cubicBezTo>
                  <a:cubicBezTo>
                    <a:pt x="936" y="1462"/>
                    <a:pt x="913" y="1462"/>
                    <a:pt x="913" y="1462"/>
                  </a:cubicBezTo>
                  <a:cubicBezTo>
                    <a:pt x="913" y="1462"/>
                    <a:pt x="891" y="1462"/>
                    <a:pt x="776" y="1439"/>
                  </a:cubicBezTo>
                  <a:cubicBezTo>
                    <a:pt x="731" y="1439"/>
                    <a:pt x="639" y="1439"/>
                    <a:pt x="548" y="1462"/>
                  </a:cubicBezTo>
                  <a:cubicBezTo>
                    <a:pt x="503" y="1484"/>
                    <a:pt x="434" y="1507"/>
                    <a:pt x="388" y="1553"/>
                  </a:cubicBezTo>
                  <a:cubicBezTo>
                    <a:pt x="366" y="1576"/>
                    <a:pt x="320" y="1621"/>
                    <a:pt x="297" y="1667"/>
                  </a:cubicBezTo>
                  <a:cubicBezTo>
                    <a:pt x="297" y="1667"/>
                    <a:pt x="297" y="1644"/>
                    <a:pt x="297" y="1644"/>
                  </a:cubicBezTo>
                  <a:cubicBezTo>
                    <a:pt x="274" y="1690"/>
                    <a:pt x="206" y="1758"/>
                    <a:pt x="229" y="1895"/>
                  </a:cubicBezTo>
                  <a:cubicBezTo>
                    <a:pt x="274" y="2032"/>
                    <a:pt x="434" y="2146"/>
                    <a:pt x="548" y="2215"/>
                  </a:cubicBezTo>
                  <a:cubicBezTo>
                    <a:pt x="685" y="2306"/>
                    <a:pt x="799" y="2352"/>
                    <a:pt x="868" y="2443"/>
                  </a:cubicBezTo>
                  <a:cubicBezTo>
                    <a:pt x="936" y="2534"/>
                    <a:pt x="982" y="2649"/>
                    <a:pt x="959" y="2717"/>
                  </a:cubicBezTo>
                  <a:cubicBezTo>
                    <a:pt x="936" y="2808"/>
                    <a:pt x="845" y="2877"/>
                    <a:pt x="731" y="2900"/>
                  </a:cubicBezTo>
                  <a:cubicBezTo>
                    <a:pt x="683" y="2909"/>
                    <a:pt x="632" y="2915"/>
                    <a:pt x="582" y="2915"/>
                  </a:cubicBezTo>
                  <a:cubicBezTo>
                    <a:pt x="511" y="2915"/>
                    <a:pt x="442" y="2904"/>
                    <a:pt x="388" y="2877"/>
                  </a:cubicBezTo>
                  <a:cubicBezTo>
                    <a:pt x="206" y="2808"/>
                    <a:pt x="206" y="2671"/>
                    <a:pt x="160" y="2671"/>
                  </a:cubicBezTo>
                  <a:cubicBezTo>
                    <a:pt x="160" y="2671"/>
                    <a:pt x="137" y="2694"/>
                    <a:pt x="137" y="2740"/>
                  </a:cubicBezTo>
                  <a:cubicBezTo>
                    <a:pt x="160" y="2808"/>
                    <a:pt x="183" y="2900"/>
                    <a:pt x="320" y="2968"/>
                  </a:cubicBezTo>
                  <a:cubicBezTo>
                    <a:pt x="406" y="3019"/>
                    <a:pt x="530" y="3045"/>
                    <a:pt x="663" y="3045"/>
                  </a:cubicBezTo>
                  <a:cubicBezTo>
                    <a:pt x="708" y="3045"/>
                    <a:pt x="754" y="3042"/>
                    <a:pt x="799" y="3037"/>
                  </a:cubicBezTo>
                  <a:cubicBezTo>
                    <a:pt x="982" y="3037"/>
                    <a:pt x="1142" y="2945"/>
                    <a:pt x="1210" y="2808"/>
                  </a:cubicBezTo>
                  <a:cubicBezTo>
                    <a:pt x="1279" y="2649"/>
                    <a:pt x="1233" y="2512"/>
                    <a:pt x="1142" y="2375"/>
                  </a:cubicBezTo>
                  <a:cubicBezTo>
                    <a:pt x="1050" y="2215"/>
                    <a:pt x="891" y="2124"/>
                    <a:pt x="776" y="2032"/>
                  </a:cubicBezTo>
                  <a:cubicBezTo>
                    <a:pt x="662" y="1964"/>
                    <a:pt x="617" y="1895"/>
                    <a:pt x="639" y="1895"/>
                  </a:cubicBezTo>
                  <a:cubicBezTo>
                    <a:pt x="617" y="1872"/>
                    <a:pt x="662" y="1850"/>
                    <a:pt x="662" y="1827"/>
                  </a:cubicBezTo>
                  <a:lnTo>
                    <a:pt x="685" y="1827"/>
                  </a:lnTo>
                  <a:lnTo>
                    <a:pt x="685" y="1804"/>
                  </a:lnTo>
                  <a:cubicBezTo>
                    <a:pt x="731" y="1743"/>
                    <a:pt x="756" y="1743"/>
                    <a:pt x="781" y="1743"/>
                  </a:cubicBezTo>
                  <a:lnTo>
                    <a:pt x="781" y="1743"/>
                  </a:lnTo>
                  <a:cubicBezTo>
                    <a:pt x="794" y="1743"/>
                    <a:pt x="807" y="1743"/>
                    <a:pt x="822" y="1736"/>
                  </a:cubicBezTo>
                  <a:cubicBezTo>
                    <a:pt x="845" y="1758"/>
                    <a:pt x="845" y="1758"/>
                    <a:pt x="845" y="1758"/>
                  </a:cubicBezTo>
                  <a:lnTo>
                    <a:pt x="891" y="1758"/>
                  </a:lnTo>
                  <a:cubicBezTo>
                    <a:pt x="902" y="1770"/>
                    <a:pt x="908" y="1770"/>
                    <a:pt x="913" y="1770"/>
                  </a:cubicBezTo>
                  <a:cubicBezTo>
                    <a:pt x="919" y="1770"/>
                    <a:pt x="925" y="1770"/>
                    <a:pt x="936" y="1781"/>
                  </a:cubicBezTo>
                  <a:cubicBezTo>
                    <a:pt x="982" y="1804"/>
                    <a:pt x="1005" y="1827"/>
                    <a:pt x="1050" y="1850"/>
                  </a:cubicBezTo>
                  <a:cubicBezTo>
                    <a:pt x="1073" y="1850"/>
                    <a:pt x="1096" y="1872"/>
                    <a:pt x="1142" y="1895"/>
                  </a:cubicBezTo>
                  <a:cubicBezTo>
                    <a:pt x="1164" y="1918"/>
                    <a:pt x="1210" y="1941"/>
                    <a:pt x="1233" y="1964"/>
                  </a:cubicBezTo>
                  <a:cubicBezTo>
                    <a:pt x="1324" y="2032"/>
                    <a:pt x="1393" y="2101"/>
                    <a:pt x="1484" y="2169"/>
                  </a:cubicBezTo>
                  <a:cubicBezTo>
                    <a:pt x="1484" y="2101"/>
                    <a:pt x="1507" y="2009"/>
                    <a:pt x="1530" y="1872"/>
                  </a:cubicBezTo>
                  <a:cubicBezTo>
                    <a:pt x="1530" y="1804"/>
                    <a:pt x="1530" y="1713"/>
                    <a:pt x="1530" y="1644"/>
                  </a:cubicBezTo>
                  <a:cubicBezTo>
                    <a:pt x="1530" y="1530"/>
                    <a:pt x="1530" y="1507"/>
                    <a:pt x="1507" y="1439"/>
                  </a:cubicBezTo>
                  <a:cubicBezTo>
                    <a:pt x="1461" y="1211"/>
                    <a:pt x="1324" y="937"/>
                    <a:pt x="1142" y="686"/>
                  </a:cubicBezTo>
                  <a:cubicBezTo>
                    <a:pt x="936" y="457"/>
                    <a:pt x="662" y="252"/>
                    <a:pt x="434" y="138"/>
                  </a:cubicBezTo>
                  <a:cubicBezTo>
                    <a:pt x="183" y="24"/>
                    <a:pt x="23" y="1"/>
                    <a:pt x="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4"/>
            <p:cNvSpPr/>
            <p:nvPr/>
          </p:nvSpPr>
          <p:spPr>
            <a:xfrm>
              <a:off x="6880475" y="3392075"/>
              <a:ext cx="22800" cy="8100"/>
            </a:xfrm>
            <a:custGeom>
              <a:avLst/>
              <a:gdLst/>
              <a:ahLst/>
              <a:cxnLst/>
              <a:rect l="l" t="t" r="r" b="b"/>
              <a:pathLst>
                <a:path w="912" h="324" extrusionOk="0">
                  <a:moveTo>
                    <a:pt x="389" y="0"/>
                  </a:moveTo>
                  <a:cubicBezTo>
                    <a:pt x="161" y="0"/>
                    <a:pt x="1" y="68"/>
                    <a:pt x="24" y="160"/>
                  </a:cubicBezTo>
                  <a:cubicBezTo>
                    <a:pt x="46" y="251"/>
                    <a:pt x="275" y="320"/>
                    <a:pt x="503" y="320"/>
                  </a:cubicBezTo>
                  <a:cubicBezTo>
                    <a:pt x="527" y="322"/>
                    <a:pt x="551" y="323"/>
                    <a:pt x="574" y="323"/>
                  </a:cubicBezTo>
                  <a:cubicBezTo>
                    <a:pt x="768" y="323"/>
                    <a:pt x="911" y="241"/>
                    <a:pt x="891" y="160"/>
                  </a:cubicBezTo>
                  <a:cubicBezTo>
                    <a:pt x="845" y="91"/>
                    <a:pt x="640" y="0"/>
                    <a:pt x="389" y="0"/>
                  </a:cubicBezTo>
                  <a:close/>
                </a:path>
              </a:pathLst>
            </a:custGeom>
            <a:solidFill>
              <a:srgbClr val="FFC6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4"/>
            <p:cNvSpPr/>
            <p:nvPr/>
          </p:nvSpPr>
          <p:spPr>
            <a:xfrm>
              <a:off x="6863925" y="3407700"/>
              <a:ext cx="57825" cy="73900"/>
            </a:xfrm>
            <a:custGeom>
              <a:avLst/>
              <a:gdLst/>
              <a:ahLst/>
              <a:cxnLst/>
              <a:rect l="l" t="t" r="r" b="b"/>
              <a:pathLst>
                <a:path w="2313" h="2956" extrusionOk="0">
                  <a:moveTo>
                    <a:pt x="801" y="0"/>
                  </a:moveTo>
                  <a:cubicBezTo>
                    <a:pt x="741" y="0"/>
                    <a:pt x="679" y="12"/>
                    <a:pt x="617" y="37"/>
                  </a:cubicBezTo>
                  <a:cubicBezTo>
                    <a:pt x="1" y="265"/>
                    <a:pt x="1" y="2685"/>
                    <a:pt x="1188" y="2936"/>
                  </a:cubicBezTo>
                  <a:cubicBezTo>
                    <a:pt x="1250" y="2949"/>
                    <a:pt x="1307" y="2955"/>
                    <a:pt x="1359" y="2955"/>
                  </a:cubicBezTo>
                  <a:cubicBezTo>
                    <a:pt x="2312" y="2955"/>
                    <a:pt x="1758" y="904"/>
                    <a:pt x="1758" y="904"/>
                  </a:cubicBezTo>
                  <a:cubicBezTo>
                    <a:pt x="1758" y="904"/>
                    <a:pt x="1334" y="0"/>
                    <a:pt x="80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4"/>
            <p:cNvSpPr/>
            <p:nvPr/>
          </p:nvSpPr>
          <p:spPr>
            <a:xfrm>
              <a:off x="6843400" y="3236775"/>
              <a:ext cx="526700" cy="417575"/>
            </a:xfrm>
            <a:custGeom>
              <a:avLst/>
              <a:gdLst/>
              <a:ahLst/>
              <a:cxnLst/>
              <a:rect l="l" t="t" r="r" b="b"/>
              <a:pathLst>
                <a:path w="21068" h="16703" extrusionOk="0">
                  <a:moveTo>
                    <a:pt x="10593" y="1"/>
                  </a:moveTo>
                  <a:cubicBezTo>
                    <a:pt x="9580" y="1"/>
                    <a:pt x="8423" y="156"/>
                    <a:pt x="7145" y="574"/>
                  </a:cubicBezTo>
                  <a:cubicBezTo>
                    <a:pt x="2967" y="1967"/>
                    <a:pt x="3173" y="5756"/>
                    <a:pt x="2853" y="8403"/>
                  </a:cubicBezTo>
                  <a:cubicBezTo>
                    <a:pt x="0" y="13037"/>
                    <a:pt x="3447" y="16050"/>
                    <a:pt x="7076" y="16598"/>
                  </a:cubicBezTo>
                  <a:cubicBezTo>
                    <a:pt x="7541" y="16669"/>
                    <a:pt x="8006" y="16702"/>
                    <a:pt x="8464" y="16702"/>
                  </a:cubicBezTo>
                  <a:cubicBezTo>
                    <a:pt x="11807" y="16702"/>
                    <a:pt x="14838" y="14928"/>
                    <a:pt x="15681" y="13242"/>
                  </a:cubicBezTo>
                  <a:cubicBezTo>
                    <a:pt x="15681" y="13242"/>
                    <a:pt x="15980" y="14318"/>
                    <a:pt x="17133" y="14318"/>
                  </a:cubicBezTo>
                  <a:cubicBezTo>
                    <a:pt x="17406" y="14318"/>
                    <a:pt x="17726" y="14258"/>
                    <a:pt x="18101" y="14110"/>
                  </a:cubicBezTo>
                  <a:cubicBezTo>
                    <a:pt x="19653" y="13493"/>
                    <a:pt x="21068" y="11028"/>
                    <a:pt x="19972" y="9933"/>
                  </a:cubicBezTo>
                  <a:cubicBezTo>
                    <a:pt x="19515" y="9475"/>
                    <a:pt x="19058" y="9326"/>
                    <a:pt x="18656" y="9326"/>
                  </a:cubicBezTo>
                  <a:cubicBezTo>
                    <a:pt x="17892" y="9326"/>
                    <a:pt x="17325" y="9864"/>
                    <a:pt x="17325" y="9864"/>
                  </a:cubicBezTo>
                  <a:cubicBezTo>
                    <a:pt x="17325" y="9864"/>
                    <a:pt x="20178" y="4591"/>
                    <a:pt x="15225" y="1282"/>
                  </a:cubicBezTo>
                  <a:cubicBezTo>
                    <a:pt x="15225" y="1282"/>
                    <a:pt x="13504" y="1"/>
                    <a:pt x="10593" y="1"/>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4"/>
            <p:cNvSpPr/>
            <p:nvPr/>
          </p:nvSpPr>
          <p:spPr>
            <a:xfrm>
              <a:off x="6843400" y="3292200"/>
              <a:ext cx="385775" cy="362300"/>
            </a:xfrm>
            <a:custGeom>
              <a:avLst/>
              <a:gdLst/>
              <a:ahLst/>
              <a:cxnLst/>
              <a:rect l="l" t="t" r="r" b="b"/>
              <a:pathLst>
                <a:path w="15431" h="14492" extrusionOk="0">
                  <a:moveTo>
                    <a:pt x="4565" y="1"/>
                  </a:moveTo>
                  <a:lnTo>
                    <a:pt x="4565" y="1"/>
                  </a:lnTo>
                  <a:cubicBezTo>
                    <a:pt x="3036" y="1758"/>
                    <a:pt x="3082" y="4269"/>
                    <a:pt x="2853" y="6186"/>
                  </a:cubicBezTo>
                  <a:cubicBezTo>
                    <a:pt x="0" y="10820"/>
                    <a:pt x="3447" y="13833"/>
                    <a:pt x="7076" y="14381"/>
                  </a:cubicBezTo>
                  <a:cubicBezTo>
                    <a:pt x="7550" y="14456"/>
                    <a:pt x="8024" y="14491"/>
                    <a:pt x="8491" y="14491"/>
                  </a:cubicBezTo>
                  <a:cubicBezTo>
                    <a:pt x="11556" y="14491"/>
                    <a:pt x="14361" y="12981"/>
                    <a:pt x="15430" y="11436"/>
                  </a:cubicBezTo>
                  <a:lnTo>
                    <a:pt x="15430" y="11436"/>
                  </a:lnTo>
                  <a:cubicBezTo>
                    <a:pt x="14188" y="12855"/>
                    <a:pt x="11567" y="14139"/>
                    <a:pt x="8714" y="14139"/>
                  </a:cubicBezTo>
                  <a:cubicBezTo>
                    <a:pt x="8264" y="14139"/>
                    <a:pt x="7807" y="14107"/>
                    <a:pt x="7350" y="14038"/>
                  </a:cubicBezTo>
                  <a:cubicBezTo>
                    <a:pt x="3721" y="13467"/>
                    <a:pt x="297" y="10455"/>
                    <a:pt x="3127" y="5821"/>
                  </a:cubicBezTo>
                  <a:cubicBezTo>
                    <a:pt x="3356" y="4041"/>
                    <a:pt x="3333" y="1735"/>
                    <a:pt x="456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4"/>
            <p:cNvSpPr/>
            <p:nvPr/>
          </p:nvSpPr>
          <p:spPr>
            <a:xfrm>
              <a:off x="7236000" y="3556400"/>
              <a:ext cx="99875" cy="38425"/>
            </a:xfrm>
            <a:custGeom>
              <a:avLst/>
              <a:gdLst/>
              <a:ahLst/>
              <a:cxnLst/>
              <a:rect l="l" t="t" r="r" b="b"/>
              <a:pathLst>
                <a:path w="3995" h="1537" extrusionOk="0">
                  <a:moveTo>
                    <a:pt x="3994" y="1"/>
                  </a:moveTo>
                  <a:lnTo>
                    <a:pt x="3994" y="1"/>
                  </a:lnTo>
                  <a:cubicBezTo>
                    <a:pt x="3606" y="434"/>
                    <a:pt x="3150" y="777"/>
                    <a:pt x="2693" y="959"/>
                  </a:cubicBezTo>
                  <a:cubicBezTo>
                    <a:pt x="2310" y="1109"/>
                    <a:pt x="1983" y="1170"/>
                    <a:pt x="1706" y="1170"/>
                  </a:cubicBezTo>
                  <a:cubicBezTo>
                    <a:pt x="548" y="1170"/>
                    <a:pt x="251" y="115"/>
                    <a:pt x="251" y="115"/>
                  </a:cubicBezTo>
                  <a:cubicBezTo>
                    <a:pt x="183" y="252"/>
                    <a:pt x="91" y="389"/>
                    <a:pt x="0" y="526"/>
                  </a:cubicBezTo>
                  <a:cubicBezTo>
                    <a:pt x="89" y="775"/>
                    <a:pt x="455" y="1537"/>
                    <a:pt x="1423" y="1537"/>
                  </a:cubicBezTo>
                  <a:cubicBezTo>
                    <a:pt x="1697" y="1537"/>
                    <a:pt x="2019" y="1476"/>
                    <a:pt x="2397" y="1325"/>
                  </a:cubicBezTo>
                  <a:cubicBezTo>
                    <a:pt x="2990" y="1096"/>
                    <a:pt x="3561" y="594"/>
                    <a:pt x="399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4"/>
            <p:cNvSpPr/>
            <p:nvPr/>
          </p:nvSpPr>
          <p:spPr>
            <a:xfrm>
              <a:off x="7263375" y="3494700"/>
              <a:ext cx="67925" cy="83175"/>
            </a:xfrm>
            <a:custGeom>
              <a:avLst/>
              <a:gdLst/>
              <a:ahLst/>
              <a:cxnLst/>
              <a:rect l="l" t="t" r="r" b="b"/>
              <a:pathLst>
                <a:path w="2717" h="3327" extrusionOk="0">
                  <a:moveTo>
                    <a:pt x="2178" y="0"/>
                  </a:moveTo>
                  <a:cubicBezTo>
                    <a:pt x="2160" y="0"/>
                    <a:pt x="2142" y="1"/>
                    <a:pt x="2123" y="4"/>
                  </a:cubicBezTo>
                  <a:cubicBezTo>
                    <a:pt x="1530" y="49"/>
                    <a:pt x="343" y="1350"/>
                    <a:pt x="343" y="1350"/>
                  </a:cubicBezTo>
                  <a:cubicBezTo>
                    <a:pt x="343" y="1350"/>
                    <a:pt x="383" y="1345"/>
                    <a:pt x="443" y="1345"/>
                  </a:cubicBezTo>
                  <a:cubicBezTo>
                    <a:pt x="636" y="1345"/>
                    <a:pt x="1030" y="1399"/>
                    <a:pt x="891" y="1852"/>
                  </a:cubicBezTo>
                  <a:cubicBezTo>
                    <a:pt x="731" y="2446"/>
                    <a:pt x="1" y="2743"/>
                    <a:pt x="1" y="2743"/>
                  </a:cubicBezTo>
                  <a:cubicBezTo>
                    <a:pt x="1" y="2743"/>
                    <a:pt x="117" y="3326"/>
                    <a:pt x="602" y="3326"/>
                  </a:cubicBezTo>
                  <a:cubicBezTo>
                    <a:pt x="642" y="3326"/>
                    <a:pt x="685" y="3322"/>
                    <a:pt x="731" y="3313"/>
                  </a:cubicBezTo>
                  <a:cubicBezTo>
                    <a:pt x="1347" y="3176"/>
                    <a:pt x="2717" y="1944"/>
                    <a:pt x="2694" y="939"/>
                  </a:cubicBezTo>
                  <a:cubicBezTo>
                    <a:pt x="2694" y="939"/>
                    <a:pt x="2694" y="0"/>
                    <a:pt x="2178" y="0"/>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4"/>
            <p:cNvSpPr/>
            <p:nvPr/>
          </p:nvSpPr>
          <p:spPr>
            <a:xfrm>
              <a:off x="7257675" y="3494775"/>
              <a:ext cx="71350" cy="83575"/>
            </a:xfrm>
            <a:custGeom>
              <a:avLst/>
              <a:gdLst/>
              <a:ahLst/>
              <a:cxnLst/>
              <a:rect l="l" t="t" r="r" b="b"/>
              <a:pathLst>
                <a:path w="2854" h="3343" extrusionOk="0">
                  <a:moveTo>
                    <a:pt x="2351" y="1"/>
                  </a:moveTo>
                  <a:cubicBezTo>
                    <a:pt x="2169" y="1"/>
                    <a:pt x="1986" y="46"/>
                    <a:pt x="1804" y="138"/>
                  </a:cubicBezTo>
                  <a:cubicBezTo>
                    <a:pt x="1461" y="274"/>
                    <a:pt x="1142" y="526"/>
                    <a:pt x="845" y="754"/>
                  </a:cubicBezTo>
                  <a:cubicBezTo>
                    <a:pt x="776" y="822"/>
                    <a:pt x="708" y="868"/>
                    <a:pt x="639" y="936"/>
                  </a:cubicBezTo>
                  <a:cubicBezTo>
                    <a:pt x="617" y="982"/>
                    <a:pt x="594" y="982"/>
                    <a:pt x="548" y="1051"/>
                  </a:cubicBezTo>
                  <a:cubicBezTo>
                    <a:pt x="480" y="1096"/>
                    <a:pt x="434" y="1165"/>
                    <a:pt x="388" y="1210"/>
                  </a:cubicBezTo>
                  <a:cubicBezTo>
                    <a:pt x="297" y="1324"/>
                    <a:pt x="229" y="1439"/>
                    <a:pt x="183" y="1530"/>
                  </a:cubicBezTo>
                  <a:cubicBezTo>
                    <a:pt x="92" y="1644"/>
                    <a:pt x="69" y="1690"/>
                    <a:pt x="23" y="1758"/>
                  </a:cubicBezTo>
                  <a:cubicBezTo>
                    <a:pt x="160" y="1712"/>
                    <a:pt x="297" y="1667"/>
                    <a:pt x="434" y="1621"/>
                  </a:cubicBezTo>
                  <a:cubicBezTo>
                    <a:pt x="503" y="1598"/>
                    <a:pt x="548" y="1576"/>
                    <a:pt x="617" y="1553"/>
                  </a:cubicBezTo>
                  <a:lnTo>
                    <a:pt x="822" y="1553"/>
                  </a:lnTo>
                  <a:cubicBezTo>
                    <a:pt x="845" y="1576"/>
                    <a:pt x="868" y="1576"/>
                    <a:pt x="868" y="1576"/>
                  </a:cubicBezTo>
                  <a:cubicBezTo>
                    <a:pt x="891" y="1598"/>
                    <a:pt x="913" y="1621"/>
                    <a:pt x="913" y="1621"/>
                  </a:cubicBezTo>
                  <a:cubicBezTo>
                    <a:pt x="913" y="1621"/>
                    <a:pt x="913" y="1644"/>
                    <a:pt x="913" y="1644"/>
                  </a:cubicBezTo>
                  <a:cubicBezTo>
                    <a:pt x="936" y="1667"/>
                    <a:pt x="936" y="1690"/>
                    <a:pt x="936" y="1735"/>
                  </a:cubicBezTo>
                  <a:cubicBezTo>
                    <a:pt x="936" y="1804"/>
                    <a:pt x="936" y="1918"/>
                    <a:pt x="868" y="2055"/>
                  </a:cubicBezTo>
                  <a:cubicBezTo>
                    <a:pt x="799" y="2192"/>
                    <a:pt x="685" y="2352"/>
                    <a:pt x="503" y="2466"/>
                  </a:cubicBezTo>
                  <a:cubicBezTo>
                    <a:pt x="457" y="2489"/>
                    <a:pt x="411" y="2511"/>
                    <a:pt x="366" y="2534"/>
                  </a:cubicBezTo>
                  <a:cubicBezTo>
                    <a:pt x="343" y="2557"/>
                    <a:pt x="297" y="2557"/>
                    <a:pt x="274" y="2557"/>
                  </a:cubicBezTo>
                  <a:lnTo>
                    <a:pt x="137" y="2603"/>
                  </a:lnTo>
                  <a:lnTo>
                    <a:pt x="46" y="2625"/>
                  </a:lnTo>
                  <a:lnTo>
                    <a:pt x="23" y="2648"/>
                  </a:lnTo>
                  <a:cubicBezTo>
                    <a:pt x="0" y="2648"/>
                    <a:pt x="23" y="2671"/>
                    <a:pt x="23" y="2694"/>
                  </a:cubicBezTo>
                  <a:lnTo>
                    <a:pt x="69" y="2831"/>
                  </a:lnTo>
                  <a:cubicBezTo>
                    <a:pt x="69" y="2945"/>
                    <a:pt x="114" y="2991"/>
                    <a:pt x="160" y="3059"/>
                  </a:cubicBezTo>
                  <a:cubicBezTo>
                    <a:pt x="229" y="3196"/>
                    <a:pt x="388" y="3310"/>
                    <a:pt x="548" y="3333"/>
                  </a:cubicBezTo>
                  <a:cubicBezTo>
                    <a:pt x="588" y="3340"/>
                    <a:pt x="630" y="3343"/>
                    <a:pt x="673" y="3343"/>
                  </a:cubicBezTo>
                  <a:cubicBezTo>
                    <a:pt x="775" y="3343"/>
                    <a:pt x="878" y="3326"/>
                    <a:pt x="959" y="3310"/>
                  </a:cubicBezTo>
                  <a:cubicBezTo>
                    <a:pt x="1233" y="3242"/>
                    <a:pt x="1416" y="3128"/>
                    <a:pt x="1598" y="3036"/>
                  </a:cubicBezTo>
                  <a:cubicBezTo>
                    <a:pt x="1918" y="2808"/>
                    <a:pt x="2055" y="2603"/>
                    <a:pt x="2032" y="2603"/>
                  </a:cubicBezTo>
                  <a:cubicBezTo>
                    <a:pt x="2030" y="2601"/>
                    <a:pt x="2028" y="2600"/>
                    <a:pt x="2026" y="2600"/>
                  </a:cubicBezTo>
                  <a:cubicBezTo>
                    <a:pt x="1988" y="2600"/>
                    <a:pt x="1827" y="2751"/>
                    <a:pt x="1507" y="2922"/>
                  </a:cubicBezTo>
                  <a:cubicBezTo>
                    <a:pt x="1347" y="2991"/>
                    <a:pt x="1142" y="3082"/>
                    <a:pt x="913" y="3128"/>
                  </a:cubicBezTo>
                  <a:cubicBezTo>
                    <a:pt x="856" y="3139"/>
                    <a:pt x="799" y="3145"/>
                    <a:pt x="745" y="3145"/>
                  </a:cubicBezTo>
                  <a:cubicBezTo>
                    <a:pt x="691" y="3145"/>
                    <a:pt x="639" y="3139"/>
                    <a:pt x="594" y="3128"/>
                  </a:cubicBezTo>
                  <a:cubicBezTo>
                    <a:pt x="503" y="3105"/>
                    <a:pt x="434" y="3036"/>
                    <a:pt x="388" y="2945"/>
                  </a:cubicBezTo>
                  <a:cubicBezTo>
                    <a:pt x="366" y="2922"/>
                    <a:pt x="343" y="2854"/>
                    <a:pt x="343" y="2854"/>
                  </a:cubicBezTo>
                  <a:cubicBezTo>
                    <a:pt x="343" y="2831"/>
                    <a:pt x="343" y="2808"/>
                    <a:pt x="366" y="2808"/>
                  </a:cubicBezTo>
                  <a:lnTo>
                    <a:pt x="388" y="2808"/>
                  </a:lnTo>
                  <a:cubicBezTo>
                    <a:pt x="434" y="2808"/>
                    <a:pt x="457" y="2785"/>
                    <a:pt x="480" y="2785"/>
                  </a:cubicBezTo>
                  <a:cubicBezTo>
                    <a:pt x="548" y="2740"/>
                    <a:pt x="617" y="2717"/>
                    <a:pt x="662" y="2694"/>
                  </a:cubicBezTo>
                  <a:cubicBezTo>
                    <a:pt x="913" y="2557"/>
                    <a:pt x="1073" y="2374"/>
                    <a:pt x="1187" y="2192"/>
                  </a:cubicBezTo>
                  <a:cubicBezTo>
                    <a:pt x="1279" y="2032"/>
                    <a:pt x="1301" y="1849"/>
                    <a:pt x="1301" y="1712"/>
                  </a:cubicBezTo>
                  <a:cubicBezTo>
                    <a:pt x="1301" y="1644"/>
                    <a:pt x="1279" y="1598"/>
                    <a:pt x="1279" y="1553"/>
                  </a:cubicBezTo>
                  <a:lnTo>
                    <a:pt x="1256" y="1507"/>
                  </a:lnTo>
                  <a:cubicBezTo>
                    <a:pt x="1256" y="1507"/>
                    <a:pt x="1233" y="1484"/>
                    <a:pt x="1210" y="1439"/>
                  </a:cubicBezTo>
                  <a:cubicBezTo>
                    <a:pt x="1210" y="1416"/>
                    <a:pt x="1142" y="1370"/>
                    <a:pt x="1073" y="1324"/>
                  </a:cubicBezTo>
                  <a:cubicBezTo>
                    <a:pt x="1050" y="1302"/>
                    <a:pt x="1005" y="1279"/>
                    <a:pt x="959" y="1256"/>
                  </a:cubicBezTo>
                  <a:cubicBezTo>
                    <a:pt x="936" y="1256"/>
                    <a:pt x="913" y="1233"/>
                    <a:pt x="891" y="1233"/>
                  </a:cubicBezTo>
                  <a:lnTo>
                    <a:pt x="799" y="1233"/>
                  </a:lnTo>
                  <a:cubicBezTo>
                    <a:pt x="792" y="1241"/>
                    <a:pt x="787" y="1243"/>
                    <a:pt x="784" y="1243"/>
                  </a:cubicBezTo>
                  <a:cubicBezTo>
                    <a:pt x="779" y="1243"/>
                    <a:pt x="784" y="1233"/>
                    <a:pt x="799" y="1233"/>
                  </a:cubicBezTo>
                  <a:lnTo>
                    <a:pt x="799" y="1210"/>
                  </a:lnTo>
                  <a:cubicBezTo>
                    <a:pt x="799" y="1187"/>
                    <a:pt x="845" y="1142"/>
                    <a:pt x="868" y="1119"/>
                  </a:cubicBezTo>
                  <a:cubicBezTo>
                    <a:pt x="936" y="1073"/>
                    <a:pt x="982" y="1005"/>
                    <a:pt x="1050" y="936"/>
                  </a:cubicBezTo>
                  <a:cubicBezTo>
                    <a:pt x="1301" y="708"/>
                    <a:pt x="1598" y="457"/>
                    <a:pt x="1918" y="297"/>
                  </a:cubicBezTo>
                  <a:cubicBezTo>
                    <a:pt x="2055" y="206"/>
                    <a:pt x="2214" y="160"/>
                    <a:pt x="2351" y="138"/>
                  </a:cubicBezTo>
                  <a:cubicBezTo>
                    <a:pt x="2488" y="138"/>
                    <a:pt x="2602" y="183"/>
                    <a:pt x="2671" y="252"/>
                  </a:cubicBezTo>
                  <a:cubicBezTo>
                    <a:pt x="2808" y="434"/>
                    <a:pt x="2831" y="571"/>
                    <a:pt x="2854" y="571"/>
                  </a:cubicBezTo>
                  <a:cubicBezTo>
                    <a:pt x="2854" y="571"/>
                    <a:pt x="2854" y="526"/>
                    <a:pt x="2854" y="480"/>
                  </a:cubicBezTo>
                  <a:cubicBezTo>
                    <a:pt x="2854" y="411"/>
                    <a:pt x="2831" y="320"/>
                    <a:pt x="2762" y="206"/>
                  </a:cubicBezTo>
                  <a:cubicBezTo>
                    <a:pt x="2739" y="160"/>
                    <a:pt x="2671" y="92"/>
                    <a:pt x="2602" y="46"/>
                  </a:cubicBezTo>
                  <a:cubicBezTo>
                    <a:pt x="2534" y="23"/>
                    <a:pt x="2443" y="1"/>
                    <a:pt x="23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4"/>
            <p:cNvSpPr/>
            <p:nvPr/>
          </p:nvSpPr>
          <p:spPr>
            <a:xfrm>
              <a:off x="7304475" y="3476975"/>
              <a:ext cx="17700" cy="8275"/>
            </a:xfrm>
            <a:custGeom>
              <a:avLst/>
              <a:gdLst/>
              <a:ahLst/>
              <a:cxnLst/>
              <a:rect l="l" t="t" r="r" b="b"/>
              <a:pathLst>
                <a:path w="708" h="331" extrusionOk="0">
                  <a:moveTo>
                    <a:pt x="375" y="1"/>
                  </a:moveTo>
                  <a:cubicBezTo>
                    <a:pt x="350" y="1"/>
                    <a:pt x="324" y="2"/>
                    <a:pt x="297" y="5"/>
                  </a:cubicBezTo>
                  <a:cubicBezTo>
                    <a:pt x="114" y="28"/>
                    <a:pt x="0" y="119"/>
                    <a:pt x="23" y="210"/>
                  </a:cubicBezTo>
                  <a:cubicBezTo>
                    <a:pt x="42" y="286"/>
                    <a:pt x="155" y="330"/>
                    <a:pt x="297" y="330"/>
                  </a:cubicBezTo>
                  <a:cubicBezTo>
                    <a:pt x="326" y="330"/>
                    <a:pt x="357" y="328"/>
                    <a:pt x="388" y="325"/>
                  </a:cubicBezTo>
                  <a:cubicBezTo>
                    <a:pt x="571" y="325"/>
                    <a:pt x="708" y="233"/>
                    <a:pt x="685" y="142"/>
                  </a:cubicBezTo>
                  <a:cubicBezTo>
                    <a:pt x="665" y="63"/>
                    <a:pt x="542" y="1"/>
                    <a:pt x="37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4"/>
            <p:cNvSpPr/>
            <p:nvPr/>
          </p:nvSpPr>
          <p:spPr>
            <a:xfrm>
              <a:off x="6939825" y="3382350"/>
              <a:ext cx="38225" cy="18000"/>
            </a:xfrm>
            <a:custGeom>
              <a:avLst/>
              <a:gdLst/>
              <a:ahLst/>
              <a:cxnLst/>
              <a:rect l="l" t="t" r="r" b="b"/>
              <a:pathLst>
                <a:path w="1529" h="720" extrusionOk="0">
                  <a:moveTo>
                    <a:pt x="959" y="1"/>
                  </a:moveTo>
                  <a:cubicBezTo>
                    <a:pt x="663" y="1"/>
                    <a:pt x="229" y="47"/>
                    <a:pt x="92" y="275"/>
                  </a:cubicBezTo>
                  <a:cubicBezTo>
                    <a:pt x="92" y="275"/>
                    <a:pt x="69" y="298"/>
                    <a:pt x="69" y="298"/>
                  </a:cubicBezTo>
                  <a:cubicBezTo>
                    <a:pt x="1" y="457"/>
                    <a:pt x="23" y="640"/>
                    <a:pt x="275" y="686"/>
                  </a:cubicBezTo>
                  <a:cubicBezTo>
                    <a:pt x="354" y="709"/>
                    <a:pt x="434" y="720"/>
                    <a:pt x="514" y="720"/>
                  </a:cubicBezTo>
                  <a:cubicBezTo>
                    <a:pt x="594" y="720"/>
                    <a:pt x="674" y="709"/>
                    <a:pt x="754" y="686"/>
                  </a:cubicBezTo>
                  <a:cubicBezTo>
                    <a:pt x="800" y="663"/>
                    <a:pt x="822" y="663"/>
                    <a:pt x="868" y="640"/>
                  </a:cubicBezTo>
                  <a:lnTo>
                    <a:pt x="1028" y="640"/>
                  </a:lnTo>
                  <a:cubicBezTo>
                    <a:pt x="1051" y="640"/>
                    <a:pt x="1073" y="617"/>
                    <a:pt x="1096" y="617"/>
                  </a:cubicBezTo>
                  <a:cubicBezTo>
                    <a:pt x="1113" y="619"/>
                    <a:pt x="1130" y="620"/>
                    <a:pt x="1147" y="620"/>
                  </a:cubicBezTo>
                  <a:cubicBezTo>
                    <a:pt x="1354" y="620"/>
                    <a:pt x="1528" y="493"/>
                    <a:pt x="1507" y="366"/>
                  </a:cubicBezTo>
                  <a:cubicBezTo>
                    <a:pt x="1507" y="321"/>
                    <a:pt x="1484" y="298"/>
                    <a:pt x="1484" y="275"/>
                  </a:cubicBezTo>
                  <a:cubicBezTo>
                    <a:pt x="1461" y="252"/>
                    <a:pt x="1461" y="229"/>
                    <a:pt x="1439" y="206"/>
                  </a:cubicBezTo>
                  <a:cubicBezTo>
                    <a:pt x="1347" y="69"/>
                    <a:pt x="1165" y="1"/>
                    <a:pt x="959" y="1"/>
                  </a:cubicBezTo>
                  <a:close/>
                </a:path>
              </a:pathLst>
            </a:custGeom>
            <a:solidFill>
              <a:srgbClr val="FF9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4"/>
            <p:cNvSpPr/>
            <p:nvPr/>
          </p:nvSpPr>
          <p:spPr>
            <a:xfrm>
              <a:off x="7130475" y="3410100"/>
              <a:ext cx="37000" cy="21975"/>
            </a:xfrm>
            <a:custGeom>
              <a:avLst/>
              <a:gdLst/>
              <a:ahLst/>
              <a:cxnLst/>
              <a:rect l="l" t="t" r="r" b="b"/>
              <a:pathLst>
                <a:path w="1480" h="879" extrusionOk="0">
                  <a:moveTo>
                    <a:pt x="467" y="0"/>
                  </a:moveTo>
                  <a:cubicBezTo>
                    <a:pt x="320" y="0"/>
                    <a:pt x="190" y="46"/>
                    <a:pt x="112" y="124"/>
                  </a:cubicBezTo>
                  <a:cubicBezTo>
                    <a:pt x="112" y="124"/>
                    <a:pt x="90" y="146"/>
                    <a:pt x="90" y="169"/>
                  </a:cubicBezTo>
                  <a:cubicBezTo>
                    <a:pt x="67" y="169"/>
                    <a:pt x="67" y="192"/>
                    <a:pt x="44" y="215"/>
                  </a:cubicBezTo>
                  <a:cubicBezTo>
                    <a:pt x="1" y="345"/>
                    <a:pt x="142" y="516"/>
                    <a:pt x="333" y="572"/>
                  </a:cubicBezTo>
                  <a:lnTo>
                    <a:pt x="333" y="572"/>
                  </a:lnTo>
                  <a:cubicBezTo>
                    <a:pt x="335" y="574"/>
                    <a:pt x="338" y="577"/>
                    <a:pt x="341" y="580"/>
                  </a:cubicBezTo>
                  <a:lnTo>
                    <a:pt x="364" y="580"/>
                  </a:lnTo>
                  <a:cubicBezTo>
                    <a:pt x="358" y="580"/>
                    <a:pt x="354" y="579"/>
                    <a:pt x="351" y="577"/>
                  </a:cubicBezTo>
                  <a:lnTo>
                    <a:pt x="351" y="577"/>
                  </a:lnTo>
                  <a:cubicBezTo>
                    <a:pt x="355" y="578"/>
                    <a:pt x="359" y="579"/>
                    <a:pt x="364" y="580"/>
                  </a:cubicBezTo>
                  <a:lnTo>
                    <a:pt x="386" y="580"/>
                  </a:lnTo>
                  <a:cubicBezTo>
                    <a:pt x="386" y="603"/>
                    <a:pt x="409" y="603"/>
                    <a:pt x="432" y="603"/>
                  </a:cubicBezTo>
                  <a:cubicBezTo>
                    <a:pt x="478" y="626"/>
                    <a:pt x="523" y="649"/>
                    <a:pt x="569" y="649"/>
                  </a:cubicBezTo>
                  <a:lnTo>
                    <a:pt x="546" y="649"/>
                  </a:lnTo>
                  <a:cubicBezTo>
                    <a:pt x="546" y="649"/>
                    <a:pt x="546" y="649"/>
                    <a:pt x="546" y="671"/>
                  </a:cubicBezTo>
                  <a:lnTo>
                    <a:pt x="592" y="671"/>
                  </a:lnTo>
                  <a:cubicBezTo>
                    <a:pt x="569" y="671"/>
                    <a:pt x="569" y="671"/>
                    <a:pt x="569" y="649"/>
                  </a:cubicBezTo>
                  <a:lnTo>
                    <a:pt x="569" y="649"/>
                  </a:lnTo>
                  <a:cubicBezTo>
                    <a:pt x="569" y="649"/>
                    <a:pt x="569" y="671"/>
                    <a:pt x="592" y="671"/>
                  </a:cubicBezTo>
                  <a:cubicBezTo>
                    <a:pt x="615" y="694"/>
                    <a:pt x="660" y="717"/>
                    <a:pt x="683" y="740"/>
                  </a:cubicBezTo>
                  <a:cubicBezTo>
                    <a:pt x="820" y="831"/>
                    <a:pt x="980" y="877"/>
                    <a:pt x="1140" y="877"/>
                  </a:cubicBezTo>
                  <a:cubicBezTo>
                    <a:pt x="1156" y="878"/>
                    <a:pt x="1171" y="879"/>
                    <a:pt x="1186" y="879"/>
                  </a:cubicBezTo>
                  <a:cubicBezTo>
                    <a:pt x="1402" y="879"/>
                    <a:pt x="1479" y="728"/>
                    <a:pt x="1436" y="557"/>
                  </a:cubicBezTo>
                  <a:cubicBezTo>
                    <a:pt x="1436" y="534"/>
                    <a:pt x="1436" y="512"/>
                    <a:pt x="1413" y="489"/>
                  </a:cubicBezTo>
                  <a:cubicBezTo>
                    <a:pt x="1299" y="260"/>
                    <a:pt x="957" y="101"/>
                    <a:pt x="683" y="32"/>
                  </a:cubicBezTo>
                  <a:cubicBezTo>
                    <a:pt x="610" y="10"/>
                    <a:pt x="537" y="0"/>
                    <a:pt x="467" y="0"/>
                  </a:cubicBezTo>
                  <a:close/>
                </a:path>
              </a:pathLst>
            </a:custGeom>
            <a:solidFill>
              <a:srgbClr val="FF9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4"/>
            <p:cNvSpPr/>
            <p:nvPr/>
          </p:nvSpPr>
          <p:spPr>
            <a:xfrm>
              <a:off x="6938700" y="3377700"/>
              <a:ext cx="227650" cy="49825"/>
            </a:xfrm>
            <a:custGeom>
              <a:avLst/>
              <a:gdLst/>
              <a:ahLst/>
              <a:cxnLst/>
              <a:rect l="l" t="t" r="r" b="b"/>
              <a:pathLst>
                <a:path w="9106" h="1993" extrusionOk="0">
                  <a:moveTo>
                    <a:pt x="841" y="0"/>
                  </a:moveTo>
                  <a:cubicBezTo>
                    <a:pt x="541" y="0"/>
                    <a:pt x="192" y="80"/>
                    <a:pt x="91" y="301"/>
                  </a:cubicBezTo>
                  <a:cubicBezTo>
                    <a:pt x="0" y="438"/>
                    <a:pt x="46" y="643"/>
                    <a:pt x="297" y="689"/>
                  </a:cubicBezTo>
                  <a:cubicBezTo>
                    <a:pt x="365" y="701"/>
                    <a:pt x="439" y="712"/>
                    <a:pt x="516" y="712"/>
                  </a:cubicBezTo>
                  <a:cubicBezTo>
                    <a:pt x="593" y="712"/>
                    <a:pt x="673" y="701"/>
                    <a:pt x="753" y="666"/>
                  </a:cubicBezTo>
                  <a:cubicBezTo>
                    <a:pt x="799" y="666"/>
                    <a:pt x="845" y="643"/>
                    <a:pt x="867" y="643"/>
                  </a:cubicBezTo>
                  <a:lnTo>
                    <a:pt x="890" y="643"/>
                  </a:lnTo>
                  <a:cubicBezTo>
                    <a:pt x="936" y="643"/>
                    <a:pt x="982" y="643"/>
                    <a:pt x="1027" y="621"/>
                  </a:cubicBezTo>
                  <a:cubicBezTo>
                    <a:pt x="1107" y="609"/>
                    <a:pt x="1147" y="604"/>
                    <a:pt x="1156" y="604"/>
                  </a:cubicBezTo>
                  <a:cubicBezTo>
                    <a:pt x="1164" y="604"/>
                    <a:pt x="1141" y="609"/>
                    <a:pt x="1096" y="621"/>
                  </a:cubicBezTo>
                  <a:lnTo>
                    <a:pt x="1118" y="621"/>
                  </a:lnTo>
                  <a:cubicBezTo>
                    <a:pt x="1134" y="622"/>
                    <a:pt x="1149" y="623"/>
                    <a:pt x="1164" y="623"/>
                  </a:cubicBezTo>
                  <a:cubicBezTo>
                    <a:pt x="1353" y="623"/>
                    <a:pt x="1528" y="495"/>
                    <a:pt x="1506" y="347"/>
                  </a:cubicBezTo>
                  <a:cubicBezTo>
                    <a:pt x="1484" y="141"/>
                    <a:pt x="1278" y="4"/>
                    <a:pt x="959" y="4"/>
                  </a:cubicBezTo>
                  <a:cubicBezTo>
                    <a:pt x="921" y="2"/>
                    <a:pt x="882" y="0"/>
                    <a:pt x="841" y="0"/>
                  </a:cubicBezTo>
                  <a:close/>
                  <a:moveTo>
                    <a:pt x="7956" y="1662"/>
                  </a:moveTo>
                  <a:cubicBezTo>
                    <a:pt x="7958" y="1662"/>
                    <a:pt x="7969" y="1667"/>
                    <a:pt x="7989" y="1677"/>
                  </a:cubicBezTo>
                  <a:lnTo>
                    <a:pt x="7989" y="1677"/>
                  </a:lnTo>
                  <a:cubicBezTo>
                    <a:pt x="7989" y="1679"/>
                    <a:pt x="7989" y="1680"/>
                    <a:pt x="7989" y="1682"/>
                  </a:cubicBezTo>
                  <a:lnTo>
                    <a:pt x="7989" y="1682"/>
                  </a:lnTo>
                  <a:cubicBezTo>
                    <a:pt x="7964" y="1669"/>
                    <a:pt x="7953" y="1662"/>
                    <a:pt x="7956" y="1662"/>
                  </a:cubicBezTo>
                  <a:close/>
                  <a:moveTo>
                    <a:pt x="8186" y="1759"/>
                  </a:moveTo>
                  <a:cubicBezTo>
                    <a:pt x="8186" y="1759"/>
                    <a:pt x="8187" y="1759"/>
                    <a:pt x="8188" y="1759"/>
                  </a:cubicBezTo>
                  <a:lnTo>
                    <a:pt x="8188" y="1759"/>
                  </a:lnTo>
                  <a:cubicBezTo>
                    <a:pt x="8190" y="1761"/>
                    <a:pt x="8193" y="1763"/>
                    <a:pt x="8198" y="1767"/>
                  </a:cubicBezTo>
                  <a:lnTo>
                    <a:pt x="8198" y="1767"/>
                  </a:lnTo>
                  <a:cubicBezTo>
                    <a:pt x="8191" y="1763"/>
                    <a:pt x="8187" y="1760"/>
                    <a:pt x="8186" y="1759"/>
                  </a:cubicBezTo>
                  <a:close/>
                  <a:moveTo>
                    <a:pt x="8199" y="1767"/>
                  </a:moveTo>
                  <a:cubicBezTo>
                    <a:pt x="8213" y="1773"/>
                    <a:pt x="8228" y="1779"/>
                    <a:pt x="8240" y="1785"/>
                  </a:cubicBezTo>
                  <a:cubicBezTo>
                    <a:pt x="8221" y="1779"/>
                    <a:pt x="8208" y="1772"/>
                    <a:pt x="8199" y="1767"/>
                  </a:cubicBezTo>
                  <a:close/>
                  <a:moveTo>
                    <a:pt x="8109" y="1097"/>
                  </a:moveTo>
                  <a:cubicBezTo>
                    <a:pt x="7906" y="1097"/>
                    <a:pt x="7761" y="1174"/>
                    <a:pt x="7692" y="1328"/>
                  </a:cubicBezTo>
                  <a:cubicBezTo>
                    <a:pt x="7624" y="1442"/>
                    <a:pt x="7783" y="1648"/>
                    <a:pt x="7989" y="1693"/>
                  </a:cubicBezTo>
                  <a:cubicBezTo>
                    <a:pt x="7995" y="1693"/>
                    <a:pt x="8000" y="1693"/>
                    <a:pt x="8004" y="1693"/>
                  </a:cubicBezTo>
                  <a:lnTo>
                    <a:pt x="8004" y="1693"/>
                  </a:lnTo>
                  <a:cubicBezTo>
                    <a:pt x="8006" y="1693"/>
                    <a:pt x="8009" y="1693"/>
                    <a:pt x="8012" y="1693"/>
                  </a:cubicBezTo>
                  <a:cubicBezTo>
                    <a:pt x="8012" y="1693"/>
                    <a:pt x="8011" y="1693"/>
                    <a:pt x="8011" y="1693"/>
                  </a:cubicBezTo>
                  <a:lnTo>
                    <a:pt x="8011" y="1693"/>
                  </a:lnTo>
                  <a:cubicBezTo>
                    <a:pt x="8014" y="1693"/>
                    <a:pt x="8016" y="1693"/>
                    <a:pt x="8017" y="1693"/>
                  </a:cubicBezTo>
                  <a:lnTo>
                    <a:pt x="8017" y="1693"/>
                  </a:lnTo>
                  <a:cubicBezTo>
                    <a:pt x="8029" y="1700"/>
                    <a:pt x="8042" y="1707"/>
                    <a:pt x="8057" y="1716"/>
                  </a:cubicBezTo>
                  <a:cubicBezTo>
                    <a:pt x="8088" y="1732"/>
                    <a:pt x="8129" y="1747"/>
                    <a:pt x="8167" y="1755"/>
                  </a:cubicBezTo>
                  <a:lnTo>
                    <a:pt x="8167" y="1755"/>
                  </a:lnTo>
                  <a:cubicBezTo>
                    <a:pt x="8173" y="1758"/>
                    <a:pt x="8185" y="1762"/>
                    <a:pt x="8198" y="1767"/>
                  </a:cubicBezTo>
                  <a:lnTo>
                    <a:pt x="8198" y="1767"/>
                  </a:lnTo>
                  <a:cubicBezTo>
                    <a:pt x="8203" y="1771"/>
                    <a:pt x="8209" y="1777"/>
                    <a:pt x="8217" y="1785"/>
                  </a:cubicBezTo>
                  <a:cubicBezTo>
                    <a:pt x="8263" y="1808"/>
                    <a:pt x="8286" y="1830"/>
                    <a:pt x="8308" y="1853"/>
                  </a:cubicBezTo>
                  <a:cubicBezTo>
                    <a:pt x="8445" y="1945"/>
                    <a:pt x="8605" y="1967"/>
                    <a:pt x="8765" y="1990"/>
                  </a:cubicBezTo>
                  <a:cubicBezTo>
                    <a:pt x="8779" y="1991"/>
                    <a:pt x="8793" y="1992"/>
                    <a:pt x="8807" y="1992"/>
                  </a:cubicBezTo>
                  <a:cubicBezTo>
                    <a:pt x="9026" y="1992"/>
                    <a:pt x="9106" y="1821"/>
                    <a:pt x="9084" y="1671"/>
                  </a:cubicBezTo>
                  <a:cubicBezTo>
                    <a:pt x="9039" y="1397"/>
                    <a:pt x="8628" y="1214"/>
                    <a:pt x="8331" y="1123"/>
                  </a:cubicBezTo>
                  <a:cubicBezTo>
                    <a:pt x="8251" y="1106"/>
                    <a:pt x="8177" y="1097"/>
                    <a:pt x="8109" y="109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4"/>
            <p:cNvSpPr/>
            <p:nvPr/>
          </p:nvSpPr>
          <p:spPr>
            <a:xfrm>
              <a:off x="6966650" y="3384650"/>
              <a:ext cx="1725" cy="600"/>
            </a:xfrm>
            <a:custGeom>
              <a:avLst/>
              <a:gdLst/>
              <a:ahLst/>
              <a:cxnLst/>
              <a:rect l="l" t="t" r="r" b="b"/>
              <a:pathLst>
                <a:path w="69" h="24" extrusionOk="0">
                  <a:moveTo>
                    <a:pt x="0" y="23"/>
                  </a:moveTo>
                  <a:lnTo>
                    <a:pt x="0" y="23"/>
                  </a:lnTo>
                  <a:cubicBezTo>
                    <a:pt x="69" y="0"/>
                    <a:pt x="69" y="0"/>
                    <a:pt x="0" y="23"/>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4"/>
            <p:cNvSpPr/>
            <p:nvPr/>
          </p:nvSpPr>
          <p:spPr>
            <a:xfrm>
              <a:off x="7137550" y="3411100"/>
              <a:ext cx="1450" cy="950"/>
            </a:xfrm>
            <a:custGeom>
              <a:avLst/>
              <a:gdLst/>
              <a:ahLst/>
              <a:cxnLst/>
              <a:rect l="l" t="t" r="r" b="b"/>
              <a:pathLst>
                <a:path w="58" h="38" extrusionOk="0">
                  <a:moveTo>
                    <a:pt x="3" y="0"/>
                  </a:moveTo>
                  <a:cubicBezTo>
                    <a:pt x="1" y="0"/>
                    <a:pt x="18" y="11"/>
                    <a:pt x="58" y="38"/>
                  </a:cubicBezTo>
                  <a:cubicBezTo>
                    <a:pt x="58" y="15"/>
                    <a:pt x="35" y="15"/>
                    <a:pt x="35" y="15"/>
                  </a:cubicBezTo>
                  <a:cubicBezTo>
                    <a:pt x="16" y="6"/>
                    <a:pt x="5" y="0"/>
                    <a:pt x="3"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4"/>
            <p:cNvSpPr/>
            <p:nvPr/>
          </p:nvSpPr>
          <p:spPr>
            <a:xfrm>
              <a:off x="7143550" y="3413750"/>
              <a:ext cx="600" cy="25"/>
            </a:xfrm>
            <a:custGeom>
              <a:avLst/>
              <a:gdLst/>
              <a:ahLst/>
              <a:cxnLst/>
              <a:rect l="l" t="t" r="r" b="b"/>
              <a:pathLst>
                <a:path w="24" h="1" extrusionOk="0">
                  <a:moveTo>
                    <a:pt x="0" y="0"/>
                  </a:moveTo>
                  <a:cubicBezTo>
                    <a:pt x="0" y="0"/>
                    <a:pt x="23" y="0"/>
                    <a:pt x="23" y="0"/>
                  </a:cubicBezTo>
                  <a:cubicBezTo>
                    <a:pt x="23" y="0"/>
                    <a:pt x="0" y="0"/>
                    <a:pt x="0"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4"/>
            <p:cNvSpPr/>
            <p:nvPr/>
          </p:nvSpPr>
          <p:spPr>
            <a:xfrm>
              <a:off x="6960950" y="3385225"/>
              <a:ext cx="25" cy="575"/>
            </a:xfrm>
            <a:custGeom>
              <a:avLst/>
              <a:gdLst/>
              <a:ahLst/>
              <a:cxnLst/>
              <a:rect l="l" t="t" r="r" b="b"/>
              <a:pathLst>
                <a:path w="1" h="23" extrusionOk="0">
                  <a:moveTo>
                    <a:pt x="0" y="23"/>
                  </a:moveTo>
                  <a:cubicBezTo>
                    <a:pt x="0" y="23"/>
                    <a:pt x="0" y="23"/>
                    <a:pt x="0" y="23"/>
                  </a:cubicBezTo>
                  <a:cubicBezTo>
                    <a:pt x="0" y="23"/>
                    <a:pt x="0" y="23"/>
                    <a:pt x="0" y="0"/>
                  </a:cubicBezTo>
                  <a:cubicBezTo>
                    <a:pt x="0" y="0"/>
                    <a:pt x="0" y="23"/>
                    <a:pt x="0" y="23"/>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4"/>
            <p:cNvSpPr/>
            <p:nvPr/>
          </p:nvSpPr>
          <p:spPr>
            <a:xfrm>
              <a:off x="7129275" y="3408600"/>
              <a:ext cx="37075" cy="18925"/>
            </a:xfrm>
            <a:custGeom>
              <a:avLst/>
              <a:gdLst/>
              <a:ahLst/>
              <a:cxnLst/>
              <a:rect l="l" t="t" r="r" b="b"/>
              <a:pathLst>
                <a:path w="1483" h="757" extrusionOk="0">
                  <a:moveTo>
                    <a:pt x="138" y="1"/>
                  </a:moveTo>
                  <a:cubicBezTo>
                    <a:pt x="92" y="24"/>
                    <a:pt x="69" y="47"/>
                    <a:pt x="69" y="92"/>
                  </a:cubicBezTo>
                  <a:cubicBezTo>
                    <a:pt x="1" y="206"/>
                    <a:pt x="160" y="412"/>
                    <a:pt x="366" y="457"/>
                  </a:cubicBezTo>
                  <a:cubicBezTo>
                    <a:pt x="343" y="435"/>
                    <a:pt x="332" y="423"/>
                    <a:pt x="334" y="423"/>
                  </a:cubicBezTo>
                  <a:cubicBezTo>
                    <a:pt x="337" y="423"/>
                    <a:pt x="354" y="435"/>
                    <a:pt x="389" y="457"/>
                  </a:cubicBezTo>
                  <a:cubicBezTo>
                    <a:pt x="412" y="457"/>
                    <a:pt x="412" y="480"/>
                    <a:pt x="434" y="480"/>
                  </a:cubicBezTo>
                  <a:cubicBezTo>
                    <a:pt x="476" y="501"/>
                    <a:pt x="517" y="522"/>
                    <a:pt x="559" y="525"/>
                  </a:cubicBezTo>
                  <a:lnTo>
                    <a:pt x="559" y="525"/>
                  </a:lnTo>
                  <a:cubicBezTo>
                    <a:pt x="570" y="532"/>
                    <a:pt x="586" y="540"/>
                    <a:pt x="594" y="549"/>
                  </a:cubicBezTo>
                  <a:cubicBezTo>
                    <a:pt x="640" y="572"/>
                    <a:pt x="663" y="594"/>
                    <a:pt x="685" y="617"/>
                  </a:cubicBezTo>
                  <a:cubicBezTo>
                    <a:pt x="822" y="709"/>
                    <a:pt x="982" y="731"/>
                    <a:pt x="1142" y="754"/>
                  </a:cubicBezTo>
                  <a:cubicBezTo>
                    <a:pt x="1156" y="755"/>
                    <a:pt x="1170" y="756"/>
                    <a:pt x="1184" y="756"/>
                  </a:cubicBezTo>
                  <a:cubicBezTo>
                    <a:pt x="1403" y="756"/>
                    <a:pt x="1483" y="585"/>
                    <a:pt x="1461" y="435"/>
                  </a:cubicBezTo>
                  <a:cubicBezTo>
                    <a:pt x="1439" y="389"/>
                    <a:pt x="1439" y="366"/>
                    <a:pt x="1416" y="320"/>
                  </a:cubicBezTo>
                  <a:cubicBezTo>
                    <a:pt x="1370" y="389"/>
                    <a:pt x="1279" y="435"/>
                    <a:pt x="1142" y="435"/>
                  </a:cubicBezTo>
                  <a:cubicBezTo>
                    <a:pt x="982" y="412"/>
                    <a:pt x="822" y="366"/>
                    <a:pt x="685" y="275"/>
                  </a:cubicBezTo>
                  <a:cubicBezTo>
                    <a:pt x="663" y="252"/>
                    <a:pt x="640" y="229"/>
                    <a:pt x="594" y="229"/>
                  </a:cubicBezTo>
                  <a:cubicBezTo>
                    <a:pt x="578" y="213"/>
                    <a:pt x="539" y="197"/>
                    <a:pt x="542" y="197"/>
                  </a:cubicBezTo>
                  <a:lnTo>
                    <a:pt x="542" y="197"/>
                  </a:lnTo>
                  <a:cubicBezTo>
                    <a:pt x="543" y="197"/>
                    <a:pt x="551" y="200"/>
                    <a:pt x="571" y="206"/>
                  </a:cubicBezTo>
                  <a:cubicBezTo>
                    <a:pt x="526" y="184"/>
                    <a:pt x="480" y="184"/>
                    <a:pt x="434" y="161"/>
                  </a:cubicBezTo>
                  <a:cubicBezTo>
                    <a:pt x="412" y="161"/>
                    <a:pt x="412" y="138"/>
                    <a:pt x="389" y="138"/>
                  </a:cubicBezTo>
                  <a:lnTo>
                    <a:pt x="366" y="138"/>
                  </a:lnTo>
                  <a:cubicBezTo>
                    <a:pt x="275" y="115"/>
                    <a:pt x="183" y="47"/>
                    <a:pt x="1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4"/>
            <p:cNvSpPr/>
            <p:nvPr/>
          </p:nvSpPr>
          <p:spPr>
            <a:xfrm>
              <a:off x="6988325" y="3507325"/>
              <a:ext cx="61100" cy="34325"/>
            </a:xfrm>
            <a:custGeom>
              <a:avLst/>
              <a:gdLst/>
              <a:ahLst/>
              <a:cxnLst/>
              <a:rect l="l" t="t" r="r" b="b"/>
              <a:pathLst>
                <a:path w="2444" h="1373" extrusionOk="0">
                  <a:moveTo>
                    <a:pt x="2132" y="522"/>
                  </a:moveTo>
                  <a:cubicBezTo>
                    <a:pt x="2129" y="522"/>
                    <a:pt x="2126" y="523"/>
                    <a:pt x="2124" y="526"/>
                  </a:cubicBezTo>
                  <a:cubicBezTo>
                    <a:pt x="2101" y="526"/>
                    <a:pt x="2124" y="640"/>
                    <a:pt x="2169" y="754"/>
                  </a:cubicBezTo>
                  <a:cubicBezTo>
                    <a:pt x="2192" y="800"/>
                    <a:pt x="2215" y="845"/>
                    <a:pt x="2238" y="891"/>
                  </a:cubicBezTo>
                  <a:cubicBezTo>
                    <a:pt x="2238" y="914"/>
                    <a:pt x="2238" y="937"/>
                    <a:pt x="2238" y="937"/>
                  </a:cubicBezTo>
                  <a:cubicBezTo>
                    <a:pt x="2238" y="937"/>
                    <a:pt x="2261" y="959"/>
                    <a:pt x="2261" y="982"/>
                  </a:cubicBezTo>
                  <a:cubicBezTo>
                    <a:pt x="2283" y="1005"/>
                    <a:pt x="2283" y="1051"/>
                    <a:pt x="2283" y="1096"/>
                  </a:cubicBezTo>
                  <a:cubicBezTo>
                    <a:pt x="2261" y="1188"/>
                    <a:pt x="2215" y="1279"/>
                    <a:pt x="2238" y="1302"/>
                  </a:cubicBezTo>
                  <a:cubicBezTo>
                    <a:pt x="2238" y="1305"/>
                    <a:pt x="2240" y="1306"/>
                    <a:pt x="2243" y="1306"/>
                  </a:cubicBezTo>
                  <a:cubicBezTo>
                    <a:pt x="2266" y="1306"/>
                    <a:pt x="2358" y="1241"/>
                    <a:pt x="2397" y="1142"/>
                  </a:cubicBezTo>
                  <a:cubicBezTo>
                    <a:pt x="2443" y="1074"/>
                    <a:pt x="2443" y="1005"/>
                    <a:pt x="2443" y="959"/>
                  </a:cubicBezTo>
                  <a:cubicBezTo>
                    <a:pt x="2443" y="937"/>
                    <a:pt x="2443" y="914"/>
                    <a:pt x="2443" y="891"/>
                  </a:cubicBezTo>
                  <a:cubicBezTo>
                    <a:pt x="2420" y="868"/>
                    <a:pt x="2420" y="868"/>
                    <a:pt x="2420" y="868"/>
                  </a:cubicBezTo>
                  <a:cubicBezTo>
                    <a:pt x="2420" y="868"/>
                    <a:pt x="2420" y="845"/>
                    <a:pt x="2397" y="800"/>
                  </a:cubicBezTo>
                  <a:cubicBezTo>
                    <a:pt x="2352" y="754"/>
                    <a:pt x="2329" y="708"/>
                    <a:pt x="2283" y="685"/>
                  </a:cubicBezTo>
                  <a:cubicBezTo>
                    <a:pt x="2222" y="604"/>
                    <a:pt x="2161" y="522"/>
                    <a:pt x="2132" y="522"/>
                  </a:cubicBezTo>
                  <a:close/>
                  <a:moveTo>
                    <a:pt x="1644" y="1028"/>
                  </a:moveTo>
                  <a:cubicBezTo>
                    <a:pt x="1553" y="1028"/>
                    <a:pt x="1484" y="1051"/>
                    <a:pt x="1484" y="1051"/>
                  </a:cubicBezTo>
                  <a:cubicBezTo>
                    <a:pt x="1484" y="1051"/>
                    <a:pt x="1393" y="1096"/>
                    <a:pt x="1370" y="1188"/>
                  </a:cubicBezTo>
                  <a:cubicBezTo>
                    <a:pt x="1325" y="1256"/>
                    <a:pt x="1302" y="1325"/>
                    <a:pt x="1325" y="1347"/>
                  </a:cubicBezTo>
                  <a:cubicBezTo>
                    <a:pt x="1370" y="1347"/>
                    <a:pt x="1416" y="1302"/>
                    <a:pt x="1462" y="1279"/>
                  </a:cubicBezTo>
                  <a:cubicBezTo>
                    <a:pt x="1507" y="1233"/>
                    <a:pt x="1576" y="1233"/>
                    <a:pt x="1576" y="1233"/>
                  </a:cubicBezTo>
                  <a:cubicBezTo>
                    <a:pt x="1576" y="1233"/>
                    <a:pt x="1621" y="1188"/>
                    <a:pt x="1667" y="1165"/>
                  </a:cubicBezTo>
                  <a:cubicBezTo>
                    <a:pt x="1713" y="1119"/>
                    <a:pt x="1781" y="1096"/>
                    <a:pt x="1781" y="1074"/>
                  </a:cubicBezTo>
                  <a:cubicBezTo>
                    <a:pt x="1804" y="1051"/>
                    <a:pt x="1713" y="1028"/>
                    <a:pt x="1644" y="1028"/>
                  </a:cubicBezTo>
                  <a:close/>
                  <a:moveTo>
                    <a:pt x="731" y="1"/>
                  </a:moveTo>
                  <a:cubicBezTo>
                    <a:pt x="708" y="1"/>
                    <a:pt x="503" y="92"/>
                    <a:pt x="320" y="206"/>
                  </a:cubicBezTo>
                  <a:cubicBezTo>
                    <a:pt x="229" y="275"/>
                    <a:pt x="138" y="366"/>
                    <a:pt x="69" y="434"/>
                  </a:cubicBezTo>
                  <a:cubicBezTo>
                    <a:pt x="46" y="480"/>
                    <a:pt x="24" y="526"/>
                    <a:pt x="24" y="549"/>
                  </a:cubicBezTo>
                  <a:cubicBezTo>
                    <a:pt x="1" y="571"/>
                    <a:pt x="1" y="594"/>
                    <a:pt x="1" y="594"/>
                  </a:cubicBezTo>
                  <a:cubicBezTo>
                    <a:pt x="1" y="594"/>
                    <a:pt x="1" y="617"/>
                    <a:pt x="1" y="640"/>
                  </a:cubicBezTo>
                  <a:cubicBezTo>
                    <a:pt x="1" y="685"/>
                    <a:pt x="1" y="708"/>
                    <a:pt x="1" y="777"/>
                  </a:cubicBezTo>
                  <a:cubicBezTo>
                    <a:pt x="24" y="868"/>
                    <a:pt x="92" y="982"/>
                    <a:pt x="161" y="1074"/>
                  </a:cubicBezTo>
                  <a:cubicBezTo>
                    <a:pt x="288" y="1243"/>
                    <a:pt x="454" y="1373"/>
                    <a:pt x="495" y="1373"/>
                  </a:cubicBezTo>
                  <a:cubicBezTo>
                    <a:pt x="499" y="1373"/>
                    <a:pt x="501" y="1372"/>
                    <a:pt x="503" y="1370"/>
                  </a:cubicBezTo>
                  <a:cubicBezTo>
                    <a:pt x="526" y="1370"/>
                    <a:pt x="389" y="1188"/>
                    <a:pt x="275" y="1005"/>
                  </a:cubicBezTo>
                  <a:cubicBezTo>
                    <a:pt x="229" y="914"/>
                    <a:pt x="183" y="800"/>
                    <a:pt x="183" y="731"/>
                  </a:cubicBezTo>
                  <a:cubicBezTo>
                    <a:pt x="183" y="685"/>
                    <a:pt x="206" y="640"/>
                    <a:pt x="183" y="640"/>
                  </a:cubicBezTo>
                  <a:cubicBezTo>
                    <a:pt x="183" y="640"/>
                    <a:pt x="183" y="617"/>
                    <a:pt x="206" y="617"/>
                  </a:cubicBezTo>
                  <a:cubicBezTo>
                    <a:pt x="206" y="594"/>
                    <a:pt x="206" y="571"/>
                    <a:pt x="229" y="526"/>
                  </a:cubicBezTo>
                  <a:cubicBezTo>
                    <a:pt x="252" y="480"/>
                    <a:pt x="320" y="389"/>
                    <a:pt x="412" y="320"/>
                  </a:cubicBezTo>
                  <a:cubicBezTo>
                    <a:pt x="571" y="160"/>
                    <a:pt x="754" y="46"/>
                    <a:pt x="7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4"/>
            <p:cNvSpPr/>
            <p:nvPr/>
          </p:nvSpPr>
          <p:spPr>
            <a:xfrm>
              <a:off x="7086475" y="3469675"/>
              <a:ext cx="71925" cy="60500"/>
            </a:xfrm>
            <a:custGeom>
              <a:avLst/>
              <a:gdLst/>
              <a:ahLst/>
              <a:cxnLst/>
              <a:rect l="l" t="t" r="r" b="b"/>
              <a:pathLst>
                <a:path w="2877" h="2420" extrusionOk="0">
                  <a:moveTo>
                    <a:pt x="1393" y="0"/>
                  </a:moveTo>
                  <a:cubicBezTo>
                    <a:pt x="1325" y="23"/>
                    <a:pt x="1233" y="46"/>
                    <a:pt x="1142" y="69"/>
                  </a:cubicBezTo>
                  <a:cubicBezTo>
                    <a:pt x="1051" y="92"/>
                    <a:pt x="959" y="137"/>
                    <a:pt x="868" y="183"/>
                  </a:cubicBezTo>
                  <a:cubicBezTo>
                    <a:pt x="777" y="251"/>
                    <a:pt x="686" y="320"/>
                    <a:pt x="617" y="388"/>
                  </a:cubicBezTo>
                  <a:cubicBezTo>
                    <a:pt x="549" y="480"/>
                    <a:pt x="480" y="571"/>
                    <a:pt x="412" y="662"/>
                  </a:cubicBezTo>
                  <a:cubicBezTo>
                    <a:pt x="161" y="1027"/>
                    <a:pt x="92" y="1438"/>
                    <a:pt x="24" y="1735"/>
                  </a:cubicBezTo>
                  <a:cubicBezTo>
                    <a:pt x="1" y="2032"/>
                    <a:pt x="1" y="2237"/>
                    <a:pt x="46" y="2237"/>
                  </a:cubicBezTo>
                  <a:cubicBezTo>
                    <a:pt x="49" y="2238"/>
                    <a:pt x="52" y="2239"/>
                    <a:pt x="54" y="2239"/>
                  </a:cubicBezTo>
                  <a:cubicBezTo>
                    <a:pt x="100" y="2239"/>
                    <a:pt x="167" y="2062"/>
                    <a:pt x="275" y="1803"/>
                  </a:cubicBezTo>
                  <a:cubicBezTo>
                    <a:pt x="389" y="1552"/>
                    <a:pt x="526" y="1210"/>
                    <a:pt x="754" y="982"/>
                  </a:cubicBezTo>
                  <a:cubicBezTo>
                    <a:pt x="939" y="755"/>
                    <a:pt x="1162" y="659"/>
                    <a:pt x="1321" y="659"/>
                  </a:cubicBezTo>
                  <a:cubicBezTo>
                    <a:pt x="1338" y="659"/>
                    <a:pt x="1355" y="660"/>
                    <a:pt x="1370" y="662"/>
                  </a:cubicBezTo>
                  <a:cubicBezTo>
                    <a:pt x="1553" y="708"/>
                    <a:pt x="1667" y="776"/>
                    <a:pt x="1667" y="776"/>
                  </a:cubicBezTo>
                  <a:cubicBezTo>
                    <a:pt x="1667" y="776"/>
                    <a:pt x="1690" y="776"/>
                    <a:pt x="1736" y="822"/>
                  </a:cubicBezTo>
                  <a:cubicBezTo>
                    <a:pt x="1758" y="822"/>
                    <a:pt x="1804" y="845"/>
                    <a:pt x="1827" y="868"/>
                  </a:cubicBezTo>
                  <a:cubicBezTo>
                    <a:pt x="1872" y="890"/>
                    <a:pt x="1895" y="936"/>
                    <a:pt x="1941" y="959"/>
                  </a:cubicBezTo>
                  <a:cubicBezTo>
                    <a:pt x="1964" y="982"/>
                    <a:pt x="1987" y="1005"/>
                    <a:pt x="2009" y="1027"/>
                  </a:cubicBezTo>
                  <a:cubicBezTo>
                    <a:pt x="2032" y="1050"/>
                    <a:pt x="2032" y="1073"/>
                    <a:pt x="2055" y="1096"/>
                  </a:cubicBezTo>
                  <a:cubicBezTo>
                    <a:pt x="2101" y="1142"/>
                    <a:pt x="2169" y="1187"/>
                    <a:pt x="2192" y="1256"/>
                  </a:cubicBezTo>
                  <a:cubicBezTo>
                    <a:pt x="2238" y="1324"/>
                    <a:pt x="2283" y="1393"/>
                    <a:pt x="2329" y="1461"/>
                  </a:cubicBezTo>
                  <a:lnTo>
                    <a:pt x="2375" y="1575"/>
                  </a:lnTo>
                  <a:cubicBezTo>
                    <a:pt x="2375" y="1598"/>
                    <a:pt x="2397" y="1621"/>
                    <a:pt x="2397" y="1644"/>
                  </a:cubicBezTo>
                  <a:lnTo>
                    <a:pt x="2443" y="1758"/>
                  </a:lnTo>
                  <a:cubicBezTo>
                    <a:pt x="2489" y="1895"/>
                    <a:pt x="2557" y="2055"/>
                    <a:pt x="2603" y="2191"/>
                  </a:cubicBezTo>
                  <a:cubicBezTo>
                    <a:pt x="2626" y="2260"/>
                    <a:pt x="2649" y="2351"/>
                    <a:pt x="2694" y="2420"/>
                  </a:cubicBezTo>
                  <a:cubicBezTo>
                    <a:pt x="2740" y="2351"/>
                    <a:pt x="2785" y="2191"/>
                    <a:pt x="2808" y="2077"/>
                  </a:cubicBezTo>
                  <a:cubicBezTo>
                    <a:pt x="2854" y="1918"/>
                    <a:pt x="2877" y="1735"/>
                    <a:pt x="2854" y="1552"/>
                  </a:cubicBezTo>
                  <a:cubicBezTo>
                    <a:pt x="2854" y="1507"/>
                    <a:pt x="2831" y="1438"/>
                    <a:pt x="2808" y="1370"/>
                  </a:cubicBezTo>
                  <a:cubicBezTo>
                    <a:pt x="2785" y="1324"/>
                    <a:pt x="2785" y="1301"/>
                    <a:pt x="2763" y="1256"/>
                  </a:cubicBezTo>
                  <a:cubicBezTo>
                    <a:pt x="2740" y="1164"/>
                    <a:pt x="2694" y="1073"/>
                    <a:pt x="2671" y="982"/>
                  </a:cubicBezTo>
                  <a:cubicBezTo>
                    <a:pt x="2580" y="799"/>
                    <a:pt x="2466" y="617"/>
                    <a:pt x="2329" y="480"/>
                  </a:cubicBezTo>
                  <a:cubicBezTo>
                    <a:pt x="2283" y="411"/>
                    <a:pt x="2238" y="365"/>
                    <a:pt x="2192" y="320"/>
                  </a:cubicBezTo>
                  <a:cubicBezTo>
                    <a:pt x="2146" y="274"/>
                    <a:pt x="2101" y="229"/>
                    <a:pt x="2055" y="206"/>
                  </a:cubicBezTo>
                  <a:cubicBezTo>
                    <a:pt x="2009" y="183"/>
                    <a:pt x="1987" y="160"/>
                    <a:pt x="1964" y="137"/>
                  </a:cubicBezTo>
                  <a:cubicBezTo>
                    <a:pt x="1941" y="137"/>
                    <a:pt x="1941" y="114"/>
                    <a:pt x="1941" y="114"/>
                  </a:cubicBezTo>
                  <a:cubicBezTo>
                    <a:pt x="1941" y="114"/>
                    <a:pt x="1872" y="92"/>
                    <a:pt x="1781" y="69"/>
                  </a:cubicBezTo>
                  <a:cubicBezTo>
                    <a:pt x="1713" y="23"/>
                    <a:pt x="1553" y="23"/>
                    <a:pt x="1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4"/>
            <p:cNvSpPr/>
            <p:nvPr/>
          </p:nvSpPr>
          <p:spPr>
            <a:xfrm>
              <a:off x="6919850" y="3443200"/>
              <a:ext cx="65650" cy="60725"/>
            </a:xfrm>
            <a:custGeom>
              <a:avLst/>
              <a:gdLst/>
              <a:ahLst/>
              <a:cxnLst/>
              <a:rect l="l" t="t" r="r" b="b"/>
              <a:pathLst>
                <a:path w="2626" h="2429" extrusionOk="0">
                  <a:moveTo>
                    <a:pt x="1475" y="0"/>
                  </a:moveTo>
                  <a:cubicBezTo>
                    <a:pt x="1445" y="0"/>
                    <a:pt x="1418" y="3"/>
                    <a:pt x="1393" y="9"/>
                  </a:cubicBezTo>
                  <a:lnTo>
                    <a:pt x="1256" y="9"/>
                  </a:lnTo>
                  <a:cubicBezTo>
                    <a:pt x="1256" y="9"/>
                    <a:pt x="1256" y="9"/>
                    <a:pt x="1233" y="32"/>
                  </a:cubicBezTo>
                  <a:cubicBezTo>
                    <a:pt x="1211" y="32"/>
                    <a:pt x="1165" y="55"/>
                    <a:pt x="1119" y="55"/>
                  </a:cubicBezTo>
                  <a:cubicBezTo>
                    <a:pt x="1096" y="78"/>
                    <a:pt x="1051" y="101"/>
                    <a:pt x="982" y="123"/>
                  </a:cubicBezTo>
                  <a:cubicBezTo>
                    <a:pt x="937" y="146"/>
                    <a:pt x="868" y="192"/>
                    <a:pt x="822" y="238"/>
                  </a:cubicBezTo>
                  <a:cubicBezTo>
                    <a:pt x="777" y="260"/>
                    <a:pt x="754" y="283"/>
                    <a:pt x="708" y="306"/>
                  </a:cubicBezTo>
                  <a:cubicBezTo>
                    <a:pt x="434" y="511"/>
                    <a:pt x="161" y="899"/>
                    <a:pt x="46" y="1242"/>
                  </a:cubicBezTo>
                  <a:cubicBezTo>
                    <a:pt x="24" y="1356"/>
                    <a:pt x="1" y="1470"/>
                    <a:pt x="1" y="1584"/>
                  </a:cubicBezTo>
                  <a:cubicBezTo>
                    <a:pt x="1" y="1630"/>
                    <a:pt x="24" y="1812"/>
                    <a:pt x="92" y="1835"/>
                  </a:cubicBezTo>
                  <a:cubicBezTo>
                    <a:pt x="161" y="1835"/>
                    <a:pt x="366" y="1447"/>
                    <a:pt x="412" y="1379"/>
                  </a:cubicBezTo>
                  <a:lnTo>
                    <a:pt x="480" y="1288"/>
                  </a:lnTo>
                  <a:cubicBezTo>
                    <a:pt x="503" y="1265"/>
                    <a:pt x="503" y="1242"/>
                    <a:pt x="526" y="1242"/>
                  </a:cubicBezTo>
                  <a:lnTo>
                    <a:pt x="594" y="1151"/>
                  </a:lnTo>
                  <a:cubicBezTo>
                    <a:pt x="663" y="1082"/>
                    <a:pt x="708" y="1036"/>
                    <a:pt x="754" y="991"/>
                  </a:cubicBezTo>
                  <a:cubicBezTo>
                    <a:pt x="987" y="779"/>
                    <a:pt x="1239" y="646"/>
                    <a:pt x="1548" y="646"/>
                  </a:cubicBezTo>
                  <a:cubicBezTo>
                    <a:pt x="1572" y="646"/>
                    <a:pt x="1597" y="647"/>
                    <a:pt x="1621" y="648"/>
                  </a:cubicBezTo>
                  <a:cubicBezTo>
                    <a:pt x="1781" y="671"/>
                    <a:pt x="1987" y="808"/>
                    <a:pt x="2124" y="1105"/>
                  </a:cubicBezTo>
                  <a:cubicBezTo>
                    <a:pt x="2260" y="1356"/>
                    <a:pt x="2306" y="1721"/>
                    <a:pt x="2375" y="1972"/>
                  </a:cubicBezTo>
                  <a:cubicBezTo>
                    <a:pt x="2397" y="2223"/>
                    <a:pt x="2420" y="2429"/>
                    <a:pt x="2466" y="2429"/>
                  </a:cubicBezTo>
                  <a:cubicBezTo>
                    <a:pt x="2489" y="2429"/>
                    <a:pt x="2557" y="2246"/>
                    <a:pt x="2580" y="1949"/>
                  </a:cubicBezTo>
                  <a:cubicBezTo>
                    <a:pt x="2603" y="1676"/>
                    <a:pt x="2626" y="1265"/>
                    <a:pt x="2489" y="877"/>
                  </a:cubicBezTo>
                  <a:cubicBezTo>
                    <a:pt x="2466" y="785"/>
                    <a:pt x="2420" y="694"/>
                    <a:pt x="2375" y="603"/>
                  </a:cubicBezTo>
                  <a:cubicBezTo>
                    <a:pt x="2329" y="511"/>
                    <a:pt x="2260" y="420"/>
                    <a:pt x="2215" y="352"/>
                  </a:cubicBezTo>
                  <a:cubicBezTo>
                    <a:pt x="2146" y="283"/>
                    <a:pt x="2055" y="215"/>
                    <a:pt x="1987" y="169"/>
                  </a:cubicBezTo>
                  <a:cubicBezTo>
                    <a:pt x="1918" y="123"/>
                    <a:pt x="1827" y="78"/>
                    <a:pt x="1758" y="55"/>
                  </a:cubicBezTo>
                  <a:cubicBezTo>
                    <a:pt x="1658" y="22"/>
                    <a:pt x="1558" y="0"/>
                    <a:pt x="14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4"/>
            <p:cNvSpPr/>
            <p:nvPr/>
          </p:nvSpPr>
          <p:spPr>
            <a:xfrm>
              <a:off x="6971775" y="3545000"/>
              <a:ext cx="90200" cy="40525"/>
            </a:xfrm>
            <a:custGeom>
              <a:avLst/>
              <a:gdLst/>
              <a:ahLst/>
              <a:cxnLst/>
              <a:rect l="l" t="t" r="r" b="b"/>
              <a:pathLst>
                <a:path w="3608" h="1621" extrusionOk="0">
                  <a:moveTo>
                    <a:pt x="594" y="0"/>
                  </a:moveTo>
                  <a:cubicBezTo>
                    <a:pt x="549" y="0"/>
                    <a:pt x="503" y="91"/>
                    <a:pt x="435" y="137"/>
                  </a:cubicBezTo>
                  <a:cubicBezTo>
                    <a:pt x="412" y="183"/>
                    <a:pt x="389" y="206"/>
                    <a:pt x="366" y="206"/>
                  </a:cubicBezTo>
                  <a:lnTo>
                    <a:pt x="320" y="206"/>
                  </a:lnTo>
                  <a:cubicBezTo>
                    <a:pt x="320" y="206"/>
                    <a:pt x="298" y="251"/>
                    <a:pt x="206" y="274"/>
                  </a:cubicBezTo>
                  <a:cubicBezTo>
                    <a:pt x="161" y="274"/>
                    <a:pt x="95" y="264"/>
                    <a:pt x="56" y="264"/>
                  </a:cubicBezTo>
                  <a:cubicBezTo>
                    <a:pt x="36" y="264"/>
                    <a:pt x="24" y="266"/>
                    <a:pt x="24" y="274"/>
                  </a:cubicBezTo>
                  <a:cubicBezTo>
                    <a:pt x="1" y="297"/>
                    <a:pt x="47" y="388"/>
                    <a:pt x="183" y="457"/>
                  </a:cubicBezTo>
                  <a:cubicBezTo>
                    <a:pt x="229" y="480"/>
                    <a:pt x="298" y="480"/>
                    <a:pt x="366" y="480"/>
                  </a:cubicBezTo>
                  <a:cubicBezTo>
                    <a:pt x="389" y="525"/>
                    <a:pt x="389" y="571"/>
                    <a:pt x="412" y="616"/>
                  </a:cubicBezTo>
                  <a:cubicBezTo>
                    <a:pt x="457" y="799"/>
                    <a:pt x="572" y="1050"/>
                    <a:pt x="754" y="1233"/>
                  </a:cubicBezTo>
                  <a:cubicBezTo>
                    <a:pt x="960" y="1393"/>
                    <a:pt x="1188" y="1529"/>
                    <a:pt x="1393" y="1575"/>
                  </a:cubicBezTo>
                  <a:cubicBezTo>
                    <a:pt x="1485" y="1598"/>
                    <a:pt x="1576" y="1621"/>
                    <a:pt x="1621" y="1621"/>
                  </a:cubicBezTo>
                  <a:lnTo>
                    <a:pt x="1804" y="1621"/>
                  </a:lnTo>
                  <a:cubicBezTo>
                    <a:pt x="1827" y="1598"/>
                    <a:pt x="1873" y="1598"/>
                    <a:pt x="1918" y="1598"/>
                  </a:cubicBezTo>
                  <a:cubicBezTo>
                    <a:pt x="1964" y="1575"/>
                    <a:pt x="1987" y="1575"/>
                    <a:pt x="2055" y="1552"/>
                  </a:cubicBezTo>
                  <a:cubicBezTo>
                    <a:pt x="2238" y="1507"/>
                    <a:pt x="2466" y="1370"/>
                    <a:pt x="2649" y="1187"/>
                  </a:cubicBezTo>
                  <a:cubicBezTo>
                    <a:pt x="2900" y="959"/>
                    <a:pt x="3082" y="685"/>
                    <a:pt x="3174" y="502"/>
                  </a:cubicBezTo>
                  <a:cubicBezTo>
                    <a:pt x="3196" y="548"/>
                    <a:pt x="3242" y="571"/>
                    <a:pt x="3242" y="571"/>
                  </a:cubicBezTo>
                  <a:cubicBezTo>
                    <a:pt x="3242" y="571"/>
                    <a:pt x="3271" y="577"/>
                    <a:pt x="3311" y="577"/>
                  </a:cubicBezTo>
                  <a:cubicBezTo>
                    <a:pt x="3351" y="577"/>
                    <a:pt x="3402" y="571"/>
                    <a:pt x="3448" y="548"/>
                  </a:cubicBezTo>
                  <a:cubicBezTo>
                    <a:pt x="3539" y="525"/>
                    <a:pt x="3607" y="434"/>
                    <a:pt x="3584" y="411"/>
                  </a:cubicBezTo>
                  <a:cubicBezTo>
                    <a:pt x="3562" y="388"/>
                    <a:pt x="3493" y="388"/>
                    <a:pt x="3425" y="365"/>
                  </a:cubicBezTo>
                  <a:cubicBezTo>
                    <a:pt x="3402" y="343"/>
                    <a:pt x="3379" y="343"/>
                    <a:pt x="3356" y="343"/>
                  </a:cubicBezTo>
                  <a:cubicBezTo>
                    <a:pt x="3356" y="320"/>
                    <a:pt x="3333" y="320"/>
                    <a:pt x="3333" y="320"/>
                  </a:cubicBezTo>
                  <a:lnTo>
                    <a:pt x="3311" y="320"/>
                  </a:lnTo>
                  <a:cubicBezTo>
                    <a:pt x="3288" y="320"/>
                    <a:pt x="3265" y="297"/>
                    <a:pt x="3242" y="297"/>
                  </a:cubicBezTo>
                  <a:cubicBezTo>
                    <a:pt x="3203" y="277"/>
                    <a:pt x="3164" y="224"/>
                    <a:pt x="3124" y="224"/>
                  </a:cubicBezTo>
                  <a:cubicBezTo>
                    <a:pt x="3118" y="224"/>
                    <a:pt x="3112" y="225"/>
                    <a:pt x="3105" y="228"/>
                  </a:cubicBezTo>
                  <a:cubicBezTo>
                    <a:pt x="3082" y="228"/>
                    <a:pt x="3059" y="320"/>
                    <a:pt x="3105" y="411"/>
                  </a:cubicBezTo>
                  <a:cubicBezTo>
                    <a:pt x="3105" y="434"/>
                    <a:pt x="3105" y="457"/>
                    <a:pt x="3128" y="457"/>
                  </a:cubicBezTo>
                  <a:cubicBezTo>
                    <a:pt x="3014" y="594"/>
                    <a:pt x="2808" y="845"/>
                    <a:pt x="2534" y="1050"/>
                  </a:cubicBezTo>
                  <a:cubicBezTo>
                    <a:pt x="2352" y="1187"/>
                    <a:pt x="2146" y="1278"/>
                    <a:pt x="1987" y="1324"/>
                  </a:cubicBezTo>
                  <a:cubicBezTo>
                    <a:pt x="1941" y="1324"/>
                    <a:pt x="1895" y="1347"/>
                    <a:pt x="1873" y="1347"/>
                  </a:cubicBezTo>
                  <a:lnTo>
                    <a:pt x="1644" y="1347"/>
                  </a:lnTo>
                  <a:cubicBezTo>
                    <a:pt x="1599" y="1347"/>
                    <a:pt x="1530" y="1347"/>
                    <a:pt x="1439" y="1324"/>
                  </a:cubicBezTo>
                  <a:cubicBezTo>
                    <a:pt x="1279" y="1301"/>
                    <a:pt x="1074" y="1210"/>
                    <a:pt x="891" y="1073"/>
                  </a:cubicBezTo>
                  <a:cubicBezTo>
                    <a:pt x="708" y="936"/>
                    <a:pt x="572" y="753"/>
                    <a:pt x="503" y="594"/>
                  </a:cubicBezTo>
                  <a:cubicBezTo>
                    <a:pt x="480" y="548"/>
                    <a:pt x="457" y="502"/>
                    <a:pt x="435" y="457"/>
                  </a:cubicBezTo>
                  <a:lnTo>
                    <a:pt x="457" y="457"/>
                  </a:lnTo>
                  <a:cubicBezTo>
                    <a:pt x="457" y="457"/>
                    <a:pt x="480" y="434"/>
                    <a:pt x="526" y="388"/>
                  </a:cubicBezTo>
                  <a:cubicBezTo>
                    <a:pt x="549" y="343"/>
                    <a:pt x="594" y="297"/>
                    <a:pt x="617" y="228"/>
                  </a:cubicBezTo>
                  <a:cubicBezTo>
                    <a:pt x="640" y="114"/>
                    <a:pt x="617" y="0"/>
                    <a:pt x="5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4"/>
            <p:cNvSpPr/>
            <p:nvPr/>
          </p:nvSpPr>
          <p:spPr>
            <a:xfrm>
              <a:off x="6991175" y="3583150"/>
              <a:ext cx="24000" cy="13225"/>
            </a:xfrm>
            <a:custGeom>
              <a:avLst/>
              <a:gdLst/>
              <a:ahLst/>
              <a:cxnLst/>
              <a:rect l="l" t="t" r="r" b="b"/>
              <a:pathLst>
                <a:path w="960" h="529" extrusionOk="0">
                  <a:moveTo>
                    <a:pt x="30" y="1"/>
                  </a:moveTo>
                  <a:cubicBezTo>
                    <a:pt x="27" y="1"/>
                    <a:pt x="25" y="2"/>
                    <a:pt x="24" y="3"/>
                  </a:cubicBezTo>
                  <a:cubicBezTo>
                    <a:pt x="1" y="3"/>
                    <a:pt x="24" y="163"/>
                    <a:pt x="138" y="277"/>
                  </a:cubicBezTo>
                  <a:cubicBezTo>
                    <a:pt x="184" y="323"/>
                    <a:pt x="229" y="392"/>
                    <a:pt x="275" y="414"/>
                  </a:cubicBezTo>
                  <a:cubicBezTo>
                    <a:pt x="343" y="460"/>
                    <a:pt x="366" y="460"/>
                    <a:pt x="366" y="460"/>
                  </a:cubicBezTo>
                  <a:cubicBezTo>
                    <a:pt x="366" y="460"/>
                    <a:pt x="412" y="483"/>
                    <a:pt x="457" y="506"/>
                  </a:cubicBezTo>
                  <a:cubicBezTo>
                    <a:pt x="503" y="506"/>
                    <a:pt x="594" y="506"/>
                    <a:pt x="663" y="528"/>
                  </a:cubicBezTo>
                  <a:cubicBezTo>
                    <a:pt x="823" y="506"/>
                    <a:pt x="960" y="460"/>
                    <a:pt x="960" y="437"/>
                  </a:cubicBezTo>
                  <a:cubicBezTo>
                    <a:pt x="937" y="414"/>
                    <a:pt x="800" y="414"/>
                    <a:pt x="686" y="392"/>
                  </a:cubicBezTo>
                  <a:cubicBezTo>
                    <a:pt x="617" y="369"/>
                    <a:pt x="549" y="369"/>
                    <a:pt x="503" y="346"/>
                  </a:cubicBezTo>
                  <a:cubicBezTo>
                    <a:pt x="457" y="323"/>
                    <a:pt x="435" y="300"/>
                    <a:pt x="435" y="300"/>
                  </a:cubicBezTo>
                  <a:cubicBezTo>
                    <a:pt x="435" y="300"/>
                    <a:pt x="412" y="300"/>
                    <a:pt x="366" y="277"/>
                  </a:cubicBezTo>
                  <a:cubicBezTo>
                    <a:pt x="321" y="255"/>
                    <a:pt x="275" y="209"/>
                    <a:pt x="229" y="186"/>
                  </a:cubicBezTo>
                  <a:cubicBezTo>
                    <a:pt x="124" y="123"/>
                    <a:pt x="57" y="1"/>
                    <a:pt x="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4"/>
            <p:cNvSpPr/>
            <p:nvPr/>
          </p:nvSpPr>
          <p:spPr>
            <a:xfrm>
              <a:off x="7149250" y="3485075"/>
              <a:ext cx="22850" cy="15425"/>
            </a:xfrm>
            <a:custGeom>
              <a:avLst/>
              <a:gdLst/>
              <a:ahLst/>
              <a:cxnLst/>
              <a:rect l="l" t="t" r="r" b="b"/>
              <a:pathLst>
                <a:path w="914" h="617" extrusionOk="0">
                  <a:moveTo>
                    <a:pt x="845" y="1"/>
                  </a:moveTo>
                  <a:cubicBezTo>
                    <a:pt x="822" y="1"/>
                    <a:pt x="799" y="160"/>
                    <a:pt x="731" y="252"/>
                  </a:cubicBezTo>
                  <a:cubicBezTo>
                    <a:pt x="640" y="343"/>
                    <a:pt x="526" y="389"/>
                    <a:pt x="526" y="389"/>
                  </a:cubicBezTo>
                  <a:cubicBezTo>
                    <a:pt x="526" y="389"/>
                    <a:pt x="503" y="411"/>
                    <a:pt x="457" y="434"/>
                  </a:cubicBezTo>
                  <a:cubicBezTo>
                    <a:pt x="411" y="457"/>
                    <a:pt x="343" y="457"/>
                    <a:pt x="297" y="457"/>
                  </a:cubicBezTo>
                  <a:cubicBezTo>
                    <a:pt x="160" y="457"/>
                    <a:pt x="46" y="389"/>
                    <a:pt x="23" y="389"/>
                  </a:cubicBezTo>
                  <a:cubicBezTo>
                    <a:pt x="1" y="411"/>
                    <a:pt x="92" y="571"/>
                    <a:pt x="274" y="594"/>
                  </a:cubicBezTo>
                  <a:cubicBezTo>
                    <a:pt x="343" y="617"/>
                    <a:pt x="434" y="617"/>
                    <a:pt x="503" y="617"/>
                  </a:cubicBezTo>
                  <a:cubicBezTo>
                    <a:pt x="571" y="594"/>
                    <a:pt x="617" y="571"/>
                    <a:pt x="617" y="571"/>
                  </a:cubicBezTo>
                  <a:cubicBezTo>
                    <a:pt x="617" y="571"/>
                    <a:pt x="662" y="548"/>
                    <a:pt x="708" y="503"/>
                  </a:cubicBezTo>
                  <a:cubicBezTo>
                    <a:pt x="754" y="480"/>
                    <a:pt x="799" y="411"/>
                    <a:pt x="845" y="320"/>
                  </a:cubicBezTo>
                  <a:cubicBezTo>
                    <a:pt x="914" y="160"/>
                    <a:pt x="868" y="1"/>
                    <a:pt x="8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4"/>
            <p:cNvSpPr/>
            <p:nvPr/>
          </p:nvSpPr>
          <p:spPr>
            <a:xfrm>
              <a:off x="7154375" y="3503325"/>
              <a:ext cx="25725" cy="13150"/>
            </a:xfrm>
            <a:custGeom>
              <a:avLst/>
              <a:gdLst/>
              <a:ahLst/>
              <a:cxnLst/>
              <a:rect l="l" t="t" r="r" b="b"/>
              <a:pathLst>
                <a:path w="1029" h="526" extrusionOk="0">
                  <a:moveTo>
                    <a:pt x="1005" y="1"/>
                  </a:moveTo>
                  <a:cubicBezTo>
                    <a:pt x="982" y="1"/>
                    <a:pt x="937" y="161"/>
                    <a:pt x="846" y="229"/>
                  </a:cubicBezTo>
                  <a:cubicBezTo>
                    <a:pt x="731" y="320"/>
                    <a:pt x="594" y="320"/>
                    <a:pt x="594" y="320"/>
                  </a:cubicBezTo>
                  <a:cubicBezTo>
                    <a:pt x="594" y="320"/>
                    <a:pt x="534" y="331"/>
                    <a:pt x="452" y="331"/>
                  </a:cubicBezTo>
                  <a:cubicBezTo>
                    <a:pt x="412" y="331"/>
                    <a:pt x="366" y="328"/>
                    <a:pt x="321" y="320"/>
                  </a:cubicBezTo>
                  <a:cubicBezTo>
                    <a:pt x="184" y="298"/>
                    <a:pt x="47" y="206"/>
                    <a:pt x="24" y="206"/>
                  </a:cubicBezTo>
                  <a:cubicBezTo>
                    <a:pt x="1" y="229"/>
                    <a:pt x="92" y="389"/>
                    <a:pt x="275" y="457"/>
                  </a:cubicBezTo>
                  <a:cubicBezTo>
                    <a:pt x="343" y="480"/>
                    <a:pt x="435" y="503"/>
                    <a:pt x="503" y="526"/>
                  </a:cubicBezTo>
                  <a:lnTo>
                    <a:pt x="617" y="526"/>
                  </a:lnTo>
                  <a:cubicBezTo>
                    <a:pt x="617" y="526"/>
                    <a:pt x="663" y="503"/>
                    <a:pt x="731" y="480"/>
                  </a:cubicBezTo>
                  <a:cubicBezTo>
                    <a:pt x="800" y="457"/>
                    <a:pt x="868" y="412"/>
                    <a:pt x="937" y="343"/>
                  </a:cubicBezTo>
                  <a:cubicBezTo>
                    <a:pt x="1005" y="252"/>
                    <a:pt x="1028" y="161"/>
                    <a:pt x="1028" y="115"/>
                  </a:cubicBezTo>
                  <a:cubicBezTo>
                    <a:pt x="1028" y="47"/>
                    <a:pt x="1028" y="1"/>
                    <a:pt x="10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4"/>
            <p:cNvSpPr/>
            <p:nvPr/>
          </p:nvSpPr>
          <p:spPr>
            <a:xfrm>
              <a:off x="6924425" y="3437575"/>
              <a:ext cx="13150" cy="20925"/>
            </a:xfrm>
            <a:custGeom>
              <a:avLst/>
              <a:gdLst/>
              <a:ahLst/>
              <a:cxnLst/>
              <a:rect l="l" t="t" r="r" b="b"/>
              <a:pathLst>
                <a:path w="526" h="837" extrusionOk="0">
                  <a:moveTo>
                    <a:pt x="354" y="0"/>
                  </a:moveTo>
                  <a:cubicBezTo>
                    <a:pt x="315" y="0"/>
                    <a:pt x="187" y="51"/>
                    <a:pt x="92" y="166"/>
                  </a:cubicBezTo>
                  <a:cubicBezTo>
                    <a:pt x="46" y="234"/>
                    <a:pt x="23" y="326"/>
                    <a:pt x="0" y="371"/>
                  </a:cubicBezTo>
                  <a:cubicBezTo>
                    <a:pt x="0" y="440"/>
                    <a:pt x="0" y="485"/>
                    <a:pt x="0" y="485"/>
                  </a:cubicBezTo>
                  <a:cubicBezTo>
                    <a:pt x="0" y="485"/>
                    <a:pt x="23" y="531"/>
                    <a:pt x="46" y="599"/>
                  </a:cubicBezTo>
                  <a:cubicBezTo>
                    <a:pt x="69" y="668"/>
                    <a:pt x="137" y="736"/>
                    <a:pt x="206" y="782"/>
                  </a:cubicBezTo>
                  <a:cubicBezTo>
                    <a:pt x="278" y="823"/>
                    <a:pt x="351" y="837"/>
                    <a:pt x="408" y="837"/>
                  </a:cubicBezTo>
                  <a:cubicBezTo>
                    <a:pt x="478" y="837"/>
                    <a:pt x="525" y="817"/>
                    <a:pt x="525" y="805"/>
                  </a:cubicBezTo>
                  <a:cubicBezTo>
                    <a:pt x="525" y="782"/>
                    <a:pt x="388" y="759"/>
                    <a:pt x="297" y="668"/>
                  </a:cubicBezTo>
                  <a:cubicBezTo>
                    <a:pt x="251" y="622"/>
                    <a:pt x="229" y="554"/>
                    <a:pt x="229" y="531"/>
                  </a:cubicBezTo>
                  <a:cubicBezTo>
                    <a:pt x="206" y="485"/>
                    <a:pt x="206" y="463"/>
                    <a:pt x="206" y="463"/>
                  </a:cubicBezTo>
                  <a:cubicBezTo>
                    <a:pt x="206" y="463"/>
                    <a:pt x="206" y="440"/>
                    <a:pt x="206" y="394"/>
                  </a:cubicBezTo>
                  <a:cubicBezTo>
                    <a:pt x="183" y="348"/>
                    <a:pt x="206" y="303"/>
                    <a:pt x="229" y="234"/>
                  </a:cubicBezTo>
                  <a:cubicBezTo>
                    <a:pt x="274" y="120"/>
                    <a:pt x="388" y="29"/>
                    <a:pt x="366" y="6"/>
                  </a:cubicBezTo>
                  <a:cubicBezTo>
                    <a:pt x="366" y="2"/>
                    <a:pt x="361" y="0"/>
                    <a:pt x="3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4"/>
            <p:cNvSpPr/>
            <p:nvPr/>
          </p:nvSpPr>
          <p:spPr>
            <a:xfrm>
              <a:off x="6911300" y="3449625"/>
              <a:ext cx="17150" cy="20375"/>
            </a:xfrm>
            <a:custGeom>
              <a:avLst/>
              <a:gdLst/>
              <a:ahLst/>
              <a:cxnLst/>
              <a:rect l="l" t="t" r="r" b="b"/>
              <a:pathLst>
                <a:path w="686" h="815" extrusionOk="0">
                  <a:moveTo>
                    <a:pt x="131" y="1"/>
                  </a:moveTo>
                  <a:cubicBezTo>
                    <a:pt x="102" y="1"/>
                    <a:pt x="23" y="131"/>
                    <a:pt x="23" y="300"/>
                  </a:cubicBezTo>
                  <a:cubicBezTo>
                    <a:pt x="0" y="369"/>
                    <a:pt x="23" y="460"/>
                    <a:pt x="46" y="528"/>
                  </a:cubicBezTo>
                  <a:cubicBezTo>
                    <a:pt x="46" y="574"/>
                    <a:pt x="92" y="620"/>
                    <a:pt x="92" y="620"/>
                  </a:cubicBezTo>
                  <a:cubicBezTo>
                    <a:pt x="92" y="620"/>
                    <a:pt x="115" y="665"/>
                    <a:pt x="160" y="711"/>
                  </a:cubicBezTo>
                  <a:cubicBezTo>
                    <a:pt x="206" y="757"/>
                    <a:pt x="297" y="802"/>
                    <a:pt x="366" y="802"/>
                  </a:cubicBezTo>
                  <a:cubicBezTo>
                    <a:pt x="401" y="811"/>
                    <a:pt x="435" y="815"/>
                    <a:pt x="467" y="815"/>
                  </a:cubicBezTo>
                  <a:cubicBezTo>
                    <a:pt x="596" y="815"/>
                    <a:pt x="685" y="752"/>
                    <a:pt x="685" y="734"/>
                  </a:cubicBezTo>
                  <a:cubicBezTo>
                    <a:pt x="662" y="711"/>
                    <a:pt x="525" y="734"/>
                    <a:pt x="411" y="665"/>
                  </a:cubicBezTo>
                  <a:cubicBezTo>
                    <a:pt x="366" y="642"/>
                    <a:pt x="320" y="597"/>
                    <a:pt x="297" y="574"/>
                  </a:cubicBezTo>
                  <a:cubicBezTo>
                    <a:pt x="274" y="528"/>
                    <a:pt x="251" y="506"/>
                    <a:pt x="251" y="506"/>
                  </a:cubicBezTo>
                  <a:cubicBezTo>
                    <a:pt x="251" y="506"/>
                    <a:pt x="229" y="483"/>
                    <a:pt x="206" y="460"/>
                  </a:cubicBezTo>
                  <a:cubicBezTo>
                    <a:pt x="183" y="414"/>
                    <a:pt x="160" y="346"/>
                    <a:pt x="160" y="277"/>
                  </a:cubicBezTo>
                  <a:cubicBezTo>
                    <a:pt x="137" y="163"/>
                    <a:pt x="160" y="3"/>
                    <a:pt x="137" y="3"/>
                  </a:cubicBezTo>
                  <a:cubicBezTo>
                    <a:pt x="136" y="2"/>
                    <a:pt x="134" y="1"/>
                    <a:pt x="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4"/>
            <p:cNvSpPr/>
            <p:nvPr/>
          </p:nvSpPr>
          <p:spPr>
            <a:xfrm>
              <a:off x="6856525" y="3430300"/>
              <a:ext cx="55950" cy="18275"/>
            </a:xfrm>
            <a:custGeom>
              <a:avLst/>
              <a:gdLst/>
              <a:ahLst/>
              <a:cxnLst/>
              <a:rect l="l" t="t" r="r" b="b"/>
              <a:pathLst>
                <a:path w="2238" h="731" extrusionOk="0">
                  <a:moveTo>
                    <a:pt x="2237" y="0"/>
                  </a:moveTo>
                  <a:lnTo>
                    <a:pt x="0" y="366"/>
                  </a:lnTo>
                  <a:lnTo>
                    <a:pt x="69" y="731"/>
                  </a:lnTo>
                  <a:lnTo>
                    <a:pt x="2191" y="388"/>
                  </a:lnTo>
                  <a:cubicBezTo>
                    <a:pt x="2191" y="297"/>
                    <a:pt x="2214" y="206"/>
                    <a:pt x="2237" y="114"/>
                  </a:cubicBezTo>
                  <a:cubicBezTo>
                    <a:pt x="2237" y="69"/>
                    <a:pt x="2237" y="23"/>
                    <a:pt x="2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4"/>
            <p:cNvSpPr/>
            <p:nvPr/>
          </p:nvSpPr>
          <p:spPr>
            <a:xfrm>
              <a:off x="7201750" y="3478225"/>
              <a:ext cx="69075" cy="20575"/>
            </a:xfrm>
            <a:custGeom>
              <a:avLst/>
              <a:gdLst/>
              <a:ahLst/>
              <a:cxnLst/>
              <a:rect l="l" t="t" r="r" b="b"/>
              <a:pathLst>
                <a:path w="2763" h="823" extrusionOk="0">
                  <a:moveTo>
                    <a:pt x="2762" y="1"/>
                  </a:moveTo>
                  <a:lnTo>
                    <a:pt x="0" y="457"/>
                  </a:lnTo>
                  <a:lnTo>
                    <a:pt x="69" y="822"/>
                  </a:lnTo>
                  <a:lnTo>
                    <a:pt x="2466" y="434"/>
                  </a:lnTo>
                  <a:cubicBezTo>
                    <a:pt x="2557" y="297"/>
                    <a:pt x="2671" y="138"/>
                    <a:pt x="2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4"/>
            <p:cNvSpPr/>
            <p:nvPr/>
          </p:nvSpPr>
          <p:spPr>
            <a:xfrm>
              <a:off x="6842825" y="3387825"/>
              <a:ext cx="166650" cy="161350"/>
            </a:xfrm>
            <a:custGeom>
              <a:avLst/>
              <a:gdLst/>
              <a:ahLst/>
              <a:cxnLst/>
              <a:rect l="l" t="t" r="r" b="b"/>
              <a:pathLst>
                <a:path w="6666" h="6454" extrusionOk="0">
                  <a:moveTo>
                    <a:pt x="3365" y="370"/>
                  </a:moveTo>
                  <a:cubicBezTo>
                    <a:pt x="3423" y="370"/>
                    <a:pt x="3480" y="372"/>
                    <a:pt x="3538" y="375"/>
                  </a:cubicBezTo>
                  <a:cubicBezTo>
                    <a:pt x="5090" y="490"/>
                    <a:pt x="6277" y="1859"/>
                    <a:pt x="6186" y="3411"/>
                  </a:cubicBezTo>
                  <a:cubicBezTo>
                    <a:pt x="6077" y="4916"/>
                    <a:pt x="4822" y="6067"/>
                    <a:pt x="3357" y="6067"/>
                  </a:cubicBezTo>
                  <a:cubicBezTo>
                    <a:pt x="3288" y="6067"/>
                    <a:pt x="3219" y="6064"/>
                    <a:pt x="3150" y="6059"/>
                  </a:cubicBezTo>
                  <a:cubicBezTo>
                    <a:pt x="1575" y="5945"/>
                    <a:pt x="388" y="4598"/>
                    <a:pt x="503" y="3023"/>
                  </a:cubicBezTo>
                  <a:cubicBezTo>
                    <a:pt x="590" y="1506"/>
                    <a:pt x="1864" y="370"/>
                    <a:pt x="3365" y="370"/>
                  </a:cubicBezTo>
                  <a:close/>
                  <a:moveTo>
                    <a:pt x="3312" y="1"/>
                  </a:moveTo>
                  <a:cubicBezTo>
                    <a:pt x="1640" y="1"/>
                    <a:pt x="245" y="1304"/>
                    <a:pt x="114" y="3000"/>
                  </a:cubicBezTo>
                  <a:cubicBezTo>
                    <a:pt x="0" y="4781"/>
                    <a:pt x="1347" y="6310"/>
                    <a:pt x="3105" y="6447"/>
                  </a:cubicBezTo>
                  <a:cubicBezTo>
                    <a:pt x="3175" y="6451"/>
                    <a:pt x="3245" y="6454"/>
                    <a:pt x="3315" y="6454"/>
                  </a:cubicBezTo>
                  <a:cubicBezTo>
                    <a:pt x="5006" y="6454"/>
                    <a:pt x="6442" y="5144"/>
                    <a:pt x="6551" y="3434"/>
                  </a:cubicBezTo>
                  <a:cubicBezTo>
                    <a:pt x="6665" y="1676"/>
                    <a:pt x="5341" y="124"/>
                    <a:pt x="3561" y="10"/>
                  </a:cubicBezTo>
                  <a:cubicBezTo>
                    <a:pt x="3478" y="4"/>
                    <a:pt x="3395" y="1"/>
                    <a:pt x="3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4"/>
            <p:cNvSpPr/>
            <p:nvPr/>
          </p:nvSpPr>
          <p:spPr>
            <a:xfrm>
              <a:off x="6861650" y="3397075"/>
              <a:ext cx="131850" cy="89850"/>
            </a:xfrm>
            <a:custGeom>
              <a:avLst/>
              <a:gdLst/>
              <a:ahLst/>
              <a:cxnLst/>
              <a:rect l="l" t="t" r="r" b="b"/>
              <a:pathLst>
                <a:path w="5274" h="3594" extrusionOk="0">
                  <a:moveTo>
                    <a:pt x="2616" y="1"/>
                  </a:moveTo>
                  <a:cubicBezTo>
                    <a:pt x="1455" y="1"/>
                    <a:pt x="458" y="670"/>
                    <a:pt x="1" y="1672"/>
                  </a:cubicBezTo>
                  <a:cubicBezTo>
                    <a:pt x="366" y="2722"/>
                    <a:pt x="1324" y="3498"/>
                    <a:pt x="2489" y="3589"/>
                  </a:cubicBezTo>
                  <a:cubicBezTo>
                    <a:pt x="2544" y="3592"/>
                    <a:pt x="2600" y="3594"/>
                    <a:pt x="2655" y="3594"/>
                  </a:cubicBezTo>
                  <a:cubicBezTo>
                    <a:pt x="3798" y="3594"/>
                    <a:pt x="4816" y="2924"/>
                    <a:pt x="5273" y="1923"/>
                  </a:cubicBezTo>
                  <a:cubicBezTo>
                    <a:pt x="4908" y="873"/>
                    <a:pt x="3949" y="97"/>
                    <a:pt x="2785" y="5"/>
                  </a:cubicBezTo>
                  <a:cubicBezTo>
                    <a:pt x="2729" y="2"/>
                    <a:pt x="2672" y="1"/>
                    <a:pt x="261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4"/>
            <p:cNvSpPr/>
            <p:nvPr/>
          </p:nvSpPr>
          <p:spPr>
            <a:xfrm>
              <a:off x="6942100" y="3512600"/>
              <a:ext cx="21725" cy="11900"/>
            </a:xfrm>
            <a:custGeom>
              <a:avLst/>
              <a:gdLst/>
              <a:ahLst/>
              <a:cxnLst/>
              <a:rect l="l" t="t" r="r" b="b"/>
              <a:pathLst>
                <a:path w="869" h="476" extrusionOk="0">
                  <a:moveTo>
                    <a:pt x="584" y="1"/>
                  </a:moveTo>
                  <a:cubicBezTo>
                    <a:pt x="509" y="1"/>
                    <a:pt x="424" y="14"/>
                    <a:pt x="343" y="41"/>
                  </a:cubicBezTo>
                  <a:cubicBezTo>
                    <a:pt x="115" y="132"/>
                    <a:pt x="1" y="269"/>
                    <a:pt x="47" y="383"/>
                  </a:cubicBezTo>
                  <a:cubicBezTo>
                    <a:pt x="72" y="447"/>
                    <a:pt x="156" y="476"/>
                    <a:pt x="261" y="476"/>
                  </a:cubicBezTo>
                  <a:cubicBezTo>
                    <a:pt x="342" y="476"/>
                    <a:pt x="436" y="459"/>
                    <a:pt x="526" y="429"/>
                  </a:cubicBezTo>
                  <a:cubicBezTo>
                    <a:pt x="731" y="338"/>
                    <a:pt x="868" y="201"/>
                    <a:pt x="823" y="86"/>
                  </a:cubicBezTo>
                  <a:cubicBezTo>
                    <a:pt x="795" y="31"/>
                    <a:pt x="700" y="1"/>
                    <a:pt x="58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4"/>
            <p:cNvSpPr/>
            <p:nvPr/>
          </p:nvSpPr>
          <p:spPr>
            <a:xfrm>
              <a:off x="6845675" y="3387825"/>
              <a:ext cx="163800" cy="88725"/>
            </a:xfrm>
            <a:custGeom>
              <a:avLst/>
              <a:gdLst/>
              <a:ahLst/>
              <a:cxnLst/>
              <a:rect l="l" t="t" r="r" b="b"/>
              <a:pathLst>
                <a:path w="6552" h="3549" extrusionOk="0">
                  <a:moveTo>
                    <a:pt x="3198" y="1"/>
                  </a:moveTo>
                  <a:cubicBezTo>
                    <a:pt x="1526" y="1"/>
                    <a:pt x="131" y="1304"/>
                    <a:pt x="0" y="3000"/>
                  </a:cubicBezTo>
                  <a:cubicBezTo>
                    <a:pt x="0" y="3046"/>
                    <a:pt x="0" y="3069"/>
                    <a:pt x="0" y="3114"/>
                  </a:cubicBezTo>
                  <a:lnTo>
                    <a:pt x="389" y="3137"/>
                  </a:lnTo>
                  <a:cubicBezTo>
                    <a:pt x="389" y="3114"/>
                    <a:pt x="389" y="3069"/>
                    <a:pt x="389" y="3023"/>
                  </a:cubicBezTo>
                  <a:cubicBezTo>
                    <a:pt x="476" y="1506"/>
                    <a:pt x="1750" y="370"/>
                    <a:pt x="3251" y="370"/>
                  </a:cubicBezTo>
                  <a:cubicBezTo>
                    <a:pt x="3309" y="370"/>
                    <a:pt x="3366" y="372"/>
                    <a:pt x="3424" y="375"/>
                  </a:cubicBezTo>
                  <a:cubicBezTo>
                    <a:pt x="4976" y="490"/>
                    <a:pt x="6163" y="1859"/>
                    <a:pt x="6072" y="3411"/>
                  </a:cubicBezTo>
                  <a:cubicBezTo>
                    <a:pt x="6049" y="3457"/>
                    <a:pt x="6049" y="3503"/>
                    <a:pt x="6049" y="3525"/>
                  </a:cubicBezTo>
                  <a:lnTo>
                    <a:pt x="6437" y="3548"/>
                  </a:lnTo>
                  <a:cubicBezTo>
                    <a:pt x="6437" y="3525"/>
                    <a:pt x="6437" y="3480"/>
                    <a:pt x="6437" y="3434"/>
                  </a:cubicBezTo>
                  <a:cubicBezTo>
                    <a:pt x="6551" y="1654"/>
                    <a:pt x="5227" y="124"/>
                    <a:pt x="3447" y="10"/>
                  </a:cubicBezTo>
                  <a:cubicBezTo>
                    <a:pt x="3364" y="4"/>
                    <a:pt x="3281" y="1"/>
                    <a:pt x="3198"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4"/>
            <p:cNvSpPr/>
            <p:nvPr/>
          </p:nvSpPr>
          <p:spPr>
            <a:xfrm>
              <a:off x="7042550" y="3415775"/>
              <a:ext cx="172350" cy="161450"/>
            </a:xfrm>
            <a:custGeom>
              <a:avLst/>
              <a:gdLst/>
              <a:ahLst/>
              <a:cxnLst/>
              <a:rect l="l" t="t" r="r" b="b"/>
              <a:pathLst>
                <a:path w="6894" h="6458" extrusionOk="0">
                  <a:moveTo>
                    <a:pt x="3447" y="369"/>
                  </a:moveTo>
                  <a:cubicBezTo>
                    <a:pt x="3583" y="369"/>
                    <a:pt x="3720" y="378"/>
                    <a:pt x="3858" y="399"/>
                  </a:cubicBezTo>
                  <a:cubicBezTo>
                    <a:pt x="5410" y="627"/>
                    <a:pt x="6483" y="2065"/>
                    <a:pt x="6254" y="3617"/>
                  </a:cubicBezTo>
                  <a:cubicBezTo>
                    <a:pt x="6047" y="5050"/>
                    <a:pt x="4838" y="6067"/>
                    <a:pt x="3452" y="6067"/>
                  </a:cubicBezTo>
                  <a:cubicBezTo>
                    <a:pt x="3315" y="6067"/>
                    <a:pt x="3176" y="6057"/>
                    <a:pt x="3036" y="6037"/>
                  </a:cubicBezTo>
                  <a:cubicBezTo>
                    <a:pt x="1484" y="5808"/>
                    <a:pt x="411" y="4370"/>
                    <a:pt x="617" y="2818"/>
                  </a:cubicBezTo>
                  <a:cubicBezTo>
                    <a:pt x="824" y="1404"/>
                    <a:pt x="2056" y="369"/>
                    <a:pt x="3447" y="369"/>
                  </a:cubicBezTo>
                  <a:close/>
                  <a:moveTo>
                    <a:pt x="3441" y="1"/>
                  </a:moveTo>
                  <a:cubicBezTo>
                    <a:pt x="1866" y="1"/>
                    <a:pt x="480" y="1149"/>
                    <a:pt x="251" y="2773"/>
                  </a:cubicBezTo>
                  <a:cubicBezTo>
                    <a:pt x="0" y="4530"/>
                    <a:pt x="1233" y="6151"/>
                    <a:pt x="2990" y="6425"/>
                  </a:cubicBezTo>
                  <a:cubicBezTo>
                    <a:pt x="3143" y="6446"/>
                    <a:pt x="3296" y="6457"/>
                    <a:pt x="3446" y="6457"/>
                  </a:cubicBezTo>
                  <a:cubicBezTo>
                    <a:pt x="5024" y="6457"/>
                    <a:pt x="6413" y="5290"/>
                    <a:pt x="6642" y="3686"/>
                  </a:cubicBezTo>
                  <a:cubicBezTo>
                    <a:pt x="6893" y="1928"/>
                    <a:pt x="5661" y="285"/>
                    <a:pt x="3903" y="33"/>
                  </a:cubicBezTo>
                  <a:cubicBezTo>
                    <a:pt x="3748" y="11"/>
                    <a:pt x="3594" y="1"/>
                    <a:pt x="3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4"/>
            <p:cNvSpPr/>
            <p:nvPr/>
          </p:nvSpPr>
          <p:spPr>
            <a:xfrm>
              <a:off x="7067650" y="3425050"/>
              <a:ext cx="130700" cy="90400"/>
            </a:xfrm>
            <a:custGeom>
              <a:avLst/>
              <a:gdLst/>
              <a:ahLst/>
              <a:cxnLst/>
              <a:rect l="l" t="t" r="r" b="b"/>
              <a:pathLst>
                <a:path w="5228" h="3616" extrusionOk="0">
                  <a:moveTo>
                    <a:pt x="2463" y="1"/>
                  </a:moveTo>
                  <a:cubicBezTo>
                    <a:pt x="1445" y="1"/>
                    <a:pt x="507" y="544"/>
                    <a:pt x="1" y="1374"/>
                  </a:cubicBezTo>
                  <a:cubicBezTo>
                    <a:pt x="252" y="2516"/>
                    <a:pt x="1165" y="3406"/>
                    <a:pt x="2374" y="3588"/>
                  </a:cubicBezTo>
                  <a:cubicBezTo>
                    <a:pt x="2509" y="3607"/>
                    <a:pt x="2643" y="3616"/>
                    <a:pt x="2776" y="3616"/>
                  </a:cubicBezTo>
                  <a:cubicBezTo>
                    <a:pt x="3790" y="3616"/>
                    <a:pt x="4723" y="3089"/>
                    <a:pt x="5228" y="2242"/>
                  </a:cubicBezTo>
                  <a:cubicBezTo>
                    <a:pt x="4976" y="1123"/>
                    <a:pt x="4063" y="210"/>
                    <a:pt x="2854" y="28"/>
                  </a:cubicBezTo>
                  <a:cubicBezTo>
                    <a:pt x="2723" y="10"/>
                    <a:pt x="2592" y="1"/>
                    <a:pt x="246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4"/>
            <p:cNvSpPr/>
            <p:nvPr/>
          </p:nvSpPr>
          <p:spPr>
            <a:xfrm>
              <a:off x="7081350" y="3532775"/>
              <a:ext cx="21125" cy="14025"/>
            </a:xfrm>
            <a:custGeom>
              <a:avLst/>
              <a:gdLst/>
              <a:ahLst/>
              <a:cxnLst/>
              <a:rect l="l" t="t" r="r" b="b"/>
              <a:pathLst>
                <a:path w="845" h="561" extrusionOk="0">
                  <a:moveTo>
                    <a:pt x="231" y="1"/>
                  </a:moveTo>
                  <a:cubicBezTo>
                    <a:pt x="168" y="1"/>
                    <a:pt x="119" y="19"/>
                    <a:pt x="92" y="56"/>
                  </a:cubicBezTo>
                  <a:cubicBezTo>
                    <a:pt x="0" y="147"/>
                    <a:pt x="114" y="307"/>
                    <a:pt x="297" y="444"/>
                  </a:cubicBezTo>
                  <a:cubicBezTo>
                    <a:pt x="413" y="516"/>
                    <a:pt x="547" y="561"/>
                    <a:pt x="647" y="561"/>
                  </a:cubicBezTo>
                  <a:cubicBezTo>
                    <a:pt x="705" y="561"/>
                    <a:pt x="751" y="546"/>
                    <a:pt x="776" y="512"/>
                  </a:cubicBezTo>
                  <a:cubicBezTo>
                    <a:pt x="845" y="421"/>
                    <a:pt x="754" y="238"/>
                    <a:pt x="571" y="124"/>
                  </a:cubicBezTo>
                  <a:cubicBezTo>
                    <a:pt x="448" y="42"/>
                    <a:pt x="324" y="1"/>
                    <a:pt x="2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4"/>
            <p:cNvSpPr/>
            <p:nvPr/>
          </p:nvSpPr>
          <p:spPr>
            <a:xfrm>
              <a:off x="7048250" y="3415775"/>
              <a:ext cx="166650" cy="95000"/>
            </a:xfrm>
            <a:custGeom>
              <a:avLst/>
              <a:gdLst/>
              <a:ahLst/>
              <a:cxnLst/>
              <a:rect l="l" t="t" r="r" b="b"/>
              <a:pathLst>
                <a:path w="6666" h="3800" extrusionOk="0">
                  <a:moveTo>
                    <a:pt x="3213" y="1"/>
                  </a:moveTo>
                  <a:cubicBezTo>
                    <a:pt x="1638" y="1"/>
                    <a:pt x="252" y="1149"/>
                    <a:pt x="23" y="2773"/>
                  </a:cubicBezTo>
                  <a:cubicBezTo>
                    <a:pt x="23" y="2795"/>
                    <a:pt x="23" y="2841"/>
                    <a:pt x="0" y="2887"/>
                  </a:cubicBezTo>
                  <a:lnTo>
                    <a:pt x="389" y="2932"/>
                  </a:lnTo>
                  <a:cubicBezTo>
                    <a:pt x="389" y="2887"/>
                    <a:pt x="389" y="2864"/>
                    <a:pt x="389" y="2818"/>
                  </a:cubicBezTo>
                  <a:cubicBezTo>
                    <a:pt x="596" y="1404"/>
                    <a:pt x="1828" y="369"/>
                    <a:pt x="3219" y="369"/>
                  </a:cubicBezTo>
                  <a:cubicBezTo>
                    <a:pt x="3355" y="369"/>
                    <a:pt x="3492" y="378"/>
                    <a:pt x="3630" y="399"/>
                  </a:cubicBezTo>
                  <a:cubicBezTo>
                    <a:pt x="5182" y="627"/>
                    <a:pt x="6255" y="2065"/>
                    <a:pt x="6026" y="3617"/>
                  </a:cubicBezTo>
                  <a:cubicBezTo>
                    <a:pt x="6026" y="3663"/>
                    <a:pt x="6026" y="3708"/>
                    <a:pt x="6004" y="3731"/>
                  </a:cubicBezTo>
                  <a:lnTo>
                    <a:pt x="6392" y="3800"/>
                  </a:lnTo>
                  <a:cubicBezTo>
                    <a:pt x="6392" y="3754"/>
                    <a:pt x="6392" y="3708"/>
                    <a:pt x="6414" y="3686"/>
                  </a:cubicBezTo>
                  <a:cubicBezTo>
                    <a:pt x="6665" y="1928"/>
                    <a:pt x="5433" y="285"/>
                    <a:pt x="3675" y="33"/>
                  </a:cubicBezTo>
                  <a:cubicBezTo>
                    <a:pt x="3520" y="11"/>
                    <a:pt x="3366" y="1"/>
                    <a:pt x="3213"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4"/>
            <p:cNvSpPr/>
            <p:nvPr/>
          </p:nvSpPr>
          <p:spPr>
            <a:xfrm>
              <a:off x="6998025" y="3473175"/>
              <a:ext cx="57675" cy="24475"/>
            </a:xfrm>
            <a:custGeom>
              <a:avLst/>
              <a:gdLst/>
              <a:ahLst/>
              <a:cxnLst/>
              <a:rect l="l" t="t" r="r" b="b"/>
              <a:pathLst>
                <a:path w="2307" h="979" extrusionOk="0">
                  <a:moveTo>
                    <a:pt x="1002" y="1"/>
                  </a:moveTo>
                  <a:cubicBezTo>
                    <a:pt x="668" y="1"/>
                    <a:pt x="335" y="121"/>
                    <a:pt x="1" y="362"/>
                  </a:cubicBezTo>
                  <a:lnTo>
                    <a:pt x="206" y="636"/>
                  </a:lnTo>
                  <a:cubicBezTo>
                    <a:pt x="457" y="439"/>
                    <a:pt x="723" y="340"/>
                    <a:pt x="969" y="340"/>
                  </a:cubicBezTo>
                  <a:cubicBezTo>
                    <a:pt x="1036" y="340"/>
                    <a:pt x="1101" y="348"/>
                    <a:pt x="1165" y="362"/>
                  </a:cubicBezTo>
                  <a:cubicBezTo>
                    <a:pt x="1690" y="454"/>
                    <a:pt x="2032" y="979"/>
                    <a:pt x="2032" y="979"/>
                  </a:cubicBezTo>
                  <a:lnTo>
                    <a:pt x="2306" y="796"/>
                  </a:lnTo>
                  <a:cubicBezTo>
                    <a:pt x="2306" y="773"/>
                    <a:pt x="1895" y="157"/>
                    <a:pt x="1233" y="20"/>
                  </a:cubicBezTo>
                  <a:cubicBezTo>
                    <a:pt x="1156" y="7"/>
                    <a:pt x="1079" y="1"/>
                    <a:pt x="1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4"/>
            <p:cNvSpPr/>
            <p:nvPr/>
          </p:nvSpPr>
          <p:spPr>
            <a:xfrm>
              <a:off x="6800025" y="3857700"/>
              <a:ext cx="390900" cy="94750"/>
            </a:xfrm>
            <a:custGeom>
              <a:avLst/>
              <a:gdLst/>
              <a:ahLst/>
              <a:cxnLst/>
              <a:rect l="l" t="t" r="r" b="b"/>
              <a:pathLst>
                <a:path w="15636" h="3790" extrusionOk="0">
                  <a:moveTo>
                    <a:pt x="7373" y="0"/>
                  </a:moveTo>
                  <a:cubicBezTo>
                    <a:pt x="7373" y="0"/>
                    <a:pt x="1187" y="92"/>
                    <a:pt x="822" y="183"/>
                  </a:cubicBezTo>
                  <a:cubicBezTo>
                    <a:pt x="457" y="252"/>
                    <a:pt x="160" y="525"/>
                    <a:pt x="23" y="1712"/>
                  </a:cubicBezTo>
                  <a:cubicBezTo>
                    <a:pt x="0" y="2123"/>
                    <a:pt x="46" y="2603"/>
                    <a:pt x="297" y="2899"/>
                  </a:cubicBezTo>
                  <a:cubicBezTo>
                    <a:pt x="389" y="3013"/>
                    <a:pt x="503" y="3082"/>
                    <a:pt x="640" y="3127"/>
                  </a:cubicBezTo>
                  <a:cubicBezTo>
                    <a:pt x="777" y="3173"/>
                    <a:pt x="891" y="3196"/>
                    <a:pt x="1028" y="3196"/>
                  </a:cubicBezTo>
                  <a:cubicBezTo>
                    <a:pt x="1324" y="3219"/>
                    <a:pt x="1621" y="3219"/>
                    <a:pt x="1918" y="3242"/>
                  </a:cubicBezTo>
                  <a:cubicBezTo>
                    <a:pt x="2876" y="3287"/>
                    <a:pt x="3835" y="3310"/>
                    <a:pt x="4794" y="3356"/>
                  </a:cubicBezTo>
                  <a:cubicBezTo>
                    <a:pt x="6004" y="3401"/>
                    <a:pt x="7213" y="3447"/>
                    <a:pt x="8446" y="3516"/>
                  </a:cubicBezTo>
                  <a:cubicBezTo>
                    <a:pt x="9633" y="3561"/>
                    <a:pt x="10820" y="3607"/>
                    <a:pt x="11984" y="3652"/>
                  </a:cubicBezTo>
                  <a:cubicBezTo>
                    <a:pt x="12874" y="3698"/>
                    <a:pt x="13764" y="3721"/>
                    <a:pt x="14631" y="3767"/>
                  </a:cubicBezTo>
                  <a:cubicBezTo>
                    <a:pt x="14951" y="3767"/>
                    <a:pt x="15248" y="3789"/>
                    <a:pt x="15545" y="3789"/>
                  </a:cubicBezTo>
                  <a:cubicBezTo>
                    <a:pt x="14700" y="2192"/>
                    <a:pt x="15636" y="685"/>
                    <a:pt x="15636" y="685"/>
                  </a:cubicBezTo>
                  <a:lnTo>
                    <a:pt x="73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4"/>
            <p:cNvSpPr/>
            <p:nvPr/>
          </p:nvSpPr>
          <p:spPr>
            <a:xfrm>
              <a:off x="6978625" y="3870625"/>
              <a:ext cx="210025" cy="81250"/>
            </a:xfrm>
            <a:custGeom>
              <a:avLst/>
              <a:gdLst/>
              <a:ahLst/>
              <a:cxnLst/>
              <a:rect l="l" t="t" r="r" b="b"/>
              <a:pathLst>
                <a:path w="8401" h="3250" extrusionOk="0">
                  <a:moveTo>
                    <a:pt x="1186" y="1"/>
                  </a:moveTo>
                  <a:cubicBezTo>
                    <a:pt x="750" y="1"/>
                    <a:pt x="155" y="115"/>
                    <a:pt x="46" y="1218"/>
                  </a:cubicBezTo>
                  <a:cubicBezTo>
                    <a:pt x="1" y="1652"/>
                    <a:pt x="46" y="2200"/>
                    <a:pt x="252" y="2565"/>
                  </a:cubicBezTo>
                  <a:cubicBezTo>
                    <a:pt x="412" y="2862"/>
                    <a:pt x="663" y="2930"/>
                    <a:pt x="937" y="2953"/>
                  </a:cubicBezTo>
                  <a:cubicBezTo>
                    <a:pt x="1347" y="2976"/>
                    <a:pt x="1736" y="2976"/>
                    <a:pt x="2146" y="2999"/>
                  </a:cubicBezTo>
                  <a:cubicBezTo>
                    <a:pt x="3402" y="3044"/>
                    <a:pt x="4657" y="3113"/>
                    <a:pt x="5913" y="3158"/>
                  </a:cubicBezTo>
                  <a:lnTo>
                    <a:pt x="8378" y="3250"/>
                  </a:lnTo>
                  <a:cubicBezTo>
                    <a:pt x="7739" y="1994"/>
                    <a:pt x="8195" y="784"/>
                    <a:pt x="8401" y="351"/>
                  </a:cubicBezTo>
                  <a:cubicBezTo>
                    <a:pt x="6917" y="282"/>
                    <a:pt x="1895" y="8"/>
                    <a:pt x="1484" y="8"/>
                  </a:cubicBezTo>
                  <a:cubicBezTo>
                    <a:pt x="1404" y="8"/>
                    <a:pt x="1301" y="1"/>
                    <a:pt x="118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4"/>
            <p:cNvSpPr/>
            <p:nvPr/>
          </p:nvSpPr>
          <p:spPr>
            <a:xfrm>
              <a:off x="6984350" y="3876925"/>
              <a:ext cx="202025" cy="70375"/>
            </a:xfrm>
            <a:custGeom>
              <a:avLst/>
              <a:gdLst/>
              <a:ahLst/>
              <a:cxnLst/>
              <a:rect l="l" t="t" r="r" b="b"/>
              <a:pathLst>
                <a:path w="8081" h="2815" extrusionOk="0">
                  <a:moveTo>
                    <a:pt x="1104" y="0"/>
                  </a:moveTo>
                  <a:cubicBezTo>
                    <a:pt x="693" y="0"/>
                    <a:pt x="136" y="99"/>
                    <a:pt x="46" y="1035"/>
                  </a:cubicBezTo>
                  <a:cubicBezTo>
                    <a:pt x="0" y="1400"/>
                    <a:pt x="69" y="1879"/>
                    <a:pt x="228" y="2176"/>
                  </a:cubicBezTo>
                  <a:cubicBezTo>
                    <a:pt x="388" y="2427"/>
                    <a:pt x="639" y="2495"/>
                    <a:pt x="890" y="2518"/>
                  </a:cubicBezTo>
                  <a:cubicBezTo>
                    <a:pt x="1255" y="2541"/>
                    <a:pt x="1643" y="2541"/>
                    <a:pt x="2031" y="2564"/>
                  </a:cubicBezTo>
                  <a:cubicBezTo>
                    <a:pt x="3218" y="2610"/>
                    <a:pt x="4383" y="2655"/>
                    <a:pt x="5569" y="2701"/>
                  </a:cubicBezTo>
                  <a:cubicBezTo>
                    <a:pt x="6391" y="2747"/>
                    <a:pt x="7190" y="2769"/>
                    <a:pt x="8012" y="2815"/>
                  </a:cubicBezTo>
                  <a:lnTo>
                    <a:pt x="8057" y="2815"/>
                  </a:lnTo>
                  <a:cubicBezTo>
                    <a:pt x="7624" y="1788"/>
                    <a:pt x="7875" y="852"/>
                    <a:pt x="8080" y="327"/>
                  </a:cubicBezTo>
                  <a:cubicBezTo>
                    <a:pt x="6962" y="281"/>
                    <a:pt x="1803" y="7"/>
                    <a:pt x="1392" y="7"/>
                  </a:cubicBezTo>
                  <a:cubicBezTo>
                    <a:pt x="1315" y="7"/>
                    <a:pt x="1215" y="0"/>
                    <a:pt x="1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4"/>
            <p:cNvSpPr/>
            <p:nvPr/>
          </p:nvSpPr>
          <p:spPr>
            <a:xfrm>
              <a:off x="6984350" y="3879950"/>
              <a:ext cx="201450" cy="67350"/>
            </a:xfrm>
            <a:custGeom>
              <a:avLst/>
              <a:gdLst/>
              <a:ahLst/>
              <a:cxnLst/>
              <a:rect l="l" t="t" r="r" b="b"/>
              <a:pathLst>
                <a:path w="8058" h="2694" extrusionOk="0">
                  <a:moveTo>
                    <a:pt x="525" y="1"/>
                  </a:moveTo>
                  <a:cubicBezTo>
                    <a:pt x="274" y="138"/>
                    <a:pt x="91" y="389"/>
                    <a:pt x="46" y="914"/>
                  </a:cubicBezTo>
                  <a:cubicBezTo>
                    <a:pt x="0" y="1279"/>
                    <a:pt x="69" y="1758"/>
                    <a:pt x="228" y="2055"/>
                  </a:cubicBezTo>
                  <a:cubicBezTo>
                    <a:pt x="388" y="2306"/>
                    <a:pt x="639" y="2374"/>
                    <a:pt x="890" y="2397"/>
                  </a:cubicBezTo>
                  <a:cubicBezTo>
                    <a:pt x="1255" y="2420"/>
                    <a:pt x="1643" y="2420"/>
                    <a:pt x="2031" y="2443"/>
                  </a:cubicBezTo>
                  <a:cubicBezTo>
                    <a:pt x="3218" y="2489"/>
                    <a:pt x="4383" y="2534"/>
                    <a:pt x="5569" y="2580"/>
                  </a:cubicBezTo>
                  <a:cubicBezTo>
                    <a:pt x="6391" y="2626"/>
                    <a:pt x="7190" y="2648"/>
                    <a:pt x="8012" y="2694"/>
                  </a:cubicBezTo>
                  <a:lnTo>
                    <a:pt x="8057" y="2694"/>
                  </a:lnTo>
                  <a:cubicBezTo>
                    <a:pt x="7920" y="2352"/>
                    <a:pt x="7852" y="2032"/>
                    <a:pt x="7829" y="1713"/>
                  </a:cubicBezTo>
                  <a:cubicBezTo>
                    <a:pt x="7236" y="1690"/>
                    <a:pt x="6619" y="1667"/>
                    <a:pt x="6026" y="1644"/>
                  </a:cubicBezTo>
                  <a:cubicBezTo>
                    <a:pt x="5900" y="1638"/>
                    <a:pt x="5775" y="1637"/>
                    <a:pt x="5649" y="1637"/>
                  </a:cubicBezTo>
                  <a:cubicBezTo>
                    <a:pt x="5523" y="1637"/>
                    <a:pt x="5397" y="1638"/>
                    <a:pt x="5270" y="1638"/>
                  </a:cubicBezTo>
                  <a:cubicBezTo>
                    <a:pt x="5016" y="1638"/>
                    <a:pt x="4759" y="1633"/>
                    <a:pt x="4497" y="1598"/>
                  </a:cubicBezTo>
                  <a:cubicBezTo>
                    <a:pt x="4040" y="1553"/>
                    <a:pt x="3606" y="1598"/>
                    <a:pt x="3150" y="1439"/>
                  </a:cubicBezTo>
                  <a:cubicBezTo>
                    <a:pt x="2853" y="1347"/>
                    <a:pt x="2534" y="1302"/>
                    <a:pt x="2237" y="1188"/>
                  </a:cubicBezTo>
                  <a:cubicBezTo>
                    <a:pt x="2009" y="1119"/>
                    <a:pt x="1780" y="1073"/>
                    <a:pt x="1552" y="982"/>
                  </a:cubicBezTo>
                  <a:cubicBezTo>
                    <a:pt x="1210" y="822"/>
                    <a:pt x="639" y="503"/>
                    <a:pt x="5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4"/>
            <p:cNvSpPr/>
            <p:nvPr/>
          </p:nvSpPr>
          <p:spPr>
            <a:xfrm>
              <a:off x="6984350" y="3876925"/>
              <a:ext cx="202025" cy="58975"/>
            </a:xfrm>
            <a:custGeom>
              <a:avLst/>
              <a:gdLst/>
              <a:ahLst/>
              <a:cxnLst/>
              <a:rect l="l" t="t" r="r" b="b"/>
              <a:pathLst>
                <a:path w="8081" h="2359" extrusionOk="0">
                  <a:moveTo>
                    <a:pt x="1104" y="0"/>
                  </a:moveTo>
                  <a:cubicBezTo>
                    <a:pt x="693" y="0"/>
                    <a:pt x="136" y="99"/>
                    <a:pt x="46" y="1035"/>
                  </a:cubicBezTo>
                  <a:cubicBezTo>
                    <a:pt x="0" y="1400"/>
                    <a:pt x="69" y="1879"/>
                    <a:pt x="228" y="2176"/>
                  </a:cubicBezTo>
                  <a:cubicBezTo>
                    <a:pt x="274" y="2244"/>
                    <a:pt x="342" y="2313"/>
                    <a:pt x="411" y="2358"/>
                  </a:cubicBezTo>
                  <a:cubicBezTo>
                    <a:pt x="228" y="2062"/>
                    <a:pt x="160" y="1605"/>
                    <a:pt x="205" y="1240"/>
                  </a:cubicBezTo>
                  <a:cubicBezTo>
                    <a:pt x="295" y="305"/>
                    <a:pt x="853" y="206"/>
                    <a:pt x="1275" y="206"/>
                  </a:cubicBezTo>
                  <a:cubicBezTo>
                    <a:pt x="1389" y="206"/>
                    <a:pt x="1493" y="213"/>
                    <a:pt x="1575" y="213"/>
                  </a:cubicBezTo>
                  <a:cubicBezTo>
                    <a:pt x="1940" y="213"/>
                    <a:pt x="6528" y="441"/>
                    <a:pt x="8012" y="510"/>
                  </a:cubicBezTo>
                  <a:cubicBezTo>
                    <a:pt x="8035" y="441"/>
                    <a:pt x="8057" y="396"/>
                    <a:pt x="8080" y="327"/>
                  </a:cubicBezTo>
                  <a:cubicBezTo>
                    <a:pt x="6962" y="281"/>
                    <a:pt x="1803" y="7"/>
                    <a:pt x="1392" y="7"/>
                  </a:cubicBezTo>
                  <a:cubicBezTo>
                    <a:pt x="1315" y="7"/>
                    <a:pt x="1215" y="0"/>
                    <a:pt x="11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4"/>
            <p:cNvSpPr/>
            <p:nvPr/>
          </p:nvSpPr>
          <p:spPr>
            <a:xfrm>
              <a:off x="6814300" y="3857700"/>
              <a:ext cx="376625" cy="20575"/>
            </a:xfrm>
            <a:custGeom>
              <a:avLst/>
              <a:gdLst/>
              <a:ahLst/>
              <a:cxnLst/>
              <a:rect l="l" t="t" r="r" b="b"/>
              <a:pathLst>
                <a:path w="15065" h="823" extrusionOk="0">
                  <a:moveTo>
                    <a:pt x="6802" y="0"/>
                  </a:moveTo>
                  <a:cubicBezTo>
                    <a:pt x="6802" y="0"/>
                    <a:pt x="616" y="92"/>
                    <a:pt x="251" y="183"/>
                  </a:cubicBezTo>
                  <a:cubicBezTo>
                    <a:pt x="160" y="206"/>
                    <a:pt x="69" y="229"/>
                    <a:pt x="0" y="297"/>
                  </a:cubicBezTo>
                  <a:lnTo>
                    <a:pt x="14996" y="822"/>
                  </a:lnTo>
                  <a:cubicBezTo>
                    <a:pt x="15042" y="754"/>
                    <a:pt x="15065" y="685"/>
                    <a:pt x="15065" y="685"/>
                  </a:cubicBezTo>
                  <a:lnTo>
                    <a:pt x="6802" y="0"/>
                  </a:ln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4"/>
            <p:cNvSpPr/>
            <p:nvPr/>
          </p:nvSpPr>
          <p:spPr>
            <a:xfrm>
              <a:off x="6837125" y="3866250"/>
              <a:ext cx="92450" cy="75350"/>
            </a:xfrm>
            <a:custGeom>
              <a:avLst/>
              <a:gdLst/>
              <a:ahLst/>
              <a:cxnLst/>
              <a:rect l="l" t="t" r="r" b="b"/>
              <a:pathLst>
                <a:path w="3698" h="3014" extrusionOk="0">
                  <a:moveTo>
                    <a:pt x="890" y="1"/>
                  </a:moveTo>
                  <a:cubicBezTo>
                    <a:pt x="890" y="1"/>
                    <a:pt x="0" y="1576"/>
                    <a:pt x="913" y="2900"/>
                  </a:cubicBezTo>
                  <a:lnTo>
                    <a:pt x="3561" y="3014"/>
                  </a:lnTo>
                  <a:cubicBezTo>
                    <a:pt x="3561" y="3014"/>
                    <a:pt x="2739" y="1553"/>
                    <a:pt x="3698" y="115"/>
                  </a:cubicBezTo>
                  <a:lnTo>
                    <a:pt x="89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4"/>
            <p:cNvSpPr/>
            <p:nvPr/>
          </p:nvSpPr>
          <p:spPr>
            <a:xfrm>
              <a:off x="6833700" y="3866250"/>
              <a:ext cx="92450" cy="75350"/>
            </a:xfrm>
            <a:custGeom>
              <a:avLst/>
              <a:gdLst/>
              <a:ahLst/>
              <a:cxnLst/>
              <a:rect l="l" t="t" r="r" b="b"/>
              <a:pathLst>
                <a:path w="3698" h="3014" extrusionOk="0">
                  <a:moveTo>
                    <a:pt x="890" y="1"/>
                  </a:moveTo>
                  <a:cubicBezTo>
                    <a:pt x="890" y="1"/>
                    <a:pt x="0" y="1576"/>
                    <a:pt x="913" y="2900"/>
                  </a:cubicBezTo>
                  <a:lnTo>
                    <a:pt x="3561" y="3014"/>
                  </a:lnTo>
                  <a:cubicBezTo>
                    <a:pt x="3561" y="3014"/>
                    <a:pt x="2739" y="1553"/>
                    <a:pt x="3698" y="115"/>
                  </a:cubicBezTo>
                  <a:lnTo>
                    <a:pt x="8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4"/>
            <p:cNvSpPr/>
            <p:nvPr/>
          </p:nvSpPr>
          <p:spPr>
            <a:xfrm>
              <a:off x="7108175" y="3903350"/>
              <a:ext cx="73050" cy="5725"/>
            </a:xfrm>
            <a:custGeom>
              <a:avLst/>
              <a:gdLst/>
              <a:ahLst/>
              <a:cxnLst/>
              <a:rect l="l" t="t" r="r" b="b"/>
              <a:pathLst>
                <a:path w="2922" h="229" extrusionOk="0">
                  <a:moveTo>
                    <a:pt x="0" y="0"/>
                  </a:moveTo>
                  <a:lnTo>
                    <a:pt x="2876" y="229"/>
                  </a:lnTo>
                  <a:cubicBezTo>
                    <a:pt x="2899" y="160"/>
                    <a:pt x="2899" y="92"/>
                    <a:pt x="2922" y="23"/>
                  </a:cubicBezTo>
                  <a:lnTo>
                    <a:pt x="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4"/>
            <p:cNvSpPr/>
            <p:nvPr/>
          </p:nvSpPr>
          <p:spPr>
            <a:xfrm>
              <a:off x="7153250" y="3918175"/>
              <a:ext cx="26850" cy="6875"/>
            </a:xfrm>
            <a:custGeom>
              <a:avLst/>
              <a:gdLst/>
              <a:ahLst/>
              <a:cxnLst/>
              <a:rect l="l" t="t" r="r" b="b"/>
              <a:pathLst>
                <a:path w="1074" h="275" extrusionOk="0">
                  <a:moveTo>
                    <a:pt x="1073" y="1"/>
                  </a:moveTo>
                  <a:lnTo>
                    <a:pt x="0" y="206"/>
                  </a:lnTo>
                  <a:lnTo>
                    <a:pt x="1073" y="275"/>
                  </a:lnTo>
                  <a:cubicBezTo>
                    <a:pt x="1073" y="184"/>
                    <a:pt x="1073" y="69"/>
                    <a:pt x="1073" y="1"/>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4"/>
            <p:cNvSpPr/>
            <p:nvPr/>
          </p:nvSpPr>
          <p:spPr>
            <a:xfrm>
              <a:off x="7015150" y="3909050"/>
              <a:ext cx="164950" cy="8600"/>
            </a:xfrm>
            <a:custGeom>
              <a:avLst/>
              <a:gdLst/>
              <a:ahLst/>
              <a:cxnLst/>
              <a:rect l="l" t="t" r="r" b="b"/>
              <a:pathLst>
                <a:path w="6598" h="344" extrusionOk="0">
                  <a:moveTo>
                    <a:pt x="6597" y="1"/>
                  </a:moveTo>
                  <a:lnTo>
                    <a:pt x="1" y="183"/>
                  </a:lnTo>
                  <a:lnTo>
                    <a:pt x="6597" y="343"/>
                  </a:lnTo>
                  <a:cubicBezTo>
                    <a:pt x="6597" y="229"/>
                    <a:pt x="6597" y="115"/>
                    <a:pt x="659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4"/>
            <p:cNvSpPr/>
            <p:nvPr/>
          </p:nvSpPr>
          <p:spPr>
            <a:xfrm>
              <a:off x="7037975" y="3932450"/>
              <a:ext cx="144975" cy="6300"/>
            </a:xfrm>
            <a:custGeom>
              <a:avLst/>
              <a:gdLst/>
              <a:ahLst/>
              <a:cxnLst/>
              <a:rect l="l" t="t" r="r" b="b"/>
              <a:pathLst>
                <a:path w="5799" h="252" extrusionOk="0">
                  <a:moveTo>
                    <a:pt x="1" y="1"/>
                  </a:moveTo>
                  <a:lnTo>
                    <a:pt x="5798" y="252"/>
                  </a:lnTo>
                  <a:cubicBezTo>
                    <a:pt x="5775" y="183"/>
                    <a:pt x="5753" y="92"/>
                    <a:pt x="5730" y="23"/>
                  </a:cubicBezTo>
                  <a:lnTo>
                    <a:pt x="1" y="1"/>
                  </a:ln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4"/>
            <p:cNvSpPr/>
            <p:nvPr/>
          </p:nvSpPr>
          <p:spPr>
            <a:xfrm>
              <a:off x="7109450" y="3888275"/>
              <a:ext cx="150825" cy="7100"/>
            </a:xfrm>
            <a:custGeom>
              <a:avLst/>
              <a:gdLst/>
              <a:ahLst/>
              <a:cxnLst/>
              <a:rect l="l" t="t" r="r" b="b"/>
              <a:pathLst>
                <a:path w="6033" h="284" extrusionOk="0">
                  <a:moveTo>
                    <a:pt x="254" y="1"/>
                  </a:moveTo>
                  <a:cubicBezTo>
                    <a:pt x="91" y="1"/>
                    <a:pt x="1" y="4"/>
                    <a:pt x="7" y="10"/>
                  </a:cubicBezTo>
                  <a:cubicBezTo>
                    <a:pt x="75" y="56"/>
                    <a:pt x="4869" y="238"/>
                    <a:pt x="5987" y="284"/>
                  </a:cubicBezTo>
                  <a:cubicBezTo>
                    <a:pt x="5987" y="238"/>
                    <a:pt x="6010" y="193"/>
                    <a:pt x="6033" y="147"/>
                  </a:cubicBezTo>
                  <a:cubicBezTo>
                    <a:pt x="5031" y="108"/>
                    <a:pt x="1259" y="1"/>
                    <a:pt x="25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4"/>
            <p:cNvSpPr/>
            <p:nvPr/>
          </p:nvSpPr>
          <p:spPr>
            <a:xfrm>
              <a:off x="6790900" y="3870250"/>
              <a:ext cx="190050" cy="63925"/>
            </a:xfrm>
            <a:custGeom>
              <a:avLst/>
              <a:gdLst/>
              <a:ahLst/>
              <a:cxnLst/>
              <a:rect l="l" t="t" r="r" b="b"/>
              <a:pathLst>
                <a:path w="7602" h="2557" extrusionOk="0">
                  <a:moveTo>
                    <a:pt x="822" y="1"/>
                  </a:moveTo>
                  <a:lnTo>
                    <a:pt x="822" y="1"/>
                  </a:lnTo>
                  <a:cubicBezTo>
                    <a:pt x="0" y="1735"/>
                    <a:pt x="1027" y="2557"/>
                    <a:pt x="1027" y="2557"/>
                  </a:cubicBezTo>
                  <a:cubicBezTo>
                    <a:pt x="343" y="1119"/>
                    <a:pt x="1005" y="366"/>
                    <a:pt x="1005" y="366"/>
                  </a:cubicBezTo>
                  <a:lnTo>
                    <a:pt x="7601" y="274"/>
                  </a:lnTo>
                  <a:lnTo>
                    <a:pt x="822" y="1"/>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4"/>
            <p:cNvSpPr/>
            <p:nvPr/>
          </p:nvSpPr>
          <p:spPr>
            <a:xfrm>
              <a:off x="6800600" y="3887375"/>
              <a:ext cx="179775" cy="33700"/>
            </a:xfrm>
            <a:custGeom>
              <a:avLst/>
              <a:gdLst/>
              <a:ahLst/>
              <a:cxnLst/>
              <a:rect l="l" t="t" r="r" b="b"/>
              <a:pathLst>
                <a:path w="7191" h="1348" extrusionOk="0">
                  <a:moveTo>
                    <a:pt x="92" y="0"/>
                  </a:moveTo>
                  <a:cubicBezTo>
                    <a:pt x="46" y="137"/>
                    <a:pt x="23" y="320"/>
                    <a:pt x="0" y="525"/>
                  </a:cubicBezTo>
                  <a:cubicBezTo>
                    <a:pt x="0" y="685"/>
                    <a:pt x="0" y="868"/>
                    <a:pt x="23" y="1027"/>
                  </a:cubicBezTo>
                  <a:lnTo>
                    <a:pt x="7145" y="1347"/>
                  </a:lnTo>
                  <a:lnTo>
                    <a:pt x="7190" y="297"/>
                  </a:lnTo>
                  <a:lnTo>
                    <a:pt x="92"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4"/>
            <p:cNvSpPr/>
            <p:nvPr/>
          </p:nvSpPr>
          <p:spPr>
            <a:xfrm>
              <a:off x="6798875" y="3865125"/>
              <a:ext cx="19425" cy="72475"/>
            </a:xfrm>
            <a:custGeom>
              <a:avLst/>
              <a:gdLst/>
              <a:ahLst/>
              <a:cxnLst/>
              <a:rect l="l" t="t" r="r" b="b"/>
              <a:pathLst>
                <a:path w="777" h="2899" extrusionOk="0">
                  <a:moveTo>
                    <a:pt x="549" y="0"/>
                  </a:moveTo>
                  <a:cubicBezTo>
                    <a:pt x="526" y="23"/>
                    <a:pt x="457" y="46"/>
                    <a:pt x="412" y="91"/>
                  </a:cubicBezTo>
                  <a:cubicBezTo>
                    <a:pt x="343" y="160"/>
                    <a:pt x="298" y="228"/>
                    <a:pt x="252" y="320"/>
                  </a:cubicBezTo>
                  <a:cubicBezTo>
                    <a:pt x="206" y="411"/>
                    <a:pt x="161" y="525"/>
                    <a:pt x="138" y="616"/>
                  </a:cubicBezTo>
                  <a:cubicBezTo>
                    <a:pt x="69" y="845"/>
                    <a:pt x="46" y="1073"/>
                    <a:pt x="24" y="1233"/>
                  </a:cubicBezTo>
                  <a:cubicBezTo>
                    <a:pt x="1" y="1324"/>
                    <a:pt x="1" y="1392"/>
                    <a:pt x="1" y="1438"/>
                  </a:cubicBezTo>
                  <a:cubicBezTo>
                    <a:pt x="1" y="1484"/>
                    <a:pt x="1" y="1484"/>
                    <a:pt x="1" y="1507"/>
                  </a:cubicBezTo>
                  <a:lnTo>
                    <a:pt x="1" y="1529"/>
                  </a:lnTo>
                  <a:cubicBezTo>
                    <a:pt x="1" y="1529"/>
                    <a:pt x="1" y="1552"/>
                    <a:pt x="1" y="1598"/>
                  </a:cubicBezTo>
                  <a:cubicBezTo>
                    <a:pt x="1" y="1666"/>
                    <a:pt x="1" y="1735"/>
                    <a:pt x="24" y="1826"/>
                  </a:cubicBezTo>
                  <a:cubicBezTo>
                    <a:pt x="24" y="1895"/>
                    <a:pt x="46" y="2009"/>
                    <a:pt x="69" y="2100"/>
                  </a:cubicBezTo>
                  <a:cubicBezTo>
                    <a:pt x="92" y="2214"/>
                    <a:pt x="138" y="2306"/>
                    <a:pt x="183" y="2397"/>
                  </a:cubicBezTo>
                  <a:cubicBezTo>
                    <a:pt x="206" y="2442"/>
                    <a:pt x="206" y="2442"/>
                    <a:pt x="229" y="2488"/>
                  </a:cubicBezTo>
                  <a:cubicBezTo>
                    <a:pt x="229" y="2488"/>
                    <a:pt x="252" y="2511"/>
                    <a:pt x="275" y="2534"/>
                  </a:cubicBezTo>
                  <a:cubicBezTo>
                    <a:pt x="275" y="2557"/>
                    <a:pt x="298" y="2579"/>
                    <a:pt x="320" y="2602"/>
                  </a:cubicBezTo>
                  <a:cubicBezTo>
                    <a:pt x="320" y="2625"/>
                    <a:pt x="343" y="2648"/>
                    <a:pt x="366" y="2648"/>
                  </a:cubicBezTo>
                  <a:cubicBezTo>
                    <a:pt x="366" y="2671"/>
                    <a:pt x="389" y="2671"/>
                    <a:pt x="389" y="2671"/>
                  </a:cubicBezTo>
                  <a:cubicBezTo>
                    <a:pt x="389" y="2694"/>
                    <a:pt x="412" y="2694"/>
                    <a:pt x="412" y="2694"/>
                  </a:cubicBezTo>
                  <a:cubicBezTo>
                    <a:pt x="435" y="2716"/>
                    <a:pt x="457" y="2739"/>
                    <a:pt x="457" y="2739"/>
                  </a:cubicBezTo>
                  <a:cubicBezTo>
                    <a:pt x="503" y="2762"/>
                    <a:pt x="526" y="2785"/>
                    <a:pt x="549" y="2808"/>
                  </a:cubicBezTo>
                  <a:cubicBezTo>
                    <a:pt x="594" y="2830"/>
                    <a:pt x="617" y="2830"/>
                    <a:pt x="640" y="2853"/>
                  </a:cubicBezTo>
                  <a:cubicBezTo>
                    <a:pt x="663" y="2853"/>
                    <a:pt x="663" y="2853"/>
                    <a:pt x="686" y="2876"/>
                  </a:cubicBezTo>
                  <a:lnTo>
                    <a:pt x="708" y="2876"/>
                  </a:lnTo>
                  <a:cubicBezTo>
                    <a:pt x="754" y="2899"/>
                    <a:pt x="777" y="2899"/>
                    <a:pt x="777" y="2899"/>
                  </a:cubicBezTo>
                  <a:cubicBezTo>
                    <a:pt x="777" y="2899"/>
                    <a:pt x="754" y="2876"/>
                    <a:pt x="708" y="2853"/>
                  </a:cubicBezTo>
                  <a:cubicBezTo>
                    <a:pt x="708" y="2853"/>
                    <a:pt x="686" y="2853"/>
                    <a:pt x="686" y="2830"/>
                  </a:cubicBezTo>
                  <a:lnTo>
                    <a:pt x="663" y="2830"/>
                  </a:lnTo>
                  <a:cubicBezTo>
                    <a:pt x="640" y="2808"/>
                    <a:pt x="594" y="2785"/>
                    <a:pt x="571" y="2762"/>
                  </a:cubicBezTo>
                  <a:cubicBezTo>
                    <a:pt x="457" y="2694"/>
                    <a:pt x="320" y="2557"/>
                    <a:pt x="252" y="2351"/>
                  </a:cubicBezTo>
                  <a:cubicBezTo>
                    <a:pt x="206" y="2260"/>
                    <a:pt x="161" y="2169"/>
                    <a:pt x="138" y="2077"/>
                  </a:cubicBezTo>
                  <a:cubicBezTo>
                    <a:pt x="115" y="1963"/>
                    <a:pt x="115" y="1872"/>
                    <a:pt x="115" y="1803"/>
                  </a:cubicBezTo>
                  <a:cubicBezTo>
                    <a:pt x="92" y="1712"/>
                    <a:pt x="92" y="1644"/>
                    <a:pt x="92" y="1598"/>
                  </a:cubicBezTo>
                  <a:cubicBezTo>
                    <a:pt x="92" y="1552"/>
                    <a:pt x="92" y="1529"/>
                    <a:pt x="92" y="1529"/>
                  </a:cubicBezTo>
                  <a:cubicBezTo>
                    <a:pt x="92" y="1529"/>
                    <a:pt x="92" y="1529"/>
                    <a:pt x="92" y="1507"/>
                  </a:cubicBezTo>
                  <a:cubicBezTo>
                    <a:pt x="92" y="1484"/>
                    <a:pt x="92" y="1484"/>
                    <a:pt x="92" y="1461"/>
                  </a:cubicBezTo>
                  <a:cubicBezTo>
                    <a:pt x="92" y="1392"/>
                    <a:pt x="92" y="1324"/>
                    <a:pt x="115" y="1256"/>
                  </a:cubicBezTo>
                  <a:cubicBezTo>
                    <a:pt x="115" y="1096"/>
                    <a:pt x="138" y="868"/>
                    <a:pt x="206" y="662"/>
                  </a:cubicBezTo>
                  <a:cubicBezTo>
                    <a:pt x="229" y="548"/>
                    <a:pt x="252" y="434"/>
                    <a:pt x="298" y="365"/>
                  </a:cubicBezTo>
                  <a:cubicBezTo>
                    <a:pt x="343" y="274"/>
                    <a:pt x="389" y="183"/>
                    <a:pt x="435" y="137"/>
                  </a:cubicBezTo>
                  <a:cubicBezTo>
                    <a:pt x="480" y="69"/>
                    <a:pt x="526" y="46"/>
                    <a:pt x="571" y="23"/>
                  </a:cubicBezTo>
                  <a:cubicBezTo>
                    <a:pt x="571" y="23"/>
                    <a:pt x="594" y="0"/>
                    <a:pt x="5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4"/>
            <p:cNvSpPr/>
            <p:nvPr/>
          </p:nvSpPr>
          <p:spPr>
            <a:xfrm>
              <a:off x="6815425" y="3863975"/>
              <a:ext cx="370950" cy="87900"/>
            </a:xfrm>
            <a:custGeom>
              <a:avLst/>
              <a:gdLst/>
              <a:ahLst/>
              <a:cxnLst/>
              <a:rect l="l" t="t" r="r" b="b"/>
              <a:pathLst>
                <a:path w="14838" h="3516" extrusionOk="0">
                  <a:moveTo>
                    <a:pt x="1" y="1"/>
                  </a:moveTo>
                  <a:cubicBezTo>
                    <a:pt x="24" y="1"/>
                    <a:pt x="46" y="23"/>
                    <a:pt x="69" y="23"/>
                  </a:cubicBezTo>
                  <a:lnTo>
                    <a:pt x="297" y="23"/>
                  </a:lnTo>
                  <a:cubicBezTo>
                    <a:pt x="503" y="46"/>
                    <a:pt x="800" y="69"/>
                    <a:pt x="1142" y="69"/>
                  </a:cubicBezTo>
                  <a:cubicBezTo>
                    <a:pt x="1850" y="115"/>
                    <a:pt x="2785" y="160"/>
                    <a:pt x="3721" y="206"/>
                  </a:cubicBezTo>
                  <a:cubicBezTo>
                    <a:pt x="5045" y="274"/>
                    <a:pt x="6346" y="343"/>
                    <a:pt x="7008" y="366"/>
                  </a:cubicBezTo>
                  <a:cubicBezTo>
                    <a:pt x="7008" y="366"/>
                    <a:pt x="6985" y="389"/>
                    <a:pt x="6985" y="411"/>
                  </a:cubicBezTo>
                  <a:cubicBezTo>
                    <a:pt x="6962" y="411"/>
                    <a:pt x="6940" y="434"/>
                    <a:pt x="6940" y="434"/>
                  </a:cubicBezTo>
                  <a:cubicBezTo>
                    <a:pt x="6917" y="457"/>
                    <a:pt x="6917" y="480"/>
                    <a:pt x="6894" y="503"/>
                  </a:cubicBezTo>
                  <a:cubicBezTo>
                    <a:pt x="6871" y="525"/>
                    <a:pt x="6826" y="571"/>
                    <a:pt x="6803" y="617"/>
                  </a:cubicBezTo>
                  <a:cubicBezTo>
                    <a:pt x="6757" y="685"/>
                    <a:pt x="6689" y="799"/>
                    <a:pt x="6643" y="891"/>
                  </a:cubicBezTo>
                  <a:cubicBezTo>
                    <a:pt x="6620" y="1005"/>
                    <a:pt x="6574" y="1119"/>
                    <a:pt x="6552" y="1210"/>
                  </a:cubicBezTo>
                  <a:cubicBezTo>
                    <a:pt x="6529" y="1324"/>
                    <a:pt x="6506" y="1416"/>
                    <a:pt x="6506" y="1507"/>
                  </a:cubicBezTo>
                  <a:cubicBezTo>
                    <a:pt x="6483" y="1598"/>
                    <a:pt x="6483" y="1667"/>
                    <a:pt x="6483" y="1712"/>
                  </a:cubicBezTo>
                  <a:cubicBezTo>
                    <a:pt x="6483" y="1781"/>
                    <a:pt x="6483" y="1804"/>
                    <a:pt x="6483" y="1804"/>
                  </a:cubicBezTo>
                  <a:cubicBezTo>
                    <a:pt x="6483" y="1804"/>
                    <a:pt x="6483" y="1804"/>
                    <a:pt x="6483" y="1827"/>
                  </a:cubicBezTo>
                  <a:cubicBezTo>
                    <a:pt x="6483" y="1827"/>
                    <a:pt x="6460" y="1849"/>
                    <a:pt x="6483" y="1872"/>
                  </a:cubicBezTo>
                  <a:cubicBezTo>
                    <a:pt x="6483" y="1895"/>
                    <a:pt x="6483" y="1941"/>
                    <a:pt x="6483" y="1963"/>
                  </a:cubicBezTo>
                  <a:cubicBezTo>
                    <a:pt x="6483" y="2009"/>
                    <a:pt x="6483" y="2055"/>
                    <a:pt x="6483" y="2100"/>
                  </a:cubicBezTo>
                  <a:cubicBezTo>
                    <a:pt x="6483" y="2260"/>
                    <a:pt x="6552" y="2511"/>
                    <a:pt x="6643" y="2694"/>
                  </a:cubicBezTo>
                  <a:cubicBezTo>
                    <a:pt x="6734" y="2876"/>
                    <a:pt x="6871" y="3036"/>
                    <a:pt x="6962" y="3128"/>
                  </a:cubicBezTo>
                  <a:cubicBezTo>
                    <a:pt x="6301" y="3105"/>
                    <a:pt x="5045" y="3036"/>
                    <a:pt x="3790" y="2991"/>
                  </a:cubicBezTo>
                  <a:cubicBezTo>
                    <a:pt x="2877" y="2968"/>
                    <a:pt x="1941" y="2945"/>
                    <a:pt x="1256" y="2899"/>
                  </a:cubicBezTo>
                  <a:cubicBezTo>
                    <a:pt x="914" y="2899"/>
                    <a:pt x="617" y="2899"/>
                    <a:pt x="412" y="2876"/>
                  </a:cubicBezTo>
                  <a:lnTo>
                    <a:pt x="92" y="2876"/>
                  </a:lnTo>
                  <a:cubicBezTo>
                    <a:pt x="92" y="2876"/>
                    <a:pt x="92" y="2876"/>
                    <a:pt x="115" y="2899"/>
                  </a:cubicBezTo>
                  <a:lnTo>
                    <a:pt x="183" y="2899"/>
                  </a:lnTo>
                  <a:cubicBezTo>
                    <a:pt x="229" y="2899"/>
                    <a:pt x="320" y="2899"/>
                    <a:pt x="412" y="2922"/>
                  </a:cubicBezTo>
                  <a:cubicBezTo>
                    <a:pt x="617" y="2922"/>
                    <a:pt x="914" y="2945"/>
                    <a:pt x="1256" y="2968"/>
                  </a:cubicBezTo>
                  <a:cubicBezTo>
                    <a:pt x="1941" y="2991"/>
                    <a:pt x="2877" y="3036"/>
                    <a:pt x="3790" y="3082"/>
                  </a:cubicBezTo>
                  <a:cubicBezTo>
                    <a:pt x="5182" y="3150"/>
                    <a:pt x="6552" y="3219"/>
                    <a:pt x="7168" y="3242"/>
                  </a:cubicBezTo>
                  <a:cubicBezTo>
                    <a:pt x="7191" y="3265"/>
                    <a:pt x="7191" y="3265"/>
                    <a:pt x="7191" y="3265"/>
                  </a:cubicBezTo>
                  <a:cubicBezTo>
                    <a:pt x="7191" y="3265"/>
                    <a:pt x="7191" y="3265"/>
                    <a:pt x="7191" y="3242"/>
                  </a:cubicBezTo>
                  <a:cubicBezTo>
                    <a:pt x="7373" y="3265"/>
                    <a:pt x="7487" y="3265"/>
                    <a:pt x="7487" y="3265"/>
                  </a:cubicBezTo>
                  <a:cubicBezTo>
                    <a:pt x="7487" y="3265"/>
                    <a:pt x="9336" y="3333"/>
                    <a:pt x="11185" y="3401"/>
                  </a:cubicBezTo>
                  <a:cubicBezTo>
                    <a:pt x="12098" y="3424"/>
                    <a:pt x="13034" y="3470"/>
                    <a:pt x="13719" y="3493"/>
                  </a:cubicBezTo>
                  <a:cubicBezTo>
                    <a:pt x="14061" y="3493"/>
                    <a:pt x="14358" y="3516"/>
                    <a:pt x="14563" y="3516"/>
                  </a:cubicBezTo>
                  <a:lnTo>
                    <a:pt x="14792" y="3516"/>
                  </a:lnTo>
                  <a:cubicBezTo>
                    <a:pt x="14746" y="3493"/>
                    <a:pt x="14655" y="3493"/>
                    <a:pt x="14563" y="3493"/>
                  </a:cubicBezTo>
                  <a:cubicBezTo>
                    <a:pt x="14358" y="3470"/>
                    <a:pt x="14061" y="3470"/>
                    <a:pt x="13719" y="3447"/>
                  </a:cubicBezTo>
                  <a:cubicBezTo>
                    <a:pt x="13034" y="3401"/>
                    <a:pt x="12098" y="3356"/>
                    <a:pt x="11185" y="3310"/>
                  </a:cubicBezTo>
                  <a:cubicBezTo>
                    <a:pt x="9336" y="3219"/>
                    <a:pt x="7487" y="3150"/>
                    <a:pt x="7487" y="3150"/>
                  </a:cubicBezTo>
                  <a:cubicBezTo>
                    <a:pt x="7487" y="3150"/>
                    <a:pt x="7328" y="3128"/>
                    <a:pt x="7031" y="3128"/>
                  </a:cubicBezTo>
                  <a:cubicBezTo>
                    <a:pt x="7031" y="3128"/>
                    <a:pt x="7031" y="3105"/>
                    <a:pt x="7008" y="3105"/>
                  </a:cubicBezTo>
                  <a:cubicBezTo>
                    <a:pt x="6917" y="3013"/>
                    <a:pt x="6780" y="2854"/>
                    <a:pt x="6711" y="2648"/>
                  </a:cubicBezTo>
                  <a:cubicBezTo>
                    <a:pt x="6620" y="2466"/>
                    <a:pt x="6574" y="2237"/>
                    <a:pt x="6574" y="2078"/>
                  </a:cubicBezTo>
                  <a:cubicBezTo>
                    <a:pt x="6574" y="2032"/>
                    <a:pt x="6552" y="2009"/>
                    <a:pt x="6574" y="1963"/>
                  </a:cubicBezTo>
                  <a:cubicBezTo>
                    <a:pt x="6574" y="1941"/>
                    <a:pt x="6574" y="1918"/>
                    <a:pt x="6574" y="1872"/>
                  </a:cubicBezTo>
                  <a:cubicBezTo>
                    <a:pt x="6574" y="1849"/>
                    <a:pt x="6574" y="1849"/>
                    <a:pt x="6574" y="1827"/>
                  </a:cubicBezTo>
                  <a:cubicBezTo>
                    <a:pt x="6574" y="1804"/>
                    <a:pt x="6574" y="1804"/>
                    <a:pt x="6574" y="1804"/>
                  </a:cubicBezTo>
                  <a:cubicBezTo>
                    <a:pt x="6574" y="1804"/>
                    <a:pt x="6574" y="1781"/>
                    <a:pt x="6574" y="1735"/>
                  </a:cubicBezTo>
                  <a:cubicBezTo>
                    <a:pt x="6574" y="1690"/>
                    <a:pt x="6574" y="1621"/>
                    <a:pt x="6597" y="1530"/>
                  </a:cubicBezTo>
                  <a:cubicBezTo>
                    <a:pt x="6597" y="1438"/>
                    <a:pt x="6620" y="1347"/>
                    <a:pt x="6643" y="1233"/>
                  </a:cubicBezTo>
                  <a:cubicBezTo>
                    <a:pt x="6643" y="1142"/>
                    <a:pt x="6689" y="1028"/>
                    <a:pt x="6711" y="936"/>
                  </a:cubicBezTo>
                  <a:cubicBezTo>
                    <a:pt x="6757" y="822"/>
                    <a:pt x="6803" y="731"/>
                    <a:pt x="6848" y="640"/>
                  </a:cubicBezTo>
                  <a:cubicBezTo>
                    <a:pt x="6871" y="617"/>
                    <a:pt x="6894" y="571"/>
                    <a:pt x="6917" y="525"/>
                  </a:cubicBezTo>
                  <a:cubicBezTo>
                    <a:pt x="6940" y="525"/>
                    <a:pt x="6940" y="503"/>
                    <a:pt x="6962" y="480"/>
                  </a:cubicBezTo>
                  <a:cubicBezTo>
                    <a:pt x="6985" y="457"/>
                    <a:pt x="6985" y="457"/>
                    <a:pt x="7008" y="434"/>
                  </a:cubicBezTo>
                  <a:cubicBezTo>
                    <a:pt x="7031" y="411"/>
                    <a:pt x="7054" y="389"/>
                    <a:pt x="7077" y="366"/>
                  </a:cubicBezTo>
                  <a:cubicBezTo>
                    <a:pt x="7305" y="389"/>
                    <a:pt x="7465" y="389"/>
                    <a:pt x="7465" y="389"/>
                  </a:cubicBezTo>
                  <a:cubicBezTo>
                    <a:pt x="7465" y="389"/>
                    <a:pt x="9336" y="457"/>
                    <a:pt x="11185" y="525"/>
                  </a:cubicBezTo>
                  <a:cubicBezTo>
                    <a:pt x="12121" y="571"/>
                    <a:pt x="13057" y="594"/>
                    <a:pt x="13764" y="617"/>
                  </a:cubicBezTo>
                  <a:cubicBezTo>
                    <a:pt x="14107" y="640"/>
                    <a:pt x="14404" y="640"/>
                    <a:pt x="14609" y="640"/>
                  </a:cubicBezTo>
                  <a:lnTo>
                    <a:pt x="14837" y="640"/>
                  </a:lnTo>
                  <a:cubicBezTo>
                    <a:pt x="14792" y="640"/>
                    <a:pt x="14700" y="617"/>
                    <a:pt x="14609" y="617"/>
                  </a:cubicBezTo>
                  <a:cubicBezTo>
                    <a:pt x="14404" y="617"/>
                    <a:pt x="14107" y="594"/>
                    <a:pt x="13764" y="571"/>
                  </a:cubicBezTo>
                  <a:cubicBezTo>
                    <a:pt x="13057" y="525"/>
                    <a:pt x="12121" y="480"/>
                    <a:pt x="11185" y="434"/>
                  </a:cubicBezTo>
                  <a:cubicBezTo>
                    <a:pt x="9336" y="343"/>
                    <a:pt x="7465" y="274"/>
                    <a:pt x="7465" y="274"/>
                  </a:cubicBezTo>
                  <a:cubicBezTo>
                    <a:pt x="7465" y="274"/>
                    <a:pt x="5593" y="183"/>
                    <a:pt x="3721" y="115"/>
                  </a:cubicBezTo>
                  <a:cubicBezTo>
                    <a:pt x="2785" y="92"/>
                    <a:pt x="1850" y="46"/>
                    <a:pt x="1165" y="23"/>
                  </a:cubicBezTo>
                  <a:cubicBezTo>
                    <a:pt x="800" y="23"/>
                    <a:pt x="503" y="23"/>
                    <a:pt x="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4"/>
            <p:cNvSpPr/>
            <p:nvPr/>
          </p:nvSpPr>
          <p:spPr>
            <a:xfrm>
              <a:off x="6820575" y="3855975"/>
              <a:ext cx="370350" cy="18875"/>
            </a:xfrm>
            <a:custGeom>
              <a:avLst/>
              <a:gdLst/>
              <a:ahLst/>
              <a:cxnLst/>
              <a:rect l="l" t="t" r="r" b="b"/>
              <a:pathLst>
                <a:path w="14814" h="755" extrusionOk="0">
                  <a:moveTo>
                    <a:pt x="6551" y="1"/>
                  </a:moveTo>
                  <a:lnTo>
                    <a:pt x="4908" y="69"/>
                  </a:lnTo>
                  <a:lnTo>
                    <a:pt x="4086" y="92"/>
                  </a:lnTo>
                  <a:lnTo>
                    <a:pt x="3287" y="115"/>
                  </a:lnTo>
                  <a:lnTo>
                    <a:pt x="2465" y="138"/>
                  </a:lnTo>
                  <a:lnTo>
                    <a:pt x="1644" y="184"/>
                  </a:lnTo>
                  <a:cubicBezTo>
                    <a:pt x="1096" y="206"/>
                    <a:pt x="548" y="229"/>
                    <a:pt x="0" y="252"/>
                  </a:cubicBezTo>
                  <a:cubicBezTo>
                    <a:pt x="548" y="252"/>
                    <a:pt x="1096" y="229"/>
                    <a:pt x="1644" y="229"/>
                  </a:cubicBezTo>
                  <a:lnTo>
                    <a:pt x="2465" y="206"/>
                  </a:lnTo>
                  <a:lnTo>
                    <a:pt x="3287" y="184"/>
                  </a:lnTo>
                  <a:lnTo>
                    <a:pt x="4086" y="184"/>
                  </a:lnTo>
                  <a:lnTo>
                    <a:pt x="4908" y="161"/>
                  </a:lnTo>
                  <a:lnTo>
                    <a:pt x="6551" y="115"/>
                  </a:lnTo>
                  <a:lnTo>
                    <a:pt x="7578" y="206"/>
                  </a:lnTo>
                  <a:lnTo>
                    <a:pt x="8605" y="275"/>
                  </a:lnTo>
                  <a:lnTo>
                    <a:pt x="10682" y="457"/>
                  </a:lnTo>
                  <a:lnTo>
                    <a:pt x="12760" y="617"/>
                  </a:lnTo>
                  <a:lnTo>
                    <a:pt x="13787" y="686"/>
                  </a:lnTo>
                  <a:lnTo>
                    <a:pt x="14814" y="754"/>
                  </a:lnTo>
                  <a:lnTo>
                    <a:pt x="14814" y="754"/>
                  </a:lnTo>
                  <a:lnTo>
                    <a:pt x="13787" y="663"/>
                  </a:lnTo>
                  <a:lnTo>
                    <a:pt x="12760" y="572"/>
                  </a:lnTo>
                  <a:lnTo>
                    <a:pt x="10682" y="366"/>
                  </a:lnTo>
                  <a:lnTo>
                    <a:pt x="8628" y="184"/>
                  </a:lnTo>
                  <a:lnTo>
                    <a:pt x="7578" y="92"/>
                  </a:lnTo>
                  <a:lnTo>
                    <a:pt x="6551" y="1"/>
                  </a:lnTo>
                  <a:close/>
                </a:path>
              </a:pathLst>
            </a:custGeom>
            <a:solidFill>
              <a:srgbClr val="FF91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4"/>
            <p:cNvSpPr/>
            <p:nvPr/>
          </p:nvSpPr>
          <p:spPr>
            <a:xfrm>
              <a:off x="6822275" y="3885100"/>
              <a:ext cx="159225" cy="53650"/>
            </a:xfrm>
            <a:custGeom>
              <a:avLst/>
              <a:gdLst/>
              <a:ahLst/>
              <a:cxnLst/>
              <a:rect l="l" t="t" r="r" b="b"/>
              <a:pathLst>
                <a:path w="6369" h="2146" extrusionOk="0">
                  <a:moveTo>
                    <a:pt x="6186" y="0"/>
                  </a:moveTo>
                  <a:cubicBezTo>
                    <a:pt x="4862" y="1392"/>
                    <a:pt x="1" y="1895"/>
                    <a:pt x="1" y="1895"/>
                  </a:cubicBezTo>
                  <a:lnTo>
                    <a:pt x="6369" y="2146"/>
                  </a:lnTo>
                  <a:cubicBezTo>
                    <a:pt x="5570" y="1278"/>
                    <a:pt x="6186" y="0"/>
                    <a:pt x="6186"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4"/>
            <p:cNvSpPr/>
            <p:nvPr/>
          </p:nvSpPr>
          <p:spPr>
            <a:xfrm>
              <a:off x="7054525" y="3698025"/>
              <a:ext cx="222000" cy="306450"/>
            </a:xfrm>
            <a:custGeom>
              <a:avLst/>
              <a:gdLst/>
              <a:ahLst/>
              <a:cxnLst/>
              <a:rect l="l" t="t" r="r" b="b"/>
              <a:pathLst>
                <a:path w="8880" h="12258" extrusionOk="0">
                  <a:moveTo>
                    <a:pt x="5913" y="0"/>
                  </a:moveTo>
                  <a:cubicBezTo>
                    <a:pt x="5043" y="0"/>
                    <a:pt x="4556" y="1695"/>
                    <a:pt x="4497" y="2347"/>
                  </a:cubicBezTo>
                  <a:cubicBezTo>
                    <a:pt x="4406" y="3306"/>
                    <a:pt x="4680" y="4265"/>
                    <a:pt x="4794" y="5223"/>
                  </a:cubicBezTo>
                  <a:cubicBezTo>
                    <a:pt x="4954" y="6456"/>
                    <a:pt x="5889" y="7848"/>
                    <a:pt x="4817" y="8830"/>
                  </a:cubicBezTo>
                  <a:cubicBezTo>
                    <a:pt x="4223" y="9378"/>
                    <a:pt x="3402" y="9560"/>
                    <a:pt x="2625" y="9880"/>
                  </a:cubicBezTo>
                  <a:cubicBezTo>
                    <a:pt x="2283" y="10039"/>
                    <a:pt x="1872" y="10017"/>
                    <a:pt x="1507" y="10039"/>
                  </a:cubicBezTo>
                  <a:cubicBezTo>
                    <a:pt x="1491" y="10040"/>
                    <a:pt x="1475" y="10041"/>
                    <a:pt x="1459" y="10041"/>
                  </a:cubicBezTo>
                  <a:cubicBezTo>
                    <a:pt x="1254" y="10041"/>
                    <a:pt x="1068" y="9967"/>
                    <a:pt x="890" y="9967"/>
                  </a:cubicBezTo>
                  <a:cubicBezTo>
                    <a:pt x="750" y="9967"/>
                    <a:pt x="615" y="10013"/>
                    <a:pt x="480" y="10176"/>
                  </a:cubicBezTo>
                  <a:cubicBezTo>
                    <a:pt x="434" y="10222"/>
                    <a:pt x="389" y="10291"/>
                    <a:pt x="343" y="10336"/>
                  </a:cubicBezTo>
                  <a:cubicBezTo>
                    <a:pt x="183" y="10610"/>
                    <a:pt x="1" y="11021"/>
                    <a:pt x="183" y="11341"/>
                  </a:cubicBezTo>
                  <a:cubicBezTo>
                    <a:pt x="366" y="11683"/>
                    <a:pt x="891" y="11797"/>
                    <a:pt x="1233" y="11911"/>
                  </a:cubicBezTo>
                  <a:cubicBezTo>
                    <a:pt x="1827" y="12094"/>
                    <a:pt x="2397" y="12208"/>
                    <a:pt x="3014" y="12231"/>
                  </a:cubicBezTo>
                  <a:cubicBezTo>
                    <a:pt x="3328" y="12245"/>
                    <a:pt x="3645" y="12257"/>
                    <a:pt x="3962" y="12257"/>
                  </a:cubicBezTo>
                  <a:cubicBezTo>
                    <a:pt x="4657" y="12257"/>
                    <a:pt x="5352" y="12199"/>
                    <a:pt x="6026" y="11980"/>
                  </a:cubicBezTo>
                  <a:cubicBezTo>
                    <a:pt x="7464" y="11523"/>
                    <a:pt x="8104" y="10313"/>
                    <a:pt x="8423" y="8898"/>
                  </a:cubicBezTo>
                  <a:cubicBezTo>
                    <a:pt x="8880" y="6981"/>
                    <a:pt x="8560" y="4972"/>
                    <a:pt x="8104" y="3078"/>
                  </a:cubicBezTo>
                  <a:cubicBezTo>
                    <a:pt x="7944" y="2416"/>
                    <a:pt x="7716" y="1708"/>
                    <a:pt x="7305" y="1115"/>
                  </a:cubicBezTo>
                  <a:cubicBezTo>
                    <a:pt x="7054" y="727"/>
                    <a:pt x="6734" y="384"/>
                    <a:pt x="6346" y="133"/>
                  </a:cubicBezTo>
                  <a:cubicBezTo>
                    <a:pt x="6193" y="41"/>
                    <a:pt x="6048" y="0"/>
                    <a:pt x="5913" y="0"/>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4"/>
            <p:cNvSpPr/>
            <p:nvPr/>
          </p:nvSpPr>
          <p:spPr>
            <a:xfrm>
              <a:off x="7063650" y="3697925"/>
              <a:ext cx="207750" cy="306550"/>
            </a:xfrm>
            <a:custGeom>
              <a:avLst/>
              <a:gdLst/>
              <a:ahLst/>
              <a:cxnLst/>
              <a:rect l="l" t="t" r="r" b="b"/>
              <a:pathLst>
                <a:path w="8310" h="12262" extrusionOk="0">
                  <a:moveTo>
                    <a:pt x="5502" y="0"/>
                  </a:moveTo>
                  <a:cubicBezTo>
                    <a:pt x="5479" y="0"/>
                    <a:pt x="5479" y="0"/>
                    <a:pt x="5456" y="23"/>
                  </a:cubicBezTo>
                  <a:lnTo>
                    <a:pt x="5365" y="23"/>
                  </a:lnTo>
                  <a:cubicBezTo>
                    <a:pt x="5342" y="46"/>
                    <a:pt x="5342" y="46"/>
                    <a:pt x="5342" y="46"/>
                  </a:cubicBezTo>
                  <a:lnTo>
                    <a:pt x="5319" y="46"/>
                  </a:lnTo>
                  <a:cubicBezTo>
                    <a:pt x="5296" y="46"/>
                    <a:pt x="5273" y="69"/>
                    <a:pt x="5251" y="69"/>
                  </a:cubicBezTo>
                  <a:cubicBezTo>
                    <a:pt x="5251" y="69"/>
                    <a:pt x="5251" y="69"/>
                    <a:pt x="5228" y="92"/>
                  </a:cubicBezTo>
                  <a:cubicBezTo>
                    <a:pt x="5205" y="92"/>
                    <a:pt x="5182" y="92"/>
                    <a:pt x="5159" y="114"/>
                  </a:cubicBezTo>
                  <a:cubicBezTo>
                    <a:pt x="5159" y="114"/>
                    <a:pt x="5159" y="114"/>
                    <a:pt x="5136" y="137"/>
                  </a:cubicBezTo>
                  <a:cubicBezTo>
                    <a:pt x="5114" y="137"/>
                    <a:pt x="5091" y="160"/>
                    <a:pt x="5068" y="183"/>
                  </a:cubicBezTo>
                  <a:cubicBezTo>
                    <a:pt x="5000" y="229"/>
                    <a:pt x="4954" y="297"/>
                    <a:pt x="4908" y="343"/>
                  </a:cubicBezTo>
                  <a:lnTo>
                    <a:pt x="4885" y="343"/>
                  </a:lnTo>
                  <a:cubicBezTo>
                    <a:pt x="4863" y="366"/>
                    <a:pt x="4840" y="411"/>
                    <a:pt x="4817" y="434"/>
                  </a:cubicBezTo>
                  <a:cubicBezTo>
                    <a:pt x="4817" y="457"/>
                    <a:pt x="4817" y="457"/>
                    <a:pt x="4817" y="457"/>
                  </a:cubicBezTo>
                  <a:cubicBezTo>
                    <a:pt x="4794" y="480"/>
                    <a:pt x="4771" y="503"/>
                    <a:pt x="4748" y="525"/>
                  </a:cubicBezTo>
                  <a:cubicBezTo>
                    <a:pt x="4748" y="525"/>
                    <a:pt x="4748" y="548"/>
                    <a:pt x="4748" y="548"/>
                  </a:cubicBezTo>
                  <a:cubicBezTo>
                    <a:pt x="4726" y="571"/>
                    <a:pt x="4703" y="617"/>
                    <a:pt x="4680" y="639"/>
                  </a:cubicBezTo>
                  <a:cubicBezTo>
                    <a:pt x="4680" y="639"/>
                    <a:pt x="4680" y="639"/>
                    <a:pt x="4680" y="662"/>
                  </a:cubicBezTo>
                  <a:cubicBezTo>
                    <a:pt x="4657" y="685"/>
                    <a:pt x="4634" y="708"/>
                    <a:pt x="4634" y="754"/>
                  </a:cubicBezTo>
                  <a:lnTo>
                    <a:pt x="4611" y="754"/>
                  </a:lnTo>
                  <a:cubicBezTo>
                    <a:pt x="4611" y="754"/>
                    <a:pt x="4611" y="776"/>
                    <a:pt x="4611" y="776"/>
                  </a:cubicBezTo>
                  <a:cubicBezTo>
                    <a:pt x="4589" y="799"/>
                    <a:pt x="4589" y="822"/>
                    <a:pt x="4566" y="868"/>
                  </a:cubicBezTo>
                  <a:cubicBezTo>
                    <a:pt x="4679" y="792"/>
                    <a:pt x="4808" y="744"/>
                    <a:pt x="4955" y="744"/>
                  </a:cubicBezTo>
                  <a:cubicBezTo>
                    <a:pt x="5165" y="744"/>
                    <a:pt x="5412" y="841"/>
                    <a:pt x="5707" y="1096"/>
                  </a:cubicBezTo>
                  <a:cubicBezTo>
                    <a:pt x="7106" y="2291"/>
                    <a:pt x="7323" y="7877"/>
                    <a:pt x="6072" y="7877"/>
                  </a:cubicBezTo>
                  <a:cubicBezTo>
                    <a:pt x="6057" y="7877"/>
                    <a:pt x="6042" y="7877"/>
                    <a:pt x="6027" y="7875"/>
                  </a:cubicBezTo>
                  <a:cubicBezTo>
                    <a:pt x="5661" y="7852"/>
                    <a:pt x="5228" y="7647"/>
                    <a:pt x="4908" y="7396"/>
                  </a:cubicBezTo>
                  <a:cubicBezTo>
                    <a:pt x="4908" y="7578"/>
                    <a:pt x="4908" y="7738"/>
                    <a:pt x="4885" y="7921"/>
                  </a:cubicBezTo>
                  <a:cubicBezTo>
                    <a:pt x="4885" y="7921"/>
                    <a:pt x="4885" y="7944"/>
                    <a:pt x="4885" y="7944"/>
                  </a:cubicBezTo>
                  <a:cubicBezTo>
                    <a:pt x="4885" y="7989"/>
                    <a:pt x="4863" y="8035"/>
                    <a:pt x="4863" y="8058"/>
                  </a:cubicBezTo>
                  <a:cubicBezTo>
                    <a:pt x="4863" y="8103"/>
                    <a:pt x="4840" y="8126"/>
                    <a:pt x="4840" y="8149"/>
                  </a:cubicBezTo>
                  <a:cubicBezTo>
                    <a:pt x="4817" y="8195"/>
                    <a:pt x="4817" y="8217"/>
                    <a:pt x="4794" y="8263"/>
                  </a:cubicBezTo>
                  <a:cubicBezTo>
                    <a:pt x="4794" y="8286"/>
                    <a:pt x="4771" y="8332"/>
                    <a:pt x="4771" y="8354"/>
                  </a:cubicBezTo>
                  <a:cubicBezTo>
                    <a:pt x="4748" y="8400"/>
                    <a:pt x="4726" y="8423"/>
                    <a:pt x="4726" y="8446"/>
                  </a:cubicBezTo>
                  <a:cubicBezTo>
                    <a:pt x="4703" y="8491"/>
                    <a:pt x="4680" y="8537"/>
                    <a:pt x="4657" y="8583"/>
                  </a:cubicBezTo>
                  <a:cubicBezTo>
                    <a:pt x="4634" y="8605"/>
                    <a:pt x="4634" y="8628"/>
                    <a:pt x="4611" y="8651"/>
                  </a:cubicBezTo>
                  <a:cubicBezTo>
                    <a:pt x="4566" y="8697"/>
                    <a:pt x="4520" y="8765"/>
                    <a:pt x="4452" y="8834"/>
                  </a:cubicBezTo>
                  <a:cubicBezTo>
                    <a:pt x="4383" y="8925"/>
                    <a:pt x="4292" y="8994"/>
                    <a:pt x="4223" y="9085"/>
                  </a:cubicBezTo>
                  <a:cubicBezTo>
                    <a:pt x="5022" y="9336"/>
                    <a:pt x="6118" y="9907"/>
                    <a:pt x="5456" y="10637"/>
                  </a:cubicBezTo>
                  <a:cubicBezTo>
                    <a:pt x="5142" y="11006"/>
                    <a:pt x="4440" y="11140"/>
                    <a:pt x="3617" y="11140"/>
                  </a:cubicBezTo>
                  <a:cubicBezTo>
                    <a:pt x="2405" y="11140"/>
                    <a:pt x="930" y="10850"/>
                    <a:pt x="46" y="10591"/>
                  </a:cubicBezTo>
                  <a:lnTo>
                    <a:pt x="46" y="10591"/>
                  </a:lnTo>
                  <a:cubicBezTo>
                    <a:pt x="69" y="10751"/>
                    <a:pt x="1" y="11253"/>
                    <a:pt x="24" y="11550"/>
                  </a:cubicBezTo>
                  <a:cubicBezTo>
                    <a:pt x="252" y="11733"/>
                    <a:pt x="617" y="11824"/>
                    <a:pt x="868" y="11915"/>
                  </a:cubicBezTo>
                  <a:cubicBezTo>
                    <a:pt x="1462" y="12098"/>
                    <a:pt x="2032" y="12212"/>
                    <a:pt x="2649" y="12235"/>
                  </a:cubicBezTo>
                  <a:cubicBezTo>
                    <a:pt x="2963" y="12249"/>
                    <a:pt x="3280" y="12261"/>
                    <a:pt x="3597" y="12261"/>
                  </a:cubicBezTo>
                  <a:cubicBezTo>
                    <a:pt x="4292" y="12261"/>
                    <a:pt x="4987" y="12203"/>
                    <a:pt x="5661" y="11984"/>
                  </a:cubicBezTo>
                  <a:cubicBezTo>
                    <a:pt x="6597" y="11687"/>
                    <a:pt x="7191" y="11071"/>
                    <a:pt x="7579" y="10272"/>
                  </a:cubicBezTo>
                  <a:cubicBezTo>
                    <a:pt x="7784" y="9861"/>
                    <a:pt x="7921" y="9450"/>
                    <a:pt x="8035" y="9039"/>
                  </a:cubicBezTo>
                  <a:cubicBezTo>
                    <a:pt x="8035" y="9039"/>
                    <a:pt x="8035" y="9016"/>
                    <a:pt x="8035" y="9016"/>
                  </a:cubicBezTo>
                  <a:cubicBezTo>
                    <a:pt x="8058" y="8948"/>
                    <a:pt x="8058" y="8879"/>
                    <a:pt x="8081" y="8811"/>
                  </a:cubicBezTo>
                  <a:cubicBezTo>
                    <a:pt x="8081" y="8765"/>
                    <a:pt x="8104" y="8720"/>
                    <a:pt x="8104" y="8674"/>
                  </a:cubicBezTo>
                  <a:cubicBezTo>
                    <a:pt x="8264" y="7898"/>
                    <a:pt x="8309" y="7076"/>
                    <a:pt x="8264" y="6254"/>
                  </a:cubicBezTo>
                  <a:cubicBezTo>
                    <a:pt x="8172" y="5205"/>
                    <a:pt x="7990" y="4132"/>
                    <a:pt x="7739" y="3082"/>
                  </a:cubicBezTo>
                  <a:cubicBezTo>
                    <a:pt x="7579" y="2420"/>
                    <a:pt x="7351" y="1712"/>
                    <a:pt x="6940" y="1119"/>
                  </a:cubicBezTo>
                  <a:cubicBezTo>
                    <a:pt x="6689" y="731"/>
                    <a:pt x="6369" y="388"/>
                    <a:pt x="5981" y="137"/>
                  </a:cubicBezTo>
                  <a:cubicBezTo>
                    <a:pt x="5935" y="114"/>
                    <a:pt x="5890" y="92"/>
                    <a:pt x="5867" y="92"/>
                  </a:cubicBezTo>
                  <a:cubicBezTo>
                    <a:pt x="5844" y="92"/>
                    <a:pt x="5844" y="69"/>
                    <a:pt x="5844" y="69"/>
                  </a:cubicBezTo>
                  <a:lnTo>
                    <a:pt x="5821" y="69"/>
                  </a:lnTo>
                  <a:cubicBezTo>
                    <a:pt x="5798" y="69"/>
                    <a:pt x="5776" y="46"/>
                    <a:pt x="5753" y="46"/>
                  </a:cubicBezTo>
                  <a:lnTo>
                    <a:pt x="5730" y="46"/>
                  </a:lnTo>
                  <a:cubicBezTo>
                    <a:pt x="5730" y="46"/>
                    <a:pt x="5730" y="23"/>
                    <a:pt x="5707" y="23"/>
                  </a:cubicBezTo>
                  <a:lnTo>
                    <a:pt x="5616" y="23"/>
                  </a:lnTo>
                  <a:cubicBezTo>
                    <a:pt x="5593" y="0"/>
                    <a:pt x="5570" y="0"/>
                    <a:pt x="554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4"/>
            <p:cNvSpPr/>
            <p:nvPr/>
          </p:nvSpPr>
          <p:spPr>
            <a:xfrm>
              <a:off x="6983200" y="3916250"/>
              <a:ext cx="114875" cy="92125"/>
            </a:xfrm>
            <a:custGeom>
              <a:avLst/>
              <a:gdLst/>
              <a:ahLst/>
              <a:cxnLst/>
              <a:rect l="l" t="t" r="r" b="b"/>
              <a:pathLst>
                <a:path w="4595" h="3685" extrusionOk="0">
                  <a:moveTo>
                    <a:pt x="1868" y="0"/>
                  </a:moveTo>
                  <a:cubicBezTo>
                    <a:pt x="1784" y="0"/>
                    <a:pt x="1708" y="17"/>
                    <a:pt x="1644" y="55"/>
                  </a:cubicBezTo>
                  <a:cubicBezTo>
                    <a:pt x="1438" y="192"/>
                    <a:pt x="1416" y="375"/>
                    <a:pt x="1507" y="580"/>
                  </a:cubicBezTo>
                  <a:cubicBezTo>
                    <a:pt x="1575" y="671"/>
                    <a:pt x="1644" y="785"/>
                    <a:pt x="1712" y="854"/>
                  </a:cubicBezTo>
                  <a:cubicBezTo>
                    <a:pt x="1804" y="945"/>
                    <a:pt x="1941" y="945"/>
                    <a:pt x="2009" y="1059"/>
                  </a:cubicBezTo>
                  <a:cubicBezTo>
                    <a:pt x="1910" y="1143"/>
                    <a:pt x="1783" y="1176"/>
                    <a:pt x="1648" y="1176"/>
                  </a:cubicBezTo>
                  <a:cubicBezTo>
                    <a:pt x="1378" y="1176"/>
                    <a:pt x="1073" y="1044"/>
                    <a:pt x="891" y="922"/>
                  </a:cubicBezTo>
                  <a:cubicBezTo>
                    <a:pt x="571" y="717"/>
                    <a:pt x="525" y="397"/>
                    <a:pt x="320" y="124"/>
                  </a:cubicBezTo>
                  <a:cubicBezTo>
                    <a:pt x="92" y="238"/>
                    <a:pt x="69" y="626"/>
                    <a:pt x="46" y="854"/>
                  </a:cubicBezTo>
                  <a:cubicBezTo>
                    <a:pt x="46" y="991"/>
                    <a:pt x="46" y="1128"/>
                    <a:pt x="23" y="1265"/>
                  </a:cubicBezTo>
                  <a:cubicBezTo>
                    <a:pt x="0" y="2223"/>
                    <a:pt x="640" y="3182"/>
                    <a:pt x="1553" y="3525"/>
                  </a:cubicBezTo>
                  <a:cubicBezTo>
                    <a:pt x="1689" y="3570"/>
                    <a:pt x="1826" y="3616"/>
                    <a:pt x="1986" y="3639"/>
                  </a:cubicBezTo>
                  <a:cubicBezTo>
                    <a:pt x="2141" y="3670"/>
                    <a:pt x="2290" y="3684"/>
                    <a:pt x="2432" y="3684"/>
                  </a:cubicBezTo>
                  <a:cubicBezTo>
                    <a:pt x="3858" y="3684"/>
                    <a:pt x="4595" y="2220"/>
                    <a:pt x="3972" y="1265"/>
                  </a:cubicBezTo>
                  <a:cubicBezTo>
                    <a:pt x="3972" y="1265"/>
                    <a:pt x="2597" y="0"/>
                    <a:pt x="1868" y="0"/>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4"/>
            <p:cNvSpPr/>
            <p:nvPr/>
          </p:nvSpPr>
          <p:spPr>
            <a:xfrm>
              <a:off x="6983775" y="3937025"/>
              <a:ext cx="114300" cy="71350"/>
            </a:xfrm>
            <a:custGeom>
              <a:avLst/>
              <a:gdLst/>
              <a:ahLst/>
              <a:cxnLst/>
              <a:rect l="l" t="t" r="r" b="b"/>
              <a:pathLst>
                <a:path w="4572" h="2854" extrusionOk="0">
                  <a:moveTo>
                    <a:pt x="3424" y="0"/>
                  </a:moveTo>
                  <a:lnTo>
                    <a:pt x="3424" y="0"/>
                  </a:lnTo>
                  <a:cubicBezTo>
                    <a:pt x="3561" y="548"/>
                    <a:pt x="3470" y="1187"/>
                    <a:pt x="2557" y="1415"/>
                  </a:cubicBezTo>
                  <a:cubicBezTo>
                    <a:pt x="2273" y="1484"/>
                    <a:pt x="2009" y="1516"/>
                    <a:pt x="1766" y="1516"/>
                  </a:cubicBezTo>
                  <a:cubicBezTo>
                    <a:pt x="876" y="1516"/>
                    <a:pt x="269" y="1089"/>
                    <a:pt x="0" y="479"/>
                  </a:cubicBezTo>
                  <a:lnTo>
                    <a:pt x="0" y="479"/>
                  </a:lnTo>
                  <a:cubicBezTo>
                    <a:pt x="0" y="1438"/>
                    <a:pt x="617" y="2374"/>
                    <a:pt x="1530" y="2694"/>
                  </a:cubicBezTo>
                  <a:cubicBezTo>
                    <a:pt x="1666" y="2739"/>
                    <a:pt x="1803" y="2785"/>
                    <a:pt x="1963" y="2808"/>
                  </a:cubicBezTo>
                  <a:cubicBezTo>
                    <a:pt x="2118" y="2839"/>
                    <a:pt x="2267" y="2853"/>
                    <a:pt x="2409" y="2853"/>
                  </a:cubicBezTo>
                  <a:cubicBezTo>
                    <a:pt x="3835" y="2853"/>
                    <a:pt x="4572" y="1389"/>
                    <a:pt x="3949" y="434"/>
                  </a:cubicBezTo>
                  <a:cubicBezTo>
                    <a:pt x="3949" y="434"/>
                    <a:pt x="3721" y="228"/>
                    <a:pt x="342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4"/>
            <p:cNvSpPr/>
            <p:nvPr/>
          </p:nvSpPr>
          <p:spPr>
            <a:xfrm>
              <a:off x="6983200" y="3919225"/>
              <a:ext cx="22275" cy="40875"/>
            </a:xfrm>
            <a:custGeom>
              <a:avLst/>
              <a:gdLst/>
              <a:ahLst/>
              <a:cxnLst/>
              <a:rect l="l" t="t" r="r" b="b"/>
              <a:pathLst>
                <a:path w="891" h="1635" extrusionOk="0">
                  <a:moveTo>
                    <a:pt x="295" y="0"/>
                  </a:moveTo>
                  <a:cubicBezTo>
                    <a:pt x="285" y="0"/>
                    <a:pt x="245" y="59"/>
                    <a:pt x="206" y="119"/>
                  </a:cubicBezTo>
                  <a:cubicBezTo>
                    <a:pt x="137" y="210"/>
                    <a:pt x="69" y="324"/>
                    <a:pt x="46" y="438"/>
                  </a:cubicBezTo>
                  <a:cubicBezTo>
                    <a:pt x="0" y="575"/>
                    <a:pt x="0" y="735"/>
                    <a:pt x="23" y="826"/>
                  </a:cubicBezTo>
                  <a:cubicBezTo>
                    <a:pt x="23" y="872"/>
                    <a:pt x="46" y="918"/>
                    <a:pt x="46" y="940"/>
                  </a:cubicBezTo>
                  <a:cubicBezTo>
                    <a:pt x="69" y="986"/>
                    <a:pt x="69" y="986"/>
                    <a:pt x="69" y="986"/>
                  </a:cubicBezTo>
                  <a:cubicBezTo>
                    <a:pt x="69" y="986"/>
                    <a:pt x="92" y="1055"/>
                    <a:pt x="160" y="1146"/>
                  </a:cubicBezTo>
                  <a:cubicBezTo>
                    <a:pt x="183" y="1191"/>
                    <a:pt x="229" y="1237"/>
                    <a:pt x="274" y="1283"/>
                  </a:cubicBezTo>
                  <a:cubicBezTo>
                    <a:pt x="297" y="1328"/>
                    <a:pt x="343" y="1374"/>
                    <a:pt x="411" y="1420"/>
                  </a:cubicBezTo>
                  <a:cubicBezTo>
                    <a:pt x="503" y="1511"/>
                    <a:pt x="617" y="1579"/>
                    <a:pt x="708" y="1602"/>
                  </a:cubicBezTo>
                  <a:cubicBezTo>
                    <a:pt x="789" y="1618"/>
                    <a:pt x="847" y="1635"/>
                    <a:pt x="874" y="1635"/>
                  </a:cubicBezTo>
                  <a:cubicBezTo>
                    <a:pt x="885" y="1635"/>
                    <a:pt x="891" y="1632"/>
                    <a:pt x="891" y="1625"/>
                  </a:cubicBezTo>
                  <a:cubicBezTo>
                    <a:pt x="891" y="1625"/>
                    <a:pt x="822" y="1602"/>
                    <a:pt x="754" y="1557"/>
                  </a:cubicBezTo>
                  <a:cubicBezTo>
                    <a:pt x="662" y="1511"/>
                    <a:pt x="571" y="1420"/>
                    <a:pt x="480" y="1328"/>
                  </a:cubicBezTo>
                  <a:cubicBezTo>
                    <a:pt x="434" y="1283"/>
                    <a:pt x="411" y="1237"/>
                    <a:pt x="366" y="1191"/>
                  </a:cubicBezTo>
                  <a:cubicBezTo>
                    <a:pt x="343" y="1146"/>
                    <a:pt x="320" y="1100"/>
                    <a:pt x="297" y="1055"/>
                  </a:cubicBezTo>
                  <a:cubicBezTo>
                    <a:pt x="251" y="986"/>
                    <a:pt x="229" y="918"/>
                    <a:pt x="229" y="918"/>
                  </a:cubicBezTo>
                  <a:cubicBezTo>
                    <a:pt x="229" y="918"/>
                    <a:pt x="229" y="918"/>
                    <a:pt x="206" y="895"/>
                  </a:cubicBezTo>
                  <a:cubicBezTo>
                    <a:pt x="183" y="872"/>
                    <a:pt x="183" y="826"/>
                    <a:pt x="160" y="781"/>
                  </a:cubicBezTo>
                  <a:cubicBezTo>
                    <a:pt x="137" y="712"/>
                    <a:pt x="137" y="598"/>
                    <a:pt x="160" y="484"/>
                  </a:cubicBezTo>
                  <a:cubicBezTo>
                    <a:pt x="206" y="233"/>
                    <a:pt x="320" y="5"/>
                    <a:pt x="297" y="5"/>
                  </a:cubicBezTo>
                  <a:cubicBezTo>
                    <a:pt x="297" y="1"/>
                    <a:pt x="296" y="0"/>
                    <a:pt x="2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4"/>
            <p:cNvSpPr/>
            <p:nvPr/>
          </p:nvSpPr>
          <p:spPr>
            <a:xfrm>
              <a:off x="6983200" y="3941000"/>
              <a:ext cx="31400" cy="44550"/>
            </a:xfrm>
            <a:custGeom>
              <a:avLst/>
              <a:gdLst/>
              <a:ahLst/>
              <a:cxnLst/>
              <a:rect l="l" t="t" r="r" b="b"/>
              <a:pathLst>
                <a:path w="1256" h="1782" extrusionOk="0">
                  <a:moveTo>
                    <a:pt x="115" y="1"/>
                  </a:moveTo>
                  <a:cubicBezTo>
                    <a:pt x="115" y="1"/>
                    <a:pt x="0" y="275"/>
                    <a:pt x="23" y="572"/>
                  </a:cubicBezTo>
                  <a:cubicBezTo>
                    <a:pt x="46" y="731"/>
                    <a:pt x="92" y="868"/>
                    <a:pt x="160" y="982"/>
                  </a:cubicBezTo>
                  <a:cubicBezTo>
                    <a:pt x="206" y="1074"/>
                    <a:pt x="251" y="1142"/>
                    <a:pt x="251" y="1142"/>
                  </a:cubicBezTo>
                  <a:cubicBezTo>
                    <a:pt x="251" y="1142"/>
                    <a:pt x="251" y="1165"/>
                    <a:pt x="274" y="1188"/>
                  </a:cubicBezTo>
                  <a:cubicBezTo>
                    <a:pt x="297" y="1211"/>
                    <a:pt x="343" y="1256"/>
                    <a:pt x="388" y="1279"/>
                  </a:cubicBezTo>
                  <a:cubicBezTo>
                    <a:pt x="457" y="1370"/>
                    <a:pt x="571" y="1462"/>
                    <a:pt x="708" y="1530"/>
                  </a:cubicBezTo>
                  <a:cubicBezTo>
                    <a:pt x="959" y="1690"/>
                    <a:pt x="1233" y="1781"/>
                    <a:pt x="1256" y="1781"/>
                  </a:cubicBezTo>
                  <a:cubicBezTo>
                    <a:pt x="1256" y="1758"/>
                    <a:pt x="1005" y="1622"/>
                    <a:pt x="776" y="1439"/>
                  </a:cubicBezTo>
                  <a:cubicBezTo>
                    <a:pt x="662" y="1348"/>
                    <a:pt x="548" y="1256"/>
                    <a:pt x="480" y="1188"/>
                  </a:cubicBezTo>
                  <a:cubicBezTo>
                    <a:pt x="457" y="1142"/>
                    <a:pt x="434" y="1119"/>
                    <a:pt x="411" y="1097"/>
                  </a:cubicBezTo>
                  <a:lnTo>
                    <a:pt x="388" y="1051"/>
                  </a:lnTo>
                  <a:cubicBezTo>
                    <a:pt x="388" y="1051"/>
                    <a:pt x="343" y="1005"/>
                    <a:pt x="274" y="914"/>
                  </a:cubicBezTo>
                  <a:cubicBezTo>
                    <a:pt x="229" y="823"/>
                    <a:pt x="183" y="708"/>
                    <a:pt x="137" y="572"/>
                  </a:cubicBezTo>
                  <a:cubicBezTo>
                    <a:pt x="92" y="298"/>
                    <a:pt x="137" y="1"/>
                    <a:pt x="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4"/>
            <p:cNvSpPr/>
            <p:nvPr/>
          </p:nvSpPr>
          <p:spPr>
            <a:xfrm>
              <a:off x="6986050" y="3958125"/>
              <a:ext cx="38250" cy="46875"/>
            </a:xfrm>
            <a:custGeom>
              <a:avLst/>
              <a:gdLst/>
              <a:ahLst/>
              <a:cxnLst/>
              <a:rect l="l" t="t" r="r" b="b"/>
              <a:pathLst>
                <a:path w="1530" h="1875" extrusionOk="0">
                  <a:moveTo>
                    <a:pt x="23" y="1"/>
                  </a:moveTo>
                  <a:cubicBezTo>
                    <a:pt x="1" y="1"/>
                    <a:pt x="1" y="92"/>
                    <a:pt x="1" y="206"/>
                  </a:cubicBezTo>
                  <a:cubicBezTo>
                    <a:pt x="1" y="320"/>
                    <a:pt x="23" y="503"/>
                    <a:pt x="69" y="640"/>
                  </a:cubicBezTo>
                  <a:cubicBezTo>
                    <a:pt x="137" y="800"/>
                    <a:pt x="206" y="959"/>
                    <a:pt x="297" y="1051"/>
                  </a:cubicBezTo>
                  <a:cubicBezTo>
                    <a:pt x="320" y="1096"/>
                    <a:pt x="366" y="1142"/>
                    <a:pt x="389" y="1165"/>
                  </a:cubicBezTo>
                  <a:cubicBezTo>
                    <a:pt x="411" y="1188"/>
                    <a:pt x="411" y="1210"/>
                    <a:pt x="411" y="1210"/>
                  </a:cubicBezTo>
                  <a:cubicBezTo>
                    <a:pt x="411" y="1210"/>
                    <a:pt x="434" y="1233"/>
                    <a:pt x="457" y="1256"/>
                  </a:cubicBezTo>
                  <a:cubicBezTo>
                    <a:pt x="480" y="1279"/>
                    <a:pt x="526" y="1302"/>
                    <a:pt x="571" y="1347"/>
                  </a:cubicBezTo>
                  <a:cubicBezTo>
                    <a:pt x="662" y="1416"/>
                    <a:pt x="799" y="1507"/>
                    <a:pt x="936" y="1598"/>
                  </a:cubicBezTo>
                  <a:cubicBezTo>
                    <a:pt x="1211" y="1746"/>
                    <a:pt x="1466" y="1875"/>
                    <a:pt x="1521" y="1875"/>
                  </a:cubicBezTo>
                  <a:cubicBezTo>
                    <a:pt x="1525" y="1875"/>
                    <a:pt x="1528" y="1874"/>
                    <a:pt x="1530" y="1872"/>
                  </a:cubicBezTo>
                  <a:cubicBezTo>
                    <a:pt x="1530" y="1850"/>
                    <a:pt x="1256" y="1690"/>
                    <a:pt x="1005" y="1507"/>
                  </a:cubicBezTo>
                  <a:cubicBezTo>
                    <a:pt x="868" y="1416"/>
                    <a:pt x="754" y="1325"/>
                    <a:pt x="662" y="1233"/>
                  </a:cubicBezTo>
                  <a:cubicBezTo>
                    <a:pt x="640" y="1188"/>
                    <a:pt x="594" y="1165"/>
                    <a:pt x="571" y="1142"/>
                  </a:cubicBezTo>
                  <a:cubicBezTo>
                    <a:pt x="548" y="1119"/>
                    <a:pt x="548" y="1096"/>
                    <a:pt x="548" y="1096"/>
                  </a:cubicBezTo>
                  <a:cubicBezTo>
                    <a:pt x="548" y="1096"/>
                    <a:pt x="526" y="1073"/>
                    <a:pt x="503" y="1051"/>
                  </a:cubicBezTo>
                  <a:cubicBezTo>
                    <a:pt x="480" y="1028"/>
                    <a:pt x="434" y="1005"/>
                    <a:pt x="411" y="959"/>
                  </a:cubicBezTo>
                  <a:cubicBezTo>
                    <a:pt x="343" y="868"/>
                    <a:pt x="252" y="754"/>
                    <a:pt x="183" y="617"/>
                  </a:cubicBezTo>
                  <a:cubicBezTo>
                    <a:pt x="115" y="480"/>
                    <a:pt x="69" y="320"/>
                    <a:pt x="46" y="206"/>
                  </a:cubicBezTo>
                  <a:cubicBezTo>
                    <a:pt x="46" y="92"/>
                    <a:pt x="23" y="1"/>
                    <a:pt x="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4"/>
            <p:cNvSpPr/>
            <p:nvPr/>
          </p:nvSpPr>
          <p:spPr>
            <a:xfrm>
              <a:off x="7016875" y="3914325"/>
              <a:ext cx="67925" cy="38700"/>
            </a:xfrm>
            <a:custGeom>
              <a:avLst/>
              <a:gdLst/>
              <a:ahLst/>
              <a:cxnLst/>
              <a:rect l="l" t="t" r="r" b="b"/>
              <a:pathLst>
                <a:path w="2717" h="1548" extrusionOk="0">
                  <a:moveTo>
                    <a:pt x="519" y="1"/>
                  </a:moveTo>
                  <a:cubicBezTo>
                    <a:pt x="457" y="1"/>
                    <a:pt x="388" y="7"/>
                    <a:pt x="320" y="18"/>
                  </a:cubicBezTo>
                  <a:lnTo>
                    <a:pt x="251" y="41"/>
                  </a:lnTo>
                  <a:lnTo>
                    <a:pt x="206" y="64"/>
                  </a:lnTo>
                  <a:cubicBezTo>
                    <a:pt x="160" y="86"/>
                    <a:pt x="137" y="132"/>
                    <a:pt x="114" y="155"/>
                  </a:cubicBezTo>
                  <a:cubicBezTo>
                    <a:pt x="91" y="178"/>
                    <a:pt x="69" y="223"/>
                    <a:pt x="46" y="269"/>
                  </a:cubicBezTo>
                  <a:cubicBezTo>
                    <a:pt x="46" y="292"/>
                    <a:pt x="46" y="338"/>
                    <a:pt x="23" y="383"/>
                  </a:cubicBezTo>
                  <a:cubicBezTo>
                    <a:pt x="0" y="520"/>
                    <a:pt x="91" y="680"/>
                    <a:pt x="183" y="771"/>
                  </a:cubicBezTo>
                  <a:cubicBezTo>
                    <a:pt x="274" y="885"/>
                    <a:pt x="388" y="931"/>
                    <a:pt x="457" y="999"/>
                  </a:cubicBezTo>
                  <a:cubicBezTo>
                    <a:pt x="639" y="1114"/>
                    <a:pt x="753" y="1182"/>
                    <a:pt x="776" y="1182"/>
                  </a:cubicBezTo>
                  <a:cubicBezTo>
                    <a:pt x="776" y="1159"/>
                    <a:pt x="662" y="1068"/>
                    <a:pt x="502" y="954"/>
                  </a:cubicBezTo>
                  <a:cubicBezTo>
                    <a:pt x="434" y="885"/>
                    <a:pt x="320" y="817"/>
                    <a:pt x="251" y="726"/>
                  </a:cubicBezTo>
                  <a:cubicBezTo>
                    <a:pt x="160" y="634"/>
                    <a:pt x="137" y="497"/>
                    <a:pt x="137" y="383"/>
                  </a:cubicBezTo>
                  <a:cubicBezTo>
                    <a:pt x="160" y="269"/>
                    <a:pt x="251" y="178"/>
                    <a:pt x="342" y="155"/>
                  </a:cubicBezTo>
                  <a:cubicBezTo>
                    <a:pt x="400" y="143"/>
                    <a:pt x="457" y="138"/>
                    <a:pt x="511" y="138"/>
                  </a:cubicBezTo>
                  <a:cubicBezTo>
                    <a:pt x="565" y="138"/>
                    <a:pt x="616" y="143"/>
                    <a:pt x="662" y="155"/>
                  </a:cubicBezTo>
                  <a:cubicBezTo>
                    <a:pt x="753" y="178"/>
                    <a:pt x="845" y="201"/>
                    <a:pt x="890" y="223"/>
                  </a:cubicBezTo>
                  <a:cubicBezTo>
                    <a:pt x="959" y="246"/>
                    <a:pt x="982" y="269"/>
                    <a:pt x="982" y="269"/>
                  </a:cubicBezTo>
                  <a:cubicBezTo>
                    <a:pt x="982" y="269"/>
                    <a:pt x="1096" y="315"/>
                    <a:pt x="1278" y="406"/>
                  </a:cubicBezTo>
                  <a:cubicBezTo>
                    <a:pt x="1461" y="520"/>
                    <a:pt x="1666" y="680"/>
                    <a:pt x="1895" y="840"/>
                  </a:cubicBezTo>
                  <a:cubicBezTo>
                    <a:pt x="2146" y="999"/>
                    <a:pt x="2374" y="1136"/>
                    <a:pt x="2511" y="1273"/>
                  </a:cubicBezTo>
                  <a:cubicBezTo>
                    <a:pt x="2602" y="1342"/>
                    <a:pt x="2648" y="1410"/>
                    <a:pt x="2671" y="1456"/>
                  </a:cubicBezTo>
                  <a:cubicBezTo>
                    <a:pt x="2693" y="1524"/>
                    <a:pt x="2693" y="1547"/>
                    <a:pt x="2716" y="1547"/>
                  </a:cubicBezTo>
                  <a:cubicBezTo>
                    <a:pt x="2716" y="1547"/>
                    <a:pt x="2716" y="1502"/>
                    <a:pt x="2693" y="1456"/>
                  </a:cubicBezTo>
                  <a:cubicBezTo>
                    <a:pt x="2693" y="1387"/>
                    <a:pt x="2648" y="1319"/>
                    <a:pt x="2557" y="1228"/>
                  </a:cubicBezTo>
                  <a:cubicBezTo>
                    <a:pt x="2420" y="1068"/>
                    <a:pt x="2191" y="908"/>
                    <a:pt x="1963" y="748"/>
                  </a:cubicBezTo>
                  <a:cubicBezTo>
                    <a:pt x="1758" y="589"/>
                    <a:pt x="1529" y="406"/>
                    <a:pt x="1347" y="292"/>
                  </a:cubicBezTo>
                  <a:cubicBezTo>
                    <a:pt x="1187" y="178"/>
                    <a:pt x="1050" y="109"/>
                    <a:pt x="1050" y="109"/>
                  </a:cubicBezTo>
                  <a:cubicBezTo>
                    <a:pt x="1050" y="109"/>
                    <a:pt x="1004" y="109"/>
                    <a:pt x="959" y="86"/>
                  </a:cubicBezTo>
                  <a:cubicBezTo>
                    <a:pt x="890" y="64"/>
                    <a:pt x="799" y="41"/>
                    <a:pt x="685" y="18"/>
                  </a:cubicBezTo>
                  <a:cubicBezTo>
                    <a:pt x="639" y="7"/>
                    <a:pt x="582" y="1"/>
                    <a:pt x="5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4"/>
            <p:cNvSpPr/>
            <p:nvPr/>
          </p:nvSpPr>
          <p:spPr>
            <a:xfrm>
              <a:off x="6994600" y="3926750"/>
              <a:ext cx="46825" cy="20000"/>
            </a:xfrm>
            <a:custGeom>
              <a:avLst/>
              <a:gdLst/>
              <a:ahLst/>
              <a:cxnLst/>
              <a:rect l="l" t="t" r="r" b="b"/>
              <a:pathLst>
                <a:path w="1873" h="800" extrusionOk="0">
                  <a:moveTo>
                    <a:pt x="24" y="0"/>
                  </a:moveTo>
                  <a:cubicBezTo>
                    <a:pt x="1" y="0"/>
                    <a:pt x="1" y="69"/>
                    <a:pt x="47" y="160"/>
                  </a:cubicBezTo>
                  <a:cubicBezTo>
                    <a:pt x="92" y="274"/>
                    <a:pt x="184" y="388"/>
                    <a:pt x="298" y="457"/>
                  </a:cubicBezTo>
                  <a:cubicBezTo>
                    <a:pt x="526" y="639"/>
                    <a:pt x="800" y="731"/>
                    <a:pt x="800" y="731"/>
                  </a:cubicBezTo>
                  <a:cubicBezTo>
                    <a:pt x="800" y="731"/>
                    <a:pt x="868" y="754"/>
                    <a:pt x="982" y="776"/>
                  </a:cubicBezTo>
                  <a:cubicBezTo>
                    <a:pt x="1028" y="776"/>
                    <a:pt x="1097" y="799"/>
                    <a:pt x="1165" y="799"/>
                  </a:cubicBezTo>
                  <a:cubicBezTo>
                    <a:pt x="1199" y="788"/>
                    <a:pt x="1233" y="788"/>
                    <a:pt x="1268" y="788"/>
                  </a:cubicBezTo>
                  <a:cubicBezTo>
                    <a:pt x="1302" y="788"/>
                    <a:pt x="1336" y="788"/>
                    <a:pt x="1370" y="776"/>
                  </a:cubicBezTo>
                  <a:cubicBezTo>
                    <a:pt x="1530" y="754"/>
                    <a:pt x="1644" y="685"/>
                    <a:pt x="1736" y="617"/>
                  </a:cubicBezTo>
                  <a:cubicBezTo>
                    <a:pt x="1827" y="548"/>
                    <a:pt x="1873" y="502"/>
                    <a:pt x="1873" y="502"/>
                  </a:cubicBezTo>
                  <a:cubicBezTo>
                    <a:pt x="1868" y="498"/>
                    <a:pt x="1863" y="496"/>
                    <a:pt x="1858" y="496"/>
                  </a:cubicBezTo>
                  <a:cubicBezTo>
                    <a:pt x="1831" y="496"/>
                    <a:pt x="1787" y="534"/>
                    <a:pt x="1713" y="571"/>
                  </a:cubicBezTo>
                  <a:cubicBezTo>
                    <a:pt x="1621" y="617"/>
                    <a:pt x="1485" y="662"/>
                    <a:pt x="1370" y="662"/>
                  </a:cubicBezTo>
                  <a:cubicBezTo>
                    <a:pt x="1348" y="670"/>
                    <a:pt x="1325" y="672"/>
                    <a:pt x="1302" y="672"/>
                  </a:cubicBezTo>
                  <a:cubicBezTo>
                    <a:pt x="1256" y="672"/>
                    <a:pt x="1211" y="662"/>
                    <a:pt x="1165" y="662"/>
                  </a:cubicBezTo>
                  <a:cubicBezTo>
                    <a:pt x="1119" y="662"/>
                    <a:pt x="1051" y="639"/>
                    <a:pt x="1005" y="639"/>
                  </a:cubicBezTo>
                  <a:cubicBezTo>
                    <a:pt x="914" y="617"/>
                    <a:pt x="845" y="571"/>
                    <a:pt x="845" y="571"/>
                  </a:cubicBezTo>
                  <a:cubicBezTo>
                    <a:pt x="845" y="571"/>
                    <a:pt x="594" y="525"/>
                    <a:pt x="366" y="365"/>
                  </a:cubicBezTo>
                  <a:cubicBezTo>
                    <a:pt x="252" y="297"/>
                    <a:pt x="161" y="229"/>
                    <a:pt x="92" y="137"/>
                  </a:cubicBezTo>
                  <a:cubicBezTo>
                    <a:pt x="47" y="46"/>
                    <a:pt x="24" y="0"/>
                    <a:pt x="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4"/>
            <p:cNvSpPr/>
            <p:nvPr/>
          </p:nvSpPr>
          <p:spPr>
            <a:xfrm>
              <a:off x="7085900" y="3916800"/>
              <a:ext cx="115300" cy="31700"/>
            </a:xfrm>
            <a:custGeom>
              <a:avLst/>
              <a:gdLst/>
              <a:ahLst/>
              <a:cxnLst/>
              <a:rect l="l" t="t" r="r" b="b"/>
              <a:pathLst>
                <a:path w="4612" h="1268" extrusionOk="0">
                  <a:moveTo>
                    <a:pt x="4426" y="0"/>
                  </a:moveTo>
                  <a:cubicBezTo>
                    <a:pt x="4368" y="0"/>
                    <a:pt x="4300" y="3"/>
                    <a:pt x="4224" y="10"/>
                  </a:cubicBezTo>
                  <a:cubicBezTo>
                    <a:pt x="3995" y="33"/>
                    <a:pt x="3699" y="102"/>
                    <a:pt x="3402" y="193"/>
                  </a:cubicBezTo>
                  <a:cubicBezTo>
                    <a:pt x="3105" y="284"/>
                    <a:pt x="2831" y="398"/>
                    <a:pt x="2626" y="490"/>
                  </a:cubicBezTo>
                  <a:cubicBezTo>
                    <a:pt x="2420" y="581"/>
                    <a:pt x="2283" y="649"/>
                    <a:pt x="2283" y="649"/>
                  </a:cubicBezTo>
                  <a:cubicBezTo>
                    <a:pt x="2283" y="649"/>
                    <a:pt x="2147" y="718"/>
                    <a:pt x="1941" y="809"/>
                  </a:cubicBezTo>
                  <a:cubicBezTo>
                    <a:pt x="1736" y="900"/>
                    <a:pt x="1462" y="992"/>
                    <a:pt x="1188" y="1083"/>
                  </a:cubicBezTo>
                  <a:cubicBezTo>
                    <a:pt x="891" y="1152"/>
                    <a:pt x="594" y="1174"/>
                    <a:pt x="366" y="1174"/>
                  </a:cubicBezTo>
                  <a:cubicBezTo>
                    <a:pt x="221" y="1158"/>
                    <a:pt x="98" y="1142"/>
                    <a:pt x="39" y="1142"/>
                  </a:cubicBezTo>
                  <a:cubicBezTo>
                    <a:pt x="15" y="1142"/>
                    <a:pt x="1" y="1145"/>
                    <a:pt x="1" y="1152"/>
                  </a:cubicBezTo>
                  <a:cubicBezTo>
                    <a:pt x="1" y="1152"/>
                    <a:pt x="138" y="1197"/>
                    <a:pt x="366" y="1243"/>
                  </a:cubicBezTo>
                  <a:cubicBezTo>
                    <a:pt x="453" y="1260"/>
                    <a:pt x="554" y="1268"/>
                    <a:pt x="661" y="1268"/>
                  </a:cubicBezTo>
                  <a:cubicBezTo>
                    <a:pt x="835" y="1268"/>
                    <a:pt x="1027" y="1248"/>
                    <a:pt x="1211" y="1220"/>
                  </a:cubicBezTo>
                  <a:cubicBezTo>
                    <a:pt x="1507" y="1152"/>
                    <a:pt x="1804" y="1060"/>
                    <a:pt x="2010" y="969"/>
                  </a:cubicBezTo>
                  <a:cubicBezTo>
                    <a:pt x="2215" y="900"/>
                    <a:pt x="2375" y="832"/>
                    <a:pt x="2375" y="832"/>
                  </a:cubicBezTo>
                  <a:cubicBezTo>
                    <a:pt x="2375" y="832"/>
                    <a:pt x="2512" y="763"/>
                    <a:pt x="2694" y="672"/>
                  </a:cubicBezTo>
                  <a:cubicBezTo>
                    <a:pt x="2900" y="581"/>
                    <a:pt x="3174" y="444"/>
                    <a:pt x="3448" y="330"/>
                  </a:cubicBezTo>
                  <a:cubicBezTo>
                    <a:pt x="3721" y="216"/>
                    <a:pt x="4018" y="124"/>
                    <a:pt x="4224" y="79"/>
                  </a:cubicBezTo>
                  <a:cubicBezTo>
                    <a:pt x="4452" y="56"/>
                    <a:pt x="4612" y="33"/>
                    <a:pt x="4612" y="10"/>
                  </a:cubicBezTo>
                  <a:cubicBezTo>
                    <a:pt x="4612" y="10"/>
                    <a:pt x="4541" y="0"/>
                    <a:pt x="44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4"/>
            <p:cNvSpPr/>
            <p:nvPr/>
          </p:nvSpPr>
          <p:spPr>
            <a:xfrm>
              <a:off x="7174350" y="3838850"/>
              <a:ext cx="13725" cy="82225"/>
            </a:xfrm>
            <a:custGeom>
              <a:avLst/>
              <a:gdLst/>
              <a:ahLst/>
              <a:cxnLst/>
              <a:rect l="l" t="t" r="r" b="b"/>
              <a:pathLst>
                <a:path w="549" h="3289" extrusionOk="0">
                  <a:moveTo>
                    <a:pt x="26" y="0"/>
                  </a:moveTo>
                  <a:cubicBezTo>
                    <a:pt x="25" y="0"/>
                    <a:pt x="24" y="1"/>
                    <a:pt x="24" y="1"/>
                  </a:cubicBezTo>
                  <a:cubicBezTo>
                    <a:pt x="1" y="1"/>
                    <a:pt x="161" y="412"/>
                    <a:pt x="252" y="823"/>
                  </a:cubicBezTo>
                  <a:cubicBezTo>
                    <a:pt x="275" y="1028"/>
                    <a:pt x="320" y="1234"/>
                    <a:pt x="320" y="1394"/>
                  </a:cubicBezTo>
                  <a:cubicBezTo>
                    <a:pt x="320" y="1530"/>
                    <a:pt x="343" y="1645"/>
                    <a:pt x="343" y="1645"/>
                  </a:cubicBezTo>
                  <a:cubicBezTo>
                    <a:pt x="343" y="1645"/>
                    <a:pt x="343" y="1759"/>
                    <a:pt x="343" y="1896"/>
                  </a:cubicBezTo>
                  <a:cubicBezTo>
                    <a:pt x="366" y="2055"/>
                    <a:pt x="320" y="2261"/>
                    <a:pt x="298" y="2466"/>
                  </a:cubicBezTo>
                  <a:cubicBezTo>
                    <a:pt x="206" y="2877"/>
                    <a:pt x="24" y="3265"/>
                    <a:pt x="47" y="3288"/>
                  </a:cubicBezTo>
                  <a:cubicBezTo>
                    <a:pt x="69" y="3288"/>
                    <a:pt x="320" y="2946"/>
                    <a:pt x="435" y="2512"/>
                  </a:cubicBezTo>
                  <a:cubicBezTo>
                    <a:pt x="480" y="2284"/>
                    <a:pt x="526" y="2078"/>
                    <a:pt x="526" y="1919"/>
                  </a:cubicBezTo>
                  <a:cubicBezTo>
                    <a:pt x="549" y="1736"/>
                    <a:pt x="549" y="1645"/>
                    <a:pt x="549" y="1645"/>
                  </a:cubicBezTo>
                  <a:cubicBezTo>
                    <a:pt x="549" y="1645"/>
                    <a:pt x="526" y="1530"/>
                    <a:pt x="503" y="1371"/>
                  </a:cubicBezTo>
                  <a:cubicBezTo>
                    <a:pt x="503" y="1211"/>
                    <a:pt x="435" y="983"/>
                    <a:pt x="389" y="777"/>
                  </a:cubicBezTo>
                  <a:cubicBezTo>
                    <a:pt x="256" y="378"/>
                    <a:pt x="58" y="0"/>
                    <a:pt x="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4"/>
            <p:cNvSpPr/>
            <p:nvPr/>
          </p:nvSpPr>
          <p:spPr>
            <a:xfrm>
              <a:off x="7185775" y="3825750"/>
              <a:ext cx="87325" cy="175775"/>
            </a:xfrm>
            <a:custGeom>
              <a:avLst/>
              <a:gdLst/>
              <a:ahLst/>
              <a:cxnLst/>
              <a:rect l="l" t="t" r="r" b="b"/>
              <a:pathLst>
                <a:path w="3493" h="7031" extrusionOk="0">
                  <a:moveTo>
                    <a:pt x="3242" y="0"/>
                  </a:moveTo>
                  <a:cubicBezTo>
                    <a:pt x="3242" y="0"/>
                    <a:pt x="3242" y="69"/>
                    <a:pt x="3242" y="183"/>
                  </a:cubicBezTo>
                  <a:cubicBezTo>
                    <a:pt x="3242" y="228"/>
                    <a:pt x="3242" y="320"/>
                    <a:pt x="3264" y="388"/>
                  </a:cubicBezTo>
                  <a:cubicBezTo>
                    <a:pt x="3264" y="480"/>
                    <a:pt x="3287" y="571"/>
                    <a:pt x="3287" y="662"/>
                  </a:cubicBezTo>
                  <a:cubicBezTo>
                    <a:pt x="3310" y="868"/>
                    <a:pt x="3379" y="1096"/>
                    <a:pt x="3356" y="1347"/>
                  </a:cubicBezTo>
                  <a:cubicBezTo>
                    <a:pt x="3356" y="1415"/>
                    <a:pt x="3379" y="1484"/>
                    <a:pt x="3379" y="1552"/>
                  </a:cubicBezTo>
                  <a:cubicBezTo>
                    <a:pt x="3356" y="1598"/>
                    <a:pt x="3356" y="1666"/>
                    <a:pt x="3356" y="1735"/>
                  </a:cubicBezTo>
                  <a:cubicBezTo>
                    <a:pt x="3333" y="1872"/>
                    <a:pt x="3333" y="2009"/>
                    <a:pt x="3310" y="2146"/>
                  </a:cubicBezTo>
                  <a:cubicBezTo>
                    <a:pt x="3310" y="2283"/>
                    <a:pt x="3287" y="2420"/>
                    <a:pt x="3264" y="2534"/>
                  </a:cubicBezTo>
                  <a:cubicBezTo>
                    <a:pt x="3242" y="2671"/>
                    <a:pt x="3242" y="2808"/>
                    <a:pt x="3219" y="2922"/>
                  </a:cubicBezTo>
                  <a:cubicBezTo>
                    <a:pt x="3173" y="3173"/>
                    <a:pt x="3127" y="3401"/>
                    <a:pt x="3082" y="3607"/>
                  </a:cubicBezTo>
                  <a:cubicBezTo>
                    <a:pt x="3013" y="3995"/>
                    <a:pt x="2922" y="4246"/>
                    <a:pt x="2922" y="4246"/>
                  </a:cubicBezTo>
                  <a:cubicBezTo>
                    <a:pt x="2922" y="4246"/>
                    <a:pt x="2831" y="4497"/>
                    <a:pt x="2671" y="4862"/>
                  </a:cubicBezTo>
                  <a:cubicBezTo>
                    <a:pt x="2511" y="5227"/>
                    <a:pt x="2237" y="5707"/>
                    <a:pt x="1872" y="6095"/>
                  </a:cubicBezTo>
                  <a:cubicBezTo>
                    <a:pt x="1507" y="6483"/>
                    <a:pt x="1050" y="6779"/>
                    <a:pt x="662" y="6893"/>
                  </a:cubicBezTo>
                  <a:cubicBezTo>
                    <a:pt x="274" y="7008"/>
                    <a:pt x="0" y="6985"/>
                    <a:pt x="0" y="7008"/>
                  </a:cubicBezTo>
                  <a:cubicBezTo>
                    <a:pt x="0" y="7008"/>
                    <a:pt x="69" y="7008"/>
                    <a:pt x="183" y="7030"/>
                  </a:cubicBezTo>
                  <a:cubicBezTo>
                    <a:pt x="297" y="7030"/>
                    <a:pt x="480" y="7008"/>
                    <a:pt x="685" y="6962"/>
                  </a:cubicBezTo>
                  <a:cubicBezTo>
                    <a:pt x="1096" y="6871"/>
                    <a:pt x="1598" y="6597"/>
                    <a:pt x="1986" y="6186"/>
                  </a:cubicBezTo>
                  <a:cubicBezTo>
                    <a:pt x="2374" y="5798"/>
                    <a:pt x="2648" y="5318"/>
                    <a:pt x="2831" y="4953"/>
                  </a:cubicBezTo>
                  <a:cubicBezTo>
                    <a:pt x="3013" y="4565"/>
                    <a:pt x="3105" y="4314"/>
                    <a:pt x="3105" y="4314"/>
                  </a:cubicBezTo>
                  <a:cubicBezTo>
                    <a:pt x="3105" y="4314"/>
                    <a:pt x="3196" y="4040"/>
                    <a:pt x="3287" y="3652"/>
                  </a:cubicBezTo>
                  <a:cubicBezTo>
                    <a:pt x="3310" y="3447"/>
                    <a:pt x="3333" y="3196"/>
                    <a:pt x="3379" y="2945"/>
                  </a:cubicBezTo>
                  <a:cubicBezTo>
                    <a:pt x="3401" y="2831"/>
                    <a:pt x="3424" y="2694"/>
                    <a:pt x="3424" y="2557"/>
                  </a:cubicBezTo>
                  <a:cubicBezTo>
                    <a:pt x="3447" y="2420"/>
                    <a:pt x="3447" y="2283"/>
                    <a:pt x="3447" y="2146"/>
                  </a:cubicBezTo>
                  <a:cubicBezTo>
                    <a:pt x="3470" y="2009"/>
                    <a:pt x="3470" y="1872"/>
                    <a:pt x="3470" y="1735"/>
                  </a:cubicBezTo>
                  <a:cubicBezTo>
                    <a:pt x="3493" y="1689"/>
                    <a:pt x="3493" y="1621"/>
                    <a:pt x="3493" y="1552"/>
                  </a:cubicBezTo>
                  <a:cubicBezTo>
                    <a:pt x="3493" y="1484"/>
                    <a:pt x="3493" y="1415"/>
                    <a:pt x="3470" y="1347"/>
                  </a:cubicBezTo>
                  <a:cubicBezTo>
                    <a:pt x="3470" y="1096"/>
                    <a:pt x="3401" y="868"/>
                    <a:pt x="3379" y="662"/>
                  </a:cubicBezTo>
                  <a:cubicBezTo>
                    <a:pt x="3356" y="548"/>
                    <a:pt x="3333" y="457"/>
                    <a:pt x="3310" y="388"/>
                  </a:cubicBezTo>
                  <a:cubicBezTo>
                    <a:pt x="3310" y="297"/>
                    <a:pt x="3287" y="228"/>
                    <a:pt x="3287" y="183"/>
                  </a:cubicBezTo>
                  <a:cubicBezTo>
                    <a:pt x="3264" y="69"/>
                    <a:pt x="3242" y="0"/>
                    <a:pt x="32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4"/>
            <p:cNvSpPr/>
            <p:nvPr/>
          </p:nvSpPr>
          <p:spPr>
            <a:xfrm>
              <a:off x="7144125" y="3693700"/>
              <a:ext cx="133550" cy="146325"/>
            </a:xfrm>
            <a:custGeom>
              <a:avLst/>
              <a:gdLst/>
              <a:ahLst/>
              <a:cxnLst/>
              <a:rect l="l" t="t" r="r" b="b"/>
              <a:pathLst>
                <a:path w="5342" h="5853" extrusionOk="0">
                  <a:moveTo>
                    <a:pt x="2294" y="0"/>
                  </a:moveTo>
                  <a:cubicBezTo>
                    <a:pt x="1758" y="0"/>
                    <a:pt x="1180" y="332"/>
                    <a:pt x="845" y="649"/>
                  </a:cubicBezTo>
                  <a:cubicBezTo>
                    <a:pt x="343" y="1105"/>
                    <a:pt x="0" y="1630"/>
                    <a:pt x="69" y="2292"/>
                  </a:cubicBezTo>
                  <a:cubicBezTo>
                    <a:pt x="160" y="3411"/>
                    <a:pt x="639" y="4461"/>
                    <a:pt x="959" y="5533"/>
                  </a:cubicBezTo>
                  <a:cubicBezTo>
                    <a:pt x="1004" y="5647"/>
                    <a:pt x="1027" y="5739"/>
                    <a:pt x="1073" y="5853"/>
                  </a:cubicBezTo>
                  <a:cubicBezTo>
                    <a:pt x="1613" y="5673"/>
                    <a:pt x="3010" y="5231"/>
                    <a:pt x="4636" y="5231"/>
                  </a:cubicBezTo>
                  <a:cubicBezTo>
                    <a:pt x="4867" y="5231"/>
                    <a:pt x="5103" y="5240"/>
                    <a:pt x="5341" y="5259"/>
                  </a:cubicBezTo>
                  <a:cubicBezTo>
                    <a:pt x="5067" y="4324"/>
                    <a:pt x="4725" y="3388"/>
                    <a:pt x="4337" y="2475"/>
                  </a:cubicBezTo>
                  <a:cubicBezTo>
                    <a:pt x="4086" y="1858"/>
                    <a:pt x="3812" y="1219"/>
                    <a:pt x="3378" y="672"/>
                  </a:cubicBezTo>
                  <a:cubicBezTo>
                    <a:pt x="3287" y="557"/>
                    <a:pt x="3173" y="420"/>
                    <a:pt x="3059" y="306"/>
                  </a:cubicBezTo>
                  <a:cubicBezTo>
                    <a:pt x="2922" y="215"/>
                    <a:pt x="2785" y="124"/>
                    <a:pt x="2648" y="55"/>
                  </a:cubicBezTo>
                  <a:cubicBezTo>
                    <a:pt x="2534" y="17"/>
                    <a:pt x="2415" y="0"/>
                    <a:pt x="2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4"/>
            <p:cNvSpPr/>
            <p:nvPr/>
          </p:nvSpPr>
          <p:spPr>
            <a:xfrm>
              <a:off x="7169800" y="3800375"/>
              <a:ext cx="97025" cy="18125"/>
            </a:xfrm>
            <a:custGeom>
              <a:avLst/>
              <a:gdLst/>
              <a:ahLst/>
              <a:cxnLst/>
              <a:rect l="l" t="t" r="r" b="b"/>
              <a:pathLst>
                <a:path w="3881" h="725" extrusionOk="0">
                  <a:moveTo>
                    <a:pt x="2400" y="1"/>
                  </a:moveTo>
                  <a:cubicBezTo>
                    <a:pt x="2323" y="1"/>
                    <a:pt x="2252" y="3"/>
                    <a:pt x="2192" y="11"/>
                  </a:cubicBezTo>
                  <a:lnTo>
                    <a:pt x="1872" y="11"/>
                  </a:lnTo>
                  <a:cubicBezTo>
                    <a:pt x="1872" y="11"/>
                    <a:pt x="1735" y="34"/>
                    <a:pt x="1552" y="79"/>
                  </a:cubicBezTo>
                  <a:cubicBezTo>
                    <a:pt x="1370" y="102"/>
                    <a:pt x="1119" y="194"/>
                    <a:pt x="890" y="262"/>
                  </a:cubicBezTo>
                  <a:cubicBezTo>
                    <a:pt x="411" y="445"/>
                    <a:pt x="0" y="718"/>
                    <a:pt x="23" y="718"/>
                  </a:cubicBezTo>
                  <a:cubicBezTo>
                    <a:pt x="25" y="723"/>
                    <a:pt x="30" y="724"/>
                    <a:pt x="39" y="724"/>
                  </a:cubicBezTo>
                  <a:cubicBezTo>
                    <a:pt x="123" y="724"/>
                    <a:pt x="520" y="524"/>
                    <a:pt x="936" y="399"/>
                  </a:cubicBezTo>
                  <a:cubicBezTo>
                    <a:pt x="1187" y="330"/>
                    <a:pt x="1415" y="262"/>
                    <a:pt x="1598" y="262"/>
                  </a:cubicBezTo>
                  <a:lnTo>
                    <a:pt x="1895" y="216"/>
                  </a:lnTo>
                  <a:cubicBezTo>
                    <a:pt x="1895" y="216"/>
                    <a:pt x="2032" y="194"/>
                    <a:pt x="2214" y="171"/>
                  </a:cubicBezTo>
                  <a:cubicBezTo>
                    <a:pt x="2306" y="159"/>
                    <a:pt x="2414" y="159"/>
                    <a:pt x="2528" y="159"/>
                  </a:cubicBezTo>
                  <a:cubicBezTo>
                    <a:pt x="2642" y="159"/>
                    <a:pt x="2762" y="159"/>
                    <a:pt x="2876" y="148"/>
                  </a:cubicBezTo>
                  <a:cubicBezTo>
                    <a:pt x="3308" y="167"/>
                    <a:pt x="3740" y="221"/>
                    <a:pt x="3853" y="221"/>
                  </a:cubicBezTo>
                  <a:cubicBezTo>
                    <a:pt x="3871" y="221"/>
                    <a:pt x="3881" y="220"/>
                    <a:pt x="3881" y="216"/>
                  </a:cubicBezTo>
                  <a:cubicBezTo>
                    <a:pt x="3881" y="194"/>
                    <a:pt x="3401" y="79"/>
                    <a:pt x="2899" y="11"/>
                  </a:cubicBezTo>
                  <a:cubicBezTo>
                    <a:pt x="2732" y="11"/>
                    <a:pt x="2554" y="1"/>
                    <a:pt x="2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4"/>
            <p:cNvSpPr/>
            <p:nvPr/>
          </p:nvSpPr>
          <p:spPr>
            <a:xfrm>
              <a:off x="7157800" y="3693050"/>
              <a:ext cx="119875" cy="146975"/>
            </a:xfrm>
            <a:custGeom>
              <a:avLst/>
              <a:gdLst/>
              <a:ahLst/>
              <a:cxnLst/>
              <a:rect l="l" t="t" r="r" b="b"/>
              <a:pathLst>
                <a:path w="4795" h="5879" extrusionOk="0">
                  <a:moveTo>
                    <a:pt x="1590" y="1"/>
                  </a:moveTo>
                  <a:cubicBezTo>
                    <a:pt x="1251" y="1"/>
                    <a:pt x="893" y="92"/>
                    <a:pt x="594" y="241"/>
                  </a:cubicBezTo>
                  <a:cubicBezTo>
                    <a:pt x="627" y="237"/>
                    <a:pt x="660" y="236"/>
                    <a:pt x="692" y="236"/>
                  </a:cubicBezTo>
                  <a:cubicBezTo>
                    <a:pt x="1896" y="236"/>
                    <a:pt x="2735" y="2659"/>
                    <a:pt x="2557" y="3437"/>
                  </a:cubicBezTo>
                  <a:cubicBezTo>
                    <a:pt x="2352" y="4213"/>
                    <a:pt x="709" y="4304"/>
                    <a:pt x="1" y="4304"/>
                  </a:cubicBezTo>
                  <a:cubicBezTo>
                    <a:pt x="92" y="4578"/>
                    <a:pt x="184" y="4852"/>
                    <a:pt x="275" y="5126"/>
                  </a:cubicBezTo>
                  <a:cubicBezTo>
                    <a:pt x="703" y="5014"/>
                    <a:pt x="2182" y="4598"/>
                    <a:pt x="2884" y="4598"/>
                  </a:cubicBezTo>
                  <a:cubicBezTo>
                    <a:pt x="3042" y="4598"/>
                    <a:pt x="3161" y="4619"/>
                    <a:pt x="3219" y="4669"/>
                  </a:cubicBezTo>
                  <a:cubicBezTo>
                    <a:pt x="3539" y="4943"/>
                    <a:pt x="1211" y="5536"/>
                    <a:pt x="457" y="5719"/>
                  </a:cubicBezTo>
                  <a:cubicBezTo>
                    <a:pt x="480" y="5765"/>
                    <a:pt x="503" y="5833"/>
                    <a:pt x="526" y="5879"/>
                  </a:cubicBezTo>
                  <a:cubicBezTo>
                    <a:pt x="1066" y="5699"/>
                    <a:pt x="2463" y="5257"/>
                    <a:pt x="4089" y="5257"/>
                  </a:cubicBezTo>
                  <a:cubicBezTo>
                    <a:pt x="4320" y="5257"/>
                    <a:pt x="4556" y="5266"/>
                    <a:pt x="4794" y="5285"/>
                  </a:cubicBezTo>
                  <a:cubicBezTo>
                    <a:pt x="4520" y="4350"/>
                    <a:pt x="4178" y="3414"/>
                    <a:pt x="3790" y="2501"/>
                  </a:cubicBezTo>
                  <a:cubicBezTo>
                    <a:pt x="3539" y="1884"/>
                    <a:pt x="3265" y="1245"/>
                    <a:pt x="2831" y="698"/>
                  </a:cubicBezTo>
                  <a:cubicBezTo>
                    <a:pt x="2740" y="583"/>
                    <a:pt x="2626" y="446"/>
                    <a:pt x="2512" y="332"/>
                  </a:cubicBezTo>
                  <a:cubicBezTo>
                    <a:pt x="2375" y="241"/>
                    <a:pt x="2238" y="150"/>
                    <a:pt x="2101" y="81"/>
                  </a:cubicBezTo>
                  <a:cubicBezTo>
                    <a:pt x="1943" y="26"/>
                    <a:pt x="1769" y="1"/>
                    <a:pt x="159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4"/>
            <p:cNvSpPr/>
            <p:nvPr/>
          </p:nvSpPr>
          <p:spPr>
            <a:xfrm>
              <a:off x="7154375" y="3749800"/>
              <a:ext cx="10875" cy="20625"/>
            </a:xfrm>
            <a:custGeom>
              <a:avLst/>
              <a:gdLst/>
              <a:ahLst/>
              <a:cxnLst/>
              <a:rect l="l" t="t" r="r" b="b"/>
              <a:pathLst>
                <a:path w="435" h="825" extrusionOk="0">
                  <a:moveTo>
                    <a:pt x="228" y="0"/>
                  </a:moveTo>
                  <a:cubicBezTo>
                    <a:pt x="221" y="0"/>
                    <a:pt x="214" y="1"/>
                    <a:pt x="206" y="2"/>
                  </a:cubicBezTo>
                  <a:cubicBezTo>
                    <a:pt x="92" y="25"/>
                    <a:pt x="1" y="208"/>
                    <a:pt x="1" y="436"/>
                  </a:cubicBezTo>
                  <a:cubicBezTo>
                    <a:pt x="1" y="664"/>
                    <a:pt x="115" y="824"/>
                    <a:pt x="229" y="824"/>
                  </a:cubicBezTo>
                  <a:cubicBezTo>
                    <a:pt x="343" y="801"/>
                    <a:pt x="435" y="596"/>
                    <a:pt x="435" y="368"/>
                  </a:cubicBezTo>
                  <a:cubicBezTo>
                    <a:pt x="435" y="154"/>
                    <a:pt x="335" y="0"/>
                    <a:pt x="228"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4"/>
            <p:cNvSpPr/>
            <p:nvPr/>
          </p:nvSpPr>
          <p:spPr>
            <a:xfrm>
              <a:off x="7156675" y="3728100"/>
              <a:ext cx="8000" cy="14425"/>
            </a:xfrm>
            <a:custGeom>
              <a:avLst/>
              <a:gdLst/>
              <a:ahLst/>
              <a:cxnLst/>
              <a:rect l="l" t="t" r="r" b="b"/>
              <a:pathLst>
                <a:path w="320" h="577" extrusionOk="0">
                  <a:moveTo>
                    <a:pt x="160" y="0"/>
                  </a:moveTo>
                  <a:cubicBezTo>
                    <a:pt x="153" y="0"/>
                    <a:pt x="145" y="1"/>
                    <a:pt x="137" y="3"/>
                  </a:cubicBezTo>
                  <a:cubicBezTo>
                    <a:pt x="69" y="3"/>
                    <a:pt x="0" y="163"/>
                    <a:pt x="0" y="323"/>
                  </a:cubicBezTo>
                  <a:cubicBezTo>
                    <a:pt x="0" y="469"/>
                    <a:pt x="77" y="577"/>
                    <a:pt x="142" y="577"/>
                  </a:cubicBezTo>
                  <a:cubicBezTo>
                    <a:pt x="148" y="577"/>
                    <a:pt x="154" y="576"/>
                    <a:pt x="160" y="574"/>
                  </a:cubicBezTo>
                  <a:cubicBezTo>
                    <a:pt x="251" y="574"/>
                    <a:pt x="320" y="437"/>
                    <a:pt x="320" y="277"/>
                  </a:cubicBezTo>
                  <a:cubicBezTo>
                    <a:pt x="299" y="110"/>
                    <a:pt x="240" y="0"/>
                    <a:pt x="160"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4"/>
            <p:cNvSpPr/>
            <p:nvPr/>
          </p:nvSpPr>
          <p:spPr>
            <a:xfrm>
              <a:off x="6825125" y="3785800"/>
              <a:ext cx="391475" cy="95325"/>
            </a:xfrm>
            <a:custGeom>
              <a:avLst/>
              <a:gdLst/>
              <a:ahLst/>
              <a:cxnLst/>
              <a:rect l="l" t="t" r="r" b="b"/>
              <a:pathLst>
                <a:path w="15659" h="3813" extrusionOk="0">
                  <a:moveTo>
                    <a:pt x="7396" y="0"/>
                  </a:moveTo>
                  <a:cubicBezTo>
                    <a:pt x="7396" y="0"/>
                    <a:pt x="1211" y="115"/>
                    <a:pt x="845" y="183"/>
                  </a:cubicBezTo>
                  <a:cubicBezTo>
                    <a:pt x="480" y="252"/>
                    <a:pt x="183" y="525"/>
                    <a:pt x="46" y="1712"/>
                  </a:cubicBezTo>
                  <a:cubicBezTo>
                    <a:pt x="1" y="2123"/>
                    <a:pt x="69" y="2603"/>
                    <a:pt x="320" y="2899"/>
                  </a:cubicBezTo>
                  <a:cubicBezTo>
                    <a:pt x="412" y="3013"/>
                    <a:pt x="526" y="3105"/>
                    <a:pt x="663" y="3150"/>
                  </a:cubicBezTo>
                  <a:cubicBezTo>
                    <a:pt x="777" y="3173"/>
                    <a:pt x="914" y="3196"/>
                    <a:pt x="1051" y="3196"/>
                  </a:cubicBezTo>
                  <a:cubicBezTo>
                    <a:pt x="1347" y="3219"/>
                    <a:pt x="1644" y="3219"/>
                    <a:pt x="1941" y="3242"/>
                  </a:cubicBezTo>
                  <a:cubicBezTo>
                    <a:pt x="2900" y="3287"/>
                    <a:pt x="3858" y="3310"/>
                    <a:pt x="4817" y="3356"/>
                  </a:cubicBezTo>
                  <a:cubicBezTo>
                    <a:pt x="6027" y="3401"/>
                    <a:pt x="7236" y="3470"/>
                    <a:pt x="8469" y="3516"/>
                  </a:cubicBezTo>
                  <a:cubicBezTo>
                    <a:pt x="9656" y="3561"/>
                    <a:pt x="10820" y="3607"/>
                    <a:pt x="12007" y="3652"/>
                  </a:cubicBezTo>
                  <a:cubicBezTo>
                    <a:pt x="12897" y="3698"/>
                    <a:pt x="13787" y="3721"/>
                    <a:pt x="14655" y="3767"/>
                  </a:cubicBezTo>
                  <a:cubicBezTo>
                    <a:pt x="14974" y="3767"/>
                    <a:pt x="15271" y="3789"/>
                    <a:pt x="15568" y="3812"/>
                  </a:cubicBezTo>
                  <a:cubicBezTo>
                    <a:pt x="14723" y="2192"/>
                    <a:pt x="15659" y="708"/>
                    <a:pt x="15659" y="708"/>
                  </a:cubicBezTo>
                  <a:lnTo>
                    <a:pt x="73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4"/>
            <p:cNvSpPr/>
            <p:nvPr/>
          </p:nvSpPr>
          <p:spPr>
            <a:xfrm>
              <a:off x="7004300" y="3798725"/>
              <a:ext cx="210025" cy="81250"/>
            </a:xfrm>
            <a:custGeom>
              <a:avLst/>
              <a:gdLst/>
              <a:ahLst/>
              <a:cxnLst/>
              <a:rect l="l" t="t" r="r" b="b"/>
              <a:pathLst>
                <a:path w="8401" h="3250" extrusionOk="0">
                  <a:moveTo>
                    <a:pt x="1186" y="1"/>
                  </a:moveTo>
                  <a:cubicBezTo>
                    <a:pt x="750" y="1"/>
                    <a:pt x="150" y="115"/>
                    <a:pt x="24" y="1218"/>
                  </a:cubicBezTo>
                  <a:cubicBezTo>
                    <a:pt x="1" y="1652"/>
                    <a:pt x="47" y="2200"/>
                    <a:pt x="252" y="2565"/>
                  </a:cubicBezTo>
                  <a:cubicBezTo>
                    <a:pt x="412" y="2862"/>
                    <a:pt x="663" y="2953"/>
                    <a:pt x="937" y="2953"/>
                  </a:cubicBezTo>
                  <a:cubicBezTo>
                    <a:pt x="1348" y="2976"/>
                    <a:pt x="1736" y="2999"/>
                    <a:pt x="2147" y="2999"/>
                  </a:cubicBezTo>
                  <a:cubicBezTo>
                    <a:pt x="3402" y="3044"/>
                    <a:pt x="4657" y="3113"/>
                    <a:pt x="5913" y="3158"/>
                  </a:cubicBezTo>
                  <a:cubicBezTo>
                    <a:pt x="6734" y="3181"/>
                    <a:pt x="7556" y="3227"/>
                    <a:pt x="8378" y="3250"/>
                  </a:cubicBezTo>
                  <a:cubicBezTo>
                    <a:pt x="7739" y="1994"/>
                    <a:pt x="8195" y="784"/>
                    <a:pt x="8401" y="351"/>
                  </a:cubicBezTo>
                  <a:cubicBezTo>
                    <a:pt x="6917" y="282"/>
                    <a:pt x="1895" y="8"/>
                    <a:pt x="1485" y="8"/>
                  </a:cubicBezTo>
                  <a:cubicBezTo>
                    <a:pt x="1404" y="8"/>
                    <a:pt x="1301" y="1"/>
                    <a:pt x="118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4"/>
            <p:cNvSpPr/>
            <p:nvPr/>
          </p:nvSpPr>
          <p:spPr>
            <a:xfrm>
              <a:off x="7010025" y="3805025"/>
              <a:ext cx="202025" cy="70375"/>
            </a:xfrm>
            <a:custGeom>
              <a:avLst/>
              <a:gdLst/>
              <a:ahLst/>
              <a:cxnLst/>
              <a:rect l="l" t="t" r="r" b="b"/>
              <a:pathLst>
                <a:path w="8081" h="2815" extrusionOk="0">
                  <a:moveTo>
                    <a:pt x="1104" y="0"/>
                  </a:moveTo>
                  <a:cubicBezTo>
                    <a:pt x="693" y="0"/>
                    <a:pt x="136" y="99"/>
                    <a:pt x="46" y="1035"/>
                  </a:cubicBezTo>
                  <a:cubicBezTo>
                    <a:pt x="0" y="1400"/>
                    <a:pt x="69" y="1879"/>
                    <a:pt x="228" y="2176"/>
                  </a:cubicBezTo>
                  <a:cubicBezTo>
                    <a:pt x="388" y="2450"/>
                    <a:pt x="639" y="2495"/>
                    <a:pt x="890" y="2518"/>
                  </a:cubicBezTo>
                  <a:cubicBezTo>
                    <a:pt x="1256" y="2541"/>
                    <a:pt x="1644" y="2541"/>
                    <a:pt x="2032" y="2564"/>
                  </a:cubicBezTo>
                  <a:cubicBezTo>
                    <a:pt x="3219" y="2610"/>
                    <a:pt x="4383" y="2655"/>
                    <a:pt x="5570" y="2701"/>
                  </a:cubicBezTo>
                  <a:cubicBezTo>
                    <a:pt x="6368" y="2747"/>
                    <a:pt x="7190" y="2769"/>
                    <a:pt x="8012" y="2815"/>
                  </a:cubicBezTo>
                  <a:lnTo>
                    <a:pt x="8058" y="2815"/>
                  </a:lnTo>
                  <a:cubicBezTo>
                    <a:pt x="7624" y="1788"/>
                    <a:pt x="7875" y="852"/>
                    <a:pt x="8080" y="327"/>
                  </a:cubicBezTo>
                  <a:cubicBezTo>
                    <a:pt x="6962" y="281"/>
                    <a:pt x="1803" y="8"/>
                    <a:pt x="1393" y="8"/>
                  </a:cubicBezTo>
                  <a:cubicBezTo>
                    <a:pt x="1315" y="8"/>
                    <a:pt x="1215" y="0"/>
                    <a:pt x="1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4"/>
            <p:cNvSpPr/>
            <p:nvPr/>
          </p:nvSpPr>
          <p:spPr>
            <a:xfrm>
              <a:off x="7010025" y="3808050"/>
              <a:ext cx="201450" cy="67350"/>
            </a:xfrm>
            <a:custGeom>
              <a:avLst/>
              <a:gdLst/>
              <a:ahLst/>
              <a:cxnLst/>
              <a:rect l="l" t="t" r="r" b="b"/>
              <a:pathLst>
                <a:path w="8058" h="2694" extrusionOk="0">
                  <a:moveTo>
                    <a:pt x="525" y="1"/>
                  </a:moveTo>
                  <a:cubicBezTo>
                    <a:pt x="274" y="138"/>
                    <a:pt x="91" y="389"/>
                    <a:pt x="46" y="914"/>
                  </a:cubicBezTo>
                  <a:cubicBezTo>
                    <a:pt x="0" y="1279"/>
                    <a:pt x="69" y="1758"/>
                    <a:pt x="228" y="2055"/>
                  </a:cubicBezTo>
                  <a:cubicBezTo>
                    <a:pt x="388" y="2329"/>
                    <a:pt x="639" y="2374"/>
                    <a:pt x="890" y="2397"/>
                  </a:cubicBezTo>
                  <a:cubicBezTo>
                    <a:pt x="1256" y="2420"/>
                    <a:pt x="1644" y="2420"/>
                    <a:pt x="2032" y="2443"/>
                  </a:cubicBezTo>
                  <a:cubicBezTo>
                    <a:pt x="3219" y="2489"/>
                    <a:pt x="4383" y="2534"/>
                    <a:pt x="5570" y="2580"/>
                  </a:cubicBezTo>
                  <a:cubicBezTo>
                    <a:pt x="6368" y="2626"/>
                    <a:pt x="7190" y="2648"/>
                    <a:pt x="8012" y="2694"/>
                  </a:cubicBezTo>
                  <a:lnTo>
                    <a:pt x="8058" y="2694"/>
                  </a:lnTo>
                  <a:cubicBezTo>
                    <a:pt x="7921" y="2352"/>
                    <a:pt x="7852" y="2032"/>
                    <a:pt x="7829" y="1735"/>
                  </a:cubicBezTo>
                  <a:cubicBezTo>
                    <a:pt x="7236" y="1690"/>
                    <a:pt x="6620" y="1667"/>
                    <a:pt x="6026" y="1644"/>
                  </a:cubicBezTo>
                  <a:cubicBezTo>
                    <a:pt x="5912" y="1639"/>
                    <a:pt x="5799" y="1637"/>
                    <a:pt x="5685" y="1637"/>
                  </a:cubicBezTo>
                  <a:cubicBezTo>
                    <a:pt x="5481" y="1637"/>
                    <a:pt x="5277" y="1642"/>
                    <a:pt x="5070" y="1642"/>
                  </a:cubicBezTo>
                  <a:cubicBezTo>
                    <a:pt x="4882" y="1642"/>
                    <a:pt x="4691" y="1638"/>
                    <a:pt x="4497" y="1621"/>
                  </a:cubicBezTo>
                  <a:cubicBezTo>
                    <a:pt x="4040" y="1553"/>
                    <a:pt x="3607" y="1598"/>
                    <a:pt x="3150" y="1439"/>
                  </a:cubicBezTo>
                  <a:cubicBezTo>
                    <a:pt x="2853" y="1347"/>
                    <a:pt x="2534" y="1302"/>
                    <a:pt x="2237" y="1188"/>
                  </a:cubicBezTo>
                  <a:cubicBezTo>
                    <a:pt x="2009" y="1119"/>
                    <a:pt x="1781" y="1073"/>
                    <a:pt x="1552" y="982"/>
                  </a:cubicBezTo>
                  <a:cubicBezTo>
                    <a:pt x="1210" y="822"/>
                    <a:pt x="639" y="503"/>
                    <a:pt x="5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4"/>
            <p:cNvSpPr/>
            <p:nvPr/>
          </p:nvSpPr>
          <p:spPr>
            <a:xfrm>
              <a:off x="7010025" y="3805025"/>
              <a:ext cx="202025" cy="58975"/>
            </a:xfrm>
            <a:custGeom>
              <a:avLst/>
              <a:gdLst/>
              <a:ahLst/>
              <a:cxnLst/>
              <a:rect l="l" t="t" r="r" b="b"/>
              <a:pathLst>
                <a:path w="8081" h="2359" extrusionOk="0">
                  <a:moveTo>
                    <a:pt x="1104" y="0"/>
                  </a:moveTo>
                  <a:cubicBezTo>
                    <a:pt x="693" y="0"/>
                    <a:pt x="136" y="99"/>
                    <a:pt x="46" y="1035"/>
                  </a:cubicBezTo>
                  <a:cubicBezTo>
                    <a:pt x="0" y="1400"/>
                    <a:pt x="69" y="1879"/>
                    <a:pt x="228" y="2176"/>
                  </a:cubicBezTo>
                  <a:cubicBezTo>
                    <a:pt x="274" y="2244"/>
                    <a:pt x="343" y="2313"/>
                    <a:pt x="411" y="2359"/>
                  </a:cubicBezTo>
                  <a:cubicBezTo>
                    <a:pt x="228" y="2062"/>
                    <a:pt x="160" y="1605"/>
                    <a:pt x="206" y="1240"/>
                  </a:cubicBezTo>
                  <a:cubicBezTo>
                    <a:pt x="296" y="305"/>
                    <a:pt x="853" y="206"/>
                    <a:pt x="1275" y="206"/>
                  </a:cubicBezTo>
                  <a:cubicBezTo>
                    <a:pt x="1389" y="206"/>
                    <a:pt x="1493" y="213"/>
                    <a:pt x="1575" y="213"/>
                  </a:cubicBezTo>
                  <a:cubicBezTo>
                    <a:pt x="1940" y="213"/>
                    <a:pt x="6528" y="441"/>
                    <a:pt x="8012" y="532"/>
                  </a:cubicBezTo>
                  <a:cubicBezTo>
                    <a:pt x="8035" y="464"/>
                    <a:pt x="8058" y="396"/>
                    <a:pt x="8080" y="327"/>
                  </a:cubicBezTo>
                  <a:cubicBezTo>
                    <a:pt x="6962" y="281"/>
                    <a:pt x="1803" y="8"/>
                    <a:pt x="1393" y="8"/>
                  </a:cubicBezTo>
                  <a:cubicBezTo>
                    <a:pt x="1315" y="8"/>
                    <a:pt x="1215" y="0"/>
                    <a:pt x="11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4"/>
            <p:cNvSpPr/>
            <p:nvPr/>
          </p:nvSpPr>
          <p:spPr>
            <a:xfrm>
              <a:off x="6839975" y="3785800"/>
              <a:ext cx="376625" cy="20575"/>
            </a:xfrm>
            <a:custGeom>
              <a:avLst/>
              <a:gdLst/>
              <a:ahLst/>
              <a:cxnLst/>
              <a:rect l="l" t="t" r="r" b="b"/>
              <a:pathLst>
                <a:path w="15065" h="823" extrusionOk="0">
                  <a:moveTo>
                    <a:pt x="6802" y="0"/>
                  </a:moveTo>
                  <a:cubicBezTo>
                    <a:pt x="6802" y="0"/>
                    <a:pt x="617" y="115"/>
                    <a:pt x="251" y="183"/>
                  </a:cubicBezTo>
                  <a:cubicBezTo>
                    <a:pt x="160" y="206"/>
                    <a:pt x="69" y="229"/>
                    <a:pt x="0" y="297"/>
                  </a:cubicBezTo>
                  <a:lnTo>
                    <a:pt x="14996" y="822"/>
                  </a:lnTo>
                  <a:cubicBezTo>
                    <a:pt x="15042" y="754"/>
                    <a:pt x="15065" y="708"/>
                    <a:pt x="15065" y="708"/>
                  </a:cubicBezTo>
                  <a:lnTo>
                    <a:pt x="6802" y="0"/>
                  </a:lnTo>
                  <a:close/>
                </a:path>
              </a:pathLst>
            </a:custGeom>
            <a:solidFill>
              <a:srgbClr val="FF2E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4"/>
            <p:cNvSpPr/>
            <p:nvPr/>
          </p:nvSpPr>
          <p:spPr>
            <a:xfrm>
              <a:off x="6862800" y="3794350"/>
              <a:ext cx="92450" cy="75350"/>
            </a:xfrm>
            <a:custGeom>
              <a:avLst/>
              <a:gdLst/>
              <a:ahLst/>
              <a:cxnLst/>
              <a:rect l="l" t="t" r="r" b="b"/>
              <a:pathLst>
                <a:path w="3698" h="3014" extrusionOk="0">
                  <a:moveTo>
                    <a:pt x="890" y="1"/>
                  </a:moveTo>
                  <a:cubicBezTo>
                    <a:pt x="890" y="1"/>
                    <a:pt x="0" y="1576"/>
                    <a:pt x="913" y="2900"/>
                  </a:cubicBezTo>
                  <a:lnTo>
                    <a:pt x="3561" y="3014"/>
                  </a:lnTo>
                  <a:cubicBezTo>
                    <a:pt x="3561" y="3014"/>
                    <a:pt x="2739" y="1553"/>
                    <a:pt x="3698" y="115"/>
                  </a:cubicBezTo>
                  <a:lnTo>
                    <a:pt x="89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4"/>
            <p:cNvSpPr/>
            <p:nvPr/>
          </p:nvSpPr>
          <p:spPr>
            <a:xfrm>
              <a:off x="6859375" y="3794350"/>
              <a:ext cx="92450" cy="75350"/>
            </a:xfrm>
            <a:custGeom>
              <a:avLst/>
              <a:gdLst/>
              <a:ahLst/>
              <a:cxnLst/>
              <a:rect l="l" t="t" r="r" b="b"/>
              <a:pathLst>
                <a:path w="3698" h="3014" extrusionOk="0">
                  <a:moveTo>
                    <a:pt x="890" y="1"/>
                  </a:moveTo>
                  <a:cubicBezTo>
                    <a:pt x="890" y="1"/>
                    <a:pt x="0" y="1576"/>
                    <a:pt x="913" y="2900"/>
                  </a:cubicBezTo>
                  <a:lnTo>
                    <a:pt x="3561" y="3014"/>
                  </a:lnTo>
                  <a:cubicBezTo>
                    <a:pt x="3561" y="3014"/>
                    <a:pt x="2739" y="1553"/>
                    <a:pt x="3698" y="115"/>
                  </a:cubicBezTo>
                  <a:lnTo>
                    <a:pt x="8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4"/>
            <p:cNvSpPr/>
            <p:nvPr/>
          </p:nvSpPr>
          <p:spPr>
            <a:xfrm>
              <a:off x="7133850" y="3831450"/>
              <a:ext cx="73050" cy="5725"/>
            </a:xfrm>
            <a:custGeom>
              <a:avLst/>
              <a:gdLst/>
              <a:ahLst/>
              <a:cxnLst/>
              <a:rect l="l" t="t" r="r" b="b"/>
              <a:pathLst>
                <a:path w="2922" h="229" extrusionOk="0">
                  <a:moveTo>
                    <a:pt x="0" y="0"/>
                  </a:moveTo>
                  <a:lnTo>
                    <a:pt x="2876" y="229"/>
                  </a:lnTo>
                  <a:cubicBezTo>
                    <a:pt x="2899" y="160"/>
                    <a:pt x="2899" y="92"/>
                    <a:pt x="2922" y="23"/>
                  </a:cubicBezTo>
                  <a:lnTo>
                    <a:pt x="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4"/>
            <p:cNvSpPr/>
            <p:nvPr/>
          </p:nvSpPr>
          <p:spPr>
            <a:xfrm>
              <a:off x="7178925" y="3846275"/>
              <a:ext cx="26850" cy="6875"/>
            </a:xfrm>
            <a:custGeom>
              <a:avLst/>
              <a:gdLst/>
              <a:ahLst/>
              <a:cxnLst/>
              <a:rect l="l" t="t" r="r" b="b"/>
              <a:pathLst>
                <a:path w="1074" h="275" extrusionOk="0">
                  <a:moveTo>
                    <a:pt x="1073" y="1"/>
                  </a:moveTo>
                  <a:lnTo>
                    <a:pt x="0" y="206"/>
                  </a:lnTo>
                  <a:lnTo>
                    <a:pt x="1073" y="275"/>
                  </a:lnTo>
                  <a:cubicBezTo>
                    <a:pt x="1073" y="184"/>
                    <a:pt x="1073" y="92"/>
                    <a:pt x="1073"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4"/>
            <p:cNvSpPr/>
            <p:nvPr/>
          </p:nvSpPr>
          <p:spPr>
            <a:xfrm>
              <a:off x="7040825" y="3837150"/>
              <a:ext cx="164950" cy="8600"/>
            </a:xfrm>
            <a:custGeom>
              <a:avLst/>
              <a:gdLst/>
              <a:ahLst/>
              <a:cxnLst/>
              <a:rect l="l" t="t" r="r" b="b"/>
              <a:pathLst>
                <a:path w="6598" h="344" extrusionOk="0">
                  <a:moveTo>
                    <a:pt x="6597" y="1"/>
                  </a:moveTo>
                  <a:lnTo>
                    <a:pt x="1" y="206"/>
                  </a:lnTo>
                  <a:lnTo>
                    <a:pt x="6597" y="343"/>
                  </a:lnTo>
                  <a:cubicBezTo>
                    <a:pt x="6597" y="229"/>
                    <a:pt x="6597" y="115"/>
                    <a:pt x="659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4"/>
            <p:cNvSpPr/>
            <p:nvPr/>
          </p:nvSpPr>
          <p:spPr>
            <a:xfrm>
              <a:off x="7063650" y="3860550"/>
              <a:ext cx="144975" cy="6875"/>
            </a:xfrm>
            <a:custGeom>
              <a:avLst/>
              <a:gdLst/>
              <a:ahLst/>
              <a:cxnLst/>
              <a:rect l="l" t="t" r="r" b="b"/>
              <a:pathLst>
                <a:path w="5799" h="275" extrusionOk="0">
                  <a:moveTo>
                    <a:pt x="1" y="1"/>
                  </a:moveTo>
                  <a:lnTo>
                    <a:pt x="5798" y="274"/>
                  </a:lnTo>
                  <a:cubicBezTo>
                    <a:pt x="5776" y="183"/>
                    <a:pt x="5753" y="92"/>
                    <a:pt x="5730" y="23"/>
                  </a:cubicBezTo>
                  <a:lnTo>
                    <a:pt x="1" y="1"/>
                  </a:ln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4"/>
            <p:cNvSpPr/>
            <p:nvPr/>
          </p:nvSpPr>
          <p:spPr>
            <a:xfrm>
              <a:off x="7058925" y="3816375"/>
              <a:ext cx="150850" cy="7100"/>
            </a:xfrm>
            <a:custGeom>
              <a:avLst/>
              <a:gdLst/>
              <a:ahLst/>
              <a:cxnLst/>
              <a:rect l="l" t="t" r="r" b="b"/>
              <a:pathLst>
                <a:path w="6034" h="284" extrusionOk="0">
                  <a:moveTo>
                    <a:pt x="254" y="1"/>
                  </a:moveTo>
                  <a:cubicBezTo>
                    <a:pt x="91" y="1"/>
                    <a:pt x="1" y="4"/>
                    <a:pt x="7" y="10"/>
                  </a:cubicBezTo>
                  <a:cubicBezTo>
                    <a:pt x="76" y="56"/>
                    <a:pt x="4869" y="238"/>
                    <a:pt x="5987" y="284"/>
                  </a:cubicBezTo>
                  <a:cubicBezTo>
                    <a:pt x="5987" y="238"/>
                    <a:pt x="6010" y="193"/>
                    <a:pt x="6033" y="147"/>
                  </a:cubicBezTo>
                  <a:cubicBezTo>
                    <a:pt x="5031" y="108"/>
                    <a:pt x="1259" y="1"/>
                    <a:pt x="25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4"/>
            <p:cNvSpPr/>
            <p:nvPr/>
          </p:nvSpPr>
          <p:spPr>
            <a:xfrm>
              <a:off x="6816575" y="3798925"/>
              <a:ext cx="190050" cy="63375"/>
            </a:xfrm>
            <a:custGeom>
              <a:avLst/>
              <a:gdLst/>
              <a:ahLst/>
              <a:cxnLst/>
              <a:rect l="l" t="t" r="r" b="b"/>
              <a:pathLst>
                <a:path w="7602" h="2535" extrusionOk="0">
                  <a:moveTo>
                    <a:pt x="822" y="0"/>
                  </a:moveTo>
                  <a:cubicBezTo>
                    <a:pt x="0" y="1712"/>
                    <a:pt x="1028" y="2534"/>
                    <a:pt x="1028" y="2534"/>
                  </a:cubicBezTo>
                  <a:cubicBezTo>
                    <a:pt x="343" y="1119"/>
                    <a:pt x="1005" y="343"/>
                    <a:pt x="1005" y="343"/>
                  </a:cubicBezTo>
                  <a:lnTo>
                    <a:pt x="7601" y="274"/>
                  </a:lnTo>
                  <a:lnTo>
                    <a:pt x="822"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4"/>
            <p:cNvSpPr/>
            <p:nvPr/>
          </p:nvSpPr>
          <p:spPr>
            <a:xfrm>
              <a:off x="6826275" y="3815475"/>
              <a:ext cx="179775" cy="33700"/>
            </a:xfrm>
            <a:custGeom>
              <a:avLst/>
              <a:gdLst/>
              <a:ahLst/>
              <a:cxnLst/>
              <a:rect l="l" t="t" r="r" b="b"/>
              <a:pathLst>
                <a:path w="7191" h="1348" extrusionOk="0">
                  <a:moveTo>
                    <a:pt x="92" y="0"/>
                  </a:moveTo>
                  <a:cubicBezTo>
                    <a:pt x="46" y="137"/>
                    <a:pt x="23" y="320"/>
                    <a:pt x="0" y="525"/>
                  </a:cubicBezTo>
                  <a:cubicBezTo>
                    <a:pt x="0" y="685"/>
                    <a:pt x="0" y="868"/>
                    <a:pt x="23" y="1050"/>
                  </a:cubicBezTo>
                  <a:lnTo>
                    <a:pt x="7145" y="1347"/>
                  </a:lnTo>
                  <a:lnTo>
                    <a:pt x="7190" y="297"/>
                  </a:lnTo>
                  <a:lnTo>
                    <a:pt x="92"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4"/>
            <p:cNvSpPr/>
            <p:nvPr/>
          </p:nvSpPr>
          <p:spPr>
            <a:xfrm>
              <a:off x="6824550" y="3793225"/>
              <a:ext cx="19450" cy="72475"/>
            </a:xfrm>
            <a:custGeom>
              <a:avLst/>
              <a:gdLst/>
              <a:ahLst/>
              <a:cxnLst/>
              <a:rect l="l" t="t" r="r" b="b"/>
              <a:pathLst>
                <a:path w="778" h="2899" extrusionOk="0">
                  <a:moveTo>
                    <a:pt x="549" y="0"/>
                  </a:moveTo>
                  <a:cubicBezTo>
                    <a:pt x="526" y="23"/>
                    <a:pt x="457" y="46"/>
                    <a:pt x="412" y="91"/>
                  </a:cubicBezTo>
                  <a:cubicBezTo>
                    <a:pt x="343" y="160"/>
                    <a:pt x="298" y="228"/>
                    <a:pt x="252" y="320"/>
                  </a:cubicBezTo>
                  <a:cubicBezTo>
                    <a:pt x="206" y="411"/>
                    <a:pt x="161" y="525"/>
                    <a:pt x="138" y="639"/>
                  </a:cubicBezTo>
                  <a:cubicBezTo>
                    <a:pt x="69" y="845"/>
                    <a:pt x="47" y="1073"/>
                    <a:pt x="24" y="1233"/>
                  </a:cubicBezTo>
                  <a:cubicBezTo>
                    <a:pt x="1" y="1324"/>
                    <a:pt x="1" y="1393"/>
                    <a:pt x="1" y="1461"/>
                  </a:cubicBezTo>
                  <a:cubicBezTo>
                    <a:pt x="1" y="1484"/>
                    <a:pt x="1" y="1507"/>
                    <a:pt x="1" y="1507"/>
                  </a:cubicBezTo>
                  <a:lnTo>
                    <a:pt x="1" y="1529"/>
                  </a:lnTo>
                  <a:cubicBezTo>
                    <a:pt x="1" y="1529"/>
                    <a:pt x="1" y="1552"/>
                    <a:pt x="1" y="1598"/>
                  </a:cubicBezTo>
                  <a:cubicBezTo>
                    <a:pt x="1" y="1666"/>
                    <a:pt x="1" y="1735"/>
                    <a:pt x="24" y="1826"/>
                  </a:cubicBezTo>
                  <a:cubicBezTo>
                    <a:pt x="24" y="1895"/>
                    <a:pt x="47" y="2009"/>
                    <a:pt x="69" y="2100"/>
                  </a:cubicBezTo>
                  <a:cubicBezTo>
                    <a:pt x="92" y="2214"/>
                    <a:pt x="138" y="2306"/>
                    <a:pt x="184" y="2420"/>
                  </a:cubicBezTo>
                  <a:cubicBezTo>
                    <a:pt x="206" y="2442"/>
                    <a:pt x="206" y="2465"/>
                    <a:pt x="229" y="2488"/>
                  </a:cubicBezTo>
                  <a:cubicBezTo>
                    <a:pt x="229" y="2511"/>
                    <a:pt x="252" y="2534"/>
                    <a:pt x="275" y="2534"/>
                  </a:cubicBezTo>
                  <a:cubicBezTo>
                    <a:pt x="275" y="2557"/>
                    <a:pt x="298" y="2579"/>
                    <a:pt x="321" y="2602"/>
                  </a:cubicBezTo>
                  <a:cubicBezTo>
                    <a:pt x="321" y="2625"/>
                    <a:pt x="343" y="2648"/>
                    <a:pt x="366" y="2648"/>
                  </a:cubicBezTo>
                  <a:cubicBezTo>
                    <a:pt x="366" y="2671"/>
                    <a:pt x="389" y="2671"/>
                    <a:pt x="389" y="2694"/>
                  </a:cubicBezTo>
                  <a:cubicBezTo>
                    <a:pt x="389" y="2694"/>
                    <a:pt x="412" y="2694"/>
                    <a:pt x="412" y="2716"/>
                  </a:cubicBezTo>
                  <a:cubicBezTo>
                    <a:pt x="435" y="2716"/>
                    <a:pt x="435" y="2739"/>
                    <a:pt x="457" y="2739"/>
                  </a:cubicBezTo>
                  <a:cubicBezTo>
                    <a:pt x="503" y="2762"/>
                    <a:pt x="526" y="2785"/>
                    <a:pt x="549" y="2808"/>
                  </a:cubicBezTo>
                  <a:cubicBezTo>
                    <a:pt x="594" y="2831"/>
                    <a:pt x="617" y="2853"/>
                    <a:pt x="640" y="2853"/>
                  </a:cubicBezTo>
                  <a:cubicBezTo>
                    <a:pt x="663" y="2853"/>
                    <a:pt x="663" y="2876"/>
                    <a:pt x="686" y="2876"/>
                  </a:cubicBezTo>
                  <a:lnTo>
                    <a:pt x="709" y="2876"/>
                  </a:lnTo>
                  <a:cubicBezTo>
                    <a:pt x="754" y="2899"/>
                    <a:pt x="777" y="2899"/>
                    <a:pt x="777" y="2899"/>
                  </a:cubicBezTo>
                  <a:cubicBezTo>
                    <a:pt x="777" y="2899"/>
                    <a:pt x="754" y="2876"/>
                    <a:pt x="709" y="2853"/>
                  </a:cubicBezTo>
                  <a:cubicBezTo>
                    <a:pt x="709" y="2853"/>
                    <a:pt x="686" y="2853"/>
                    <a:pt x="686" y="2831"/>
                  </a:cubicBezTo>
                  <a:lnTo>
                    <a:pt x="663" y="2831"/>
                  </a:lnTo>
                  <a:cubicBezTo>
                    <a:pt x="640" y="2808"/>
                    <a:pt x="594" y="2785"/>
                    <a:pt x="572" y="2762"/>
                  </a:cubicBezTo>
                  <a:cubicBezTo>
                    <a:pt x="457" y="2694"/>
                    <a:pt x="321" y="2557"/>
                    <a:pt x="252" y="2351"/>
                  </a:cubicBezTo>
                  <a:cubicBezTo>
                    <a:pt x="206" y="2260"/>
                    <a:pt x="161" y="2169"/>
                    <a:pt x="138" y="2077"/>
                  </a:cubicBezTo>
                  <a:cubicBezTo>
                    <a:pt x="115" y="1986"/>
                    <a:pt x="115" y="1872"/>
                    <a:pt x="115" y="1803"/>
                  </a:cubicBezTo>
                  <a:cubicBezTo>
                    <a:pt x="92" y="1712"/>
                    <a:pt x="92" y="1644"/>
                    <a:pt x="92" y="1598"/>
                  </a:cubicBezTo>
                  <a:cubicBezTo>
                    <a:pt x="92" y="1552"/>
                    <a:pt x="92" y="1529"/>
                    <a:pt x="92" y="1529"/>
                  </a:cubicBezTo>
                  <a:cubicBezTo>
                    <a:pt x="92" y="1529"/>
                    <a:pt x="92" y="1529"/>
                    <a:pt x="92" y="1507"/>
                  </a:cubicBezTo>
                  <a:cubicBezTo>
                    <a:pt x="92" y="1507"/>
                    <a:pt x="92" y="1484"/>
                    <a:pt x="92" y="1461"/>
                  </a:cubicBezTo>
                  <a:cubicBezTo>
                    <a:pt x="92" y="1415"/>
                    <a:pt x="92" y="1347"/>
                    <a:pt x="115" y="1256"/>
                  </a:cubicBezTo>
                  <a:cubicBezTo>
                    <a:pt x="115" y="1096"/>
                    <a:pt x="138" y="868"/>
                    <a:pt x="206" y="662"/>
                  </a:cubicBezTo>
                  <a:cubicBezTo>
                    <a:pt x="229" y="548"/>
                    <a:pt x="252" y="457"/>
                    <a:pt x="298" y="365"/>
                  </a:cubicBezTo>
                  <a:cubicBezTo>
                    <a:pt x="343" y="274"/>
                    <a:pt x="389" y="183"/>
                    <a:pt x="435" y="137"/>
                  </a:cubicBezTo>
                  <a:cubicBezTo>
                    <a:pt x="480" y="69"/>
                    <a:pt x="526" y="46"/>
                    <a:pt x="572" y="23"/>
                  </a:cubicBezTo>
                  <a:cubicBezTo>
                    <a:pt x="572" y="23"/>
                    <a:pt x="594" y="0"/>
                    <a:pt x="594" y="0"/>
                  </a:cubicBezTo>
                  <a:close/>
                </a:path>
              </a:pathLst>
            </a:custGeom>
            <a:solidFill>
              <a:srgbClr val="BF0C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4"/>
            <p:cNvSpPr/>
            <p:nvPr/>
          </p:nvSpPr>
          <p:spPr>
            <a:xfrm>
              <a:off x="6840550" y="3792075"/>
              <a:ext cx="371500" cy="87900"/>
            </a:xfrm>
            <a:custGeom>
              <a:avLst/>
              <a:gdLst/>
              <a:ahLst/>
              <a:cxnLst/>
              <a:rect l="l" t="t" r="r" b="b"/>
              <a:pathLst>
                <a:path w="14860" h="3516" extrusionOk="0">
                  <a:moveTo>
                    <a:pt x="0" y="1"/>
                  </a:moveTo>
                  <a:cubicBezTo>
                    <a:pt x="0" y="1"/>
                    <a:pt x="23" y="1"/>
                    <a:pt x="23" y="23"/>
                  </a:cubicBezTo>
                  <a:lnTo>
                    <a:pt x="320" y="23"/>
                  </a:lnTo>
                  <a:cubicBezTo>
                    <a:pt x="525" y="46"/>
                    <a:pt x="822" y="69"/>
                    <a:pt x="1164" y="92"/>
                  </a:cubicBezTo>
                  <a:cubicBezTo>
                    <a:pt x="1872" y="115"/>
                    <a:pt x="2808" y="160"/>
                    <a:pt x="3743" y="206"/>
                  </a:cubicBezTo>
                  <a:cubicBezTo>
                    <a:pt x="5067" y="274"/>
                    <a:pt x="6368" y="343"/>
                    <a:pt x="7030" y="366"/>
                  </a:cubicBezTo>
                  <a:cubicBezTo>
                    <a:pt x="7030" y="389"/>
                    <a:pt x="7007" y="389"/>
                    <a:pt x="7007" y="411"/>
                  </a:cubicBezTo>
                  <a:cubicBezTo>
                    <a:pt x="6985" y="411"/>
                    <a:pt x="6962" y="434"/>
                    <a:pt x="6962" y="434"/>
                  </a:cubicBezTo>
                  <a:cubicBezTo>
                    <a:pt x="6939" y="457"/>
                    <a:pt x="6939" y="480"/>
                    <a:pt x="6916" y="503"/>
                  </a:cubicBezTo>
                  <a:cubicBezTo>
                    <a:pt x="6893" y="526"/>
                    <a:pt x="6848" y="571"/>
                    <a:pt x="6825" y="617"/>
                  </a:cubicBezTo>
                  <a:cubicBezTo>
                    <a:pt x="6779" y="685"/>
                    <a:pt x="6711" y="799"/>
                    <a:pt x="6665" y="891"/>
                  </a:cubicBezTo>
                  <a:cubicBezTo>
                    <a:pt x="6642" y="1005"/>
                    <a:pt x="6597" y="1119"/>
                    <a:pt x="6574" y="1210"/>
                  </a:cubicBezTo>
                  <a:cubicBezTo>
                    <a:pt x="6551" y="1324"/>
                    <a:pt x="6528" y="1416"/>
                    <a:pt x="6528" y="1507"/>
                  </a:cubicBezTo>
                  <a:cubicBezTo>
                    <a:pt x="6505" y="1598"/>
                    <a:pt x="6505" y="1667"/>
                    <a:pt x="6505" y="1712"/>
                  </a:cubicBezTo>
                  <a:cubicBezTo>
                    <a:pt x="6505" y="1781"/>
                    <a:pt x="6505" y="1804"/>
                    <a:pt x="6505" y="1804"/>
                  </a:cubicBezTo>
                  <a:cubicBezTo>
                    <a:pt x="6505" y="1804"/>
                    <a:pt x="6505" y="1804"/>
                    <a:pt x="6505" y="1827"/>
                  </a:cubicBezTo>
                  <a:cubicBezTo>
                    <a:pt x="6505" y="1827"/>
                    <a:pt x="6482" y="1849"/>
                    <a:pt x="6482" y="1872"/>
                  </a:cubicBezTo>
                  <a:lnTo>
                    <a:pt x="6482" y="1986"/>
                  </a:lnTo>
                  <a:cubicBezTo>
                    <a:pt x="6482" y="2009"/>
                    <a:pt x="6505" y="2055"/>
                    <a:pt x="6505" y="2100"/>
                  </a:cubicBezTo>
                  <a:cubicBezTo>
                    <a:pt x="6505" y="2283"/>
                    <a:pt x="6574" y="2511"/>
                    <a:pt x="6665" y="2694"/>
                  </a:cubicBezTo>
                  <a:cubicBezTo>
                    <a:pt x="6756" y="2877"/>
                    <a:pt x="6870" y="3036"/>
                    <a:pt x="6985" y="3128"/>
                  </a:cubicBezTo>
                  <a:cubicBezTo>
                    <a:pt x="6323" y="3105"/>
                    <a:pt x="5067" y="3059"/>
                    <a:pt x="3812" y="2991"/>
                  </a:cubicBezTo>
                  <a:cubicBezTo>
                    <a:pt x="2899" y="2968"/>
                    <a:pt x="1963" y="2945"/>
                    <a:pt x="1278" y="2922"/>
                  </a:cubicBezTo>
                  <a:cubicBezTo>
                    <a:pt x="936" y="2899"/>
                    <a:pt x="639" y="2899"/>
                    <a:pt x="434" y="2899"/>
                  </a:cubicBezTo>
                  <a:cubicBezTo>
                    <a:pt x="342" y="2877"/>
                    <a:pt x="251" y="2877"/>
                    <a:pt x="205" y="2877"/>
                  </a:cubicBezTo>
                  <a:lnTo>
                    <a:pt x="114" y="2877"/>
                  </a:lnTo>
                  <a:cubicBezTo>
                    <a:pt x="114" y="2899"/>
                    <a:pt x="114" y="2899"/>
                    <a:pt x="137" y="2899"/>
                  </a:cubicBezTo>
                  <a:lnTo>
                    <a:pt x="205" y="2899"/>
                  </a:lnTo>
                  <a:cubicBezTo>
                    <a:pt x="251" y="2899"/>
                    <a:pt x="342" y="2899"/>
                    <a:pt x="434" y="2922"/>
                  </a:cubicBezTo>
                  <a:cubicBezTo>
                    <a:pt x="639" y="2922"/>
                    <a:pt x="936" y="2945"/>
                    <a:pt x="1278" y="2968"/>
                  </a:cubicBezTo>
                  <a:cubicBezTo>
                    <a:pt x="1963" y="2991"/>
                    <a:pt x="2876" y="3036"/>
                    <a:pt x="3812" y="3082"/>
                  </a:cubicBezTo>
                  <a:cubicBezTo>
                    <a:pt x="5204" y="3150"/>
                    <a:pt x="6574" y="3219"/>
                    <a:pt x="7190" y="3242"/>
                  </a:cubicBezTo>
                  <a:cubicBezTo>
                    <a:pt x="7213" y="3265"/>
                    <a:pt x="7213" y="3265"/>
                    <a:pt x="7213" y="3265"/>
                  </a:cubicBezTo>
                  <a:cubicBezTo>
                    <a:pt x="7213" y="3265"/>
                    <a:pt x="7213" y="3265"/>
                    <a:pt x="7213" y="3242"/>
                  </a:cubicBezTo>
                  <a:cubicBezTo>
                    <a:pt x="7395" y="3265"/>
                    <a:pt x="7510" y="3265"/>
                    <a:pt x="7510" y="3265"/>
                  </a:cubicBezTo>
                  <a:cubicBezTo>
                    <a:pt x="7510" y="3265"/>
                    <a:pt x="9358" y="3333"/>
                    <a:pt x="11207" y="3401"/>
                  </a:cubicBezTo>
                  <a:cubicBezTo>
                    <a:pt x="12120" y="3447"/>
                    <a:pt x="13056" y="3470"/>
                    <a:pt x="13741" y="3493"/>
                  </a:cubicBezTo>
                  <a:cubicBezTo>
                    <a:pt x="14083" y="3493"/>
                    <a:pt x="14380" y="3516"/>
                    <a:pt x="14585" y="3516"/>
                  </a:cubicBezTo>
                  <a:lnTo>
                    <a:pt x="14814" y="3516"/>
                  </a:lnTo>
                  <a:cubicBezTo>
                    <a:pt x="14768" y="3516"/>
                    <a:pt x="14677" y="3493"/>
                    <a:pt x="14585" y="3493"/>
                  </a:cubicBezTo>
                  <a:cubicBezTo>
                    <a:pt x="14380" y="3493"/>
                    <a:pt x="14083" y="3470"/>
                    <a:pt x="13741" y="3447"/>
                  </a:cubicBezTo>
                  <a:cubicBezTo>
                    <a:pt x="13056" y="3401"/>
                    <a:pt x="12120" y="3356"/>
                    <a:pt x="11207" y="3310"/>
                  </a:cubicBezTo>
                  <a:lnTo>
                    <a:pt x="7510" y="3150"/>
                  </a:lnTo>
                  <a:cubicBezTo>
                    <a:pt x="7510" y="3150"/>
                    <a:pt x="7350" y="3128"/>
                    <a:pt x="7053" y="3128"/>
                  </a:cubicBezTo>
                  <a:cubicBezTo>
                    <a:pt x="7053" y="3128"/>
                    <a:pt x="7053" y="3105"/>
                    <a:pt x="7030" y="3105"/>
                  </a:cubicBezTo>
                  <a:cubicBezTo>
                    <a:pt x="6939" y="3013"/>
                    <a:pt x="6802" y="2854"/>
                    <a:pt x="6734" y="2648"/>
                  </a:cubicBezTo>
                  <a:cubicBezTo>
                    <a:pt x="6642" y="2466"/>
                    <a:pt x="6597" y="2237"/>
                    <a:pt x="6597" y="2078"/>
                  </a:cubicBezTo>
                  <a:cubicBezTo>
                    <a:pt x="6597" y="2032"/>
                    <a:pt x="6574" y="2009"/>
                    <a:pt x="6597" y="1963"/>
                  </a:cubicBezTo>
                  <a:cubicBezTo>
                    <a:pt x="6597" y="1941"/>
                    <a:pt x="6597" y="1918"/>
                    <a:pt x="6597" y="1895"/>
                  </a:cubicBezTo>
                  <a:cubicBezTo>
                    <a:pt x="6597" y="1872"/>
                    <a:pt x="6597" y="1849"/>
                    <a:pt x="6597" y="1827"/>
                  </a:cubicBezTo>
                  <a:lnTo>
                    <a:pt x="6597" y="1804"/>
                  </a:lnTo>
                  <a:cubicBezTo>
                    <a:pt x="6597" y="1804"/>
                    <a:pt x="6597" y="1781"/>
                    <a:pt x="6597" y="1735"/>
                  </a:cubicBezTo>
                  <a:cubicBezTo>
                    <a:pt x="6597" y="1690"/>
                    <a:pt x="6597" y="1621"/>
                    <a:pt x="6619" y="1530"/>
                  </a:cubicBezTo>
                  <a:cubicBezTo>
                    <a:pt x="6619" y="1439"/>
                    <a:pt x="6642" y="1347"/>
                    <a:pt x="6642" y="1256"/>
                  </a:cubicBezTo>
                  <a:cubicBezTo>
                    <a:pt x="6665" y="1142"/>
                    <a:pt x="6711" y="1028"/>
                    <a:pt x="6734" y="936"/>
                  </a:cubicBezTo>
                  <a:cubicBezTo>
                    <a:pt x="6779" y="822"/>
                    <a:pt x="6825" y="731"/>
                    <a:pt x="6870" y="640"/>
                  </a:cubicBezTo>
                  <a:cubicBezTo>
                    <a:pt x="6893" y="617"/>
                    <a:pt x="6916" y="571"/>
                    <a:pt x="6939" y="526"/>
                  </a:cubicBezTo>
                  <a:cubicBezTo>
                    <a:pt x="6962" y="526"/>
                    <a:pt x="6962" y="503"/>
                    <a:pt x="6985" y="480"/>
                  </a:cubicBezTo>
                  <a:cubicBezTo>
                    <a:pt x="7007" y="480"/>
                    <a:pt x="7007" y="457"/>
                    <a:pt x="7030" y="434"/>
                  </a:cubicBezTo>
                  <a:cubicBezTo>
                    <a:pt x="7053" y="411"/>
                    <a:pt x="7076" y="389"/>
                    <a:pt x="7099" y="366"/>
                  </a:cubicBezTo>
                  <a:cubicBezTo>
                    <a:pt x="7327" y="389"/>
                    <a:pt x="7487" y="389"/>
                    <a:pt x="7487" y="389"/>
                  </a:cubicBezTo>
                  <a:cubicBezTo>
                    <a:pt x="7487" y="389"/>
                    <a:pt x="9336" y="457"/>
                    <a:pt x="11207" y="526"/>
                  </a:cubicBezTo>
                  <a:cubicBezTo>
                    <a:pt x="12143" y="571"/>
                    <a:pt x="13079" y="594"/>
                    <a:pt x="13787" y="617"/>
                  </a:cubicBezTo>
                  <a:cubicBezTo>
                    <a:pt x="14129" y="640"/>
                    <a:pt x="14426" y="640"/>
                    <a:pt x="14631" y="640"/>
                  </a:cubicBezTo>
                  <a:lnTo>
                    <a:pt x="14859" y="640"/>
                  </a:lnTo>
                  <a:cubicBezTo>
                    <a:pt x="14814" y="640"/>
                    <a:pt x="14722" y="640"/>
                    <a:pt x="14631" y="617"/>
                  </a:cubicBezTo>
                  <a:cubicBezTo>
                    <a:pt x="14426" y="617"/>
                    <a:pt x="14129" y="594"/>
                    <a:pt x="13787" y="571"/>
                  </a:cubicBezTo>
                  <a:cubicBezTo>
                    <a:pt x="13079" y="548"/>
                    <a:pt x="12143" y="480"/>
                    <a:pt x="11207" y="434"/>
                  </a:cubicBezTo>
                  <a:cubicBezTo>
                    <a:pt x="9358" y="366"/>
                    <a:pt x="7487" y="274"/>
                    <a:pt x="7487" y="274"/>
                  </a:cubicBezTo>
                  <a:cubicBezTo>
                    <a:pt x="7487" y="274"/>
                    <a:pt x="5615" y="206"/>
                    <a:pt x="3743" y="115"/>
                  </a:cubicBezTo>
                  <a:cubicBezTo>
                    <a:pt x="2808" y="92"/>
                    <a:pt x="1872" y="69"/>
                    <a:pt x="1187" y="23"/>
                  </a:cubicBezTo>
                  <a:cubicBezTo>
                    <a:pt x="822" y="23"/>
                    <a:pt x="525" y="23"/>
                    <a:pt x="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4"/>
            <p:cNvSpPr/>
            <p:nvPr/>
          </p:nvSpPr>
          <p:spPr>
            <a:xfrm>
              <a:off x="6846250" y="3784650"/>
              <a:ext cx="370350" cy="18875"/>
            </a:xfrm>
            <a:custGeom>
              <a:avLst/>
              <a:gdLst/>
              <a:ahLst/>
              <a:cxnLst/>
              <a:rect l="l" t="t" r="r" b="b"/>
              <a:pathLst>
                <a:path w="14814" h="755" extrusionOk="0">
                  <a:moveTo>
                    <a:pt x="6551" y="1"/>
                  </a:moveTo>
                  <a:lnTo>
                    <a:pt x="4908" y="46"/>
                  </a:lnTo>
                  <a:lnTo>
                    <a:pt x="4086" y="69"/>
                  </a:lnTo>
                  <a:lnTo>
                    <a:pt x="3264" y="92"/>
                  </a:lnTo>
                  <a:lnTo>
                    <a:pt x="2465" y="115"/>
                  </a:lnTo>
                  <a:lnTo>
                    <a:pt x="1644" y="161"/>
                  </a:lnTo>
                  <a:cubicBezTo>
                    <a:pt x="1096" y="183"/>
                    <a:pt x="548" y="206"/>
                    <a:pt x="0" y="229"/>
                  </a:cubicBezTo>
                  <a:cubicBezTo>
                    <a:pt x="548" y="229"/>
                    <a:pt x="1096" y="206"/>
                    <a:pt x="1644" y="206"/>
                  </a:cubicBezTo>
                  <a:lnTo>
                    <a:pt x="2465" y="183"/>
                  </a:lnTo>
                  <a:lnTo>
                    <a:pt x="3264" y="161"/>
                  </a:lnTo>
                  <a:lnTo>
                    <a:pt x="4086" y="161"/>
                  </a:lnTo>
                  <a:lnTo>
                    <a:pt x="4908" y="138"/>
                  </a:lnTo>
                  <a:lnTo>
                    <a:pt x="6551" y="92"/>
                  </a:lnTo>
                  <a:lnTo>
                    <a:pt x="7578" y="183"/>
                  </a:lnTo>
                  <a:lnTo>
                    <a:pt x="8605" y="275"/>
                  </a:lnTo>
                  <a:lnTo>
                    <a:pt x="10683" y="434"/>
                  </a:lnTo>
                  <a:lnTo>
                    <a:pt x="12760" y="594"/>
                  </a:lnTo>
                  <a:lnTo>
                    <a:pt x="13787" y="663"/>
                  </a:lnTo>
                  <a:lnTo>
                    <a:pt x="14814" y="754"/>
                  </a:lnTo>
                  <a:lnTo>
                    <a:pt x="14814" y="754"/>
                  </a:lnTo>
                  <a:lnTo>
                    <a:pt x="13787" y="640"/>
                  </a:lnTo>
                  <a:lnTo>
                    <a:pt x="12760" y="549"/>
                  </a:lnTo>
                  <a:lnTo>
                    <a:pt x="10683" y="343"/>
                  </a:lnTo>
                  <a:lnTo>
                    <a:pt x="8628" y="161"/>
                  </a:lnTo>
                  <a:lnTo>
                    <a:pt x="7578" y="69"/>
                  </a:lnTo>
                  <a:lnTo>
                    <a:pt x="6551" y="1"/>
                  </a:lnTo>
                  <a:close/>
                </a:path>
              </a:pathLst>
            </a:custGeom>
            <a:solidFill>
              <a:srgbClr val="BF0C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4"/>
            <p:cNvSpPr/>
            <p:nvPr/>
          </p:nvSpPr>
          <p:spPr>
            <a:xfrm>
              <a:off x="6847950" y="3813200"/>
              <a:ext cx="159250" cy="53650"/>
            </a:xfrm>
            <a:custGeom>
              <a:avLst/>
              <a:gdLst/>
              <a:ahLst/>
              <a:cxnLst/>
              <a:rect l="l" t="t" r="r" b="b"/>
              <a:pathLst>
                <a:path w="6370" h="2146" extrusionOk="0">
                  <a:moveTo>
                    <a:pt x="6186" y="0"/>
                  </a:moveTo>
                  <a:cubicBezTo>
                    <a:pt x="4863" y="1392"/>
                    <a:pt x="1" y="1895"/>
                    <a:pt x="1" y="1895"/>
                  </a:cubicBezTo>
                  <a:lnTo>
                    <a:pt x="6369" y="2146"/>
                  </a:lnTo>
                  <a:cubicBezTo>
                    <a:pt x="5570" y="1278"/>
                    <a:pt x="6186" y="0"/>
                    <a:pt x="6186"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4"/>
            <p:cNvSpPr/>
            <p:nvPr/>
          </p:nvSpPr>
          <p:spPr>
            <a:xfrm>
              <a:off x="6800025" y="3711050"/>
              <a:ext cx="391475" cy="95325"/>
            </a:xfrm>
            <a:custGeom>
              <a:avLst/>
              <a:gdLst/>
              <a:ahLst/>
              <a:cxnLst/>
              <a:rect l="l" t="t" r="r" b="b"/>
              <a:pathLst>
                <a:path w="15659" h="3813" extrusionOk="0">
                  <a:moveTo>
                    <a:pt x="7373" y="0"/>
                  </a:moveTo>
                  <a:cubicBezTo>
                    <a:pt x="7373" y="0"/>
                    <a:pt x="1210" y="114"/>
                    <a:pt x="845" y="183"/>
                  </a:cubicBezTo>
                  <a:cubicBezTo>
                    <a:pt x="480" y="251"/>
                    <a:pt x="160" y="525"/>
                    <a:pt x="46" y="1712"/>
                  </a:cubicBezTo>
                  <a:cubicBezTo>
                    <a:pt x="0" y="2123"/>
                    <a:pt x="69" y="2602"/>
                    <a:pt x="297" y="2899"/>
                  </a:cubicBezTo>
                  <a:cubicBezTo>
                    <a:pt x="389" y="3013"/>
                    <a:pt x="525" y="3105"/>
                    <a:pt x="640" y="3150"/>
                  </a:cubicBezTo>
                  <a:cubicBezTo>
                    <a:pt x="777" y="3173"/>
                    <a:pt x="913" y="3196"/>
                    <a:pt x="1028" y="3196"/>
                  </a:cubicBezTo>
                  <a:cubicBezTo>
                    <a:pt x="1347" y="3219"/>
                    <a:pt x="1644" y="3242"/>
                    <a:pt x="1941" y="3242"/>
                  </a:cubicBezTo>
                  <a:cubicBezTo>
                    <a:pt x="2899" y="3287"/>
                    <a:pt x="3858" y="3333"/>
                    <a:pt x="4817" y="3356"/>
                  </a:cubicBezTo>
                  <a:cubicBezTo>
                    <a:pt x="6026" y="3401"/>
                    <a:pt x="7236" y="3470"/>
                    <a:pt x="8446" y="3515"/>
                  </a:cubicBezTo>
                  <a:cubicBezTo>
                    <a:pt x="9633" y="3561"/>
                    <a:pt x="10820" y="3607"/>
                    <a:pt x="12007" y="3652"/>
                  </a:cubicBezTo>
                  <a:cubicBezTo>
                    <a:pt x="12897" y="3698"/>
                    <a:pt x="13764" y="3721"/>
                    <a:pt x="14654" y="3767"/>
                  </a:cubicBezTo>
                  <a:cubicBezTo>
                    <a:pt x="14951" y="3789"/>
                    <a:pt x="15248" y="3789"/>
                    <a:pt x="15567" y="3812"/>
                  </a:cubicBezTo>
                  <a:cubicBezTo>
                    <a:pt x="14723" y="2192"/>
                    <a:pt x="15659" y="708"/>
                    <a:pt x="15659" y="708"/>
                  </a:cubicBezTo>
                  <a:lnTo>
                    <a:pt x="737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4"/>
            <p:cNvSpPr/>
            <p:nvPr/>
          </p:nvSpPr>
          <p:spPr>
            <a:xfrm>
              <a:off x="6978625" y="3723325"/>
              <a:ext cx="211175" cy="83600"/>
            </a:xfrm>
            <a:custGeom>
              <a:avLst/>
              <a:gdLst/>
              <a:ahLst/>
              <a:cxnLst/>
              <a:rect l="l" t="t" r="r" b="b"/>
              <a:pathLst>
                <a:path w="8447" h="3344" extrusionOk="0">
                  <a:moveTo>
                    <a:pt x="1181" y="1"/>
                  </a:moveTo>
                  <a:cubicBezTo>
                    <a:pt x="738" y="1"/>
                    <a:pt x="169" y="122"/>
                    <a:pt x="46" y="1176"/>
                  </a:cubicBezTo>
                  <a:cubicBezTo>
                    <a:pt x="1" y="1632"/>
                    <a:pt x="69" y="2180"/>
                    <a:pt x="252" y="2522"/>
                  </a:cubicBezTo>
                  <a:cubicBezTo>
                    <a:pt x="412" y="2842"/>
                    <a:pt x="663" y="2933"/>
                    <a:pt x="937" y="2933"/>
                  </a:cubicBezTo>
                  <a:cubicBezTo>
                    <a:pt x="1325" y="2956"/>
                    <a:pt x="1736" y="2979"/>
                    <a:pt x="2146" y="3002"/>
                  </a:cubicBezTo>
                  <a:lnTo>
                    <a:pt x="5913" y="3207"/>
                  </a:lnTo>
                  <a:cubicBezTo>
                    <a:pt x="6734" y="3253"/>
                    <a:pt x="7556" y="3298"/>
                    <a:pt x="8378" y="3344"/>
                  </a:cubicBezTo>
                  <a:cubicBezTo>
                    <a:pt x="7739" y="2066"/>
                    <a:pt x="8218" y="856"/>
                    <a:pt x="8446" y="445"/>
                  </a:cubicBezTo>
                  <a:cubicBezTo>
                    <a:pt x="6963" y="331"/>
                    <a:pt x="1941" y="11"/>
                    <a:pt x="1530" y="11"/>
                  </a:cubicBezTo>
                  <a:cubicBezTo>
                    <a:pt x="1435" y="11"/>
                    <a:pt x="1314" y="1"/>
                    <a:pt x="1181"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4"/>
            <p:cNvSpPr/>
            <p:nvPr/>
          </p:nvSpPr>
          <p:spPr>
            <a:xfrm>
              <a:off x="6984350" y="3730275"/>
              <a:ext cx="202025" cy="70375"/>
            </a:xfrm>
            <a:custGeom>
              <a:avLst/>
              <a:gdLst/>
              <a:ahLst/>
              <a:cxnLst/>
              <a:rect l="l" t="t" r="r" b="b"/>
              <a:pathLst>
                <a:path w="8081" h="2815" extrusionOk="0">
                  <a:moveTo>
                    <a:pt x="1118" y="0"/>
                  </a:moveTo>
                  <a:cubicBezTo>
                    <a:pt x="701" y="0"/>
                    <a:pt x="154" y="99"/>
                    <a:pt x="46" y="1035"/>
                  </a:cubicBezTo>
                  <a:cubicBezTo>
                    <a:pt x="0" y="1400"/>
                    <a:pt x="69" y="1879"/>
                    <a:pt x="251" y="2176"/>
                  </a:cubicBezTo>
                  <a:cubicBezTo>
                    <a:pt x="411" y="2450"/>
                    <a:pt x="639" y="2518"/>
                    <a:pt x="890" y="2518"/>
                  </a:cubicBezTo>
                  <a:cubicBezTo>
                    <a:pt x="1278" y="2541"/>
                    <a:pt x="1666" y="2541"/>
                    <a:pt x="2054" y="2564"/>
                  </a:cubicBezTo>
                  <a:cubicBezTo>
                    <a:pt x="3218" y="2609"/>
                    <a:pt x="4405" y="2655"/>
                    <a:pt x="5569" y="2701"/>
                  </a:cubicBezTo>
                  <a:cubicBezTo>
                    <a:pt x="6391" y="2746"/>
                    <a:pt x="7213" y="2769"/>
                    <a:pt x="8012" y="2815"/>
                  </a:cubicBezTo>
                  <a:lnTo>
                    <a:pt x="8080" y="2815"/>
                  </a:lnTo>
                  <a:cubicBezTo>
                    <a:pt x="7647" y="1811"/>
                    <a:pt x="7875" y="852"/>
                    <a:pt x="8080" y="327"/>
                  </a:cubicBezTo>
                  <a:cubicBezTo>
                    <a:pt x="6985" y="281"/>
                    <a:pt x="1803" y="7"/>
                    <a:pt x="1415" y="7"/>
                  </a:cubicBezTo>
                  <a:cubicBezTo>
                    <a:pt x="1333" y="7"/>
                    <a:pt x="1230" y="0"/>
                    <a:pt x="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4"/>
            <p:cNvSpPr/>
            <p:nvPr/>
          </p:nvSpPr>
          <p:spPr>
            <a:xfrm>
              <a:off x="6984350" y="3733300"/>
              <a:ext cx="202025" cy="67350"/>
            </a:xfrm>
            <a:custGeom>
              <a:avLst/>
              <a:gdLst/>
              <a:ahLst/>
              <a:cxnLst/>
              <a:rect l="l" t="t" r="r" b="b"/>
              <a:pathLst>
                <a:path w="8081" h="2694" extrusionOk="0">
                  <a:moveTo>
                    <a:pt x="525" y="1"/>
                  </a:moveTo>
                  <a:cubicBezTo>
                    <a:pt x="297" y="137"/>
                    <a:pt x="91" y="389"/>
                    <a:pt x="46" y="914"/>
                  </a:cubicBezTo>
                  <a:cubicBezTo>
                    <a:pt x="0" y="1279"/>
                    <a:pt x="69" y="1758"/>
                    <a:pt x="251" y="2055"/>
                  </a:cubicBezTo>
                  <a:cubicBezTo>
                    <a:pt x="411" y="2329"/>
                    <a:pt x="639" y="2397"/>
                    <a:pt x="890" y="2397"/>
                  </a:cubicBezTo>
                  <a:cubicBezTo>
                    <a:pt x="1278" y="2420"/>
                    <a:pt x="1666" y="2420"/>
                    <a:pt x="2054" y="2443"/>
                  </a:cubicBezTo>
                  <a:cubicBezTo>
                    <a:pt x="3218" y="2488"/>
                    <a:pt x="4405" y="2534"/>
                    <a:pt x="5569" y="2580"/>
                  </a:cubicBezTo>
                  <a:cubicBezTo>
                    <a:pt x="6391" y="2625"/>
                    <a:pt x="7213" y="2648"/>
                    <a:pt x="8012" y="2694"/>
                  </a:cubicBezTo>
                  <a:lnTo>
                    <a:pt x="8080" y="2694"/>
                  </a:lnTo>
                  <a:cubicBezTo>
                    <a:pt x="7943" y="2352"/>
                    <a:pt x="7875" y="2032"/>
                    <a:pt x="7852" y="1735"/>
                  </a:cubicBezTo>
                  <a:cubicBezTo>
                    <a:pt x="7236" y="1712"/>
                    <a:pt x="6642" y="1667"/>
                    <a:pt x="6049" y="1644"/>
                  </a:cubicBezTo>
                  <a:cubicBezTo>
                    <a:pt x="5930" y="1639"/>
                    <a:pt x="5812" y="1637"/>
                    <a:pt x="5695" y="1637"/>
                  </a:cubicBezTo>
                  <a:cubicBezTo>
                    <a:pt x="5487" y="1637"/>
                    <a:pt x="5281" y="1642"/>
                    <a:pt x="5077" y="1642"/>
                  </a:cubicBezTo>
                  <a:cubicBezTo>
                    <a:pt x="4890" y="1642"/>
                    <a:pt x="4705" y="1638"/>
                    <a:pt x="4519" y="1621"/>
                  </a:cubicBezTo>
                  <a:cubicBezTo>
                    <a:pt x="4063" y="1553"/>
                    <a:pt x="3629" y="1598"/>
                    <a:pt x="3173" y="1439"/>
                  </a:cubicBezTo>
                  <a:cubicBezTo>
                    <a:pt x="2853" y="1347"/>
                    <a:pt x="2556" y="1302"/>
                    <a:pt x="2237" y="1187"/>
                  </a:cubicBezTo>
                  <a:cubicBezTo>
                    <a:pt x="2031" y="1119"/>
                    <a:pt x="1780" y="1073"/>
                    <a:pt x="1575" y="982"/>
                  </a:cubicBezTo>
                  <a:cubicBezTo>
                    <a:pt x="1233" y="822"/>
                    <a:pt x="639" y="503"/>
                    <a:pt x="5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4"/>
            <p:cNvSpPr/>
            <p:nvPr/>
          </p:nvSpPr>
          <p:spPr>
            <a:xfrm>
              <a:off x="6984350" y="3730275"/>
              <a:ext cx="202025" cy="58975"/>
            </a:xfrm>
            <a:custGeom>
              <a:avLst/>
              <a:gdLst/>
              <a:ahLst/>
              <a:cxnLst/>
              <a:rect l="l" t="t" r="r" b="b"/>
              <a:pathLst>
                <a:path w="8081" h="2359" extrusionOk="0">
                  <a:moveTo>
                    <a:pt x="1118" y="0"/>
                  </a:moveTo>
                  <a:cubicBezTo>
                    <a:pt x="701" y="0"/>
                    <a:pt x="154" y="99"/>
                    <a:pt x="46" y="1035"/>
                  </a:cubicBezTo>
                  <a:cubicBezTo>
                    <a:pt x="0" y="1400"/>
                    <a:pt x="69" y="1879"/>
                    <a:pt x="251" y="2176"/>
                  </a:cubicBezTo>
                  <a:cubicBezTo>
                    <a:pt x="297" y="2267"/>
                    <a:pt x="342" y="2313"/>
                    <a:pt x="411" y="2358"/>
                  </a:cubicBezTo>
                  <a:cubicBezTo>
                    <a:pt x="251" y="2062"/>
                    <a:pt x="183" y="1605"/>
                    <a:pt x="228" y="1240"/>
                  </a:cubicBezTo>
                  <a:cubicBezTo>
                    <a:pt x="318" y="305"/>
                    <a:pt x="876" y="206"/>
                    <a:pt x="1287" y="206"/>
                  </a:cubicBezTo>
                  <a:cubicBezTo>
                    <a:pt x="1397" y="206"/>
                    <a:pt x="1498" y="213"/>
                    <a:pt x="1575" y="213"/>
                  </a:cubicBezTo>
                  <a:cubicBezTo>
                    <a:pt x="1963" y="213"/>
                    <a:pt x="6551" y="441"/>
                    <a:pt x="8012" y="532"/>
                  </a:cubicBezTo>
                  <a:cubicBezTo>
                    <a:pt x="8035" y="464"/>
                    <a:pt x="8057" y="395"/>
                    <a:pt x="8080" y="327"/>
                  </a:cubicBezTo>
                  <a:cubicBezTo>
                    <a:pt x="6985" y="281"/>
                    <a:pt x="1803" y="7"/>
                    <a:pt x="1415" y="7"/>
                  </a:cubicBezTo>
                  <a:cubicBezTo>
                    <a:pt x="1333" y="7"/>
                    <a:pt x="1230" y="0"/>
                    <a:pt x="111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4"/>
            <p:cNvSpPr/>
            <p:nvPr/>
          </p:nvSpPr>
          <p:spPr>
            <a:xfrm>
              <a:off x="6814300" y="3711050"/>
              <a:ext cx="377200" cy="21125"/>
            </a:xfrm>
            <a:custGeom>
              <a:avLst/>
              <a:gdLst/>
              <a:ahLst/>
              <a:cxnLst/>
              <a:rect l="l" t="t" r="r" b="b"/>
              <a:pathLst>
                <a:path w="15088" h="845" extrusionOk="0">
                  <a:moveTo>
                    <a:pt x="6802" y="0"/>
                  </a:moveTo>
                  <a:cubicBezTo>
                    <a:pt x="6802" y="0"/>
                    <a:pt x="639" y="114"/>
                    <a:pt x="274" y="183"/>
                  </a:cubicBezTo>
                  <a:cubicBezTo>
                    <a:pt x="183" y="206"/>
                    <a:pt x="91" y="229"/>
                    <a:pt x="0" y="297"/>
                  </a:cubicBezTo>
                  <a:lnTo>
                    <a:pt x="15019" y="845"/>
                  </a:lnTo>
                  <a:cubicBezTo>
                    <a:pt x="15065" y="754"/>
                    <a:pt x="15088" y="708"/>
                    <a:pt x="15088" y="708"/>
                  </a:cubicBezTo>
                  <a:lnTo>
                    <a:pt x="6802" y="0"/>
                  </a:ln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4"/>
            <p:cNvSpPr/>
            <p:nvPr/>
          </p:nvSpPr>
          <p:spPr>
            <a:xfrm>
              <a:off x="6837125" y="3719600"/>
              <a:ext cx="92450" cy="75350"/>
            </a:xfrm>
            <a:custGeom>
              <a:avLst/>
              <a:gdLst/>
              <a:ahLst/>
              <a:cxnLst/>
              <a:rect l="l" t="t" r="r" b="b"/>
              <a:pathLst>
                <a:path w="3698" h="3014" extrusionOk="0">
                  <a:moveTo>
                    <a:pt x="890" y="1"/>
                  </a:moveTo>
                  <a:cubicBezTo>
                    <a:pt x="890" y="1"/>
                    <a:pt x="0" y="1576"/>
                    <a:pt x="913" y="2900"/>
                  </a:cubicBezTo>
                  <a:lnTo>
                    <a:pt x="3561" y="3014"/>
                  </a:lnTo>
                  <a:cubicBezTo>
                    <a:pt x="3561" y="3014"/>
                    <a:pt x="2739" y="1553"/>
                    <a:pt x="3698" y="115"/>
                  </a:cubicBezTo>
                  <a:lnTo>
                    <a:pt x="890" y="1"/>
                  </a:ln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4"/>
            <p:cNvSpPr/>
            <p:nvPr/>
          </p:nvSpPr>
          <p:spPr>
            <a:xfrm>
              <a:off x="6833700" y="3719600"/>
              <a:ext cx="92450" cy="75350"/>
            </a:xfrm>
            <a:custGeom>
              <a:avLst/>
              <a:gdLst/>
              <a:ahLst/>
              <a:cxnLst/>
              <a:rect l="l" t="t" r="r" b="b"/>
              <a:pathLst>
                <a:path w="3698" h="3014" extrusionOk="0">
                  <a:moveTo>
                    <a:pt x="890" y="1"/>
                  </a:moveTo>
                  <a:cubicBezTo>
                    <a:pt x="890" y="1"/>
                    <a:pt x="0" y="1576"/>
                    <a:pt x="913" y="2900"/>
                  </a:cubicBezTo>
                  <a:lnTo>
                    <a:pt x="3561" y="3014"/>
                  </a:lnTo>
                  <a:cubicBezTo>
                    <a:pt x="3561" y="3014"/>
                    <a:pt x="2739" y="1553"/>
                    <a:pt x="3698" y="138"/>
                  </a:cubicBezTo>
                  <a:lnTo>
                    <a:pt x="8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4"/>
            <p:cNvSpPr/>
            <p:nvPr/>
          </p:nvSpPr>
          <p:spPr>
            <a:xfrm>
              <a:off x="7108725" y="3756700"/>
              <a:ext cx="72500" cy="5725"/>
            </a:xfrm>
            <a:custGeom>
              <a:avLst/>
              <a:gdLst/>
              <a:ahLst/>
              <a:cxnLst/>
              <a:rect l="l" t="t" r="r" b="b"/>
              <a:pathLst>
                <a:path w="2900" h="229" extrusionOk="0">
                  <a:moveTo>
                    <a:pt x="1" y="0"/>
                  </a:moveTo>
                  <a:lnTo>
                    <a:pt x="2877" y="229"/>
                  </a:lnTo>
                  <a:cubicBezTo>
                    <a:pt x="2877" y="160"/>
                    <a:pt x="2900" y="92"/>
                    <a:pt x="2900" y="23"/>
                  </a:cubicBezTo>
                  <a:lnTo>
                    <a:pt x="1"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4"/>
            <p:cNvSpPr/>
            <p:nvPr/>
          </p:nvSpPr>
          <p:spPr>
            <a:xfrm>
              <a:off x="7153250" y="3771525"/>
              <a:ext cx="27400" cy="6875"/>
            </a:xfrm>
            <a:custGeom>
              <a:avLst/>
              <a:gdLst/>
              <a:ahLst/>
              <a:cxnLst/>
              <a:rect l="l" t="t" r="r" b="b"/>
              <a:pathLst>
                <a:path w="1096" h="275" extrusionOk="0">
                  <a:moveTo>
                    <a:pt x="1073" y="1"/>
                  </a:moveTo>
                  <a:lnTo>
                    <a:pt x="0" y="206"/>
                  </a:lnTo>
                  <a:lnTo>
                    <a:pt x="1096" y="275"/>
                  </a:lnTo>
                  <a:cubicBezTo>
                    <a:pt x="1073" y="183"/>
                    <a:pt x="1073" y="92"/>
                    <a:pt x="1073"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4"/>
            <p:cNvSpPr/>
            <p:nvPr/>
          </p:nvSpPr>
          <p:spPr>
            <a:xfrm>
              <a:off x="7015150" y="3762975"/>
              <a:ext cx="165500" cy="8000"/>
            </a:xfrm>
            <a:custGeom>
              <a:avLst/>
              <a:gdLst/>
              <a:ahLst/>
              <a:cxnLst/>
              <a:rect l="l" t="t" r="r" b="b"/>
              <a:pathLst>
                <a:path w="6620" h="320" extrusionOk="0">
                  <a:moveTo>
                    <a:pt x="6620" y="0"/>
                  </a:moveTo>
                  <a:lnTo>
                    <a:pt x="1" y="183"/>
                  </a:lnTo>
                  <a:lnTo>
                    <a:pt x="6597" y="320"/>
                  </a:lnTo>
                  <a:cubicBezTo>
                    <a:pt x="6597" y="206"/>
                    <a:pt x="6597" y="92"/>
                    <a:pt x="662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4"/>
            <p:cNvSpPr/>
            <p:nvPr/>
          </p:nvSpPr>
          <p:spPr>
            <a:xfrm>
              <a:off x="7038550" y="3785800"/>
              <a:ext cx="144975" cy="6875"/>
            </a:xfrm>
            <a:custGeom>
              <a:avLst/>
              <a:gdLst/>
              <a:ahLst/>
              <a:cxnLst/>
              <a:rect l="l" t="t" r="r" b="b"/>
              <a:pathLst>
                <a:path w="5799" h="275" extrusionOk="0">
                  <a:moveTo>
                    <a:pt x="0" y="0"/>
                  </a:moveTo>
                  <a:lnTo>
                    <a:pt x="5798" y="274"/>
                  </a:lnTo>
                  <a:cubicBezTo>
                    <a:pt x="5775" y="183"/>
                    <a:pt x="5752" y="115"/>
                    <a:pt x="5730" y="23"/>
                  </a:cubicBezTo>
                  <a:lnTo>
                    <a:pt x="0" y="0"/>
                  </a:ln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4"/>
            <p:cNvSpPr/>
            <p:nvPr/>
          </p:nvSpPr>
          <p:spPr>
            <a:xfrm>
              <a:off x="7033750" y="3741625"/>
              <a:ext cx="150325" cy="7100"/>
            </a:xfrm>
            <a:custGeom>
              <a:avLst/>
              <a:gdLst/>
              <a:ahLst/>
              <a:cxnLst/>
              <a:rect l="l" t="t" r="r" b="b"/>
              <a:pathLst>
                <a:path w="6013" h="284" extrusionOk="0">
                  <a:moveTo>
                    <a:pt x="250" y="1"/>
                  </a:moveTo>
                  <a:cubicBezTo>
                    <a:pt x="88" y="1"/>
                    <a:pt x="0" y="4"/>
                    <a:pt x="10" y="10"/>
                  </a:cubicBezTo>
                  <a:cubicBezTo>
                    <a:pt x="55" y="56"/>
                    <a:pt x="4849" y="238"/>
                    <a:pt x="5967" y="284"/>
                  </a:cubicBezTo>
                  <a:cubicBezTo>
                    <a:pt x="5990" y="238"/>
                    <a:pt x="6013" y="192"/>
                    <a:pt x="6013" y="147"/>
                  </a:cubicBezTo>
                  <a:cubicBezTo>
                    <a:pt x="5031" y="108"/>
                    <a:pt x="1244" y="1"/>
                    <a:pt x="25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4"/>
            <p:cNvSpPr/>
            <p:nvPr/>
          </p:nvSpPr>
          <p:spPr>
            <a:xfrm>
              <a:off x="6790900" y="3724175"/>
              <a:ext cx="190050" cy="63350"/>
            </a:xfrm>
            <a:custGeom>
              <a:avLst/>
              <a:gdLst/>
              <a:ahLst/>
              <a:cxnLst/>
              <a:rect l="l" t="t" r="r" b="b"/>
              <a:pathLst>
                <a:path w="7602" h="2534" extrusionOk="0">
                  <a:moveTo>
                    <a:pt x="845" y="0"/>
                  </a:moveTo>
                  <a:cubicBezTo>
                    <a:pt x="0" y="1712"/>
                    <a:pt x="1027" y="2534"/>
                    <a:pt x="1027" y="2534"/>
                  </a:cubicBezTo>
                  <a:cubicBezTo>
                    <a:pt x="365" y="1119"/>
                    <a:pt x="1005" y="343"/>
                    <a:pt x="1005" y="343"/>
                  </a:cubicBezTo>
                  <a:lnTo>
                    <a:pt x="7601" y="274"/>
                  </a:lnTo>
                  <a:lnTo>
                    <a:pt x="845"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4"/>
            <p:cNvSpPr/>
            <p:nvPr/>
          </p:nvSpPr>
          <p:spPr>
            <a:xfrm>
              <a:off x="6800600" y="3740725"/>
              <a:ext cx="180350" cy="33675"/>
            </a:xfrm>
            <a:custGeom>
              <a:avLst/>
              <a:gdLst/>
              <a:ahLst/>
              <a:cxnLst/>
              <a:rect l="l" t="t" r="r" b="b"/>
              <a:pathLst>
                <a:path w="7214" h="1347" extrusionOk="0">
                  <a:moveTo>
                    <a:pt x="92" y="0"/>
                  </a:moveTo>
                  <a:cubicBezTo>
                    <a:pt x="69" y="137"/>
                    <a:pt x="46" y="320"/>
                    <a:pt x="23" y="525"/>
                  </a:cubicBezTo>
                  <a:cubicBezTo>
                    <a:pt x="0" y="685"/>
                    <a:pt x="0" y="868"/>
                    <a:pt x="23" y="1050"/>
                  </a:cubicBezTo>
                  <a:lnTo>
                    <a:pt x="7167" y="1347"/>
                  </a:lnTo>
                  <a:lnTo>
                    <a:pt x="7213" y="297"/>
                  </a:lnTo>
                  <a:lnTo>
                    <a:pt x="92"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4"/>
            <p:cNvSpPr/>
            <p:nvPr/>
          </p:nvSpPr>
          <p:spPr>
            <a:xfrm>
              <a:off x="6798875" y="3718475"/>
              <a:ext cx="19425" cy="72475"/>
            </a:xfrm>
            <a:custGeom>
              <a:avLst/>
              <a:gdLst/>
              <a:ahLst/>
              <a:cxnLst/>
              <a:rect l="l" t="t" r="r" b="b"/>
              <a:pathLst>
                <a:path w="777" h="2899" extrusionOk="0">
                  <a:moveTo>
                    <a:pt x="571" y="0"/>
                  </a:moveTo>
                  <a:cubicBezTo>
                    <a:pt x="526" y="23"/>
                    <a:pt x="480" y="46"/>
                    <a:pt x="412" y="91"/>
                  </a:cubicBezTo>
                  <a:cubicBezTo>
                    <a:pt x="366" y="160"/>
                    <a:pt x="320" y="228"/>
                    <a:pt x="275" y="320"/>
                  </a:cubicBezTo>
                  <a:cubicBezTo>
                    <a:pt x="229" y="411"/>
                    <a:pt x="183" y="525"/>
                    <a:pt x="138" y="639"/>
                  </a:cubicBezTo>
                  <a:cubicBezTo>
                    <a:pt x="92" y="845"/>
                    <a:pt x="46" y="1073"/>
                    <a:pt x="24" y="1255"/>
                  </a:cubicBezTo>
                  <a:cubicBezTo>
                    <a:pt x="24" y="1324"/>
                    <a:pt x="24" y="1392"/>
                    <a:pt x="24" y="1461"/>
                  </a:cubicBezTo>
                  <a:cubicBezTo>
                    <a:pt x="1" y="1484"/>
                    <a:pt x="1" y="1507"/>
                    <a:pt x="1" y="1507"/>
                  </a:cubicBezTo>
                  <a:lnTo>
                    <a:pt x="1" y="1529"/>
                  </a:lnTo>
                  <a:cubicBezTo>
                    <a:pt x="1" y="1529"/>
                    <a:pt x="1" y="1552"/>
                    <a:pt x="24" y="1621"/>
                  </a:cubicBezTo>
                  <a:cubicBezTo>
                    <a:pt x="24" y="1666"/>
                    <a:pt x="24" y="1735"/>
                    <a:pt x="24" y="1826"/>
                  </a:cubicBezTo>
                  <a:cubicBezTo>
                    <a:pt x="46" y="1895"/>
                    <a:pt x="46" y="2009"/>
                    <a:pt x="92" y="2100"/>
                  </a:cubicBezTo>
                  <a:cubicBezTo>
                    <a:pt x="115" y="2214"/>
                    <a:pt x="138" y="2305"/>
                    <a:pt x="206" y="2420"/>
                  </a:cubicBezTo>
                  <a:cubicBezTo>
                    <a:pt x="206" y="2442"/>
                    <a:pt x="229" y="2465"/>
                    <a:pt x="229" y="2488"/>
                  </a:cubicBezTo>
                  <a:cubicBezTo>
                    <a:pt x="252" y="2511"/>
                    <a:pt x="275" y="2534"/>
                    <a:pt x="275" y="2556"/>
                  </a:cubicBezTo>
                  <a:cubicBezTo>
                    <a:pt x="298" y="2556"/>
                    <a:pt x="320" y="2579"/>
                    <a:pt x="320" y="2602"/>
                  </a:cubicBezTo>
                  <a:cubicBezTo>
                    <a:pt x="343" y="2625"/>
                    <a:pt x="366" y="2648"/>
                    <a:pt x="366" y="2671"/>
                  </a:cubicBezTo>
                  <a:cubicBezTo>
                    <a:pt x="389" y="2671"/>
                    <a:pt x="389" y="2671"/>
                    <a:pt x="389" y="2693"/>
                  </a:cubicBezTo>
                  <a:cubicBezTo>
                    <a:pt x="412" y="2693"/>
                    <a:pt x="412" y="2693"/>
                    <a:pt x="435" y="2716"/>
                  </a:cubicBezTo>
                  <a:cubicBezTo>
                    <a:pt x="435" y="2716"/>
                    <a:pt x="457" y="2739"/>
                    <a:pt x="480" y="2739"/>
                  </a:cubicBezTo>
                  <a:cubicBezTo>
                    <a:pt x="503" y="2785"/>
                    <a:pt x="549" y="2785"/>
                    <a:pt x="571" y="2808"/>
                  </a:cubicBezTo>
                  <a:cubicBezTo>
                    <a:pt x="594" y="2830"/>
                    <a:pt x="640" y="2853"/>
                    <a:pt x="663" y="2853"/>
                  </a:cubicBezTo>
                  <a:cubicBezTo>
                    <a:pt x="663" y="2853"/>
                    <a:pt x="686" y="2876"/>
                    <a:pt x="686" y="2876"/>
                  </a:cubicBezTo>
                  <a:lnTo>
                    <a:pt x="731" y="2876"/>
                  </a:lnTo>
                  <a:cubicBezTo>
                    <a:pt x="754" y="2899"/>
                    <a:pt x="777" y="2899"/>
                    <a:pt x="777" y="2899"/>
                  </a:cubicBezTo>
                  <a:cubicBezTo>
                    <a:pt x="777" y="2899"/>
                    <a:pt x="754" y="2876"/>
                    <a:pt x="731" y="2853"/>
                  </a:cubicBezTo>
                  <a:lnTo>
                    <a:pt x="708" y="2853"/>
                  </a:lnTo>
                  <a:cubicBezTo>
                    <a:pt x="686" y="2830"/>
                    <a:pt x="686" y="2830"/>
                    <a:pt x="663" y="2830"/>
                  </a:cubicBezTo>
                  <a:cubicBezTo>
                    <a:pt x="640" y="2808"/>
                    <a:pt x="617" y="2785"/>
                    <a:pt x="594" y="2762"/>
                  </a:cubicBezTo>
                  <a:cubicBezTo>
                    <a:pt x="480" y="2693"/>
                    <a:pt x="343" y="2556"/>
                    <a:pt x="252" y="2374"/>
                  </a:cubicBezTo>
                  <a:cubicBezTo>
                    <a:pt x="206" y="2283"/>
                    <a:pt x="183" y="2168"/>
                    <a:pt x="161" y="2077"/>
                  </a:cubicBezTo>
                  <a:cubicBezTo>
                    <a:pt x="138" y="1986"/>
                    <a:pt x="115" y="1895"/>
                    <a:pt x="115" y="1803"/>
                  </a:cubicBezTo>
                  <a:cubicBezTo>
                    <a:pt x="115" y="1712"/>
                    <a:pt x="115" y="1643"/>
                    <a:pt x="115" y="1598"/>
                  </a:cubicBezTo>
                  <a:cubicBezTo>
                    <a:pt x="115" y="1552"/>
                    <a:pt x="115" y="1529"/>
                    <a:pt x="115" y="1529"/>
                  </a:cubicBezTo>
                  <a:cubicBezTo>
                    <a:pt x="115" y="1529"/>
                    <a:pt x="115" y="1529"/>
                    <a:pt x="115" y="1507"/>
                  </a:cubicBezTo>
                  <a:cubicBezTo>
                    <a:pt x="115" y="1507"/>
                    <a:pt x="115" y="1484"/>
                    <a:pt x="115" y="1461"/>
                  </a:cubicBezTo>
                  <a:cubicBezTo>
                    <a:pt x="115" y="1415"/>
                    <a:pt x="115" y="1347"/>
                    <a:pt x="115" y="1255"/>
                  </a:cubicBezTo>
                  <a:cubicBezTo>
                    <a:pt x="138" y="1096"/>
                    <a:pt x="161" y="867"/>
                    <a:pt x="206" y="662"/>
                  </a:cubicBezTo>
                  <a:cubicBezTo>
                    <a:pt x="229" y="548"/>
                    <a:pt x="275" y="457"/>
                    <a:pt x="320" y="365"/>
                  </a:cubicBezTo>
                  <a:cubicBezTo>
                    <a:pt x="343" y="274"/>
                    <a:pt x="389" y="183"/>
                    <a:pt x="435" y="137"/>
                  </a:cubicBezTo>
                  <a:cubicBezTo>
                    <a:pt x="503" y="91"/>
                    <a:pt x="549" y="46"/>
                    <a:pt x="571" y="23"/>
                  </a:cubicBezTo>
                  <a:cubicBezTo>
                    <a:pt x="594" y="23"/>
                    <a:pt x="617" y="23"/>
                    <a:pt x="617" y="0"/>
                  </a:cubicBezTo>
                  <a:close/>
                </a:path>
              </a:pathLst>
            </a:custGeom>
            <a:solidFill>
              <a:srgbClr val="C80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4"/>
            <p:cNvSpPr/>
            <p:nvPr/>
          </p:nvSpPr>
          <p:spPr>
            <a:xfrm>
              <a:off x="6815425" y="3717325"/>
              <a:ext cx="373225" cy="87900"/>
            </a:xfrm>
            <a:custGeom>
              <a:avLst/>
              <a:gdLst/>
              <a:ahLst/>
              <a:cxnLst/>
              <a:rect l="l" t="t" r="r" b="b"/>
              <a:pathLst>
                <a:path w="14929" h="3516" extrusionOk="0">
                  <a:moveTo>
                    <a:pt x="1" y="0"/>
                  </a:moveTo>
                  <a:cubicBezTo>
                    <a:pt x="1" y="0"/>
                    <a:pt x="1" y="23"/>
                    <a:pt x="24" y="23"/>
                  </a:cubicBezTo>
                  <a:lnTo>
                    <a:pt x="92" y="23"/>
                  </a:lnTo>
                  <a:cubicBezTo>
                    <a:pt x="138" y="23"/>
                    <a:pt x="206" y="23"/>
                    <a:pt x="320" y="46"/>
                  </a:cubicBezTo>
                  <a:cubicBezTo>
                    <a:pt x="526" y="46"/>
                    <a:pt x="822" y="69"/>
                    <a:pt x="1165" y="92"/>
                  </a:cubicBezTo>
                  <a:cubicBezTo>
                    <a:pt x="1872" y="115"/>
                    <a:pt x="2808" y="160"/>
                    <a:pt x="3744" y="206"/>
                  </a:cubicBezTo>
                  <a:cubicBezTo>
                    <a:pt x="5045" y="274"/>
                    <a:pt x="6369" y="343"/>
                    <a:pt x="7031" y="366"/>
                  </a:cubicBezTo>
                  <a:cubicBezTo>
                    <a:pt x="7008" y="388"/>
                    <a:pt x="7008" y="388"/>
                    <a:pt x="6985" y="411"/>
                  </a:cubicBezTo>
                  <a:cubicBezTo>
                    <a:pt x="6985" y="411"/>
                    <a:pt x="6962" y="434"/>
                    <a:pt x="6940" y="457"/>
                  </a:cubicBezTo>
                  <a:cubicBezTo>
                    <a:pt x="6940" y="457"/>
                    <a:pt x="6917" y="480"/>
                    <a:pt x="6894" y="503"/>
                  </a:cubicBezTo>
                  <a:cubicBezTo>
                    <a:pt x="6871" y="525"/>
                    <a:pt x="6848" y="571"/>
                    <a:pt x="6826" y="617"/>
                  </a:cubicBezTo>
                  <a:cubicBezTo>
                    <a:pt x="6757" y="708"/>
                    <a:pt x="6711" y="799"/>
                    <a:pt x="6666" y="891"/>
                  </a:cubicBezTo>
                  <a:cubicBezTo>
                    <a:pt x="6620" y="1005"/>
                    <a:pt x="6597" y="1119"/>
                    <a:pt x="6574" y="1233"/>
                  </a:cubicBezTo>
                  <a:cubicBezTo>
                    <a:pt x="6552" y="1324"/>
                    <a:pt x="6529" y="1438"/>
                    <a:pt x="6506" y="1507"/>
                  </a:cubicBezTo>
                  <a:cubicBezTo>
                    <a:pt x="6506" y="1598"/>
                    <a:pt x="6506" y="1667"/>
                    <a:pt x="6483" y="1735"/>
                  </a:cubicBezTo>
                  <a:cubicBezTo>
                    <a:pt x="6483" y="1781"/>
                    <a:pt x="6483" y="1804"/>
                    <a:pt x="6483" y="1804"/>
                  </a:cubicBezTo>
                  <a:cubicBezTo>
                    <a:pt x="6483" y="1804"/>
                    <a:pt x="6483" y="1804"/>
                    <a:pt x="6483" y="1826"/>
                  </a:cubicBezTo>
                  <a:cubicBezTo>
                    <a:pt x="6483" y="1849"/>
                    <a:pt x="6483" y="1849"/>
                    <a:pt x="6483" y="1895"/>
                  </a:cubicBezTo>
                  <a:cubicBezTo>
                    <a:pt x="6483" y="1918"/>
                    <a:pt x="6483" y="1941"/>
                    <a:pt x="6483" y="1986"/>
                  </a:cubicBezTo>
                  <a:cubicBezTo>
                    <a:pt x="6483" y="2009"/>
                    <a:pt x="6483" y="2055"/>
                    <a:pt x="6483" y="2100"/>
                  </a:cubicBezTo>
                  <a:cubicBezTo>
                    <a:pt x="6506" y="2283"/>
                    <a:pt x="6552" y="2511"/>
                    <a:pt x="6666" y="2694"/>
                  </a:cubicBezTo>
                  <a:cubicBezTo>
                    <a:pt x="6757" y="2876"/>
                    <a:pt x="6871" y="3036"/>
                    <a:pt x="6985" y="3127"/>
                  </a:cubicBezTo>
                  <a:cubicBezTo>
                    <a:pt x="6301" y="3105"/>
                    <a:pt x="5045" y="3059"/>
                    <a:pt x="3813" y="3013"/>
                  </a:cubicBezTo>
                  <a:cubicBezTo>
                    <a:pt x="2877" y="2968"/>
                    <a:pt x="1964" y="2945"/>
                    <a:pt x="1256" y="2922"/>
                  </a:cubicBezTo>
                  <a:cubicBezTo>
                    <a:pt x="914" y="2899"/>
                    <a:pt x="617" y="2899"/>
                    <a:pt x="434" y="2899"/>
                  </a:cubicBezTo>
                  <a:cubicBezTo>
                    <a:pt x="320" y="2899"/>
                    <a:pt x="252" y="2876"/>
                    <a:pt x="183" y="2876"/>
                  </a:cubicBezTo>
                  <a:lnTo>
                    <a:pt x="138" y="2876"/>
                  </a:lnTo>
                  <a:cubicBezTo>
                    <a:pt x="115" y="2876"/>
                    <a:pt x="115" y="2899"/>
                    <a:pt x="115" y="2899"/>
                  </a:cubicBezTo>
                  <a:lnTo>
                    <a:pt x="183" y="2899"/>
                  </a:lnTo>
                  <a:cubicBezTo>
                    <a:pt x="252" y="2899"/>
                    <a:pt x="320" y="2899"/>
                    <a:pt x="434" y="2922"/>
                  </a:cubicBezTo>
                  <a:cubicBezTo>
                    <a:pt x="617" y="2922"/>
                    <a:pt x="914" y="2945"/>
                    <a:pt x="1256" y="2968"/>
                  </a:cubicBezTo>
                  <a:cubicBezTo>
                    <a:pt x="1964" y="2991"/>
                    <a:pt x="2877" y="3036"/>
                    <a:pt x="3813" y="3082"/>
                  </a:cubicBezTo>
                  <a:cubicBezTo>
                    <a:pt x="5182" y="3150"/>
                    <a:pt x="6574" y="3219"/>
                    <a:pt x="7168" y="3242"/>
                  </a:cubicBezTo>
                  <a:cubicBezTo>
                    <a:pt x="7191" y="3264"/>
                    <a:pt x="7214" y="3264"/>
                    <a:pt x="7214" y="3264"/>
                  </a:cubicBezTo>
                  <a:cubicBezTo>
                    <a:pt x="7214" y="3264"/>
                    <a:pt x="7214" y="3264"/>
                    <a:pt x="7214" y="3242"/>
                  </a:cubicBezTo>
                  <a:cubicBezTo>
                    <a:pt x="7396" y="3264"/>
                    <a:pt x="7487" y="3264"/>
                    <a:pt x="7487" y="3264"/>
                  </a:cubicBezTo>
                  <a:cubicBezTo>
                    <a:pt x="7487" y="3264"/>
                    <a:pt x="9336" y="3333"/>
                    <a:pt x="11185" y="3401"/>
                  </a:cubicBezTo>
                  <a:cubicBezTo>
                    <a:pt x="12121" y="3447"/>
                    <a:pt x="13034" y="3470"/>
                    <a:pt x="13719" y="3493"/>
                  </a:cubicBezTo>
                  <a:cubicBezTo>
                    <a:pt x="14084" y="3516"/>
                    <a:pt x="14358" y="3516"/>
                    <a:pt x="14563" y="3516"/>
                  </a:cubicBezTo>
                  <a:lnTo>
                    <a:pt x="14792" y="3516"/>
                  </a:lnTo>
                  <a:cubicBezTo>
                    <a:pt x="14746" y="3516"/>
                    <a:pt x="14677" y="3493"/>
                    <a:pt x="14563" y="3493"/>
                  </a:cubicBezTo>
                  <a:cubicBezTo>
                    <a:pt x="14358" y="3493"/>
                    <a:pt x="14084" y="3470"/>
                    <a:pt x="13742" y="3447"/>
                  </a:cubicBezTo>
                  <a:cubicBezTo>
                    <a:pt x="13034" y="3424"/>
                    <a:pt x="12121" y="3356"/>
                    <a:pt x="11185" y="3310"/>
                  </a:cubicBezTo>
                  <a:lnTo>
                    <a:pt x="7510" y="3150"/>
                  </a:lnTo>
                  <a:cubicBezTo>
                    <a:pt x="7510" y="3150"/>
                    <a:pt x="7328" y="3127"/>
                    <a:pt x="7054" y="3127"/>
                  </a:cubicBezTo>
                  <a:cubicBezTo>
                    <a:pt x="7054" y="3127"/>
                    <a:pt x="7031" y="3105"/>
                    <a:pt x="7031" y="3105"/>
                  </a:cubicBezTo>
                  <a:cubicBezTo>
                    <a:pt x="6917" y="3013"/>
                    <a:pt x="6803" y="2854"/>
                    <a:pt x="6711" y="2648"/>
                  </a:cubicBezTo>
                  <a:cubicBezTo>
                    <a:pt x="6620" y="2466"/>
                    <a:pt x="6597" y="2260"/>
                    <a:pt x="6574" y="2078"/>
                  </a:cubicBezTo>
                  <a:cubicBezTo>
                    <a:pt x="6574" y="2055"/>
                    <a:pt x="6574" y="2009"/>
                    <a:pt x="6574" y="1963"/>
                  </a:cubicBezTo>
                  <a:cubicBezTo>
                    <a:pt x="6574" y="1941"/>
                    <a:pt x="6574" y="1918"/>
                    <a:pt x="6574" y="1895"/>
                  </a:cubicBezTo>
                  <a:cubicBezTo>
                    <a:pt x="6574" y="1872"/>
                    <a:pt x="6574" y="1849"/>
                    <a:pt x="6574" y="1826"/>
                  </a:cubicBezTo>
                  <a:cubicBezTo>
                    <a:pt x="6574" y="1826"/>
                    <a:pt x="6574" y="1804"/>
                    <a:pt x="6574" y="1804"/>
                  </a:cubicBezTo>
                  <a:cubicBezTo>
                    <a:pt x="6574" y="1804"/>
                    <a:pt x="6574" y="1781"/>
                    <a:pt x="6597" y="1735"/>
                  </a:cubicBezTo>
                  <a:cubicBezTo>
                    <a:pt x="6597" y="1689"/>
                    <a:pt x="6597" y="1621"/>
                    <a:pt x="6597" y="1530"/>
                  </a:cubicBezTo>
                  <a:cubicBezTo>
                    <a:pt x="6620" y="1438"/>
                    <a:pt x="6620" y="1347"/>
                    <a:pt x="6643" y="1256"/>
                  </a:cubicBezTo>
                  <a:cubicBezTo>
                    <a:pt x="6666" y="1142"/>
                    <a:pt x="6689" y="1050"/>
                    <a:pt x="6734" y="936"/>
                  </a:cubicBezTo>
                  <a:cubicBezTo>
                    <a:pt x="6757" y="845"/>
                    <a:pt x="6803" y="731"/>
                    <a:pt x="6848" y="662"/>
                  </a:cubicBezTo>
                  <a:cubicBezTo>
                    <a:pt x="6894" y="617"/>
                    <a:pt x="6917" y="571"/>
                    <a:pt x="6940" y="548"/>
                  </a:cubicBezTo>
                  <a:cubicBezTo>
                    <a:pt x="6940" y="525"/>
                    <a:pt x="6962" y="503"/>
                    <a:pt x="6985" y="480"/>
                  </a:cubicBezTo>
                  <a:cubicBezTo>
                    <a:pt x="6985" y="480"/>
                    <a:pt x="7008" y="457"/>
                    <a:pt x="7008" y="434"/>
                  </a:cubicBezTo>
                  <a:cubicBezTo>
                    <a:pt x="7031" y="411"/>
                    <a:pt x="7054" y="388"/>
                    <a:pt x="7077" y="366"/>
                  </a:cubicBezTo>
                  <a:cubicBezTo>
                    <a:pt x="7328" y="388"/>
                    <a:pt x="7465" y="388"/>
                    <a:pt x="7465" y="388"/>
                  </a:cubicBezTo>
                  <a:cubicBezTo>
                    <a:pt x="7465" y="388"/>
                    <a:pt x="9336" y="457"/>
                    <a:pt x="11208" y="525"/>
                  </a:cubicBezTo>
                  <a:cubicBezTo>
                    <a:pt x="12144" y="571"/>
                    <a:pt x="13080" y="594"/>
                    <a:pt x="13764" y="617"/>
                  </a:cubicBezTo>
                  <a:cubicBezTo>
                    <a:pt x="14130" y="640"/>
                    <a:pt x="14404" y="640"/>
                    <a:pt x="14609" y="640"/>
                  </a:cubicBezTo>
                  <a:cubicBezTo>
                    <a:pt x="14723" y="640"/>
                    <a:pt x="14792" y="662"/>
                    <a:pt x="14860" y="662"/>
                  </a:cubicBezTo>
                  <a:lnTo>
                    <a:pt x="14929" y="662"/>
                  </a:lnTo>
                  <a:cubicBezTo>
                    <a:pt x="14929" y="662"/>
                    <a:pt x="14929" y="662"/>
                    <a:pt x="14929" y="640"/>
                  </a:cubicBezTo>
                  <a:lnTo>
                    <a:pt x="14860" y="640"/>
                  </a:lnTo>
                  <a:cubicBezTo>
                    <a:pt x="14792" y="640"/>
                    <a:pt x="14723" y="640"/>
                    <a:pt x="14609" y="617"/>
                  </a:cubicBezTo>
                  <a:cubicBezTo>
                    <a:pt x="14404" y="617"/>
                    <a:pt x="14130" y="594"/>
                    <a:pt x="13764" y="571"/>
                  </a:cubicBezTo>
                  <a:cubicBezTo>
                    <a:pt x="13080" y="548"/>
                    <a:pt x="12144" y="503"/>
                    <a:pt x="11208" y="457"/>
                  </a:cubicBezTo>
                  <a:lnTo>
                    <a:pt x="7465" y="274"/>
                  </a:lnTo>
                  <a:cubicBezTo>
                    <a:pt x="7465" y="274"/>
                    <a:pt x="5616" y="206"/>
                    <a:pt x="3744" y="137"/>
                  </a:cubicBezTo>
                  <a:cubicBezTo>
                    <a:pt x="2808" y="92"/>
                    <a:pt x="1872" y="69"/>
                    <a:pt x="1165" y="46"/>
                  </a:cubicBezTo>
                  <a:cubicBezTo>
                    <a:pt x="822" y="23"/>
                    <a:pt x="526" y="23"/>
                    <a:pt x="320" y="0"/>
                  </a:cubicBezTo>
                  <a:close/>
                </a:path>
              </a:pathLst>
            </a:custGeom>
            <a:solidFill>
              <a:srgbClr val="C80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4"/>
            <p:cNvSpPr/>
            <p:nvPr/>
          </p:nvSpPr>
          <p:spPr>
            <a:xfrm>
              <a:off x="6821150" y="3709900"/>
              <a:ext cx="370350" cy="18850"/>
            </a:xfrm>
            <a:custGeom>
              <a:avLst/>
              <a:gdLst/>
              <a:ahLst/>
              <a:cxnLst/>
              <a:rect l="l" t="t" r="r" b="b"/>
              <a:pathLst>
                <a:path w="14814" h="754" extrusionOk="0">
                  <a:moveTo>
                    <a:pt x="6528" y="1"/>
                  </a:moveTo>
                  <a:lnTo>
                    <a:pt x="4907" y="46"/>
                  </a:lnTo>
                  <a:lnTo>
                    <a:pt x="4086" y="69"/>
                  </a:lnTo>
                  <a:lnTo>
                    <a:pt x="3264" y="92"/>
                  </a:lnTo>
                  <a:lnTo>
                    <a:pt x="2442" y="138"/>
                  </a:lnTo>
                  <a:lnTo>
                    <a:pt x="1621" y="160"/>
                  </a:lnTo>
                  <a:cubicBezTo>
                    <a:pt x="1096" y="183"/>
                    <a:pt x="548" y="206"/>
                    <a:pt x="0" y="229"/>
                  </a:cubicBezTo>
                  <a:cubicBezTo>
                    <a:pt x="548" y="229"/>
                    <a:pt x="1096" y="206"/>
                    <a:pt x="1621" y="206"/>
                  </a:cubicBezTo>
                  <a:lnTo>
                    <a:pt x="2442" y="183"/>
                  </a:lnTo>
                  <a:lnTo>
                    <a:pt x="3264" y="183"/>
                  </a:lnTo>
                  <a:lnTo>
                    <a:pt x="4086" y="160"/>
                  </a:lnTo>
                  <a:lnTo>
                    <a:pt x="4907" y="138"/>
                  </a:lnTo>
                  <a:lnTo>
                    <a:pt x="6528" y="92"/>
                  </a:lnTo>
                  <a:lnTo>
                    <a:pt x="7555" y="183"/>
                  </a:lnTo>
                  <a:lnTo>
                    <a:pt x="8605" y="275"/>
                  </a:lnTo>
                  <a:lnTo>
                    <a:pt x="10659" y="434"/>
                  </a:lnTo>
                  <a:lnTo>
                    <a:pt x="12737" y="594"/>
                  </a:lnTo>
                  <a:lnTo>
                    <a:pt x="13764" y="663"/>
                  </a:lnTo>
                  <a:lnTo>
                    <a:pt x="14814" y="754"/>
                  </a:lnTo>
                  <a:lnTo>
                    <a:pt x="13786" y="640"/>
                  </a:lnTo>
                  <a:lnTo>
                    <a:pt x="12737" y="548"/>
                  </a:lnTo>
                  <a:lnTo>
                    <a:pt x="10682" y="343"/>
                  </a:lnTo>
                  <a:lnTo>
                    <a:pt x="8605" y="160"/>
                  </a:lnTo>
                  <a:lnTo>
                    <a:pt x="7578" y="69"/>
                  </a:lnTo>
                  <a:lnTo>
                    <a:pt x="6528" y="1"/>
                  </a:lnTo>
                  <a:close/>
                </a:path>
              </a:pathLst>
            </a:custGeom>
            <a:solidFill>
              <a:srgbClr val="C80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4"/>
            <p:cNvSpPr/>
            <p:nvPr/>
          </p:nvSpPr>
          <p:spPr>
            <a:xfrm>
              <a:off x="6798875" y="3718475"/>
              <a:ext cx="19425" cy="72475"/>
            </a:xfrm>
            <a:custGeom>
              <a:avLst/>
              <a:gdLst/>
              <a:ahLst/>
              <a:cxnLst/>
              <a:rect l="l" t="t" r="r" b="b"/>
              <a:pathLst>
                <a:path w="777" h="2899" extrusionOk="0">
                  <a:moveTo>
                    <a:pt x="571" y="0"/>
                  </a:moveTo>
                  <a:cubicBezTo>
                    <a:pt x="526" y="23"/>
                    <a:pt x="480" y="46"/>
                    <a:pt x="412" y="91"/>
                  </a:cubicBezTo>
                  <a:cubicBezTo>
                    <a:pt x="366" y="160"/>
                    <a:pt x="320" y="228"/>
                    <a:pt x="275" y="320"/>
                  </a:cubicBezTo>
                  <a:cubicBezTo>
                    <a:pt x="229" y="411"/>
                    <a:pt x="183" y="525"/>
                    <a:pt x="138" y="639"/>
                  </a:cubicBezTo>
                  <a:cubicBezTo>
                    <a:pt x="92" y="845"/>
                    <a:pt x="46" y="1073"/>
                    <a:pt x="24" y="1255"/>
                  </a:cubicBezTo>
                  <a:cubicBezTo>
                    <a:pt x="24" y="1324"/>
                    <a:pt x="24" y="1392"/>
                    <a:pt x="24" y="1461"/>
                  </a:cubicBezTo>
                  <a:cubicBezTo>
                    <a:pt x="1" y="1484"/>
                    <a:pt x="1" y="1507"/>
                    <a:pt x="1" y="1507"/>
                  </a:cubicBezTo>
                  <a:lnTo>
                    <a:pt x="1" y="1529"/>
                  </a:lnTo>
                  <a:cubicBezTo>
                    <a:pt x="1" y="1529"/>
                    <a:pt x="1" y="1552"/>
                    <a:pt x="24" y="1621"/>
                  </a:cubicBezTo>
                  <a:cubicBezTo>
                    <a:pt x="24" y="1666"/>
                    <a:pt x="24" y="1735"/>
                    <a:pt x="24" y="1826"/>
                  </a:cubicBezTo>
                  <a:cubicBezTo>
                    <a:pt x="46" y="1895"/>
                    <a:pt x="46" y="2009"/>
                    <a:pt x="92" y="2100"/>
                  </a:cubicBezTo>
                  <a:cubicBezTo>
                    <a:pt x="115" y="2214"/>
                    <a:pt x="138" y="2305"/>
                    <a:pt x="206" y="2420"/>
                  </a:cubicBezTo>
                  <a:cubicBezTo>
                    <a:pt x="206" y="2442"/>
                    <a:pt x="229" y="2465"/>
                    <a:pt x="229" y="2488"/>
                  </a:cubicBezTo>
                  <a:cubicBezTo>
                    <a:pt x="252" y="2511"/>
                    <a:pt x="275" y="2534"/>
                    <a:pt x="275" y="2556"/>
                  </a:cubicBezTo>
                  <a:cubicBezTo>
                    <a:pt x="298" y="2556"/>
                    <a:pt x="320" y="2579"/>
                    <a:pt x="320" y="2602"/>
                  </a:cubicBezTo>
                  <a:cubicBezTo>
                    <a:pt x="343" y="2625"/>
                    <a:pt x="366" y="2648"/>
                    <a:pt x="366" y="2671"/>
                  </a:cubicBezTo>
                  <a:cubicBezTo>
                    <a:pt x="389" y="2671"/>
                    <a:pt x="389" y="2671"/>
                    <a:pt x="389" y="2693"/>
                  </a:cubicBezTo>
                  <a:cubicBezTo>
                    <a:pt x="412" y="2693"/>
                    <a:pt x="412" y="2693"/>
                    <a:pt x="435" y="2716"/>
                  </a:cubicBezTo>
                  <a:cubicBezTo>
                    <a:pt x="435" y="2716"/>
                    <a:pt x="457" y="2739"/>
                    <a:pt x="480" y="2739"/>
                  </a:cubicBezTo>
                  <a:cubicBezTo>
                    <a:pt x="503" y="2785"/>
                    <a:pt x="549" y="2785"/>
                    <a:pt x="571" y="2808"/>
                  </a:cubicBezTo>
                  <a:cubicBezTo>
                    <a:pt x="594" y="2830"/>
                    <a:pt x="640" y="2853"/>
                    <a:pt x="663" y="2853"/>
                  </a:cubicBezTo>
                  <a:cubicBezTo>
                    <a:pt x="663" y="2853"/>
                    <a:pt x="686" y="2876"/>
                    <a:pt x="686" y="2876"/>
                  </a:cubicBezTo>
                  <a:lnTo>
                    <a:pt x="731" y="2876"/>
                  </a:lnTo>
                  <a:cubicBezTo>
                    <a:pt x="754" y="2899"/>
                    <a:pt x="777" y="2899"/>
                    <a:pt x="777" y="2899"/>
                  </a:cubicBezTo>
                  <a:cubicBezTo>
                    <a:pt x="777" y="2899"/>
                    <a:pt x="754" y="2876"/>
                    <a:pt x="731" y="2853"/>
                  </a:cubicBezTo>
                  <a:lnTo>
                    <a:pt x="708" y="2853"/>
                  </a:lnTo>
                  <a:cubicBezTo>
                    <a:pt x="686" y="2830"/>
                    <a:pt x="686" y="2830"/>
                    <a:pt x="663" y="2830"/>
                  </a:cubicBezTo>
                  <a:cubicBezTo>
                    <a:pt x="640" y="2808"/>
                    <a:pt x="617" y="2785"/>
                    <a:pt x="594" y="2762"/>
                  </a:cubicBezTo>
                  <a:cubicBezTo>
                    <a:pt x="480" y="2693"/>
                    <a:pt x="343" y="2556"/>
                    <a:pt x="252" y="2374"/>
                  </a:cubicBezTo>
                  <a:cubicBezTo>
                    <a:pt x="206" y="2283"/>
                    <a:pt x="183" y="2168"/>
                    <a:pt x="161" y="2077"/>
                  </a:cubicBezTo>
                  <a:cubicBezTo>
                    <a:pt x="138" y="1986"/>
                    <a:pt x="115" y="1895"/>
                    <a:pt x="115" y="1803"/>
                  </a:cubicBezTo>
                  <a:cubicBezTo>
                    <a:pt x="115" y="1712"/>
                    <a:pt x="115" y="1643"/>
                    <a:pt x="115" y="1598"/>
                  </a:cubicBezTo>
                  <a:cubicBezTo>
                    <a:pt x="115" y="1552"/>
                    <a:pt x="115" y="1529"/>
                    <a:pt x="115" y="1529"/>
                  </a:cubicBezTo>
                  <a:cubicBezTo>
                    <a:pt x="115" y="1529"/>
                    <a:pt x="115" y="1529"/>
                    <a:pt x="115" y="1507"/>
                  </a:cubicBezTo>
                  <a:cubicBezTo>
                    <a:pt x="115" y="1507"/>
                    <a:pt x="115" y="1484"/>
                    <a:pt x="115" y="1461"/>
                  </a:cubicBezTo>
                  <a:cubicBezTo>
                    <a:pt x="115" y="1415"/>
                    <a:pt x="115" y="1347"/>
                    <a:pt x="115" y="1255"/>
                  </a:cubicBezTo>
                  <a:cubicBezTo>
                    <a:pt x="138" y="1096"/>
                    <a:pt x="161" y="867"/>
                    <a:pt x="206" y="662"/>
                  </a:cubicBezTo>
                  <a:cubicBezTo>
                    <a:pt x="229" y="548"/>
                    <a:pt x="275" y="457"/>
                    <a:pt x="320" y="365"/>
                  </a:cubicBezTo>
                  <a:cubicBezTo>
                    <a:pt x="343" y="274"/>
                    <a:pt x="389" y="183"/>
                    <a:pt x="435" y="137"/>
                  </a:cubicBezTo>
                  <a:cubicBezTo>
                    <a:pt x="503" y="91"/>
                    <a:pt x="549" y="46"/>
                    <a:pt x="571" y="23"/>
                  </a:cubicBezTo>
                  <a:cubicBezTo>
                    <a:pt x="594" y="23"/>
                    <a:pt x="617" y="23"/>
                    <a:pt x="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4"/>
            <p:cNvSpPr/>
            <p:nvPr/>
          </p:nvSpPr>
          <p:spPr>
            <a:xfrm>
              <a:off x="6815425" y="3717325"/>
              <a:ext cx="373225" cy="87900"/>
            </a:xfrm>
            <a:custGeom>
              <a:avLst/>
              <a:gdLst/>
              <a:ahLst/>
              <a:cxnLst/>
              <a:rect l="l" t="t" r="r" b="b"/>
              <a:pathLst>
                <a:path w="14929" h="3516" extrusionOk="0">
                  <a:moveTo>
                    <a:pt x="1" y="0"/>
                  </a:moveTo>
                  <a:cubicBezTo>
                    <a:pt x="1" y="0"/>
                    <a:pt x="1" y="23"/>
                    <a:pt x="24" y="23"/>
                  </a:cubicBezTo>
                  <a:lnTo>
                    <a:pt x="92" y="23"/>
                  </a:lnTo>
                  <a:cubicBezTo>
                    <a:pt x="138" y="23"/>
                    <a:pt x="206" y="23"/>
                    <a:pt x="320" y="46"/>
                  </a:cubicBezTo>
                  <a:cubicBezTo>
                    <a:pt x="526" y="46"/>
                    <a:pt x="822" y="69"/>
                    <a:pt x="1165" y="92"/>
                  </a:cubicBezTo>
                  <a:cubicBezTo>
                    <a:pt x="1872" y="115"/>
                    <a:pt x="2808" y="160"/>
                    <a:pt x="3744" y="206"/>
                  </a:cubicBezTo>
                  <a:cubicBezTo>
                    <a:pt x="5045" y="274"/>
                    <a:pt x="6369" y="343"/>
                    <a:pt x="7031" y="366"/>
                  </a:cubicBezTo>
                  <a:cubicBezTo>
                    <a:pt x="7008" y="388"/>
                    <a:pt x="7008" y="388"/>
                    <a:pt x="6985" y="411"/>
                  </a:cubicBezTo>
                  <a:cubicBezTo>
                    <a:pt x="6985" y="411"/>
                    <a:pt x="6962" y="434"/>
                    <a:pt x="6940" y="457"/>
                  </a:cubicBezTo>
                  <a:cubicBezTo>
                    <a:pt x="6940" y="457"/>
                    <a:pt x="6917" y="480"/>
                    <a:pt x="6894" y="503"/>
                  </a:cubicBezTo>
                  <a:cubicBezTo>
                    <a:pt x="6871" y="525"/>
                    <a:pt x="6848" y="571"/>
                    <a:pt x="6826" y="617"/>
                  </a:cubicBezTo>
                  <a:cubicBezTo>
                    <a:pt x="6757" y="708"/>
                    <a:pt x="6711" y="799"/>
                    <a:pt x="6666" y="891"/>
                  </a:cubicBezTo>
                  <a:cubicBezTo>
                    <a:pt x="6620" y="1005"/>
                    <a:pt x="6597" y="1119"/>
                    <a:pt x="6574" y="1233"/>
                  </a:cubicBezTo>
                  <a:cubicBezTo>
                    <a:pt x="6552" y="1324"/>
                    <a:pt x="6529" y="1438"/>
                    <a:pt x="6506" y="1507"/>
                  </a:cubicBezTo>
                  <a:cubicBezTo>
                    <a:pt x="6506" y="1598"/>
                    <a:pt x="6506" y="1667"/>
                    <a:pt x="6483" y="1735"/>
                  </a:cubicBezTo>
                  <a:cubicBezTo>
                    <a:pt x="6483" y="1781"/>
                    <a:pt x="6483" y="1804"/>
                    <a:pt x="6483" y="1804"/>
                  </a:cubicBezTo>
                  <a:cubicBezTo>
                    <a:pt x="6483" y="1804"/>
                    <a:pt x="6483" y="1804"/>
                    <a:pt x="6483" y="1826"/>
                  </a:cubicBezTo>
                  <a:cubicBezTo>
                    <a:pt x="6483" y="1849"/>
                    <a:pt x="6483" y="1849"/>
                    <a:pt x="6483" y="1895"/>
                  </a:cubicBezTo>
                  <a:cubicBezTo>
                    <a:pt x="6483" y="1918"/>
                    <a:pt x="6483" y="1941"/>
                    <a:pt x="6483" y="1986"/>
                  </a:cubicBezTo>
                  <a:cubicBezTo>
                    <a:pt x="6483" y="2009"/>
                    <a:pt x="6483" y="2055"/>
                    <a:pt x="6483" y="2100"/>
                  </a:cubicBezTo>
                  <a:cubicBezTo>
                    <a:pt x="6506" y="2283"/>
                    <a:pt x="6552" y="2511"/>
                    <a:pt x="6666" y="2694"/>
                  </a:cubicBezTo>
                  <a:cubicBezTo>
                    <a:pt x="6757" y="2876"/>
                    <a:pt x="6871" y="3036"/>
                    <a:pt x="6985" y="3127"/>
                  </a:cubicBezTo>
                  <a:cubicBezTo>
                    <a:pt x="6301" y="3105"/>
                    <a:pt x="5045" y="3059"/>
                    <a:pt x="3813" y="3013"/>
                  </a:cubicBezTo>
                  <a:cubicBezTo>
                    <a:pt x="2877" y="2968"/>
                    <a:pt x="1964" y="2945"/>
                    <a:pt x="1256" y="2922"/>
                  </a:cubicBezTo>
                  <a:cubicBezTo>
                    <a:pt x="914" y="2899"/>
                    <a:pt x="617" y="2899"/>
                    <a:pt x="434" y="2899"/>
                  </a:cubicBezTo>
                  <a:cubicBezTo>
                    <a:pt x="320" y="2899"/>
                    <a:pt x="252" y="2876"/>
                    <a:pt x="183" y="2876"/>
                  </a:cubicBezTo>
                  <a:lnTo>
                    <a:pt x="138" y="2876"/>
                  </a:lnTo>
                  <a:cubicBezTo>
                    <a:pt x="115" y="2876"/>
                    <a:pt x="115" y="2899"/>
                    <a:pt x="115" y="2899"/>
                  </a:cubicBezTo>
                  <a:lnTo>
                    <a:pt x="183" y="2899"/>
                  </a:lnTo>
                  <a:cubicBezTo>
                    <a:pt x="252" y="2899"/>
                    <a:pt x="320" y="2899"/>
                    <a:pt x="434" y="2922"/>
                  </a:cubicBezTo>
                  <a:cubicBezTo>
                    <a:pt x="617" y="2922"/>
                    <a:pt x="914" y="2945"/>
                    <a:pt x="1256" y="2968"/>
                  </a:cubicBezTo>
                  <a:cubicBezTo>
                    <a:pt x="1964" y="2991"/>
                    <a:pt x="2877" y="3036"/>
                    <a:pt x="3813" y="3082"/>
                  </a:cubicBezTo>
                  <a:cubicBezTo>
                    <a:pt x="5182" y="3150"/>
                    <a:pt x="6574" y="3219"/>
                    <a:pt x="7168" y="3242"/>
                  </a:cubicBezTo>
                  <a:cubicBezTo>
                    <a:pt x="7191" y="3264"/>
                    <a:pt x="7214" y="3264"/>
                    <a:pt x="7214" y="3264"/>
                  </a:cubicBezTo>
                  <a:cubicBezTo>
                    <a:pt x="7214" y="3264"/>
                    <a:pt x="7214" y="3264"/>
                    <a:pt x="7214" y="3242"/>
                  </a:cubicBezTo>
                  <a:cubicBezTo>
                    <a:pt x="7396" y="3264"/>
                    <a:pt x="7487" y="3264"/>
                    <a:pt x="7487" y="3264"/>
                  </a:cubicBezTo>
                  <a:cubicBezTo>
                    <a:pt x="7487" y="3264"/>
                    <a:pt x="9336" y="3333"/>
                    <a:pt x="11185" y="3401"/>
                  </a:cubicBezTo>
                  <a:cubicBezTo>
                    <a:pt x="12121" y="3447"/>
                    <a:pt x="13034" y="3470"/>
                    <a:pt x="13719" y="3493"/>
                  </a:cubicBezTo>
                  <a:cubicBezTo>
                    <a:pt x="14084" y="3516"/>
                    <a:pt x="14358" y="3516"/>
                    <a:pt x="14563" y="3516"/>
                  </a:cubicBezTo>
                  <a:lnTo>
                    <a:pt x="14792" y="3516"/>
                  </a:lnTo>
                  <a:cubicBezTo>
                    <a:pt x="14746" y="3516"/>
                    <a:pt x="14677" y="3493"/>
                    <a:pt x="14563" y="3493"/>
                  </a:cubicBezTo>
                  <a:cubicBezTo>
                    <a:pt x="14358" y="3493"/>
                    <a:pt x="14084" y="3470"/>
                    <a:pt x="13742" y="3447"/>
                  </a:cubicBezTo>
                  <a:cubicBezTo>
                    <a:pt x="13034" y="3424"/>
                    <a:pt x="12121" y="3356"/>
                    <a:pt x="11185" y="3310"/>
                  </a:cubicBezTo>
                  <a:lnTo>
                    <a:pt x="7510" y="3150"/>
                  </a:lnTo>
                  <a:cubicBezTo>
                    <a:pt x="7510" y="3150"/>
                    <a:pt x="7328" y="3127"/>
                    <a:pt x="7054" y="3127"/>
                  </a:cubicBezTo>
                  <a:cubicBezTo>
                    <a:pt x="7054" y="3127"/>
                    <a:pt x="7031" y="3105"/>
                    <a:pt x="7031" y="3105"/>
                  </a:cubicBezTo>
                  <a:cubicBezTo>
                    <a:pt x="6917" y="3013"/>
                    <a:pt x="6803" y="2854"/>
                    <a:pt x="6711" y="2648"/>
                  </a:cubicBezTo>
                  <a:cubicBezTo>
                    <a:pt x="6620" y="2466"/>
                    <a:pt x="6597" y="2260"/>
                    <a:pt x="6574" y="2078"/>
                  </a:cubicBezTo>
                  <a:cubicBezTo>
                    <a:pt x="6574" y="2055"/>
                    <a:pt x="6574" y="2009"/>
                    <a:pt x="6574" y="1963"/>
                  </a:cubicBezTo>
                  <a:cubicBezTo>
                    <a:pt x="6574" y="1941"/>
                    <a:pt x="6574" y="1918"/>
                    <a:pt x="6574" y="1895"/>
                  </a:cubicBezTo>
                  <a:cubicBezTo>
                    <a:pt x="6574" y="1872"/>
                    <a:pt x="6574" y="1849"/>
                    <a:pt x="6574" y="1826"/>
                  </a:cubicBezTo>
                  <a:cubicBezTo>
                    <a:pt x="6574" y="1826"/>
                    <a:pt x="6574" y="1804"/>
                    <a:pt x="6574" y="1804"/>
                  </a:cubicBezTo>
                  <a:cubicBezTo>
                    <a:pt x="6574" y="1804"/>
                    <a:pt x="6574" y="1781"/>
                    <a:pt x="6597" y="1735"/>
                  </a:cubicBezTo>
                  <a:cubicBezTo>
                    <a:pt x="6597" y="1689"/>
                    <a:pt x="6597" y="1621"/>
                    <a:pt x="6597" y="1530"/>
                  </a:cubicBezTo>
                  <a:cubicBezTo>
                    <a:pt x="6620" y="1438"/>
                    <a:pt x="6620" y="1347"/>
                    <a:pt x="6643" y="1256"/>
                  </a:cubicBezTo>
                  <a:cubicBezTo>
                    <a:pt x="6666" y="1142"/>
                    <a:pt x="6689" y="1050"/>
                    <a:pt x="6734" y="936"/>
                  </a:cubicBezTo>
                  <a:cubicBezTo>
                    <a:pt x="6757" y="845"/>
                    <a:pt x="6803" y="731"/>
                    <a:pt x="6848" y="662"/>
                  </a:cubicBezTo>
                  <a:cubicBezTo>
                    <a:pt x="6894" y="617"/>
                    <a:pt x="6917" y="571"/>
                    <a:pt x="6940" y="548"/>
                  </a:cubicBezTo>
                  <a:cubicBezTo>
                    <a:pt x="6940" y="525"/>
                    <a:pt x="6962" y="503"/>
                    <a:pt x="6985" y="480"/>
                  </a:cubicBezTo>
                  <a:cubicBezTo>
                    <a:pt x="6985" y="480"/>
                    <a:pt x="7008" y="457"/>
                    <a:pt x="7008" y="434"/>
                  </a:cubicBezTo>
                  <a:cubicBezTo>
                    <a:pt x="7031" y="411"/>
                    <a:pt x="7054" y="388"/>
                    <a:pt x="7077" y="366"/>
                  </a:cubicBezTo>
                  <a:cubicBezTo>
                    <a:pt x="7328" y="388"/>
                    <a:pt x="7465" y="388"/>
                    <a:pt x="7465" y="388"/>
                  </a:cubicBezTo>
                  <a:cubicBezTo>
                    <a:pt x="7465" y="388"/>
                    <a:pt x="9336" y="457"/>
                    <a:pt x="11208" y="525"/>
                  </a:cubicBezTo>
                  <a:cubicBezTo>
                    <a:pt x="12144" y="571"/>
                    <a:pt x="13080" y="594"/>
                    <a:pt x="13764" y="617"/>
                  </a:cubicBezTo>
                  <a:cubicBezTo>
                    <a:pt x="14130" y="640"/>
                    <a:pt x="14404" y="640"/>
                    <a:pt x="14609" y="640"/>
                  </a:cubicBezTo>
                  <a:cubicBezTo>
                    <a:pt x="14723" y="640"/>
                    <a:pt x="14792" y="662"/>
                    <a:pt x="14860" y="662"/>
                  </a:cubicBezTo>
                  <a:lnTo>
                    <a:pt x="14929" y="662"/>
                  </a:lnTo>
                  <a:cubicBezTo>
                    <a:pt x="14929" y="662"/>
                    <a:pt x="14929" y="662"/>
                    <a:pt x="14929" y="640"/>
                  </a:cubicBezTo>
                  <a:lnTo>
                    <a:pt x="14860" y="640"/>
                  </a:lnTo>
                  <a:cubicBezTo>
                    <a:pt x="14792" y="640"/>
                    <a:pt x="14723" y="640"/>
                    <a:pt x="14609" y="617"/>
                  </a:cubicBezTo>
                  <a:cubicBezTo>
                    <a:pt x="14404" y="617"/>
                    <a:pt x="14130" y="594"/>
                    <a:pt x="13764" y="571"/>
                  </a:cubicBezTo>
                  <a:cubicBezTo>
                    <a:pt x="13080" y="548"/>
                    <a:pt x="12144" y="503"/>
                    <a:pt x="11208" y="457"/>
                  </a:cubicBezTo>
                  <a:lnTo>
                    <a:pt x="7465" y="274"/>
                  </a:lnTo>
                  <a:cubicBezTo>
                    <a:pt x="7465" y="274"/>
                    <a:pt x="5616" y="206"/>
                    <a:pt x="3744" y="137"/>
                  </a:cubicBezTo>
                  <a:cubicBezTo>
                    <a:pt x="2808" y="92"/>
                    <a:pt x="1872" y="69"/>
                    <a:pt x="1165" y="46"/>
                  </a:cubicBezTo>
                  <a:cubicBezTo>
                    <a:pt x="822" y="23"/>
                    <a:pt x="526" y="23"/>
                    <a:pt x="3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4"/>
            <p:cNvSpPr/>
            <p:nvPr/>
          </p:nvSpPr>
          <p:spPr>
            <a:xfrm>
              <a:off x="6821150" y="3709900"/>
              <a:ext cx="370350" cy="18850"/>
            </a:xfrm>
            <a:custGeom>
              <a:avLst/>
              <a:gdLst/>
              <a:ahLst/>
              <a:cxnLst/>
              <a:rect l="l" t="t" r="r" b="b"/>
              <a:pathLst>
                <a:path w="14814" h="754" extrusionOk="0">
                  <a:moveTo>
                    <a:pt x="6528" y="1"/>
                  </a:moveTo>
                  <a:lnTo>
                    <a:pt x="4907" y="46"/>
                  </a:lnTo>
                  <a:lnTo>
                    <a:pt x="4086" y="69"/>
                  </a:lnTo>
                  <a:lnTo>
                    <a:pt x="3264" y="92"/>
                  </a:lnTo>
                  <a:lnTo>
                    <a:pt x="2442" y="138"/>
                  </a:lnTo>
                  <a:lnTo>
                    <a:pt x="1621" y="160"/>
                  </a:lnTo>
                  <a:cubicBezTo>
                    <a:pt x="1096" y="183"/>
                    <a:pt x="548" y="206"/>
                    <a:pt x="0" y="229"/>
                  </a:cubicBezTo>
                  <a:cubicBezTo>
                    <a:pt x="548" y="229"/>
                    <a:pt x="1096" y="206"/>
                    <a:pt x="1621" y="206"/>
                  </a:cubicBezTo>
                  <a:lnTo>
                    <a:pt x="2442" y="183"/>
                  </a:lnTo>
                  <a:lnTo>
                    <a:pt x="3264" y="183"/>
                  </a:lnTo>
                  <a:lnTo>
                    <a:pt x="4086" y="160"/>
                  </a:lnTo>
                  <a:lnTo>
                    <a:pt x="4907" y="138"/>
                  </a:lnTo>
                  <a:lnTo>
                    <a:pt x="6528" y="92"/>
                  </a:lnTo>
                  <a:lnTo>
                    <a:pt x="7555" y="183"/>
                  </a:lnTo>
                  <a:lnTo>
                    <a:pt x="8605" y="275"/>
                  </a:lnTo>
                  <a:lnTo>
                    <a:pt x="10659" y="434"/>
                  </a:lnTo>
                  <a:lnTo>
                    <a:pt x="12737" y="594"/>
                  </a:lnTo>
                  <a:lnTo>
                    <a:pt x="13764" y="663"/>
                  </a:lnTo>
                  <a:lnTo>
                    <a:pt x="14814" y="754"/>
                  </a:lnTo>
                  <a:lnTo>
                    <a:pt x="13786" y="640"/>
                  </a:lnTo>
                  <a:lnTo>
                    <a:pt x="12737" y="548"/>
                  </a:lnTo>
                  <a:lnTo>
                    <a:pt x="10682" y="343"/>
                  </a:lnTo>
                  <a:lnTo>
                    <a:pt x="8605" y="160"/>
                  </a:lnTo>
                  <a:lnTo>
                    <a:pt x="7578" y="69"/>
                  </a:lnTo>
                  <a:lnTo>
                    <a:pt x="65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4"/>
            <p:cNvSpPr/>
            <p:nvPr/>
          </p:nvSpPr>
          <p:spPr>
            <a:xfrm>
              <a:off x="6822850" y="3738425"/>
              <a:ext cx="159225" cy="53675"/>
            </a:xfrm>
            <a:custGeom>
              <a:avLst/>
              <a:gdLst/>
              <a:ahLst/>
              <a:cxnLst/>
              <a:rect l="l" t="t" r="r" b="b"/>
              <a:pathLst>
                <a:path w="6369" h="2147" extrusionOk="0">
                  <a:moveTo>
                    <a:pt x="6163" y="1"/>
                  </a:moveTo>
                  <a:lnTo>
                    <a:pt x="6163" y="1"/>
                  </a:lnTo>
                  <a:cubicBezTo>
                    <a:pt x="4839" y="1393"/>
                    <a:pt x="0" y="1895"/>
                    <a:pt x="0" y="1895"/>
                  </a:cubicBezTo>
                  <a:lnTo>
                    <a:pt x="6369" y="2147"/>
                  </a:lnTo>
                  <a:cubicBezTo>
                    <a:pt x="5570" y="1279"/>
                    <a:pt x="6163" y="1"/>
                    <a:pt x="616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4"/>
            <p:cNvSpPr/>
            <p:nvPr/>
          </p:nvSpPr>
          <p:spPr>
            <a:xfrm>
              <a:off x="6790325" y="3898750"/>
              <a:ext cx="125550" cy="87450"/>
            </a:xfrm>
            <a:custGeom>
              <a:avLst/>
              <a:gdLst/>
              <a:ahLst/>
              <a:cxnLst/>
              <a:rect l="l" t="t" r="r" b="b"/>
              <a:pathLst>
                <a:path w="5022" h="3498" extrusionOk="0">
                  <a:moveTo>
                    <a:pt x="382" y="1"/>
                  </a:moveTo>
                  <a:cubicBezTo>
                    <a:pt x="377" y="1"/>
                    <a:pt x="371" y="1"/>
                    <a:pt x="366" y="2"/>
                  </a:cubicBezTo>
                  <a:cubicBezTo>
                    <a:pt x="69" y="25"/>
                    <a:pt x="0" y="1052"/>
                    <a:pt x="503" y="2056"/>
                  </a:cubicBezTo>
                  <a:cubicBezTo>
                    <a:pt x="891" y="2832"/>
                    <a:pt x="1758" y="3426"/>
                    <a:pt x="2603" y="3494"/>
                  </a:cubicBezTo>
                  <a:cubicBezTo>
                    <a:pt x="2645" y="3496"/>
                    <a:pt x="2687" y="3497"/>
                    <a:pt x="2729" y="3497"/>
                  </a:cubicBezTo>
                  <a:cubicBezTo>
                    <a:pt x="3116" y="3497"/>
                    <a:pt x="3483" y="3401"/>
                    <a:pt x="3812" y="3175"/>
                  </a:cubicBezTo>
                  <a:cubicBezTo>
                    <a:pt x="4543" y="2672"/>
                    <a:pt x="5022" y="1577"/>
                    <a:pt x="4132" y="1052"/>
                  </a:cubicBezTo>
                  <a:cubicBezTo>
                    <a:pt x="3844" y="879"/>
                    <a:pt x="3460" y="820"/>
                    <a:pt x="3069" y="820"/>
                  </a:cubicBezTo>
                  <a:cubicBezTo>
                    <a:pt x="2223" y="820"/>
                    <a:pt x="1347" y="1097"/>
                    <a:pt x="1347" y="1097"/>
                  </a:cubicBezTo>
                  <a:cubicBezTo>
                    <a:pt x="1347" y="1097"/>
                    <a:pt x="667" y="1"/>
                    <a:pt x="382" y="1"/>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4"/>
            <p:cNvSpPr/>
            <p:nvPr/>
          </p:nvSpPr>
          <p:spPr>
            <a:xfrm>
              <a:off x="6817725" y="3919250"/>
              <a:ext cx="98150" cy="66950"/>
            </a:xfrm>
            <a:custGeom>
              <a:avLst/>
              <a:gdLst/>
              <a:ahLst/>
              <a:cxnLst/>
              <a:rect l="l" t="t" r="r" b="b"/>
              <a:pathLst>
                <a:path w="3926" h="2678" extrusionOk="0">
                  <a:moveTo>
                    <a:pt x="1971" y="0"/>
                  </a:moveTo>
                  <a:cubicBezTo>
                    <a:pt x="1166" y="0"/>
                    <a:pt x="328" y="247"/>
                    <a:pt x="251" y="277"/>
                  </a:cubicBezTo>
                  <a:cubicBezTo>
                    <a:pt x="305" y="281"/>
                    <a:pt x="361" y="283"/>
                    <a:pt x="418" y="283"/>
                  </a:cubicBezTo>
                  <a:cubicBezTo>
                    <a:pt x="959" y="283"/>
                    <a:pt x="1640" y="129"/>
                    <a:pt x="2152" y="129"/>
                  </a:cubicBezTo>
                  <a:cubicBezTo>
                    <a:pt x="2230" y="129"/>
                    <a:pt x="2305" y="132"/>
                    <a:pt x="2374" y="141"/>
                  </a:cubicBezTo>
                  <a:cubicBezTo>
                    <a:pt x="3241" y="232"/>
                    <a:pt x="3698" y="1419"/>
                    <a:pt x="2283" y="2126"/>
                  </a:cubicBezTo>
                  <a:cubicBezTo>
                    <a:pt x="1941" y="2302"/>
                    <a:pt x="1606" y="2369"/>
                    <a:pt x="1292" y="2369"/>
                  </a:cubicBezTo>
                  <a:cubicBezTo>
                    <a:pt x="788" y="2369"/>
                    <a:pt x="338" y="2195"/>
                    <a:pt x="0" y="2012"/>
                  </a:cubicBezTo>
                  <a:lnTo>
                    <a:pt x="0" y="2012"/>
                  </a:lnTo>
                  <a:cubicBezTo>
                    <a:pt x="434" y="2377"/>
                    <a:pt x="982" y="2628"/>
                    <a:pt x="1507" y="2674"/>
                  </a:cubicBezTo>
                  <a:cubicBezTo>
                    <a:pt x="1549" y="2676"/>
                    <a:pt x="1591" y="2677"/>
                    <a:pt x="1633" y="2677"/>
                  </a:cubicBezTo>
                  <a:cubicBezTo>
                    <a:pt x="2020" y="2677"/>
                    <a:pt x="2387" y="2581"/>
                    <a:pt x="2716" y="2355"/>
                  </a:cubicBezTo>
                  <a:cubicBezTo>
                    <a:pt x="3447" y="1852"/>
                    <a:pt x="3926" y="757"/>
                    <a:pt x="3036" y="232"/>
                  </a:cubicBezTo>
                  <a:cubicBezTo>
                    <a:pt x="2751" y="59"/>
                    <a:pt x="2365" y="0"/>
                    <a:pt x="197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4"/>
            <p:cNvSpPr/>
            <p:nvPr/>
          </p:nvSpPr>
          <p:spPr>
            <a:xfrm>
              <a:off x="6795450" y="3898750"/>
              <a:ext cx="28000" cy="27450"/>
            </a:xfrm>
            <a:custGeom>
              <a:avLst/>
              <a:gdLst/>
              <a:ahLst/>
              <a:cxnLst/>
              <a:rect l="l" t="t" r="r" b="b"/>
              <a:pathLst>
                <a:path w="1120" h="1098" extrusionOk="0">
                  <a:moveTo>
                    <a:pt x="178" y="0"/>
                  </a:moveTo>
                  <a:cubicBezTo>
                    <a:pt x="172" y="0"/>
                    <a:pt x="166" y="1"/>
                    <a:pt x="161" y="2"/>
                  </a:cubicBezTo>
                  <a:cubicBezTo>
                    <a:pt x="92" y="2"/>
                    <a:pt x="47" y="70"/>
                    <a:pt x="1" y="139"/>
                  </a:cubicBezTo>
                  <a:cubicBezTo>
                    <a:pt x="138" y="299"/>
                    <a:pt x="320" y="481"/>
                    <a:pt x="435" y="732"/>
                  </a:cubicBezTo>
                  <a:cubicBezTo>
                    <a:pt x="572" y="961"/>
                    <a:pt x="823" y="1075"/>
                    <a:pt x="1119" y="1097"/>
                  </a:cubicBezTo>
                  <a:cubicBezTo>
                    <a:pt x="1097" y="1053"/>
                    <a:pt x="461" y="0"/>
                    <a:pt x="17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4"/>
            <p:cNvSpPr/>
            <p:nvPr/>
          </p:nvSpPr>
          <p:spPr>
            <a:xfrm>
              <a:off x="6816575" y="3917525"/>
              <a:ext cx="89600" cy="64125"/>
            </a:xfrm>
            <a:custGeom>
              <a:avLst/>
              <a:gdLst/>
              <a:ahLst/>
              <a:cxnLst/>
              <a:rect l="l" t="t" r="r" b="b"/>
              <a:pathLst>
                <a:path w="3584" h="2565" extrusionOk="0">
                  <a:moveTo>
                    <a:pt x="2183" y="1"/>
                  </a:moveTo>
                  <a:cubicBezTo>
                    <a:pt x="2114" y="1"/>
                    <a:pt x="2041" y="8"/>
                    <a:pt x="1963" y="27"/>
                  </a:cubicBezTo>
                  <a:cubicBezTo>
                    <a:pt x="1781" y="50"/>
                    <a:pt x="1598" y="118"/>
                    <a:pt x="1416" y="164"/>
                  </a:cubicBezTo>
                  <a:cubicBezTo>
                    <a:pt x="1073" y="278"/>
                    <a:pt x="708" y="346"/>
                    <a:pt x="457" y="346"/>
                  </a:cubicBezTo>
                  <a:cubicBezTo>
                    <a:pt x="320" y="346"/>
                    <a:pt x="206" y="324"/>
                    <a:pt x="137" y="301"/>
                  </a:cubicBezTo>
                  <a:cubicBezTo>
                    <a:pt x="69" y="278"/>
                    <a:pt x="23" y="255"/>
                    <a:pt x="23" y="255"/>
                  </a:cubicBezTo>
                  <a:cubicBezTo>
                    <a:pt x="0" y="255"/>
                    <a:pt x="46" y="301"/>
                    <a:pt x="115" y="346"/>
                  </a:cubicBezTo>
                  <a:cubicBezTo>
                    <a:pt x="183" y="392"/>
                    <a:pt x="297" y="415"/>
                    <a:pt x="434" y="438"/>
                  </a:cubicBezTo>
                  <a:cubicBezTo>
                    <a:pt x="473" y="441"/>
                    <a:pt x="513" y="442"/>
                    <a:pt x="555" y="442"/>
                  </a:cubicBezTo>
                  <a:cubicBezTo>
                    <a:pt x="827" y="442"/>
                    <a:pt x="1144" y="380"/>
                    <a:pt x="1461" y="301"/>
                  </a:cubicBezTo>
                  <a:cubicBezTo>
                    <a:pt x="1644" y="255"/>
                    <a:pt x="1826" y="210"/>
                    <a:pt x="1986" y="187"/>
                  </a:cubicBezTo>
                  <a:cubicBezTo>
                    <a:pt x="2033" y="180"/>
                    <a:pt x="2080" y="177"/>
                    <a:pt x="2125" y="177"/>
                  </a:cubicBezTo>
                  <a:cubicBezTo>
                    <a:pt x="2236" y="177"/>
                    <a:pt x="2339" y="193"/>
                    <a:pt x="2420" y="210"/>
                  </a:cubicBezTo>
                  <a:cubicBezTo>
                    <a:pt x="2671" y="255"/>
                    <a:pt x="2831" y="346"/>
                    <a:pt x="2831" y="346"/>
                  </a:cubicBezTo>
                  <a:cubicBezTo>
                    <a:pt x="2831" y="346"/>
                    <a:pt x="2876" y="369"/>
                    <a:pt x="2922" y="392"/>
                  </a:cubicBezTo>
                  <a:cubicBezTo>
                    <a:pt x="2991" y="438"/>
                    <a:pt x="3082" y="506"/>
                    <a:pt x="3150" y="598"/>
                  </a:cubicBezTo>
                  <a:cubicBezTo>
                    <a:pt x="3242" y="689"/>
                    <a:pt x="3333" y="826"/>
                    <a:pt x="3356" y="986"/>
                  </a:cubicBezTo>
                  <a:cubicBezTo>
                    <a:pt x="3401" y="1145"/>
                    <a:pt x="3424" y="1305"/>
                    <a:pt x="3401" y="1488"/>
                  </a:cubicBezTo>
                  <a:cubicBezTo>
                    <a:pt x="3379" y="1647"/>
                    <a:pt x="3310" y="1830"/>
                    <a:pt x="3219" y="1967"/>
                  </a:cubicBezTo>
                  <a:cubicBezTo>
                    <a:pt x="3127" y="2081"/>
                    <a:pt x="3013" y="2195"/>
                    <a:pt x="2899" y="2287"/>
                  </a:cubicBezTo>
                  <a:cubicBezTo>
                    <a:pt x="2694" y="2469"/>
                    <a:pt x="2534" y="2561"/>
                    <a:pt x="2534" y="2561"/>
                  </a:cubicBezTo>
                  <a:cubicBezTo>
                    <a:pt x="2534" y="2563"/>
                    <a:pt x="2537" y="2565"/>
                    <a:pt x="2542" y="2565"/>
                  </a:cubicBezTo>
                  <a:cubicBezTo>
                    <a:pt x="2580" y="2565"/>
                    <a:pt x="2745" y="2495"/>
                    <a:pt x="2945" y="2355"/>
                  </a:cubicBezTo>
                  <a:cubicBezTo>
                    <a:pt x="3059" y="2264"/>
                    <a:pt x="3196" y="2172"/>
                    <a:pt x="3310" y="2036"/>
                  </a:cubicBezTo>
                  <a:cubicBezTo>
                    <a:pt x="3424" y="1876"/>
                    <a:pt x="3516" y="1693"/>
                    <a:pt x="3538" y="1511"/>
                  </a:cubicBezTo>
                  <a:cubicBezTo>
                    <a:pt x="3584" y="1305"/>
                    <a:pt x="3584" y="1123"/>
                    <a:pt x="3538" y="940"/>
                  </a:cubicBezTo>
                  <a:cubicBezTo>
                    <a:pt x="3493" y="757"/>
                    <a:pt x="3401" y="598"/>
                    <a:pt x="3310" y="483"/>
                  </a:cubicBezTo>
                  <a:cubicBezTo>
                    <a:pt x="3219" y="369"/>
                    <a:pt x="3105" y="278"/>
                    <a:pt x="3036" y="232"/>
                  </a:cubicBezTo>
                  <a:cubicBezTo>
                    <a:pt x="2968" y="187"/>
                    <a:pt x="2922" y="164"/>
                    <a:pt x="2922" y="164"/>
                  </a:cubicBezTo>
                  <a:cubicBezTo>
                    <a:pt x="2922" y="164"/>
                    <a:pt x="2739" y="73"/>
                    <a:pt x="2443" y="27"/>
                  </a:cubicBezTo>
                  <a:cubicBezTo>
                    <a:pt x="2364" y="14"/>
                    <a:pt x="2277" y="1"/>
                    <a:pt x="2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4"/>
            <p:cNvSpPr/>
            <p:nvPr/>
          </p:nvSpPr>
          <p:spPr>
            <a:xfrm>
              <a:off x="6833700" y="3929025"/>
              <a:ext cx="61075" cy="23425"/>
            </a:xfrm>
            <a:custGeom>
              <a:avLst/>
              <a:gdLst/>
              <a:ahLst/>
              <a:cxnLst/>
              <a:rect l="l" t="t" r="r" b="b"/>
              <a:pathLst>
                <a:path w="2443" h="937" extrusionOk="0">
                  <a:moveTo>
                    <a:pt x="2442" y="1"/>
                  </a:moveTo>
                  <a:cubicBezTo>
                    <a:pt x="2420" y="1"/>
                    <a:pt x="2351" y="69"/>
                    <a:pt x="2283" y="160"/>
                  </a:cubicBezTo>
                  <a:cubicBezTo>
                    <a:pt x="2237" y="183"/>
                    <a:pt x="2169" y="229"/>
                    <a:pt x="2123" y="274"/>
                  </a:cubicBezTo>
                  <a:cubicBezTo>
                    <a:pt x="2054" y="320"/>
                    <a:pt x="1986" y="366"/>
                    <a:pt x="1917" y="389"/>
                  </a:cubicBezTo>
                  <a:cubicBezTo>
                    <a:pt x="1781" y="457"/>
                    <a:pt x="1621" y="526"/>
                    <a:pt x="1507" y="548"/>
                  </a:cubicBezTo>
                  <a:lnTo>
                    <a:pt x="1301" y="594"/>
                  </a:lnTo>
                  <a:cubicBezTo>
                    <a:pt x="1301" y="594"/>
                    <a:pt x="1210" y="617"/>
                    <a:pt x="1096" y="663"/>
                  </a:cubicBezTo>
                  <a:cubicBezTo>
                    <a:pt x="1027" y="685"/>
                    <a:pt x="959" y="708"/>
                    <a:pt x="890" y="731"/>
                  </a:cubicBezTo>
                  <a:cubicBezTo>
                    <a:pt x="822" y="754"/>
                    <a:pt x="731" y="777"/>
                    <a:pt x="662" y="799"/>
                  </a:cubicBezTo>
                  <a:lnTo>
                    <a:pt x="434" y="799"/>
                  </a:lnTo>
                  <a:cubicBezTo>
                    <a:pt x="343" y="799"/>
                    <a:pt x="274" y="799"/>
                    <a:pt x="206" y="777"/>
                  </a:cubicBezTo>
                  <a:lnTo>
                    <a:pt x="0" y="777"/>
                  </a:lnTo>
                  <a:cubicBezTo>
                    <a:pt x="0" y="799"/>
                    <a:pt x="69" y="822"/>
                    <a:pt x="206" y="868"/>
                  </a:cubicBezTo>
                  <a:cubicBezTo>
                    <a:pt x="251" y="891"/>
                    <a:pt x="343" y="891"/>
                    <a:pt x="411" y="914"/>
                  </a:cubicBezTo>
                  <a:cubicBezTo>
                    <a:pt x="502" y="936"/>
                    <a:pt x="594" y="936"/>
                    <a:pt x="685" y="936"/>
                  </a:cubicBezTo>
                  <a:cubicBezTo>
                    <a:pt x="753" y="936"/>
                    <a:pt x="845" y="914"/>
                    <a:pt x="936" y="891"/>
                  </a:cubicBezTo>
                  <a:cubicBezTo>
                    <a:pt x="1004" y="868"/>
                    <a:pt x="1096" y="868"/>
                    <a:pt x="1141" y="845"/>
                  </a:cubicBezTo>
                  <a:cubicBezTo>
                    <a:pt x="1278" y="822"/>
                    <a:pt x="1347" y="799"/>
                    <a:pt x="1347" y="799"/>
                  </a:cubicBezTo>
                  <a:lnTo>
                    <a:pt x="1552" y="731"/>
                  </a:lnTo>
                  <a:cubicBezTo>
                    <a:pt x="1666" y="685"/>
                    <a:pt x="1826" y="617"/>
                    <a:pt x="1986" y="526"/>
                  </a:cubicBezTo>
                  <a:cubicBezTo>
                    <a:pt x="2054" y="480"/>
                    <a:pt x="2123" y="434"/>
                    <a:pt x="2191" y="366"/>
                  </a:cubicBezTo>
                  <a:cubicBezTo>
                    <a:pt x="2260" y="320"/>
                    <a:pt x="2306" y="252"/>
                    <a:pt x="2351" y="206"/>
                  </a:cubicBezTo>
                  <a:cubicBezTo>
                    <a:pt x="2420" y="92"/>
                    <a:pt x="2442" y="1"/>
                    <a:pt x="2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4"/>
            <p:cNvSpPr/>
            <p:nvPr/>
          </p:nvSpPr>
          <p:spPr>
            <a:xfrm>
              <a:off x="6848525" y="3942725"/>
              <a:ext cx="54250" cy="31175"/>
            </a:xfrm>
            <a:custGeom>
              <a:avLst/>
              <a:gdLst/>
              <a:ahLst/>
              <a:cxnLst/>
              <a:rect l="l" t="t" r="r" b="b"/>
              <a:pathLst>
                <a:path w="2170" h="1247" extrusionOk="0">
                  <a:moveTo>
                    <a:pt x="2146" y="0"/>
                  </a:moveTo>
                  <a:cubicBezTo>
                    <a:pt x="2123" y="0"/>
                    <a:pt x="2101" y="69"/>
                    <a:pt x="2055" y="183"/>
                  </a:cubicBezTo>
                  <a:cubicBezTo>
                    <a:pt x="1986" y="274"/>
                    <a:pt x="1895" y="411"/>
                    <a:pt x="1781" y="503"/>
                  </a:cubicBezTo>
                  <a:cubicBezTo>
                    <a:pt x="1667" y="617"/>
                    <a:pt x="1530" y="685"/>
                    <a:pt x="1416" y="754"/>
                  </a:cubicBezTo>
                  <a:cubicBezTo>
                    <a:pt x="1302" y="799"/>
                    <a:pt x="1233" y="822"/>
                    <a:pt x="1233" y="822"/>
                  </a:cubicBezTo>
                  <a:cubicBezTo>
                    <a:pt x="1233" y="822"/>
                    <a:pt x="959" y="982"/>
                    <a:pt x="640" y="1073"/>
                  </a:cubicBezTo>
                  <a:cubicBezTo>
                    <a:pt x="343" y="1164"/>
                    <a:pt x="1" y="1187"/>
                    <a:pt x="1" y="1210"/>
                  </a:cubicBezTo>
                  <a:cubicBezTo>
                    <a:pt x="1" y="1224"/>
                    <a:pt x="127" y="1246"/>
                    <a:pt x="303" y="1246"/>
                  </a:cubicBezTo>
                  <a:cubicBezTo>
                    <a:pt x="417" y="1246"/>
                    <a:pt x="551" y="1237"/>
                    <a:pt x="685" y="1210"/>
                  </a:cubicBezTo>
                  <a:cubicBezTo>
                    <a:pt x="1005" y="1164"/>
                    <a:pt x="1324" y="1028"/>
                    <a:pt x="1324" y="1028"/>
                  </a:cubicBezTo>
                  <a:cubicBezTo>
                    <a:pt x="1324" y="1028"/>
                    <a:pt x="1393" y="982"/>
                    <a:pt x="1507" y="913"/>
                  </a:cubicBezTo>
                  <a:cubicBezTo>
                    <a:pt x="1621" y="845"/>
                    <a:pt x="1758" y="731"/>
                    <a:pt x="1872" y="617"/>
                  </a:cubicBezTo>
                  <a:cubicBezTo>
                    <a:pt x="1986" y="480"/>
                    <a:pt x="2078" y="343"/>
                    <a:pt x="2123" y="206"/>
                  </a:cubicBezTo>
                  <a:cubicBezTo>
                    <a:pt x="2169" y="92"/>
                    <a:pt x="2169" y="0"/>
                    <a:pt x="2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4"/>
            <p:cNvSpPr/>
            <p:nvPr/>
          </p:nvSpPr>
          <p:spPr>
            <a:xfrm>
              <a:off x="6790325" y="3895825"/>
              <a:ext cx="34825" cy="48625"/>
            </a:xfrm>
            <a:custGeom>
              <a:avLst/>
              <a:gdLst/>
              <a:ahLst/>
              <a:cxnLst/>
              <a:rect l="l" t="t" r="r" b="b"/>
              <a:pathLst>
                <a:path w="1393" h="1945" extrusionOk="0">
                  <a:moveTo>
                    <a:pt x="366" y="0"/>
                  </a:moveTo>
                  <a:cubicBezTo>
                    <a:pt x="273" y="0"/>
                    <a:pt x="200" y="57"/>
                    <a:pt x="160" y="96"/>
                  </a:cubicBezTo>
                  <a:cubicBezTo>
                    <a:pt x="92" y="142"/>
                    <a:pt x="92" y="164"/>
                    <a:pt x="92" y="164"/>
                  </a:cubicBezTo>
                  <a:cubicBezTo>
                    <a:pt x="92" y="164"/>
                    <a:pt x="69" y="210"/>
                    <a:pt x="46" y="256"/>
                  </a:cubicBezTo>
                  <a:cubicBezTo>
                    <a:pt x="23" y="324"/>
                    <a:pt x="23" y="393"/>
                    <a:pt x="0" y="484"/>
                  </a:cubicBezTo>
                  <a:cubicBezTo>
                    <a:pt x="0" y="667"/>
                    <a:pt x="23" y="895"/>
                    <a:pt x="69" y="1100"/>
                  </a:cubicBezTo>
                  <a:cubicBezTo>
                    <a:pt x="115" y="1329"/>
                    <a:pt x="183" y="1557"/>
                    <a:pt x="252" y="1694"/>
                  </a:cubicBezTo>
                  <a:cubicBezTo>
                    <a:pt x="320" y="1854"/>
                    <a:pt x="388" y="1945"/>
                    <a:pt x="388" y="1945"/>
                  </a:cubicBezTo>
                  <a:cubicBezTo>
                    <a:pt x="411" y="1945"/>
                    <a:pt x="366" y="1831"/>
                    <a:pt x="320" y="1671"/>
                  </a:cubicBezTo>
                  <a:cubicBezTo>
                    <a:pt x="297" y="1511"/>
                    <a:pt x="252" y="1306"/>
                    <a:pt x="206" y="1078"/>
                  </a:cubicBezTo>
                  <a:cubicBezTo>
                    <a:pt x="183" y="872"/>
                    <a:pt x="183" y="644"/>
                    <a:pt x="206" y="507"/>
                  </a:cubicBezTo>
                  <a:cubicBezTo>
                    <a:pt x="206" y="416"/>
                    <a:pt x="229" y="370"/>
                    <a:pt x="229" y="324"/>
                  </a:cubicBezTo>
                  <a:cubicBezTo>
                    <a:pt x="252" y="301"/>
                    <a:pt x="252" y="279"/>
                    <a:pt x="252" y="279"/>
                  </a:cubicBezTo>
                  <a:cubicBezTo>
                    <a:pt x="252" y="279"/>
                    <a:pt x="274" y="256"/>
                    <a:pt x="297" y="233"/>
                  </a:cubicBezTo>
                  <a:cubicBezTo>
                    <a:pt x="297" y="210"/>
                    <a:pt x="343" y="187"/>
                    <a:pt x="388" y="187"/>
                  </a:cubicBezTo>
                  <a:cubicBezTo>
                    <a:pt x="503" y="187"/>
                    <a:pt x="685" y="347"/>
                    <a:pt x="822" y="507"/>
                  </a:cubicBezTo>
                  <a:cubicBezTo>
                    <a:pt x="1119" y="849"/>
                    <a:pt x="1347" y="1214"/>
                    <a:pt x="1370" y="1214"/>
                  </a:cubicBezTo>
                  <a:cubicBezTo>
                    <a:pt x="1393" y="1192"/>
                    <a:pt x="1210" y="781"/>
                    <a:pt x="936" y="416"/>
                  </a:cubicBezTo>
                  <a:cubicBezTo>
                    <a:pt x="799" y="233"/>
                    <a:pt x="640" y="50"/>
                    <a:pt x="411" y="5"/>
                  </a:cubicBezTo>
                  <a:cubicBezTo>
                    <a:pt x="396" y="2"/>
                    <a:pt x="381" y="0"/>
                    <a:pt x="3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4"/>
            <p:cNvSpPr/>
            <p:nvPr/>
          </p:nvSpPr>
          <p:spPr>
            <a:xfrm>
              <a:off x="7140125" y="3194700"/>
              <a:ext cx="205375" cy="277225"/>
            </a:xfrm>
            <a:custGeom>
              <a:avLst/>
              <a:gdLst/>
              <a:ahLst/>
              <a:cxnLst/>
              <a:rect l="l" t="t" r="r" b="b"/>
              <a:pathLst>
                <a:path w="8215" h="11089" extrusionOk="0">
                  <a:moveTo>
                    <a:pt x="1647" y="1"/>
                  </a:moveTo>
                  <a:cubicBezTo>
                    <a:pt x="1338" y="1"/>
                    <a:pt x="1064" y="62"/>
                    <a:pt x="845" y="203"/>
                  </a:cubicBezTo>
                  <a:cubicBezTo>
                    <a:pt x="0" y="774"/>
                    <a:pt x="2192" y="1778"/>
                    <a:pt x="2648" y="2234"/>
                  </a:cubicBezTo>
                  <a:cubicBezTo>
                    <a:pt x="3287" y="2873"/>
                    <a:pt x="3812" y="3627"/>
                    <a:pt x="4337" y="4357"/>
                  </a:cubicBezTo>
                  <a:cubicBezTo>
                    <a:pt x="4976" y="5247"/>
                    <a:pt x="5524" y="6503"/>
                    <a:pt x="5684" y="7621"/>
                  </a:cubicBezTo>
                  <a:cubicBezTo>
                    <a:pt x="5844" y="8534"/>
                    <a:pt x="5775" y="10269"/>
                    <a:pt x="6528" y="10931"/>
                  </a:cubicBezTo>
                  <a:cubicBezTo>
                    <a:pt x="6655" y="11039"/>
                    <a:pt x="6774" y="11088"/>
                    <a:pt x="6886" y="11088"/>
                  </a:cubicBezTo>
                  <a:cubicBezTo>
                    <a:pt x="7784" y="11088"/>
                    <a:pt x="8215" y="7938"/>
                    <a:pt x="8195" y="7370"/>
                  </a:cubicBezTo>
                  <a:cubicBezTo>
                    <a:pt x="8149" y="5590"/>
                    <a:pt x="7647" y="3786"/>
                    <a:pt x="6460" y="2417"/>
                  </a:cubicBezTo>
                  <a:cubicBezTo>
                    <a:pt x="5772" y="1633"/>
                    <a:pt x="3242" y="1"/>
                    <a:pt x="1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4"/>
            <p:cNvSpPr/>
            <p:nvPr/>
          </p:nvSpPr>
          <p:spPr>
            <a:xfrm>
              <a:off x="7140125" y="3197475"/>
              <a:ext cx="191175" cy="272800"/>
            </a:xfrm>
            <a:custGeom>
              <a:avLst/>
              <a:gdLst/>
              <a:ahLst/>
              <a:cxnLst/>
              <a:rect l="l" t="t" r="r" b="b"/>
              <a:pathLst>
                <a:path w="7647" h="10912" extrusionOk="0">
                  <a:moveTo>
                    <a:pt x="1083" y="0"/>
                  </a:moveTo>
                  <a:cubicBezTo>
                    <a:pt x="1072" y="0"/>
                    <a:pt x="1061" y="0"/>
                    <a:pt x="1050" y="1"/>
                  </a:cubicBezTo>
                  <a:cubicBezTo>
                    <a:pt x="982" y="23"/>
                    <a:pt x="913" y="69"/>
                    <a:pt x="845" y="92"/>
                  </a:cubicBezTo>
                  <a:cubicBezTo>
                    <a:pt x="0" y="663"/>
                    <a:pt x="2192" y="1667"/>
                    <a:pt x="2648" y="2123"/>
                  </a:cubicBezTo>
                  <a:cubicBezTo>
                    <a:pt x="3287" y="2762"/>
                    <a:pt x="3812" y="3516"/>
                    <a:pt x="4337" y="4246"/>
                  </a:cubicBezTo>
                  <a:cubicBezTo>
                    <a:pt x="4976" y="5136"/>
                    <a:pt x="5524" y="6392"/>
                    <a:pt x="5684" y="7510"/>
                  </a:cubicBezTo>
                  <a:cubicBezTo>
                    <a:pt x="5844" y="8423"/>
                    <a:pt x="5775" y="10158"/>
                    <a:pt x="6528" y="10820"/>
                  </a:cubicBezTo>
                  <a:cubicBezTo>
                    <a:pt x="6574" y="10865"/>
                    <a:pt x="6620" y="10888"/>
                    <a:pt x="6665" y="10911"/>
                  </a:cubicBezTo>
                  <a:cubicBezTo>
                    <a:pt x="7327" y="10249"/>
                    <a:pt x="7647" y="7852"/>
                    <a:pt x="7624" y="7373"/>
                  </a:cubicBezTo>
                  <a:cubicBezTo>
                    <a:pt x="7578" y="5593"/>
                    <a:pt x="7053" y="3790"/>
                    <a:pt x="5866" y="2420"/>
                  </a:cubicBezTo>
                  <a:cubicBezTo>
                    <a:pt x="5186" y="1649"/>
                    <a:pt x="2660" y="0"/>
                    <a:pt x="108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4"/>
            <p:cNvSpPr/>
            <p:nvPr/>
          </p:nvSpPr>
          <p:spPr>
            <a:xfrm>
              <a:off x="7192050" y="3193900"/>
              <a:ext cx="157525" cy="275800"/>
            </a:xfrm>
            <a:custGeom>
              <a:avLst/>
              <a:gdLst/>
              <a:ahLst/>
              <a:cxnLst/>
              <a:rect l="l" t="t" r="r" b="b"/>
              <a:pathLst>
                <a:path w="6301" h="11032" extrusionOk="0">
                  <a:moveTo>
                    <a:pt x="12" y="1"/>
                  </a:moveTo>
                  <a:cubicBezTo>
                    <a:pt x="4" y="1"/>
                    <a:pt x="0" y="2"/>
                    <a:pt x="0" y="7"/>
                  </a:cubicBezTo>
                  <a:cubicBezTo>
                    <a:pt x="0" y="7"/>
                    <a:pt x="92" y="52"/>
                    <a:pt x="274" y="121"/>
                  </a:cubicBezTo>
                  <a:cubicBezTo>
                    <a:pt x="480" y="166"/>
                    <a:pt x="731" y="258"/>
                    <a:pt x="1050" y="372"/>
                  </a:cubicBezTo>
                  <a:cubicBezTo>
                    <a:pt x="1370" y="463"/>
                    <a:pt x="1758" y="600"/>
                    <a:pt x="2100" y="806"/>
                  </a:cubicBezTo>
                  <a:cubicBezTo>
                    <a:pt x="2283" y="920"/>
                    <a:pt x="2443" y="1034"/>
                    <a:pt x="2625" y="1171"/>
                  </a:cubicBezTo>
                  <a:cubicBezTo>
                    <a:pt x="2808" y="1308"/>
                    <a:pt x="2991" y="1445"/>
                    <a:pt x="3150" y="1582"/>
                  </a:cubicBezTo>
                  <a:cubicBezTo>
                    <a:pt x="3881" y="2129"/>
                    <a:pt x="4520" y="2746"/>
                    <a:pt x="4885" y="3316"/>
                  </a:cubicBezTo>
                  <a:cubicBezTo>
                    <a:pt x="4976" y="3453"/>
                    <a:pt x="5045" y="3590"/>
                    <a:pt x="5113" y="3704"/>
                  </a:cubicBezTo>
                  <a:cubicBezTo>
                    <a:pt x="5182" y="3818"/>
                    <a:pt x="5250" y="3910"/>
                    <a:pt x="5273" y="4001"/>
                  </a:cubicBezTo>
                  <a:cubicBezTo>
                    <a:pt x="5364" y="4184"/>
                    <a:pt x="5410" y="4275"/>
                    <a:pt x="5410" y="4275"/>
                  </a:cubicBezTo>
                  <a:lnTo>
                    <a:pt x="5456" y="4343"/>
                  </a:lnTo>
                  <a:cubicBezTo>
                    <a:pt x="5479" y="4389"/>
                    <a:pt x="5501" y="4458"/>
                    <a:pt x="5524" y="4549"/>
                  </a:cubicBezTo>
                  <a:cubicBezTo>
                    <a:pt x="5570" y="4640"/>
                    <a:pt x="5615" y="4754"/>
                    <a:pt x="5661" y="4868"/>
                  </a:cubicBezTo>
                  <a:cubicBezTo>
                    <a:pt x="5707" y="5005"/>
                    <a:pt x="5752" y="5142"/>
                    <a:pt x="5821" y="5302"/>
                  </a:cubicBezTo>
                  <a:cubicBezTo>
                    <a:pt x="5867" y="5462"/>
                    <a:pt x="5912" y="5644"/>
                    <a:pt x="5958" y="5827"/>
                  </a:cubicBezTo>
                  <a:cubicBezTo>
                    <a:pt x="5981" y="6010"/>
                    <a:pt x="6026" y="6215"/>
                    <a:pt x="6072" y="6421"/>
                  </a:cubicBezTo>
                  <a:cubicBezTo>
                    <a:pt x="6118" y="6831"/>
                    <a:pt x="6140" y="7288"/>
                    <a:pt x="6118" y="7722"/>
                  </a:cubicBezTo>
                  <a:cubicBezTo>
                    <a:pt x="6095" y="8612"/>
                    <a:pt x="5912" y="9502"/>
                    <a:pt x="5615" y="10118"/>
                  </a:cubicBezTo>
                  <a:cubicBezTo>
                    <a:pt x="5501" y="10415"/>
                    <a:pt x="5319" y="10643"/>
                    <a:pt x="5205" y="10803"/>
                  </a:cubicBezTo>
                  <a:cubicBezTo>
                    <a:pt x="5068" y="10940"/>
                    <a:pt x="4999" y="11031"/>
                    <a:pt x="4999" y="11031"/>
                  </a:cubicBezTo>
                  <a:cubicBezTo>
                    <a:pt x="4999" y="11031"/>
                    <a:pt x="5091" y="10963"/>
                    <a:pt x="5227" y="10826"/>
                  </a:cubicBezTo>
                  <a:cubicBezTo>
                    <a:pt x="5364" y="10666"/>
                    <a:pt x="5547" y="10461"/>
                    <a:pt x="5707" y="10141"/>
                  </a:cubicBezTo>
                  <a:cubicBezTo>
                    <a:pt x="6026" y="9548"/>
                    <a:pt x="6232" y="8635"/>
                    <a:pt x="6277" y="7722"/>
                  </a:cubicBezTo>
                  <a:cubicBezTo>
                    <a:pt x="6300" y="7288"/>
                    <a:pt x="6277" y="6831"/>
                    <a:pt x="6232" y="6398"/>
                  </a:cubicBezTo>
                  <a:cubicBezTo>
                    <a:pt x="6209" y="6192"/>
                    <a:pt x="6163" y="5987"/>
                    <a:pt x="6140" y="5781"/>
                  </a:cubicBezTo>
                  <a:cubicBezTo>
                    <a:pt x="6072" y="5599"/>
                    <a:pt x="6026" y="5416"/>
                    <a:pt x="6004" y="5256"/>
                  </a:cubicBezTo>
                  <a:cubicBezTo>
                    <a:pt x="5935" y="5097"/>
                    <a:pt x="5889" y="4937"/>
                    <a:pt x="5844" y="4823"/>
                  </a:cubicBezTo>
                  <a:cubicBezTo>
                    <a:pt x="5798" y="4686"/>
                    <a:pt x="5752" y="4572"/>
                    <a:pt x="5730" y="4480"/>
                  </a:cubicBezTo>
                  <a:cubicBezTo>
                    <a:pt x="5684" y="4389"/>
                    <a:pt x="5661" y="4321"/>
                    <a:pt x="5638" y="4252"/>
                  </a:cubicBezTo>
                  <a:cubicBezTo>
                    <a:pt x="5615" y="4206"/>
                    <a:pt x="5593" y="4184"/>
                    <a:pt x="5593" y="4184"/>
                  </a:cubicBezTo>
                  <a:cubicBezTo>
                    <a:pt x="5593" y="4184"/>
                    <a:pt x="5547" y="4092"/>
                    <a:pt x="5456" y="3910"/>
                  </a:cubicBezTo>
                  <a:cubicBezTo>
                    <a:pt x="5410" y="3818"/>
                    <a:pt x="5364" y="3704"/>
                    <a:pt x="5273" y="3590"/>
                  </a:cubicBezTo>
                  <a:cubicBezTo>
                    <a:pt x="5205" y="3476"/>
                    <a:pt x="5136" y="3339"/>
                    <a:pt x="5022" y="3202"/>
                  </a:cubicBezTo>
                  <a:cubicBezTo>
                    <a:pt x="4657" y="2632"/>
                    <a:pt x="3972" y="2015"/>
                    <a:pt x="3242" y="1467"/>
                  </a:cubicBezTo>
                  <a:cubicBezTo>
                    <a:pt x="3059" y="1353"/>
                    <a:pt x="2876" y="1216"/>
                    <a:pt x="2717" y="1079"/>
                  </a:cubicBezTo>
                  <a:cubicBezTo>
                    <a:pt x="2534" y="942"/>
                    <a:pt x="2351" y="828"/>
                    <a:pt x="2169" y="714"/>
                  </a:cubicBezTo>
                  <a:cubicBezTo>
                    <a:pt x="1781" y="509"/>
                    <a:pt x="1416" y="395"/>
                    <a:pt x="1073" y="303"/>
                  </a:cubicBezTo>
                  <a:cubicBezTo>
                    <a:pt x="754" y="189"/>
                    <a:pt x="480" y="121"/>
                    <a:pt x="297" y="75"/>
                  </a:cubicBezTo>
                  <a:cubicBezTo>
                    <a:pt x="148" y="38"/>
                    <a:pt x="45" y="1"/>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4"/>
            <p:cNvSpPr/>
            <p:nvPr/>
          </p:nvSpPr>
          <p:spPr>
            <a:xfrm>
              <a:off x="6927850" y="3234150"/>
              <a:ext cx="420000" cy="302325"/>
            </a:xfrm>
            <a:custGeom>
              <a:avLst/>
              <a:gdLst/>
              <a:ahLst/>
              <a:cxnLst/>
              <a:rect l="l" t="t" r="r" b="b"/>
              <a:pathLst>
                <a:path w="16800" h="12093" extrusionOk="0">
                  <a:moveTo>
                    <a:pt x="7247" y="1"/>
                  </a:moveTo>
                  <a:cubicBezTo>
                    <a:pt x="6226" y="1"/>
                    <a:pt x="5059" y="159"/>
                    <a:pt x="3767" y="588"/>
                  </a:cubicBezTo>
                  <a:cubicBezTo>
                    <a:pt x="1438" y="1341"/>
                    <a:pt x="457" y="2870"/>
                    <a:pt x="0" y="4537"/>
                  </a:cubicBezTo>
                  <a:cubicBezTo>
                    <a:pt x="480" y="5769"/>
                    <a:pt x="1530" y="6933"/>
                    <a:pt x="3515" y="7390"/>
                  </a:cubicBezTo>
                  <a:cubicBezTo>
                    <a:pt x="3515" y="7390"/>
                    <a:pt x="3250" y="6513"/>
                    <a:pt x="3260" y="6513"/>
                  </a:cubicBezTo>
                  <a:lnTo>
                    <a:pt x="3260" y="6513"/>
                  </a:lnTo>
                  <a:cubicBezTo>
                    <a:pt x="3260" y="6513"/>
                    <a:pt x="3262" y="6516"/>
                    <a:pt x="3264" y="6522"/>
                  </a:cubicBezTo>
                  <a:cubicBezTo>
                    <a:pt x="3287" y="6637"/>
                    <a:pt x="4269" y="7367"/>
                    <a:pt x="4269" y="7367"/>
                  </a:cubicBezTo>
                  <a:cubicBezTo>
                    <a:pt x="4269" y="7367"/>
                    <a:pt x="4299" y="7368"/>
                    <a:pt x="4357" y="7368"/>
                  </a:cubicBezTo>
                  <a:cubicBezTo>
                    <a:pt x="4950" y="7368"/>
                    <a:pt x="8397" y="7254"/>
                    <a:pt x="10934" y="4696"/>
                  </a:cubicBezTo>
                  <a:lnTo>
                    <a:pt x="10934" y="4696"/>
                  </a:lnTo>
                  <a:cubicBezTo>
                    <a:pt x="10934" y="4902"/>
                    <a:pt x="10751" y="8029"/>
                    <a:pt x="12486" y="9353"/>
                  </a:cubicBezTo>
                  <a:cubicBezTo>
                    <a:pt x="12349" y="9581"/>
                    <a:pt x="12075" y="12046"/>
                    <a:pt x="12531" y="12092"/>
                  </a:cubicBezTo>
                  <a:cubicBezTo>
                    <a:pt x="12535" y="12092"/>
                    <a:pt x="12538" y="12092"/>
                    <a:pt x="12541" y="12092"/>
                  </a:cubicBezTo>
                  <a:cubicBezTo>
                    <a:pt x="12999" y="12092"/>
                    <a:pt x="13787" y="10448"/>
                    <a:pt x="13787" y="10448"/>
                  </a:cubicBezTo>
                  <a:cubicBezTo>
                    <a:pt x="13787" y="10448"/>
                    <a:pt x="14586" y="9855"/>
                    <a:pt x="15179" y="9809"/>
                  </a:cubicBezTo>
                  <a:cubicBezTo>
                    <a:pt x="15179" y="9809"/>
                    <a:pt x="15248" y="9650"/>
                    <a:pt x="15316" y="9330"/>
                  </a:cubicBezTo>
                  <a:cubicBezTo>
                    <a:pt x="15300" y="9329"/>
                    <a:pt x="15285" y="9329"/>
                    <a:pt x="15269" y="9329"/>
                  </a:cubicBezTo>
                  <a:cubicBezTo>
                    <a:pt x="14516" y="9329"/>
                    <a:pt x="13947" y="9855"/>
                    <a:pt x="13947" y="9855"/>
                  </a:cubicBezTo>
                  <a:cubicBezTo>
                    <a:pt x="13947" y="9855"/>
                    <a:pt x="16800" y="4582"/>
                    <a:pt x="11847" y="1273"/>
                  </a:cubicBezTo>
                  <a:cubicBezTo>
                    <a:pt x="11847" y="1273"/>
                    <a:pt x="10138" y="1"/>
                    <a:pt x="7247"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4"/>
            <p:cNvSpPr/>
            <p:nvPr/>
          </p:nvSpPr>
          <p:spPr>
            <a:xfrm>
              <a:off x="6915300" y="3181575"/>
              <a:ext cx="436550" cy="342350"/>
            </a:xfrm>
            <a:custGeom>
              <a:avLst/>
              <a:gdLst/>
              <a:ahLst/>
              <a:cxnLst/>
              <a:rect l="l" t="t" r="r" b="b"/>
              <a:pathLst>
                <a:path w="17462" h="13694" extrusionOk="0">
                  <a:moveTo>
                    <a:pt x="7381" y="0"/>
                  </a:moveTo>
                  <a:cubicBezTo>
                    <a:pt x="5427" y="0"/>
                    <a:pt x="3546" y="567"/>
                    <a:pt x="2260" y="1550"/>
                  </a:cubicBezTo>
                  <a:cubicBezTo>
                    <a:pt x="2260" y="1550"/>
                    <a:pt x="662" y="1824"/>
                    <a:pt x="343" y="3444"/>
                  </a:cubicBezTo>
                  <a:cubicBezTo>
                    <a:pt x="0" y="5065"/>
                    <a:pt x="480" y="8169"/>
                    <a:pt x="4086" y="9013"/>
                  </a:cubicBezTo>
                  <a:cubicBezTo>
                    <a:pt x="4086" y="9013"/>
                    <a:pt x="3801" y="8137"/>
                    <a:pt x="3808" y="8137"/>
                  </a:cubicBezTo>
                  <a:lnTo>
                    <a:pt x="3808" y="8137"/>
                  </a:lnTo>
                  <a:cubicBezTo>
                    <a:pt x="3808" y="8137"/>
                    <a:pt x="3809" y="8140"/>
                    <a:pt x="3812" y="8146"/>
                  </a:cubicBezTo>
                  <a:cubicBezTo>
                    <a:pt x="3858" y="8260"/>
                    <a:pt x="4839" y="8968"/>
                    <a:pt x="4839" y="8968"/>
                  </a:cubicBezTo>
                  <a:cubicBezTo>
                    <a:pt x="4839" y="8968"/>
                    <a:pt x="4879" y="8969"/>
                    <a:pt x="4955" y="8969"/>
                  </a:cubicBezTo>
                  <a:cubicBezTo>
                    <a:pt x="5617" y="8969"/>
                    <a:pt x="8984" y="8841"/>
                    <a:pt x="11504" y="6320"/>
                  </a:cubicBezTo>
                  <a:lnTo>
                    <a:pt x="11504" y="6320"/>
                  </a:lnTo>
                  <a:cubicBezTo>
                    <a:pt x="11504" y="6503"/>
                    <a:pt x="11299" y="9653"/>
                    <a:pt x="13056" y="10976"/>
                  </a:cubicBezTo>
                  <a:cubicBezTo>
                    <a:pt x="12896" y="11205"/>
                    <a:pt x="12623" y="13670"/>
                    <a:pt x="13079" y="13693"/>
                  </a:cubicBezTo>
                  <a:cubicBezTo>
                    <a:pt x="13085" y="13693"/>
                    <a:pt x="13091" y="13694"/>
                    <a:pt x="13098" y="13694"/>
                  </a:cubicBezTo>
                  <a:cubicBezTo>
                    <a:pt x="13557" y="13694"/>
                    <a:pt x="14334" y="12072"/>
                    <a:pt x="14334" y="12072"/>
                  </a:cubicBezTo>
                  <a:cubicBezTo>
                    <a:pt x="14334" y="12072"/>
                    <a:pt x="15133" y="11479"/>
                    <a:pt x="15727" y="11433"/>
                  </a:cubicBezTo>
                  <a:cubicBezTo>
                    <a:pt x="15727" y="11433"/>
                    <a:pt x="17462" y="6708"/>
                    <a:pt x="13764" y="2622"/>
                  </a:cubicBezTo>
                  <a:cubicBezTo>
                    <a:pt x="12107" y="792"/>
                    <a:pt x="9692" y="0"/>
                    <a:pt x="73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4"/>
            <p:cNvSpPr/>
            <p:nvPr/>
          </p:nvSpPr>
          <p:spPr>
            <a:xfrm>
              <a:off x="6922150" y="3246550"/>
              <a:ext cx="429700" cy="277375"/>
            </a:xfrm>
            <a:custGeom>
              <a:avLst/>
              <a:gdLst/>
              <a:ahLst/>
              <a:cxnLst/>
              <a:rect l="l" t="t" r="r" b="b"/>
              <a:pathLst>
                <a:path w="17188" h="11095" extrusionOk="0">
                  <a:moveTo>
                    <a:pt x="13490" y="1"/>
                  </a:moveTo>
                  <a:cubicBezTo>
                    <a:pt x="13467" y="138"/>
                    <a:pt x="13467" y="252"/>
                    <a:pt x="13558" y="389"/>
                  </a:cubicBezTo>
                  <a:cubicBezTo>
                    <a:pt x="14426" y="2100"/>
                    <a:pt x="15978" y="6894"/>
                    <a:pt x="13809" y="6939"/>
                  </a:cubicBezTo>
                  <a:cubicBezTo>
                    <a:pt x="13804" y="6940"/>
                    <a:pt x="13798" y="6940"/>
                    <a:pt x="13793" y="6940"/>
                  </a:cubicBezTo>
                  <a:cubicBezTo>
                    <a:pt x="11620" y="6940"/>
                    <a:pt x="11961" y="2420"/>
                    <a:pt x="11961" y="2420"/>
                  </a:cubicBezTo>
                  <a:lnTo>
                    <a:pt x="11961" y="2420"/>
                  </a:lnTo>
                  <a:cubicBezTo>
                    <a:pt x="11960" y="2420"/>
                    <a:pt x="9792" y="4501"/>
                    <a:pt x="7717" y="4501"/>
                  </a:cubicBezTo>
                  <a:cubicBezTo>
                    <a:pt x="7663" y="4501"/>
                    <a:pt x="7609" y="4500"/>
                    <a:pt x="7555" y="4497"/>
                  </a:cubicBezTo>
                  <a:cubicBezTo>
                    <a:pt x="5456" y="4383"/>
                    <a:pt x="7532" y="1599"/>
                    <a:pt x="7532" y="1598"/>
                  </a:cubicBezTo>
                  <a:lnTo>
                    <a:pt x="7532" y="1598"/>
                  </a:lnTo>
                  <a:cubicBezTo>
                    <a:pt x="7532" y="1599"/>
                    <a:pt x="5318" y="4200"/>
                    <a:pt x="4017" y="4292"/>
                  </a:cubicBezTo>
                  <a:cubicBezTo>
                    <a:pt x="4005" y="4292"/>
                    <a:pt x="3992" y="4293"/>
                    <a:pt x="3980" y="4293"/>
                  </a:cubicBezTo>
                  <a:cubicBezTo>
                    <a:pt x="2677" y="4293"/>
                    <a:pt x="1803" y="755"/>
                    <a:pt x="1803" y="754"/>
                  </a:cubicBezTo>
                  <a:lnTo>
                    <a:pt x="1803" y="754"/>
                  </a:lnTo>
                  <a:cubicBezTo>
                    <a:pt x="1803" y="754"/>
                    <a:pt x="2204" y="3644"/>
                    <a:pt x="1140" y="3644"/>
                  </a:cubicBezTo>
                  <a:cubicBezTo>
                    <a:pt x="1097" y="3644"/>
                    <a:pt x="1052" y="3639"/>
                    <a:pt x="1004" y="3630"/>
                  </a:cubicBezTo>
                  <a:cubicBezTo>
                    <a:pt x="548" y="3538"/>
                    <a:pt x="228" y="2945"/>
                    <a:pt x="0" y="2237"/>
                  </a:cubicBezTo>
                  <a:lnTo>
                    <a:pt x="0" y="2237"/>
                  </a:lnTo>
                  <a:cubicBezTo>
                    <a:pt x="137" y="3835"/>
                    <a:pt x="1073" y="5775"/>
                    <a:pt x="3812" y="6414"/>
                  </a:cubicBezTo>
                  <a:cubicBezTo>
                    <a:pt x="3812" y="6414"/>
                    <a:pt x="3527" y="5538"/>
                    <a:pt x="3534" y="5538"/>
                  </a:cubicBezTo>
                  <a:lnTo>
                    <a:pt x="3534" y="5538"/>
                  </a:lnTo>
                  <a:cubicBezTo>
                    <a:pt x="3534" y="5538"/>
                    <a:pt x="3535" y="5541"/>
                    <a:pt x="3538" y="5547"/>
                  </a:cubicBezTo>
                  <a:cubicBezTo>
                    <a:pt x="3584" y="5661"/>
                    <a:pt x="4565" y="6369"/>
                    <a:pt x="4565" y="6369"/>
                  </a:cubicBezTo>
                  <a:cubicBezTo>
                    <a:pt x="4565" y="6369"/>
                    <a:pt x="4605" y="6370"/>
                    <a:pt x="4681" y="6370"/>
                  </a:cubicBezTo>
                  <a:cubicBezTo>
                    <a:pt x="5343" y="6370"/>
                    <a:pt x="8710" y="6242"/>
                    <a:pt x="11230" y="3721"/>
                  </a:cubicBezTo>
                  <a:lnTo>
                    <a:pt x="11230" y="3721"/>
                  </a:lnTo>
                  <a:cubicBezTo>
                    <a:pt x="11230" y="3904"/>
                    <a:pt x="11025" y="7054"/>
                    <a:pt x="12782" y="8377"/>
                  </a:cubicBezTo>
                  <a:cubicBezTo>
                    <a:pt x="12622" y="8606"/>
                    <a:pt x="12349" y="11071"/>
                    <a:pt x="12805" y="11094"/>
                  </a:cubicBezTo>
                  <a:cubicBezTo>
                    <a:pt x="12811" y="11094"/>
                    <a:pt x="12817" y="11095"/>
                    <a:pt x="12824" y="11095"/>
                  </a:cubicBezTo>
                  <a:cubicBezTo>
                    <a:pt x="13283" y="11095"/>
                    <a:pt x="14060" y="9473"/>
                    <a:pt x="14060" y="9473"/>
                  </a:cubicBezTo>
                  <a:cubicBezTo>
                    <a:pt x="14060" y="9473"/>
                    <a:pt x="14859" y="8880"/>
                    <a:pt x="15453" y="8834"/>
                  </a:cubicBezTo>
                  <a:cubicBezTo>
                    <a:pt x="15453" y="8834"/>
                    <a:pt x="17188" y="4109"/>
                    <a:pt x="13490" y="23"/>
                  </a:cubicBezTo>
                  <a:cubicBezTo>
                    <a:pt x="13490" y="23"/>
                    <a:pt x="13490" y="23"/>
                    <a:pt x="13490"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4"/>
            <p:cNvSpPr/>
            <p:nvPr/>
          </p:nvSpPr>
          <p:spPr>
            <a:xfrm>
              <a:off x="6917000" y="3223725"/>
              <a:ext cx="98175" cy="182125"/>
            </a:xfrm>
            <a:custGeom>
              <a:avLst/>
              <a:gdLst/>
              <a:ahLst/>
              <a:cxnLst/>
              <a:rect l="l" t="t" r="r" b="b"/>
              <a:pathLst>
                <a:path w="3927" h="7285" extrusionOk="0">
                  <a:moveTo>
                    <a:pt x="1872" y="1"/>
                  </a:moveTo>
                  <a:cubicBezTo>
                    <a:pt x="1735" y="23"/>
                    <a:pt x="1530" y="69"/>
                    <a:pt x="1325" y="206"/>
                  </a:cubicBezTo>
                  <a:cubicBezTo>
                    <a:pt x="1119" y="320"/>
                    <a:pt x="914" y="503"/>
                    <a:pt x="708" y="731"/>
                  </a:cubicBezTo>
                  <a:cubicBezTo>
                    <a:pt x="617" y="845"/>
                    <a:pt x="526" y="959"/>
                    <a:pt x="457" y="1119"/>
                  </a:cubicBezTo>
                  <a:cubicBezTo>
                    <a:pt x="366" y="1233"/>
                    <a:pt x="320" y="1393"/>
                    <a:pt x="252" y="1530"/>
                  </a:cubicBezTo>
                  <a:cubicBezTo>
                    <a:pt x="138" y="1827"/>
                    <a:pt x="69" y="2146"/>
                    <a:pt x="23" y="2443"/>
                  </a:cubicBezTo>
                  <a:cubicBezTo>
                    <a:pt x="1" y="2740"/>
                    <a:pt x="1" y="3013"/>
                    <a:pt x="23" y="3265"/>
                  </a:cubicBezTo>
                  <a:cubicBezTo>
                    <a:pt x="46" y="3379"/>
                    <a:pt x="69" y="3493"/>
                    <a:pt x="92" y="3584"/>
                  </a:cubicBezTo>
                  <a:cubicBezTo>
                    <a:pt x="115" y="3675"/>
                    <a:pt x="138" y="3767"/>
                    <a:pt x="160" y="3835"/>
                  </a:cubicBezTo>
                  <a:cubicBezTo>
                    <a:pt x="206" y="3972"/>
                    <a:pt x="229" y="4041"/>
                    <a:pt x="229" y="4041"/>
                  </a:cubicBezTo>
                  <a:cubicBezTo>
                    <a:pt x="229" y="4041"/>
                    <a:pt x="252" y="4109"/>
                    <a:pt x="320" y="4246"/>
                  </a:cubicBezTo>
                  <a:cubicBezTo>
                    <a:pt x="366" y="4360"/>
                    <a:pt x="457" y="4543"/>
                    <a:pt x="594" y="4748"/>
                  </a:cubicBezTo>
                  <a:cubicBezTo>
                    <a:pt x="845" y="5159"/>
                    <a:pt x="1256" y="5638"/>
                    <a:pt x="1758" y="6049"/>
                  </a:cubicBezTo>
                  <a:cubicBezTo>
                    <a:pt x="2238" y="6460"/>
                    <a:pt x="2785" y="6780"/>
                    <a:pt x="3196" y="6985"/>
                  </a:cubicBezTo>
                  <a:cubicBezTo>
                    <a:pt x="3598" y="7154"/>
                    <a:pt x="3882" y="7284"/>
                    <a:pt x="3922" y="7284"/>
                  </a:cubicBezTo>
                  <a:cubicBezTo>
                    <a:pt x="3925" y="7284"/>
                    <a:pt x="3927" y="7283"/>
                    <a:pt x="3927" y="7282"/>
                  </a:cubicBezTo>
                  <a:cubicBezTo>
                    <a:pt x="3927" y="7282"/>
                    <a:pt x="3858" y="7236"/>
                    <a:pt x="3744" y="7168"/>
                  </a:cubicBezTo>
                  <a:cubicBezTo>
                    <a:pt x="3630" y="7099"/>
                    <a:pt x="3447" y="7031"/>
                    <a:pt x="3242" y="6917"/>
                  </a:cubicBezTo>
                  <a:cubicBezTo>
                    <a:pt x="2831" y="6688"/>
                    <a:pt x="2306" y="6346"/>
                    <a:pt x="1850" y="5935"/>
                  </a:cubicBezTo>
                  <a:cubicBezTo>
                    <a:pt x="1370" y="5524"/>
                    <a:pt x="982" y="5045"/>
                    <a:pt x="754" y="4657"/>
                  </a:cubicBezTo>
                  <a:cubicBezTo>
                    <a:pt x="640" y="4451"/>
                    <a:pt x="548" y="4292"/>
                    <a:pt x="503" y="4155"/>
                  </a:cubicBezTo>
                  <a:cubicBezTo>
                    <a:pt x="434" y="4041"/>
                    <a:pt x="412" y="3972"/>
                    <a:pt x="412" y="3972"/>
                  </a:cubicBezTo>
                  <a:cubicBezTo>
                    <a:pt x="412" y="3972"/>
                    <a:pt x="389" y="3904"/>
                    <a:pt x="343" y="3767"/>
                  </a:cubicBezTo>
                  <a:cubicBezTo>
                    <a:pt x="320" y="3698"/>
                    <a:pt x="297" y="3630"/>
                    <a:pt x="275" y="3538"/>
                  </a:cubicBezTo>
                  <a:cubicBezTo>
                    <a:pt x="252" y="3447"/>
                    <a:pt x="229" y="3356"/>
                    <a:pt x="206" y="3242"/>
                  </a:cubicBezTo>
                  <a:cubicBezTo>
                    <a:pt x="183" y="3013"/>
                    <a:pt x="183" y="2740"/>
                    <a:pt x="206" y="2466"/>
                  </a:cubicBezTo>
                  <a:cubicBezTo>
                    <a:pt x="229" y="2169"/>
                    <a:pt x="297" y="1872"/>
                    <a:pt x="389" y="1598"/>
                  </a:cubicBezTo>
                  <a:cubicBezTo>
                    <a:pt x="434" y="1439"/>
                    <a:pt x="503" y="1302"/>
                    <a:pt x="571" y="1165"/>
                  </a:cubicBezTo>
                  <a:cubicBezTo>
                    <a:pt x="640" y="1028"/>
                    <a:pt x="708" y="914"/>
                    <a:pt x="800" y="799"/>
                  </a:cubicBezTo>
                  <a:cubicBezTo>
                    <a:pt x="982" y="571"/>
                    <a:pt x="1188" y="389"/>
                    <a:pt x="1370" y="274"/>
                  </a:cubicBezTo>
                  <a:cubicBezTo>
                    <a:pt x="1576" y="138"/>
                    <a:pt x="1735" y="69"/>
                    <a:pt x="1872" y="46"/>
                  </a:cubicBezTo>
                  <a:cubicBezTo>
                    <a:pt x="1918" y="39"/>
                    <a:pt x="1956" y="36"/>
                    <a:pt x="1986" y="36"/>
                  </a:cubicBezTo>
                  <a:cubicBezTo>
                    <a:pt x="2047" y="36"/>
                    <a:pt x="2078" y="46"/>
                    <a:pt x="2078" y="46"/>
                  </a:cubicBezTo>
                  <a:cubicBezTo>
                    <a:pt x="2078" y="46"/>
                    <a:pt x="2078" y="23"/>
                    <a:pt x="2032" y="23"/>
                  </a:cubicBezTo>
                  <a:cubicBezTo>
                    <a:pt x="1986" y="1"/>
                    <a:pt x="1941" y="1"/>
                    <a:pt x="18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4"/>
            <p:cNvSpPr/>
            <p:nvPr/>
          </p:nvSpPr>
          <p:spPr>
            <a:xfrm>
              <a:off x="7030000" y="3321875"/>
              <a:ext cx="14850" cy="85625"/>
            </a:xfrm>
            <a:custGeom>
              <a:avLst/>
              <a:gdLst/>
              <a:ahLst/>
              <a:cxnLst/>
              <a:rect l="l" t="t" r="r" b="b"/>
              <a:pathLst>
                <a:path w="594" h="3425" extrusionOk="0">
                  <a:moveTo>
                    <a:pt x="571" y="1"/>
                  </a:moveTo>
                  <a:cubicBezTo>
                    <a:pt x="548" y="1"/>
                    <a:pt x="411" y="411"/>
                    <a:pt x="274" y="822"/>
                  </a:cubicBezTo>
                  <a:cubicBezTo>
                    <a:pt x="205" y="1028"/>
                    <a:pt x="137" y="1256"/>
                    <a:pt x="91" y="1416"/>
                  </a:cubicBezTo>
                  <a:cubicBezTo>
                    <a:pt x="69" y="1484"/>
                    <a:pt x="69" y="1553"/>
                    <a:pt x="46" y="1621"/>
                  </a:cubicBezTo>
                  <a:cubicBezTo>
                    <a:pt x="46" y="1667"/>
                    <a:pt x="46" y="1690"/>
                    <a:pt x="46" y="1690"/>
                  </a:cubicBezTo>
                  <a:cubicBezTo>
                    <a:pt x="46" y="1690"/>
                    <a:pt x="23" y="1804"/>
                    <a:pt x="23" y="1963"/>
                  </a:cubicBezTo>
                  <a:cubicBezTo>
                    <a:pt x="23" y="2055"/>
                    <a:pt x="0" y="2146"/>
                    <a:pt x="23" y="2260"/>
                  </a:cubicBezTo>
                  <a:cubicBezTo>
                    <a:pt x="23" y="2352"/>
                    <a:pt x="23" y="2466"/>
                    <a:pt x="69" y="2580"/>
                  </a:cubicBezTo>
                  <a:cubicBezTo>
                    <a:pt x="114" y="2808"/>
                    <a:pt x="183" y="3013"/>
                    <a:pt x="205" y="3173"/>
                  </a:cubicBezTo>
                  <a:cubicBezTo>
                    <a:pt x="228" y="3310"/>
                    <a:pt x="228" y="3424"/>
                    <a:pt x="251" y="3424"/>
                  </a:cubicBezTo>
                  <a:cubicBezTo>
                    <a:pt x="274" y="3424"/>
                    <a:pt x="274" y="3333"/>
                    <a:pt x="274" y="3150"/>
                  </a:cubicBezTo>
                  <a:cubicBezTo>
                    <a:pt x="274" y="2991"/>
                    <a:pt x="228" y="2762"/>
                    <a:pt x="205" y="2557"/>
                  </a:cubicBezTo>
                  <a:cubicBezTo>
                    <a:pt x="183" y="2466"/>
                    <a:pt x="183" y="2352"/>
                    <a:pt x="183" y="2260"/>
                  </a:cubicBezTo>
                  <a:cubicBezTo>
                    <a:pt x="183" y="2146"/>
                    <a:pt x="205" y="2055"/>
                    <a:pt x="205" y="1986"/>
                  </a:cubicBezTo>
                  <a:cubicBezTo>
                    <a:pt x="228" y="1827"/>
                    <a:pt x="251" y="1712"/>
                    <a:pt x="251" y="1712"/>
                  </a:cubicBezTo>
                  <a:cubicBezTo>
                    <a:pt x="251" y="1712"/>
                    <a:pt x="251" y="1690"/>
                    <a:pt x="251" y="1644"/>
                  </a:cubicBezTo>
                  <a:cubicBezTo>
                    <a:pt x="251" y="1598"/>
                    <a:pt x="251" y="1530"/>
                    <a:pt x="274" y="1438"/>
                  </a:cubicBezTo>
                  <a:cubicBezTo>
                    <a:pt x="297" y="1302"/>
                    <a:pt x="342" y="1073"/>
                    <a:pt x="411" y="868"/>
                  </a:cubicBezTo>
                  <a:cubicBezTo>
                    <a:pt x="502" y="434"/>
                    <a:pt x="594" y="1"/>
                    <a:pt x="5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4"/>
            <p:cNvSpPr/>
            <p:nvPr/>
          </p:nvSpPr>
          <p:spPr>
            <a:xfrm>
              <a:off x="7036825" y="3254550"/>
              <a:ext cx="125000" cy="157500"/>
            </a:xfrm>
            <a:custGeom>
              <a:avLst/>
              <a:gdLst/>
              <a:ahLst/>
              <a:cxnLst/>
              <a:rect l="l" t="t" r="r" b="b"/>
              <a:pathLst>
                <a:path w="5000" h="6300" extrusionOk="0">
                  <a:moveTo>
                    <a:pt x="5000" y="0"/>
                  </a:moveTo>
                  <a:lnTo>
                    <a:pt x="5000" y="0"/>
                  </a:lnTo>
                  <a:cubicBezTo>
                    <a:pt x="5000" y="0"/>
                    <a:pt x="4931" y="23"/>
                    <a:pt x="4840" y="69"/>
                  </a:cubicBezTo>
                  <a:cubicBezTo>
                    <a:pt x="4726" y="114"/>
                    <a:pt x="4589" y="183"/>
                    <a:pt x="4406" y="274"/>
                  </a:cubicBezTo>
                  <a:cubicBezTo>
                    <a:pt x="4064" y="457"/>
                    <a:pt x="3607" y="753"/>
                    <a:pt x="3197" y="1073"/>
                  </a:cubicBezTo>
                  <a:cubicBezTo>
                    <a:pt x="2786" y="1392"/>
                    <a:pt x="2398" y="1735"/>
                    <a:pt x="2124" y="2032"/>
                  </a:cubicBezTo>
                  <a:cubicBezTo>
                    <a:pt x="1987" y="2169"/>
                    <a:pt x="1895" y="2305"/>
                    <a:pt x="1804" y="2374"/>
                  </a:cubicBezTo>
                  <a:cubicBezTo>
                    <a:pt x="1736" y="2465"/>
                    <a:pt x="1690" y="2511"/>
                    <a:pt x="1690" y="2511"/>
                  </a:cubicBezTo>
                  <a:cubicBezTo>
                    <a:pt x="1690" y="2511"/>
                    <a:pt x="1530" y="2739"/>
                    <a:pt x="1325" y="3059"/>
                  </a:cubicBezTo>
                  <a:cubicBezTo>
                    <a:pt x="1097" y="3378"/>
                    <a:pt x="846" y="3835"/>
                    <a:pt x="617" y="4314"/>
                  </a:cubicBezTo>
                  <a:cubicBezTo>
                    <a:pt x="412" y="4793"/>
                    <a:pt x="229" y="5296"/>
                    <a:pt x="138" y="5661"/>
                  </a:cubicBezTo>
                  <a:cubicBezTo>
                    <a:pt x="92" y="5843"/>
                    <a:pt x="69" y="6003"/>
                    <a:pt x="47" y="6117"/>
                  </a:cubicBezTo>
                  <a:cubicBezTo>
                    <a:pt x="24" y="6231"/>
                    <a:pt x="1" y="6300"/>
                    <a:pt x="24" y="6300"/>
                  </a:cubicBezTo>
                  <a:cubicBezTo>
                    <a:pt x="24" y="6300"/>
                    <a:pt x="92" y="6049"/>
                    <a:pt x="206" y="5684"/>
                  </a:cubicBezTo>
                  <a:cubicBezTo>
                    <a:pt x="343" y="5318"/>
                    <a:pt x="526" y="4839"/>
                    <a:pt x="754" y="4383"/>
                  </a:cubicBezTo>
                  <a:cubicBezTo>
                    <a:pt x="982" y="3903"/>
                    <a:pt x="1256" y="3470"/>
                    <a:pt x="1462" y="3150"/>
                  </a:cubicBezTo>
                  <a:cubicBezTo>
                    <a:pt x="1690" y="2853"/>
                    <a:pt x="1850" y="2648"/>
                    <a:pt x="1850" y="2648"/>
                  </a:cubicBezTo>
                  <a:cubicBezTo>
                    <a:pt x="1850" y="2648"/>
                    <a:pt x="1895" y="2602"/>
                    <a:pt x="1964" y="2511"/>
                  </a:cubicBezTo>
                  <a:cubicBezTo>
                    <a:pt x="2032" y="2420"/>
                    <a:pt x="2147" y="2305"/>
                    <a:pt x="2261" y="2169"/>
                  </a:cubicBezTo>
                  <a:cubicBezTo>
                    <a:pt x="2535" y="1872"/>
                    <a:pt x="2900" y="1507"/>
                    <a:pt x="3288" y="1187"/>
                  </a:cubicBezTo>
                  <a:cubicBezTo>
                    <a:pt x="3699" y="845"/>
                    <a:pt x="4110" y="548"/>
                    <a:pt x="4452" y="343"/>
                  </a:cubicBezTo>
                  <a:cubicBezTo>
                    <a:pt x="4771" y="160"/>
                    <a:pt x="5000" y="23"/>
                    <a:pt x="5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4"/>
            <p:cNvSpPr/>
            <p:nvPr/>
          </p:nvSpPr>
          <p:spPr>
            <a:xfrm>
              <a:off x="6964375" y="3179050"/>
              <a:ext cx="353800" cy="259825"/>
            </a:xfrm>
            <a:custGeom>
              <a:avLst/>
              <a:gdLst/>
              <a:ahLst/>
              <a:cxnLst/>
              <a:rect l="l" t="t" r="r" b="b"/>
              <a:pathLst>
                <a:path w="14152" h="10393" extrusionOk="0">
                  <a:moveTo>
                    <a:pt x="5795" y="1"/>
                  </a:moveTo>
                  <a:cubicBezTo>
                    <a:pt x="5728" y="1"/>
                    <a:pt x="5661" y="3"/>
                    <a:pt x="5592" y="7"/>
                  </a:cubicBezTo>
                  <a:lnTo>
                    <a:pt x="5090" y="7"/>
                  </a:lnTo>
                  <a:cubicBezTo>
                    <a:pt x="4908" y="30"/>
                    <a:pt x="4748" y="53"/>
                    <a:pt x="4588" y="76"/>
                  </a:cubicBezTo>
                  <a:cubicBezTo>
                    <a:pt x="3903" y="144"/>
                    <a:pt x="3241" y="304"/>
                    <a:pt x="2625" y="464"/>
                  </a:cubicBezTo>
                  <a:cubicBezTo>
                    <a:pt x="2009" y="623"/>
                    <a:pt x="1461" y="829"/>
                    <a:pt x="1027" y="1126"/>
                  </a:cubicBezTo>
                  <a:cubicBezTo>
                    <a:pt x="594" y="1400"/>
                    <a:pt x="320" y="1742"/>
                    <a:pt x="183" y="2016"/>
                  </a:cubicBezTo>
                  <a:cubicBezTo>
                    <a:pt x="114" y="2130"/>
                    <a:pt x="69" y="2244"/>
                    <a:pt x="46" y="2335"/>
                  </a:cubicBezTo>
                  <a:cubicBezTo>
                    <a:pt x="23" y="2404"/>
                    <a:pt x="0" y="2449"/>
                    <a:pt x="23" y="2449"/>
                  </a:cubicBezTo>
                  <a:cubicBezTo>
                    <a:pt x="23" y="2449"/>
                    <a:pt x="46" y="2404"/>
                    <a:pt x="69" y="2335"/>
                  </a:cubicBezTo>
                  <a:cubicBezTo>
                    <a:pt x="91" y="2267"/>
                    <a:pt x="137" y="2153"/>
                    <a:pt x="228" y="2039"/>
                  </a:cubicBezTo>
                  <a:cubicBezTo>
                    <a:pt x="365" y="1788"/>
                    <a:pt x="639" y="1445"/>
                    <a:pt x="1073" y="1194"/>
                  </a:cubicBezTo>
                  <a:cubicBezTo>
                    <a:pt x="1484" y="920"/>
                    <a:pt x="2054" y="715"/>
                    <a:pt x="2648" y="555"/>
                  </a:cubicBezTo>
                  <a:cubicBezTo>
                    <a:pt x="3264" y="418"/>
                    <a:pt x="3926" y="281"/>
                    <a:pt x="4588" y="213"/>
                  </a:cubicBezTo>
                  <a:cubicBezTo>
                    <a:pt x="4771" y="190"/>
                    <a:pt x="4930" y="190"/>
                    <a:pt x="5090" y="167"/>
                  </a:cubicBezTo>
                  <a:lnTo>
                    <a:pt x="5592" y="167"/>
                  </a:lnTo>
                  <a:cubicBezTo>
                    <a:pt x="5672" y="156"/>
                    <a:pt x="5752" y="150"/>
                    <a:pt x="5832" y="150"/>
                  </a:cubicBezTo>
                  <a:cubicBezTo>
                    <a:pt x="5912" y="150"/>
                    <a:pt x="5992" y="156"/>
                    <a:pt x="6072" y="167"/>
                  </a:cubicBezTo>
                  <a:cubicBezTo>
                    <a:pt x="6231" y="190"/>
                    <a:pt x="6391" y="190"/>
                    <a:pt x="6551" y="213"/>
                  </a:cubicBezTo>
                  <a:cubicBezTo>
                    <a:pt x="6711" y="213"/>
                    <a:pt x="6848" y="258"/>
                    <a:pt x="7008" y="281"/>
                  </a:cubicBezTo>
                  <a:cubicBezTo>
                    <a:pt x="7144" y="304"/>
                    <a:pt x="7304" y="327"/>
                    <a:pt x="7441" y="350"/>
                  </a:cubicBezTo>
                  <a:cubicBezTo>
                    <a:pt x="7578" y="395"/>
                    <a:pt x="7715" y="441"/>
                    <a:pt x="7852" y="464"/>
                  </a:cubicBezTo>
                  <a:cubicBezTo>
                    <a:pt x="7966" y="487"/>
                    <a:pt x="8103" y="532"/>
                    <a:pt x="8217" y="578"/>
                  </a:cubicBezTo>
                  <a:cubicBezTo>
                    <a:pt x="8446" y="669"/>
                    <a:pt x="8674" y="738"/>
                    <a:pt x="8856" y="806"/>
                  </a:cubicBezTo>
                  <a:cubicBezTo>
                    <a:pt x="9039" y="897"/>
                    <a:pt x="9199" y="966"/>
                    <a:pt x="9336" y="1012"/>
                  </a:cubicBezTo>
                  <a:cubicBezTo>
                    <a:pt x="9404" y="1057"/>
                    <a:pt x="9473" y="1080"/>
                    <a:pt x="9518" y="1103"/>
                  </a:cubicBezTo>
                  <a:cubicBezTo>
                    <a:pt x="9564" y="1126"/>
                    <a:pt x="9610" y="1148"/>
                    <a:pt x="9655" y="1171"/>
                  </a:cubicBezTo>
                  <a:cubicBezTo>
                    <a:pt x="9724" y="1194"/>
                    <a:pt x="9747" y="1217"/>
                    <a:pt x="9747" y="1217"/>
                  </a:cubicBezTo>
                  <a:cubicBezTo>
                    <a:pt x="9747" y="1217"/>
                    <a:pt x="9792" y="1240"/>
                    <a:pt x="9861" y="1285"/>
                  </a:cubicBezTo>
                  <a:cubicBezTo>
                    <a:pt x="9929" y="1308"/>
                    <a:pt x="10020" y="1377"/>
                    <a:pt x="10157" y="1445"/>
                  </a:cubicBezTo>
                  <a:cubicBezTo>
                    <a:pt x="10272" y="1536"/>
                    <a:pt x="10431" y="1628"/>
                    <a:pt x="10568" y="1742"/>
                  </a:cubicBezTo>
                  <a:cubicBezTo>
                    <a:pt x="10660" y="1810"/>
                    <a:pt x="10751" y="1879"/>
                    <a:pt x="10842" y="1947"/>
                  </a:cubicBezTo>
                  <a:cubicBezTo>
                    <a:pt x="10911" y="2016"/>
                    <a:pt x="11002" y="2107"/>
                    <a:pt x="11093" y="2176"/>
                  </a:cubicBezTo>
                  <a:cubicBezTo>
                    <a:pt x="11458" y="2518"/>
                    <a:pt x="11846" y="2974"/>
                    <a:pt x="12235" y="3477"/>
                  </a:cubicBezTo>
                  <a:cubicBezTo>
                    <a:pt x="12326" y="3591"/>
                    <a:pt x="12417" y="3728"/>
                    <a:pt x="12508" y="3865"/>
                  </a:cubicBezTo>
                  <a:cubicBezTo>
                    <a:pt x="12600" y="4002"/>
                    <a:pt x="12714" y="4139"/>
                    <a:pt x="12805" y="4276"/>
                  </a:cubicBezTo>
                  <a:cubicBezTo>
                    <a:pt x="13011" y="4527"/>
                    <a:pt x="13148" y="4823"/>
                    <a:pt x="13284" y="5120"/>
                  </a:cubicBezTo>
                  <a:cubicBezTo>
                    <a:pt x="13376" y="5280"/>
                    <a:pt x="13421" y="5440"/>
                    <a:pt x="13490" y="5577"/>
                  </a:cubicBezTo>
                  <a:cubicBezTo>
                    <a:pt x="13536" y="5736"/>
                    <a:pt x="13627" y="5896"/>
                    <a:pt x="13650" y="6056"/>
                  </a:cubicBezTo>
                  <a:cubicBezTo>
                    <a:pt x="13741" y="6375"/>
                    <a:pt x="13855" y="6672"/>
                    <a:pt x="13901" y="6992"/>
                  </a:cubicBezTo>
                  <a:cubicBezTo>
                    <a:pt x="14038" y="7608"/>
                    <a:pt x="14061" y="8201"/>
                    <a:pt x="14015" y="8704"/>
                  </a:cubicBezTo>
                  <a:cubicBezTo>
                    <a:pt x="13992" y="9206"/>
                    <a:pt x="13946" y="9617"/>
                    <a:pt x="13901" y="9913"/>
                  </a:cubicBezTo>
                  <a:cubicBezTo>
                    <a:pt x="13901" y="10073"/>
                    <a:pt x="13878" y="10187"/>
                    <a:pt x="13878" y="10256"/>
                  </a:cubicBezTo>
                  <a:cubicBezTo>
                    <a:pt x="13878" y="10347"/>
                    <a:pt x="13878" y="10393"/>
                    <a:pt x="13878" y="10393"/>
                  </a:cubicBezTo>
                  <a:cubicBezTo>
                    <a:pt x="13878" y="10393"/>
                    <a:pt x="13878" y="10347"/>
                    <a:pt x="13901" y="10256"/>
                  </a:cubicBezTo>
                  <a:cubicBezTo>
                    <a:pt x="13901" y="10187"/>
                    <a:pt x="13924" y="10073"/>
                    <a:pt x="13946" y="9936"/>
                  </a:cubicBezTo>
                  <a:cubicBezTo>
                    <a:pt x="13992" y="9639"/>
                    <a:pt x="14061" y="9206"/>
                    <a:pt x="14106" y="8704"/>
                  </a:cubicBezTo>
                  <a:cubicBezTo>
                    <a:pt x="14152" y="8201"/>
                    <a:pt x="14129" y="7585"/>
                    <a:pt x="14015" y="6969"/>
                  </a:cubicBezTo>
                  <a:cubicBezTo>
                    <a:pt x="13969" y="6649"/>
                    <a:pt x="13855" y="6330"/>
                    <a:pt x="13787" y="6010"/>
                  </a:cubicBezTo>
                  <a:cubicBezTo>
                    <a:pt x="13741" y="5850"/>
                    <a:pt x="13673" y="5691"/>
                    <a:pt x="13627" y="5531"/>
                  </a:cubicBezTo>
                  <a:cubicBezTo>
                    <a:pt x="13558" y="5371"/>
                    <a:pt x="13513" y="5211"/>
                    <a:pt x="13421" y="5074"/>
                  </a:cubicBezTo>
                  <a:cubicBezTo>
                    <a:pt x="13284" y="4755"/>
                    <a:pt x="13148" y="4435"/>
                    <a:pt x="12919" y="4161"/>
                  </a:cubicBezTo>
                  <a:cubicBezTo>
                    <a:pt x="12828" y="4024"/>
                    <a:pt x="12737" y="3910"/>
                    <a:pt x="12645" y="3773"/>
                  </a:cubicBezTo>
                  <a:cubicBezTo>
                    <a:pt x="12554" y="3636"/>
                    <a:pt x="12463" y="3499"/>
                    <a:pt x="12371" y="3363"/>
                  </a:cubicBezTo>
                  <a:cubicBezTo>
                    <a:pt x="12006" y="2860"/>
                    <a:pt x="11595" y="2404"/>
                    <a:pt x="11230" y="2039"/>
                  </a:cubicBezTo>
                  <a:cubicBezTo>
                    <a:pt x="11139" y="1970"/>
                    <a:pt x="11048" y="1879"/>
                    <a:pt x="10956" y="1788"/>
                  </a:cubicBezTo>
                  <a:cubicBezTo>
                    <a:pt x="10865" y="1719"/>
                    <a:pt x="10774" y="1651"/>
                    <a:pt x="10705" y="1582"/>
                  </a:cubicBezTo>
                  <a:cubicBezTo>
                    <a:pt x="10545" y="1468"/>
                    <a:pt x="10386" y="1377"/>
                    <a:pt x="10249" y="1285"/>
                  </a:cubicBezTo>
                  <a:cubicBezTo>
                    <a:pt x="10135" y="1194"/>
                    <a:pt x="10020" y="1148"/>
                    <a:pt x="9952" y="1103"/>
                  </a:cubicBezTo>
                  <a:cubicBezTo>
                    <a:pt x="9884" y="1057"/>
                    <a:pt x="9838" y="1034"/>
                    <a:pt x="9838" y="1034"/>
                  </a:cubicBezTo>
                  <a:cubicBezTo>
                    <a:pt x="9838" y="1034"/>
                    <a:pt x="9815" y="1012"/>
                    <a:pt x="9747" y="989"/>
                  </a:cubicBezTo>
                  <a:cubicBezTo>
                    <a:pt x="9701" y="966"/>
                    <a:pt x="9655" y="943"/>
                    <a:pt x="9610" y="920"/>
                  </a:cubicBezTo>
                  <a:cubicBezTo>
                    <a:pt x="9564" y="897"/>
                    <a:pt x="9495" y="875"/>
                    <a:pt x="9427" y="829"/>
                  </a:cubicBezTo>
                  <a:cubicBezTo>
                    <a:pt x="9290" y="783"/>
                    <a:pt x="9130" y="715"/>
                    <a:pt x="8925" y="623"/>
                  </a:cubicBezTo>
                  <a:cubicBezTo>
                    <a:pt x="8742" y="555"/>
                    <a:pt x="8514" y="487"/>
                    <a:pt x="8286" y="395"/>
                  </a:cubicBezTo>
                  <a:cubicBezTo>
                    <a:pt x="8149" y="350"/>
                    <a:pt x="8035" y="327"/>
                    <a:pt x="7898" y="281"/>
                  </a:cubicBezTo>
                  <a:cubicBezTo>
                    <a:pt x="7761" y="258"/>
                    <a:pt x="7624" y="213"/>
                    <a:pt x="7487" y="190"/>
                  </a:cubicBezTo>
                  <a:cubicBezTo>
                    <a:pt x="7327" y="144"/>
                    <a:pt x="7190" y="144"/>
                    <a:pt x="7030" y="98"/>
                  </a:cubicBezTo>
                  <a:cubicBezTo>
                    <a:pt x="6893" y="76"/>
                    <a:pt x="6734" y="53"/>
                    <a:pt x="6574" y="30"/>
                  </a:cubicBezTo>
                  <a:cubicBezTo>
                    <a:pt x="6318" y="30"/>
                    <a:pt x="6063" y="1"/>
                    <a:pt x="57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4"/>
            <p:cNvSpPr/>
            <p:nvPr/>
          </p:nvSpPr>
          <p:spPr>
            <a:xfrm>
              <a:off x="6988325" y="3204525"/>
              <a:ext cx="48525" cy="25000"/>
            </a:xfrm>
            <a:custGeom>
              <a:avLst/>
              <a:gdLst/>
              <a:ahLst/>
              <a:cxnLst/>
              <a:rect l="l" t="t" r="r" b="b"/>
              <a:pathLst>
                <a:path w="1941" h="1000" extrusionOk="0">
                  <a:moveTo>
                    <a:pt x="1639" y="1"/>
                  </a:moveTo>
                  <a:cubicBezTo>
                    <a:pt x="1530" y="1"/>
                    <a:pt x="1398" y="35"/>
                    <a:pt x="1279" y="107"/>
                  </a:cubicBezTo>
                  <a:cubicBezTo>
                    <a:pt x="1028" y="221"/>
                    <a:pt x="914" y="426"/>
                    <a:pt x="1005" y="540"/>
                  </a:cubicBezTo>
                  <a:cubicBezTo>
                    <a:pt x="1046" y="592"/>
                    <a:pt x="1120" y="615"/>
                    <a:pt x="1209" y="615"/>
                  </a:cubicBezTo>
                  <a:cubicBezTo>
                    <a:pt x="1318" y="615"/>
                    <a:pt x="1450" y="580"/>
                    <a:pt x="1576" y="517"/>
                  </a:cubicBezTo>
                  <a:cubicBezTo>
                    <a:pt x="1827" y="403"/>
                    <a:pt x="1941" y="198"/>
                    <a:pt x="1850" y="84"/>
                  </a:cubicBezTo>
                  <a:cubicBezTo>
                    <a:pt x="1817" y="29"/>
                    <a:pt x="1738" y="1"/>
                    <a:pt x="1639" y="1"/>
                  </a:cubicBezTo>
                  <a:close/>
                  <a:moveTo>
                    <a:pt x="524" y="560"/>
                  </a:moveTo>
                  <a:cubicBezTo>
                    <a:pt x="448" y="560"/>
                    <a:pt x="350" y="583"/>
                    <a:pt x="252" y="632"/>
                  </a:cubicBezTo>
                  <a:cubicBezTo>
                    <a:pt x="92" y="723"/>
                    <a:pt x="1" y="860"/>
                    <a:pt x="69" y="951"/>
                  </a:cubicBezTo>
                  <a:cubicBezTo>
                    <a:pt x="90" y="983"/>
                    <a:pt x="141" y="1000"/>
                    <a:pt x="208" y="1000"/>
                  </a:cubicBezTo>
                  <a:cubicBezTo>
                    <a:pt x="284" y="1000"/>
                    <a:pt x="382" y="977"/>
                    <a:pt x="480" y="928"/>
                  </a:cubicBezTo>
                  <a:cubicBezTo>
                    <a:pt x="640" y="837"/>
                    <a:pt x="731" y="700"/>
                    <a:pt x="663" y="609"/>
                  </a:cubicBezTo>
                  <a:cubicBezTo>
                    <a:pt x="642" y="577"/>
                    <a:pt x="591" y="560"/>
                    <a:pt x="524" y="56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859" name="Picture 6858">
            <a:extLst>
              <a:ext uri="{FF2B5EF4-FFF2-40B4-BE49-F238E27FC236}">
                <a16:creationId xmlns:a16="http://schemas.microsoft.com/office/drawing/2014/main" id="{1FCDE5E9-818C-2CBE-ECDE-05DF38704EE4}"/>
              </a:ext>
            </a:extLst>
          </p:cNvPr>
          <p:cNvPicPr>
            <a:picLocks noChangeAspect="1"/>
          </p:cNvPicPr>
          <p:nvPr/>
        </p:nvPicPr>
        <p:blipFill>
          <a:blip r:embed="rId3"/>
          <a:stretch>
            <a:fillRect/>
          </a:stretch>
        </p:blipFill>
        <p:spPr>
          <a:xfrm>
            <a:off x="674801" y="1155384"/>
            <a:ext cx="5031065" cy="377547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16"/>
        <p:cNvGrpSpPr/>
        <p:nvPr/>
      </p:nvGrpSpPr>
      <p:grpSpPr>
        <a:xfrm>
          <a:off x="0" y="0"/>
          <a:ext cx="0" cy="0"/>
          <a:chOff x="0" y="0"/>
          <a:chExt cx="0" cy="0"/>
        </a:xfrm>
      </p:grpSpPr>
      <p:grpSp>
        <p:nvGrpSpPr>
          <p:cNvPr id="2017" name="Google Shape;2017;p38"/>
          <p:cNvGrpSpPr/>
          <p:nvPr/>
        </p:nvGrpSpPr>
        <p:grpSpPr>
          <a:xfrm>
            <a:off x="713088" y="-540128"/>
            <a:ext cx="7919151" cy="2868775"/>
            <a:chOff x="713088" y="-540128"/>
            <a:chExt cx="7919151" cy="2868775"/>
          </a:xfrm>
        </p:grpSpPr>
        <p:grpSp>
          <p:nvGrpSpPr>
            <p:cNvPr id="2018" name="Google Shape;2018;p38"/>
            <p:cNvGrpSpPr/>
            <p:nvPr/>
          </p:nvGrpSpPr>
          <p:grpSpPr>
            <a:xfrm rot="1952464">
              <a:off x="5680324" y="-300764"/>
              <a:ext cx="842019" cy="1773637"/>
              <a:chOff x="4458800" y="2953350"/>
              <a:chExt cx="842025" cy="1773650"/>
            </a:xfrm>
          </p:grpSpPr>
          <p:sp>
            <p:nvSpPr>
              <p:cNvPr id="2019" name="Google Shape;2019;p38"/>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8"/>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8"/>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8"/>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8"/>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8"/>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8"/>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8"/>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8"/>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8"/>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8"/>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8"/>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8"/>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8"/>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8"/>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8"/>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8"/>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8"/>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8"/>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8"/>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8"/>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 name="Google Shape;2040;p38"/>
            <p:cNvGrpSpPr/>
            <p:nvPr/>
          </p:nvGrpSpPr>
          <p:grpSpPr>
            <a:xfrm rot="2166950">
              <a:off x="3058128" y="-243779"/>
              <a:ext cx="1391454" cy="1735017"/>
              <a:chOff x="2386975" y="3180875"/>
              <a:chExt cx="1391500" cy="1735075"/>
            </a:xfrm>
          </p:grpSpPr>
          <p:sp>
            <p:nvSpPr>
              <p:cNvPr id="2041" name="Google Shape;2041;p38"/>
              <p:cNvSpPr/>
              <p:nvPr/>
            </p:nvSpPr>
            <p:spPr>
              <a:xfrm>
                <a:off x="2439225" y="3191275"/>
                <a:ext cx="1339250" cy="1724675"/>
              </a:xfrm>
              <a:custGeom>
                <a:avLst/>
                <a:gdLst/>
                <a:ahLst/>
                <a:cxnLst/>
                <a:rect l="l" t="t" r="r" b="b"/>
                <a:pathLst>
                  <a:path w="53570" h="68987" extrusionOk="0">
                    <a:moveTo>
                      <a:pt x="28691" y="25966"/>
                    </a:moveTo>
                    <a:cubicBezTo>
                      <a:pt x="29503" y="25966"/>
                      <a:pt x="30316" y="26378"/>
                      <a:pt x="30753" y="27221"/>
                    </a:cubicBezTo>
                    <a:lnTo>
                      <a:pt x="38085" y="41408"/>
                    </a:lnTo>
                    <a:cubicBezTo>
                      <a:pt x="38719" y="42641"/>
                      <a:pt x="38149" y="44147"/>
                      <a:pt x="36859" y="44645"/>
                    </a:cubicBezTo>
                    <a:lnTo>
                      <a:pt x="21958" y="50390"/>
                    </a:lnTo>
                    <a:cubicBezTo>
                      <a:pt x="21671" y="50500"/>
                      <a:pt x="21386" y="50551"/>
                      <a:pt x="21110" y="50551"/>
                    </a:cubicBezTo>
                    <a:cubicBezTo>
                      <a:pt x="19574" y="50551"/>
                      <a:pt x="18340" y="48988"/>
                      <a:pt x="18945" y="47399"/>
                    </a:cubicBezTo>
                    <a:lnTo>
                      <a:pt x="26514" y="27466"/>
                    </a:lnTo>
                    <a:cubicBezTo>
                      <a:pt x="26890" y="26475"/>
                      <a:pt x="27789" y="25966"/>
                      <a:pt x="28691" y="25966"/>
                    </a:cubicBezTo>
                    <a:close/>
                    <a:moveTo>
                      <a:pt x="27204" y="0"/>
                    </a:moveTo>
                    <a:cubicBezTo>
                      <a:pt x="26302" y="0"/>
                      <a:pt x="25404" y="509"/>
                      <a:pt x="25029" y="1499"/>
                    </a:cubicBezTo>
                    <a:lnTo>
                      <a:pt x="605" y="65832"/>
                    </a:lnTo>
                    <a:cubicBezTo>
                      <a:pt x="1" y="67425"/>
                      <a:pt x="1231" y="68987"/>
                      <a:pt x="2760" y="68987"/>
                    </a:cubicBezTo>
                    <a:cubicBezTo>
                      <a:pt x="3037" y="68987"/>
                      <a:pt x="3324" y="68935"/>
                      <a:pt x="3611" y="68824"/>
                    </a:cubicBezTo>
                    <a:lnTo>
                      <a:pt x="26442" y="60029"/>
                    </a:lnTo>
                    <a:lnTo>
                      <a:pt x="51702" y="50282"/>
                    </a:lnTo>
                    <a:cubicBezTo>
                      <a:pt x="52993" y="49785"/>
                      <a:pt x="53569" y="48278"/>
                      <a:pt x="52935" y="47045"/>
                    </a:cubicBezTo>
                    <a:lnTo>
                      <a:pt x="29268" y="1261"/>
                    </a:lnTo>
                    <a:cubicBezTo>
                      <a:pt x="28831" y="414"/>
                      <a:pt x="28016" y="0"/>
                      <a:pt x="272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8"/>
              <p:cNvSpPr/>
              <p:nvPr/>
            </p:nvSpPr>
            <p:spPr>
              <a:xfrm>
                <a:off x="2386975" y="3180875"/>
                <a:ext cx="1339225" cy="1724625"/>
              </a:xfrm>
              <a:custGeom>
                <a:avLst/>
                <a:gdLst/>
                <a:ahLst/>
                <a:cxnLst/>
                <a:rect l="l" t="t" r="r" b="b"/>
                <a:pathLst>
                  <a:path w="53569" h="68985" extrusionOk="0">
                    <a:moveTo>
                      <a:pt x="28694" y="25964"/>
                    </a:moveTo>
                    <a:cubicBezTo>
                      <a:pt x="29504" y="25964"/>
                      <a:pt x="30315" y="26376"/>
                      <a:pt x="30752" y="27219"/>
                    </a:cubicBezTo>
                    <a:lnTo>
                      <a:pt x="38084" y="41406"/>
                    </a:lnTo>
                    <a:cubicBezTo>
                      <a:pt x="38726" y="42639"/>
                      <a:pt x="38149" y="44145"/>
                      <a:pt x="36858" y="44643"/>
                    </a:cubicBezTo>
                    <a:lnTo>
                      <a:pt x="21957" y="50388"/>
                    </a:lnTo>
                    <a:cubicBezTo>
                      <a:pt x="21672" y="50498"/>
                      <a:pt x="21387" y="50548"/>
                      <a:pt x="21112" y="50548"/>
                    </a:cubicBezTo>
                    <a:cubicBezTo>
                      <a:pt x="19580" y="50548"/>
                      <a:pt x="18346" y="48985"/>
                      <a:pt x="18951" y="47397"/>
                    </a:cubicBezTo>
                    <a:lnTo>
                      <a:pt x="26521" y="27464"/>
                    </a:lnTo>
                    <a:cubicBezTo>
                      <a:pt x="26896" y="26473"/>
                      <a:pt x="27794" y="25964"/>
                      <a:pt x="28694" y="25964"/>
                    </a:cubicBezTo>
                    <a:close/>
                    <a:moveTo>
                      <a:pt x="27213" y="1"/>
                    </a:moveTo>
                    <a:cubicBezTo>
                      <a:pt x="26311" y="1"/>
                      <a:pt x="25411" y="510"/>
                      <a:pt x="25036" y="1497"/>
                    </a:cubicBezTo>
                    <a:lnTo>
                      <a:pt x="604" y="65830"/>
                    </a:lnTo>
                    <a:cubicBezTo>
                      <a:pt x="0" y="67423"/>
                      <a:pt x="1230" y="68985"/>
                      <a:pt x="2759" y="68985"/>
                    </a:cubicBezTo>
                    <a:cubicBezTo>
                      <a:pt x="3036" y="68985"/>
                      <a:pt x="3323" y="68933"/>
                      <a:pt x="3611" y="68822"/>
                    </a:cubicBezTo>
                    <a:lnTo>
                      <a:pt x="26441" y="60027"/>
                    </a:lnTo>
                    <a:lnTo>
                      <a:pt x="51709" y="50280"/>
                    </a:lnTo>
                    <a:cubicBezTo>
                      <a:pt x="52999" y="49783"/>
                      <a:pt x="53569" y="48276"/>
                      <a:pt x="52934" y="47050"/>
                    </a:cubicBezTo>
                    <a:lnTo>
                      <a:pt x="29275" y="1259"/>
                    </a:lnTo>
                    <a:cubicBezTo>
                      <a:pt x="28838" y="413"/>
                      <a:pt x="28024" y="1"/>
                      <a:pt x="27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8"/>
              <p:cNvSpPr/>
              <p:nvPr/>
            </p:nvSpPr>
            <p:spPr>
              <a:xfrm>
                <a:off x="2958250" y="3334525"/>
                <a:ext cx="122750" cy="66775"/>
              </a:xfrm>
              <a:custGeom>
                <a:avLst/>
                <a:gdLst/>
                <a:ahLst/>
                <a:cxnLst/>
                <a:rect l="l" t="t" r="r" b="b"/>
                <a:pathLst>
                  <a:path w="4910" h="2671" extrusionOk="0">
                    <a:moveTo>
                      <a:pt x="418" y="1"/>
                    </a:moveTo>
                    <a:lnTo>
                      <a:pt x="0" y="1104"/>
                    </a:lnTo>
                    <a:lnTo>
                      <a:pt x="4030" y="2632"/>
                    </a:lnTo>
                    <a:cubicBezTo>
                      <a:pt x="4099" y="2658"/>
                      <a:pt x="4170" y="2671"/>
                      <a:pt x="4239" y="2671"/>
                    </a:cubicBezTo>
                    <a:cubicBezTo>
                      <a:pt x="4475" y="2671"/>
                      <a:pt x="4698" y="2527"/>
                      <a:pt x="4787" y="2293"/>
                    </a:cubicBezTo>
                    <a:cubicBezTo>
                      <a:pt x="4910" y="1990"/>
                      <a:pt x="4751" y="1644"/>
                      <a:pt x="4448" y="1536"/>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8"/>
              <p:cNvSpPr/>
              <p:nvPr/>
            </p:nvSpPr>
            <p:spPr>
              <a:xfrm>
                <a:off x="2995200" y="3237025"/>
                <a:ext cx="122750" cy="66775"/>
              </a:xfrm>
              <a:custGeom>
                <a:avLst/>
                <a:gdLst/>
                <a:ahLst/>
                <a:cxnLst/>
                <a:rect l="l" t="t" r="r" b="b"/>
                <a:pathLst>
                  <a:path w="4910" h="2671" extrusionOk="0">
                    <a:moveTo>
                      <a:pt x="418" y="1"/>
                    </a:moveTo>
                    <a:lnTo>
                      <a:pt x="0" y="1104"/>
                    </a:lnTo>
                    <a:lnTo>
                      <a:pt x="4037" y="2632"/>
                    </a:lnTo>
                    <a:cubicBezTo>
                      <a:pt x="4106" y="2658"/>
                      <a:pt x="4177" y="2671"/>
                      <a:pt x="4246" y="2671"/>
                    </a:cubicBezTo>
                    <a:cubicBezTo>
                      <a:pt x="4483" y="2671"/>
                      <a:pt x="4705" y="2527"/>
                      <a:pt x="4794" y="2293"/>
                    </a:cubicBezTo>
                    <a:cubicBezTo>
                      <a:pt x="4909" y="1990"/>
                      <a:pt x="4758" y="1644"/>
                      <a:pt x="4455" y="1529"/>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8"/>
              <p:cNvSpPr/>
              <p:nvPr/>
            </p:nvSpPr>
            <p:spPr>
              <a:xfrm>
                <a:off x="2881650" y="3536200"/>
                <a:ext cx="122750" cy="66775"/>
              </a:xfrm>
              <a:custGeom>
                <a:avLst/>
                <a:gdLst/>
                <a:ahLst/>
                <a:cxnLst/>
                <a:rect l="l" t="t" r="r" b="b"/>
                <a:pathLst>
                  <a:path w="4910" h="2671" extrusionOk="0">
                    <a:moveTo>
                      <a:pt x="419" y="1"/>
                    </a:moveTo>
                    <a:lnTo>
                      <a:pt x="0" y="1104"/>
                    </a:lnTo>
                    <a:lnTo>
                      <a:pt x="4030" y="2632"/>
                    </a:lnTo>
                    <a:cubicBezTo>
                      <a:pt x="4099" y="2658"/>
                      <a:pt x="4170" y="2671"/>
                      <a:pt x="4240" y="2671"/>
                    </a:cubicBezTo>
                    <a:cubicBezTo>
                      <a:pt x="4479" y="2671"/>
                      <a:pt x="4705" y="2527"/>
                      <a:pt x="4794" y="2293"/>
                    </a:cubicBezTo>
                    <a:cubicBezTo>
                      <a:pt x="4910" y="1990"/>
                      <a:pt x="4751" y="1644"/>
                      <a:pt x="4448" y="1529"/>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8"/>
              <p:cNvSpPr/>
              <p:nvPr/>
            </p:nvSpPr>
            <p:spPr>
              <a:xfrm>
                <a:off x="2918600" y="3438700"/>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10" y="1990"/>
                      <a:pt x="4758" y="1644"/>
                      <a:pt x="4455" y="1529"/>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8"/>
              <p:cNvSpPr/>
              <p:nvPr/>
            </p:nvSpPr>
            <p:spPr>
              <a:xfrm>
                <a:off x="2812625" y="3717875"/>
                <a:ext cx="122750" cy="66775"/>
              </a:xfrm>
              <a:custGeom>
                <a:avLst/>
                <a:gdLst/>
                <a:ahLst/>
                <a:cxnLst/>
                <a:rect l="l" t="t" r="r" b="b"/>
                <a:pathLst>
                  <a:path w="4910" h="2671" extrusionOk="0">
                    <a:moveTo>
                      <a:pt x="419" y="0"/>
                    </a:moveTo>
                    <a:lnTo>
                      <a:pt x="0" y="1103"/>
                    </a:lnTo>
                    <a:lnTo>
                      <a:pt x="4030" y="2631"/>
                    </a:lnTo>
                    <a:cubicBezTo>
                      <a:pt x="4101" y="2658"/>
                      <a:pt x="4173" y="2670"/>
                      <a:pt x="4243" y="2670"/>
                    </a:cubicBezTo>
                    <a:cubicBezTo>
                      <a:pt x="4483" y="2670"/>
                      <a:pt x="4705" y="2527"/>
                      <a:pt x="4794" y="2293"/>
                    </a:cubicBezTo>
                    <a:cubicBezTo>
                      <a:pt x="4910" y="1990"/>
                      <a:pt x="4758"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8"/>
              <p:cNvSpPr/>
              <p:nvPr/>
            </p:nvSpPr>
            <p:spPr>
              <a:xfrm>
                <a:off x="2849750" y="3620375"/>
                <a:ext cx="122575" cy="66775"/>
              </a:xfrm>
              <a:custGeom>
                <a:avLst/>
                <a:gdLst/>
                <a:ahLst/>
                <a:cxnLst/>
                <a:rect l="l" t="t" r="r" b="b"/>
                <a:pathLst>
                  <a:path w="4903" h="2671" extrusionOk="0">
                    <a:moveTo>
                      <a:pt x="419" y="0"/>
                    </a:moveTo>
                    <a:lnTo>
                      <a:pt x="0" y="1103"/>
                    </a:lnTo>
                    <a:lnTo>
                      <a:pt x="4030" y="2631"/>
                    </a:lnTo>
                    <a:cubicBezTo>
                      <a:pt x="4099" y="2658"/>
                      <a:pt x="4170" y="2670"/>
                      <a:pt x="4239" y="2670"/>
                    </a:cubicBezTo>
                    <a:cubicBezTo>
                      <a:pt x="4476" y="2670"/>
                      <a:pt x="4698" y="2527"/>
                      <a:pt x="4787" y="2293"/>
                    </a:cubicBezTo>
                    <a:cubicBezTo>
                      <a:pt x="4903" y="1990"/>
                      <a:pt x="4751" y="1644"/>
                      <a:pt x="4448"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8"/>
              <p:cNvSpPr/>
              <p:nvPr/>
            </p:nvSpPr>
            <p:spPr>
              <a:xfrm>
                <a:off x="2736025" y="3919550"/>
                <a:ext cx="122750" cy="66775"/>
              </a:xfrm>
              <a:custGeom>
                <a:avLst/>
                <a:gdLst/>
                <a:ahLst/>
                <a:cxnLst/>
                <a:rect l="l" t="t" r="r" b="b"/>
                <a:pathLst>
                  <a:path w="4910" h="2671" extrusionOk="0">
                    <a:moveTo>
                      <a:pt x="419" y="0"/>
                    </a:moveTo>
                    <a:lnTo>
                      <a:pt x="1" y="1103"/>
                    </a:lnTo>
                    <a:lnTo>
                      <a:pt x="4030" y="2631"/>
                    </a:lnTo>
                    <a:cubicBezTo>
                      <a:pt x="4101" y="2658"/>
                      <a:pt x="4173" y="2670"/>
                      <a:pt x="4243" y="2670"/>
                    </a:cubicBezTo>
                    <a:cubicBezTo>
                      <a:pt x="4483" y="2670"/>
                      <a:pt x="4705" y="2526"/>
                      <a:pt x="4795" y="2293"/>
                    </a:cubicBezTo>
                    <a:cubicBezTo>
                      <a:pt x="4910" y="1990"/>
                      <a:pt x="4759" y="1651"/>
                      <a:pt x="4449"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8"/>
              <p:cNvSpPr/>
              <p:nvPr/>
            </p:nvSpPr>
            <p:spPr>
              <a:xfrm>
                <a:off x="2773150" y="3822050"/>
                <a:ext cx="122575" cy="66750"/>
              </a:xfrm>
              <a:custGeom>
                <a:avLst/>
                <a:gdLst/>
                <a:ahLst/>
                <a:cxnLst/>
                <a:rect l="l" t="t" r="r" b="b"/>
                <a:pathLst>
                  <a:path w="4903" h="2670" extrusionOk="0">
                    <a:moveTo>
                      <a:pt x="419" y="0"/>
                    </a:moveTo>
                    <a:lnTo>
                      <a:pt x="1" y="1103"/>
                    </a:lnTo>
                    <a:lnTo>
                      <a:pt x="4031" y="2631"/>
                    </a:lnTo>
                    <a:cubicBezTo>
                      <a:pt x="4099" y="2658"/>
                      <a:pt x="4170" y="2670"/>
                      <a:pt x="4240" y="2670"/>
                    </a:cubicBezTo>
                    <a:cubicBezTo>
                      <a:pt x="4476" y="2670"/>
                      <a:pt x="4698" y="2526"/>
                      <a:pt x="4787" y="2292"/>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8"/>
              <p:cNvSpPr/>
              <p:nvPr/>
            </p:nvSpPr>
            <p:spPr>
              <a:xfrm>
                <a:off x="2665925" y="4104275"/>
                <a:ext cx="122750" cy="66775"/>
              </a:xfrm>
              <a:custGeom>
                <a:avLst/>
                <a:gdLst/>
                <a:ahLst/>
                <a:cxnLst/>
                <a:rect l="l" t="t" r="r" b="b"/>
                <a:pathLst>
                  <a:path w="4910" h="2671" extrusionOk="0">
                    <a:moveTo>
                      <a:pt x="418" y="0"/>
                    </a:moveTo>
                    <a:lnTo>
                      <a:pt x="0" y="1103"/>
                    </a:lnTo>
                    <a:lnTo>
                      <a:pt x="4030" y="2632"/>
                    </a:lnTo>
                    <a:cubicBezTo>
                      <a:pt x="4099" y="2658"/>
                      <a:pt x="4170" y="2670"/>
                      <a:pt x="4240" y="2670"/>
                    </a:cubicBezTo>
                    <a:cubicBezTo>
                      <a:pt x="4478" y="2670"/>
                      <a:pt x="4705" y="2527"/>
                      <a:pt x="4794" y="2293"/>
                    </a:cubicBezTo>
                    <a:cubicBezTo>
                      <a:pt x="4910" y="1990"/>
                      <a:pt x="4751" y="1651"/>
                      <a:pt x="4448"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8"/>
              <p:cNvSpPr/>
              <p:nvPr/>
            </p:nvSpPr>
            <p:spPr>
              <a:xfrm>
                <a:off x="2702875" y="4006775"/>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09" y="1990"/>
                      <a:pt x="4758" y="1644"/>
                      <a:pt x="4455"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8"/>
              <p:cNvSpPr/>
              <p:nvPr/>
            </p:nvSpPr>
            <p:spPr>
              <a:xfrm>
                <a:off x="2589325" y="4305950"/>
                <a:ext cx="122750" cy="66775"/>
              </a:xfrm>
              <a:custGeom>
                <a:avLst/>
                <a:gdLst/>
                <a:ahLst/>
                <a:cxnLst/>
                <a:rect l="l" t="t" r="r" b="b"/>
                <a:pathLst>
                  <a:path w="4910" h="2671" extrusionOk="0">
                    <a:moveTo>
                      <a:pt x="419" y="0"/>
                    </a:moveTo>
                    <a:lnTo>
                      <a:pt x="1" y="1103"/>
                    </a:lnTo>
                    <a:lnTo>
                      <a:pt x="4030" y="2631"/>
                    </a:lnTo>
                    <a:cubicBezTo>
                      <a:pt x="4099" y="2658"/>
                      <a:pt x="4170" y="2670"/>
                      <a:pt x="4240" y="2670"/>
                    </a:cubicBezTo>
                    <a:cubicBezTo>
                      <a:pt x="4479" y="2670"/>
                      <a:pt x="4705" y="2527"/>
                      <a:pt x="4794" y="2293"/>
                    </a:cubicBezTo>
                    <a:cubicBezTo>
                      <a:pt x="4910" y="1990"/>
                      <a:pt x="4751"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8"/>
              <p:cNvSpPr/>
              <p:nvPr/>
            </p:nvSpPr>
            <p:spPr>
              <a:xfrm>
                <a:off x="2626450" y="4208450"/>
                <a:ext cx="122575" cy="66775"/>
              </a:xfrm>
              <a:custGeom>
                <a:avLst/>
                <a:gdLst/>
                <a:ahLst/>
                <a:cxnLst/>
                <a:rect l="l" t="t" r="r" b="b"/>
                <a:pathLst>
                  <a:path w="4903" h="2671" extrusionOk="0">
                    <a:moveTo>
                      <a:pt x="419" y="0"/>
                    </a:moveTo>
                    <a:lnTo>
                      <a:pt x="1" y="1103"/>
                    </a:lnTo>
                    <a:lnTo>
                      <a:pt x="4030" y="2631"/>
                    </a:lnTo>
                    <a:cubicBezTo>
                      <a:pt x="4099" y="2658"/>
                      <a:pt x="4170" y="2670"/>
                      <a:pt x="4239" y="2670"/>
                    </a:cubicBezTo>
                    <a:cubicBezTo>
                      <a:pt x="4476" y="2670"/>
                      <a:pt x="4698" y="2526"/>
                      <a:pt x="4787" y="2293"/>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8"/>
              <p:cNvSpPr/>
              <p:nvPr/>
            </p:nvSpPr>
            <p:spPr>
              <a:xfrm>
                <a:off x="2520300" y="4487600"/>
                <a:ext cx="122750" cy="66850"/>
              </a:xfrm>
              <a:custGeom>
                <a:avLst/>
                <a:gdLst/>
                <a:ahLst/>
                <a:cxnLst/>
                <a:rect l="l" t="t" r="r" b="b"/>
                <a:pathLst>
                  <a:path w="4910" h="2674" extrusionOk="0">
                    <a:moveTo>
                      <a:pt x="419" y="1"/>
                    </a:moveTo>
                    <a:lnTo>
                      <a:pt x="0" y="1104"/>
                    </a:lnTo>
                    <a:lnTo>
                      <a:pt x="4030" y="2632"/>
                    </a:lnTo>
                    <a:cubicBezTo>
                      <a:pt x="4102" y="2660"/>
                      <a:pt x="4175" y="2674"/>
                      <a:pt x="4247" y="2674"/>
                    </a:cubicBezTo>
                    <a:cubicBezTo>
                      <a:pt x="4485" y="2674"/>
                      <a:pt x="4706" y="2526"/>
                      <a:pt x="4794" y="2293"/>
                    </a:cubicBezTo>
                    <a:cubicBezTo>
                      <a:pt x="4910" y="1990"/>
                      <a:pt x="4758"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8"/>
              <p:cNvSpPr/>
              <p:nvPr/>
            </p:nvSpPr>
            <p:spPr>
              <a:xfrm>
                <a:off x="2557425" y="4390100"/>
                <a:ext cx="122575" cy="66775"/>
              </a:xfrm>
              <a:custGeom>
                <a:avLst/>
                <a:gdLst/>
                <a:ahLst/>
                <a:cxnLst/>
                <a:rect l="l" t="t" r="r" b="b"/>
                <a:pathLst>
                  <a:path w="4903" h="2671" extrusionOk="0">
                    <a:moveTo>
                      <a:pt x="419" y="1"/>
                    </a:moveTo>
                    <a:lnTo>
                      <a:pt x="1" y="1104"/>
                    </a:lnTo>
                    <a:lnTo>
                      <a:pt x="4030" y="2632"/>
                    </a:lnTo>
                    <a:cubicBezTo>
                      <a:pt x="4099" y="2658"/>
                      <a:pt x="4170" y="2671"/>
                      <a:pt x="4239" y="2671"/>
                    </a:cubicBezTo>
                    <a:cubicBezTo>
                      <a:pt x="4476" y="2671"/>
                      <a:pt x="4698" y="2527"/>
                      <a:pt x="4787" y="2293"/>
                    </a:cubicBezTo>
                    <a:cubicBezTo>
                      <a:pt x="4903" y="1990"/>
                      <a:pt x="4751"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8"/>
              <p:cNvSpPr/>
              <p:nvPr/>
            </p:nvSpPr>
            <p:spPr>
              <a:xfrm>
                <a:off x="2482625" y="4586900"/>
                <a:ext cx="118450" cy="65150"/>
              </a:xfrm>
              <a:custGeom>
                <a:avLst/>
                <a:gdLst/>
                <a:ahLst/>
                <a:cxnLst/>
                <a:rect l="l" t="t" r="r" b="b"/>
                <a:pathLst>
                  <a:path w="4738" h="2606" extrusionOk="0">
                    <a:moveTo>
                      <a:pt x="419" y="1"/>
                    </a:moveTo>
                    <a:lnTo>
                      <a:pt x="1" y="1097"/>
                    </a:lnTo>
                    <a:lnTo>
                      <a:pt x="3865" y="2567"/>
                    </a:lnTo>
                    <a:cubicBezTo>
                      <a:pt x="3932" y="2593"/>
                      <a:pt x="4001" y="2605"/>
                      <a:pt x="4069" y="2605"/>
                    </a:cubicBezTo>
                    <a:cubicBezTo>
                      <a:pt x="4307" y="2605"/>
                      <a:pt x="4532" y="2457"/>
                      <a:pt x="4622" y="2221"/>
                    </a:cubicBezTo>
                    <a:cubicBezTo>
                      <a:pt x="4737" y="1919"/>
                      <a:pt x="4586" y="1580"/>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8"/>
              <p:cNvSpPr/>
              <p:nvPr/>
            </p:nvSpPr>
            <p:spPr>
              <a:xfrm>
                <a:off x="2413600" y="4768575"/>
                <a:ext cx="118450" cy="65150"/>
              </a:xfrm>
              <a:custGeom>
                <a:avLst/>
                <a:gdLst/>
                <a:ahLst/>
                <a:cxnLst/>
                <a:rect l="l" t="t" r="r" b="b"/>
                <a:pathLst>
                  <a:path w="4738" h="2606" extrusionOk="0">
                    <a:moveTo>
                      <a:pt x="419" y="1"/>
                    </a:moveTo>
                    <a:lnTo>
                      <a:pt x="1" y="1096"/>
                    </a:lnTo>
                    <a:lnTo>
                      <a:pt x="3865" y="2567"/>
                    </a:lnTo>
                    <a:cubicBezTo>
                      <a:pt x="3933" y="2593"/>
                      <a:pt x="4004" y="2606"/>
                      <a:pt x="4073" y="2606"/>
                    </a:cubicBezTo>
                    <a:cubicBezTo>
                      <a:pt x="4310" y="2606"/>
                      <a:pt x="4532" y="2461"/>
                      <a:pt x="4622" y="2221"/>
                    </a:cubicBezTo>
                    <a:cubicBezTo>
                      <a:pt x="4737" y="1918"/>
                      <a:pt x="4586" y="1579"/>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8"/>
              <p:cNvSpPr/>
              <p:nvPr/>
            </p:nvSpPr>
            <p:spPr>
              <a:xfrm>
                <a:off x="2450725" y="4671075"/>
                <a:ext cx="118450" cy="65125"/>
              </a:xfrm>
              <a:custGeom>
                <a:avLst/>
                <a:gdLst/>
                <a:ahLst/>
                <a:cxnLst/>
                <a:rect l="l" t="t" r="r" b="b"/>
                <a:pathLst>
                  <a:path w="4738" h="2605" extrusionOk="0">
                    <a:moveTo>
                      <a:pt x="419" y="1"/>
                    </a:moveTo>
                    <a:lnTo>
                      <a:pt x="1" y="1096"/>
                    </a:lnTo>
                    <a:lnTo>
                      <a:pt x="3858" y="2567"/>
                    </a:lnTo>
                    <a:cubicBezTo>
                      <a:pt x="3925" y="2593"/>
                      <a:pt x="3994" y="2605"/>
                      <a:pt x="4063" y="2605"/>
                    </a:cubicBezTo>
                    <a:cubicBezTo>
                      <a:pt x="4303" y="2605"/>
                      <a:pt x="4532" y="2456"/>
                      <a:pt x="4622" y="2221"/>
                    </a:cubicBezTo>
                    <a:cubicBezTo>
                      <a:pt x="4737" y="1918"/>
                      <a:pt x="4579" y="1579"/>
                      <a:pt x="4276"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8"/>
              <p:cNvSpPr/>
              <p:nvPr/>
            </p:nvSpPr>
            <p:spPr>
              <a:xfrm>
                <a:off x="2390000" y="3180925"/>
                <a:ext cx="695700" cy="1719775"/>
              </a:xfrm>
              <a:custGeom>
                <a:avLst/>
                <a:gdLst/>
                <a:ahLst/>
                <a:cxnLst/>
                <a:rect l="l" t="t" r="r" b="b"/>
                <a:pathLst>
                  <a:path w="27828" h="68791" extrusionOk="0">
                    <a:moveTo>
                      <a:pt x="27088" y="1"/>
                    </a:moveTo>
                    <a:cubicBezTo>
                      <a:pt x="26186" y="1"/>
                      <a:pt x="25287" y="507"/>
                      <a:pt x="24915" y="1495"/>
                    </a:cubicBezTo>
                    <a:lnTo>
                      <a:pt x="483" y="65828"/>
                    </a:lnTo>
                    <a:cubicBezTo>
                      <a:pt x="0" y="67089"/>
                      <a:pt x="685" y="68337"/>
                      <a:pt x="1752" y="68791"/>
                    </a:cubicBezTo>
                    <a:lnTo>
                      <a:pt x="27827" y="118"/>
                    </a:lnTo>
                    <a:cubicBezTo>
                      <a:pt x="27588" y="40"/>
                      <a:pt x="27338" y="1"/>
                      <a:pt x="2708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8"/>
              <p:cNvSpPr/>
              <p:nvPr/>
            </p:nvSpPr>
            <p:spPr>
              <a:xfrm>
                <a:off x="2696575" y="4528925"/>
                <a:ext cx="348025" cy="187875"/>
              </a:xfrm>
              <a:custGeom>
                <a:avLst/>
                <a:gdLst/>
                <a:ahLst/>
                <a:cxnLst/>
                <a:rect l="l" t="t" r="r" b="b"/>
                <a:pathLst>
                  <a:path w="13921" h="7515" extrusionOk="0">
                    <a:moveTo>
                      <a:pt x="9019" y="0"/>
                    </a:moveTo>
                    <a:cubicBezTo>
                      <a:pt x="4336" y="0"/>
                      <a:pt x="1" y="5524"/>
                      <a:pt x="728" y="6919"/>
                    </a:cubicBezTo>
                    <a:cubicBezTo>
                      <a:pt x="946" y="7333"/>
                      <a:pt x="1685" y="7515"/>
                      <a:pt x="2709" y="7515"/>
                    </a:cubicBezTo>
                    <a:cubicBezTo>
                      <a:pt x="6391" y="7515"/>
                      <a:pt x="13761" y="5169"/>
                      <a:pt x="13863" y="2868"/>
                    </a:cubicBezTo>
                    <a:cubicBezTo>
                      <a:pt x="13920" y="1592"/>
                      <a:pt x="11751" y="482"/>
                      <a:pt x="10294" y="143"/>
                    </a:cubicBezTo>
                    <a:cubicBezTo>
                      <a:pt x="9869" y="45"/>
                      <a:pt x="9443" y="0"/>
                      <a:pt x="901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8"/>
              <p:cNvSpPr/>
              <p:nvPr/>
            </p:nvSpPr>
            <p:spPr>
              <a:xfrm>
                <a:off x="3119275" y="4467425"/>
                <a:ext cx="106625" cy="83725"/>
              </a:xfrm>
              <a:custGeom>
                <a:avLst/>
                <a:gdLst/>
                <a:ahLst/>
                <a:cxnLst/>
                <a:rect l="l" t="t" r="r" b="b"/>
                <a:pathLst>
                  <a:path w="4265" h="3349" extrusionOk="0">
                    <a:moveTo>
                      <a:pt x="2991" y="0"/>
                    </a:moveTo>
                    <a:cubicBezTo>
                      <a:pt x="1867" y="0"/>
                      <a:pt x="1" y="1674"/>
                      <a:pt x="256" y="2480"/>
                    </a:cubicBezTo>
                    <a:cubicBezTo>
                      <a:pt x="393" y="2924"/>
                      <a:pt x="1244" y="3349"/>
                      <a:pt x="2101" y="3349"/>
                    </a:cubicBezTo>
                    <a:cubicBezTo>
                      <a:pt x="2651" y="3349"/>
                      <a:pt x="3204" y="3174"/>
                      <a:pt x="3573" y="2718"/>
                    </a:cubicBezTo>
                    <a:cubicBezTo>
                      <a:pt x="4265" y="1875"/>
                      <a:pt x="4020" y="426"/>
                      <a:pt x="3378" y="87"/>
                    </a:cubicBezTo>
                    <a:cubicBezTo>
                      <a:pt x="3265" y="28"/>
                      <a:pt x="3134" y="0"/>
                      <a:pt x="299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 name="Google Shape;2063;p38"/>
            <p:cNvGrpSpPr/>
            <p:nvPr/>
          </p:nvGrpSpPr>
          <p:grpSpPr>
            <a:xfrm flipH="1">
              <a:off x="4654700" y="-127475"/>
              <a:ext cx="1288450" cy="1640350"/>
              <a:chOff x="659300" y="3268175"/>
              <a:chExt cx="1288450" cy="1640350"/>
            </a:xfrm>
          </p:grpSpPr>
          <p:sp>
            <p:nvSpPr>
              <p:cNvPr id="2064" name="Google Shape;2064;p38"/>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8"/>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8"/>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8"/>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8"/>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8"/>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8"/>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8"/>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8"/>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8"/>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8"/>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8"/>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8"/>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8"/>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8"/>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8"/>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8"/>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8"/>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8"/>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8"/>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8"/>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8"/>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8"/>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 name="Google Shape;2087;p38"/>
            <p:cNvGrpSpPr/>
            <p:nvPr/>
          </p:nvGrpSpPr>
          <p:grpSpPr>
            <a:xfrm rot="-1063801" flipH="1">
              <a:off x="1357701" y="-343770"/>
              <a:ext cx="1570468" cy="1800987"/>
              <a:chOff x="3056825" y="-2290075"/>
              <a:chExt cx="1465250" cy="1680325"/>
            </a:xfrm>
          </p:grpSpPr>
          <p:sp>
            <p:nvSpPr>
              <p:cNvPr id="2088" name="Google Shape;2088;p38"/>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8"/>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8"/>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8"/>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8"/>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8"/>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8"/>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8"/>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8"/>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8"/>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8"/>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8"/>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8"/>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8"/>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8"/>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 name="Google Shape;2103;p38"/>
            <p:cNvGrpSpPr/>
            <p:nvPr/>
          </p:nvGrpSpPr>
          <p:grpSpPr>
            <a:xfrm flipH="1">
              <a:off x="713088" y="983892"/>
              <a:ext cx="841496" cy="855191"/>
              <a:chOff x="5967275" y="1212450"/>
              <a:chExt cx="1139775" cy="1158325"/>
            </a:xfrm>
          </p:grpSpPr>
          <p:sp>
            <p:nvSpPr>
              <p:cNvPr id="2104" name="Google Shape;2104;p38"/>
              <p:cNvSpPr/>
              <p:nvPr/>
            </p:nvSpPr>
            <p:spPr>
              <a:xfrm>
                <a:off x="6042250" y="1226925"/>
                <a:ext cx="1064800" cy="1143850"/>
              </a:xfrm>
              <a:custGeom>
                <a:avLst/>
                <a:gdLst/>
                <a:ahLst/>
                <a:cxnLst/>
                <a:rect l="l" t="t" r="r" b="b"/>
                <a:pathLst>
                  <a:path w="42592" h="45754" extrusionOk="0">
                    <a:moveTo>
                      <a:pt x="21295" y="0"/>
                    </a:moveTo>
                    <a:cubicBezTo>
                      <a:pt x="20316" y="0"/>
                      <a:pt x="19570" y="215"/>
                      <a:pt x="19227" y="731"/>
                    </a:cubicBezTo>
                    <a:cubicBezTo>
                      <a:pt x="18477" y="1863"/>
                      <a:pt x="19854" y="4206"/>
                      <a:pt x="21765" y="6621"/>
                    </a:cubicBezTo>
                    <a:cubicBezTo>
                      <a:pt x="18593" y="8754"/>
                      <a:pt x="15428" y="10881"/>
                      <a:pt x="12256" y="13008"/>
                    </a:cubicBezTo>
                    <a:cubicBezTo>
                      <a:pt x="10003" y="11059"/>
                      <a:pt x="7696" y="10057"/>
                      <a:pt x="5982" y="10057"/>
                    </a:cubicBezTo>
                    <a:cubicBezTo>
                      <a:pt x="5261" y="10057"/>
                      <a:pt x="4645" y="10234"/>
                      <a:pt x="4182" y="10593"/>
                    </a:cubicBezTo>
                    <a:cubicBezTo>
                      <a:pt x="2617" y="11811"/>
                      <a:pt x="3151" y="14868"/>
                      <a:pt x="3396" y="16281"/>
                    </a:cubicBezTo>
                    <a:cubicBezTo>
                      <a:pt x="4261" y="21219"/>
                      <a:pt x="7253" y="25068"/>
                      <a:pt x="10172" y="27757"/>
                    </a:cubicBezTo>
                    <a:cubicBezTo>
                      <a:pt x="1781" y="40647"/>
                      <a:pt x="1" y="44987"/>
                      <a:pt x="837" y="45657"/>
                    </a:cubicBezTo>
                    <a:cubicBezTo>
                      <a:pt x="915" y="45720"/>
                      <a:pt x="1020" y="45754"/>
                      <a:pt x="1154" y="45754"/>
                    </a:cubicBezTo>
                    <a:cubicBezTo>
                      <a:pt x="2465" y="45754"/>
                      <a:pt x="6606" y="42548"/>
                      <a:pt x="16574" y="32299"/>
                    </a:cubicBezTo>
                    <a:cubicBezTo>
                      <a:pt x="17722" y="32884"/>
                      <a:pt x="22374" y="35238"/>
                      <a:pt x="27057" y="35238"/>
                    </a:cubicBezTo>
                    <a:cubicBezTo>
                      <a:pt x="28727" y="35238"/>
                      <a:pt x="30402" y="34938"/>
                      <a:pt x="31922" y="34152"/>
                    </a:cubicBezTo>
                    <a:cubicBezTo>
                      <a:pt x="32383" y="33907"/>
                      <a:pt x="35757" y="32162"/>
                      <a:pt x="35534" y="30302"/>
                    </a:cubicBezTo>
                    <a:cubicBezTo>
                      <a:pt x="35375" y="28997"/>
                      <a:pt x="33760" y="27844"/>
                      <a:pt x="31605" y="27440"/>
                    </a:cubicBezTo>
                    <a:cubicBezTo>
                      <a:pt x="32513" y="23749"/>
                      <a:pt x="33429" y="20051"/>
                      <a:pt x="34344" y="16360"/>
                    </a:cubicBezTo>
                    <a:cubicBezTo>
                      <a:pt x="36791" y="17903"/>
                      <a:pt x="38953" y="18779"/>
                      <a:pt x="40332" y="18779"/>
                    </a:cubicBezTo>
                    <a:cubicBezTo>
                      <a:pt x="40866" y="18779"/>
                      <a:pt x="41283" y="18647"/>
                      <a:pt x="41553" y="18371"/>
                    </a:cubicBezTo>
                    <a:cubicBezTo>
                      <a:pt x="42591" y="17319"/>
                      <a:pt x="41207" y="14421"/>
                      <a:pt x="40508" y="12957"/>
                    </a:cubicBezTo>
                    <a:cubicBezTo>
                      <a:pt x="37350" y="6354"/>
                      <a:pt x="31489" y="3283"/>
                      <a:pt x="30386" y="2728"/>
                    </a:cubicBezTo>
                    <a:cubicBezTo>
                      <a:pt x="27680" y="1357"/>
                      <a:pt x="23753" y="0"/>
                      <a:pt x="2129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8"/>
              <p:cNvSpPr/>
              <p:nvPr/>
            </p:nvSpPr>
            <p:spPr>
              <a:xfrm>
                <a:off x="5967275" y="1778300"/>
                <a:ext cx="537100" cy="578050"/>
              </a:xfrm>
              <a:custGeom>
                <a:avLst/>
                <a:gdLst/>
                <a:ahLst/>
                <a:cxnLst/>
                <a:rect l="l" t="t" r="r" b="b"/>
                <a:pathLst>
                  <a:path w="21484" h="23122" extrusionOk="0">
                    <a:moveTo>
                      <a:pt x="13654" y="0"/>
                    </a:moveTo>
                    <a:cubicBezTo>
                      <a:pt x="2351" y="16905"/>
                      <a:pt x="1" y="22269"/>
                      <a:pt x="938" y="23026"/>
                    </a:cubicBezTo>
                    <a:cubicBezTo>
                      <a:pt x="1016" y="23088"/>
                      <a:pt x="1120" y="23121"/>
                      <a:pt x="1254" y="23121"/>
                    </a:cubicBezTo>
                    <a:cubicBezTo>
                      <a:pt x="2759" y="23121"/>
                      <a:pt x="7984" y="18912"/>
                      <a:pt x="21483" y="4657"/>
                    </a:cubicBezTo>
                    <a:cubicBezTo>
                      <a:pt x="18874" y="3107"/>
                      <a:pt x="16264" y="1557"/>
                      <a:pt x="136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8"/>
              <p:cNvSpPr/>
              <p:nvPr/>
            </p:nvSpPr>
            <p:spPr>
              <a:xfrm>
                <a:off x="6177250" y="1778300"/>
                <a:ext cx="267650" cy="293775"/>
              </a:xfrm>
              <a:custGeom>
                <a:avLst/>
                <a:gdLst/>
                <a:ahLst/>
                <a:cxnLst/>
                <a:rect l="l" t="t" r="r" b="b"/>
                <a:pathLst>
                  <a:path w="10706" h="11751" extrusionOk="0">
                    <a:moveTo>
                      <a:pt x="5255" y="0"/>
                    </a:moveTo>
                    <a:cubicBezTo>
                      <a:pt x="3223" y="3035"/>
                      <a:pt x="1485" y="5695"/>
                      <a:pt x="0" y="8031"/>
                    </a:cubicBezTo>
                    <a:cubicBezTo>
                      <a:pt x="1327" y="9163"/>
                      <a:pt x="2963" y="10295"/>
                      <a:pt x="4967" y="11217"/>
                    </a:cubicBezTo>
                    <a:cubicBezTo>
                      <a:pt x="5400" y="11412"/>
                      <a:pt x="5825" y="11592"/>
                      <a:pt x="6243" y="11751"/>
                    </a:cubicBezTo>
                    <a:cubicBezTo>
                      <a:pt x="7598" y="10374"/>
                      <a:pt x="9083" y="8846"/>
                      <a:pt x="10705" y="7159"/>
                    </a:cubicBezTo>
                    <a:lnTo>
                      <a:pt x="8860" y="2141"/>
                    </a:lnTo>
                    <a:cubicBezTo>
                      <a:pt x="7656" y="1427"/>
                      <a:pt x="6459" y="714"/>
                      <a:pt x="525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8"/>
              <p:cNvSpPr/>
              <p:nvPr/>
            </p:nvSpPr>
            <p:spPr>
              <a:xfrm>
                <a:off x="6035225" y="1212450"/>
                <a:ext cx="999375" cy="880950"/>
              </a:xfrm>
              <a:custGeom>
                <a:avLst/>
                <a:gdLst/>
                <a:ahLst/>
                <a:cxnLst/>
                <a:rect l="l" t="t" r="r" b="b"/>
                <a:pathLst>
                  <a:path w="39975" h="35238" extrusionOk="0">
                    <a:moveTo>
                      <a:pt x="18687" y="1"/>
                    </a:moveTo>
                    <a:cubicBezTo>
                      <a:pt x="17705" y="1"/>
                      <a:pt x="16956" y="217"/>
                      <a:pt x="16610" y="733"/>
                    </a:cubicBezTo>
                    <a:cubicBezTo>
                      <a:pt x="15860" y="1858"/>
                      <a:pt x="17237" y="4208"/>
                      <a:pt x="19148" y="6623"/>
                    </a:cubicBezTo>
                    <a:cubicBezTo>
                      <a:pt x="15983" y="8750"/>
                      <a:pt x="12811" y="10883"/>
                      <a:pt x="9646" y="13010"/>
                    </a:cubicBezTo>
                    <a:cubicBezTo>
                      <a:pt x="7393" y="11061"/>
                      <a:pt x="5082" y="10059"/>
                      <a:pt x="3366" y="10059"/>
                    </a:cubicBezTo>
                    <a:cubicBezTo>
                      <a:pt x="2645" y="10059"/>
                      <a:pt x="2028" y="10237"/>
                      <a:pt x="1565" y="10595"/>
                    </a:cubicBezTo>
                    <a:cubicBezTo>
                      <a:pt x="0" y="11806"/>
                      <a:pt x="534" y="14863"/>
                      <a:pt x="786" y="16276"/>
                    </a:cubicBezTo>
                    <a:cubicBezTo>
                      <a:pt x="2545" y="26332"/>
                      <a:pt x="13106" y="31869"/>
                      <a:pt x="13964" y="32301"/>
                    </a:cubicBezTo>
                    <a:cubicBezTo>
                      <a:pt x="15111" y="32885"/>
                      <a:pt x="19755" y="35238"/>
                      <a:pt x="24433" y="35238"/>
                    </a:cubicBezTo>
                    <a:cubicBezTo>
                      <a:pt x="26105" y="35238"/>
                      <a:pt x="27782" y="34937"/>
                      <a:pt x="29305" y="34147"/>
                    </a:cubicBezTo>
                    <a:cubicBezTo>
                      <a:pt x="29766" y="33909"/>
                      <a:pt x="33140" y="32157"/>
                      <a:pt x="32917" y="30304"/>
                    </a:cubicBezTo>
                    <a:cubicBezTo>
                      <a:pt x="32758" y="29000"/>
                      <a:pt x="31150" y="27839"/>
                      <a:pt x="28988" y="27435"/>
                    </a:cubicBezTo>
                    <a:cubicBezTo>
                      <a:pt x="29896" y="23751"/>
                      <a:pt x="30812" y="20053"/>
                      <a:pt x="31727" y="16362"/>
                    </a:cubicBezTo>
                    <a:cubicBezTo>
                      <a:pt x="34176" y="17901"/>
                      <a:pt x="36340" y="18780"/>
                      <a:pt x="37718" y="18780"/>
                    </a:cubicBezTo>
                    <a:cubicBezTo>
                      <a:pt x="38251" y="18780"/>
                      <a:pt x="38667" y="18649"/>
                      <a:pt x="38936" y="18374"/>
                    </a:cubicBezTo>
                    <a:cubicBezTo>
                      <a:pt x="39974" y="17314"/>
                      <a:pt x="38590" y="14416"/>
                      <a:pt x="37891" y="12952"/>
                    </a:cubicBezTo>
                    <a:cubicBezTo>
                      <a:pt x="34741" y="6349"/>
                      <a:pt x="28872" y="3278"/>
                      <a:pt x="27769" y="2723"/>
                    </a:cubicBezTo>
                    <a:cubicBezTo>
                      <a:pt x="25065" y="1353"/>
                      <a:pt x="21146" y="1"/>
                      <a:pt x="186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8"/>
              <p:cNvSpPr/>
              <p:nvPr/>
            </p:nvSpPr>
            <p:spPr>
              <a:xfrm>
                <a:off x="6276375" y="1378000"/>
                <a:ext cx="483550" cy="520350"/>
              </a:xfrm>
              <a:custGeom>
                <a:avLst/>
                <a:gdLst/>
                <a:ahLst/>
                <a:cxnLst/>
                <a:rect l="l" t="t" r="r" b="b"/>
                <a:pathLst>
                  <a:path w="19342" h="20814" extrusionOk="0">
                    <a:moveTo>
                      <a:pt x="9502" y="1"/>
                    </a:moveTo>
                    <a:cubicBezTo>
                      <a:pt x="6337" y="2128"/>
                      <a:pt x="3165" y="4261"/>
                      <a:pt x="0" y="6388"/>
                    </a:cubicBezTo>
                    <a:cubicBezTo>
                      <a:pt x="570" y="8154"/>
                      <a:pt x="2350" y="12804"/>
                      <a:pt x="7108" y="16481"/>
                    </a:cubicBezTo>
                    <a:cubicBezTo>
                      <a:pt x="12190" y="20395"/>
                      <a:pt x="17525" y="20770"/>
                      <a:pt x="19342" y="20813"/>
                    </a:cubicBezTo>
                    <a:cubicBezTo>
                      <a:pt x="18895" y="20777"/>
                      <a:pt x="11880" y="20020"/>
                      <a:pt x="8600" y="13619"/>
                    </a:cubicBezTo>
                    <a:cubicBezTo>
                      <a:pt x="6394" y="9293"/>
                      <a:pt x="6740" y="4060"/>
                      <a:pt x="950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8"/>
              <p:cNvSpPr/>
              <p:nvPr/>
            </p:nvSpPr>
            <p:spPr>
              <a:xfrm>
                <a:off x="6035225" y="1466675"/>
                <a:ext cx="821675" cy="626725"/>
              </a:xfrm>
              <a:custGeom>
                <a:avLst/>
                <a:gdLst/>
                <a:ahLst/>
                <a:cxnLst/>
                <a:rect l="l" t="t" r="r" b="b"/>
                <a:pathLst>
                  <a:path w="32867" h="25069" extrusionOk="0">
                    <a:moveTo>
                      <a:pt x="2473" y="1"/>
                    </a:moveTo>
                    <a:cubicBezTo>
                      <a:pt x="2127" y="87"/>
                      <a:pt x="1824" y="231"/>
                      <a:pt x="1565" y="426"/>
                    </a:cubicBezTo>
                    <a:cubicBezTo>
                      <a:pt x="0" y="1637"/>
                      <a:pt x="534" y="4694"/>
                      <a:pt x="786" y="6107"/>
                    </a:cubicBezTo>
                    <a:cubicBezTo>
                      <a:pt x="2545" y="16163"/>
                      <a:pt x="13106" y="21700"/>
                      <a:pt x="13964" y="22132"/>
                    </a:cubicBezTo>
                    <a:cubicBezTo>
                      <a:pt x="15111" y="22716"/>
                      <a:pt x="19755" y="25069"/>
                      <a:pt x="24433" y="25069"/>
                    </a:cubicBezTo>
                    <a:cubicBezTo>
                      <a:pt x="26105" y="25069"/>
                      <a:pt x="27782" y="24768"/>
                      <a:pt x="29305" y="23978"/>
                    </a:cubicBezTo>
                    <a:cubicBezTo>
                      <a:pt x="29723" y="23769"/>
                      <a:pt x="32463" y="22341"/>
                      <a:pt x="32866" y="20712"/>
                    </a:cubicBezTo>
                    <a:lnTo>
                      <a:pt x="32866" y="20712"/>
                    </a:lnTo>
                    <a:cubicBezTo>
                      <a:pt x="30352" y="21405"/>
                      <a:pt x="27822" y="21741"/>
                      <a:pt x="25353" y="21741"/>
                    </a:cubicBezTo>
                    <a:cubicBezTo>
                      <a:pt x="18415" y="21741"/>
                      <a:pt x="11964" y="19084"/>
                      <a:pt x="7721" y="14202"/>
                    </a:cubicBezTo>
                    <a:cubicBezTo>
                      <a:pt x="3381" y="9221"/>
                      <a:pt x="2574" y="3310"/>
                      <a:pt x="247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8"/>
              <p:cNvSpPr/>
              <p:nvPr/>
            </p:nvSpPr>
            <p:spPr>
              <a:xfrm>
                <a:off x="6431725" y="1213650"/>
                <a:ext cx="587375" cy="468325"/>
              </a:xfrm>
              <a:custGeom>
                <a:avLst/>
                <a:gdLst/>
                <a:ahLst/>
                <a:cxnLst/>
                <a:rect l="l" t="t" r="r" b="b"/>
                <a:pathLst>
                  <a:path w="23495" h="18733" extrusionOk="0">
                    <a:moveTo>
                      <a:pt x="2163" y="0"/>
                    </a:moveTo>
                    <a:cubicBezTo>
                      <a:pt x="1514" y="80"/>
                      <a:pt x="1017" y="289"/>
                      <a:pt x="750" y="685"/>
                    </a:cubicBezTo>
                    <a:cubicBezTo>
                      <a:pt x="0" y="1810"/>
                      <a:pt x="1377" y="4160"/>
                      <a:pt x="3288" y="6575"/>
                    </a:cubicBezTo>
                    <a:cubicBezTo>
                      <a:pt x="4167" y="8038"/>
                      <a:pt x="5573" y="9999"/>
                      <a:pt x="7735" y="11874"/>
                    </a:cubicBezTo>
                    <a:cubicBezTo>
                      <a:pt x="10806" y="14534"/>
                      <a:pt x="13957" y="15745"/>
                      <a:pt x="15867" y="16314"/>
                    </a:cubicBezTo>
                    <a:cubicBezTo>
                      <a:pt x="18316" y="17853"/>
                      <a:pt x="20480" y="18732"/>
                      <a:pt x="21858" y="18732"/>
                    </a:cubicBezTo>
                    <a:cubicBezTo>
                      <a:pt x="22391" y="18732"/>
                      <a:pt x="22807" y="18601"/>
                      <a:pt x="23076" y="18326"/>
                    </a:cubicBezTo>
                    <a:cubicBezTo>
                      <a:pt x="23415" y="17987"/>
                      <a:pt x="23494" y="17446"/>
                      <a:pt x="23429" y="16833"/>
                    </a:cubicBezTo>
                    <a:cubicBezTo>
                      <a:pt x="20430" y="16084"/>
                      <a:pt x="15608" y="14426"/>
                      <a:pt x="10814" y="10576"/>
                    </a:cubicBezTo>
                    <a:cubicBezTo>
                      <a:pt x="6186" y="6856"/>
                      <a:pt x="3554" y="2689"/>
                      <a:pt x="216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38"/>
            <p:cNvGrpSpPr/>
            <p:nvPr/>
          </p:nvGrpSpPr>
          <p:grpSpPr>
            <a:xfrm rot="3626901">
              <a:off x="7668433" y="1048558"/>
              <a:ext cx="670823" cy="1064441"/>
              <a:chOff x="4491600" y="1128725"/>
              <a:chExt cx="911950" cy="1447225"/>
            </a:xfrm>
          </p:grpSpPr>
          <p:sp>
            <p:nvSpPr>
              <p:cNvPr id="2112" name="Google Shape;2112;p38"/>
              <p:cNvSpPr/>
              <p:nvPr/>
            </p:nvSpPr>
            <p:spPr>
              <a:xfrm>
                <a:off x="4568550" y="1144125"/>
                <a:ext cx="835000" cy="1431825"/>
              </a:xfrm>
              <a:custGeom>
                <a:avLst/>
                <a:gdLst/>
                <a:ahLst/>
                <a:cxnLst/>
                <a:rect l="l" t="t" r="r" b="b"/>
                <a:pathLst>
                  <a:path w="33400" h="57273" extrusionOk="0">
                    <a:moveTo>
                      <a:pt x="12217" y="20788"/>
                    </a:moveTo>
                    <a:cubicBezTo>
                      <a:pt x="12235" y="20788"/>
                      <a:pt x="12294" y="20824"/>
                      <a:pt x="12353" y="20863"/>
                    </a:cubicBezTo>
                    <a:lnTo>
                      <a:pt x="12353" y="20863"/>
                    </a:lnTo>
                    <a:cubicBezTo>
                      <a:pt x="12335" y="20860"/>
                      <a:pt x="12317" y="20857"/>
                      <a:pt x="12299" y="20854"/>
                    </a:cubicBezTo>
                    <a:lnTo>
                      <a:pt x="12299" y="20854"/>
                    </a:lnTo>
                    <a:cubicBezTo>
                      <a:pt x="12320" y="20858"/>
                      <a:pt x="12338" y="20861"/>
                      <a:pt x="12355" y="20864"/>
                    </a:cubicBezTo>
                    <a:lnTo>
                      <a:pt x="12355" y="20864"/>
                    </a:lnTo>
                    <a:cubicBezTo>
                      <a:pt x="12360" y="20867"/>
                      <a:pt x="12365" y="20871"/>
                      <a:pt x="12370" y="20874"/>
                    </a:cubicBezTo>
                    <a:lnTo>
                      <a:pt x="12370" y="20874"/>
                    </a:lnTo>
                    <a:cubicBezTo>
                      <a:pt x="12290" y="20858"/>
                      <a:pt x="12186" y="20826"/>
                      <a:pt x="12213" y="20789"/>
                    </a:cubicBezTo>
                    <a:cubicBezTo>
                      <a:pt x="12213" y="20788"/>
                      <a:pt x="12215" y="20788"/>
                      <a:pt x="12217" y="20788"/>
                    </a:cubicBezTo>
                    <a:close/>
                    <a:moveTo>
                      <a:pt x="26553" y="54174"/>
                    </a:moveTo>
                    <a:cubicBezTo>
                      <a:pt x="26552" y="54174"/>
                      <a:pt x="26577" y="54179"/>
                      <a:pt x="26613" y="54185"/>
                    </a:cubicBezTo>
                    <a:lnTo>
                      <a:pt x="26613" y="54185"/>
                    </a:lnTo>
                    <a:cubicBezTo>
                      <a:pt x="26571" y="54177"/>
                      <a:pt x="26554" y="54174"/>
                      <a:pt x="26553" y="54174"/>
                    </a:cubicBezTo>
                    <a:close/>
                    <a:moveTo>
                      <a:pt x="8560" y="0"/>
                    </a:moveTo>
                    <a:cubicBezTo>
                      <a:pt x="6903" y="0"/>
                      <a:pt x="5288" y="615"/>
                      <a:pt x="3987" y="2024"/>
                    </a:cubicBezTo>
                    <a:cubicBezTo>
                      <a:pt x="722" y="5571"/>
                      <a:pt x="239" y="11230"/>
                      <a:pt x="159" y="15801"/>
                    </a:cubicBezTo>
                    <a:cubicBezTo>
                      <a:pt x="1" y="24279"/>
                      <a:pt x="1702" y="32821"/>
                      <a:pt x="3886" y="40975"/>
                    </a:cubicBezTo>
                    <a:cubicBezTo>
                      <a:pt x="4586" y="43599"/>
                      <a:pt x="5364" y="46201"/>
                      <a:pt x="6193" y="48789"/>
                    </a:cubicBezTo>
                    <a:cubicBezTo>
                      <a:pt x="6434" y="49536"/>
                      <a:pt x="7047" y="49859"/>
                      <a:pt x="7661" y="49859"/>
                    </a:cubicBezTo>
                    <a:cubicBezTo>
                      <a:pt x="8593" y="49859"/>
                      <a:pt x="9528" y="49113"/>
                      <a:pt x="9163" y="47974"/>
                    </a:cubicBezTo>
                    <a:cubicBezTo>
                      <a:pt x="6431" y="39446"/>
                      <a:pt x="4160" y="30608"/>
                      <a:pt x="3439" y="21705"/>
                    </a:cubicBezTo>
                    <a:cubicBezTo>
                      <a:pt x="3187" y="18627"/>
                      <a:pt x="3122" y="15505"/>
                      <a:pt x="3425" y="12427"/>
                    </a:cubicBezTo>
                    <a:cubicBezTo>
                      <a:pt x="3461" y="12095"/>
                      <a:pt x="3497" y="11771"/>
                      <a:pt x="3540" y="11439"/>
                    </a:cubicBezTo>
                    <a:cubicBezTo>
                      <a:pt x="3546" y="11393"/>
                      <a:pt x="3548" y="11376"/>
                      <a:pt x="3547" y="11376"/>
                    </a:cubicBezTo>
                    <a:lnTo>
                      <a:pt x="3547" y="11376"/>
                    </a:lnTo>
                    <a:cubicBezTo>
                      <a:pt x="3546" y="11376"/>
                      <a:pt x="3530" y="11489"/>
                      <a:pt x="3527" y="11524"/>
                    </a:cubicBezTo>
                    <a:lnTo>
                      <a:pt x="3527" y="11524"/>
                    </a:lnTo>
                    <a:cubicBezTo>
                      <a:pt x="3534" y="11441"/>
                      <a:pt x="3548" y="11364"/>
                      <a:pt x="3562" y="11281"/>
                    </a:cubicBezTo>
                    <a:cubicBezTo>
                      <a:pt x="3584" y="11115"/>
                      <a:pt x="3612" y="10956"/>
                      <a:pt x="3634" y="10791"/>
                    </a:cubicBezTo>
                    <a:cubicBezTo>
                      <a:pt x="3735" y="10207"/>
                      <a:pt x="3843" y="9630"/>
                      <a:pt x="3980" y="9060"/>
                    </a:cubicBezTo>
                    <a:cubicBezTo>
                      <a:pt x="4103" y="8556"/>
                      <a:pt x="4240" y="8051"/>
                      <a:pt x="4398" y="7561"/>
                    </a:cubicBezTo>
                    <a:cubicBezTo>
                      <a:pt x="4470" y="7337"/>
                      <a:pt x="4542" y="7114"/>
                      <a:pt x="4629" y="6898"/>
                    </a:cubicBezTo>
                    <a:cubicBezTo>
                      <a:pt x="4665" y="6790"/>
                      <a:pt x="4708" y="6689"/>
                      <a:pt x="4744" y="6580"/>
                    </a:cubicBezTo>
                    <a:cubicBezTo>
                      <a:pt x="4756" y="6550"/>
                      <a:pt x="4765" y="6525"/>
                      <a:pt x="4772" y="6505"/>
                    </a:cubicBezTo>
                    <a:lnTo>
                      <a:pt x="4772" y="6505"/>
                    </a:lnTo>
                    <a:cubicBezTo>
                      <a:pt x="4777" y="6496"/>
                      <a:pt x="4782" y="6485"/>
                      <a:pt x="4787" y="6472"/>
                    </a:cubicBezTo>
                    <a:cubicBezTo>
                      <a:pt x="4968" y="6083"/>
                      <a:pt x="5148" y="5701"/>
                      <a:pt x="5364" y="5333"/>
                    </a:cubicBezTo>
                    <a:cubicBezTo>
                      <a:pt x="5458" y="5167"/>
                      <a:pt x="5559" y="5009"/>
                      <a:pt x="5660" y="4850"/>
                    </a:cubicBezTo>
                    <a:cubicBezTo>
                      <a:pt x="5728" y="4745"/>
                      <a:pt x="5976" y="4449"/>
                      <a:pt x="5969" y="4449"/>
                    </a:cubicBezTo>
                    <a:lnTo>
                      <a:pt x="5969" y="4449"/>
                    </a:lnTo>
                    <a:cubicBezTo>
                      <a:pt x="5967" y="4449"/>
                      <a:pt x="5929" y="4490"/>
                      <a:pt x="5833" y="4598"/>
                    </a:cubicBezTo>
                    <a:cubicBezTo>
                      <a:pt x="6063" y="4331"/>
                      <a:pt x="6280" y="4065"/>
                      <a:pt x="6539" y="3827"/>
                    </a:cubicBezTo>
                    <a:cubicBezTo>
                      <a:pt x="6586" y="3786"/>
                      <a:pt x="6637" y="3745"/>
                      <a:pt x="6686" y="3700"/>
                    </a:cubicBezTo>
                    <a:lnTo>
                      <a:pt x="6686" y="3700"/>
                    </a:lnTo>
                    <a:cubicBezTo>
                      <a:pt x="6816" y="3613"/>
                      <a:pt x="6942" y="3516"/>
                      <a:pt x="7080" y="3430"/>
                    </a:cubicBezTo>
                    <a:cubicBezTo>
                      <a:pt x="7191" y="3365"/>
                      <a:pt x="7313" y="3306"/>
                      <a:pt x="7432" y="3242"/>
                    </a:cubicBezTo>
                    <a:lnTo>
                      <a:pt x="7432" y="3242"/>
                    </a:lnTo>
                    <a:cubicBezTo>
                      <a:pt x="7409" y="3250"/>
                      <a:pt x="7385" y="3258"/>
                      <a:pt x="7361" y="3264"/>
                    </a:cubicBezTo>
                    <a:cubicBezTo>
                      <a:pt x="7387" y="3257"/>
                      <a:pt x="7413" y="3248"/>
                      <a:pt x="7439" y="3238"/>
                    </a:cubicBezTo>
                    <a:lnTo>
                      <a:pt x="7439" y="3238"/>
                    </a:lnTo>
                    <a:cubicBezTo>
                      <a:pt x="7437" y="3239"/>
                      <a:pt x="7434" y="3240"/>
                      <a:pt x="7432" y="3242"/>
                    </a:cubicBezTo>
                    <a:lnTo>
                      <a:pt x="7432" y="3242"/>
                    </a:lnTo>
                    <a:cubicBezTo>
                      <a:pt x="7455" y="3233"/>
                      <a:pt x="7476" y="3224"/>
                      <a:pt x="7495" y="3215"/>
                    </a:cubicBezTo>
                    <a:lnTo>
                      <a:pt x="7495" y="3215"/>
                    </a:lnTo>
                    <a:cubicBezTo>
                      <a:pt x="7477" y="3222"/>
                      <a:pt x="7458" y="3230"/>
                      <a:pt x="7439" y="3238"/>
                    </a:cubicBezTo>
                    <a:lnTo>
                      <a:pt x="7439" y="3238"/>
                    </a:lnTo>
                    <a:cubicBezTo>
                      <a:pt x="7449" y="3232"/>
                      <a:pt x="7459" y="3227"/>
                      <a:pt x="7469" y="3221"/>
                    </a:cubicBezTo>
                    <a:cubicBezTo>
                      <a:pt x="7540" y="3182"/>
                      <a:pt x="7572" y="3168"/>
                      <a:pt x="7577" y="3168"/>
                    </a:cubicBezTo>
                    <a:lnTo>
                      <a:pt x="7577" y="3168"/>
                    </a:lnTo>
                    <a:cubicBezTo>
                      <a:pt x="7583" y="3168"/>
                      <a:pt x="7548" y="3190"/>
                      <a:pt x="7495" y="3215"/>
                    </a:cubicBezTo>
                    <a:lnTo>
                      <a:pt x="7495" y="3215"/>
                    </a:lnTo>
                    <a:cubicBezTo>
                      <a:pt x="7530" y="3201"/>
                      <a:pt x="7564" y="3187"/>
                      <a:pt x="7599" y="3178"/>
                    </a:cubicBezTo>
                    <a:cubicBezTo>
                      <a:pt x="7736" y="3135"/>
                      <a:pt x="7873" y="3091"/>
                      <a:pt x="8017" y="3062"/>
                    </a:cubicBezTo>
                    <a:cubicBezTo>
                      <a:pt x="8074" y="3045"/>
                      <a:pt x="8146" y="3042"/>
                      <a:pt x="8209" y="3026"/>
                    </a:cubicBezTo>
                    <a:lnTo>
                      <a:pt x="8209" y="3026"/>
                    </a:lnTo>
                    <a:cubicBezTo>
                      <a:pt x="8486" y="3027"/>
                      <a:pt x="8758" y="3033"/>
                      <a:pt x="9035" y="3040"/>
                    </a:cubicBezTo>
                    <a:lnTo>
                      <a:pt x="9035" y="3040"/>
                    </a:lnTo>
                    <a:cubicBezTo>
                      <a:pt x="9102" y="3052"/>
                      <a:pt x="9176" y="3060"/>
                      <a:pt x="9243" y="3077"/>
                    </a:cubicBezTo>
                    <a:cubicBezTo>
                      <a:pt x="9408" y="3113"/>
                      <a:pt x="9581" y="3156"/>
                      <a:pt x="9747" y="3207"/>
                    </a:cubicBezTo>
                    <a:cubicBezTo>
                      <a:pt x="9896" y="3252"/>
                      <a:pt x="10033" y="3309"/>
                      <a:pt x="10179" y="3362"/>
                    </a:cubicBezTo>
                    <a:lnTo>
                      <a:pt x="10179" y="3362"/>
                    </a:lnTo>
                    <a:cubicBezTo>
                      <a:pt x="10271" y="3410"/>
                      <a:pt x="10369" y="3446"/>
                      <a:pt x="10454" y="3488"/>
                    </a:cubicBezTo>
                    <a:cubicBezTo>
                      <a:pt x="10829" y="3675"/>
                      <a:pt x="11189" y="3884"/>
                      <a:pt x="11535" y="4115"/>
                    </a:cubicBezTo>
                    <a:cubicBezTo>
                      <a:pt x="11702" y="4233"/>
                      <a:pt x="11862" y="4352"/>
                      <a:pt x="12029" y="4470"/>
                    </a:cubicBezTo>
                    <a:lnTo>
                      <a:pt x="12029" y="4470"/>
                    </a:lnTo>
                    <a:cubicBezTo>
                      <a:pt x="12038" y="4478"/>
                      <a:pt x="12049" y="4487"/>
                      <a:pt x="12061" y="4497"/>
                    </a:cubicBezTo>
                    <a:cubicBezTo>
                      <a:pt x="12162" y="4576"/>
                      <a:pt x="12263" y="4656"/>
                      <a:pt x="12357" y="4742"/>
                    </a:cubicBezTo>
                    <a:cubicBezTo>
                      <a:pt x="12753" y="5074"/>
                      <a:pt x="13128" y="5420"/>
                      <a:pt x="13489" y="5787"/>
                    </a:cubicBezTo>
                    <a:cubicBezTo>
                      <a:pt x="13871" y="6177"/>
                      <a:pt x="14238" y="6580"/>
                      <a:pt x="14592" y="6991"/>
                    </a:cubicBezTo>
                    <a:cubicBezTo>
                      <a:pt x="14786" y="7222"/>
                      <a:pt x="14981" y="7460"/>
                      <a:pt x="15168" y="7698"/>
                    </a:cubicBezTo>
                    <a:cubicBezTo>
                      <a:pt x="15203" y="7737"/>
                      <a:pt x="15333" y="7905"/>
                      <a:pt x="15350" y="7926"/>
                    </a:cubicBezTo>
                    <a:lnTo>
                      <a:pt x="15350" y="7926"/>
                    </a:lnTo>
                    <a:cubicBezTo>
                      <a:pt x="15429" y="8031"/>
                      <a:pt x="15510" y="8136"/>
                      <a:pt x="15586" y="8246"/>
                    </a:cubicBezTo>
                    <a:cubicBezTo>
                      <a:pt x="16416" y="9370"/>
                      <a:pt x="17172" y="10545"/>
                      <a:pt x="17879" y="11749"/>
                    </a:cubicBezTo>
                    <a:cubicBezTo>
                      <a:pt x="21930" y="18663"/>
                      <a:pt x="24482" y="26405"/>
                      <a:pt x="26544" y="34126"/>
                    </a:cubicBezTo>
                    <a:cubicBezTo>
                      <a:pt x="27229" y="36692"/>
                      <a:pt x="27698" y="39345"/>
                      <a:pt x="28455" y="41890"/>
                    </a:cubicBezTo>
                    <a:cubicBezTo>
                      <a:pt x="29046" y="43844"/>
                      <a:pt x="29536" y="45891"/>
                      <a:pt x="29702" y="47845"/>
                    </a:cubicBezTo>
                    <a:cubicBezTo>
                      <a:pt x="29767" y="48652"/>
                      <a:pt x="29788" y="49460"/>
                      <a:pt x="29738" y="50267"/>
                    </a:cubicBezTo>
                    <a:cubicBezTo>
                      <a:pt x="29723" y="50433"/>
                      <a:pt x="29709" y="50599"/>
                      <a:pt x="29694" y="50764"/>
                    </a:cubicBezTo>
                    <a:cubicBezTo>
                      <a:pt x="29692" y="50800"/>
                      <a:pt x="29690" y="50825"/>
                      <a:pt x="29690" y="50840"/>
                    </a:cubicBezTo>
                    <a:lnTo>
                      <a:pt x="29690" y="50840"/>
                    </a:lnTo>
                    <a:cubicBezTo>
                      <a:pt x="29685" y="50861"/>
                      <a:pt x="29677" y="50898"/>
                      <a:pt x="29666" y="50959"/>
                    </a:cubicBezTo>
                    <a:cubicBezTo>
                      <a:pt x="29615" y="51269"/>
                      <a:pt x="29558" y="51579"/>
                      <a:pt x="29471" y="51882"/>
                    </a:cubicBezTo>
                    <a:cubicBezTo>
                      <a:pt x="29420" y="52085"/>
                      <a:pt x="29352" y="52283"/>
                      <a:pt x="29283" y="52477"/>
                    </a:cubicBezTo>
                    <a:lnTo>
                      <a:pt x="29283" y="52477"/>
                    </a:lnTo>
                    <a:cubicBezTo>
                      <a:pt x="29275" y="52489"/>
                      <a:pt x="29190" y="52700"/>
                      <a:pt x="29161" y="52754"/>
                    </a:cubicBezTo>
                    <a:cubicBezTo>
                      <a:pt x="29103" y="52877"/>
                      <a:pt x="29038" y="52992"/>
                      <a:pt x="28966" y="53107"/>
                    </a:cubicBezTo>
                    <a:cubicBezTo>
                      <a:pt x="28909" y="53208"/>
                      <a:pt x="28844" y="53295"/>
                      <a:pt x="28786" y="53388"/>
                    </a:cubicBezTo>
                    <a:cubicBezTo>
                      <a:pt x="28782" y="53395"/>
                      <a:pt x="28778" y="53401"/>
                      <a:pt x="28774" y="53407"/>
                    </a:cubicBezTo>
                    <a:lnTo>
                      <a:pt x="28774" y="53407"/>
                    </a:lnTo>
                    <a:cubicBezTo>
                      <a:pt x="28774" y="53408"/>
                      <a:pt x="28773" y="53409"/>
                      <a:pt x="28772" y="53410"/>
                    </a:cubicBezTo>
                    <a:cubicBezTo>
                      <a:pt x="28630" y="53551"/>
                      <a:pt x="28489" y="53687"/>
                      <a:pt x="28343" y="53827"/>
                    </a:cubicBezTo>
                    <a:lnTo>
                      <a:pt x="28343" y="53827"/>
                    </a:lnTo>
                    <a:cubicBezTo>
                      <a:pt x="28384" y="53787"/>
                      <a:pt x="28396" y="53771"/>
                      <a:pt x="28388" y="53771"/>
                    </a:cubicBezTo>
                    <a:cubicBezTo>
                      <a:pt x="28364" y="53771"/>
                      <a:pt x="28125" y="53953"/>
                      <a:pt x="28015" y="54023"/>
                    </a:cubicBezTo>
                    <a:cubicBezTo>
                      <a:pt x="28006" y="54028"/>
                      <a:pt x="27998" y="54034"/>
                      <a:pt x="27991" y="54039"/>
                    </a:cubicBezTo>
                    <a:lnTo>
                      <a:pt x="27991" y="54039"/>
                    </a:lnTo>
                    <a:cubicBezTo>
                      <a:pt x="27902" y="54068"/>
                      <a:pt x="27817" y="54107"/>
                      <a:pt x="27726" y="54131"/>
                    </a:cubicBezTo>
                    <a:cubicBezTo>
                      <a:pt x="27633" y="54160"/>
                      <a:pt x="27539" y="54174"/>
                      <a:pt x="27445" y="54203"/>
                    </a:cubicBezTo>
                    <a:cubicBezTo>
                      <a:pt x="27445" y="54203"/>
                      <a:pt x="27445" y="54203"/>
                      <a:pt x="27445" y="54203"/>
                    </a:cubicBezTo>
                    <a:lnTo>
                      <a:pt x="27445" y="54203"/>
                    </a:lnTo>
                    <a:cubicBezTo>
                      <a:pt x="27282" y="54204"/>
                      <a:pt x="27118" y="54212"/>
                      <a:pt x="26951" y="54212"/>
                    </a:cubicBezTo>
                    <a:cubicBezTo>
                      <a:pt x="26907" y="54212"/>
                      <a:pt x="26863" y="54212"/>
                      <a:pt x="26818" y="54210"/>
                    </a:cubicBezTo>
                    <a:cubicBezTo>
                      <a:pt x="26768" y="54210"/>
                      <a:pt x="26674" y="54196"/>
                      <a:pt x="26613" y="54185"/>
                    </a:cubicBezTo>
                    <a:lnTo>
                      <a:pt x="26613" y="54185"/>
                    </a:lnTo>
                    <a:cubicBezTo>
                      <a:pt x="26648" y="54192"/>
                      <a:pt x="26700" y="54202"/>
                      <a:pt x="26775" y="54217"/>
                    </a:cubicBezTo>
                    <a:cubicBezTo>
                      <a:pt x="26667" y="54196"/>
                      <a:pt x="26559" y="54181"/>
                      <a:pt x="26450" y="54160"/>
                    </a:cubicBezTo>
                    <a:cubicBezTo>
                      <a:pt x="26213" y="54109"/>
                      <a:pt x="25975" y="54037"/>
                      <a:pt x="25744" y="53958"/>
                    </a:cubicBezTo>
                    <a:cubicBezTo>
                      <a:pt x="25712" y="53947"/>
                      <a:pt x="25613" y="53909"/>
                      <a:pt x="25545" y="53883"/>
                    </a:cubicBezTo>
                    <a:lnTo>
                      <a:pt x="25545" y="53883"/>
                    </a:lnTo>
                    <a:cubicBezTo>
                      <a:pt x="25472" y="53851"/>
                      <a:pt x="25362" y="53803"/>
                      <a:pt x="25333" y="53792"/>
                    </a:cubicBezTo>
                    <a:cubicBezTo>
                      <a:pt x="25066" y="53662"/>
                      <a:pt x="24800" y="53511"/>
                      <a:pt x="24547" y="53360"/>
                    </a:cubicBezTo>
                    <a:cubicBezTo>
                      <a:pt x="24309" y="53208"/>
                      <a:pt x="24079" y="53050"/>
                      <a:pt x="23848" y="52891"/>
                    </a:cubicBezTo>
                    <a:cubicBezTo>
                      <a:pt x="23811" y="52863"/>
                      <a:pt x="23792" y="52849"/>
                      <a:pt x="23785" y="52844"/>
                    </a:cubicBezTo>
                    <a:lnTo>
                      <a:pt x="23785" y="52844"/>
                    </a:lnTo>
                    <a:cubicBezTo>
                      <a:pt x="23767" y="52829"/>
                      <a:pt x="23743" y="52809"/>
                      <a:pt x="23711" y="52783"/>
                    </a:cubicBezTo>
                    <a:cubicBezTo>
                      <a:pt x="23581" y="52675"/>
                      <a:pt x="23452" y="52567"/>
                      <a:pt x="23315" y="52451"/>
                    </a:cubicBezTo>
                    <a:cubicBezTo>
                      <a:pt x="22795" y="51990"/>
                      <a:pt x="22305" y="51492"/>
                      <a:pt x="21851" y="50959"/>
                    </a:cubicBezTo>
                    <a:cubicBezTo>
                      <a:pt x="21339" y="50375"/>
                      <a:pt x="21116" y="50072"/>
                      <a:pt x="20640" y="49359"/>
                    </a:cubicBezTo>
                    <a:cubicBezTo>
                      <a:pt x="20164" y="48645"/>
                      <a:pt x="19732" y="47902"/>
                      <a:pt x="19342" y="47145"/>
                    </a:cubicBezTo>
                    <a:cubicBezTo>
                      <a:pt x="18456" y="45415"/>
                      <a:pt x="17850" y="43635"/>
                      <a:pt x="17302" y="41739"/>
                    </a:cubicBezTo>
                    <a:cubicBezTo>
                      <a:pt x="16560" y="39194"/>
                      <a:pt x="15860" y="36642"/>
                      <a:pt x="15219" y="34076"/>
                    </a:cubicBezTo>
                    <a:cubicBezTo>
                      <a:pt x="14721" y="32086"/>
                      <a:pt x="14260" y="30089"/>
                      <a:pt x="13878" y="28070"/>
                    </a:cubicBezTo>
                    <a:cubicBezTo>
                      <a:pt x="13727" y="27285"/>
                      <a:pt x="13590" y="26499"/>
                      <a:pt x="13467" y="25706"/>
                    </a:cubicBezTo>
                    <a:cubicBezTo>
                      <a:pt x="13438" y="25511"/>
                      <a:pt x="13409" y="25317"/>
                      <a:pt x="13381" y="25122"/>
                    </a:cubicBezTo>
                    <a:cubicBezTo>
                      <a:pt x="13369" y="25036"/>
                      <a:pt x="13364" y="25009"/>
                      <a:pt x="13364" y="25009"/>
                    </a:cubicBezTo>
                    <a:lnTo>
                      <a:pt x="13364" y="25009"/>
                    </a:lnTo>
                    <a:cubicBezTo>
                      <a:pt x="13364" y="25009"/>
                      <a:pt x="13364" y="25010"/>
                      <a:pt x="13364" y="25010"/>
                    </a:cubicBezTo>
                    <a:lnTo>
                      <a:pt x="13364" y="25010"/>
                    </a:lnTo>
                    <a:cubicBezTo>
                      <a:pt x="13362" y="24999"/>
                      <a:pt x="13361" y="24986"/>
                      <a:pt x="13359" y="24971"/>
                    </a:cubicBezTo>
                    <a:cubicBezTo>
                      <a:pt x="13323" y="24632"/>
                      <a:pt x="13280" y="24286"/>
                      <a:pt x="13244" y="23940"/>
                    </a:cubicBezTo>
                    <a:cubicBezTo>
                      <a:pt x="13176" y="23187"/>
                      <a:pt x="13139" y="22439"/>
                      <a:pt x="13158" y="21685"/>
                    </a:cubicBezTo>
                    <a:lnTo>
                      <a:pt x="13158" y="21685"/>
                    </a:lnTo>
                    <a:cubicBezTo>
                      <a:pt x="13167" y="21697"/>
                      <a:pt x="13176" y="21708"/>
                      <a:pt x="13186" y="21719"/>
                    </a:cubicBezTo>
                    <a:cubicBezTo>
                      <a:pt x="13192" y="21727"/>
                      <a:pt x="13198" y="21733"/>
                      <a:pt x="13204" y="21739"/>
                    </a:cubicBezTo>
                    <a:lnTo>
                      <a:pt x="13204" y="21739"/>
                    </a:lnTo>
                    <a:cubicBezTo>
                      <a:pt x="13255" y="21812"/>
                      <a:pt x="13307" y="21882"/>
                      <a:pt x="13359" y="21957"/>
                    </a:cubicBezTo>
                    <a:cubicBezTo>
                      <a:pt x="14743" y="23882"/>
                      <a:pt x="15774" y="26066"/>
                      <a:pt x="16726" y="28222"/>
                    </a:cubicBezTo>
                    <a:cubicBezTo>
                      <a:pt x="17324" y="29584"/>
                      <a:pt x="17922" y="31062"/>
                      <a:pt x="18499" y="32627"/>
                    </a:cubicBezTo>
                    <a:cubicBezTo>
                      <a:pt x="19177" y="34443"/>
                      <a:pt x="19804" y="36281"/>
                      <a:pt x="20395" y="38127"/>
                    </a:cubicBezTo>
                    <a:cubicBezTo>
                      <a:pt x="21044" y="40167"/>
                      <a:pt x="21635" y="42222"/>
                      <a:pt x="22197" y="44291"/>
                    </a:cubicBezTo>
                    <a:cubicBezTo>
                      <a:pt x="22401" y="45050"/>
                      <a:pt x="22993" y="45379"/>
                      <a:pt x="23600" y="45379"/>
                    </a:cubicBezTo>
                    <a:cubicBezTo>
                      <a:pt x="24520" y="45379"/>
                      <a:pt x="25476" y="44624"/>
                      <a:pt x="25167" y="43469"/>
                    </a:cubicBezTo>
                    <a:cubicBezTo>
                      <a:pt x="24028" y="39273"/>
                      <a:pt x="22738" y="35106"/>
                      <a:pt x="21181" y="31048"/>
                    </a:cubicBezTo>
                    <a:cubicBezTo>
                      <a:pt x="20063" y="28114"/>
                      <a:pt x="18845" y="25187"/>
                      <a:pt x="17302" y="22447"/>
                    </a:cubicBezTo>
                    <a:cubicBezTo>
                      <a:pt x="16459" y="20948"/>
                      <a:pt x="15413" y="19023"/>
                      <a:pt x="13835" y="18165"/>
                    </a:cubicBezTo>
                    <a:cubicBezTo>
                      <a:pt x="13419" y="17941"/>
                      <a:pt x="13014" y="17840"/>
                      <a:pt x="12634" y="17840"/>
                    </a:cubicBezTo>
                    <a:cubicBezTo>
                      <a:pt x="11411" y="17840"/>
                      <a:pt x="10445" y="18885"/>
                      <a:pt x="10209" y="20249"/>
                    </a:cubicBezTo>
                    <a:cubicBezTo>
                      <a:pt x="9776" y="22772"/>
                      <a:pt x="10295" y="25468"/>
                      <a:pt x="10735" y="27948"/>
                    </a:cubicBezTo>
                    <a:cubicBezTo>
                      <a:pt x="11578" y="32691"/>
                      <a:pt x="12833" y="37363"/>
                      <a:pt x="14166" y="41984"/>
                    </a:cubicBezTo>
                    <a:cubicBezTo>
                      <a:pt x="15298" y="45920"/>
                      <a:pt x="16790" y="49676"/>
                      <a:pt x="19429" y="52855"/>
                    </a:cubicBezTo>
                    <a:cubicBezTo>
                      <a:pt x="21080" y="54845"/>
                      <a:pt x="23372" y="56777"/>
                      <a:pt x="26003" y="57195"/>
                    </a:cubicBezTo>
                    <a:cubicBezTo>
                      <a:pt x="26331" y="57247"/>
                      <a:pt x="26655" y="57272"/>
                      <a:pt x="26975" y="57272"/>
                    </a:cubicBezTo>
                    <a:cubicBezTo>
                      <a:pt x="29050" y="57272"/>
                      <a:pt x="30915" y="56192"/>
                      <a:pt x="31864" y="54217"/>
                    </a:cubicBezTo>
                    <a:cubicBezTo>
                      <a:pt x="33400" y="51024"/>
                      <a:pt x="32895" y="47138"/>
                      <a:pt x="32146" y="43808"/>
                    </a:cubicBezTo>
                    <a:cubicBezTo>
                      <a:pt x="31872" y="42582"/>
                      <a:pt x="31461" y="41393"/>
                      <a:pt x="31187" y="40167"/>
                    </a:cubicBezTo>
                    <a:cubicBezTo>
                      <a:pt x="30877" y="38769"/>
                      <a:pt x="30545" y="37377"/>
                      <a:pt x="30199" y="35993"/>
                    </a:cubicBezTo>
                    <a:cubicBezTo>
                      <a:pt x="29558" y="33405"/>
                      <a:pt x="28851" y="30824"/>
                      <a:pt x="28065" y="28272"/>
                    </a:cubicBezTo>
                    <a:cubicBezTo>
                      <a:pt x="26753" y="23990"/>
                      <a:pt x="25225" y="19766"/>
                      <a:pt x="23365" y="15693"/>
                    </a:cubicBezTo>
                    <a:cubicBezTo>
                      <a:pt x="21036" y="10581"/>
                      <a:pt x="18059" y="5009"/>
                      <a:pt x="13381" y="1664"/>
                    </a:cubicBezTo>
                    <a:cubicBezTo>
                      <a:pt x="11914" y="615"/>
                      <a:pt x="10216" y="0"/>
                      <a:pt x="856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8"/>
              <p:cNvSpPr/>
              <p:nvPr/>
            </p:nvSpPr>
            <p:spPr>
              <a:xfrm>
                <a:off x="4491600" y="1128725"/>
                <a:ext cx="835000" cy="1431900"/>
              </a:xfrm>
              <a:custGeom>
                <a:avLst/>
                <a:gdLst/>
                <a:ahLst/>
                <a:cxnLst/>
                <a:rect l="l" t="t" r="r" b="b"/>
                <a:pathLst>
                  <a:path w="33400" h="57276" extrusionOk="0">
                    <a:moveTo>
                      <a:pt x="7573" y="3171"/>
                    </a:moveTo>
                    <a:cubicBezTo>
                      <a:pt x="7580" y="3171"/>
                      <a:pt x="7528" y="3203"/>
                      <a:pt x="7458" y="3231"/>
                    </a:cubicBezTo>
                    <a:lnTo>
                      <a:pt x="7458" y="3231"/>
                    </a:lnTo>
                    <a:cubicBezTo>
                      <a:pt x="7461" y="3228"/>
                      <a:pt x="7465" y="3226"/>
                      <a:pt x="7469" y="3224"/>
                    </a:cubicBezTo>
                    <a:cubicBezTo>
                      <a:pt x="7538" y="3185"/>
                      <a:pt x="7569" y="3171"/>
                      <a:pt x="7573" y="3171"/>
                    </a:cubicBezTo>
                    <a:close/>
                    <a:moveTo>
                      <a:pt x="3540" y="11412"/>
                    </a:moveTo>
                    <a:cubicBezTo>
                      <a:pt x="3535" y="11446"/>
                      <a:pt x="3531" y="11480"/>
                      <a:pt x="3528" y="11513"/>
                    </a:cubicBezTo>
                    <a:lnTo>
                      <a:pt x="3528" y="11513"/>
                    </a:lnTo>
                    <a:cubicBezTo>
                      <a:pt x="3531" y="11487"/>
                      <a:pt x="3536" y="11443"/>
                      <a:pt x="3540" y="11412"/>
                    </a:cubicBezTo>
                    <a:close/>
                    <a:moveTo>
                      <a:pt x="3528" y="11513"/>
                    </a:moveTo>
                    <a:lnTo>
                      <a:pt x="3528" y="11513"/>
                    </a:lnTo>
                    <a:cubicBezTo>
                      <a:pt x="3526" y="11525"/>
                      <a:pt x="3526" y="11533"/>
                      <a:pt x="3526" y="11536"/>
                    </a:cubicBezTo>
                    <a:cubicBezTo>
                      <a:pt x="3526" y="11529"/>
                      <a:pt x="3527" y="11521"/>
                      <a:pt x="3528" y="11513"/>
                    </a:cubicBezTo>
                    <a:close/>
                    <a:moveTo>
                      <a:pt x="12217" y="20791"/>
                    </a:moveTo>
                    <a:cubicBezTo>
                      <a:pt x="12233" y="20791"/>
                      <a:pt x="12285" y="20822"/>
                      <a:pt x="12339" y="20858"/>
                    </a:cubicBezTo>
                    <a:lnTo>
                      <a:pt x="12339" y="20858"/>
                    </a:lnTo>
                    <a:cubicBezTo>
                      <a:pt x="12327" y="20855"/>
                      <a:pt x="12314" y="20853"/>
                      <a:pt x="12299" y="20850"/>
                    </a:cubicBezTo>
                    <a:lnTo>
                      <a:pt x="12299" y="20850"/>
                    </a:lnTo>
                    <a:cubicBezTo>
                      <a:pt x="12313" y="20853"/>
                      <a:pt x="12326" y="20855"/>
                      <a:pt x="12340" y="20858"/>
                    </a:cubicBezTo>
                    <a:lnTo>
                      <a:pt x="12340" y="20858"/>
                    </a:lnTo>
                    <a:cubicBezTo>
                      <a:pt x="12339" y="20858"/>
                      <a:pt x="12339" y="20858"/>
                      <a:pt x="12339" y="20858"/>
                    </a:cubicBezTo>
                    <a:lnTo>
                      <a:pt x="12339" y="20858"/>
                    </a:lnTo>
                    <a:cubicBezTo>
                      <a:pt x="12343" y="20858"/>
                      <a:pt x="12346" y="20859"/>
                      <a:pt x="12350" y="20859"/>
                    </a:cubicBezTo>
                    <a:lnTo>
                      <a:pt x="12350" y="20859"/>
                    </a:lnTo>
                    <a:cubicBezTo>
                      <a:pt x="12346" y="20859"/>
                      <a:pt x="12343" y="20858"/>
                      <a:pt x="12340" y="20858"/>
                    </a:cubicBezTo>
                    <a:lnTo>
                      <a:pt x="12340" y="20858"/>
                    </a:lnTo>
                    <a:cubicBezTo>
                      <a:pt x="12346" y="20862"/>
                      <a:pt x="12352" y="20866"/>
                      <a:pt x="12358" y="20870"/>
                    </a:cubicBezTo>
                    <a:lnTo>
                      <a:pt x="12358" y="20870"/>
                    </a:lnTo>
                    <a:cubicBezTo>
                      <a:pt x="12280" y="20853"/>
                      <a:pt x="12187" y="20824"/>
                      <a:pt x="12212" y="20793"/>
                    </a:cubicBezTo>
                    <a:cubicBezTo>
                      <a:pt x="12213" y="20791"/>
                      <a:pt x="12215" y="20791"/>
                      <a:pt x="12217" y="20791"/>
                    </a:cubicBezTo>
                    <a:close/>
                    <a:moveTo>
                      <a:pt x="28043" y="54026"/>
                    </a:moveTo>
                    <a:cubicBezTo>
                      <a:pt x="28044" y="54026"/>
                      <a:pt x="28044" y="54026"/>
                      <a:pt x="28043" y="54026"/>
                    </a:cubicBezTo>
                    <a:cubicBezTo>
                      <a:pt x="28043" y="54026"/>
                      <a:pt x="28042" y="54026"/>
                      <a:pt x="28042" y="54026"/>
                    </a:cubicBezTo>
                    <a:lnTo>
                      <a:pt x="28042" y="54026"/>
                    </a:lnTo>
                    <a:cubicBezTo>
                      <a:pt x="28043" y="54026"/>
                      <a:pt x="28043" y="54026"/>
                      <a:pt x="28043" y="54026"/>
                    </a:cubicBezTo>
                    <a:close/>
                    <a:moveTo>
                      <a:pt x="26551" y="54174"/>
                    </a:moveTo>
                    <a:cubicBezTo>
                      <a:pt x="26548" y="54174"/>
                      <a:pt x="26590" y="54183"/>
                      <a:pt x="26643" y="54192"/>
                    </a:cubicBezTo>
                    <a:lnTo>
                      <a:pt x="26643" y="54192"/>
                    </a:lnTo>
                    <a:cubicBezTo>
                      <a:pt x="26579" y="54179"/>
                      <a:pt x="26553" y="54174"/>
                      <a:pt x="26551" y="54174"/>
                    </a:cubicBezTo>
                    <a:close/>
                    <a:moveTo>
                      <a:pt x="8558" y="0"/>
                    </a:moveTo>
                    <a:cubicBezTo>
                      <a:pt x="6903" y="0"/>
                      <a:pt x="5288" y="615"/>
                      <a:pt x="3987" y="2028"/>
                    </a:cubicBezTo>
                    <a:cubicBezTo>
                      <a:pt x="721" y="5567"/>
                      <a:pt x="238" y="11233"/>
                      <a:pt x="152" y="15797"/>
                    </a:cubicBezTo>
                    <a:cubicBezTo>
                      <a:pt x="0" y="24282"/>
                      <a:pt x="1702" y="32817"/>
                      <a:pt x="3886" y="40978"/>
                    </a:cubicBezTo>
                    <a:cubicBezTo>
                      <a:pt x="4585" y="43602"/>
                      <a:pt x="5364" y="46204"/>
                      <a:pt x="6193" y="48792"/>
                    </a:cubicBezTo>
                    <a:cubicBezTo>
                      <a:pt x="6433" y="49536"/>
                      <a:pt x="7046" y="49859"/>
                      <a:pt x="7660" y="49859"/>
                    </a:cubicBezTo>
                    <a:cubicBezTo>
                      <a:pt x="8593" y="49859"/>
                      <a:pt x="9528" y="49114"/>
                      <a:pt x="9163" y="47970"/>
                    </a:cubicBezTo>
                    <a:cubicBezTo>
                      <a:pt x="6424" y="39449"/>
                      <a:pt x="4160" y="30604"/>
                      <a:pt x="3439" y="21708"/>
                    </a:cubicBezTo>
                    <a:cubicBezTo>
                      <a:pt x="3187" y="18623"/>
                      <a:pt x="3122" y="15508"/>
                      <a:pt x="3425" y="12430"/>
                    </a:cubicBezTo>
                    <a:cubicBezTo>
                      <a:pt x="3461" y="12099"/>
                      <a:pt x="3497" y="11767"/>
                      <a:pt x="3533" y="11443"/>
                    </a:cubicBezTo>
                    <a:cubicBezTo>
                      <a:pt x="3540" y="11396"/>
                      <a:pt x="3543" y="11378"/>
                      <a:pt x="3544" y="11378"/>
                    </a:cubicBezTo>
                    <a:lnTo>
                      <a:pt x="3544" y="11378"/>
                    </a:lnTo>
                    <a:cubicBezTo>
                      <a:pt x="3544" y="11378"/>
                      <a:pt x="3543" y="11392"/>
                      <a:pt x="3540" y="11412"/>
                    </a:cubicBezTo>
                    <a:lnTo>
                      <a:pt x="3540" y="11412"/>
                    </a:lnTo>
                    <a:cubicBezTo>
                      <a:pt x="3547" y="11368"/>
                      <a:pt x="3554" y="11325"/>
                      <a:pt x="3562" y="11284"/>
                    </a:cubicBezTo>
                    <a:cubicBezTo>
                      <a:pt x="3583" y="11118"/>
                      <a:pt x="3612" y="10952"/>
                      <a:pt x="3634" y="10794"/>
                    </a:cubicBezTo>
                    <a:cubicBezTo>
                      <a:pt x="3735" y="10210"/>
                      <a:pt x="3843" y="9633"/>
                      <a:pt x="3980" y="9056"/>
                    </a:cubicBezTo>
                    <a:cubicBezTo>
                      <a:pt x="4102" y="8552"/>
                      <a:pt x="4239" y="8054"/>
                      <a:pt x="4398" y="7557"/>
                    </a:cubicBezTo>
                    <a:cubicBezTo>
                      <a:pt x="4470" y="7341"/>
                      <a:pt x="4542" y="7117"/>
                      <a:pt x="4621" y="6894"/>
                    </a:cubicBezTo>
                    <a:cubicBezTo>
                      <a:pt x="4665" y="6793"/>
                      <a:pt x="4708" y="6685"/>
                      <a:pt x="4744" y="6584"/>
                    </a:cubicBezTo>
                    <a:cubicBezTo>
                      <a:pt x="4762" y="6536"/>
                      <a:pt x="4774" y="6502"/>
                      <a:pt x="4782" y="6480"/>
                    </a:cubicBezTo>
                    <a:lnTo>
                      <a:pt x="4782" y="6480"/>
                    </a:lnTo>
                    <a:cubicBezTo>
                      <a:pt x="4784" y="6476"/>
                      <a:pt x="4785" y="6472"/>
                      <a:pt x="4787" y="6468"/>
                    </a:cubicBezTo>
                    <a:cubicBezTo>
                      <a:pt x="4967" y="6086"/>
                      <a:pt x="5148" y="5704"/>
                      <a:pt x="5364" y="5337"/>
                    </a:cubicBezTo>
                    <a:cubicBezTo>
                      <a:pt x="5458" y="5171"/>
                      <a:pt x="5559" y="5005"/>
                      <a:pt x="5659" y="4846"/>
                    </a:cubicBezTo>
                    <a:cubicBezTo>
                      <a:pt x="5728" y="4746"/>
                      <a:pt x="5977" y="4446"/>
                      <a:pt x="5969" y="4446"/>
                    </a:cubicBezTo>
                    <a:lnTo>
                      <a:pt x="5969" y="4446"/>
                    </a:lnTo>
                    <a:cubicBezTo>
                      <a:pt x="5966" y="4446"/>
                      <a:pt x="5928" y="4487"/>
                      <a:pt x="5832" y="4594"/>
                    </a:cubicBezTo>
                    <a:cubicBezTo>
                      <a:pt x="6063" y="4334"/>
                      <a:pt x="6279" y="4068"/>
                      <a:pt x="6539" y="3830"/>
                    </a:cubicBezTo>
                    <a:cubicBezTo>
                      <a:pt x="6594" y="3775"/>
                      <a:pt x="6655" y="3727"/>
                      <a:pt x="6710" y="3679"/>
                    </a:cubicBezTo>
                    <a:lnTo>
                      <a:pt x="6710" y="3679"/>
                    </a:lnTo>
                    <a:cubicBezTo>
                      <a:pt x="6835" y="3600"/>
                      <a:pt x="6952" y="3506"/>
                      <a:pt x="7080" y="3433"/>
                    </a:cubicBezTo>
                    <a:cubicBezTo>
                      <a:pt x="7198" y="3357"/>
                      <a:pt x="7330" y="3300"/>
                      <a:pt x="7456" y="3231"/>
                    </a:cubicBezTo>
                    <a:lnTo>
                      <a:pt x="7456" y="3231"/>
                    </a:lnTo>
                    <a:cubicBezTo>
                      <a:pt x="7501" y="3214"/>
                      <a:pt x="7545" y="3194"/>
                      <a:pt x="7591" y="3181"/>
                    </a:cubicBezTo>
                    <a:cubicBezTo>
                      <a:pt x="7736" y="3138"/>
                      <a:pt x="7873" y="3095"/>
                      <a:pt x="8010" y="3059"/>
                    </a:cubicBezTo>
                    <a:cubicBezTo>
                      <a:pt x="8069" y="3048"/>
                      <a:pt x="8138" y="3041"/>
                      <a:pt x="8198" y="3029"/>
                    </a:cubicBezTo>
                    <a:lnTo>
                      <a:pt x="8198" y="3029"/>
                    </a:lnTo>
                    <a:cubicBezTo>
                      <a:pt x="8277" y="3027"/>
                      <a:pt x="8354" y="3027"/>
                      <a:pt x="8432" y="3027"/>
                    </a:cubicBezTo>
                    <a:cubicBezTo>
                      <a:pt x="8627" y="3027"/>
                      <a:pt x="8821" y="3031"/>
                      <a:pt x="9017" y="3035"/>
                    </a:cubicBezTo>
                    <a:lnTo>
                      <a:pt x="9017" y="3035"/>
                    </a:lnTo>
                    <a:cubicBezTo>
                      <a:pt x="9089" y="3054"/>
                      <a:pt x="9170" y="3061"/>
                      <a:pt x="9242" y="3073"/>
                    </a:cubicBezTo>
                    <a:cubicBezTo>
                      <a:pt x="9408" y="3109"/>
                      <a:pt x="9581" y="3159"/>
                      <a:pt x="9747" y="3210"/>
                    </a:cubicBezTo>
                    <a:cubicBezTo>
                      <a:pt x="9910" y="3259"/>
                      <a:pt x="10059" y="3323"/>
                      <a:pt x="10222" y="3380"/>
                    </a:cubicBezTo>
                    <a:lnTo>
                      <a:pt x="10222" y="3380"/>
                    </a:lnTo>
                    <a:cubicBezTo>
                      <a:pt x="10299" y="3420"/>
                      <a:pt x="10376" y="3455"/>
                      <a:pt x="10453" y="3491"/>
                    </a:cubicBezTo>
                    <a:cubicBezTo>
                      <a:pt x="10828" y="3678"/>
                      <a:pt x="11189" y="3888"/>
                      <a:pt x="11528" y="4118"/>
                    </a:cubicBezTo>
                    <a:cubicBezTo>
                      <a:pt x="11700" y="4229"/>
                      <a:pt x="11859" y="4346"/>
                      <a:pt x="12018" y="4463"/>
                    </a:cubicBezTo>
                    <a:lnTo>
                      <a:pt x="12018" y="4463"/>
                    </a:lnTo>
                    <a:cubicBezTo>
                      <a:pt x="12029" y="4473"/>
                      <a:pt x="12044" y="4485"/>
                      <a:pt x="12061" y="4500"/>
                    </a:cubicBezTo>
                    <a:cubicBezTo>
                      <a:pt x="12162" y="4580"/>
                      <a:pt x="12263" y="4659"/>
                      <a:pt x="12357" y="4738"/>
                    </a:cubicBezTo>
                    <a:cubicBezTo>
                      <a:pt x="12753" y="5070"/>
                      <a:pt x="13128" y="5423"/>
                      <a:pt x="13488" y="5783"/>
                    </a:cubicBezTo>
                    <a:cubicBezTo>
                      <a:pt x="13871" y="6173"/>
                      <a:pt x="14238" y="6576"/>
                      <a:pt x="14591" y="6995"/>
                    </a:cubicBezTo>
                    <a:cubicBezTo>
                      <a:pt x="14786" y="7225"/>
                      <a:pt x="14981" y="7456"/>
                      <a:pt x="15168" y="7694"/>
                    </a:cubicBezTo>
                    <a:cubicBezTo>
                      <a:pt x="15201" y="7736"/>
                      <a:pt x="15324" y="7896"/>
                      <a:pt x="15348" y="7927"/>
                    </a:cubicBezTo>
                    <a:lnTo>
                      <a:pt x="15348" y="7927"/>
                    </a:lnTo>
                    <a:cubicBezTo>
                      <a:pt x="15427" y="8032"/>
                      <a:pt x="15509" y="8137"/>
                      <a:pt x="15586" y="8242"/>
                    </a:cubicBezTo>
                    <a:cubicBezTo>
                      <a:pt x="16415" y="9366"/>
                      <a:pt x="17172" y="10549"/>
                      <a:pt x="17879" y="11753"/>
                    </a:cubicBezTo>
                    <a:cubicBezTo>
                      <a:pt x="21930" y="18666"/>
                      <a:pt x="24475" y="26408"/>
                      <a:pt x="26537" y="34129"/>
                    </a:cubicBezTo>
                    <a:cubicBezTo>
                      <a:pt x="27229" y="36696"/>
                      <a:pt x="27697" y="39341"/>
                      <a:pt x="28454" y="41886"/>
                    </a:cubicBezTo>
                    <a:cubicBezTo>
                      <a:pt x="29045" y="43840"/>
                      <a:pt x="29536" y="45887"/>
                      <a:pt x="29701" y="47841"/>
                    </a:cubicBezTo>
                    <a:cubicBezTo>
                      <a:pt x="29766" y="48648"/>
                      <a:pt x="29788" y="49463"/>
                      <a:pt x="29738" y="50270"/>
                    </a:cubicBezTo>
                    <a:cubicBezTo>
                      <a:pt x="29723" y="50436"/>
                      <a:pt x="29709" y="50602"/>
                      <a:pt x="29694" y="50768"/>
                    </a:cubicBezTo>
                    <a:cubicBezTo>
                      <a:pt x="29692" y="50802"/>
                      <a:pt x="29690" y="50825"/>
                      <a:pt x="29689" y="50840"/>
                    </a:cubicBezTo>
                    <a:lnTo>
                      <a:pt x="29689" y="50840"/>
                    </a:lnTo>
                    <a:cubicBezTo>
                      <a:pt x="29685" y="50862"/>
                      <a:pt x="29677" y="50900"/>
                      <a:pt x="29665" y="50962"/>
                    </a:cubicBezTo>
                    <a:cubicBezTo>
                      <a:pt x="29615" y="51272"/>
                      <a:pt x="29557" y="51582"/>
                      <a:pt x="29471" y="51885"/>
                    </a:cubicBezTo>
                    <a:cubicBezTo>
                      <a:pt x="29413" y="52094"/>
                      <a:pt x="29346" y="52293"/>
                      <a:pt x="29273" y="52494"/>
                    </a:cubicBezTo>
                    <a:lnTo>
                      <a:pt x="29273" y="52494"/>
                    </a:lnTo>
                    <a:cubicBezTo>
                      <a:pt x="29250" y="52549"/>
                      <a:pt x="29185" y="52708"/>
                      <a:pt x="29161" y="52757"/>
                    </a:cubicBezTo>
                    <a:cubicBezTo>
                      <a:pt x="29103" y="52880"/>
                      <a:pt x="29038" y="52995"/>
                      <a:pt x="28966" y="53111"/>
                    </a:cubicBezTo>
                    <a:cubicBezTo>
                      <a:pt x="28908" y="53204"/>
                      <a:pt x="28844" y="53298"/>
                      <a:pt x="28786" y="53392"/>
                    </a:cubicBezTo>
                    <a:cubicBezTo>
                      <a:pt x="28786" y="53392"/>
                      <a:pt x="28786" y="53392"/>
                      <a:pt x="28785" y="53392"/>
                    </a:cubicBezTo>
                    <a:lnTo>
                      <a:pt x="28785" y="53392"/>
                    </a:lnTo>
                    <a:cubicBezTo>
                      <a:pt x="28781" y="53396"/>
                      <a:pt x="28777" y="53401"/>
                      <a:pt x="28771" y="53406"/>
                    </a:cubicBezTo>
                    <a:cubicBezTo>
                      <a:pt x="28619" y="53558"/>
                      <a:pt x="28467" y="53710"/>
                      <a:pt x="28309" y="53857"/>
                    </a:cubicBezTo>
                    <a:lnTo>
                      <a:pt x="28309" y="53857"/>
                    </a:lnTo>
                    <a:cubicBezTo>
                      <a:pt x="28375" y="53796"/>
                      <a:pt x="28395" y="53772"/>
                      <a:pt x="28387" y="53772"/>
                    </a:cubicBezTo>
                    <a:cubicBezTo>
                      <a:pt x="28364" y="53772"/>
                      <a:pt x="28121" y="53955"/>
                      <a:pt x="28015" y="54026"/>
                    </a:cubicBezTo>
                    <a:cubicBezTo>
                      <a:pt x="28007" y="54031"/>
                      <a:pt x="27999" y="54036"/>
                      <a:pt x="27992" y="54041"/>
                    </a:cubicBezTo>
                    <a:lnTo>
                      <a:pt x="27992" y="54041"/>
                    </a:lnTo>
                    <a:cubicBezTo>
                      <a:pt x="27903" y="54069"/>
                      <a:pt x="27817" y="54104"/>
                      <a:pt x="27726" y="54134"/>
                    </a:cubicBezTo>
                    <a:cubicBezTo>
                      <a:pt x="27632" y="54156"/>
                      <a:pt x="27539" y="54170"/>
                      <a:pt x="27445" y="54199"/>
                    </a:cubicBezTo>
                    <a:cubicBezTo>
                      <a:pt x="27444" y="54199"/>
                      <a:pt x="27442" y="54200"/>
                      <a:pt x="27441" y="54200"/>
                    </a:cubicBezTo>
                    <a:lnTo>
                      <a:pt x="27441" y="54200"/>
                    </a:lnTo>
                    <a:cubicBezTo>
                      <a:pt x="27236" y="54207"/>
                      <a:pt x="27030" y="54213"/>
                      <a:pt x="26818" y="54213"/>
                    </a:cubicBezTo>
                    <a:cubicBezTo>
                      <a:pt x="26774" y="54213"/>
                      <a:pt x="26701" y="54203"/>
                      <a:pt x="26643" y="54192"/>
                    </a:cubicBezTo>
                    <a:lnTo>
                      <a:pt x="26643" y="54192"/>
                    </a:lnTo>
                    <a:cubicBezTo>
                      <a:pt x="26676" y="54199"/>
                      <a:pt x="26719" y="54209"/>
                      <a:pt x="26775" y="54221"/>
                    </a:cubicBezTo>
                    <a:cubicBezTo>
                      <a:pt x="26666" y="54199"/>
                      <a:pt x="26558" y="54185"/>
                      <a:pt x="26450" y="54156"/>
                    </a:cubicBezTo>
                    <a:cubicBezTo>
                      <a:pt x="26212" y="54105"/>
                      <a:pt x="25974" y="54040"/>
                      <a:pt x="25744" y="53961"/>
                    </a:cubicBezTo>
                    <a:cubicBezTo>
                      <a:pt x="25713" y="53949"/>
                      <a:pt x="25635" y="53919"/>
                      <a:pt x="25571" y="53895"/>
                    </a:cubicBezTo>
                    <a:lnTo>
                      <a:pt x="25571" y="53895"/>
                    </a:lnTo>
                    <a:cubicBezTo>
                      <a:pt x="25502" y="53863"/>
                      <a:pt x="25366" y="53805"/>
                      <a:pt x="25333" y="53788"/>
                    </a:cubicBezTo>
                    <a:cubicBezTo>
                      <a:pt x="25066" y="53658"/>
                      <a:pt x="24799" y="53514"/>
                      <a:pt x="24547" y="53356"/>
                    </a:cubicBezTo>
                    <a:cubicBezTo>
                      <a:pt x="24309" y="53211"/>
                      <a:pt x="24078" y="53053"/>
                      <a:pt x="23848" y="52887"/>
                    </a:cubicBezTo>
                    <a:cubicBezTo>
                      <a:pt x="23805" y="52857"/>
                      <a:pt x="23785" y="52844"/>
                      <a:pt x="23779" y="52841"/>
                    </a:cubicBezTo>
                    <a:lnTo>
                      <a:pt x="23779" y="52841"/>
                    </a:lnTo>
                    <a:cubicBezTo>
                      <a:pt x="23762" y="52827"/>
                      <a:pt x="23739" y="52809"/>
                      <a:pt x="23711" y="52786"/>
                    </a:cubicBezTo>
                    <a:cubicBezTo>
                      <a:pt x="23581" y="52678"/>
                      <a:pt x="23444" y="52563"/>
                      <a:pt x="23314" y="52447"/>
                    </a:cubicBezTo>
                    <a:cubicBezTo>
                      <a:pt x="22795" y="51993"/>
                      <a:pt x="22305" y="51488"/>
                      <a:pt x="21844" y="50962"/>
                    </a:cubicBezTo>
                    <a:cubicBezTo>
                      <a:pt x="21339" y="50378"/>
                      <a:pt x="21116" y="50076"/>
                      <a:pt x="20633" y="49355"/>
                    </a:cubicBezTo>
                    <a:cubicBezTo>
                      <a:pt x="20164" y="48641"/>
                      <a:pt x="19731" y="47906"/>
                      <a:pt x="19342" y="47141"/>
                    </a:cubicBezTo>
                    <a:cubicBezTo>
                      <a:pt x="18455" y="45411"/>
                      <a:pt x="17850" y="43631"/>
                      <a:pt x="17302" y="41742"/>
                    </a:cubicBezTo>
                    <a:cubicBezTo>
                      <a:pt x="16559" y="39197"/>
                      <a:pt x="15853" y="36645"/>
                      <a:pt x="15219" y="34072"/>
                    </a:cubicBezTo>
                    <a:cubicBezTo>
                      <a:pt x="14721" y="32082"/>
                      <a:pt x="14260" y="30085"/>
                      <a:pt x="13878" y="28074"/>
                    </a:cubicBezTo>
                    <a:cubicBezTo>
                      <a:pt x="13726" y="27288"/>
                      <a:pt x="13589" y="26502"/>
                      <a:pt x="13467" y="25709"/>
                    </a:cubicBezTo>
                    <a:cubicBezTo>
                      <a:pt x="13438" y="25514"/>
                      <a:pt x="13409" y="25320"/>
                      <a:pt x="13380" y="25125"/>
                    </a:cubicBezTo>
                    <a:cubicBezTo>
                      <a:pt x="13368" y="25038"/>
                      <a:pt x="13364" y="25011"/>
                      <a:pt x="13363" y="25011"/>
                    </a:cubicBezTo>
                    <a:lnTo>
                      <a:pt x="13363" y="25011"/>
                    </a:lnTo>
                    <a:cubicBezTo>
                      <a:pt x="13363" y="25011"/>
                      <a:pt x="13363" y="25012"/>
                      <a:pt x="13363" y="25013"/>
                    </a:cubicBezTo>
                    <a:lnTo>
                      <a:pt x="13363" y="25013"/>
                    </a:lnTo>
                    <a:cubicBezTo>
                      <a:pt x="13362" y="25001"/>
                      <a:pt x="13360" y="24989"/>
                      <a:pt x="13359" y="24974"/>
                    </a:cubicBezTo>
                    <a:cubicBezTo>
                      <a:pt x="13323" y="24628"/>
                      <a:pt x="13279" y="24282"/>
                      <a:pt x="13243" y="23943"/>
                    </a:cubicBezTo>
                    <a:cubicBezTo>
                      <a:pt x="13175" y="23183"/>
                      <a:pt x="13138" y="22432"/>
                      <a:pt x="13154" y="21679"/>
                    </a:cubicBezTo>
                    <a:lnTo>
                      <a:pt x="13154" y="21679"/>
                    </a:lnTo>
                    <a:cubicBezTo>
                      <a:pt x="13162" y="21689"/>
                      <a:pt x="13170" y="21698"/>
                      <a:pt x="13178" y="21707"/>
                    </a:cubicBezTo>
                    <a:lnTo>
                      <a:pt x="13178" y="21707"/>
                    </a:lnTo>
                    <a:cubicBezTo>
                      <a:pt x="13238" y="21793"/>
                      <a:pt x="13299" y="21873"/>
                      <a:pt x="13359" y="21953"/>
                    </a:cubicBezTo>
                    <a:cubicBezTo>
                      <a:pt x="14743" y="23878"/>
                      <a:pt x="15774" y="26062"/>
                      <a:pt x="16725" y="28218"/>
                    </a:cubicBezTo>
                    <a:cubicBezTo>
                      <a:pt x="17324" y="29580"/>
                      <a:pt x="17915" y="31065"/>
                      <a:pt x="18499" y="32630"/>
                    </a:cubicBezTo>
                    <a:cubicBezTo>
                      <a:pt x="19176" y="34446"/>
                      <a:pt x="19804" y="36278"/>
                      <a:pt x="20395" y="38123"/>
                    </a:cubicBezTo>
                    <a:cubicBezTo>
                      <a:pt x="21043" y="40163"/>
                      <a:pt x="21635" y="42225"/>
                      <a:pt x="22197" y="44287"/>
                    </a:cubicBezTo>
                    <a:cubicBezTo>
                      <a:pt x="22401" y="45050"/>
                      <a:pt x="22994" y="45381"/>
                      <a:pt x="23602" y="45381"/>
                    </a:cubicBezTo>
                    <a:cubicBezTo>
                      <a:pt x="24521" y="45381"/>
                      <a:pt x="25472" y="44626"/>
                      <a:pt x="25160" y="43472"/>
                    </a:cubicBezTo>
                    <a:cubicBezTo>
                      <a:pt x="24028" y="39269"/>
                      <a:pt x="22738" y="35110"/>
                      <a:pt x="21180" y="31044"/>
                    </a:cubicBezTo>
                    <a:cubicBezTo>
                      <a:pt x="20063" y="28110"/>
                      <a:pt x="18838" y="25183"/>
                      <a:pt x="17302" y="22451"/>
                    </a:cubicBezTo>
                    <a:cubicBezTo>
                      <a:pt x="16459" y="20951"/>
                      <a:pt x="15413" y="19019"/>
                      <a:pt x="13834" y="18169"/>
                    </a:cubicBezTo>
                    <a:cubicBezTo>
                      <a:pt x="13418" y="17942"/>
                      <a:pt x="13012" y="17840"/>
                      <a:pt x="12631" y="17840"/>
                    </a:cubicBezTo>
                    <a:cubicBezTo>
                      <a:pt x="11410" y="17840"/>
                      <a:pt x="10445" y="18888"/>
                      <a:pt x="10208" y="20245"/>
                    </a:cubicBezTo>
                    <a:cubicBezTo>
                      <a:pt x="9776" y="22768"/>
                      <a:pt x="10295" y="25471"/>
                      <a:pt x="10735" y="27951"/>
                    </a:cubicBezTo>
                    <a:cubicBezTo>
                      <a:pt x="11578" y="32695"/>
                      <a:pt x="12832" y="37359"/>
                      <a:pt x="14166" y="41987"/>
                    </a:cubicBezTo>
                    <a:cubicBezTo>
                      <a:pt x="15298" y="45916"/>
                      <a:pt x="16790" y="49672"/>
                      <a:pt x="19429" y="52858"/>
                    </a:cubicBezTo>
                    <a:cubicBezTo>
                      <a:pt x="21080" y="54848"/>
                      <a:pt x="23372" y="56773"/>
                      <a:pt x="26003" y="57198"/>
                    </a:cubicBezTo>
                    <a:cubicBezTo>
                      <a:pt x="26329" y="57250"/>
                      <a:pt x="26652" y="57275"/>
                      <a:pt x="26971" y="57275"/>
                    </a:cubicBezTo>
                    <a:cubicBezTo>
                      <a:pt x="29048" y="57275"/>
                      <a:pt x="30914" y="56190"/>
                      <a:pt x="31864" y="54221"/>
                    </a:cubicBezTo>
                    <a:cubicBezTo>
                      <a:pt x="33400" y="51020"/>
                      <a:pt x="32895" y="47141"/>
                      <a:pt x="32145" y="43811"/>
                    </a:cubicBezTo>
                    <a:cubicBezTo>
                      <a:pt x="31871" y="42578"/>
                      <a:pt x="31460" y="41389"/>
                      <a:pt x="31187" y="40163"/>
                    </a:cubicBezTo>
                    <a:cubicBezTo>
                      <a:pt x="30877" y="38772"/>
                      <a:pt x="30545" y="37380"/>
                      <a:pt x="30199" y="35996"/>
                    </a:cubicBezTo>
                    <a:cubicBezTo>
                      <a:pt x="29557" y="33401"/>
                      <a:pt x="28851" y="30828"/>
                      <a:pt x="28065" y="28268"/>
                    </a:cubicBezTo>
                    <a:cubicBezTo>
                      <a:pt x="26753" y="23986"/>
                      <a:pt x="25225" y="19769"/>
                      <a:pt x="23365" y="15696"/>
                    </a:cubicBezTo>
                    <a:cubicBezTo>
                      <a:pt x="21036" y="10577"/>
                      <a:pt x="18059" y="5005"/>
                      <a:pt x="13373" y="1660"/>
                    </a:cubicBezTo>
                    <a:cubicBezTo>
                      <a:pt x="11910" y="615"/>
                      <a:pt x="10214" y="0"/>
                      <a:pt x="85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 name="Google Shape;2114;p38"/>
            <p:cNvGrpSpPr/>
            <p:nvPr/>
          </p:nvGrpSpPr>
          <p:grpSpPr>
            <a:xfrm flipH="1">
              <a:off x="6413472" y="169636"/>
              <a:ext cx="1723720" cy="2159011"/>
              <a:chOff x="610625" y="938625"/>
              <a:chExt cx="1230350" cy="1541050"/>
            </a:xfrm>
          </p:grpSpPr>
          <p:sp>
            <p:nvSpPr>
              <p:cNvPr id="2115" name="Google Shape;2115;p38"/>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8"/>
              <p:cNvSpPr/>
              <p:nvPr/>
            </p:nvSpPr>
            <p:spPr>
              <a:xfrm>
                <a:off x="1204475" y="1756675"/>
                <a:ext cx="610375" cy="713425"/>
              </a:xfrm>
              <a:custGeom>
                <a:avLst/>
                <a:gdLst/>
                <a:ahLst/>
                <a:cxnLst/>
                <a:rect l="l" t="t" r="r" b="b"/>
                <a:pathLst>
                  <a:path w="24415" h="28537" extrusionOk="0">
                    <a:moveTo>
                      <a:pt x="3663" y="0"/>
                    </a:moveTo>
                    <a:cubicBezTo>
                      <a:pt x="2444" y="800"/>
                      <a:pt x="1226" y="1600"/>
                      <a:pt x="1" y="2408"/>
                    </a:cubicBezTo>
                    <a:cubicBezTo>
                      <a:pt x="7844" y="11066"/>
                      <a:pt x="15687" y="19731"/>
                      <a:pt x="23538" y="28389"/>
                    </a:cubicBezTo>
                    <a:cubicBezTo>
                      <a:pt x="23630" y="28492"/>
                      <a:pt x="23741" y="28536"/>
                      <a:pt x="23849" y="28536"/>
                    </a:cubicBezTo>
                    <a:cubicBezTo>
                      <a:pt x="24142" y="28536"/>
                      <a:pt x="24414" y="28218"/>
                      <a:pt x="24230" y="27892"/>
                    </a:cubicBezTo>
                    <a:lnTo>
                      <a:pt x="12004" y="6077"/>
                    </a:lnTo>
                    <a:cubicBezTo>
                      <a:pt x="11636" y="5421"/>
                      <a:pt x="11016" y="4960"/>
                      <a:pt x="10288" y="4794"/>
                    </a:cubicBezTo>
                    <a:lnTo>
                      <a:pt x="7491" y="4167"/>
                    </a:lnTo>
                    <a:cubicBezTo>
                      <a:pt x="6215" y="2775"/>
                      <a:pt x="4939" y="1384"/>
                      <a:pt x="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8"/>
              <p:cNvSpPr/>
              <p:nvPr/>
            </p:nvSpPr>
            <p:spPr>
              <a:xfrm>
                <a:off x="1322525" y="1677175"/>
                <a:ext cx="479975" cy="802500"/>
              </a:xfrm>
              <a:custGeom>
                <a:avLst/>
                <a:gdLst/>
                <a:ahLst/>
                <a:cxnLst/>
                <a:rect l="l" t="t" r="r" b="b"/>
                <a:pathLst>
                  <a:path w="19199" h="32100" extrusionOk="0">
                    <a:moveTo>
                      <a:pt x="3598" y="1"/>
                    </a:moveTo>
                    <a:cubicBezTo>
                      <a:pt x="2394" y="837"/>
                      <a:pt x="1197" y="1673"/>
                      <a:pt x="1" y="2510"/>
                    </a:cubicBezTo>
                    <a:cubicBezTo>
                      <a:pt x="822" y="4211"/>
                      <a:pt x="1644" y="5912"/>
                      <a:pt x="2466" y="7606"/>
                    </a:cubicBezTo>
                    <a:lnTo>
                      <a:pt x="2012" y="10439"/>
                    </a:lnTo>
                    <a:cubicBezTo>
                      <a:pt x="1896" y="11175"/>
                      <a:pt x="2098" y="11925"/>
                      <a:pt x="2567" y="12508"/>
                    </a:cubicBezTo>
                    <a:lnTo>
                      <a:pt x="18319" y="31937"/>
                    </a:lnTo>
                    <a:cubicBezTo>
                      <a:pt x="18412" y="32051"/>
                      <a:pt x="18530" y="32099"/>
                      <a:pt x="18645" y="32099"/>
                    </a:cubicBezTo>
                    <a:cubicBezTo>
                      <a:pt x="18930" y="32099"/>
                      <a:pt x="19199" y="31804"/>
                      <a:pt x="19039" y="31475"/>
                    </a:cubicBezTo>
                    <a:cubicBezTo>
                      <a:pt x="13892" y="20979"/>
                      <a:pt x="8745" y="10490"/>
                      <a:pt x="359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8"/>
              <p:cNvSpPr/>
              <p:nvPr/>
            </p:nvSpPr>
            <p:spPr>
              <a:xfrm>
                <a:off x="1424175" y="1886900"/>
                <a:ext cx="66350" cy="58450"/>
              </a:xfrm>
              <a:custGeom>
                <a:avLst/>
                <a:gdLst/>
                <a:ahLst/>
                <a:cxnLst/>
                <a:rect l="l" t="t" r="r" b="b"/>
                <a:pathLst>
                  <a:path w="2654" h="2338" extrusionOk="0">
                    <a:moveTo>
                      <a:pt x="1328" y="0"/>
                    </a:moveTo>
                    <a:cubicBezTo>
                      <a:pt x="870" y="0"/>
                      <a:pt x="435" y="267"/>
                      <a:pt x="245" y="717"/>
                    </a:cubicBezTo>
                    <a:cubicBezTo>
                      <a:pt x="0" y="1315"/>
                      <a:pt x="282" y="2000"/>
                      <a:pt x="873" y="2245"/>
                    </a:cubicBezTo>
                    <a:cubicBezTo>
                      <a:pt x="1022" y="2308"/>
                      <a:pt x="1176" y="2338"/>
                      <a:pt x="1328" y="2338"/>
                    </a:cubicBezTo>
                    <a:cubicBezTo>
                      <a:pt x="1785" y="2338"/>
                      <a:pt x="2217" y="2067"/>
                      <a:pt x="2401" y="1618"/>
                    </a:cubicBezTo>
                    <a:cubicBezTo>
                      <a:pt x="2653" y="1027"/>
                      <a:pt x="2372" y="342"/>
                      <a:pt x="1781" y="90"/>
                    </a:cubicBezTo>
                    <a:cubicBezTo>
                      <a:pt x="1633" y="29"/>
                      <a:pt x="1479" y="0"/>
                      <a:pt x="1328" y="0"/>
                    </a:cubicBezTo>
                    <a:close/>
                  </a:path>
                </a:pathLst>
              </a:custGeom>
              <a:solidFill>
                <a:srgbClr val="C777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8"/>
              <p:cNvSpPr/>
              <p:nvPr/>
            </p:nvSpPr>
            <p:spPr>
              <a:xfrm>
                <a:off x="1230800" y="1728550"/>
                <a:ext cx="610175" cy="713600"/>
              </a:xfrm>
              <a:custGeom>
                <a:avLst/>
                <a:gdLst/>
                <a:ahLst/>
                <a:cxnLst/>
                <a:rect l="l" t="t" r="r" b="b"/>
                <a:pathLst>
                  <a:path w="24407" h="28544" extrusionOk="0">
                    <a:moveTo>
                      <a:pt x="3662" y="0"/>
                    </a:moveTo>
                    <a:cubicBezTo>
                      <a:pt x="2437" y="808"/>
                      <a:pt x="1218" y="1608"/>
                      <a:pt x="0" y="2408"/>
                    </a:cubicBezTo>
                    <a:cubicBezTo>
                      <a:pt x="7844" y="11073"/>
                      <a:pt x="15687" y="19739"/>
                      <a:pt x="23530" y="28397"/>
                    </a:cubicBezTo>
                    <a:cubicBezTo>
                      <a:pt x="23624" y="28500"/>
                      <a:pt x="23736" y="28544"/>
                      <a:pt x="23844" y="28544"/>
                    </a:cubicBezTo>
                    <a:cubicBezTo>
                      <a:pt x="24137" y="28544"/>
                      <a:pt x="24407" y="28224"/>
                      <a:pt x="24222" y="27892"/>
                    </a:cubicBezTo>
                    <a:lnTo>
                      <a:pt x="11996" y="6085"/>
                    </a:lnTo>
                    <a:cubicBezTo>
                      <a:pt x="11628" y="5429"/>
                      <a:pt x="11008" y="4967"/>
                      <a:pt x="10280" y="4802"/>
                    </a:cubicBezTo>
                    <a:lnTo>
                      <a:pt x="7483" y="4174"/>
                    </a:lnTo>
                    <a:cubicBezTo>
                      <a:pt x="6207" y="2783"/>
                      <a:pt x="4931" y="1392"/>
                      <a:pt x="36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8"/>
              <p:cNvSpPr/>
              <p:nvPr/>
            </p:nvSpPr>
            <p:spPr>
              <a:xfrm>
                <a:off x="610625" y="1131925"/>
                <a:ext cx="750675" cy="709125"/>
              </a:xfrm>
              <a:custGeom>
                <a:avLst/>
                <a:gdLst/>
                <a:ahLst/>
                <a:cxnLst/>
                <a:rect l="l" t="t" r="r" b="b"/>
                <a:pathLst>
                  <a:path w="30027" h="28365" extrusionOk="0">
                    <a:moveTo>
                      <a:pt x="7947" y="3590"/>
                    </a:moveTo>
                    <a:cubicBezTo>
                      <a:pt x="8578" y="3590"/>
                      <a:pt x="9196" y="3887"/>
                      <a:pt x="9589" y="4437"/>
                    </a:cubicBezTo>
                    <a:lnTo>
                      <a:pt x="15688" y="12951"/>
                    </a:lnTo>
                    <a:cubicBezTo>
                      <a:pt x="16481" y="14061"/>
                      <a:pt x="15962" y="15618"/>
                      <a:pt x="14671" y="16044"/>
                    </a:cubicBezTo>
                    <a:cubicBezTo>
                      <a:pt x="13999" y="16263"/>
                      <a:pt x="13216" y="16420"/>
                      <a:pt x="12349" y="16420"/>
                    </a:cubicBezTo>
                    <a:cubicBezTo>
                      <a:pt x="11961" y="16420"/>
                      <a:pt x="11557" y="16389"/>
                      <a:pt x="11139" y="16318"/>
                    </a:cubicBezTo>
                    <a:cubicBezTo>
                      <a:pt x="8046" y="15799"/>
                      <a:pt x="6446" y="13470"/>
                      <a:pt x="5941" y="12735"/>
                    </a:cubicBezTo>
                    <a:cubicBezTo>
                      <a:pt x="5249" y="11725"/>
                      <a:pt x="3425" y="9065"/>
                      <a:pt x="4579" y="6376"/>
                    </a:cubicBezTo>
                    <a:cubicBezTo>
                      <a:pt x="5119" y="5122"/>
                      <a:pt x="6107" y="4329"/>
                      <a:pt x="6979" y="3839"/>
                    </a:cubicBezTo>
                    <a:cubicBezTo>
                      <a:pt x="7286" y="3671"/>
                      <a:pt x="7618" y="3590"/>
                      <a:pt x="7947" y="3590"/>
                    </a:cubicBezTo>
                    <a:close/>
                    <a:moveTo>
                      <a:pt x="7397" y="1"/>
                    </a:moveTo>
                    <a:cubicBezTo>
                      <a:pt x="6263" y="1"/>
                      <a:pt x="5126" y="353"/>
                      <a:pt x="4161" y="1092"/>
                    </a:cubicBezTo>
                    <a:cubicBezTo>
                      <a:pt x="4009" y="1208"/>
                      <a:pt x="3851" y="1337"/>
                      <a:pt x="3699" y="1467"/>
                    </a:cubicBezTo>
                    <a:cubicBezTo>
                      <a:pt x="3151" y="1950"/>
                      <a:pt x="1227" y="3745"/>
                      <a:pt x="686" y="6715"/>
                    </a:cubicBezTo>
                    <a:cubicBezTo>
                      <a:pt x="1" y="10493"/>
                      <a:pt x="2056" y="13434"/>
                      <a:pt x="2892" y="14631"/>
                    </a:cubicBezTo>
                    <a:cubicBezTo>
                      <a:pt x="5920" y="19021"/>
                      <a:pt x="10786" y="20052"/>
                      <a:pt x="12631" y="20297"/>
                    </a:cubicBezTo>
                    <a:cubicBezTo>
                      <a:pt x="13326" y="20392"/>
                      <a:pt x="13972" y="20426"/>
                      <a:pt x="14549" y="20426"/>
                    </a:cubicBezTo>
                    <a:cubicBezTo>
                      <a:pt x="15199" y="20426"/>
                      <a:pt x="15763" y="20383"/>
                      <a:pt x="16214" y="20333"/>
                    </a:cubicBezTo>
                    <a:cubicBezTo>
                      <a:pt x="18348" y="22388"/>
                      <a:pt x="19977" y="24089"/>
                      <a:pt x="21051" y="25250"/>
                    </a:cubicBezTo>
                    <a:cubicBezTo>
                      <a:pt x="22635" y="26952"/>
                      <a:pt x="23856" y="28365"/>
                      <a:pt x="25020" y="28365"/>
                    </a:cubicBezTo>
                    <a:cubicBezTo>
                      <a:pt x="25127" y="28365"/>
                      <a:pt x="25234" y="28353"/>
                      <a:pt x="25341" y="28328"/>
                    </a:cubicBezTo>
                    <a:cubicBezTo>
                      <a:pt x="25571" y="28270"/>
                      <a:pt x="26033" y="27938"/>
                      <a:pt x="26948" y="27275"/>
                    </a:cubicBezTo>
                    <a:cubicBezTo>
                      <a:pt x="28210" y="26360"/>
                      <a:pt x="28844" y="25906"/>
                      <a:pt x="28938" y="25761"/>
                    </a:cubicBezTo>
                    <a:cubicBezTo>
                      <a:pt x="30026" y="24168"/>
                      <a:pt x="24685" y="19526"/>
                      <a:pt x="20338" y="13564"/>
                    </a:cubicBezTo>
                    <a:cubicBezTo>
                      <a:pt x="15745" y="7256"/>
                      <a:pt x="14628" y="5937"/>
                      <a:pt x="11845" y="2224"/>
                    </a:cubicBezTo>
                    <a:cubicBezTo>
                      <a:pt x="10759" y="780"/>
                      <a:pt x="9083" y="1"/>
                      <a:pt x="73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8"/>
              <p:cNvSpPr/>
              <p:nvPr/>
            </p:nvSpPr>
            <p:spPr>
              <a:xfrm>
                <a:off x="1348650" y="1649250"/>
                <a:ext cx="480100" cy="802375"/>
              </a:xfrm>
              <a:custGeom>
                <a:avLst/>
                <a:gdLst/>
                <a:ahLst/>
                <a:cxnLst/>
                <a:rect l="l" t="t" r="r" b="b"/>
                <a:pathLst>
                  <a:path w="19204" h="32095" extrusionOk="0">
                    <a:moveTo>
                      <a:pt x="3598" y="0"/>
                    </a:moveTo>
                    <a:cubicBezTo>
                      <a:pt x="2401" y="837"/>
                      <a:pt x="1197" y="1673"/>
                      <a:pt x="1" y="2509"/>
                    </a:cubicBezTo>
                    <a:cubicBezTo>
                      <a:pt x="823" y="4210"/>
                      <a:pt x="1644" y="5905"/>
                      <a:pt x="2466" y="7606"/>
                    </a:cubicBezTo>
                    <a:lnTo>
                      <a:pt x="2012" y="10432"/>
                    </a:lnTo>
                    <a:cubicBezTo>
                      <a:pt x="1897" y="11174"/>
                      <a:pt x="2099" y="11924"/>
                      <a:pt x="2567" y="12508"/>
                    </a:cubicBezTo>
                    <a:lnTo>
                      <a:pt x="18319" y="31929"/>
                    </a:lnTo>
                    <a:cubicBezTo>
                      <a:pt x="18413" y="32046"/>
                      <a:pt x="18531" y="32095"/>
                      <a:pt x="18648" y="32095"/>
                    </a:cubicBezTo>
                    <a:cubicBezTo>
                      <a:pt x="18934" y="32095"/>
                      <a:pt x="19204" y="31796"/>
                      <a:pt x="19040" y="31468"/>
                    </a:cubicBezTo>
                    <a:cubicBezTo>
                      <a:pt x="13893" y="20979"/>
                      <a:pt x="8745" y="10490"/>
                      <a:pt x="3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8"/>
              <p:cNvSpPr/>
              <p:nvPr/>
            </p:nvSpPr>
            <p:spPr>
              <a:xfrm>
                <a:off x="1348650" y="1649250"/>
                <a:ext cx="128000" cy="150325"/>
              </a:xfrm>
              <a:custGeom>
                <a:avLst/>
                <a:gdLst/>
                <a:ahLst/>
                <a:cxnLst/>
                <a:rect l="l" t="t" r="r" b="b"/>
                <a:pathLst>
                  <a:path w="5120" h="6013" extrusionOk="0">
                    <a:moveTo>
                      <a:pt x="3598" y="0"/>
                    </a:moveTo>
                    <a:cubicBezTo>
                      <a:pt x="2401" y="837"/>
                      <a:pt x="1197" y="1673"/>
                      <a:pt x="1" y="2509"/>
                    </a:cubicBezTo>
                    <a:cubicBezTo>
                      <a:pt x="570" y="3677"/>
                      <a:pt x="1133" y="4845"/>
                      <a:pt x="1695" y="6013"/>
                    </a:cubicBezTo>
                    <a:cubicBezTo>
                      <a:pt x="2834" y="5040"/>
                      <a:pt x="3973" y="4066"/>
                      <a:pt x="5119" y="3093"/>
                    </a:cubicBezTo>
                    <a:lnTo>
                      <a:pt x="359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8"/>
              <p:cNvSpPr/>
              <p:nvPr/>
            </p:nvSpPr>
            <p:spPr>
              <a:xfrm>
                <a:off x="895025" y="938625"/>
                <a:ext cx="580000" cy="819975"/>
              </a:xfrm>
              <a:custGeom>
                <a:avLst/>
                <a:gdLst/>
                <a:ahLst/>
                <a:cxnLst/>
                <a:rect l="l" t="t" r="r" b="b"/>
                <a:pathLst>
                  <a:path w="23200" h="32799" extrusionOk="0">
                    <a:moveTo>
                      <a:pt x="8365" y="3654"/>
                    </a:moveTo>
                    <a:cubicBezTo>
                      <a:pt x="11034" y="3654"/>
                      <a:pt x="12844" y="5991"/>
                      <a:pt x="13561" y="6899"/>
                    </a:cubicBezTo>
                    <a:cubicBezTo>
                      <a:pt x="14109" y="7606"/>
                      <a:pt x="15846" y="9841"/>
                      <a:pt x="15399" y="12948"/>
                    </a:cubicBezTo>
                    <a:cubicBezTo>
                      <a:pt x="15205" y="14303"/>
                      <a:pt x="14657" y="15392"/>
                      <a:pt x="14066" y="16221"/>
                    </a:cubicBezTo>
                    <a:cubicBezTo>
                      <a:pt x="13660" y="16779"/>
                      <a:pt x="13040" y="17061"/>
                      <a:pt x="12421" y="17061"/>
                    </a:cubicBezTo>
                    <a:cubicBezTo>
                      <a:pt x="11818" y="17061"/>
                      <a:pt x="11216" y="16794"/>
                      <a:pt x="10814" y="16257"/>
                    </a:cubicBezTo>
                    <a:lnTo>
                      <a:pt x="4542" y="7865"/>
                    </a:lnTo>
                    <a:cubicBezTo>
                      <a:pt x="3930" y="7044"/>
                      <a:pt x="4023" y="5897"/>
                      <a:pt x="4766" y="5198"/>
                    </a:cubicBezTo>
                    <a:cubicBezTo>
                      <a:pt x="5494" y="4513"/>
                      <a:pt x="6554" y="3814"/>
                      <a:pt x="7909" y="3677"/>
                    </a:cubicBezTo>
                    <a:cubicBezTo>
                      <a:pt x="8064" y="3662"/>
                      <a:pt x="8216" y="3654"/>
                      <a:pt x="8365" y="3654"/>
                    </a:cubicBezTo>
                    <a:close/>
                    <a:moveTo>
                      <a:pt x="8295" y="0"/>
                    </a:moveTo>
                    <a:cubicBezTo>
                      <a:pt x="5855" y="0"/>
                      <a:pt x="4045" y="1022"/>
                      <a:pt x="3504" y="1348"/>
                    </a:cubicBezTo>
                    <a:cubicBezTo>
                      <a:pt x="3331" y="1457"/>
                      <a:pt x="3158" y="1565"/>
                      <a:pt x="3000" y="1673"/>
                    </a:cubicBezTo>
                    <a:cubicBezTo>
                      <a:pt x="520" y="3410"/>
                      <a:pt x="1" y="6878"/>
                      <a:pt x="1753" y="9343"/>
                    </a:cubicBezTo>
                    <a:cubicBezTo>
                      <a:pt x="4449" y="13121"/>
                      <a:pt x="5364" y="14584"/>
                      <a:pt x="9985" y="20878"/>
                    </a:cubicBezTo>
                    <a:cubicBezTo>
                      <a:pt x="14178" y="26586"/>
                      <a:pt x="16930" y="32799"/>
                      <a:pt x="18776" y="32799"/>
                    </a:cubicBezTo>
                    <a:cubicBezTo>
                      <a:pt x="18854" y="32799"/>
                      <a:pt x="18929" y="32788"/>
                      <a:pt x="19004" y="32765"/>
                    </a:cubicBezTo>
                    <a:cubicBezTo>
                      <a:pt x="19169" y="32715"/>
                      <a:pt x="19797" y="32253"/>
                      <a:pt x="21051" y="31331"/>
                    </a:cubicBezTo>
                    <a:cubicBezTo>
                      <a:pt x="21959" y="30653"/>
                      <a:pt x="22414" y="30314"/>
                      <a:pt x="22536" y="30120"/>
                    </a:cubicBezTo>
                    <a:cubicBezTo>
                      <a:pt x="23199" y="29002"/>
                      <a:pt x="22154" y="27308"/>
                      <a:pt x="20907" y="25095"/>
                    </a:cubicBezTo>
                    <a:cubicBezTo>
                      <a:pt x="20128" y="23718"/>
                      <a:pt x="18996" y="21649"/>
                      <a:pt x="17684" y="18996"/>
                    </a:cubicBezTo>
                    <a:cubicBezTo>
                      <a:pt x="18030" y="18210"/>
                      <a:pt x="18485" y="17042"/>
                      <a:pt x="18737" y="15565"/>
                    </a:cubicBezTo>
                    <a:cubicBezTo>
                      <a:pt x="19061" y="13734"/>
                      <a:pt x="19559" y="8788"/>
                      <a:pt x="16293" y="4571"/>
                    </a:cubicBezTo>
                    <a:cubicBezTo>
                      <a:pt x="15399" y="3417"/>
                      <a:pt x="13222" y="563"/>
                      <a:pt x="9416" y="72"/>
                    </a:cubicBezTo>
                    <a:cubicBezTo>
                      <a:pt x="9030" y="22"/>
                      <a:pt x="8656" y="0"/>
                      <a:pt x="82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8"/>
              <p:cNvSpPr/>
              <p:nvPr/>
            </p:nvSpPr>
            <p:spPr>
              <a:xfrm>
                <a:off x="1450300" y="1858875"/>
                <a:ext cx="66350" cy="58550"/>
              </a:xfrm>
              <a:custGeom>
                <a:avLst/>
                <a:gdLst/>
                <a:ahLst/>
                <a:cxnLst/>
                <a:rect l="l" t="t" r="r" b="b"/>
                <a:pathLst>
                  <a:path w="2654" h="2342" extrusionOk="0">
                    <a:moveTo>
                      <a:pt x="1326" y="1"/>
                    </a:moveTo>
                    <a:cubicBezTo>
                      <a:pt x="869" y="1"/>
                      <a:pt x="437" y="271"/>
                      <a:pt x="253" y="720"/>
                    </a:cubicBezTo>
                    <a:cubicBezTo>
                      <a:pt x="1" y="1312"/>
                      <a:pt x="282" y="1996"/>
                      <a:pt x="873" y="2249"/>
                    </a:cubicBezTo>
                    <a:cubicBezTo>
                      <a:pt x="1022" y="2312"/>
                      <a:pt x="1176" y="2341"/>
                      <a:pt x="1328" y="2341"/>
                    </a:cubicBezTo>
                    <a:cubicBezTo>
                      <a:pt x="1786" y="2341"/>
                      <a:pt x="2219" y="2071"/>
                      <a:pt x="2408" y="1622"/>
                    </a:cubicBezTo>
                    <a:cubicBezTo>
                      <a:pt x="2654" y="1030"/>
                      <a:pt x="2380" y="346"/>
                      <a:pt x="1781" y="93"/>
                    </a:cubicBezTo>
                    <a:cubicBezTo>
                      <a:pt x="1632" y="30"/>
                      <a:pt x="1478" y="1"/>
                      <a:pt x="132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8"/>
              <p:cNvSpPr/>
              <p:nvPr/>
            </p:nvSpPr>
            <p:spPr>
              <a:xfrm>
                <a:off x="905850" y="1037375"/>
                <a:ext cx="466975" cy="721225"/>
              </a:xfrm>
              <a:custGeom>
                <a:avLst/>
                <a:gdLst/>
                <a:ahLst/>
                <a:cxnLst/>
                <a:rect l="l" t="t" r="r" b="b"/>
                <a:pathLst>
                  <a:path w="18679" h="28849" extrusionOk="0">
                    <a:moveTo>
                      <a:pt x="736" y="1"/>
                    </a:moveTo>
                    <a:lnTo>
                      <a:pt x="736" y="1"/>
                    </a:lnTo>
                    <a:cubicBezTo>
                      <a:pt x="0" y="1709"/>
                      <a:pt x="166" y="3771"/>
                      <a:pt x="1320" y="5393"/>
                    </a:cubicBezTo>
                    <a:cubicBezTo>
                      <a:pt x="4016" y="9171"/>
                      <a:pt x="4931" y="10634"/>
                      <a:pt x="9552" y="16928"/>
                    </a:cubicBezTo>
                    <a:cubicBezTo>
                      <a:pt x="13745" y="22636"/>
                      <a:pt x="16497" y="28849"/>
                      <a:pt x="18343" y="28849"/>
                    </a:cubicBezTo>
                    <a:cubicBezTo>
                      <a:pt x="18421" y="28849"/>
                      <a:pt x="18496" y="28838"/>
                      <a:pt x="18571" y="28815"/>
                    </a:cubicBezTo>
                    <a:cubicBezTo>
                      <a:pt x="18592" y="28808"/>
                      <a:pt x="18628" y="28794"/>
                      <a:pt x="18679" y="28765"/>
                    </a:cubicBezTo>
                    <a:cubicBezTo>
                      <a:pt x="15867" y="24685"/>
                      <a:pt x="13056" y="20604"/>
                      <a:pt x="10244" y="16524"/>
                    </a:cubicBezTo>
                    <a:cubicBezTo>
                      <a:pt x="8831" y="14469"/>
                      <a:pt x="7418" y="12415"/>
                      <a:pt x="6005" y="10360"/>
                    </a:cubicBezTo>
                    <a:cubicBezTo>
                      <a:pt x="4765" y="8565"/>
                      <a:pt x="3533" y="6756"/>
                      <a:pt x="2516" y="4831"/>
                    </a:cubicBezTo>
                    <a:cubicBezTo>
                      <a:pt x="1709" y="3303"/>
                      <a:pt x="1067" y="1681"/>
                      <a:pt x="73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8"/>
              <p:cNvSpPr/>
              <p:nvPr/>
            </p:nvSpPr>
            <p:spPr>
              <a:xfrm>
                <a:off x="1004975" y="1008325"/>
                <a:ext cx="298300" cy="359600"/>
              </a:xfrm>
              <a:custGeom>
                <a:avLst/>
                <a:gdLst/>
                <a:ahLst/>
                <a:cxnLst/>
                <a:rect l="l" t="t" r="r" b="b"/>
                <a:pathLst>
                  <a:path w="11932" h="14384" extrusionOk="0">
                    <a:moveTo>
                      <a:pt x="3947" y="1"/>
                    </a:moveTo>
                    <a:cubicBezTo>
                      <a:pt x="3893" y="1"/>
                      <a:pt x="3839" y="1"/>
                      <a:pt x="3785" y="2"/>
                    </a:cubicBezTo>
                    <a:cubicBezTo>
                      <a:pt x="1990" y="38"/>
                      <a:pt x="159" y="1105"/>
                      <a:pt x="0" y="2886"/>
                    </a:cubicBezTo>
                    <a:cubicBezTo>
                      <a:pt x="94" y="2713"/>
                      <a:pt x="217" y="2554"/>
                      <a:pt x="368" y="2410"/>
                    </a:cubicBezTo>
                    <a:cubicBezTo>
                      <a:pt x="1096" y="1725"/>
                      <a:pt x="2156" y="1026"/>
                      <a:pt x="3511" y="889"/>
                    </a:cubicBezTo>
                    <a:cubicBezTo>
                      <a:pt x="3666" y="874"/>
                      <a:pt x="3818" y="866"/>
                      <a:pt x="3967" y="866"/>
                    </a:cubicBezTo>
                    <a:cubicBezTo>
                      <a:pt x="6636" y="866"/>
                      <a:pt x="8446" y="3203"/>
                      <a:pt x="9163" y="4111"/>
                    </a:cubicBezTo>
                    <a:cubicBezTo>
                      <a:pt x="9711" y="4818"/>
                      <a:pt x="11448" y="7053"/>
                      <a:pt x="11001" y="10160"/>
                    </a:cubicBezTo>
                    <a:cubicBezTo>
                      <a:pt x="10807" y="11515"/>
                      <a:pt x="10259" y="12604"/>
                      <a:pt x="9668" y="13433"/>
                    </a:cubicBezTo>
                    <a:cubicBezTo>
                      <a:pt x="9285" y="13966"/>
                      <a:pt x="8709" y="14240"/>
                      <a:pt x="8118" y="14269"/>
                    </a:cubicBezTo>
                    <a:cubicBezTo>
                      <a:pt x="8245" y="14341"/>
                      <a:pt x="8387" y="14384"/>
                      <a:pt x="8531" y="14384"/>
                    </a:cubicBezTo>
                    <a:cubicBezTo>
                      <a:pt x="8745" y="14384"/>
                      <a:pt x="8963" y="14291"/>
                      <a:pt x="9148" y="14067"/>
                    </a:cubicBezTo>
                    <a:cubicBezTo>
                      <a:pt x="9855" y="13216"/>
                      <a:pt x="10677" y="12380"/>
                      <a:pt x="11225" y="11421"/>
                    </a:cubicBezTo>
                    <a:cubicBezTo>
                      <a:pt x="11744" y="10520"/>
                      <a:pt x="11931" y="9439"/>
                      <a:pt x="11837" y="8415"/>
                    </a:cubicBezTo>
                    <a:cubicBezTo>
                      <a:pt x="11729" y="7298"/>
                      <a:pt x="11347" y="6260"/>
                      <a:pt x="10850" y="5258"/>
                    </a:cubicBezTo>
                    <a:cubicBezTo>
                      <a:pt x="10388" y="4328"/>
                      <a:pt x="9862" y="3376"/>
                      <a:pt x="9235" y="2547"/>
                    </a:cubicBezTo>
                    <a:cubicBezTo>
                      <a:pt x="7948" y="832"/>
                      <a:pt x="6072" y="1"/>
                      <a:pt x="39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8"/>
              <p:cNvSpPr/>
              <p:nvPr/>
            </p:nvSpPr>
            <p:spPr>
              <a:xfrm>
                <a:off x="970175" y="938625"/>
                <a:ext cx="504850" cy="753900"/>
              </a:xfrm>
              <a:custGeom>
                <a:avLst/>
                <a:gdLst/>
                <a:ahLst/>
                <a:cxnLst/>
                <a:rect l="l" t="t" r="r" b="b"/>
                <a:pathLst>
                  <a:path w="20194" h="30156" extrusionOk="0">
                    <a:moveTo>
                      <a:pt x="5289" y="0"/>
                    </a:moveTo>
                    <a:cubicBezTo>
                      <a:pt x="2849" y="0"/>
                      <a:pt x="1039" y="1022"/>
                      <a:pt x="498" y="1348"/>
                    </a:cubicBezTo>
                    <a:cubicBezTo>
                      <a:pt x="325" y="1457"/>
                      <a:pt x="160" y="1565"/>
                      <a:pt x="1" y="1673"/>
                    </a:cubicBezTo>
                    <a:cubicBezTo>
                      <a:pt x="1210" y="1156"/>
                      <a:pt x="2508" y="911"/>
                      <a:pt x="3810" y="911"/>
                    </a:cubicBezTo>
                    <a:cubicBezTo>
                      <a:pt x="6808" y="911"/>
                      <a:pt x="9830" y="2210"/>
                      <a:pt x="11845" y="4477"/>
                    </a:cubicBezTo>
                    <a:cubicBezTo>
                      <a:pt x="13547" y="6380"/>
                      <a:pt x="14520" y="8925"/>
                      <a:pt x="14758" y="11448"/>
                    </a:cubicBezTo>
                    <a:cubicBezTo>
                      <a:pt x="14880" y="12746"/>
                      <a:pt x="14837" y="14058"/>
                      <a:pt x="14592" y="15334"/>
                    </a:cubicBezTo>
                    <a:cubicBezTo>
                      <a:pt x="14332" y="16711"/>
                      <a:pt x="13518" y="18124"/>
                      <a:pt x="13756" y="19537"/>
                    </a:cubicBezTo>
                    <a:cubicBezTo>
                      <a:pt x="13914" y="20431"/>
                      <a:pt x="14404" y="21209"/>
                      <a:pt x="14830" y="21995"/>
                    </a:cubicBezTo>
                    <a:cubicBezTo>
                      <a:pt x="15306" y="22860"/>
                      <a:pt x="15774" y="23718"/>
                      <a:pt x="16250" y="24583"/>
                    </a:cubicBezTo>
                    <a:cubicBezTo>
                      <a:pt x="17194" y="26313"/>
                      <a:pt x="18146" y="28036"/>
                      <a:pt x="19090" y="29766"/>
                    </a:cubicBezTo>
                    <a:cubicBezTo>
                      <a:pt x="19198" y="29961"/>
                      <a:pt x="19343" y="30091"/>
                      <a:pt x="19501" y="30156"/>
                    </a:cubicBezTo>
                    <a:cubicBezTo>
                      <a:pt x="19508" y="30141"/>
                      <a:pt x="19523" y="30127"/>
                      <a:pt x="19530" y="30120"/>
                    </a:cubicBezTo>
                    <a:cubicBezTo>
                      <a:pt x="20193" y="29002"/>
                      <a:pt x="19148" y="27308"/>
                      <a:pt x="17901" y="25095"/>
                    </a:cubicBezTo>
                    <a:cubicBezTo>
                      <a:pt x="17122" y="23718"/>
                      <a:pt x="15990" y="21649"/>
                      <a:pt x="14678" y="18996"/>
                    </a:cubicBezTo>
                    <a:cubicBezTo>
                      <a:pt x="15024" y="18210"/>
                      <a:pt x="15479" y="17042"/>
                      <a:pt x="15731" y="15565"/>
                    </a:cubicBezTo>
                    <a:cubicBezTo>
                      <a:pt x="16055" y="13734"/>
                      <a:pt x="16553" y="8788"/>
                      <a:pt x="13287" y="4571"/>
                    </a:cubicBezTo>
                    <a:cubicBezTo>
                      <a:pt x="12393" y="3417"/>
                      <a:pt x="10216" y="563"/>
                      <a:pt x="6410" y="72"/>
                    </a:cubicBezTo>
                    <a:cubicBezTo>
                      <a:pt x="6024" y="22"/>
                      <a:pt x="5650" y="0"/>
                      <a:pt x="528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8"/>
              <p:cNvSpPr/>
              <p:nvPr/>
            </p:nvSpPr>
            <p:spPr>
              <a:xfrm>
                <a:off x="782575" y="1132075"/>
                <a:ext cx="578725" cy="646050"/>
              </a:xfrm>
              <a:custGeom>
                <a:avLst/>
                <a:gdLst/>
                <a:ahLst/>
                <a:cxnLst/>
                <a:rect l="l" t="t" r="r" b="b"/>
                <a:pathLst>
                  <a:path w="23149" h="25842" extrusionOk="0">
                    <a:moveTo>
                      <a:pt x="528" y="1"/>
                    </a:moveTo>
                    <a:cubicBezTo>
                      <a:pt x="352" y="1"/>
                      <a:pt x="176" y="9"/>
                      <a:pt x="0" y="26"/>
                    </a:cubicBezTo>
                    <a:cubicBezTo>
                      <a:pt x="1507" y="856"/>
                      <a:pt x="2855" y="1958"/>
                      <a:pt x="4066" y="3191"/>
                    </a:cubicBezTo>
                    <a:cubicBezTo>
                      <a:pt x="5595" y="4741"/>
                      <a:pt x="6943" y="6464"/>
                      <a:pt x="8283" y="8187"/>
                    </a:cubicBezTo>
                    <a:cubicBezTo>
                      <a:pt x="9812" y="10155"/>
                      <a:pt x="11340" y="12130"/>
                      <a:pt x="12868" y="14098"/>
                    </a:cubicBezTo>
                    <a:cubicBezTo>
                      <a:pt x="15903" y="18013"/>
                      <a:pt x="18946" y="21927"/>
                      <a:pt x="21981" y="25842"/>
                    </a:cubicBezTo>
                    <a:cubicBezTo>
                      <a:pt x="22017" y="25806"/>
                      <a:pt x="22045" y="25777"/>
                      <a:pt x="22060" y="25755"/>
                    </a:cubicBezTo>
                    <a:cubicBezTo>
                      <a:pt x="23148" y="24162"/>
                      <a:pt x="17807" y="19520"/>
                      <a:pt x="13460" y="13558"/>
                    </a:cubicBezTo>
                    <a:cubicBezTo>
                      <a:pt x="8867" y="7250"/>
                      <a:pt x="7750" y="5931"/>
                      <a:pt x="4967" y="2218"/>
                    </a:cubicBezTo>
                    <a:cubicBezTo>
                      <a:pt x="3884" y="776"/>
                      <a:pt x="2210" y="1"/>
                      <a:pt x="52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8"/>
              <p:cNvSpPr/>
              <p:nvPr/>
            </p:nvSpPr>
            <p:spPr>
              <a:xfrm>
                <a:off x="684350" y="1221050"/>
                <a:ext cx="326600" cy="336375"/>
              </a:xfrm>
              <a:custGeom>
                <a:avLst/>
                <a:gdLst/>
                <a:ahLst/>
                <a:cxnLst/>
                <a:rect l="l" t="t" r="r" b="b"/>
                <a:pathLst>
                  <a:path w="13064" h="13455" extrusionOk="0">
                    <a:moveTo>
                      <a:pt x="4018" y="0"/>
                    </a:moveTo>
                    <a:cubicBezTo>
                      <a:pt x="2513" y="0"/>
                      <a:pt x="1212" y="1294"/>
                      <a:pt x="700" y="2804"/>
                    </a:cubicBezTo>
                    <a:cubicBezTo>
                      <a:pt x="0" y="4880"/>
                      <a:pt x="195" y="6978"/>
                      <a:pt x="1471" y="8766"/>
                    </a:cubicBezTo>
                    <a:cubicBezTo>
                      <a:pt x="2077" y="9617"/>
                      <a:pt x="2819" y="10402"/>
                      <a:pt x="3569" y="11123"/>
                    </a:cubicBezTo>
                    <a:cubicBezTo>
                      <a:pt x="4369" y="11902"/>
                      <a:pt x="5241" y="12587"/>
                      <a:pt x="6279" y="13027"/>
                    </a:cubicBezTo>
                    <a:cubicBezTo>
                      <a:pt x="6931" y="13298"/>
                      <a:pt x="7643" y="13455"/>
                      <a:pt x="8354" y="13455"/>
                    </a:cubicBezTo>
                    <a:cubicBezTo>
                      <a:pt x="8682" y="13455"/>
                      <a:pt x="9008" y="13421"/>
                      <a:pt x="9329" y="13351"/>
                    </a:cubicBezTo>
                    <a:cubicBezTo>
                      <a:pt x="10410" y="13120"/>
                      <a:pt x="11456" y="12587"/>
                      <a:pt x="12479" y="12176"/>
                    </a:cubicBezTo>
                    <a:cubicBezTo>
                      <a:pt x="12933" y="11996"/>
                      <a:pt x="13063" y="11614"/>
                      <a:pt x="12984" y="11253"/>
                    </a:cubicBezTo>
                    <a:lnTo>
                      <a:pt x="12984" y="11253"/>
                    </a:lnTo>
                    <a:cubicBezTo>
                      <a:pt x="12782" y="11808"/>
                      <a:pt x="12342" y="12270"/>
                      <a:pt x="11722" y="12479"/>
                    </a:cubicBezTo>
                    <a:cubicBezTo>
                      <a:pt x="11050" y="12698"/>
                      <a:pt x="10267" y="12855"/>
                      <a:pt x="9400" y="12855"/>
                    </a:cubicBezTo>
                    <a:cubicBezTo>
                      <a:pt x="9012" y="12855"/>
                      <a:pt x="8608" y="12824"/>
                      <a:pt x="8190" y="12753"/>
                    </a:cubicBezTo>
                    <a:cubicBezTo>
                      <a:pt x="5097" y="12234"/>
                      <a:pt x="3497" y="9905"/>
                      <a:pt x="2992" y="9170"/>
                    </a:cubicBezTo>
                    <a:cubicBezTo>
                      <a:pt x="2300" y="8160"/>
                      <a:pt x="476" y="5500"/>
                      <a:pt x="1630" y="2811"/>
                    </a:cubicBezTo>
                    <a:cubicBezTo>
                      <a:pt x="2170" y="1557"/>
                      <a:pt x="3158" y="764"/>
                      <a:pt x="4030" y="274"/>
                    </a:cubicBezTo>
                    <a:cubicBezTo>
                      <a:pt x="4211" y="173"/>
                      <a:pt x="4405" y="108"/>
                      <a:pt x="4600" y="65"/>
                    </a:cubicBezTo>
                    <a:cubicBezTo>
                      <a:pt x="4404" y="21"/>
                      <a:pt x="4209" y="0"/>
                      <a:pt x="401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8"/>
              <p:cNvSpPr/>
              <p:nvPr/>
            </p:nvSpPr>
            <p:spPr>
              <a:xfrm>
                <a:off x="610625" y="1159225"/>
                <a:ext cx="634800" cy="681825"/>
              </a:xfrm>
              <a:custGeom>
                <a:avLst/>
                <a:gdLst/>
                <a:ahLst/>
                <a:cxnLst/>
                <a:rect l="l" t="t" r="r" b="b"/>
                <a:pathLst>
                  <a:path w="25392" h="27273" extrusionOk="0">
                    <a:moveTo>
                      <a:pt x="4153" y="0"/>
                    </a:moveTo>
                    <a:lnTo>
                      <a:pt x="4153" y="0"/>
                    </a:lnTo>
                    <a:cubicBezTo>
                      <a:pt x="4002" y="123"/>
                      <a:pt x="3851" y="245"/>
                      <a:pt x="3699" y="375"/>
                    </a:cubicBezTo>
                    <a:cubicBezTo>
                      <a:pt x="3151" y="858"/>
                      <a:pt x="1227" y="2653"/>
                      <a:pt x="686" y="5623"/>
                    </a:cubicBezTo>
                    <a:cubicBezTo>
                      <a:pt x="1" y="9401"/>
                      <a:pt x="2056" y="12342"/>
                      <a:pt x="2892" y="13539"/>
                    </a:cubicBezTo>
                    <a:cubicBezTo>
                      <a:pt x="5920" y="17929"/>
                      <a:pt x="10786" y="18960"/>
                      <a:pt x="12631" y="19205"/>
                    </a:cubicBezTo>
                    <a:cubicBezTo>
                      <a:pt x="13326" y="19300"/>
                      <a:pt x="13972" y="19334"/>
                      <a:pt x="14549" y="19334"/>
                    </a:cubicBezTo>
                    <a:cubicBezTo>
                      <a:pt x="15199" y="19334"/>
                      <a:pt x="15763" y="19291"/>
                      <a:pt x="16214" y="19241"/>
                    </a:cubicBezTo>
                    <a:cubicBezTo>
                      <a:pt x="18348" y="21296"/>
                      <a:pt x="19977" y="22997"/>
                      <a:pt x="21051" y="24158"/>
                    </a:cubicBezTo>
                    <a:cubicBezTo>
                      <a:pt x="22635" y="25860"/>
                      <a:pt x="23856" y="27273"/>
                      <a:pt x="25020" y="27273"/>
                    </a:cubicBezTo>
                    <a:cubicBezTo>
                      <a:pt x="25127" y="27273"/>
                      <a:pt x="25234" y="27261"/>
                      <a:pt x="25341" y="27236"/>
                    </a:cubicBezTo>
                    <a:cubicBezTo>
                      <a:pt x="25355" y="27229"/>
                      <a:pt x="25377" y="27221"/>
                      <a:pt x="25391" y="27214"/>
                    </a:cubicBezTo>
                    <a:cubicBezTo>
                      <a:pt x="25377" y="27048"/>
                      <a:pt x="25297" y="26868"/>
                      <a:pt x="25146" y="26710"/>
                    </a:cubicBezTo>
                    <a:cubicBezTo>
                      <a:pt x="23783" y="25282"/>
                      <a:pt x="22421" y="23855"/>
                      <a:pt x="21066" y="22435"/>
                    </a:cubicBezTo>
                    <a:cubicBezTo>
                      <a:pt x="20388" y="21721"/>
                      <a:pt x="19703" y="21007"/>
                      <a:pt x="19026" y="20294"/>
                    </a:cubicBezTo>
                    <a:cubicBezTo>
                      <a:pt x="18413" y="19645"/>
                      <a:pt x="17814" y="18945"/>
                      <a:pt x="17007" y="18527"/>
                    </a:cubicBezTo>
                    <a:cubicBezTo>
                      <a:pt x="16255" y="18138"/>
                      <a:pt x="15386" y="18102"/>
                      <a:pt x="14515" y="18102"/>
                    </a:cubicBezTo>
                    <a:cubicBezTo>
                      <a:pt x="14312" y="18102"/>
                      <a:pt x="14109" y="18104"/>
                      <a:pt x="13907" y="18104"/>
                    </a:cubicBezTo>
                    <a:cubicBezTo>
                      <a:pt x="13514" y="18104"/>
                      <a:pt x="13126" y="18096"/>
                      <a:pt x="12754" y="18052"/>
                    </a:cubicBezTo>
                    <a:cubicBezTo>
                      <a:pt x="11463" y="17893"/>
                      <a:pt x="10195" y="17540"/>
                      <a:pt x="8998" y="17028"/>
                    </a:cubicBezTo>
                    <a:cubicBezTo>
                      <a:pt x="6662" y="16040"/>
                      <a:pt x="4535" y="14339"/>
                      <a:pt x="3238" y="12140"/>
                    </a:cubicBezTo>
                    <a:cubicBezTo>
                      <a:pt x="1010" y="8399"/>
                      <a:pt x="1313" y="3295"/>
                      <a:pt x="415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8"/>
              <p:cNvSpPr/>
              <p:nvPr/>
            </p:nvSpPr>
            <p:spPr>
              <a:xfrm>
                <a:off x="1396050" y="1866425"/>
                <a:ext cx="401925" cy="515100"/>
              </a:xfrm>
              <a:custGeom>
                <a:avLst/>
                <a:gdLst/>
                <a:ahLst/>
                <a:cxnLst/>
                <a:rect l="l" t="t" r="r" b="b"/>
                <a:pathLst>
                  <a:path w="16077" h="20604" extrusionOk="0">
                    <a:moveTo>
                      <a:pt x="397" y="0"/>
                    </a:moveTo>
                    <a:lnTo>
                      <a:pt x="116" y="1745"/>
                    </a:lnTo>
                    <a:cubicBezTo>
                      <a:pt x="1" y="2487"/>
                      <a:pt x="203" y="3237"/>
                      <a:pt x="671" y="3821"/>
                    </a:cubicBezTo>
                    <a:lnTo>
                      <a:pt x="11441" y="17100"/>
                    </a:lnTo>
                    <a:cubicBezTo>
                      <a:pt x="12984" y="18268"/>
                      <a:pt x="14534" y="19436"/>
                      <a:pt x="16077" y="20604"/>
                    </a:cubicBezTo>
                    <a:cubicBezTo>
                      <a:pt x="15457" y="19342"/>
                      <a:pt x="14837" y="18080"/>
                      <a:pt x="14217" y="16812"/>
                    </a:cubicBezTo>
                    <a:cubicBezTo>
                      <a:pt x="8428" y="10367"/>
                      <a:pt x="4326" y="5876"/>
                      <a:pt x="2762" y="4376"/>
                    </a:cubicBezTo>
                    <a:cubicBezTo>
                      <a:pt x="2401" y="4030"/>
                      <a:pt x="1262" y="2978"/>
                      <a:pt x="686" y="1226"/>
                    </a:cubicBezTo>
                    <a:cubicBezTo>
                      <a:pt x="541" y="808"/>
                      <a:pt x="455" y="397"/>
                      <a:pt x="39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8"/>
              <p:cNvSpPr/>
              <p:nvPr/>
            </p:nvSpPr>
            <p:spPr>
              <a:xfrm>
                <a:off x="1396600" y="1809100"/>
                <a:ext cx="9750" cy="18225"/>
              </a:xfrm>
              <a:custGeom>
                <a:avLst/>
                <a:gdLst/>
                <a:ahLst/>
                <a:cxnLst/>
                <a:rect l="l" t="t" r="r" b="b"/>
                <a:pathLst>
                  <a:path w="390" h="729" extrusionOk="0">
                    <a:moveTo>
                      <a:pt x="390" y="1"/>
                    </a:moveTo>
                    <a:cubicBezTo>
                      <a:pt x="260" y="22"/>
                      <a:pt x="130" y="51"/>
                      <a:pt x="0" y="73"/>
                    </a:cubicBezTo>
                    <a:cubicBezTo>
                      <a:pt x="101" y="296"/>
                      <a:pt x="209" y="513"/>
                      <a:pt x="318" y="729"/>
                    </a:cubicBezTo>
                    <a:cubicBezTo>
                      <a:pt x="332" y="469"/>
                      <a:pt x="361" y="224"/>
                      <a:pt x="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33" name="Google Shape;2133;p38"/>
          <p:cNvGrpSpPr/>
          <p:nvPr/>
        </p:nvGrpSpPr>
        <p:grpSpPr>
          <a:xfrm rot="3626901">
            <a:off x="7133220" y="3302683"/>
            <a:ext cx="670823" cy="1064441"/>
            <a:chOff x="4491600" y="1128725"/>
            <a:chExt cx="911950" cy="1447225"/>
          </a:xfrm>
        </p:grpSpPr>
        <p:sp>
          <p:nvSpPr>
            <p:cNvPr id="2134" name="Google Shape;2134;p38"/>
            <p:cNvSpPr/>
            <p:nvPr/>
          </p:nvSpPr>
          <p:spPr>
            <a:xfrm>
              <a:off x="4568550" y="1144125"/>
              <a:ext cx="835000" cy="1431825"/>
            </a:xfrm>
            <a:custGeom>
              <a:avLst/>
              <a:gdLst/>
              <a:ahLst/>
              <a:cxnLst/>
              <a:rect l="l" t="t" r="r" b="b"/>
              <a:pathLst>
                <a:path w="33400" h="57273" extrusionOk="0">
                  <a:moveTo>
                    <a:pt x="12217" y="20788"/>
                  </a:moveTo>
                  <a:cubicBezTo>
                    <a:pt x="12235" y="20788"/>
                    <a:pt x="12294" y="20824"/>
                    <a:pt x="12353" y="20863"/>
                  </a:cubicBezTo>
                  <a:lnTo>
                    <a:pt x="12353" y="20863"/>
                  </a:lnTo>
                  <a:cubicBezTo>
                    <a:pt x="12335" y="20860"/>
                    <a:pt x="12317" y="20857"/>
                    <a:pt x="12299" y="20854"/>
                  </a:cubicBezTo>
                  <a:lnTo>
                    <a:pt x="12299" y="20854"/>
                  </a:lnTo>
                  <a:cubicBezTo>
                    <a:pt x="12320" y="20858"/>
                    <a:pt x="12338" y="20861"/>
                    <a:pt x="12355" y="20864"/>
                  </a:cubicBezTo>
                  <a:lnTo>
                    <a:pt x="12355" y="20864"/>
                  </a:lnTo>
                  <a:cubicBezTo>
                    <a:pt x="12360" y="20867"/>
                    <a:pt x="12365" y="20871"/>
                    <a:pt x="12370" y="20874"/>
                  </a:cubicBezTo>
                  <a:lnTo>
                    <a:pt x="12370" y="20874"/>
                  </a:lnTo>
                  <a:cubicBezTo>
                    <a:pt x="12290" y="20858"/>
                    <a:pt x="12186" y="20826"/>
                    <a:pt x="12213" y="20789"/>
                  </a:cubicBezTo>
                  <a:cubicBezTo>
                    <a:pt x="12213" y="20788"/>
                    <a:pt x="12215" y="20788"/>
                    <a:pt x="12217" y="20788"/>
                  </a:cubicBezTo>
                  <a:close/>
                  <a:moveTo>
                    <a:pt x="26553" y="54174"/>
                  </a:moveTo>
                  <a:cubicBezTo>
                    <a:pt x="26552" y="54174"/>
                    <a:pt x="26577" y="54179"/>
                    <a:pt x="26613" y="54185"/>
                  </a:cubicBezTo>
                  <a:lnTo>
                    <a:pt x="26613" y="54185"/>
                  </a:lnTo>
                  <a:cubicBezTo>
                    <a:pt x="26571" y="54177"/>
                    <a:pt x="26554" y="54174"/>
                    <a:pt x="26553" y="54174"/>
                  </a:cubicBezTo>
                  <a:close/>
                  <a:moveTo>
                    <a:pt x="8560" y="0"/>
                  </a:moveTo>
                  <a:cubicBezTo>
                    <a:pt x="6903" y="0"/>
                    <a:pt x="5288" y="615"/>
                    <a:pt x="3987" y="2024"/>
                  </a:cubicBezTo>
                  <a:cubicBezTo>
                    <a:pt x="722" y="5571"/>
                    <a:pt x="239" y="11230"/>
                    <a:pt x="159" y="15801"/>
                  </a:cubicBezTo>
                  <a:cubicBezTo>
                    <a:pt x="1" y="24279"/>
                    <a:pt x="1702" y="32821"/>
                    <a:pt x="3886" y="40975"/>
                  </a:cubicBezTo>
                  <a:cubicBezTo>
                    <a:pt x="4586" y="43599"/>
                    <a:pt x="5364" y="46201"/>
                    <a:pt x="6193" y="48789"/>
                  </a:cubicBezTo>
                  <a:cubicBezTo>
                    <a:pt x="6434" y="49536"/>
                    <a:pt x="7047" y="49859"/>
                    <a:pt x="7661" y="49859"/>
                  </a:cubicBezTo>
                  <a:cubicBezTo>
                    <a:pt x="8593" y="49859"/>
                    <a:pt x="9528" y="49113"/>
                    <a:pt x="9163" y="47974"/>
                  </a:cubicBezTo>
                  <a:cubicBezTo>
                    <a:pt x="6431" y="39446"/>
                    <a:pt x="4160" y="30608"/>
                    <a:pt x="3439" y="21705"/>
                  </a:cubicBezTo>
                  <a:cubicBezTo>
                    <a:pt x="3187" y="18627"/>
                    <a:pt x="3122" y="15505"/>
                    <a:pt x="3425" y="12427"/>
                  </a:cubicBezTo>
                  <a:cubicBezTo>
                    <a:pt x="3461" y="12095"/>
                    <a:pt x="3497" y="11771"/>
                    <a:pt x="3540" y="11439"/>
                  </a:cubicBezTo>
                  <a:cubicBezTo>
                    <a:pt x="3546" y="11393"/>
                    <a:pt x="3548" y="11376"/>
                    <a:pt x="3547" y="11376"/>
                  </a:cubicBezTo>
                  <a:lnTo>
                    <a:pt x="3547" y="11376"/>
                  </a:lnTo>
                  <a:cubicBezTo>
                    <a:pt x="3546" y="11376"/>
                    <a:pt x="3530" y="11489"/>
                    <a:pt x="3527" y="11524"/>
                  </a:cubicBezTo>
                  <a:lnTo>
                    <a:pt x="3527" y="11524"/>
                  </a:lnTo>
                  <a:cubicBezTo>
                    <a:pt x="3534" y="11441"/>
                    <a:pt x="3548" y="11364"/>
                    <a:pt x="3562" y="11281"/>
                  </a:cubicBezTo>
                  <a:cubicBezTo>
                    <a:pt x="3584" y="11115"/>
                    <a:pt x="3612" y="10956"/>
                    <a:pt x="3634" y="10791"/>
                  </a:cubicBezTo>
                  <a:cubicBezTo>
                    <a:pt x="3735" y="10207"/>
                    <a:pt x="3843" y="9630"/>
                    <a:pt x="3980" y="9060"/>
                  </a:cubicBezTo>
                  <a:cubicBezTo>
                    <a:pt x="4103" y="8556"/>
                    <a:pt x="4240" y="8051"/>
                    <a:pt x="4398" y="7561"/>
                  </a:cubicBezTo>
                  <a:cubicBezTo>
                    <a:pt x="4470" y="7337"/>
                    <a:pt x="4542" y="7114"/>
                    <a:pt x="4629" y="6898"/>
                  </a:cubicBezTo>
                  <a:cubicBezTo>
                    <a:pt x="4665" y="6790"/>
                    <a:pt x="4708" y="6689"/>
                    <a:pt x="4744" y="6580"/>
                  </a:cubicBezTo>
                  <a:cubicBezTo>
                    <a:pt x="4756" y="6550"/>
                    <a:pt x="4765" y="6525"/>
                    <a:pt x="4772" y="6505"/>
                  </a:cubicBezTo>
                  <a:lnTo>
                    <a:pt x="4772" y="6505"/>
                  </a:lnTo>
                  <a:cubicBezTo>
                    <a:pt x="4777" y="6496"/>
                    <a:pt x="4782" y="6485"/>
                    <a:pt x="4787" y="6472"/>
                  </a:cubicBezTo>
                  <a:cubicBezTo>
                    <a:pt x="4968" y="6083"/>
                    <a:pt x="5148" y="5701"/>
                    <a:pt x="5364" y="5333"/>
                  </a:cubicBezTo>
                  <a:cubicBezTo>
                    <a:pt x="5458" y="5167"/>
                    <a:pt x="5559" y="5009"/>
                    <a:pt x="5660" y="4850"/>
                  </a:cubicBezTo>
                  <a:cubicBezTo>
                    <a:pt x="5728" y="4745"/>
                    <a:pt x="5976" y="4449"/>
                    <a:pt x="5969" y="4449"/>
                  </a:cubicBezTo>
                  <a:lnTo>
                    <a:pt x="5969" y="4449"/>
                  </a:lnTo>
                  <a:cubicBezTo>
                    <a:pt x="5967" y="4449"/>
                    <a:pt x="5929" y="4490"/>
                    <a:pt x="5833" y="4598"/>
                  </a:cubicBezTo>
                  <a:cubicBezTo>
                    <a:pt x="6063" y="4331"/>
                    <a:pt x="6280" y="4065"/>
                    <a:pt x="6539" y="3827"/>
                  </a:cubicBezTo>
                  <a:cubicBezTo>
                    <a:pt x="6586" y="3786"/>
                    <a:pt x="6637" y="3745"/>
                    <a:pt x="6686" y="3700"/>
                  </a:cubicBezTo>
                  <a:lnTo>
                    <a:pt x="6686" y="3700"/>
                  </a:lnTo>
                  <a:cubicBezTo>
                    <a:pt x="6816" y="3613"/>
                    <a:pt x="6942" y="3516"/>
                    <a:pt x="7080" y="3430"/>
                  </a:cubicBezTo>
                  <a:cubicBezTo>
                    <a:pt x="7191" y="3365"/>
                    <a:pt x="7313" y="3306"/>
                    <a:pt x="7432" y="3242"/>
                  </a:cubicBezTo>
                  <a:lnTo>
                    <a:pt x="7432" y="3242"/>
                  </a:lnTo>
                  <a:cubicBezTo>
                    <a:pt x="7409" y="3250"/>
                    <a:pt x="7385" y="3258"/>
                    <a:pt x="7361" y="3264"/>
                  </a:cubicBezTo>
                  <a:cubicBezTo>
                    <a:pt x="7387" y="3257"/>
                    <a:pt x="7413" y="3248"/>
                    <a:pt x="7439" y="3238"/>
                  </a:cubicBezTo>
                  <a:lnTo>
                    <a:pt x="7439" y="3238"/>
                  </a:lnTo>
                  <a:cubicBezTo>
                    <a:pt x="7437" y="3239"/>
                    <a:pt x="7434" y="3240"/>
                    <a:pt x="7432" y="3242"/>
                  </a:cubicBezTo>
                  <a:lnTo>
                    <a:pt x="7432" y="3242"/>
                  </a:lnTo>
                  <a:cubicBezTo>
                    <a:pt x="7455" y="3233"/>
                    <a:pt x="7476" y="3224"/>
                    <a:pt x="7495" y="3215"/>
                  </a:cubicBezTo>
                  <a:lnTo>
                    <a:pt x="7495" y="3215"/>
                  </a:lnTo>
                  <a:cubicBezTo>
                    <a:pt x="7477" y="3222"/>
                    <a:pt x="7458" y="3230"/>
                    <a:pt x="7439" y="3238"/>
                  </a:cubicBezTo>
                  <a:lnTo>
                    <a:pt x="7439" y="3238"/>
                  </a:lnTo>
                  <a:cubicBezTo>
                    <a:pt x="7449" y="3232"/>
                    <a:pt x="7459" y="3227"/>
                    <a:pt x="7469" y="3221"/>
                  </a:cubicBezTo>
                  <a:cubicBezTo>
                    <a:pt x="7540" y="3182"/>
                    <a:pt x="7572" y="3168"/>
                    <a:pt x="7577" y="3168"/>
                  </a:cubicBezTo>
                  <a:lnTo>
                    <a:pt x="7577" y="3168"/>
                  </a:lnTo>
                  <a:cubicBezTo>
                    <a:pt x="7583" y="3168"/>
                    <a:pt x="7548" y="3190"/>
                    <a:pt x="7495" y="3215"/>
                  </a:cubicBezTo>
                  <a:lnTo>
                    <a:pt x="7495" y="3215"/>
                  </a:lnTo>
                  <a:cubicBezTo>
                    <a:pt x="7530" y="3201"/>
                    <a:pt x="7564" y="3187"/>
                    <a:pt x="7599" y="3178"/>
                  </a:cubicBezTo>
                  <a:cubicBezTo>
                    <a:pt x="7736" y="3135"/>
                    <a:pt x="7873" y="3091"/>
                    <a:pt x="8017" y="3062"/>
                  </a:cubicBezTo>
                  <a:cubicBezTo>
                    <a:pt x="8074" y="3045"/>
                    <a:pt x="8146" y="3042"/>
                    <a:pt x="8209" y="3026"/>
                  </a:cubicBezTo>
                  <a:lnTo>
                    <a:pt x="8209" y="3026"/>
                  </a:lnTo>
                  <a:cubicBezTo>
                    <a:pt x="8486" y="3027"/>
                    <a:pt x="8758" y="3033"/>
                    <a:pt x="9035" y="3040"/>
                  </a:cubicBezTo>
                  <a:lnTo>
                    <a:pt x="9035" y="3040"/>
                  </a:lnTo>
                  <a:cubicBezTo>
                    <a:pt x="9102" y="3052"/>
                    <a:pt x="9176" y="3060"/>
                    <a:pt x="9243" y="3077"/>
                  </a:cubicBezTo>
                  <a:cubicBezTo>
                    <a:pt x="9408" y="3113"/>
                    <a:pt x="9581" y="3156"/>
                    <a:pt x="9747" y="3207"/>
                  </a:cubicBezTo>
                  <a:cubicBezTo>
                    <a:pt x="9896" y="3252"/>
                    <a:pt x="10033" y="3309"/>
                    <a:pt x="10179" y="3362"/>
                  </a:cubicBezTo>
                  <a:lnTo>
                    <a:pt x="10179" y="3362"/>
                  </a:lnTo>
                  <a:cubicBezTo>
                    <a:pt x="10271" y="3410"/>
                    <a:pt x="10369" y="3446"/>
                    <a:pt x="10454" y="3488"/>
                  </a:cubicBezTo>
                  <a:cubicBezTo>
                    <a:pt x="10829" y="3675"/>
                    <a:pt x="11189" y="3884"/>
                    <a:pt x="11535" y="4115"/>
                  </a:cubicBezTo>
                  <a:cubicBezTo>
                    <a:pt x="11702" y="4233"/>
                    <a:pt x="11862" y="4352"/>
                    <a:pt x="12029" y="4470"/>
                  </a:cubicBezTo>
                  <a:lnTo>
                    <a:pt x="12029" y="4470"/>
                  </a:lnTo>
                  <a:cubicBezTo>
                    <a:pt x="12038" y="4478"/>
                    <a:pt x="12049" y="4487"/>
                    <a:pt x="12061" y="4497"/>
                  </a:cubicBezTo>
                  <a:cubicBezTo>
                    <a:pt x="12162" y="4576"/>
                    <a:pt x="12263" y="4656"/>
                    <a:pt x="12357" y="4742"/>
                  </a:cubicBezTo>
                  <a:cubicBezTo>
                    <a:pt x="12753" y="5074"/>
                    <a:pt x="13128" y="5420"/>
                    <a:pt x="13489" y="5787"/>
                  </a:cubicBezTo>
                  <a:cubicBezTo>
                    <a:pt x="13871" y="6177"/>
                    <a:pt x="14238" y="6580"/>
                    <a:pt x="14592" y="6991"/>
                  </a:cubicBezTo>
                  <a:cubicBezTo>
                    <a:pt x="14786" y="7222"/>
                    <a:pt x="14981" y="7460"/>
                    <a:pt x="15168" y="7698"/>
                  </a:cubicBezTo>
                  <a:cubicBezTo>
                    <a:pt x="15203" y="7737"/>
                    <a:pt x="15333" y="7905"/>
                    <a:pt x="15350" y="7926"/>
                  </a:cubicBezTo>
                  <a:lnTo>
                    <a:pt x="15350" y="7926"/>
                  </a:lnTo>
                  <a:cubicBezTo>
                    <a:pt x="15429" y="8031"/>
                    <a:pt x="15510" y="8136"/>
                    <a:pt x="15586" y="8246"/>
                  </a:cubicBezTo>
                  <a:cubicBezTo>
                    <a:pt x="16416" y="9370"/>
                    <a:pt x="17172" y="10545"/>
                    <a:pt x="17879" y="11749"/>
                  </a:cubicBezTo>
                  <a:cubicBezTo>
                    <a:pt x="21930" y="18663"/>
                    <a:pt x="24482" y="26405"/>
                    <a:pt x="26544" y="34126"/>
                  </a:cubicBezTo>
                  <a:cubicBezTo>
                    <a:pt x="27229" y="36692"/>
                    <a:pt x="27698" y="39345"/>
                    <a:pt x="28455" y="41890"/>
                  </a:cubicBezTo>
                  <a:cubicBezTo>
                    <a:pt x="29046" y="43844"/>
                    <a:pt x="29536" y="45891"/>
                    <a:pt x="29702" y="47845"/>
                  </a:cubicBezTo>
                  <a:cubicBezTo>
                    <a:pt x="29767" y="48652"/>
                    <a:pt x="29788" y="49460"/>
                    <a:pt x="29738" y="50267"/>
                  </a:cubicBezTo>
                  <a:cubicBezTo>
                    <a:pt x="29723" y="50433"/>
                    <a:pt x="29709" y="50599"/>
                    <a:pt x="29694" y="50764"/>
                  </a:cubicBezTo>
                  <a:cubicBezTo>
                    <a:pt x="29692" y="50800"/>
                    <a:pt x="29690" y="50825"/>
                    <a:pt x="29690" y="50840"/>
                  </a:cubicBezTo>
                  <a:lnTo>
                    <a:pt x="29690" y="50840"/>
                  </a:lnTo>
                  <a:cubicBezTo>
                    <a:pt x="29685" y="50861"/>
                    <a:pt x="29677" y="50898"/>
                    <a:pt x="29666" y="50959"/>
                  </a:cubicBezTo>
                  <a:cubicBezTo>
                    <a:pt x="29615" y="51269"/>
                    <a:pt x="29558" y="51579"/>
                    <a:pt x="29471" y="51882"/>
                  </a:cubicBezTo>
                  <a:cubicBezTo>
                    <a:pt x="29420" y="52085"/>
                    <a:pt x="29352" y="52283"/>
                    <a:pt x="29283" y="52477"/>
                  </a:cubicBezTo>
                  <a:lnTo>
                    <a:pt x="29283" y="52477"/>
                  </a:lnTo>
                  <a:cubicBezTo>
                    <a:pt x="29275" y="52489"/>
                    <a:pt x="29190" y="52700"/>
                    <a:pt x="29161" y="52754"/>
                  </a:cubicBezTo>
                  <a:cubicBezTo>
                    <a:pt x="29103" y="52877"/>
                    <a:pt x="29038" y="52992"/>
                    <a:pt x="28966" y="53107"/>
                  </a:cubicBezTo>
                  <a:cubicBezTo>
                    <a:pt x="28909" y="53208"/>
                    <a:pt x="28844" y="53295"/>
                    <a:pt x="28786" y="53388"/>
                  </a:cubicBezTo>
                  <a:cubicBezTo>
                    <a:pt x="28782" y="53395"/>
                    <a:pt x="28778" y="53401"/>
                    <a:pt x="28774" y="53407"/>
                  </a:cubicBezTo>
                  <a:lnTo>
                    <a:pt x="28774" y="53407"/>
                  </a:lnTo>
                  <a:cubicBezTo>
                    <a:pt x="28774" y="53408"/>
                    <a:pt x="28773" y="53409"/>
                    <a:pt x="28772" y="53410"/>
                  </a:cubicBezTo>
                  <a:cubicBezTo>
                    <a:pt x="28630" y="53551"/>
                    <a:pt x="28489" y="53687"/>
                    <a:pt x="28343" y="53827"/>
                  </a:cubicBezTo>
                  <a:lnTo>
                    <a:pt x="28343" y="53827"/>
                  </a:lnTo>
                  <a:cubicBezTo>
                    <a:pt x="28384" y="53787"/>
                    <a:pt x="28396" y="53771"/>
                    <a:pt x="28388" y="53771"/>
                  </a:cubicBezTo>
                  <a:cubicBezTo>
                    <a:pt x="28364" y="53771"/>
                    <a:pt x="28125" y="53953"/>
                    <a:pt x="28015" y="54023"/>
                  </a:cubicBezTo>
                  <a:cubicBezTo>
                    <a:pt x="28006" y="54028"/>
                    <a:pt x="27998" y="54034"/>
                    <a:pt x="27991" y="54039"/>
                  </a:cubicBezTo>
                  <a:lnTo>
                    <a:pt x="27991" y="54039"/>
                  </a:lnTo>
                  <a:cubicBezTo>
                    <a:pt x="27902" y="54068"/>
                    <a:pt x="27817" y="54107"/>
                    <a:pt x="27726" y="54131"/>
                  </a:cubicBezTo>
                  <a:cubicBezTo>
                    <a:pt x="27633" y="54160"/>
                    <a:pt x="27539" y="54174"/>
                    <a:pt x="27445" y="54203"/>
                  </a:cubicBezTo>
                  <a:cubicBezTo>
                    <a:pt x="27445" y="54203"/>
                    <a:pt x="27445" y="54203"/>
                    <a:pt x="27445" y="54203"/>
                  </a:cubicBezTo>
                  <a:lnTo>
                    <a:pt x="27445" y="54203"/>
                  </a:lnTo>
                  <a:cubicBezTo>
                    <a:pt x="27282" y="54204"/>
                    <a:pt x="27118" y="54212"/>
                    <a:pt x="26951" y="54212"/>
                  </a:cubicBezTo>
                  <a:cubicBezTo>
                    <a:pt x="26907" y="54212"/>
                    <a:pt x="26863" y="54212"/>
                    <a:pt x="26818" y="54210"/>
                  </a:cubicBezTo>
                  <a:cubicBezTo>
                    <a:pt x="26768" y="54210"/>
                    <a:pt x="26674" y="54196"/>
                    <a:pt x="26613" y="54185"/>
                  </a:cubicBezTo>
                  <a:lnTo>
                    <a:pt x="26613" y="54185"/>
                  </a:lnTo>
                  <a:cubicBezTo>
                    <a:pt x="26648" y="54192"/>
                    <a:pt x="26700" y="54202"/>
                    <a:pt x="26775" y="54217"/>
                  </a:cubicBezTo>
                  <a:cubicBezTo>
                    <a:pt x="26667" y="54196"/>
                    <a:pt x="26559" y="54181"/>
                    <a:pt x="26450" y="54160"/>
                  </a:cubicBezTo>
                  <a:cubicBezTo>
                    <a:pt x="26213" y="54109"/>
                    <a:pt x="25975" y="54037"/>
                    <a:pt x="25744" y="53958"/>
                  </a:cubicBezTo>
                  <a:cubicBezTo>
                    <a:pt x="25712" y="53947"/>
                    <a:pt x="25613" y="53909"/>
                    <a:pt x="25545" y="53883"/>
                  </a:cubicBezTo>
                  <a:lnTo>
                    <a:pt x="25545" y="53883"/>
                  </a:lnTo>
                  <a:cubicBezTo>
                    <a:pt x="25472" y="53851"/>
                    <a:pt x="25362" y="53803"/>
                    <a:pt x="25333" y="53792"/>
                  </a:cubicBezTo>
                  <a:cubicBezTo>
                    <a:pt x="25066" y="53662"/>
                    <a:pt x="24800" y="53511"/>
                    <a:pt x="24547" y="53360"/>
                  </a:cubicBezTo>
                  <a:cubicBezTo>
                    <a:pt x="24309" y="53208"/>
                    <a:pt x="24079" y="53050"/>
                    <a:pt x="23848" y="52891"/>
                  </a:cubicBezTo>
                  <a:cubicBezTo>
                    <a:pt x="23811" y="52863"/>
                    <a:pt x="23792" y="52849"/>
                    <a:pt x="23785" y="52844"/>
                  </a:cubicBezTo>
                  <a:lnTo>
                    <a:pt x="23785" y="52844"/>
                  </a:lnTo>
                  <a:cubicBezTo>
                    <a:pt x="23767" y="52829"/>
                    <a:pt x="23743" y="52809"/>
                    <a:pt x="23711" y="52783"/>
                  </a:cubicBezTo>
                  <a:cubicBezTo>
                    <a:pt x="23581" y="52675"/>
                    <a:pt x="23452" y="52567"/>
                    <a:pt x="23315" y="52451"/>
                  </a:cubicBezTo>
                  <a:cubicBezTo>
                    <a:pt x="22795" y="51990"/>
                    <a:pt x="22305" y="51492"/>
                    <a:pt x="21851" y="50959"/>
                  </a:cubicBezTo>
                  <a:cubicBezTo>
                    <a:pt x="21339" y="50375"/>
                    <a:pt x="21116" y="50072"/>
                    <a:pt x="20640" y="49359"/>
                  </a:cubicBezTo>
                  <a:cubicBezTo>
                    <a:pt x="20164" y="48645"/>
                    <a:pt x="19732" y="47902"/>
                    <a:pt x="19342" y="47145"/>
                  </a:cubicBezTo>
                  <a:cubicBezTo>
                    <a:pt x="18456" y="45415"/>
                    <a:pt x="17850" y="43635"/>
                    <a:pt x="17302" y="41739"/>
                  </a:cubicBezTo>
                  <a:cubicBezTo>
                    <a:pt x="16560" y="39194"/>
                    <a:pt x="15860" y="36642"/>
                    <a:pt x="15219" y="34076"/>
                  </a:cubicBezTo>
                  <a:cubicBezTo>
                    <a:pt x="14721" y="32086"/>
                    <a:pt x="14260" y="30089"/>
                    <a:pt x="13878" y="28070"/>
                  </a:cubicBezTo>
                  <a:cubicBezTo>
                    <a:pt x="13727" y="27285"/>
                    <a:pt x="13590" y="26499"/>
                    <a:pt x="13467" y="25706"/>
                  </a:cubicBezTo>
                  <a:cubicBezTo>
                    <a:pt x="13438" y="25511"/>
                    <a:pt x="13409" y="25317"/>
                    <a:pt x="13381" y="25122"/>
                  </a:cubicBezTo>
                  <a:cubicBezTo>
                    <a:pt x="13369" y="25036"/>
                    <a:pt x="13364" y="25009"/>
                    <a:pt x="13364" y="25009"/>
                  </a:cubicBezTo>
                  <a:lnTo>
                    <a:pt x="13364" y="25009"/>
                  </a:lnTo>
                  <a:cubicBezTo>
                    <a:pt x="13364" y="25009"/>
                    <a:pt x="13364" y="25010"/>
                    <a:pt x="13364" y="25010"/>
                  </a:cubicBezTo>
                  <a:lnTo>
                    <a:pt x="13364" y="25010"/>
                  </a:lnTo>
                  <a:cubicBezTo>
                    <a:pt x="13362" y="24999"/>
                    <a:pt x="13361" y="24986"/>
                    <a:pt x="13359" y="24971"/>
                  </a:cubicBezTo>
                  <a:cubicBezTo>
                    <a:pt x="13323" y="24632"/>
                    <a:pt x="13280" y="24286"/>
                    <a:pt x="13244" y="23940"/>
                  </a:cubicBezTo>
                  <a:cubicBezTo>
                    <a:pt x="13176" y="23187"/>
                    <a:pt x="13139" y="22439"/>
                    <a:pt x="13158" y="21685"/>
                  </a:cubicBezTo>
                  <a:lnTo>
                    <a:pt x="13158" y="21685"/>
                  </a:lnTo>
                  <a:cubicBezTo>
                    <a:pt x="13167" y="21697"/>
                    <a:pt x="13176" y="21708"/>
                    <a:pt x="13186" y="21719"/>
                  </a:cubicBezTo>
                  <a:cubicBezTo>
                    <a:pt x="13192" y="21727"/>
                    <a:pt x="13198" y="21733"/>
                    <a:pt x="13204" y="21739"/>
                  </a:cubicBezTo>
                  <a:lnTo>
                    <a:pt x="13204" y="21739"/>
                  </a:lnTo>
                  <a:cubicBezTo>
                    <a:pt x="13255" y="21812"/>
                    <a:pt x="13307" y="21882"/>
                    <a:pt x="13359" y="21957"/>
                  </a:cubicBezTo>
                  <a:cubicBezTo>
                    <a:pt x="14743" y="23882"/>
                    <a:pt x="15774" y="26066"/>
                    <a:pt x="16726" y="28222"/>
                  </a:cubicBezTo>
                  <a:cubicBezTo>
                    <a:pt x="17324" y="29584"/>
                    <a:pt x="17922" y="31062"/>
                    <a:pt x="18499" y="32627"/>
                  </a:cubicBezTo>
                  <a:cubicBezTo>
                    <a:pt x="19177" y="34443"/>
                    <a:pt x="19804" y="36281"/>
                    <a:pt x="20395" y="38127"/>
                  </a:cubicBezTo>
                  <a:cubicBezTo>
                    <a:pt x="21044" y="40167"/>
                    <a:pt x="21635" y="42222"/>
                    <a:pt x="22197" y="44291"/>
                  </a:cubicBezTo>
                  <a:cubicBezTo>
                    <a:pt x="22401" y="45050"/>
                    <a:pt x="22993" y="45379"/>
                    <a:pt x="23600" y="45379"/>
                  </a:cubicBezTo>
                  <a:cubicBezTo>
                    <a:pt x="24520" y="45379"/>
                    <a:pt x="25476" y="44624"/>
                    <a:pt x="25167" y="43469"/>
                  </a:cubicBezTo>
                  <a:cubicBezTo>
                    <a:pt x="24028" y="39273"/>
                    <a:pt x="22738" y="35106"/>
                    <a:pt x="21181" y="31048"/>
                  </a:cubicBezTo>
                  <a:cubicBezTo>
                    <a:pt x="20063" y="28114"/>
                    <a:pt x="18845" y="25187"/>
                    <a:pt x="17302" y="22447"/>
                  </a:cubicBezTo>
                  <a:cubicBezTo>
                    <a:pt x="16459" y="20948"/>
                    <a:pt x="15413" y="19023"/>
                    <a:pt x="13835" y="18165"/>
                  </a:cubicBezTo>
                  <a:cubicBezTo>
                    <a:pt x="13419" y="17941"/>
                    <a:pt x="13014" y="17840"/>
                    <a:pt x="12634" y="17840"/>
                  </a:cubicBezTo>
                  <a:cubicBezTo>
                    <a:pt x="11411" y="17840"/>
                    <a:pt x="10445" y="18885"/>
                    <a:pt x="10209" y="20249"/>
                  </a:cubicBezTo>
                  <a:cubicBezTo>
                    <a:pt x="9776" y="22772"/>
                    <a:pt x="10295" y="25468"/>
                    <a:pt x="10735" y="27948"/>
                  </a:cubicBezTo>
                  <a:cubicBezTo>
                    <a:pt x="11578" y="32691"/>
                    <a:pt x="12833" y="37363"/>
                    <a:pt x="14166" y="41984"/>
                  </a:cubicBezTo>
                  <a:cubicBezTo>
                    <a:pt x="15298" y="45920"/>
                    <a:pt x="16790" y="49676"/>
                    <a:pt x="19429" y="52855"/>
                  </a:cubicBezTo>
                  <a:cubicBezTo>
                    <a:pt x="21080" y="54845"/>
                    <a:pt x="23372" y="56777"/>
                    <a:pt x="26003" y="57195"/>
                  </a:cubicBezTo>
                  <a:cubicBezTo>
                    <a:pt x="26331" y="57247"/>
                    <a:pt x="26655" y="57272"/>
                    <a:pt x="26975" y="57272"/>
                  </a:cubicBezTo>
                  <a:cubicBezTo>
                    <a:pt x="29050" y="57272"/>
                    <a:pt x="30915" y="56192"/>
                    <a:pt x="31864" y="54217"/>
                  </a:cubicBezTo>
                  <a:cubicBezTo>
                    <a:pt x="33400" y="51024"/>
                    <a:pt x="32895" y="47138"/>
                    <a:pt x="32146" y="43808"/>
                  </a:cubicBezTo>
                  <a:cubicBezTo>
                    <a:pt x="31872" y="42582"/>
                    <a:pt x="31461" y="41393"/>
                    <a:pt x="31187" y="40167"/>
                  </a:cubicBezTo>
                  <a:cubicBezTo>
                    <a:pt x="30877" y="38769"/>
                    <a:pt x="30545" y="37377"/>
                    <a:pt x="30199" y="35993"/>
                  </a:cubicBezTo>
                  <a:cubicBezTo>
                    <a:pt x="29558" y="33405"/>
                    <a:pt x="28851" y="30824"/>
                    <a:pt x="28065" y="28272"/>
                  </a:cubicBezTo>
                  <a:cubicBezTo>
                    <a:pt x="26753" y="23990"/>
                    <a:pt x="25225" y="19766"/>
                    <a:pt x="23365" y="15693"/>
                  </a:cubicBezTo>
                  <a:cubicBezTo>
                    <a:pt x="21036" y="10581"/>
                    <a:pt x="18059" y="5009"/>
                    <a:pt x="13381" y="1664"/>
                  </a:cubicBezTo>
                  <a:cubicBezTo>
                    <a:pt x="11914" y="615"/>
                    <a:pt x="10216" y="0"/>
                    <a:pt x="856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8"/>
            <p:cNvSpPr/>
            <p:nvPr/>
          </p:nvSpPr>
          <p:spPr>
            <a:xfrm>
              <a:off x="4491600" y="1128725"/>
              <a:ext cx="835000" cy="1431900"/>
            </a:xfrm>
            <a:custGeom>
              <a:avLst/>
              <a:gdLst/>
              <a:ahLst/>
              <a:cxnLst/>
              <a:rect l="l" t="t" r="r" b="b"/>
              <a:pathLst>
                <a:path w="33400" h="57276" extrusionOk="0">
                  <a:moveTo>
                    <a:pt x="7573" y="3171"/>
                  </a:moveTo>
                  <a:cubicBezTo>
                    <a:pt x="7580" y="3171"/>
                    <a:pt x="7528" y="3203"/>
                    <a:pt x="7458" y="3231"/>
                  </a:cubicBezTo>
                  <a:lnTo>
                    <a:pt x="7458" y="3231"/>
                  </a:lnTo>
                  <a:cubicBezTo>
                    <a:pt x="7461" y="3228"/>
                    <a:pt x="7465" y="3226"/>
                    <a:pt x="7469" y="3224"/>
                  </a:cubicBezTo>
                  <a:cubicBezTo>
                    <a:pt x="7538" y="3185"/>
                    <a:pt x="7569" y="3171"/>
                    <a:pt x="7573" y="3171"/>
                  </a:cubicBezTo>
                  <a:close/>
                  <a:moveTo>
                    <a:pt x="3540" y="11412"/>
                  </a:moveTo>
                  <a:cubicBezTo>
                    <a:pt x="3535" y="11446"/>
                    <a:pt x="3531" y="11480"/>
                    <a:pt x="3528" y="11513"/>
                  </a:cubicBezTo>
                  <a:lnTo>
                    <a:pt x="3528" y="11513"/>
                  </a:lnTo>
                  <a:cubicBezTo>
                    <a:pt x="3531" y="11487"/>
                    <a:pt x="3536" y="11443"/>
                    <a:pt x="3540" y="11412"/>
                  </a:cubicBezTo>
                  <a:close/>
                  <a:moveTo>
                    <a:pt x="3528" y="11513"/>
                  </a:moveTo>
                  <a:lnTo>
                    <a:pt x="3528" y="11513"/>
                  </a:lnTo>
                  <a:cubicBezTo>
                    <a:pt x="3526" y="11525"/>
                    <a:pt x="3526" y="11533"/>
                    <a:pt x="3526" y="11536"/>
                  </a:cubicBezTo>
                  <a:cubicBezTo>
                    <a:pt x="3526" y="11529"/>
                    <a:pt x="3527" y="11521"/>
                    <a:pt x="3528" y="11513"/>
                  </a:cubicBezTo>
                  <a:close/>
                  <a:moveTo>
                    <a:pt x="12217" y="20791"/>
                  </a:moveTo>
                  <a:cubicBezTo>
                    <a:pt x="12233" y="20791"/>
                    <a:pt x="12285" y="20822"/>
                    <a:pt x="12339" y="20858"/>
                  </a:cubicBezTo>
                  <a:lnTo>
                    <a:pt x="12339" y="20858"/>
                  </a:lnTo>
                  <a:cubicBezTo>
                    <a:pt x="12327" y="20855"/>
                    <a:pt x="12314" y="20853"/>
                    <a:pt x="12299" y="20850"/>
                  </a:cubicBezTo>
                  <a:lnTo>
                    <a:pt x="12299" y="20850"/>
                  </a:lnTo>
                  <a:cubicBezTo>
                    <a:pt x="12313" y="20853"/>
                    <a:pt x="12326" y="20855"/>
                    <a:pt x="12340" y="20858"/>
                  </a:cubicBezTo>
                  <a:lnTo>
                    <a:pt x="12340" y="20858"/>
                  </a:lnTo>
                  <a:cubicBezTo>
                    <a:pt x="12339" y="20858"/>
                    <a:pt x="12339" y="20858"/>
                    <a:pt x="12339" y="20858"/>
                  </a:cubicBezTo>
                  <a:lnTo>
                    <a:pt x="12339" y="20858"/>
                  </a:lnTo>
                  <a:cubicBezTo>
                    <a:pt x="12343" y="20858"/>
                    <a:pt x="12346" y="20859"/>
                    <a:pt x="12350" y="20859"/>
                  </a:cubicBezTo>
                  <a:lnTo>
                    <a:pt x="12350" y="20859"/>
                  </a:lnTo>
                  <a:cubicBezTo>
                    <a:pt x="12346" y="20859"/>
                    <a:pt x="12343" y="20858"/>
                    <a:pt x="12340" y="20858"/>
                  </a:cubicBezTo>
                  <a:lnTo>
                    <a:pt x="12340" y="20858"/>
                  </a:lnTo>
                  <a:cubicBezTo>
                    <a:pt x="12346" y="20862"/>
                    <a:pt x="12352" y="20866"/>
                    <a:pt x="12358" y="20870"/>
                  </a:cubicBezTo>
                  <a:lnTo>
                    <a:pt x="12358" y="20870"/>
                  </a:lnTo>
                  <a:cubicBezTo>
                    <a:pt x="12280" y="20853"/>
                    <a:pt x="12187" y="20824"/>
                    <a:pt x="12212" y="20793"/>
                  </a:cubicBezTo>
                  <a:cubicBezTo>
                    <a:pt x="12213" y="20791"/>
                    <a:pt x="12215" y="20791"/>
                    <a:pt x="12217" y="20791"/>
                  </a:cubicBezTo>
                  <a:close/>
                  <a:moveTo>
                    <a:pt x="28043" y="54026"/>
                  </a:moveTo>
                  <a:cubicBezTo>
                    <a:pt x="28044" y="54026"/>
                    <a:pt x="28044" y="54026"/>
                    <a:pt x="28043" y="54026"/>
                  </a:cubicBezTo>
                  <a:cubicBezTo>
                    <a:pt x="28043" y="54026"/>
                    <a:pt x="28042" y="54026"/>
                    <a:pt x="28042" y="54026"/>
                  </a:cubicBezTo>
                  <a:lnTo>
                    <a:pt x="28042" y="54026"/>
                  </a:lnTo>
                  <a:cubicBezTo>
                    <a:pt x="28043" y="54026"/>
                    <a:pt x="28043" y="54026"/>
                    <a:pt x="28043" y="54026"/>
                  </a:cubicBezTo>
                  <a:close/>
                  <a:moveTo>
                    <a:pt x="26551" y="54174"/>
                  </a:moveTo>
                  <a:cubicBezTo>
                    <a:pt x="26548" y="54174"/>
                    <a:pt x="26590" y="54183"/>
                    <a:pt x="26643" y="54192"/>
                  </a:cubicBezTo>
                  <a:lnTo>
                    <a:pt x="26643" y="54192"/>
                  </a:lnTo>
                  <a:cubicBezTo>
                    <a:pt x="26579" y="54179"/>
                    <a:pt x="26553" y="54174"/>
                    <a:pt x="26551" y="54174"/>
                  </a:cubicBezTo>
                  <a:close/>
                  <a:moveTo>
                    <a:pt x="8558" y="0"/>
                  </a:moveTo>
                  <a:cubicBezTo>
                    <a:pt x="6903" y="0"/>
                    <a:pt x="5288" y="615"/>
                    <a:pt x="3987" y="2028"/>
                  </a:cubicBezTo>
                  <a:cubicBezTo>
                    <a:pt x="721" y="5567"/>
                    <a:pt x="238" y="11233"/>
                    <a:pt x="152" y="15797"/>
                  </a:cubicBezTo>
                  <a:cubicBezTo>
                    <a:pt x="0" y="24282"/>
                    <a:pt x="1702" y="32817"/>
                    <a:pt x="3886" y="40978"/>
                  </a:cubicBezTo>
                  <a:cubicBezTo>
                    <a:pt x="4585" y="43602"/>
                    <a:pt x="5364" y="46204"/>
                    <a:pt x="6193" y="48792"/>
                  </a:cubicBezTo>
                  <a:cubicBezTo>
                    <a:pt x="6433" y="49536"/>
                    <a:pt x="7046" y="49859"/>
                    <a:pt x="7660" y="49859"/>
                  </a:cubicBezTo>
                  <a:cubicBezTo>
                    <a:pt x="8593" y="49859"/>
                    <a:pt x="9528" y="49114"/>
                    <a:pt x="9163" y="47970"/>
                  </a:cubicBezTo>
                  <a:cubicBezTo>
                    <a:pt x="6424" y="39449"/>
                    <a:pt x="4160" y="30604"/>
                    <a:pt x="3439" y="21708"/>
                  </a:cubicBezTo>
                  <a:cubicBezTo>
                    <a:pt x="3187" y="18623"/>
                    <a:pt x="3122" y="15508"/>
                    <a:pt x="3425" y="12430"/>
                  </a:cubicBezTo>
                  <a:cubicBezTo>
                    <a:pt x="3461" y="12099"/>
                    <a:pt x="3497" y="11767"/>
                    <a:pt x="3533" y="11443"/>
                  </a:cubicBezTo>
                  <a:cubicBezTo>
                    <a:pt x="3540" y="11396"/>
                    <a:pt x="3543" y="11378"/>
                    <a:pt x="3544" y="11378"/>
                  </a:cubicBezTo>
                  <a:lnTo>
                    <a:pt x="3544" y="11378"/>
                  </a:lnTo>
                  <a:cubicBezTo>
                    <a:pt x="3544" y="11378"/>
                    <a:pt x="3543" y="11392"/>
                    <a:pt x="3540" y="11412"/>
                  </a:cubicBezTo>
                  <a:lnTo>
                    <a:pt x="3540" y="11412"/>
                  </a:lnTo>
                  <a:cubicBezTo>
                    <a:pt x="3547" y="11368"/>
                    <a:pt x="3554" y="11325"/>
                    <a:pt x="3562" y="11284"/>
                  </a:cubicBezTo>
                  <a:cubicBezTo>
                    <a:pt x="3583" y="11118"/>
                    <a:pt x="3612" y="10952"/>
                    <a:pt x="3634" y="10794"/>
                  </a:cubicBezTo>
                  <a:cubicBezTo>
                    <a:pt x="3735" y="10210"/>
                    <a:pt x="3843" y="9633"/>
                    <a:pt x="3980" y="9056"/>
                  </a:cubicBezTo>
                  <a:cubicBezTo>
                    <a:pt x="4102" y="8552"/>
                    <a:pt x="4239" y="8054"/>
                    <a:pt x="4398" y="7557"/>
                  </a:cubicBezTo>
                  <a:cubicBezTo>
                    <a:pt x="4470" y="7341"/>
                    <a:pt x="4542" y="7117"/>
                    <a:pt x="4621" y="6894"/>
                  </a:cubicBezTo>
                  <a:cubicBezTo>
                    <a:pt x="4665" y="6793"/>
                    <a:pt x="4708" y="6685"/>
                    <a:pt x="4744" y="6584"/>
                  </a:cubicBezTo>
                  <a:cubicBezTo>
                    <a:pt x="4762" y="6536"/>
                    <a:pt x="4774" y="6502"/>
                    <a:pt x="4782" y="6480"/>
                  </a:cubicBezTo>
                  <a:lnTo>
                    <a:pt x="4782" y="6480"/>
                  </a:lnTo>
                  <a:cubicBezTo>
                    <a:pt x="4784" y="6476"/>
                    <a:pt x="4785" y="6472"/>
                    <a:pt x="4787" y="6468"/>
                  </a:cubicBezTo>
                  <a:cubicBezTo>
                    <a:pt x="4967" y="6086"/>
                    <a:pt x="5148" y="5704"/>
                    <a:pt x="5364" y="5337"/>
                  </a:cubicBezTo>
                  <a:cubicBezTo>
                    <a:pt x="5458" y="5171"/>
                    <a:pt x="5559" y="5005"/>
                    <a:pt x="5659" y="4846"/>
                  </a:cubicBezTo>
                  <a:cubicBezTo>
                    <a:pt x="5728" y="4746"/>
                    <a:pt x="5977" y="4446"/>
                    <a:pt x="5969" y="4446"/>
                  </a:cubicBezTo>
                  <a:lnTo>
                    <a:pt x="5969" y="4446"/>
                  </a:lnTo>
                  <a:cubicBezTo>
                    <a:pt x="5966" y="4446"/>
                    <a:pt x="5928" y="4487"/>
                    <a:pt x="5832" y="4594"/>
                  </a:cubicBezTo>
                  <a:cubicBezTo>
                    <a:pt x="6063" y="4334"/>
                    <a:pt x="6279" y="4068"/>
                    <a:pt x="6539" y="3830"/>
                  </a:cubicBezTo>
                  <a:cubicBezTo>
                    <a:pt x="6594" y="3775"/>
                    <a:pt x="6655" y="3727"/>
                    <a:pt x="6710" y="3679"/>
                  </a:cubicBezTo>
                  <a:lnTo>
                    <a:pt x="6710" y="3679"/>
                  </a:lnTo>
                  <a:cubicBezTo>
                    <a:pt x="6835" y="3600"/>
                    <a:pt x="6952" y="3506"/>
                    <a:pt x="7080" y="3433"/>
                  </a:cubicBezTo>
                  <a:cubicBezTo>
                    <a:pt x="7198" y="3357"/>
                    <a:pt x="7330" y="3300"/>
                    <a:pt x="7456" y="3231"/>
                  </a:cubicBezTo>
                  <a:lnTo>
                    <a:pt x="7456" y="3231"/>
                  </a:lnTo>
                  <a:cubicBezTo>
                    <a:pt x="7501" y="3214"/>
                    <a:pt x="7545" y="3194"/>
                    <a:pt x="7591" y="3181"/>
                  </a:cubicBezTo>
                  <a:cubicBezTo>
                    <a:pt x="7736" y="3138"/>
                    <a:pt x="7873" y="3095"/>
                    <a:pt x="8010" y="3059"/>
                  </a:cubicBezTo>
                  <a:cubicBezTo>
                    <a:pt x="8069" y="3048"/>
                    <a:pt x="8138" y="3041"/>
                    <a:pt x="8198" y="3029"/>
                  </a:cubicBezTo>
                  <a:lnTo>
                    <a:pt x="8198" y="3029"/>
                  </a:lnTo>
                  <a:cubicBezTo>
                    <a:pt x="8277" y="3027"/>
                    <a:pt x="8354" y="3027"/>
                    <a:pt x="8432" y="3027"/>
                  </a:cubicBezTo>
                  <a:cubicBezTo>
                    <a:pt x="8627" y="3027"/>
                    <a:pt x="8821" y="3031"/>
                    <a:pt x="9017" y="3035"/>
                  </a:cubicBezTo>
                  <a:lnTo>
                    <a:pt x="9017" y="3035"/>
                  </a:lnTo>
                  <a:cubicBezTo>
                    <a:pt x="9089" y="3054"/>
                    <a:pt x="9170" y="3061"/>
                    <a:pt x="9242" y="3073"/>
                  </a:cubicBezTo>
                  <a:cubicBezTo>
                    <a:pt x="9408" y="3109"/>
                    <a:pt x="9581" y="3159"/>
                    <a:pt x="9747" y="3210"/>
                  </a:cubicBezTo>
                  <a:cubicBezTo>
                    <a:pt x="9910" y="3259"/>
                    <a:pt x="10059" y="3323"/>
                    <a:pt x="10222" y="3380"/>
                  </a:cubicBezTo>
                  <a:lnTo>
                    <a:pt x="10222" y="3380"/>
                  </a:lnTo>
                  <a:cubicBezTo>
                    <a:pt x="10299" y="3420"/>
                    <a:pt x="10376" y="3455"/>
                    <a:pt x="10453" y="3491"/>
                  </a:cubicBezTo>
                  <a:cubicBezTo>
                    <a:pt x="10828" y="3678"/>
                    <a:pt x="11189" y="3888"/>
                    <a:pt x="11528" y="4118"/>
                  </a:cubicBezTo>
                  <a:cubicBezTo>
                    <a:pt x="11700" y="4229"/>
                    <a:pt x="11859" y="4346"/>
                    <a:pt x="12018" y="4463"/>
                  </a:cubicBezTo>
                  <a:lnTo>
                    <a:pt x="12018" y="4463"/>
                  </a:lnTo>
                  <a:cubicBezTo>
                    <a:pt x="12029" y="4473"/>
                    <a:pt x="12044" y="4485"/>
                    <a:pt x="12061" y="4500"/>
                  </a:cubicBezTo>
                  <a:cubicBezTo>
                    <a:pt x="12162" y="4580"/>
                    <a:pt x="12263" y="4659"/>
                    <a:pt x="12357" y="4738"/>
                  </a:cubicBezTo>
                  <a:cubicBezTo>
                    <a:pt x="12753" y="5070"/>
                    <a:pt x="13128" y="5423"/>
                    <a:pt x="13488" y="5783"/>
                  </a:cubicBezTo>
                  <a:cubicBezTo>
                    <a:pt x="13871" y="6173"/>
                    <a:pt x="14238" y="6576"/>
                    <a:pt x="14591" y="6995"/>
                  </a:cubicBezTo>
                  <a:cubicBezTo>
                    <a:pt x="14786" y="7225"/>
                    <a:pt x="14981" y="7456"/>
                    <a:pt x="15168" y="7694"/>
                  </a:cubicBezTo>
                  <a:cubicBezTo>
                    <a:pt x="15201" y="7736"/>
                    <a:pt x="15324" y="7896"/>
                    <a:pt x="15348" y="7927"/>
                  </a:cubicBezTo>
                  <a:lnTo>
                    <a:pt x="15348" y="7927"/>
                  </a:lnTo>
                  <a:cubicBezTo>
                    <a:pt x="15427" y="8032"/>
                    <a:pt x="15509" y="8137"/>
                    <a:pt x="15586" y="8242"/>
                  </a:cubicBezTo>
                  <a:cubicBezTo>
                    <a:pt x="16415" y="9366"/>
                    <a:pt x="17172" y="10549"/>
                    <a:pt x="17879" y="11753"/>
                  </a:cubicBezTo>
                  <a:cubicBezTo>
                    <a:pt x="21930" y="18666"/>
                    <a:pt x="24475" y="26408"/>
                    <a:pt x="26537" y="34129"/>
                  </a:cubicBezTo>
                  <a:cubicBezTo>
                    <a:pt x="27229" y="36696"/>
                    <a:pt x="27697" y="39341"/>
                    <a:pt x="28454" y="41886"/>
                  </a:cubicBezTo>
                  <a:cubicBezTo>
                    <a:pt x="29045" y="43840"/>
                    <a:pt x="29536" y="45887"/>
                    <a:pt x="29701" y="47841"/>
                  </a:cubicBezTo>
                  <a:cubicBezTo>
                    <a:pt x="29766" y="48648"/>
                    <a:pt x="29788" y="49463"/>
                    <a:pt x="29738" y="50270"/>
                  </a:cubicBezTo>
                  <a:cubicBezTo>
                    <a:pt x="29723" y="50436"/>
                    <a:pt x="29709" y="50602"/>
                    <a:pt x="29694" y="50768"/>
                  </a:cubicBezTo>
                  <a:cubicBezTo>
                    <a:pt x="29692" y="50802"/>
                    <a:pt x="29690" y="50825"/>
                    <a:pt x="29689" y="50840"/>
                  </a:cubicBezTo>
                  <a:lnTo>
                    <a:pt x="29689" y="50840"/>
                  </a:lnTo>
                  <a:cubicBezTo>
                    <a:pt x="29685" y="50862"/>
                    <a:pt x="29677" y="50900"/>
                    <a:pt x="29665" y="50962"/>
                  </a:cubicBezTo>
                  <a:cubicBezTo>
                    <a:pt x="29615" y="51272"/>
                    <a:pt x="29557" y="51582"/>
                    <a:pt x="29471" y="51885"/>
                  </a:cubicBezTo>
                  <a:cubicBezTo>
                    <a:pt x="29413" y="52094"/>
                    <a:pt x="29346" y="52293"/>
                    <a:pt x="29273" y="52494"/>
                  </a:cubicBezTo>
                  <a:lnTo>
                    <a:pt x="29273" y="52494"/>
                  </a:lnTo>
                  <a:cubicBezTo>
                    <a:pt x="29250" y="52549"/>
                    <a:pt x="29185" y="52708"/>
                    <a:pt x="29161" y="52757"/>
                  </a:cubicBezTo>
                  <a:cubicBezTo>
                    <a:pt x="29103" y="52880"/>
                    <a:pt x="29038" y="52995"/>
                    <a:pt x="28966" y="53111"/>
                  </a:cubicBezTo>
                  <a:cubicBezTo>
                    <a:pt x="28908" y="53204"/>
                    <a:pt x="28844" y="53298"/>
                    <a:pt x="28786" y="53392"/>
                  </a:cubicBezTo>
                  <a:cubicBezTo>
                    <a:pt x="28786" y="53392"/>
                    <a:pt x="28786" y="53392"/>
                    <a:pt x="28785" y="53392"/>
                  </a:cubicBezTo>
                  <a:lnTo>
                    <a:pt x="28785" y="53392"/>
                  </a:lnTo>
                  <a:cubicBezTo>
                    <a:pt x="28781" y="53396"/>
                    <a:pt x="28777" y="53401"/>
                    <a:pt x="28771" y="53406"/>
                  </a:cubicBezTo>
                  <a:cubicBezTo>
                    <a:pt x="28619" y="53558"/>
                    <a:pt x="28467" y="53710"/>
                    <a:pt x="28309" y="53857"/>
                  </a:cubicBezTo>
                  <a:lnTo>
                    <a:pt x="28309" y="53857"/>
                  </a:lnTo>
                  <a:cubicBezTo>
                    <a:pt x="28375" y="53796"/>
                    <a:pt x="28395" y="53772"/>
                    <a:pt x="28387" y="53772"/>
                  </a:cubicBezTo>
                  <a:cubicBezTo>
                    <a:pt x="28364" y="53772"/>
                    <a:pt x="28121" y="53955"/>
                    <a:pt x="28015" y="54026"/>
                  </a:cubicBezTo>
                  <a:cubicBezTo>
                    <a:pt x="28007" y="54031"/>
                    <a:pt x="27999" y="54036"/>
                    <a:pt x="27992" y="54041"/>
                  </a:cubicBezTo>
                  <a:lnTo>
                    <a:pt x="27992" y="54041"/>
                  </a:lnTo>
                  <a:cubicBezTo>
                    <a:pt x="27903" y="54069"/>
                    <a:pt x="27817" y="54104"/>
                    <a:pt x="27726" y="54134"/>
                  </a:cubicBezTo>
                  <a:cubicBezTo>
                    <a:pt x="27632" y="54156"/>
                    <a:pt x="27539" y="54170"/>
                    <a:pt x="27445" y="54199"/>
                  </a:cubicBezTo>
                  <a:cubicBezTo>
                    <a:pt x="27444" y="54199"/>
                    <a:pt x="27442" y="54200"/>
                    <a:pt x="27441" y="54200"/>
                  </a:cubicBezTo>
                  <a:lnTo>
                    <a:pt x="27441" y="54200"/>
                  </a:lnTo>
                  <a:cubicBezTo>
                    <a:pt x="27236" y="54207"/>
                    <a:pt x="27030" y="54213"/>
                    <a:pt x="26818" y="54213"/>
                  </a:cubicBezTo>
                  <a:cubicBezTo>
                    <a:pt x="26774" y="54213"/>
                    <a:pt x="26701" y="54203"/>
                    <a:pt x="26643" y="54192"/>
                  </a:cubicBezTo>
                  <a:lnTo>
                    <a:pt x="26643" y="54192"/>
                  </a:lnTo>
                  <a:cubicBezTo>
                    <a:pt x="26676" y="54199"/>
                    <a:pt x="26719" y="54209"/>
                    <a:pt x="26775" y="54221"/>
                  </a:cubicBezTo>
                  <a:cubicBezTo>
                    <a:pt x="26666" y="54199"/>
                    <a:pt x="26558" y="54185"/>
                    <a:pt x="26450" y="54156"/>
                  </a:cubicBezTo>
                  <a:cubicBezTo>
                    <a:pt x="26212" y="54105"/>
                    <a:pt x="25974" y="54040"/>
                    <a:pt x="25744" y="53961"/>
                  </a:cubicBezTo>
                  <a:cubicBezTo>
                    <a:pt x="25713" y="53949"/>
                    <a:pt x="25635" y="53919"/>
                    <a:pt x="25571" y="53895"/>
                  </a:cubicBezTo>
                  <a:lnTo>
                    <a:pt x="25571" y="53895"/>
                  </a:lnTo>
                  <a:cubicBezTo>
                    <a:pt x="25502" y="53863"/>
                    <a:pt x="25366" y="53805"/>
                    <a:pt x="25333" y="53788"/>
                  </a:cubicBezTo>
                  <a:cubicBezTo>
                    <a:pt x="25066" y="53658"/>
                    <a:pt x="24799" y="53514"/>
                    <a:pt x="24547" y="53356"/>
                  </a:cubicBezTo>
                  <a:cubicBezTo>
                    <a:pt x="24309" y="53211"/>
                    <a:pt x="24078" y="53053"/>
                    <a:pt x="23848" y="52887"/>
                  </a:cubicBezTo>
                  <a:cubicBezTo>
                    <a:pt x="23805" y="52857"/>
                    <a:pt x="23785" y="52844"/>
                    <a:pt x="23779" y="52841"/>
                  </a:cubicBezTo>
                  <a:lnTo>
                    <a:pt x="23779" y="52841"/>
                  </a:lnTo>
                  <a:cubicBezTo>
                    <a:pt x="23762" y="52827"/>
                    <a:pt x="23739" y="52809"/>
                    <a:pt x="23711" y="52786"/>
                  </a:cubicBezTo>
                  <a:cubicBezTo>
                    <a:pt x="23581" y="52678"/>
                    <a:pt x="23444" y="52563"/>
                    <a:pt x="23314" y="52447"/>
                  </a:cubicBezTo>
                  <a:cubicBezTo>
                    <a:pt x="22795" y="51993"/>
                    <a:pt x="22305" y="51488"/>
                    <a:pt x="21844" y="50962"/>
                  </a:cubicBezTo>
                  <a:cubicBezTo>
                    <a:pt x="21339" y="50378"/>
                    <a:pt x="21116" y="50076"/>
                    <a:pt x="20633" y="49355"/>
                  </a:cubicBezTo>
                  <a:cubicBezTo>
                    <a:pt x="20164" y="48641"/>
                    <a:pt x="19731" y="47906"/>
                    <a:pt x="19342" y="47141"/>
                  </a:cubicBezTo>
                  <a:cubicBezTo>
                    <a:pt x="18455" y="45411"/>
                    <a:pt x="17850" y="43631"/>
                    <a:pt x="17302" y="41742"/>
                  </a:cubicBezTo>
                  <a:cubicBezTo>
                    <a:pt x="16559" y="39197"/>
                    <a:pt x="15853" y="36645"/>
                    <a:pt x="15219" y="34072"/>
                  </a:cubicBezTo>
                  <a:cubicBezTo>
                    <a:pt x="14721" y="32082"/>
                    <a:pt x="14260" y="30085"/>
                    <a:pt x="13878" y="28074"/>
                  </a:cubicBezTo>
                  <a:cubicBezTo>
                    <a:pt x="13726" y="27288"/>
                    <a:pt x="13589" y="26502"/>
                    <a:pt x="13467" y="25709"/>
                  </a:cubicBezTo>
                  <a:cubicBezTo>
                    <a:pt x="13438" y="25514"/>
                    <a:pt x="13409" y="25320"/>
                    <a:pt x="13380" y="25125"/>
                  </a:cubicBezTo>
                  <a:cubicBezTo>
                    <a:pt x="13368" y="25038"/>
                    <a:pt x="13364" y="25011"/>
                    <a:pt x="13363" y="25011"/>
                  </a:cubicBezTo>
                  <a:lnTo>
                    <a:pt x="13363" y="25011"/>
                  </a:lnTo>
                  <a:cubicBezTo>
                    <a:pt x="13363" y="25011"/>
                    <a:pt x="13363" y="25012"/>
                    <a:pt x="13363" y="25013"/>
                  </a:cubicBezTo>
                  <a:lnTo>
                    <a:pt x="13363" y="25013"/>
                  </a:lnTo>
                  <a:cubicBezTo>
                    <a:pt x="13362" y="25001"/>
                    <a:pt x="13360" y="24989"/>
                    <a:pt x="13359" y="24974"/>
                  </a:cubicBezTo>
                  <a:cubicBezTo>
                    <a:pt x="13323" y="24628"/>
                    <a:pt x="13279" y="24282"/>
                    <a:pt x="13243" y="23943"/>
                  </a:cubicBezTo>
                  <a:cubicBezTo>
                    <a:pt x="13175" y="23183"/>
                    <a:pt x="13138" y="22432"/>
                    <a:pt x="13154" y="21679"/>
                  </a:cubicBezTo>
                  <a:lnTo>
                    <a:pt x="13154" y="21679"/>
                  </a:lnTo>
                  <a:cubicBezTo>
                    <a:pt x="13162" y="21689"/>
                    <a:pt x="13170" y="21698"/>
                    <a:pt x="13178" y="21707"/>
                  </a:cubicBezTo>
                  <a:lnTo>
                    <a:pt x="13178" y="21707"/>
                  </a:lnTo>
                  <a:cubicBezTo>
                    <a:pt x="13238" y="21793"/>
                    <a:pt x="13299" y="21873"/>
                    <a:pt x="13359" y="21953"/>
                  </a:cubicBezTo>
                  <a:cubicBezTo>
                    <a:pt x="14743" y="23878"/>
                    <a:pt x="15774" y="26062"/>
                    <a:pt x="16725" y="28218"/>
                  </a:cubicBezTo>
                  <a:cubicBezTo>
                    <a:pt x="17324" y="29580"/>
                    <a:pt x="17915" y="31065"/>
                    <a:pt x="18499" y="32630"/>
                  </a:cubicBezTo>
                  <a:cubicBezTo>
                    <a:pt x="19176" y="34446"/>
                    <a:pt x="19804" y="36278"/>
                    <a:pt x="20395" y="38123"/>
                  </a:cubicBezTo>
                  <a:cubicBezTo>
                    <a:pt x="21043" y="40163"/>
                    <a:pt x="21635" y="42225"/>
                    <a:pt x="22197" y="44287"/>
                  </a:cubicBezTo>
                  <a:cubicBezTo>
                    <a:pt x="22401" y="45050"/>
                    <a:pt x="22994" y="45381"/>
                    <a:pt x="23602" y="45381"/>
                  </a:cubicBezTo>
                  <a:cubicBezTo>
                    <a:pt x="24521" y="45381"/>
                    <a:pt x="25472" y="44626"/>
                    <a:pt x="25160" y="43472"/>
                  </a:cubicBezTo>
                  <a:cubicBezTo>
                    <a:pt x="24028" y="39269"/>
                    <a:pt x="22738" y="35110"/>
                    <a:pt x="21180" y="31044"/>
                  </a:cubicBezTo>
                  <a:cubicBezTo>
                    <a:pt x="20063" y="28110"/>
                    <a:pt x="18838" y="25183"/>
                    <a:pt x="17302" y="22451"/>
                  </a:cubicBezTo>
                  <a:cubicBezTo>
                    <a:pt x="16459" y="20951"/>
                    <a:pt x="15413" y="19019"/>
                    <a:pt x="13834" y="18169"/>
                  </a:cubicBezTo>
                  <a:cubicBezTo>
                    <a:pt x="13418" y="17942"/>
                    <a:pt x="13012" y="17840"/>
                    <a:pt x="12631" y="17840"/>
                  </a:cubicBezTo>
                  <a:cubicBezTo>
                    <a:pt x="11410" y="17840"/>
                    <a:pt x="10445" y="18888"/>
                    <a:pt x="10208" y="20245"/>
                  </a:cubicBezTo>
                  <a:cubicBezTo>
                    <a:pt x="9776" y="22768"/>
                    <a:pt x="10295" y="25471"/>
                    <a:pt x="10735" y="27951"/>
                  </a:cubicBezTo>
                  <a:cubicBezTo>
                    <a:pt x="11578" y="32695"/>
                    <a:pt x="12832" y="37359"/>
                    <a:pt x="14166" y="41987"/>
                  </a:cubicBezTo>
                  <a:cubicBezTo>
                    <a:pt x="15298" y="45916"/>
                    <a:pt x="16790" y="49672"/>
                    <a:pt x="19429" y="52858"/>
                  </a:cubicBezTo>
                  <a:cubicBezTo>
                    <a:pt x="21080" y="54848"/>
                    <a:pt x="23372" y="56773"/>
                    <a:pt x="26003" y="57198"/>
                  </a:cubicBezTo>
                  <a:cubicBezTo>
                    <a:pt x="26329" y="57250"/>
                    <a:pt x="26652" y="57275"/>
                    <a:pt x="26971" y="57275"/>
                  </a:cubicBezTo>
                  <a:cubicBezTo>
                    <a:pt x="29048" y="57275"/>
                    <a:pt x="30914" y="56190"/>
                    <a:pt x="31864" y="54221"/>
                  </a:cubicBezTo>
                  <a:cubicBezTo>
                    <a:pt x="33400" y="51020"/>
                    <a:pt x="32895" y="47141"/>
                    <a:pt x="32145" y="43811"/>
                  </a:cubicBezTo>
                  <a:cubicBezTo>
                    <a:pt x="31871" y="42578"/>
                    <a:pt x="31460" y="41389"/>
                    <a:pt x="31187" y="40163"/>
                  </a:cubicBezTo>
                  <a:cubicBezTo>
                    <a:pt x="30877" y="38772"/>
                    <a:pt x="30545" y="37380"/>
                    <a:pt x="30199" y="35996"/>
                  </a:cubicBezTo>
                  <a:cubicBezTo>
                    <a:pt x="29557" y="33401"/>
                    <a:pt x="28851" y="30828"/>
                    <a:pt x="28065" y="28268"/>
                  </a:cubicBezTo>
                  <a:cubicBezTo>
                    <a:pt x="26753" y="23986"/>
                    <a:pt x="25225" y="19769"/>
                    <a:pt x="23365" y="15696"/>
                  </a:cubicBezTo>
                  <a:cubicBezTo>
                    <a:pt x="21036" y="10577"/>
                    <a:pt x="18059" y="5005"/>
                    <a:pt x="13373" y="1660"/>
                  </a:cubicBezTo>
                  <a:cubicBezTo>
                    <a:pt x="11910" y="615"/>
                    <a:pt x="10214" y="0"/>
                    <a:pt x="85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38"/>
          <p:cNvGrpSpPr/>
          <p:nvPr/>
        </p:nvGrpSpPr>
        <p:grpSpPr>
          <a:xfrm>
            <a:off x="1260013" y="539400"/>
            <a:ext cx="6623713" cy="3734175"/>
            <a:chOff x="1260013" y="631275"/>
            <a:chExt cx="6623713" cy="3734175"/>
          </a:xfrm>
        </p:grpSpPr>
        <p:sp>
          <p:nvSpPr>
            <p:cNvPr id="2137" name="Google Shape;2137;p38"/>
            <p:cNvSpPr/>
            <p:nvPr/>
          </p:nvSpPr>
          <p:spPr>
            <a:xfrm>
              <a:off x="1372975" y="631275"/>
              <a:ext cx="6397800" cy="3330300"/>
            </a:xfrm>
            <a:prstGeom prst="round2SameRect">
              <a:avLst>
                <a:gd name="adj1" fmla="val 16667"/>
                <a:gd name="adj2" fmla="val 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8"/>
            <p:cNvSpPr/>
            <p:nvPr/>
          </p:nvSpPr>
          <p:spPr>
            <a:xfrm>
              <a:off x="1502750" y="741725"/>
              <a:ext cx="6138300" cy="3219900"/>
            </a:xfrm>
            <a:prstGeom prst="round2SameRect">
              <a:avLst>
                <a:gd name="adj1" fmla="val 13724"/>
                <a:gd name="adj2" fmla="val 0"/>
              </a:avLst>
            </a:pr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8"/>
            <p:cNvSpPr/>
            <p:nvPr/>
          </p:nvSpPr>
          <p:spPr>
            <a:xfrm>
              <a:off x="1544700" y="780225"/>
              <a:ext cx="6054600" cy="3181500"/>
            </a:xfrm>
            <a:prstGeom prst="round2SameRect">
              <a:avLst>
                <a:gd name="adj1" fmla="val 12823"/>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8"/>
            <p:cNvSpPr/>
            <p:nvPr/>
          </p:nvSpPr>
          <p:spPr>
            <a:xfrm>
              <a:off x="1365775" y="3608625"/>
              <a:ext cx="6397910" cy="700286"/>
            </a:xfrm>
            <a:custGeom>
              <a:avLst/>
              <a:gdLst/>
              <a:ahLst/>
              <a:cxnLst/>
              <a:rect l="l" t="t" r="r" b="b"/>
              <a:pathLst>
                <a:path w="68956" h="13285" extrusionOk="0">
                  <a:moveTo>
                    <a:pt x="0" y="0"/>
                  </a:moveTo>
                  <a:lnTo>
                    <a:pt x="0" y="13285"/>
                  </a:lnTo>
                  <a:lnTo>
                    <a:pt x="68955" y="13285"/>
                  </a:lnTo>
                  <a:lnTo>
                    <a:pt x="68955" y="0"/>
                  </a:lnTo>
                  <a:cubicBezTo>
                    <a:pt x="60944" y="2237"/>
                    <a:pt x="50376" y="4337"/>
                    <a:pt x="37890" y="4657"/>
                  </a:cubicBezTo>
                  <a:cubicBezTo>
                    <a:pt x="36746" y="4687"/>
                    <a:pt x="35617" y="4701"/>
                    <a:pt x="34502" y="4701"/>
                  </a:cubicBezTo>
                  <a:cubicBezTo>
                    <a:pt x="20329" y="4701"/>
                    <a:pt x="8507" y="2370"/>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1" name="Google Shape;2141;p38"/>
            <p:cNvGrpSpPr/>
            <p:nvPr/>
          </p:nvGrpSpPr>
          <p:grpSpPr>
            <a:xfrm>
              <a:off x="1260013" y="3960150"/>
              <a:ext cx="6623713" cy="405300"/>
              <a:chOff x="1260013" y="3960150"/>
              <a:chExt cx="6623713" cy="405300"/>
            </a:xfrm>
          </p:grpSpPr>
          <p:sp>
            <p:nvSpPr>
              <p:cNvPr id="2142" name="Google Shape;2142;p38"/>
              <p:cNvSpPr/>
              <p:nvPr/>
            </p:nvSpPr>
            <p:spPr>
              <a:xfrm>
                <a:off x="1260013" y="3960150"/>
                <a:ext cx="6623700" cy="405300"/>
              </a:xfrm>
              <a:prstGeom prst="roundRect">
                <a:avLst>
                  <a:gd name="adj" fmla="val 1263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8"/>
              <p:cNvSpPr/>
              <p:nvPr/>
            </p:nvSpPr>
            <p:spPr>
              <a:xfrm rot="10800000" flipH="1">
                <a:off x="1260025" y="4262250"/>
                <a:ext cx="6623700" cy="103200"/>
              </a:xfrm>
              <a:prstGeom prst="round2SameRect">
                <a:avLst>
                  <a:gd name="adj1" fmla="val 50000"/>
                  <a:gd name="adj2" fmla="val 0"/>
                </a:avLst>
              </a:pr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8"/>
              <p:cNvSpPr/>
              <p:nvPr/>
            </p:nvSpPr>
            <p:spPr>
              <a:xfrm>
                <a:off x="1260025" y="3960150"/>
                <a:ext cx="6623700" cy="103200"/>
              </a:xfrm>
              <a:prstGeom prst="round2SameRect">
                <a:avLst>
                  <a:gd name="adj1" fmla="val 50000"/>
                  <a:gd name="adj2" fmla="val 0"/>
                </a:avLst>
              </a:prstGeom>
              <a:solidFill>
                <a:srgbClr val="FEF7EA">
                  <a:alpha val="3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45" name="Google Shape;2145;p38"/>
          <p:cNvSpPr/>
          <p:nvPr/>
        </p:nvSpPr>
        <p:spPr>
          <a:xfrm>
            <a:off x="6783359" y="2332796"/>
            <a:ext cx="295193" cy="316391"/>
          </a:xfrm>
          <a:custGeom>
            <a:avLst/>
            <a:gdLst/>
            <a:ahLst/>
            <a:cxnLst/>
            <a:rect l="l" t="t" r="r" b="b"/>
            <a:pathLst>
              <a:path w="5069" h="5433" extrusionOk="0">
                <a:moveTo>
                  <a:pt x="5068" y="3744"/>
                </a:moveTo>
                <a:cubicBezTo>
                  <a:pt x="4498" y="2420"/>
                  <a:pt x="3904" y="1484"/>
                  <a:pt x="3425" y="868"/>
                </a:cubicBezTo>
                <a:cubicBezTo>
                  <a:pt x="2945" y="274"/>
                  <a:pt x="2672" y="0"/>
                  <a:pt x="2466" y="69"/>
                </a:cubicBezTo>
                <a:cubicBezTo>
                  <a:pt x="2238" y="160"/>
                  <a:pt x="2238" y="685"/>
                  <a:pt x="2261" y="936"/>
                </a:cubicBezTo>
                <a:cubicBezTo>
                  <a:pt x="2169" y="845"/>
                  <a:pt x="1850" y="502"/>
                  <a:pt x="1348" y="457"/>
                </a:cubicBezTo>
                <a:cubicBezTo>
                  <a:pt x="1211" y="457"/>
                  <a:pt x="709" y="411"/>
                  <a:pt x="503" y="753"/>
                </a:cubicBezTo>
                <a:cubicBezTo>
                  <a:pt x="343" y="1005"/>
                  <a:pt x="457" y="1324"/>
                  <a:pt x="480" y="1370"/>
                </a:cubicBezTo>
                <a:cubicBezTo>
                  <a:pt x="457" y="1393"/>
                  <a:pt x="206" y="1507"/>
                  <a:pt x="138" y="1781"/>
                </a:cubicBezTo>
                <a:cubicBezTo>
                  <a:pt x="69" y="1986"/>
                  <a:pt x="161" y="2237"/>
                  <a:pt x="343" y="2374"/>
                </a:cubicBezTo>
                <a:cubicBezTo>
                  <a:pt x="184" y="2420"/>
                  <a:pt x="47" y="2557"/>
                  <a:pt x="24" y="2716"/>
                </a:cubicBezTo>
                <a:cubicBezTo>
                  <a:pt x="1" y="2899"/>
                  <a:pt x="69" y="3082"/>
                  <a:pt x="252" y="3173"/>
                </a:cubicBezTo>
                <a:cubicBezTo>
                  <a:pt x="229" y="3196"/>
                  <a:pt x="115" y="3333"/>
                  <a:pt x="138" y="3515"/>
                </a:cubicBezTo>
                <a:cubicBezTo>
                  <a:pt x="161" y="3698"/>
                  <a:pt x="321" y="3881"/>
                  <a:pt x="572" y="3903"/>
                </a:cubicBezTo>
                <a:cubicBezTo>
                  <a:pt x="891" y="4314"/>
                  <a:pt x="1599" y="5090"/>
                  <a:pt x="2763" y="5364"/>
                </a:cubicBezTo>
                <a:cubicBezTo>
                  <a:pt x="2991" y="5410"/>
                  <a:pt x="3219" y="5433"/>
                  <a:pt x="3448" y="5433"/>
                </a:cubicBezTo>
                <a:cubicBezTo>
                  <a:pt x="3973" y="4862"/>
                  <a:pt x="4520" y="4314"/>
                  <a:pt x="5068" y="3744"/>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8"/>
          <p:cNvSpPr/>
          <p:nvPr/>
        </p:nvSpPr>
        <p:spPr>
          <a:xfrm>
            <a:off x="6928248" y="2460388"/>
            <a:ext cx="23993" cy="154265"/>
          </a:xfrm>
          <a:custGeom>
            <a:avLst/>
            <a:gdLst/>
            <a:ahLst/>
            <a:cxnLst/>
            <a:rect l="l" t="t" r="r" b="b"/>
            <a:pathLst>
              <a:path w="412" h="2649" extrusionOk="0">
                <a:moveTo>
                  <a:pt x="320" y="0"/>
                </a:moveTo>
                <a:cubicBezTo>
                  <a:pt x="206" y="913"/>
                  <a:pt x="229" y="1781"/>
                  <a:pt x="412" y="2648"/>
                </a:cubicBezTo>
                <a:cubicBezTo>
                  <a:pt x="24" y="1849"/>
                  <a:pt x="1" y="845"/>
                  <a:pt x="320"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8"/>
          <p:cNvSpPr/>
          <p:nvPr/>
        </p:nvSpPr>
        <p:spPr>
          <a:xfrm>
            <a:off x="6977457" y="2471045"/>
            <a:ext cx="25332" cy="154206"/>
          </a:xfrm>
          <a:custGeom>
            <a:avLst/>
            <a:gdLst/>
            <a:ahLst/>
            <a:cxnLst/>
            <a:rect l="l" t="t" r="r" b="b"/>
            <a:pathLst>
              <a:path w="435" h="2648" extrusionOk="0">
                <a:moveTo>
                  <a:pt x="343" y="0"/>
                </a:moveTo>
                <a:lnTo>
                  <a:pt x="343" y="0"/>
                </a:lnTo>
                <a:cubicBezTo>
                  <a:pt x="0" y="845"/>
                  <a:pt x="46" y="1826"/>
                  <a:pt x="434" y="2648"/>
                </a:cubicBezTo>
                <a:cubicBezTo>
                  <a:pt x="252" y="1758"/>
                  <a:pt x="229" y="890"/>
                  <a:pt x="3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8"/>
          <p:cNvSpPr/>
          <p:nvPr/>
        </p:nvSpPr>
        <p:spPr>
          <a:xfrm>
            <a:off x="6867101" y="2397902"/>
            <a:ext cx="125788" cy="176510"/>
          </a:xfrm>
          <a:custGeom>
            <a:avLst/>
            <a:gdLst/>
            <a:ahLst/>
            <a:cxnLst/>
            <a:rect l="l" t="t" r="r" b="b"/>
            <a:pathLst>
              <a:path w="2160" h="3031" extrusionOk="0">
                <a:moveTo>
                  <a:pt x="1690" y="1"/>
                </a:moveTo>
                <a:cubicBezTo>
                  <a:pt x="1754" y="171"/>
                  <a:pt x="1658" y="362"/>
                  <a:pt x="1515" y="461"/>
                </a:cubicBezTo>
                <a:lnTo>
                  <a:pt x="1515" y="461"/>
                </a:lnTo>
                <a:cubicBezTo>
                  <a:pt x="1512" y="460"/>
                  <a:pt x="1510" y="458"/>
                  <a:pt x="1507" y="457"/>
                </a:cubicBezTo>
                <a:lnTo>
                  <a:pt x="1507" y="466"/>
                </a:lnTo>
                <a:lnTo>
                  <a:pt x="1507" y="466"/>
                </a:lnTo>
                <a:cubicBezTo>
                  <a:pt x="1500" y="471"/>
                  <a:pt x="1492" y="476"/>
                  <a:pt x="1485" y="480"/>
                </a:cubicBezTo>
                <a:cubicBezTo>
                  <a:pt x="1462" y="480"/>
                  <a:pt x="1462" y="503"/>
                  <a:pt x="1485" y="526"/>
                </a:cubicBezTo>
                <a:cubicBezTo>
                  <a:pt x="1622" y="594"/>
                  <a:pt x="1827" y="685"/>
                  <a:pt x="1850" y="868"/>
                </a:cubicBezTo>
                <a:cubicBezTo>
                  <a:pt x="1790" y="1032"/>
                  <a:pt x="1585" y="1089"/>
                  <a:pt x="1386" y="1109"/>
                </a:cubicBezTo>
                <a:lnTo>
                  <a:pt x="1386" y="1109"/>
                </a:lnTo>
                <a:cubicBezTo>
                  <a:pt x="1353" y="1106"/>
                  <a:pt x="1320" y="1105"/>
                  <a:pt x="1285" y="1105"/>
                </a:cubicBezTo>
                <a:cubicBezTo>
                  <a:pt x="1218" y="1105"/>
                  <a:pt x="1148" y="1109"/>
                  <a:pt x="1074" y="1119"/>
                </a:cubicBezTo>
                <a:cubicBezTo>
                  <a:pt x="1051" y="1142"/>
                  <a:pt x="1028" y="1165"/>
                  <a:pt x="1028" y="1188"/>
                </a:cubicBezTo>
                <a:cubicBezTo>
                  <a:pt x="1028" y="1233"/>
                  <a:pt x="1051" y="1256"/>
                  <a:pt x="1097" y="1256"/>
                </a:cubicBezTo>
                <a:cubicBezTo>
                  <a:pt x="1173" y="1256"/>
                  <a:pt x="1260" y="1256"/>
                  <a:pt x="1343" y="1242"/>
                </a:cubicBezTo>
                <a:lnTo>
                  <a:pt x="1343" y="1242"/>
                </a:lnTo>
                <a:cubicBezTo>
                  <a:pt x="1552" y="1255"/>
                  <a:pt x="1769" y="1330"/>
                  <a:pt x="1850" y="1507"/>
                </a:cubicBezTo>
                <a:cubicBezTo>
                  <a:pt x="1895" y="1758"/>
                  <a:pt x="1485" y="1941"/>
                  <a:pt x="1256" y="1986"/>
                </a:cubicBezTo>
                <a:cubicBezTo>
                  <a:pt x="1211" y="1986"/>
                  <a:pt x="1188" y="2078"/>
                  <a:pt x="1234" y="2101"/>
                </a:cubicBezTo>
                <a:cubicBezTo>
                  <a:pt x="2124" y="2674"/>
                  <a:pt x="905" y="2991"/>
                  <a:pt x="253" y="2991"/>
                </a:cubicBezTo>
                <a:cubicBezTo>
                  <a:pt x="152" y="2991"/>
                  <a:pt x="65" y="2983"/>
                  <a:pt x="1" y="2968"/>
                </a:cubicBezTo>
                <a:lnTo>
                  <a:pt x="1" y="2968"/>
                </a:lnTo>
                <a:cubicBezTo>
                  <a:pt x="115" y="3010"/>
                  <a:pt x="272" y="3031"/>
                  <a:pt x="444" y="3031"/>
                </a:cubicBezTo>
                <a:cubicBezTo>
                  <a:pt x="1162" y="3031"/>
                  <a:pt x="2149" y="2676"/>
                  <a:pt x="1451" y="2083"/>
                </a:cubicBezTo>
                <a:lnTo>
                  <a:pt x="1451" y="2083"/>
                </a:lnTo>
                <a:cubicBezTo>
                  <a:pt x="2159" y="1856"/>
                  <a:pt x="2145" y="1329"/>
                  <a:pt x="1644" y="1159"/>
                </a:cubicBezTo>
                <a:lnTo>
                  <a:pt x="1644" y="1159"/>
                </a:lnTo>
                <a:cubicBezTo>
                  <a:pt x="1787" y="1108"/>
                  <a:pt x="1925" y="1027"/>
                  <a:pt x="1941" y="868"/>
                </a:cubicBezTo>
                <a:cubicBezTo>
                  <a:pt x="1920" y="662"/>
                  <a:pt x="1732" y="567"/>
                  <a:pt x="1561" y="483"/>
                </a:cubicBezTo>
                <a:lnTo>
                  <a:pt x="1561" y="483"/>
                </a:lnTo>
                <a:cubicBezTo>
                  <a:pt x="1626" y="428"/>
                  <a:pt x="1677" y="370"/>
                  <a:pt x="1713" y="297"/>
                </a:cubicBezTo>
                <a:cubicBezTo>
                  <a:pt x="1736" y="183"/>
                  <a:pt x="1736" y="92"/>
                  <a:pt x="16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8"/>
          <p:cNvSpPr/>
          <p:nvPr/>
        </p:nvSpPr>
        <p:spPr>
          <a:xfrm>
            <a:off x="6853824" y="2463533"/>
            <a:ext cx="105056" cy="18169"/>
          </a:xfrm>
          <a:custGeom>
            <a:avLst/>
            <a:gdLst/>
            <a:ahLst/>
            <a:cxnLst/>
            <a:rect l="l" t="t" r="r" b="b"/>
            <a:pathLst>
              <a:path w="1804" h="312" extrusionOk="0">
                <a:moveTo>
                  <a:pt x="1169" y="0"/>
                </a:moveTo>
                <a:cubicBezTo>
                  <a:pt x="758" y="0"/>
                  <a:pt x="345" y="102"/>
                  <a:pt x="1" y="312"/>
                </a:cubicBezTo>
                <a:cubicBezTo>
                  <a:pt x="617" y="198"/>
                  <a:pt x="1188" y="129"/>
                  <a:pt x="1804" y="83"/>
                </a:cubicBezTo>
                <a:cubicBezTo>
                  <a:pt x="1600" y="28"/>
                  <a:pt x="1385" y="0"/>
                  <a:pt x="11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8"/>
          <p:cNvSpPr/>
          <p:nvPr/>
        </p:nvSpPr>
        <p:spPr>
          <a:xfrm>
            <a:off x="6851203" y="2512043"/>
            <a:ext cx="103717" cy="17529"/>
          </a:xfrm>
          <a:custGeom>
            <a:avLst/>
            <a:gdLst/>
            <a:ahLst/>
            <a:cxnLst/>
            <a:rect l="l" t="t" r="r" b="b"/>
            <a:pathLst>
              <a:path w="1781" h="301" extrusionOk="0">
                <a:moveTo>
                  <a:pt x="1154" y="1"/>
                </a:moveTo>
                <a:cubicBezTo>
                  <a:pt x="752" y="1"/>
                  <a:pt x="342" y="107"/>
                  <a:pt x="0" y="300"/>
                </a:cubicBezTo>
                <a:cubicBezTo>
                  <a:pt x="594" y="186"/>
                  <a:pt x="1164" y="118"/>
                  <a:pt x="1780" y="95"/>
                </a:cubicBezTo>
                <a:cubicBezTo>
                  <a:pt x="1582" y="31"/>
                  <a:pt x="1369" y="1"/>
                  <a:pt x="1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8"/>
          <p:cNvSpPr/>
          <p:nvPr/>
        </p:nvSpPr>
        <p:spPr>
          <a:xfrm>
            <a:off x="6855163" y="2412170"/>
            <a:ext cx="99757" cy="16364"/>
          </a:xfrm>
          <a:custGeom>
            <a:avLst/>
            <a:gdLst/>
            <a:ahLst/>
            <a:cxnLst/>
            <a:rect l="l" t="t" r="r" b="b"/>
            <a:pathLst>
              <a:path w="1713" h="281" extrusionOk="0">
                <a:moveTo>
                  <a:pt x="879" y="1"/>
                </a:moveTo>
                <a:cubicBezTo>
                  <a:pt x="563" y="1"/>
                  <a:pt x="248" y="92"/>
                  <a:pt x="1" y="281"/>
                </a:cubicBezTo>
                <a:cubicBezTo>
                  <a:pt x="310" y="194"/>
                  <a:pt x="612" y="154"/>
                  <a:pt x="919" y="154"/>
                </a:cubicBezTo>
                <a:cubicBezTo>
                  <a:pt x="1178" y="154"/>
                  <a:pt x="1441" y="183"/>
                  <a:pt x="1712" y="235"/>
                </a:cubicBezTo>
                <a:cubicBezTo>
                  <a:pt x="1470" y="81"/>
                  <a:pt x="1174" y="1"/>
                  <a:pt x="8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8"/>
          <p:cNvSpPr/>
          <p:nvPr/>
        </p:nvSpPr>
        <p:spPr>
          <a:xfrm>
            <a:off x="6895054" y="2245035"/>
            <a:ext cx="66504" cy="146286"/>
          </a:xfrm>
          <a:custGeom>
            <a:avLst/>
            <a:gdLst/>
            <a:ahLst/>
            <a:cxnLst/>
            <a:rect l="l" t="t" r="r" b="b"/>
            <a:pathLst>
              <a:path w="1142" h="2512" extrusionOk="0">
                <a:moveTo>
                  <a:pt x="1096" y="2512"/>
                </a:moveTo>
                <a:cubicBezTo>
                  <a:pt x="1027" y="2443"/>
                  <a:pt x="913" y="2375"/>
                  <a:pt x="799" y="2306"/>
                </a:cubicBezTo>
                <a:cubicBezTo>
                  <a:pt x="502" y="2124"/>
                  <a:pt x="183" y="2124"/>
                  <a:pt x="46" y="2146"/>
                </a:cubicBezTo>
                <a:lnTo>
                  <a:pt x="46" y="686"/>
                </a:lnTo>
                <a:cubicBezTo>
                  <a:pt x="0" y="297"/>
                  <a:pt x="297" y="1"/>
                  <a:pt x="594" y="1"/>
                </a:cubicBezTo>
                <a:cubicBezTo>
                  <a:pt x="868" y="24"/>
                  <a:pt x="1142" y="320"/>
                  <a:pt x="1096" y="6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8"/>
          <p:cNvSpPr/>
          <p:nvPr/>
        </p:nvSpPr>
        <p:spPr>
          <a:xfrm>
            <a:off x="6897675" y="2558747"/>
            <a:ext cx="57245" cy="109074"/>
          </a:xfrm>
          <a:custGeom>
            <a:avLst/>
            <a:gdLst/>
            <a:ahLst/>
            <a:cxnLst/>
            <a:rect l="l" t="t" r="r" b="b"/>
            <a:pathLst>
              <a:path w="983" h="1873" extrusionOk="0">
                <a:moveTo>
                  <a:pt x="982" y="1667"/>
                </a:moveTo>
                <a:cubicBezTo>
                  <a:pt x="914" y="1712"/>
                  <a:pt x="686" y="1872"/>
                  <a:pt x="389" y="1827"/>
                </a:cubicBezTo>
                <a:cubicBezTo>
                  <a:pt x="184" y="1804"/>
                  <a:pt x="69" y="1712"/>
                  <a:pt x="1" y="1667"/>
                </a:cubicBezTo>
                <a:lnTo>
                  <a:pt x="1" y="274"/>
                </a:lnTo>
                <a:cubicBezTo>
                  <a:pt x="69" y="252"/>
                  <a:pt x="161" y="252"/>
                  <a:pt x="252" y="229"/>
                </a:cubicBezTo>
                <a:cubicBezTo>
                  <a:pt x="549" y="183"/>
                  <a:pt x="800" y="92"/>
                  <a:pt x="982" y="1"/>
                </a:cubicBezTo>
                <a:cubicBezTo>
                  <a:pt x="982" y="548"/>
                  <a:pt x="982" y="1119"/>
                  <a:pt x="982" y="16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4" name="Google Shape;2154;p38"/>
          <p:cNvGrpSpPr/>
          <p:nvPr/>
        </p:nvGrpSpPr>
        <p:grpSpPr>
          <a:xfrm>
            <a:off x="6832568" y="1697393"/>
            <a:ext cx="2249094" cy="3363013"/>
            <a:chOff x="6832568" y="1697393"/>
            <a:chExt cx="2249094" cy="3363013"/>
          </a:xfrm>
        </p:grpSpPr>
        <p:sp>
          <p:nvSpPr>
            <p:cNvPr id="2155" name="Google Shape;2155;p38"/>
            <p:cNvSpPr/>
            <p:nvPr/>
          </p:nvSpPr>
          <p:spPr>
            <a:xfrm>
              <a:off x="7128984" y="4822400"/>
              <a:ext cx="1175124" cy="238006"/>
            </a:xfrm>
            <a:custGeom>
              <a:avLst/>
              <a:gdLst/>
              <a:ahLst/>
              <a:cxnLst/>
              <a:rect l="l" t="t" r="r" b="b"/>
              <a:pathLst>
                <a:path w="20179" h="4087" extrusionOk="0">
                  <a:moveTo>
                    <a:pt x="20178" y="2032"/>
                  </a:moveTo>
                  <a:cubicBezTo>
                    <a:pt x="20178" y="3174"/>
                    <a:pt x="15659" y="4087"/>
                    <a:pt x="10089" y="4087"/>
                  </a:cubicBezTo>
                  <a:cubicBezTo>
                    <a:pt x="4520" y="4087"/>
                    <a:pt x="1" y="3174"/>
                    <a:pt x="1" y="2032"/>
                  </a:cubicBezTo>
                  <a:cubicBezTo>
                    <a:pt x="1" y="914"/>
                    <a:pt x="4520" y="1"/>
                    <a:pt x="10089" y="1"/>
                  </a:cubicBezTo>
                  <a:cubicBezTo>
                    <a:pt x="15659" y="1"/>
                    <a:pt x="20178" y="914"/>
                    <a:pt x="20178" y="203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8"/>
            <p:cNvSpPr/>
            <p:nvPr/>
          </p:nvSpPr>
          <p:spPr>
            <a:xfrm>
              <a:off x="7695261" y="3926513"/>
              <a:ext cx="448002" cy="1030235"/>
            </a:xfrm>
            <a:custGeom>
              <a:avLst/>
              <a:gdLst/>
              <a:ahLst/>
              <a:cxnLst/>
              <a:rect l="l" t="t" r="r" b="b"/>
              <a:pathLst>
                <a:path w="7693" h="17691" extrusionOk="0">
                  <a:moveTo>
                    <a:pt x="4999" y="1"/>
                  </a:moveTo>
                  <a:cubicBezTo>
                    <a:pt x="4725" y="4817"/>
                    <a:pt x="4428" y="9633"/>
                    <a:pt x="4154" y="14472"/>
                  </a:cubicBezTo>
                  <a:cubicBezTo>
                    <a:pt x="6528" y="15294"/>
                    <a:pt x="7692" y="15956"/>
                    <a:pt x="7624" y="16458"/>
                  </a:cubicBezTo>
                  <a:cubicBezTo>
                    <a:pt x="7532" y="17165"/>
                    <a:pt x="5181" y="17576"/>
                    <a:pt x="548" y="17690"/>
                  </a:cubicBezTo>
                  <a:cubicBezTo>
                    <a:pt x="228" y="14175"/>
                    <a:pt x="46" y="10455"/>
                    <a:pt x="0" y="6529"/>
                  </a:cubicBezTo>
                  <a:cubicBezTo>
                    <a:pt x="0" y="4703"/>
                    <a:pt x="0" y="2945"/>
                    <a:pt x="69" y="1210"/>
                  </a:cubicBezTo>
                  <a:cubicBezTo>
                    <a:pt x="1712" y="822"/>
                    <a:pt x="3355" y="412"/>
                    <a:pt x="499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8"/>
            <p:cNvSpPr/>
            <p:nvPr/>
          </p:nvSpPr>
          <p:spPr>
            <a:xfrm>
              <a:off x="7176853" y="3943809"/>
              <a:ext cx="422728" cy="1020918"/>
            </a:xfrm>
            <a:custGeom>
              <a:avLst/>
              <a:gdLst/>
              <a:ahLst/>
              <a:cxnLst/>
              <a:rect l="l" t="t" r="r" b="b"/>
              <a:pathLst>
                <a:path w="7259" h="17531" extrusionOk="0">
                  <a:moveTo>
                    <a:pt x="1415" y="0"/>
                  </a:moveTo>
                  <a:lnTo>
                    <a:pt x="3378" y="14358"/>
                  </a:lnTo>
                  <a:cubicBezTo>
                    <a:pt x="1096" y="15362"/>
                    <a:pt x="0" y="16115"/>
                    <a:pt x="92" y="16640"/>
                  </a:cubicBezTo>
                  <a:cubicBezTo>
                    <a:pt x="229" y="17325"/>
                    <a:pt x="2625" y="17530"/>
                    <a:pt x="7236" y="17302"/>
                  </a:cubicBezTo>
                  <a:cubicBezTo>
                    <a:pt x="7259" y="13764"/>
                    <a:pt x="7167" y="10044"/>
                    <a:pt x="6894" y="6118"/>
                  </a:cubicBezTo>
                  <a:cubicBezTo>
                    <a:pt x="6779" y="4314"/>
                    <a:pt x="6620" y="2557"/>
                    <a:pt x="6437" y="845"/>
                  </a:cubicBezTo>
                  <a:cubicBezTo>
                    <a:pt x="4748" y="571"/>
                    <a:pt x="3082" y="274"/>
                    <a:pt x="141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8"/>
            <p:cNvSpPr/>
            <p:nvPr/>
          </p:nvSpPr>
          <p:spPr>
            <a:xfrm>
              <a:off x="7204748" y="3506464"/>
              <a:ext cx="836138" cy="583631"/>
            </a:xfrm>
            <a:custGeom>
              <a:avLst/>
              <a:gdLst/>
              <a:ahLst/>
              <a:cxnLst/>
              <a:rect l="l" t="t" r="r" b="b"/>
              <a:pathLst>
                <a:path w="14358" h="10022" extrusionOk="0">
                  <a:moveTo>
                    <a:pt x="2991" y="1"/>
                  </a:moveTo>
                  <a:cubicBezTo>
                    <a:pt x="1986" y="2580"/>
                    <a:pt x="1005" y="5182"/>
                    <a:pt x="1" y="7784"/>
                  </a:cubicBezTo>
                  <a:cubicBezTo>
                    <a:pt x="754" y="8264"/>
                    <a:pt x="1941" y="8926"/>
                    <a:pt x="3539" y="9268"/>
                  </a:cubicBezTo>
                  <a:cubicBezTo>
                    <a:pt x="4794" y="9542"/>
                    <a:pt x="5867" y="9542"/>
                    <a:pt x="6666" y="9473"/>
                  </a:cubicBezTo>
                  <a:cubicBezTo>
                    <a:pt x="6894" y="8560"/>
                    <a:pt x="7122" y="7670"/>
                    <a:pt x="7350" y="6780"/>
                  </a:cubicBezTo>
                  <a:cubicBezTo>
                    <a:pt x="7533" y="7739"/>
                    <a:pt x="7693" y="8720"/>
                    <a:pt x="7875" y="9702"/>
                  </a:cubicBezTo>
                  <a:cubicBezTo>
                    <a:pt x="8880" y="9884"/>
                    <a:pt x="10386" y="10021"/>
                    <a:pt x="12121" y="9656"/>
                  </a:cubicBezTo>
                  <a:cubicBezTo>
                    <a:pt x="12806" y="9496"/>
                    <a:pt x="13399" y="9291"/>
                    <a:pt x="13924" y="9085"/>
                  </a:cubicBezTo>
                  <a:cubicBezTo>
                    <a:pt x="14175" y="7762"/>
                    <a:pt x="14358" y="5844"/>
                    <a:pt x="13993" y="3584"/>
                  </a:cubicBezTo>
                  <a:cubicBezTo>
                    <a:pt x="13787" y="2398"/>
                    <a:pt x="13468" y="1370"/>
                    <a:pt x="13148" y="526"/>
                  </a:cubicBezTo>
                  <a:cubicBezTo>
                    <a:pt x="9770" y="343"/>
                    <a:pt x="6369" y="161"/>
                    <a:pt x="299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8"/>
            <p:cNvSpPr/>
            <p:nvPr/>
          </p:nvSpPr>
          <p:spPr>
            <a:xfrm>
              <a:off x="8532681" y="2597299"/>
              <a:ext cx="498492" cy="458659"/>
            </a:xfrm>
            <a:custGeom>
              <a:avLst/>
              <a:gdLst/>
              <a:ahLst/>
              <a:cxnLst/>
              <a:rect l="l" t="t" r="r" b="b"/>
              <a:pathLst>
                <a:path w="8560" h="7876" extrusionOk="0">
                  <a:moveTo>
                    <a:pt x="206" y="4383"/>
                  </a:moveTo>
                  <a:cubicBezTo>
                    <a:pt x="206" y="4383"/>
                    <a:pt x="1027" y="4155"/>
                    <a:pt x="1027" y="4155"/>
                  </a:cubicBezTo>
                  <a:cubicBezTo>
                    <a:pt x="1027" y="4155"/>
                    <a:pt x="2191" y="3835"/>
                    <a:pt x="2214" y="3835"/>
                  </a:cubicBezTo>
                  <a:cubicBezTo>
                    <a:pt x="2442" y="2991"/>
                    <a:pt x="3104" y="845"/>
                    <a:pt x="3926" y="252"/>
                  </a:cubicBezTo>
                  <a:cubicBezTo>
                    <a:pt x="4017" y="183"/>
                    <a:pt x="4268" y="0"/>
                    <a:pt x="4428" y="69"/>
                  </a:cubicBezTo>
                  <a:cubicBezTo>
                    <a:pt x="4611" y="183"/>
                    <a:pt x="4542" y="617"/>
                    <a:pt x="4497" y="1005"/>
                  </a:cubicBezTo>
                  <a:cubicBezTo>
                    <a:pt x="4451" y="1301"/>
                    <a:pt x="4360" y="1712"/>
                    <a:pt x="4177" y="2169"/>
                  </a:cubicBezTo>
                  <a:cubicBezTo>
                    <a:pt x="4702" y="1644"/>
                    <a:pt x="5227" y="1370"/>
                    <a:pt x="5592" y="1210"/>
                  </a:cubicBezTo>
                  <a:cubicBezTo>
                    <a:pt x="6117" y="959"/>
                    <a:pt x="7236" y="594"/>
                    <a:pt x="7510" y="959"/>
                  </a:cubicBezTo>
                  <a:cubicBezTo>
                    <a:pt x="7601" y="1073"/>
                    <a:pt x="7578" y="1256"/>
                    <a:pt x="7555" y="1279"/>
                  </a:cubicBezTo>
                  <a:cubicBezTo>
                    <a:pt x="7510" y="1530"/>
                    <a:pt x="7213" y="1644"/>
                    <a:pt x="6916" y="1781"/>
                  </a:cubicBezTo>
                  <a:cubicBezTo>
                    <a:pt x="6642" y="1918"/>
                    <a:pt x="6300" y="2123"/>
                    <a:pt x="5889" y="2420"/>
                  </a:cubicBezTo>
                  <a:cubicBezTo>
                    <a:pt x="6117" y="2260"/>
                    <a:pt x="6893" y="1735"/>
                    <a:pt x="7784" y="1918"/>
                  </a:cubicBezTo>
                  <a:cubicBezTo>
                    <a:pt x="7966" y="1963"/>
                    <a:pt x="8308" y="2055"/>
                    <a:pt x="8331" y="2214"/>
                  </a:cubicBezTo>
                  <a:cubicBezTo>
                    <a:pt x="8377" y="2534"/>
                    <a:pt x="7395" y="2945"/>
                    <a:pt x="6391" y="3287"/>
                  </a:cubicBezTo>
                  <a:cubicBezTo>
                    <a:pt x="6711" y="3173"/>
                    <a:pt x="7738" y="2831"/>
                    <a:pt x="8331" y="3242"/>
                  </a:cubicBezTo>
                  <a:cubicBezTo>
                    <a:pt x="8400" y="3287"/>
                    <a:pt x="8560" y="3401"/>
                    <a:pt x="8537" y="3516"/>
                  </a:cubicBezTo>
                  <a:cubicBezTo>
                    <a:pt x="8537" y="3698"/>
                    <a:pt x="8149" y="3767"/>
                    <a:pt x="7578" y="3949"/>
                  </a:cubicBezTo>
                  <a:cubicBezTo>
                    <a:pt x="7304" y="4063"/>
                    <a:pt x="6962" y="4177"/>
                    <a:pt x="6597" y="4360"/>
                  </a:cubicBezTo>
                  <a:cubicBezTo>
                    <a:pt x="7806" y="4451"/>
                    <a:pt x="8080" y="4611"/>
                    <a:pt x="8103" y="4748"/>
                  </a:cubicBezTo>
                  <a:cubicBezTo>
                    <a:pt x="8126" y="4954"/>
                    <a:pt x="7464" y="5205"/>
                    <a:pt x="7213" y="5296"/>
                  </a:cubicBezTo>
                  <a:cubicBezTo>
                    <a:pt x="6642" y="5501"/>
                    <a:pt x="6117" y="5570"/>
                    <a:pt x="5775" y="5570"/>
                  </a:cubicBezTo>
                  <a:cubicBezTo>
                    <a:pt x="5638" y="5730"/>
                    <a:pt x="5433" y="5935"/>
                    <a:pt x="5159" y="6095"/>
                  </a:cubicBezTo>
                  <a:cubicBezTo>
                    <a:pt x="4405" y="6528"/>
                    <a:pt x="3629" y="6323"/>
                    <a:pt x="3424" y="6277"/>
                  </a:cubicBezTo>
                  <a:lnTo>
                    <a:pt x="1004" y="7875"/>
                  </a:lnTo>
                  <a:cubicBezTo>
                    <a:pt x="776" y="7601"/>
                    <a:pt x="411" y="7053"/>
                    <a:pt x="206" y="6300"/>
                  </a:cubicBezTo>
                  <a:cubicBezTo>
                    <a:pt x="0" y="5433"/>
                    <a:pt x="114" y="4725"/>
                    <a:pt x="206" y="4383"/>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8"/>
            <p:cNvSpPr/>
            <p:nvPr/>
          </p:nvSpPr>
          <p:spPr>
            <a:xfrm>
              <a:off x="8717402" y="2746148"/>
              <a:ext cx="87818" cy="160903"/>
            </a:xfrm>
            <a:custGeom>
              <a:avLst/>
              <a:gdLst/>
              <a:ahLst/>
              <a:cxnLst/>
              <a:rect l="l" t="t" r="r" b="b"/>
              <a:pathLst>
                <a:path w="1508" h="2763" extrusionOk="0">
                  <a:moveTo>
                    <a:pt x="1051" y="1"/>
                  </a:moveTo>
                  <a:cubicBezTo>
                    <a:pt x="1507" y="1005"/>
                    <a:pt x="982" y="2306"/>
                    <a:pt x="1" y="2763"/>
                  </a:cubicBezTo>
                  <a:cubicBezTo>
                    <a:pt x="183" y="2580"/>
                    <a:pt x="366" y="2375"/>
                    <a:pt x="503" y="2169"/>
                  </a:cubicBezTo>
                  <a:cubicBezTo>
                    <a:pt x="982" y="1553"/>
                    <a:pt x="1142" y="800"/>
                    <a:pt x="1051"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8"/>
            <p:cNvSpPr/>
            <p:nvPr/>
          </p:nvSpPr>
          <p:spPr>
            <a:xfrm>
              <a:off x="8583170" y="2610577"/>
              <a:ext cx="498492" cy="455980"/>
            </a:xfrm>
            <a:custGeom>
              <a:avLst/>
              <a:gdLst/>
              <a:ahLst/>
              <a:cxnLst/>
              <a:rect l="l" t="t" r="r" b="b"/>
              <a:pathLst>
                <a:path w="8560" h="7830" extrusionOk="0">
                  <a:moveTo>
                    <a:pt x="3675" y="4680"/>
                  </a:moveTo>
                  <a:cubicBezTo>
                    <a:pt x="4132" y="4041"/>
                    <a:pt x="4314" y="3288"/>
                    <a:pt x="4223" y="2511"/>
                  </a:cubicBezTo>
                  <a:cubicBezTo>
                    <a:pt x="4337" y="2763"/>
                    <a:pt x="4383" y="3014"/>
                    <a:pt x="4383" y="3288"/>
                  </a:cubicBezTo>
                  <a:lnTo>
                    <a:pt x="4383" y="3288"/>
                  </a:lnTo>
                  <a:cubicBezTo>
                    <a:pt x="4383" y="4109"/>
                    <a:pt x="3904" y="4931"/>
                    <a:pt x="3173" y="5273"/>
                  </a:cubicBezTo>
                  <a:cubicBezTo>
                    <a:pt x="3356" y="5091"/>
                    <a:pt x="3538" y="4885"/>
                    <a:pt x="3675" y="4680"/>
                  </a:cubicBezTo>
                  <a:close/>
                  <a:moveTo>
                    <a:pt x="5159" y="6049"/>
                  </a:moveTo>
                  <a:cubicBezTo>
                    <a:pt x="5433" y="5890"/>
                    <a:pt x="5638" y="5661"/>
                    <a:pt x="5775" y="5502"/>
                  </a:cubicBezTo>
                  <a:cubicBezTo>
                    <a:pt x="6118" y="5502"/>
                    <a:pt x="6643" y="5456"/>
                    <a:pt x="7213" y="5228"/>
                  </a:cubicBezTo>
                  <a:cubicBezTo>
                    <a:pt x="7464" y="5136"/>
                    <a:pt x="8126" y="4908"/>
                    <a:pt x="8103" y="4680"/>
                  </a:cubicBezTo>
                  <a:cubicBezTo>
                    <a:pt x="8081" y="4566"/>
                    <a:pt x="7807" y="4406"/>
                    <a:pt x="6597" y="4315"/>
                  </a:cubicBezTo>
                  <a:cubicBezTo>
                    <a:pt x="6962" y="4132"/>
                    <a:pt x="7305" y="3995"/>
                    <a:pt x="7578" y="3904"/>
                  </a:cubicBezTo>
                  <a:cubicBezTo>
                    <a:pt x="8149" y="3698"/>
                    <a:pt x="8537" y="3630"/>
                    <a:pt x="8537" y="3447"/>
                  </a:cubicBezTo>
                  <a:cubicBezTo>
                    <a:pt x="8560" y="3333"/>
                    <a:pt x="8400" y="3242"/>
                    <a:pt x="8332" y="3196"/>
                  </a:cubicBezTo>
                  <a:cubicBezTo>
                    <a:pt x="7807" y="2831"/>
                    <a:pt x="6962" y="3036"/>
                    <a:pt x="6528" y="3173"/>
                  </a:cubicBezTo>
                  <a:cubicBezTo>
                    <a:pt x="7487" y="2854"/>
                    <a:pt x="8377" y="2443"/>
                    <a:pt x="8332" y="2169"/>
                  </a:cubicBezTo>
                  <a:cubicBezTo>
                    <a:pt x="8309" y="1986"/>
                    <a:pt x="7966" y="1918"/>
                    <a:pt x="7784" y="1872"/>
                  </a:cubicBezTo>
                  <a:cubicBezTo>
                    <a:pt x="6962" y="1690"/>
                    <a:pt x="6255" y="2123"/>
                    <a:pt x="5958" y="2329"/>
                  </a:cubicBezTo>
                  <a:cubicBezTo>
                    <a:pt x="6346" y="2055"/>
                    <a:pt x="6665" y="1850"/>
                    <a:pt x="6917" y="1735"/>
                  </a:cubicBezTo>
                  <a:cubicBezTo>
                    <a:pt x="7213" y="1576"/>
                    <a:pt x="7510" y="1462"/>
                    <a:pt x="7556" y="1210"/>
                  </a:cubicBezTo>
                  <a:cubicBezTo>
                    <a:pt x="7578" y="1188"/>
                    <a:pt x="7601" y="1028"/>
                    <a:pt x="7510" y="891"/>
                  </a:cubicBezTo>
                  <a:cubicBezTo>
                    <a:pt x="7236" y="526"/>
                    <a:pt x="6118" y="914"/>
                    <a:pt x="5593" y="1142"/>
                  </a:cubicBezTo>
                  <a:cubicBezTo>
                    <a:pt x="5227" y="1302"/>
                    <a:pt x="4702" y="1598"/>
                    <a:pt x="4177" y="2123"/>
                  </a:cubicBezTo>
                  <a:cubicBezTo>
                    <a:pt x="4360" y="1644"/>
                    <a:pt x="4451" y="1256"/>
                    <a:pt x="4497" y="959"/>
                  </a:cubicBezTo>
                  <a:cubicBezTo>
                    <a:pt x="4543" y="571"/>
                    <a:pt x="4611" y="115"/>
                    <a:pt x="4429" y="24"/>
                  </a:cubicBezTo>
                  <a:cubicBezTo>
                    <a:pt x="4406" y="1"/>
                    <a:pt x="4360" y="1"/>
                    <a:pt x="4337" y="1"/>
                  </a:cubicBezTo>
                  <a:cubicBezTo>
                    <a:pt x="4200" y="1"/>
                    <a:pt x="4018" y="138"/>
                    <a:pt x="3926" y="183"/>
                  </a:cubicBezTo>
                  <a:cubicBezTo>
                    <a:pt x="3105" y="800"/>
                    <a:pt x="2443" y="2945"/>
                    <a:pt x="2214" y="3767"/>
                  </a:cubicBezTo>
                  <a:cubicBezTo>
                    <a:pt x="2192" y="3767"/>
                    <a:pt x="1028" y="4086"/>
                    <a:pt x="1028" y="4086"/>
                  </a:cubicBezTo>
                  <a:cubicBezTo>
                    <a:pt x="1028" y="4086"/>
                    <a:pt x="206" y="4315"/>
                    <a:pt x="206" y="4315"/>
                  </a:cubicBezTo>
                  <a:cubicBezTo>
                    <a:pt x="115" y="4680"/>
                    <a:pt x="0" y="5387"/>
                    <a:pt x="206" y="6255"/>
                  </a:cubicBezTo>
                  <a:cubicBezTo>
                    <a:pt x="411" y="7008"/>
                    <a:pt x="777" y="7533"/>
                    <a:pt x="1005" y="7830"/>
                  </a:cubicBezTo>
                  <a:cubicBezTo>
                    <a:pt x="1804" y="7282"/>
                    <a:pt x="2625" y="6757"/>
                    <a:pt x="3424" y="6209"/>
                  </a:cubicBezTo>
                  <a:cubicBezTo>
                    <a:pt x="3630" y="6278"/>
                    <a:pt x="4406" y="6460"/>
                    <a:pt x="5159" y="6049"/>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8"/>
            <p:cNvSpPr/>
            <p:nvPr/>
          </p:nvSpPr>
          <p:spPr>
            <a:xfrm>
              <a:off x="8767950" y="2756805"/>
              <a:ext cx="70464" cy="160903"/>
            </a:xfrm>
            <a:custGeom>
              <a:avLst/>
              <a:gdLst/>
              <a:ahLst/>
              <a:cxnLst/>
              <a:rect l="l" t="t" r="r" b="b"/>
              <a:pathLst>
                <a:path w="1210" h="2763" extrusionOk="0">
                  <a:moveTo>
                    <a:pt x="1210" y="777"/>
                  </a:moveTo>
                  <a:lnTo>
                    <a:pt x="1210" y="777"/>
                  </a:lnTo>
                  <a:cubicBezTo>
                    <a:pt x="1210" y="503"/>
                    <a:pt x="1164" y="252"/>
                    <a:pt x="1050" y="0"/>
                  </a:cubicBezTo>
                  <a:cubicBezTo>
                    <a:pt x="1141" y="777"/>
                    <a:pt x="959" y="1530"/>
                    <a:pt x="502" y="2169"/>
                  </a:cubicBezTo>
                  <a:cubicBezTo>
                    <a:pt x="365" y="2374"/>
                    <a:pt x="183" y="2580"/>
                    <a:pt x="0" y="2762"/>
                  </a:cubicBezTo>
                  <a:cubicBezTo>
                    <a:pt x="731" y="2420"/>
                    <a:pt x="1210" y="1598"/>
                    <a:pt x="1210" y="77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8"/>
            <p:cNvSpPr/>
            <p:nvPr/>
          </p:nvSpPr>
          <p:spPr>
            <a:xfrm>
              <a:off x="6938905" y="2489622"/>
              <a:ext cx="1717408" cy="1269465"/>
            </a:xfrm>
            <a:custGeom>
              <a:avLst/>
              <a:gdLst/>
              <a:ahLst/>
              <a:cxnLst/>
              <a:rect l="l" t="t" r="r" b="b"/>
              <a:pathLst>
                <a:path w="29491" h="21799" extrusionOk="0">
                  <a:moveTo>
                    <a:pt x="2374" y="275"/>
                  </a:moveTo>
                  <a:cubicBezTo>
                    <a:pt x="1690" y="1005"/>
                    <a:pt x="1005" y="1735"/>
                    <a:pt x="297" y="2466"/>
                  </a:cubicBezTo>
                  <a:cubicBezTo>
                    <a:pt x="1" y="2762"/>
                    <a:pt x="1" y="3242"/>
                    <a:pt x="297" y="3561"/>
                  </a:cubicBezTo>
                  <a:cubicBezTo>
                    <a:pt x="2945" y="6460"/>
                    <a:pt x="5616" y="9336"/>
                    <a:pt x="8263" y="12235"/>
                  </a:cubicBezTo>
                  <a:cubicBezTo>
                    <a:pt x="7236" y="14129"/>
                    <a:pt x="6460" y="15750"/>
                    <a:pt x="5889" y="17028"/>
                  </a:cubicBezTo>
                  <a:cubicBezTo>
                    <a:pt x="5524" y="17804"/>
                    <a:pt x="5091" y="18740"/>
                    <a:pt x="5524" y="19493"/>
                  </a:cubicBezTo>
                  <a:cubicBezTo>
                    <a:pt x="5753" y="19950"/>
                    <a:pt x="6186" y="20178"/>
                    <a:pt x="6506" y="20292"/>
                  </a:cubicBezTo>
                  <a:cubicBezTo>
                    <a:pt x="6643" y="19996"/>
                    <a:pt x="6780" y="19722"/>
                    <a:pt x="6917" y="19425"/>
                  </a:cubicBezTo>
                  <a:cubicBezTo>
                    <a:pt x="7647" y="19996"/>
                    <a:pt x="8880" y="20817"/>
                    <a:pt x="10591" y="21228"/>
                  </a:cubicBezTo>
                  <a:cubicBezTo>
                    <a:pt x="12965" y="21799"/>
                    <a:pt x="14883" y="21274"/>
                    <a:pt x="15636" y="21045"/>
                  </a:cubicBezTo>
                  <a:cubicBezTo>
                    <a:pt x="16731" y="20726"/>
                    <a:pt x="17599" y="20247"/>
                    <a:pt x="18261" y="19836"/>
                  </a:cubicBezTo>
                  <a:cubicBezTo>
                    <a:pt x="18717" y="19539"/>
                    <a:pt x="18923" y="19014"/>
                    <a:pt x="18809" y="18489"/>
                  </a:cubicBezTo>
                  <a:cubicBezTo>
                    <a:pt x="18466" y="16891"/>
                    <a:pt x="18124" y="15271"/>
                    <a:pt x="17759" y="13673"/>
                  </a:cubicBezTo>
                  <a:cubicBezTo>
                    <a:pt x="21502" y="12372"/>
                    <a:pt x="25245" y="11071"/>
                    <a:pt x="28989" y="9770"/>
                  </a:cubicBezTo>
                  <a:cubicBezTo>
                    <a:pt x="29331" y="9656"/>
                    <a:pt x="29491" y="9268"/>
                    <a:pt x="29354" y="8948"/>
                  </a:cubicBezTo>
                  <a:cubicBezTo>
                    <a:pt x="28943" y="7944"/>
                    <a:pt x="28532" y="6917"/>
                    <a:pt x="28121" y="5912"/>
                  </a:cubicBezTo>
                  <a:cubicBezTo>
                    <a:pt x="28030" y="5684"/>
                    <a:pt x="27756" y="5547"/>
                    <a:pt x="27505" y="5638"/>
                  </a:cubicBezTo>
                  <a:cubicBezTo>
                    <a:pt x="23556" y="6803"/>
                    <a:pt x="19607" y="7989"/>
                    <a:pt x="15659" y="9176"/>
                  </a:cubicBezTo>
                  <a:cubicBezTo>
                    <a:pt x="13856" y="8651"/>
                    <a:pt x="11139" y="7601"/>
                    <a:pt x="8332" y="5501"/>
                  </a:cubicBezTo>
                  <a:cubicBezTo>
                    <a:pt x="5981" y="3721"/>
                    <a:pt x="4360" y="1827"/>
                    <a:pt x="3310" y="343"/>
                  </a:cubicBezTo>
                  <a:cubicBezTo>
                    <a:pt x="3082" y="46"/>
                    <a:pt x="2648" y="1"/>
                    <a:pt x="2374" y="275"/>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8"/>
            <p:cNvSpPr/>
            <p:nvPr/>
          </p:nvSpPr>
          <p:spPr>
            <a:xfrm>
              <a:off x="7529059" y="3138302"/>
              <a:ext cx="118392" cy="560978"/>
            </a:xfrm>
            <a:custGeom>
              <a:avLst/>
              <a:gdLst/>
              <a:ahLst/>
              <a:cxnLst/>
              <a:rect l="l" t="t" r="r" b="b"/>
              <a:pathLst>
                <a:path w="2033" h="9633" extrusionOk="0">
                  <a:moveTo>
                    <a:pt x="2032" y="0"/>
                  </a:moveTo>
                  <a:cubicBezTo>
                    <a:pt x="617" y="2990"/>
                    <a:pt x="115" y="6346"/>
                    <a:pt x="321" y="9633"/>
                  </a:cubicBezTo>
                  <a:cubicBezTo>
                    <a:pt x="252" y="9222"/>
                    <a:pt x="206" y="8811"/>
                    <a:pt x="184" y="8400"/>
                  </a:cubicBezTo>
                  <a:cubicBezTo>
                    <a:pt x="1" y="5501"/>
                    <a:pt x="549" y="2511"/>
                    <a:pt x="2032"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8"/>
            <p:cNvSpPr/>
            <p:nvPr/>
          </p:nvSpPr>
          <p:spPr>
            <a:xfrm>
              <a:off x="6946883" y="2595960"/>
              <a:ext cx="497210" cy="531744"/>
            </a:xfrm>
            <a:custGeom>
              <a:avLst/>
              <a:gdLst/>
              <a:ahLst/>
              <a:cxnLst/>
              <a:rect l="l" t="t" r="r" b="b"/>
              <a:pathLst>
                <a:path w="8538" h="9131" extrusionOk="0">
                  <a:moveTo>
                    <a:pt x="0" y="1"/>
                  </a:moveTo>
                  <a:cubicBezTo>
                    <a:pt x="2899" y="2991"/>
                    <a:pt x="5775" y="6026"/>
                    <a:pt x="8537" y="9131"/>
                  </a:cubicBezTo>
                  <a:cubicBezTo>
                    <a:pt x="5570" y="6209"/>
                    <a:pt x="2694" y="3173"/>
                    <a:pt x="0"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8"/>
            <p:cNvSpPr/>
            <p:nvPr/>
          </p:nvSpPr>
          <p:spPr>
            <a:xfrm>
              <a:off x="7950447" y="2997373"/>
              <a:ext cx="693928" cy="235328"/>
            </a:xfrm>
            <a:custGeom>
              <a:avLst/>
              <a:gdLst/>
              <a:ahLst/>
              <a:cxnLst/>
              <a:rect l="l" t="t" r="r" b="b"/>
              <a:pathLst>
                <a:path w="11916" h="4041" extrusionOk="0">
                  <a:moveTo>
                    <a:pt x="1" y="4041"/>
                  </a:moveTo>
                  <a:cubicBezTo>
                    <a:pt x="3927" y="2557"/>
                    <a:pt x="7921" y="1211"/>
                    <a:pt x="11915" y="1"/>
                  </a:cubicBezTo>
                  <a:cubicBezTo>
                    <a:pt x="8012" y="1462"/>
                    <a:pt x="4018" y="2831"/>
                    <a:pt x="1" y="404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8"/>
            <p:cNvSpPr/>
            <p:nvPr/>
          </p:nvSpPr>
          <p:spPr>
            <a:xfrm>
              <a:off x="7509142" y="2976118"/>
              <a:ext cx="349643" cy="281857"/>
            </a:xfrm>
            <a:custGeom>
              <a:avLst/>
              <a:gdLst/>
              <a:ahLst/>
              <a:cxnLst/>
              <a:rect l="l" t="t" r="r" b="b"/>
              <a:pathLst>
                <a:path w="6004" h="4840" extrusionOk="0">
                  <a:moveTo>
                    <a:pt x="2192" y="2443"/>
                  </a:moveTo>
                  <a:lnTo>
                    <a:pt x="3881" y="4086"/>
                  </a:lnTo>
                  <a:cubicBezTo>
                    <a:pt x="3972" y="4155"/>
                    <a:pt x="4086" y="4200"/>
                    <a:pt x="4200" y="4178"/>
                  </a:cubicBezTo>
                  <a:cubicBezTo>
                    <a:pt x="4315" y="4178"/>
                    <a:pt x="4406" y="4109"/>
                    <a:pt x="4474" y="4018"/>
                  </a:cubicBezTo>
                  <a:cubicBezTo>
                    <a:pt x="4908" y="3379"/>
                    <a:pt x="5205" y="2671"/>
                    <a:pt x="5296" y="1918"/>
                  </a:cubicBezTo>
                  <a:cubicBezTo>
                    <a:pt x="5365" y="1553"/>
                    <a:pt x="5365" y="1188"/>
                    <a:pt x="5319" y="822"/>
                  </a:cubicBezTo>
                  <a:lnTo>
                    <a:pt x="2123" y="640"/>
                  </a:lnTo>
                  <a:cubicBezTo>
                    <a:pt x="1849" y="936"/>
                    <a:pt x="1598" y="1233"/>
                    <a:pt x="1393" y="1576"/>
                  </a:cubicBezTo>
                  <a:cubicBezTo>
                    <a:pt x="1096" y="1986"/>
                    <a:pt x="868" y="2420"/>
                    <a:pt x="685" y="2877"/>
                  </a:cubicBezTo>
                  <a:cubicBezTo>
                    <a:pt x="685" y="2899"/>
                    <a:pt x="685" y="2922"/>
                    <a:pt x="708" y="2945"/>
                  </a:cubicBezTo>
                  <a:cubicBezTo>
                    <a:pt x="731" y="2968"/>
                    <a:pt x="754" y="2968"/>
                    <a:pt x="777" y="2968"/>
                  </a:cubicBezTo>
                  <a:close/>
                  <a:moveTo>
                    <a:pt x="4246" y="4817"/>
                  </a:moveTo>
                  <a:cubicBezTo>
                    <a:pt x="3949" y="4840"/>
                    <a:pt x="3653" y="4748"/>
                    <a:pt x="3424" y="4520"/>
                  </a:cubicBezTo>
                  <a:lnTo>
                    <a:pt x="2032" y="3173"/>
                  </a:lnTo>
                  <a:lnTo>
                    <a:pt x="1005" y="3561"/>
                  </a:lnTo>
                  <a:cubicBezTo>
                    <a:pt x="731" y="3653"/>
                    <a:pt x="457" y="3584"/>
                    <a:pt x="252" y="3402"/>
                  </a:cubicBezTo>
                  <a:cubicBezTo>
                    <a:pt x="69" y="3196"/>
                    <a:pt x="1" y="2922"/>
                    <a:pt x="115" y="2648"/>
                  </a:cubicBezTo>
                  <a:cubicBezTo>
                    <a:pt x="297" y="2146"/>
                    <a:pt x="548" y="1667"/>
                    <a:pt x="845" y="1210"/>
                  </a:cubicBezTo>
                  <a:cubicBezTo>
                    <a:pt x="1119" y="822"/>
                    <a:pt x="1439" y="434"/>
                    <a:pt x="1781" y="92"/>
                  </a:cubicBezTo>
                  <a:lnTo>
                    <a:pt x="1895" y="1"/>
                  </a:lnTo>
                  <a:lnTo>
                    <a:pt x="5890" y="206"/>
                  </a:lnTo>
                  <a:lnTo>
                    <a:pt x="5912" y="457"/>
                  </a:lnTo>
                  <a:cubicBezTo>
                    <a:pt x="6004" y="982"/>
                    <a:pt x="6004" y="1507"/>
                    <a:pt x="5935" y="2009"/>
                  </a:cubicBezTo>
                  <a:cubicBezTo>
                    <a:pt x="5821" y="2854"/>
                    <a:pt x="5501" y="3653"/>
                    <a:pt x="4999" y="4383"/>
                  </a:cubicBezTo>
                  <a:cubicBezTo>
                    <a:pt x="4817" y="4634"/>
                    <a:pt x="4543" y="4794"/>
                    <a:pt x="4246" y="4817"/>
                  </a:cubicBezTo>
                  <a:lnTo>
                    <a:pt x="4246" y="4817"/>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8"/>
            <p:cNvSpPr/>
            <p:nvPr/>
          </p:nvSpPr>
          <p:spPr>
            <a:xfrm>
              <a:off x="7534416" y="3233982"/>
              <a:ext cx="321690" cy="28011"/>
            </a:xfrm>
            <a:custGeom>
              <a:avLst/>
              <a:gdLst/>
              <a:ahLst/>
              <a:cxnLst/>
              <a:rect l="l" t="t" r="r" b="b"/>
              <a:pathLst>
                <a:path w="5524" h="481" extrusionOk="0">
                  <a:moveTo>
                    <a:pt x="0" y="412"/>
                  </a:moveTo>
                  <a:lnTo>
                    <a:pt x="5524" y="1"/>
                  </a:lnTo>
                  <a:lnTo>
                    <a:pt x="5524" y="1"/>
                  </a:lnTo>
                  <a:lnTo>
                    <a:pt x="0" y="480"/>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8"/>
            <p:cNvSpPr/>
            <p:nvPr/>
          </p:nvSpPr>
          <p:spPr>
            <a:xfrm>
              <a:off x="7533077" y="3219365"/>
              <a:ext cx="323030" cy="38610"/>
            </a:xfrm>
            <a:custGeom>
              <a:avLst/>
              <a:gdLst/>
              <a:ahLst/>
              <a:cxnLst/>
              <a:rect l="l" t="t" r="r" b="b"/>
              <a:pathLst>
                <a:path w="5547" h="663" extrusionOk="0">
                  <a:moveTo>
                    <a:pt x="0" y="389"/>
                  </a:moveTo>
                  <a:lnTo>
                    <a:pt x="5524" y="1"/>
                  </a:lnTo>
                  <a:lnTo>
                    <a:pt x="5547" y="252"/>
                  </a:lnTo>
                  <a:lnTo>
                    <a:pt x="23" y="663"/>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8"/>
            <p:cNvSpPr/>
            <p:nvPr/>
          </p:nvSpPr>
          <p:spPr>
            <a:xfrm>
              <a:off x="7531737" y="3203409"/>
              <a:ext cx="323088" cy="38610"/>
            </a:xfrm>
            <a:custGeom>
              <a:avLst/>
              <a:gdLst/>
              <a:ahLst/>
              <a:cxnLst/>
              <a:rect l="l" t="t" r="r" b="b"/>
              <a:pathLst>
                <a:path w="5548" h="663" extrusionOk="0">
                  <a:moveTo>
                    <a:pt x="1" y="412"/>
                  </a:moveTo>
                  <a:lnTo>
                    <a:pt x="5524" y="1"/>
                  </a:lnTo>
                  <a:lnTo>
                    <a:pt x="5547" y="275"/>
                  </a:lnTo>
                  <a:lnTo>
                    <a:pt x="23" y="663"/>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8"/>
            <p:cNvSpPr/>
            <p:nvPr/>
          </p:nvSpPr>
          <p:spPr>
            <a:xfrm>
              <a:off x="7530398" y="3188792"/>
              <a:ext cx="323088" cy="38610"/>
            </a:xfrm>
            <a:custGeom>
              <a:avLst/>
              <a:gdLst/>
              <a:ahLst/>
              <a:cxnLst/>
              <a:rect l="l" t="t" r="r" b="b"/>
              <a:pathLst>
                <a:path w="5548" h="663" extrusionOk="0">
                  <a:moveTo>
                    <a:pt x="1" y="389"/>
                  </a:moveTo>
                  <a:lnTo>
                    <a:pt x="5525" y="1"/>
                  </a:lnTo>
                  <a:lnTo>
                    <a:pt x="5547" y="252"/>
                  </a:lnTo>
                  <a:lnTo>
                    <a:pt x="24" y="663"/>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8"/>
            <p:cNvSpPr/>
            <p:nvPr/>
          </p:nvSpPr>
          <p:spPr>
            <a:xfrm>
              <a:off x="7529059" y="3172835"/>
              <a:ext cx="323088" cy="38610"/>
            </a:xfrm>
            <a:custGeom>
              <a:avLst/>
              <a:gdLst/>
              <a:ahLst/>
              <a:cxnLst/>
              <a:rect l="l" t="t" r="r" b="b"/>
              <a:pathLst>
                <a:path w="5548" h="663" extrusionOk="0">
                  <a:moveTo>
                    <a:pt x="1" y="412"/>
                  </a:moveTo>
                  <a:lnTo>
                    <a:pt x="5525" y="1"/>
                  </a:lnTo>
                  <a:lnTo>
                    <a:pt x="5548" y="275"/>
                  </a:lnTo>
                  <a:lnTo>
                    <a:pt x="24" y="663"/>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8"/>
            <p:cNvSpPr/>
            <p:nvPr/>
          </p:nvSpPr>
          <p:spPr>
            <a:xfrm>
              <a:off x="7527777" y="3156879"/>
              <a:ext cx="323030" cy="39949"/>
            </a:xfrm>
            <a:custGeom>
              <a:avLst/>
              <a:gdLst/>
              <a:ahLst/>
              <a:cxnLst/>
              <a:rect l="l" t="t" r="r" b="b"/>
              <a:pathLst>
                <a:path w="5547" h="686" extrusionOk="0">
                  <a:moveTo>
                    <a:pt x="0" y="412"/>
                  </a:moveTo>
                  <a:lnTo>
                    <a:pt x="5524" y="1"/>
                  </a:lnTo>
                  <a:lnTo>
                    <a:pt x="5547" y="275"/>
                  </a:lnTo>
                  <a:lnTo>
                    <a:pt x="23" y="686"/>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8"/>
            <p:cNvSpPr/>
            <p:nvPr/>
          </p:nvSpPr>
          <p:spPr>
            <a:xfrm>
              <a:off x="7526438" y="3142262"/>
              <a:ext cx="323030" cy="38610"/>
            </a:xfrm>
            <a:custGeom>
              <a:avLst/>
              <a:gdLst/>
              <a:ahLst/>
              <a:cxnLst/>
              <a:rect l="l" t="t" r="r" b="b"/>
              <a:pathLst>
                <a:path w="5547" h="663" extrusionOk="0">
                  <a:moveTo>
                    <a:pt x="0" y="412"/>
                  </a:moveTo>
                  <a:lnTo>
                    <a:pt x="5524" y="1"/>
                  </a:lnTo>
                  <a:lnTo>
                    <a:pt x="5547" y="252"/>
                  </a:lnTo>
                  <a:lnTo>
                    <a:pt x="23" y="663"/>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8"/>
            <p:cNvSpPr/>
            <p:nvPr/>
          </p:nvSpPr>
          <p:spPr>
            <a:xfrm>
              <a:off x="7525099" y="3126306"/>
              <a:ext cx="323088" cy="39949"/>
            </a:xfrm>
            <a:custGeom>
              <a:avLst/>
              <a:gdLst/>
              <a:ahLst/>
              <a:cxnLst/>
              <a:rect l="l" t="t" r="r" b="b"/>
              <a:pathLst>
                <a:path w="5548" h="686" extrusionOk="0">
                  <a:moveTo>
                    <a:pt x="0" y="412"/>
                  </a:moveTo>
                  <a:lnTo>
                    <a:pt x="5547" y="1"/>
                  </a:lnTo>
                  <a:lnTo>
                    <a:pt x="5547" y="275"/>
                  </a:lnTo>
                  <a:lnTo>
                    <a:pt x="23" y="686"/>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8"/>
            <p:cNvSpPr/>
            <p:nvPr/>
          </p:nvSpPr>
          <p:spPr>
            <a:xfrm>
              <a:off x="7523759" y="3111689"/>
              <a:ext cx="323088" cy="38610"/>
            </a:xfrm>
            <a:custGeom>
              <a:avLst/>
              <a:gdLst/>
              <a:ahLst/>
              <a:cxnLst/>
              <a:rect l="l" t="t" r="r" b="b"/>
              <a:pathLst>
                <a:path w="5548" h="663" extrusionOk="0">
                  <a:moveTo>
                    <a:pt x="1" y="389"/>
                  </a:moveTo>
                  <a:lnTo>
                    <a:pt x="5547" y="1"/>
                  </a:lnTo>
                  <a:lnTo>
                    <a:pt x="5547" y="252"/>
                  </a:lnTo>
                  <a:lnTo>
                    <a:pt x="23" y="663"/>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8"/>
            <p:cNvSpPr/>
            <p:nvPr/>
          </p:nvSpPr>
          <p:spPr>
            <a:xfrm>
              <a:off x="7522420" y="3095732"/>
              <a:ext cx="324427" cy="38610"/>
            </a:xfrm>
            <a:custGeom>
              <a:avLst/>
              <a:gdLst/>
              <a:ahLst/>
              <a:cxnLst/>
              <a:rect l="l" t="t" r="r" b="b"/>
              <a:pathLst>
                <a:path w="5571" h="663" extrusionOk="0">
                  <a:moveTo>
                    <a:pt x="1" y="412"/>
                  </a:moveTo>
                  <a:lnTo>
                    <a:pt x="5547" y="1"/>
                  </a:lnTo>
                  <a:lnTo>
                    <a:pt x="5570" y="275"/>
                  </a:lnTo>
                  <a:lnTo>
                    <a:pt x="24" y="663"/>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8"/>
            <p:cNvSpPr/>
            <p:nvPr/>
          </p:nvSpPr>
          <p:spPr>
            <a:xfrm>
              <a:off x="7521139" y="3079834"/>
              <a:ext cx="324369" cy="39891"/>
            </a:xfrm>
            <a:custGeom>
              <a:avLst/>
              <a:gdLst/>
              <a:ahLst/>
              <a:cxnLst/>
              <a:rect l="l" t="t" r="r" b="b"/>
              <a:pathLst>
                <a:path w="5570" h="685" extrusionOk="0">
                  <a:moveTo>
                    <a:pt x="0" y="411"/>
                  </a:moveTo>
                  <a:lnTo>
                    <a:pt x="5547" y="0"/>
                  </a:lnTo>
                  <a:lnTo>
                    <a:pt x="5569" y="274"/>
                  </a:lnTo>
                  <a:lnTo>
                    <a:pt x="23" y="685"/>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8"/>
            <p:cNvSpPr/>
            <p:nvPr/>
          </p:nvSpPr>
          <p:spPr>
            <a:xfrm>
              <a:off x="7519799" y="3065159"/>
              <a:ext cx="324369" cy="38610"/>
            </a:xfrm>
            <a:custGeom>
              <a:avLst/>
              <a:gdLst/>
              <a:ahLst/>
              <a:cxnLst/>
              <a:rect l="l" t="t" r="r" b="b"/>
              <a:pathLst>
                <a:path w="5570" h="663" extrusionOk="0">
                  <a:moveTo>
                    <a:pt x="0" y="412"/>
                  </a:moveTo>
                  <a:lnTo>
                    <a:pt x="5547" y="1"/>
                  </a:lnTo>
                  <a:lnTo>
                    <a:pt x="5570" y="252"/>
                  </a:lnTo>
                  <a:lnTo>
                    <a:pt x="23" y="663"/>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8"/>
            <p:cNvSpPr/>
            <p:nvPr/>
          </p:nvSpPr>
          <p:spPr>
            <a:xfrm>
              <a:off x="7518460" y="3049261"/>
              <a:ext cx="324369" cy="39891"/>
            </a:xfrm>
            <a:custGeom>
              <a:avLst/>
              <a:gdLst/>
              <a:ahLst/>
              <a:cxnLst/>
              <a:rect l="l" t="t" r="r" b="b"/>
              <a:pathLst>
                <a:path w="5570" h="685" extrusionOk="0">
                  <a:moveTo>
                    <a:pt x="0" y="411"/>
                  </a:moveTo>
                  <a:lnTo>
                    <a:pt x="5547" y="0"/>
                  </a:lnTo>
                  <a:lnTo>
                    <a:pt x="5570" y="274"/>
                  </a:lnTo>
                  <a:lnTo>
                    <a:pt x="23" y="685"/>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8"/>
            <p:cNvSpPr/>
            <p:nvPr/>
          </p:nvSpPr>
          <p:spPr>
            <a:xfrm>
              <a:off x="7517120" y="3034586"/>
              <a:ext cx="324369" cy="38610"/>
            </a:xfrm>
            <a:custGeom>
              <a:avLst/>
              <a:gdLst/>
              <a:ahLst/>
              <a:cxnLst/>
              <a:rect l="l" t="t" r="r" b="b"/>
              <a:pathLst>
                <a:path w="5570" h="663" extrusionOk="0">
                  <a:moveTo>
                    <a:pt x="1" y="389"/>
                  </a:moveTo>
                  <a:lnTo>
                    <a:pt x="5547" y="1"/>
                  </a:lnTo>
                  <a:lnTo>
                    <a:pt x="5570" y="252"/>
                  </a:lnTo>
                  <a:lnTo>
                    <a:pt x="23" y="663"/>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8"/>
            <p:cNvSpPr/>
            <p:nvPr/>
          </p:nvSpPr>
          <p:spPr>
            <a:xfrm>
              <a:off x="7515781" y="3018687"/>
              <a:ext cx="324427" cy="38552"/>
            </a:xfrm>
            <a:custGeom>
              <a:avLst/>
              <a:gdLst/>
              <a:ahLst/>
              <a:cxnLst/>
              <a:rect l="l" t="t" r="r" b="b"/>
              <a:pathLst>
                <a:path w="5571" h="662" extrusionOk="0">
                  <a:moveTo>
                    <a:pt x="1" y="411"/>
                  </a:moveTo>
                  <a:lnTo>
                    <a:pt x="5547" y="0"/>
                  </a:lnTo>
                  <a:lnTo>
                    <a:pt x="5570" y="274"/>
                  </a:lnTo>
                  <a:lnTo>
                    <a:pt x="24" y="662"/>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8"/>
            <p:cNvSpPr/>
            <p:nvPr/>
          </p:nvSpPr>
          <p:spPr>
            <a:xfrm>
              <a:off x="7514442" y="3004012"/>
              <a:ext cx="324427" cy="38610"/>
            </a:xfrm>
            <a:custGeom>
              <a:avLst/>
              <a:gdLst/>
              <a:ahLst/>
              <a:cxnLst/>
              <a:rect l="l" t="t" r="r" b="b"/>
              <a:pathLst>
                <a:path w="5571" h="663" extrusionOk="0">
                  <a:moveTo>
                    <a:pt x="1" y="389"/>
                  </a:moveTo>
                  <a:lnTo>
                    <a:pt x="5547" y="1"/>
                  </a:lnTo>
                  <a:lnTo>
                    <a:pt x="5570" y="252"/>
                  </a:lnTo>
                  <a:lnTo>
                    <a:pt x="24" y="663"/>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8"/>
            <p:cNvSpPr/>
            <p:nvPr/>
          </p:nvSpPr>
          <p:spPr>
            <a:xfrm>
              <a:off x="7513160" y="2988114"/>
              <a:ext cx="324369" cy="38552"/>
            </a:xfrm>
            <a:custGeom>
              <a:avLst/>
              <a:gdLst/>
              <a:ahLst/>
              <a:cxnLst/>
              <a:rect l="l" t="t" r="r" b="b"/>
              <a:pathLst>
                <a:path w="5570" h="662" extrusionOk="0">
                  <a:moveTo>
                    <a:pt x="0" y="411"/>
                  </a:moveTo>
                  <a:lnTo>
                    <a:pt x="5547" y="0"/>
                  </a:lnTo>
                  <a:lnTo>
                    <a:pt x="5569" y="274"/>
                  </a:lnTo>
                  <a:lnTo>
                    <a:pt x="23" y="662"/>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8"/>
            <p:cNvSpPr/>
            <p:nvPr/>
          </p:nvSpPr>
          <p:spPr>
            <a:xfrm>
              <a:off x="7513160" y="2977457"/>
              <a:ext cx="323030" cy="34592"/>
            </a:xfrm>
            <a:custGeom>
              <a:avLst/>
              <a:gdLst/>
              <a:ahLst/>
              <a:cxnLst/>
              <a:rect l="l" t="t" r="r" b="b"/>
              <a:pathLst>
                <a:path w="5547" h="594" extrusionOk="0">
                  <a:moveTo>
                    <a:pt x="5547" y="183"/>
                  </a:moveTo>
                  <a:lnTo>
                    <a:pt x="0" y="594"/>
                  </a:lnTo>
                  <a:lnTo>
                    <a:pt x="0" y="457"/>
                  </a:lnTo>
                  <a:lnTo>
                    <a:pt x="5524" y="0"/>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8"/>
            <p:cNvSpPr/>
            <p:nvPr/>
          </p:nvSpPr>
          <p:spPr>
            <a:xfrm>
              <a:off x="7631436" y="2974778"/>
              <a:ext cx="206094" cy="170221"/>
            </a:xfrm>
            <a:custGeom>
              <a:avLst/>
              <a:gdLst/>
              <a:ahLst/>
              <a:cxnLst/>
              <a:rect l="l" t="t" r="r" b="b"/>
              <a:pathLst>
                <a:path w="3539" h="2923" extrusionOk="0">
                  <a:moveTo>
                    <a:pt x="1" y="1"/>
                  </a:moveTo>
                  <a:cubicBezTo>
                    <a:pt x="46" y="868"/>
                    <a:pt x="92" y="1736"/>
                    <a:pt x="115" y="2603"/>
                  </a:cubicBezTo>
                  <a:cubicBezTo>
                    <a:pt x="297" y="2649"/>
                    <a:pt x="1667" y="2922"/>
                    <a:pt x="2717" y="1987"/>
                  </a:cubicBezTo>
                  <a:cubicBezTo>
                    <a:pt x="3242" y="1530"/>
                    <a:pt x="3447" y="959"/>
                    <a:pt x="3538" y="663"/>
                  </a:cubicBezTo>
                  <a:cubicBezTo>
                    <a:pt x="2352" y="434"/>
                    <a:pt x="1187" y="206"/>
                    <a:pt x="1"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8"/>
            <p:cNvSpPr/>
            <p:nvPr/>
          </p:nvSpPr>
          <p:spPr>
            <a:xfrm>
              <a:off x="7574307" y="2887076"/>
              <a:ext cx="281799" cy="192816"/>
            </a:xfrm>
            <a:custGeom>
              <a:avLst/>
              <a:gdLst/>
              <a:ahLst/>
              <a:cxnLst/>
              <a:rect l="l" t="t" r="r" b="b"/>
              <a:pathLst>
                <a:path w="4839" h="3311" extrusionOk="0">
                  <a:moveTo>
                    <a:pt x="4771" y="1461"/>
                  </a:moveTo>
                  <a:cubicBezTo>
                    <a:pt x="4839" y="2306"/>
                    <a:pt x="3858" y="3105"/>
                    <a:pt x="2556" y="3219"/>
                  </a:cubicBezTo>
                  <a:cubicBezTo>
                    <a:pt x="1255" y="3310"/>
                    <a:pt x="160" y="2717"/>
                    <a:pt x="91" y="1849"/>
                  </a:cubicBezTo>
                  <a:cubicBezTo>
                    <a:pt x="0" y="1005"/>
                    <a:pt x="1004" y="206"/>
                    <a:pt x="2283" y="114"/>
                  </a:cubicBezTo>
                  <a:cubicBezTo>
                    <a:pt x="3584" y="0"/>
                    <a:pt x="4702" y="594"/>
                    <a:pt x="4771" y="146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8"/>
            <p:cNvSpPr/>
            <p:nvPr/>
          </p:nvSpPr>
          <p:spPr>
            <a:xfrm>
              <a:off x="7252617" y="3579607"/>
              <a:ext cx="134290" cy="115713"/>
            </a:xfrm>
            <a:custGeom>
              <a:avLst/>
              <a:gdLst/>
              <a:ahLst/>
              <a:cxnLst/>
              <a:rect l="l" t="t" r="r" b="b"/>
              <a:pathLst>
                <a:path w="2306" h="1987" extrusionOk="0">
                  <a:moveTo>
                    <a:pt x="2306" y="1986"/>
                  </a:moveTo>
                  <a:cubicBezTo>
                    <a:pt x="2009" y="1963"/>
                    <a:pt x="1507" y="1872"/>
                    <a:pt x="1027" y="1552"/>
                  </a:cubicBezTo>
                  <a:cubicBezTo>
                    <a:pt x="411" y="1119"/>
                    <a:pt x="0" y="343"/>
                    <a:pt x="160" y="160"/>
                  </a:cubicBezTo>
                  <a:cubicBezTo>
                    <a:pt x="206" y="114"/>
                    <a:pt x="388" y="0"/>
                    <a:pt x="1530" y="708"/>
                  </a:cubicBezTo>
                  <a:cubicBezTo>
                    <a:pt x="1804" y="1119"/>
                    <a:pt x="2055" y="1552"/>
                    <a:pt x="2306" y="1986"/>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8"/>
            <p:cNvSpPr/>
            <p:nvPr/>
          </p:nvSpPr>
          <p:spPr>
            <a:xfrm>
              <a:off x="7939790" y="3167536"/>
              <a:ext cx="280576" cy="118334"/>
            </a:xfrm>
            <a:custGeom>
              <a:avLst/>
              <a:gdLst/>
              <a:ahLst/>
              <a:cxnLst/>
              <a:rect l="l" t="t" r="r" b="b"/>
              <a:pathLst>
                <a:path w="4818" h="2032" extrusionOk="0">
                  <a:moveTo>
                    <a:pt x="4817" y="594"/>
                  </a:moveTo>
                  <a:cubicBezTo>
                    <a:pt x="3402" y="1073"/>
                    <a:pt x="1987" y="1553"/>
                    <a:pt x="572" y="2032"/>
                  </a:cubicBezTo>
                  <a:cubicBezTo>
                    <a:pt x="252" y="1119"/>
                    <a:pt x="1" y="229"/>
                    <a:pt x="206" y="115"/>
                  </a:cubicBezTo>
                  <a:cubicBezTo>
                    <a:pt x="389" y="0"/>
                    <a:pt x="800" y="594"/>
                    <a:pt x="1416" y="913"/>
                  </a:cubicBezTo>
                  <a:cubicBezTo>
                    <a:pt x="2101" y="1279"/>
                    <a:pt x="3151" y="1370"/>
                    <a:pt x="4817" y="594"/>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8"/>
            <p:cNvSpPr/>
            <p:nvPr/>
          </p:nvSpPr>
          <p:spPr>
            <a:xfrm>
              <a:off x="7268573" y="2020423"/>
              <a:ext cx="1052772" cy="1046134"/>
            </a:xfrm>
            <a:custGeom>
              <a:avLst/>
              <a:gdLst/>
              <a:ahLst/>
              <a:cxnLst/>
              <a:rect l="l" t="t" r="r" b="b"/>
              <a:pathLst>
                <a:path w="18078" h="17964" extrusionOk="0">
                  <a:moveTo>
                    <a:pt x="11504" y="890"/>
                  </a:moveTo>
                  <a:cubicBezTo>
                    <a:pt x="8879" y="0"/>
                    <a:pt x="6642" y="776"/>
                    <a:pt x="5889" y="1050"/>
                  </a:cubicBezTo>
                  <a:cubicBezTo>
                    <a:pt x="5182" y="1324"/>
                    <a:pt x="4269" y="1667"/>
                    <a:pt x="3424" y="2557"/>
                  </a:cubicBezTo>
                  <a:cubicBezTo>
                    <a:pt x="2443" y="3584"/>
                    <a:pt x="2123" y="4816"/>
                    <a:pt x="2054" y="5067"/>
                  </a:cubicBezTo>
                  <a:cubicBezTo>
                    <a:pt x="1735" y="6346"/>
                    <a:pt x="2100" y="6916"/>
                    <a:pt x="1530" y="8103"/>
                  </a:cubicBezTo>
                  <a:cubicBezTo>
                    <a:pt x="1278" y="8651"/>
                    <a:pt x="1187" y="8583"/>
                    <a:pt x="845" y="9245"/>
                  </a:cubicBezTo>
                  <a:cubicBezTo>
                    <a:pt x="753" y="9427"/>
                    <a:pt x="594" y="9769"/>
                    <a:pt x="434" y="10180"/>
                  </a:cubicBezTo>
                  <a:cubicBezTo>
                    <a:pt x="274" y="10614"/>
                    <a:pt x="137" y="11139"/>
                    <a:pt x="92" y="11664"/>
                  </a:cubicBezTo>
                  <a:cubicBezTo>
                    <a:pt x="0" y="13285"/>
                    <a:pt x="1005" y="14540"/>
                    <a:pt x="1370" y="14974"/>
                  </a:cubicBezTo>
                  <a:cubicBezTo>
                    <a:pt x="2716" y="16663"/>
                    <a:pt x="4565" y="17142"/>
                    <a:pt x="5958" y="17507"/>
                  </a:cubicBezTo>
                  <a:cubicBezTo>
                    <a:pt x="7738" y="17964"/>
                    <a:pt x="9199" y="17872"/>
                    <a:pt x="9952" y="17781"/>
                  </a:cubicBezTo>
                  <a:cubicBezTo>
                    <a:pt x="10956" y="17690"/>
                    <a:pt x="12486" y="17507"/>
                    <a:pt x="13969" y="16526"/>
                  </a:cubicBezTo>
                  <a:cubicBezTo>
                    <a:pt x="16457" y="14905"/>
                    <a:pt x="17165" y="12120"/>
                    <a:pt x="17347" y="11139"/>
                  </a:cubicBezTo>
                  <a:cubicBezTo>
                    <a:pt x="18078" y="7350"/>
                    <a:pt x="15978" y="4474"/>
                    <a:pt x="15521" y="3858"/>
                  </a:cubicBezTo>
                  <a:cubicBezTo>
                    <a:pt x="15133" y="3356"/>
                    <a:pt x="13878" y="1735"/>
                    <a:pt x="11687" y="959"/>
                  </a:cubicBezTo>
                  <a:cubicBezTo>
                    <a:pt x="11618" y="913"/>
                    <a:pt x="11550" y="890"/>
                    <a:pt x="11504" y="89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8"/>
            <p:cNvSpPr/>
            <p:nvPr/>
          </p:nvSpPr>
          <p:spPr>
            <a:xfrm>
              <a:off x="7336359" y="1886133"/>
              <a:ext cx="951793" cy="736498"/>
            </a:xfrm>
            <a:custGeom>
              <a:avLst/>
              <a:gdLst/>
              <a:ahLst/>
              <a:cxnLst/>
              <a:rect l="l" t="t" r="r" b="b"/>
              <a:pathLst>
                <a:path w="16344" h="12647" extrusionOk="0">
                  <a:moveTo>
                    <a:pt x="0" y="6141"/>
                  </a:moveTo>
                  <a:cubicBezTo>
                    <a:pt x="1461" y="6438"/>
                    <a:pt x="3378" y="6666"/>
                    <a:pt x="5570" y="6620"/>
                  </a:cubicBezTo>
                  <a:cubicBezTo>
                    <a:pt x="7852" y="6575"/>
                    <a:pt x="9815" y="6232"/>
                    <a:pt x="11299" y="5867"/>
                  </a:cubicBezTo>
                  <a:cubicBezTo>
                    <a:pt x="11299" y="6620"/>
                    <a:pt x="11390" y="8172"/>
                    <a:pt x="12303" y="9839"/>
                  </a:cubicBezTo>
                  <a:cubicBezTo>
                    <a:pt x="13102" y="11322"/>
                    <a:pt x="14175" y="12212"/>
                    <a:pt x="14791" y="12646"/>
                  </a:cubicBezTo>
                  <a:lnTo>
                    <a:pt x="16343" y="3082"/>
                  </a:lnTo>
                  <a:cubicBezTo>
                    <a:pt x="15773" y="2671"/>
                    <a:pt x="11961" y="1"/>
                    <a:pt x="7008" y="1165"/>
                  </a:cubicBezTo>
                  <a:cubicBezTo>
                    <a:pt x="2648" y="2169"/>
                    <a:pt x="434" y="5433"/>
                    <a:pt x="0" y="614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8"/>
            <p:cNvSpPr/>
            <p:nvPr/>
          </p:nvSpPr>
          <p:spPr>
            <a:xfrm>
              <a:off x="7608841" y="2921610"/>
              <a:ext cx="57187" cy="34650"/>
            </a:xfrm>
            <a:custGeom>
              <a:avLst/>
              <a:gdLst/>
              <a:ahLst/>
              <a:cxnLst/>
              <a:rect l="l" t="t" r="r" b="b"/>
              <a:pathLst>
                <a:path w="982" h="595" extrusionOk="0">
                  <a:moveTo>
                    <a:pt x="0" y="1"/>
                  </a:moveTo>
                  <a:cubicBezTo>
                    <a:pt x="252" y="298"/>
                    <a:pt x="594" y="434"/>
                    <a:pt x="982" y="320"/>
                  </a:cubicBezTo>
                  <a:cubicBezTo>
                    <a:pt x="662" y="594"/>
                    <a:pt x="115" y="412"/>
                    <a:pt x="0"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8"/>
            <p:cNvSpPr/>
            <p:nvPr/>
          </p:nvSpPr>
          <p:spPr>
            <a:xfrm>
              <a:off x="7378871" y="2533473"/>
              <a:ext cx="510488" cy="244645"/>
            </a:xfrm>
            <a:custGeom>
              <a:avLst/>
              <a:gdLst/>
              <a:ahLst/>
              <a:cxnLst/>
              <a:rect l="l" t="t" r="r" b="b"/>
              <a:pathLst>
                <a:path w="8766" h="4201" extrusionOk="0">
                  <a:moveTo>
                    <a:pt x="7305" y="1074"/>
                  </a:moveTo>
                  <a:cubicBezTo>
                    <a:pt x="6689" y="594"/>
                    <a:pt x="5935" y="412"/>
                    <a:pt x="5205" y="138"/>
                  </a:cubicBezTo>
                  <a:lnTo>
                    <a:pt x="4977" y="138"/>
                  </a:lnTo>
                  <a:lnTo>
                    <a:pt x="4977" y="92"/>
                  </a:lnTo>
                  <a:lnTo>
                    <a:pt x="4657" y="92"/>
                  </a:lnTo>
                  <a:lnTo>
                    <a:pt x="4657" y="46"/>
                  </a:lnTo>
                  <a:lnTo>
                    <a:pt x="4246" y="46"/>
                  </a:lnTo>
                  <a:lnTo>
                    <a:pt x="4246" y="1"/>
                  </a:lnTo>
                  <a:lnTo>
                    <a:pt x="3790" y="1"/>
                  </a:lnTo>
                  <a:lnTo>
                    <a:pt x="3790" y="46"/>
                  </a:lnTo>
                  <a:lnTo>
                    <a:pt x="3356" y="46"/>
                  </a:lnTo>
                  <a:lnTo>
                    <a:pt x="3356" y="92"/>
                  </a:lnTo>
                  <a:lnTo>
                    <a:pt x="3036" y="92"/>
                  </a:lnTo>
                  <a:lnTo>
                    <a:pt x="3036" y="138"/>
                  </a:lnTo>
                  <a:lnTo>
                    <a:pt x="2854" y="138"/>
                  </a:lnTo>
                  <a:cubicBezTo>
                    <a:pt x="2169" y="389"/>
                    <a:pt x="1462" y="594"/>
                    <a:pt x="868" y="1074"/>
                  </a:cubicBezTo>
                  <a:cubicBezTo>
                    <a:pt x="685" y="1211"/>
                    <a:pt x="503" y="1348"/>
                    <a:pt x="366" y="1530"/>
                  </a:cubicBezTo>
                  <a:cubicBezTo>
                    <a:pt x="320" y="1576"/>
                    <a:pt x="229" y="1690"/>
                    <a:pt x="206" y="1781"/>
                  </a:cubicBezTo>
                  <a:cubicBezTo>
                    <a:pt x="160" y="1850"/>
                    <a:pt x="92" y="1941"/>
                    <a:pt x="69" y="2032"/>
                  </a:cubicBezTo>
                  <a:cubicBezTo>
                    <a:pt x="24" y="2192"/>
                    <a:pt x="24" y="2352"/>
                    <a:pt x="24" y="2512"/>
                  </a:cubicBezTo>
                  <a:cubicBezTo>
                    <a:pt x="24" y="2671"/>
                    <a:pt x="1" y="2877"/>
                    <a:pt x="115" y="2991"/>
                  </a:cubicBezTo>
                  <a:lnTo>
                    <a:pt x="115" y="3037"/>
                  </a:lnTo>
                  <a:lnTo>
                    <a:pt x="160" y="3037"/>
                  </a:lnTo>
                  <a:lnTo>
                    <a:pt x="160" y="3082"/>
                  </a:lnTo>
                  <a:cubicBezTo>
                    <a:pt x="320" y="3333"/>
                    <a:pt x="503" y="3447"/>
                    <a:pt x="777" y="3584"/>
                  </a:cubicBezTo>
                  <a:lnTo>
                    <a:pt x="1028" y="3584"/>
                  </a:lnTo>
                  <a:lnTo>
                    <a:pt x="1028" y="3630"/>
                  </a:lnTo>
                  <a:lnTo>
                    <a:pt x="1325" y="3630"/>
                  </a:lnTo>
                  <a:lnTo>
                    <a:pt x="1325" y="3584"/>
                  </a:lnTo>
                  <a:lnTo>
                    <a:pt x="1576" y="3584"/>
                  </a:lnTo>
                  <a:cubicBezTo>
                    <a:pt x="2078" y="3402"/>
                    <a:pt x="2580" y="3265"/>
                    <a:pt x="3082" y="3082"/>
                  </a:cubicBezTo>
                  <a:lnTo>
                    <a:pt x="3288" y="3082"/>
                  </a:lnTo>
                  <a:lnTo>
                    <a:pt x="3288" y="3037"/>
                  </a:lnTo>
                  <a:lnTo>
                    <a:pt x="3607" y="3037"/>
                  </a:lnTo>
                  <a:lnTo>
                    <a:pt x="3607" y="2991"/>
                  </a:lnTo>
                  <a:lnTo>
                    <a:pt x="4246" y="2991"/>
                  </a:lnTo>
                  <a:lnTo>
                    <a:pt x="4246" y="3037"/>
                  </a:lnTo>
                  <a:lnTo>
                    <a:pt x="4566" y="3037"/>
                  </a:lnTo>
                  <a:lnTo>
                    <a:pt x="4566" y="3082"/>
                  </a:lnTo>
                  <a:lnTo>
                    <a:pt x="4771" y="3082"/>
                  </a:lnTo>
                  <a:cubicBezTo>
                    <a:pt x="5182" y="3242"/>
                    <a:pt x="5593" y="3379"/>
                    <a:pt x="5981" y="3539"/>
                  </a:cubicBezTo>
                  <a:cubicBezTo>
                    <a:pt x="6186" y="3630"/>
                    <a:pt x="6392" y="3767"/>
                    <a:pt x="6574" y="3881"/>
                  </a:cubicBezTo>
                  <a:cubicBezTo>
                    <a:pt x="6780" y="3995"/>
                    <a:pt x="6985" y="4064"/>
                    <a:pt x="7191" y="4178"/>
                  </a:cubicBezTo>
                  <a:lnTo>
                    <a:pt x="7396" y="4178"/>
                  </a:lnTo>
                  <a:lnTo>
                    <a:pt x="7396" y="4201"/>
                  </a:lnTo>
                  <a:lnTo>
                    <a:pt x="7898" y="4201"/>
                  </a:lnTo>
                  <a:lnTo>
                    <a:pt x="7898" y="4178"/>
                  </a:lnTo>
                  <a:lnTo>
                    <a:pt x="8058" y="4178"/>
                  </a:lnTo>
                  <a:cubicBezTo>
                    <a:pt x="8286" y="4041"/>
                    <a:pt x="8537" y="3927"/>
                    <a:pt x="8652" y="3699"/>
                  </a:cubicBezTo>
                  <a:cubicBezTo>
                    <a:pt x="8743" y="3516"/>
                    <a:pt x="8766" y="3288"/>
                    <a:pt x="8766" y="3082"/>
                  </a:cubicBezTo>
                  <a:lnTo>
                    <a:pt x="8766" y="3037"/>
                  </a:lnTo>
                  <a:lnTo>
                    <a:pt x="8766" y="2991"/>
                  </a:lnTo>
                  <a:cubicBezTo>
                    <a:pt x="8674" y="2146"/>
                    <a:pt x="7990" y="1621"/>
                    <a:pt x="7305" y="1074"/>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8"/>
            <p:cNvSpPr/>
            <p:nvPr/>
          </p:nvSpPr>
          <p:spPr>
            <a:xfrm>
              <a:off x="7405484" y="2431154"/>
              <a:ext cx="202075" cy="204754"/>
            </a:xfrm>
            <a:custGeom>
              <a:avLst/>
              <a:gdLst/>
              <a:ahLst/>
              <a:cxnLst/>
              <a:rect l="l" t="t" r="r" b="b"/>
              <a:pathLst>
                <a:path w="3470" h="3516" extrusionOk="0">
                  <a:moveTo>
                    <a:pt x="0" y="1758"/>
                  </a:moveTo>
                  <a:cubicBezTo>
                    <a:pt x="0" y="2739"/>
                    <a:pt x="776" y="3515"/>
                    <a:pt x="1735" y="3515"/>
                  </a:cubicBezTo>
                  <a:cubicBezTo>
                    <a:pt x="2694" y="3515"/>
                    <a:pt x="3470" y="2739"/>
                    <a:pt x="3470" y="1758"/>
                  </a:cubicBezTo>
                  <a:cubicBezTo>
                    <a:pt x="3470" y="799"/>
                    <a:pt x="2694" y="0"/>
                    <a:pt x="1735" y="0"/>
                  </a:cubicBezTo>
                  <a:cubicBezTo>
                    <a:pt x="776" y="0"/>
                    <a:pt x="0" y="799"/>
                    <a:pt x="0" y="1758"/>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8"/>
            <p:cNvSpPr/>
            <p:nvPr/>
          </p:nvSpPr>
          <p:spPr>
            <a:xfrm>
              <a:off x="7453295" y="2435114"/>
              <a:ext cx="130330" cy="178199"/>
            </a:xfrm>
            <a:custGeom>
              <a:avLst/>
              <a:gdLst/>
              <a:ahLst/>
              <a:cxnLst/>
              <a:rect l="l" t="t" r="r" b="b"/>
              <a:pathLst>
                <a:path w="2238" h="3060" extrusionOk="0">
                  <a:moveTo>
                    <a:pt x="24" y="1530"/>
                  </a:moveTo>
                  <a:cubicBezTo>
                    <a:pt x="1" y="2397"/>
                    <a:pt x="572" y="3037"/>
                    <a:pt x="1142" y="3037"/>
                  </a:cubicBezTo>
                  <a:cubicBezTo>
                    <a:pt x="1781" y="3059"/>
                    <a:pt x="2238" y="2215"/>
                    <a:pt x="2238" y="1530"/>
                  </a:cubicBezTo>
                  <a:cubicBezTo>
                    <a:pt x="2238" y="845"/>
                    <a:pt x="1781" y="1"/>
                    <a:pt x="1142" y="24"/>
                  </a:cubicBezTo>
                  <a:cubicBezTo>
                    <a:pt x="549" y="24"/>
                    <a:pt x="206" y="731"/>
                    <a:pt x="184" y="777"/>
                  </a:cubicBezTo>
                  <a:cubicBezTo>
                    <a:pt x="412" y="959"/>
                    <a:pt x="640" y="1119"/>
                    <a:pt x="868" y="1302"/>
                  </a:cubicBezTo>
                  <a:lnTo>
                    <a:pt x="24" y="1530"/>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8"/>
            <p:cNvSpPr/>
            <p:nvPr/>
          </p:nvSpPr>
          <p:spPr>
            <a:xfrm>
              <a:off x="7530398" y="2544130"/>
              <a:ext cx="28011" cy="27953"/>
            </a:xfrm>
            <a:custGeom>
              <a:avLst/>
              <a:gdLst/>
              <a:ahLst/>
              <a:cxnLst/>
              <a:rect l="l" t="t" r="r" b="b"/>
              <a:pathLst>
                <a:path w="481" h="480" extrusionOk="0">
                  <a:moveTo>
                    <a:pt x="434" y="92"/>
                  </a:moveTo>
                  <a:cubicBezTo>
                    <a:pt x="480" y="160"/>
                    <a:pt x="434" y="434"/>
                    <a:pt x="275" y="457"/>
                  </a:cubicBezTo>
                  <a:cubicBezTo>
                    <a:pt x="138" y="480"/>
                    <a:pt x="1" y="388"/>
                    <a:pt x="1" y="297"/>
                  </a:cubicBezTo>
                  <a:cubicBezTo>
                    <a:pt x="24" y="160"/>
                    <a:pt x="343" y="0"/>
                    <a:pt x="434" y="92"/>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8"/>
            <p:cNvSpPr/>
            <p:nvPr/>
          </p:nvSpPr>
          <p:spPr>
            <a:xfrm>
              <a:off x="7764386" y="2488283"/>
              <a:ext cx="228631" cy="219371"/>
            </a:xfrm>
            <a:custGeom>
              <a:avLst/>
              <a:gdLst/>
              <a:ahLst/>
              <a:cxnLst/>
              <a:rect l="l" t="t" r="r" b="b"/>
              <a:pathLst>
                <a:path w="3926" h="3767" extrusionOk="0">
                  <a:moveTo>
                    <a:pt x="0" y="1895"/>
                  </a:moveTo>
                  <a:cubicBezTo>
                    <a:pt x="0" y="2922"/>
                    <a:pt x="867" y="3767"/>
                    <a:pt x="1963" y="3767"/>
                  </a:cubicBezTo>
                  <a:cubicBezTo>
                    <a:pt x="3036" y="3767"/>
                    <a:pt x="3926" y="2922"/>
                    <a:pt x="3926" y="1895"/>
                  </a:cubicBezTo>
                  <a:cubicBezTo>
                    <a:pt x="3926" y="845"/>
                    <a:pt x="3036" y="1"/>
                    <a:pt x="1963" y="1"/>
                  </a:cubicBezTo>
                  <a:cubicBezTo>
                    <a:pt x="867" y="1"/>
                    <a:pt x="0" y="845"/>
                    <a:pt x="0" y="1895"/>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8"/>
            <p:cNvSpPr/>
            <p:nvPr/>
          </p:nvSpPr>
          <p:spPr>
            <a:xfrm>
              <a:off x="7818836" y="2492301"/>
              <a:ext cx="147626" cy="191477"/>
            </a:xfrm>
            <a:custGeom>
              <a:avLst/>
              <a:gdLst/>
              <a:ahLst/>
              <a:cxnLst/>
              <a:rect l="l" t="t" r="r" b="b"/>
              <a:pathLst>
                <a:path w="2535" h="3288" extrusionOk="0">
                  <a:moveTo>
                    <a:pt x="24" y="1644"/>
                  </a:moveTo>
                  <a:cubicBezTo>
                    <a:pt x="1" y="2557"/>
                    <a:pt x="663" y="3264"/>
                    <a:pt x="1279" y="3264"/>
                  </a:cubicBezTo>
                  <a:cubicBezTo>
                    <a:pt x="2032" y="3287"/>
                    <a:pt x="2535" y="2374"/>
                    <a:pt x="2535" y="1644"/>
                  </a:cubicBezTo>
                  <a:cubicBezTo>
                    <a:pt x="2535" y="890"/>
                    <a:pt x="2010" y="0"/>
                    <a:pt x="1279" y="23"/>
                  </a:cubicBezTo>
                  <a:cubicBezTo>
                    <a:pt x="640" y="23"/>
                    <a:pt x="229" y="776"/>
                    <a:pt x="206" y="822"/>
                  </a:cubicBezTo>
                  <a:cubicBezTo>
                    <a:pt x="457" y="1027"/>
                    <a:pt x="708" y="1210"/>
                    <a:pt x="982" y="1415"/>
                  </a:cubicBezTo>
                  <a:cubicBezTo>
                    <a:pt x="663" y="1484"/>
                    <a:pt x="343" y="1552"/>
                    <a:pt x="24" y="1644"/>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8"/>
            <p:cNvSpPr/>
            <p:nvPr/>
          </p:nvSpPr>
          <p:spPr>
            <a:xfrm>
              <a:off x="7756408" y="2461728"/>
              <a:ext cx="259262" cy="156885"/>
            </a:xfrm>
            <a:custGeom>
              <a:avLst/>
              <a:gdLst/>
              <a:ahLst/>
              <a:cxnLst/>
              <a:rect l="l" t="t" r="r" b="b"/>
              <a:pathLst>
                <a:path w="4452" h="2694" extrusionOk="0">
                  <a:moveTo>
                    <a:pt x="0" y="2169"/>
                  </a:moveTo>
                  <a:cubicBezTo>
                    <a:pt x="411" y="1415"/>
                    <a:pt x="1210" y="959"/>
                    <a:pt x="2054" y="1005"/>
                  </a:cubicBezTo>
                  <a:cubicBezTo>
                    <a:pt x="2990" y="1073"/>
                    <a:pt x="3789" y="1758"/>
                    <a:pt x="4017" y="2694"/>
                  </a:cubicBezTo>
                  <a:cubicBezTo>
                    <a:pt x="4177" y="2032"/>
                    <a:pt x="4314" y="1370"/>
                    <a:pt x="4451" y="708"/>
                  </a:cubicBezTo>
                  <a:cubicBezTo>
                    <a:pt x="4131" y="502"/>
                    <a:pt x="3241" y="0"/>
                    <a:pt x="2009" y="69"/>
                  </a:cubicBezTo>
                  <a:cubicBezTo>
                    <a:pt x="1027" y="114"/>
                    <a:pt x="342" y="502"/>
                    <a:pt x="0" y="708"/>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8"/>
            <p:cNvSpPr/>
            <p:nvPr/>
          </p:nvSpPr>
          <p:spPr>
            <a:xfrm>
              <a:off x="7906596" y="2609237"/>
              <a:ext cx="31971" cy="30632"/>
            </a:xfrm>
            <a:custGeom>
              <a:avLst/>
              <a:gdLst/>
              <a:ahLst/>
              <a:cxnLst/>
              <a:rect l="l" t="t" r="r" b="b"/>
              <a:pathLst>
                <a:path w="549" h="526" extrusionOk="0">
                  <a:moveTo>
                    <a:pt x="480" y="92"/>
                  </a:moveTo>
                  <a:cubicBezTo>
                    <a:pt x="548" y="161"/>
                    <a:pt x="480" y="457"/>
                    <a:pt x="297" y="503"/>
                  </a:cubicBezTo>
                  <a:cubicBezTo>
                    <a:pt x="160" y="526"/>
                    <a:pt x="0" y="412"/>
                    <a:pt x="0" y="320"/>
                  </a:cubicBezTo>
                  <a:cubicBezTo>
                    <a:pt x="0" y="161"/>
                    <a:pt x="388" y="1"/>
                    <a:pt x="480" y="92"/>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8"/>
            <p:cNvSpPr/>
            <p:nvPr/>
          </p:nvSpPr>
          <p:spPr>
            <a:xfrm>
              <a:off x="7771025" y="2340774"/>
              <a:ext cx="271200" cy="247266"/>
            </a:xfrm>
            <a:custGeom>
              <a:avLst/>
              <a:gdLst/>
              <a:ahLst/>
              <a:cxnLst/>
              <a:rect l="l" t="t" r="r" b="b"/>
              <a:pathLst>
                <a:path w="4657" h="4246" extrusionOk="0">
                  <a:moveTo>
                    <a:pt x="3812" y="4246"/>
                  </a:moveTo>
                  <a:cubicBezTo>
                    <a:pt x="3789" y="4086"/>
                    <a:pt x="3652" y="3241"/>
                    <a:pt x="2922" y="2808"/>
                  </a:cubicBezTo>
                  <a:cubicBezTo>
                    <a:pt x="2146" y="2328"/>
                    <a:pt x="936" y="2557"/>
                    <a:pt x="160" y="3447"/>
                  </a:cubicBezTo>
                  <a:cubicBezTo>
                    <a:pt x="69" y="3104"/>
                    <a:pt x="0" y="2511"/>
                    <a:pt x="114" y="1826"/>
                  </a:cubicBezTo>
                  <a:cubicBezTo>
                    <a:pt x="206" y="1141"/>
                    <a:pt x="457" y="616"/>
                    <a:pt x="616" y="297"/>
                  </a:cubicBezTo>
                  <a:cubicBezTo>
                    <a:pt x="982" y="183"/>
                    <a:pt x="1621" y="0"/>
                    <a:pt x="2397" y="23"/>
                  </a:cubicBezTo>
                  <a:cubicBezTo>
                    <a:pt x="3127" y="69"/>
                    <a:pt x="3698" y="251"/>
                    <a:pt x="4040" y="411"/>
                  </a:cubicBezTo>
                  <a:cubicBezTo>
                    <a:pt x="4223" y="776"/>
                    <a:pt x="4657" y="1803"/>
                    <a:pt x="4360" y="3036"/>
                  </a:cubicBezTo>
                  <a:cubicBezTo>
                    <a:pt x="4223" y="3561"/>
                    <a:pt x="3995" y="3972"/>
                    <a:pt x="3812" y="4246"/>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8"/>
            <p:cNvSpPr/>
            <p:nvPr/>
          </p:nvSpPr>
          <p:spPr>
            <a:xfrm>
              <a:off x="7417422" y="2423176"/>
              <a:ext cx="191477" cy="105056"/>
            </a:xfrm>
            <a:custGeom>
              <a:avLst/>
              <a:gdLst/>
              <a:ahLst/>
              <a:cxnLst/>
              <a:rect l="l" t="t" r="r" b="b"/>
              <a:pathLst>
                <a:path w="3288" h="1804" extrusionOk="0">
                  <a:moveTo>
                    <a:pt x="1" y="1119"/>
                  </a:moveTo>
                  <a:cubicBezTo>
                    <a:pt x="526" y="594"/>
                    <a:pt x="1279" y="388"/>
                    <a:pt x="1964" y="594"/>
                  </a:cubicBezTo>
                  <a:cubicBezTo>
                    <a:pt x="2899" y="868"/>
                    <a:pt x="3265" y="1712"/>
                    <a:pt x="3287" y="1804"/>
                  </a:cubicBezTo>
                  <a:cubicBezTo>
                    <a:pt x="3287" y="1758"/>
                    <a:pt x="3151" y="731"/>
                    <a:pt x="2283" y="343"/>
                  </a:cubicBezTo>
                  <a:cubicBezTo>
                    <a:pt x="1507" y="0"/>
                    <a:pt x="526" y="297"/>
                    <a:pt x="1" y="1119"/>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8"/>
            <p:cNvSpPr/>
            <p:nvPr/>
          </p:nvSpPr>
          <p:spPr>
            <a:xfrm>
              <a:off x="7774985" y="2456370"/>
              <a:ext cx="226010" cy="131669"/>
            </a:xfrm>
            <a:custGeom>
              <a:avLst/>
              <a:gdLst/>
              <a:ahLst/>
              <a:cxnLst/>
              <a:rect l="l" t="t" r="r" b="b"/>
              <a:pathLst>
                <a:path w="3881" h="2261" extrusionOk="0">
                  <a:moveTo>
                    <a:pt x="92" y="1462"/>
                  </a:moveTo>
                  <a:cubicBezTo>
                    <a:pt x="46" y="1507"/>
                    <a:pt x="1" y="1462"/>
                    <a:pt x="23" y="1439"/>
                  </a:cubicBezTo>
                  <a:cubicBezTo>
                    <a:pt x="160" y="1097"/>
                    <a:pt x="503" y="549"/>
                    <a:pt x="1165" y="298"/>
                  </a:cubicBezTo>
                  <a:cubicBezTo>
                    <a:pt x="1918" y="1"/>
                    <a:pt x="2603" y="252"/>
                    <a:pt x="2694" y="298"/>
                  </a:cubicBezTo>
                  <a:cubicBezTo>
                    <a:pt x="3242" y="526"/>
                    <a:pt x="3835" y="1051"/>
                    <a:pt x="3858" y="1599"/>
                  </a:cubicBezTo>
                  <a:cubicBezTo>
                    <a:pt x="3881" y="1781"/>
                    <a:pt x="3858" y="2238"/>
                    <a:pt x="3744" y="2261"/>
                  </a:cubicBezTo>
                  <a:cubicBezTo>
                    <a:pt x="3744" y="2261"/>
                    <a:pt x="3744" y="2261"/>
                    <a:pt x="3721" y="2261"/>
                  </a:cubicBezTo>
                  <a:cubicBezTo>
                    <a:pt x="3721" y="2261"/>
                    <a:pt x="3698" y="2238"/>
                    <a:pt x="3698" y="2238"/>
                  </a:cubicBezTo>
                  <a:cubicBezTo>
                    <a:pt x="3447" y="1416"/>
                    <a:pt x="2740" y="823"/>
                    <a:pt x="1895" y="731"/>
                  </a:cubicBezTo>
                  <a:cubicBezTo>
                    <a:pt x="1210" y="663"/>
                    <a:pt x="526" y="937"/>
                    <a:pt x="92" y="1462"/>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8"/>
            <p:cNvSpPr/>
            <p:nvPr/>
          </p:nvSpPr>
          <p:spPr>
            <a:xfrm>
              <a:off x="7794960" y="2266291"/>
              <a:ext cx="220711" cy="125031"/>
            </a:xfrm>
            <a:custGeom>
              <a:avLst/>
              <a:gdLst/>
              <a:ahLst/>
              <a:cxnLst/>
              <a:rect l="l" t="t" r="r" b="b"/>
              <a:pathLst>
                <a:path w="3790" h="2147" extrusionOk="0">
                  <a:moveTo>
                    <a:pt x="69" y="1416"/>
                  </a:moveTo>
                  <a:cubicBezTo>
                    <a:pt x="0" y="1576"/>
                    <a:pt x="114" y="1804"/>
                    <a:pt x="228" y="1736"/>
                  </a:cubicBezTo>
                  <a:cubicBezTo>
                    <a:pt x="593" y="1507"/>
                    <a:pt x="1141" y="1302"/>
                    <a:pt x="1803" y="1348"/>
                  </a:cubicBezTo>
                  <a:cubicBezTo>
                    <a:pt x="2556" y="1393"/>
                    <a:pt x="3173" y="1736"/>
                    <a:pt x="3584" y="2055"/>
                  </a:cubicBezTo>
                  <a:cubicBezTo>
                    <a:pt x="3698" y="2147"/>
                    <a:pt x="3789" y="1941"/>
                    <a:pt x="3721" y="1781"/>
                  </a:cubicBezTo>
                  <a:cubicBezTo>
                    <a:pt x="3287" y="709"/>
                    <a:pt x="2534" y="24"/>
                    <a:pt x="1780" y="1"/>
                  </a:cubicBezTo>
                  <a:cubicBezTo>
                    <a:pt x="1073" y="1"/>
                    <a:pt x="434" y="526"/>
                    <a:pt x="69" y="1416"/>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8"/>
            <p:cNvSpPr/>
            <p:nvPr/>
          </p:nvSpPr>
          <p:spPr>
            <a:xfrm>
              <a:off x="7772364" y="2440472"/>
              <a:ext cx="46530" cy="42570"/>
            </a:xfrm>
            <a:custGeom>
              <a:avLst/>
              <a:gdLst/>
              <a:ahLst/>
              <a:cxnLst/>
              <a:rect l="l" t="t" r="r" b="b"/>
              <a:pathLst>
                <a:path w="799" h="731" extrusionOk="0">
                  <a:moveTo>
                    <a:pt x="799" y="114"/>
                  </a:moveTo>
                  <a:cubicBezTo>
                    <a:pt x="434" y="160"/>
                    <a:pt x="160" y="388"/>
                    <a:pt x="46" y="730"/>
                  </a:cubicBezTo>
                  <a:cubicBezTo>
                    <a:pt x="0" y="342"/>
                    <a:pt x="434" y="0"/>
                    <a:pt x="799" y="114"/>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8"/>
            <p:cNvSpPr/>
            <p:nvPr/>
          </p:nvSpPr>
          <p:spPr>
            <a:xfrm>
              <a:off x="7413462" y="2409899"/>
              <a:ext cx="199397" cy="116994"/>
            </a:xfrm>
            <a:custGeom>
              <a:avLst/>
              <a:gdLst/>
              <a:ahLst/>
              <a:cxnLst/>
              <a:rect l="l" t="t" r="r" b="b"/>
              <a:pathLst>
                <a:path w="3424" h="2009" extrusionOk="0">
                  <a:moveTo>
                    <a:pt x="3333" y="1963"/>
                  </a:moveTo>
                  <a:cubicBezTo>
                    <a:pt x="3333" y="2009"/>
                    <a:pt x="3401" y="1986"/>
                    <a:pt x="3401" y="1940"/>
                  </a:cubicBezTo>
                  <a:cubicBezTo>
                    <a:pt x="3424" y="1598"/>
                    <a:pt x="3378" y="1004"/>
                    <a:pt x="2967" y="548"/>
                  </a:cubicBezTo>
                  <a:cubicBezTo>
                    <a:pt x="2488" y="23"/>
                    <a:pt x="1826" y="0"/>
                    <a:pt x="1735" y="0"/>
                  </a:cubicBezTo>
                  <a:cubicBezTo>
                    <a:pt x="1575" y="0"/>
                    <a:pt x="1050" y="0"/>
                    <a:pt x="616" y="365"/>
                  </a:cubicBezTo>
                  <a:cubicBezTo>
                    <a:pt x="206" y="730"/>
                    <a:pt x="0" y="1301"/>
                    <a:pt x="69" y="1347"/>
                  </a:cubicBezTo>
                  <a:cubicBezTo>
                    <a:pt x="69" y="1347"/>
                    <a:pt x="91" y="1347"/>
                    <a:pt x="114" y="1324"/>
                  </a:cubicBezTo>
                  <a:cubicBezTo>
                    <a:pt x="662" y="708"/>
                    <a:pt x="1484" y="434"/>
                    <a:pt x="2191" y="662"/>
                  </a:cubicBezTo>
                  <a:cubicBezTo>
                    <a:pt x="2762" y="867"/>
                    <a:pt x="3196" y="1347"/>
                    <a:pt x="3333" y="1963"/>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8"/>
            <p:cNvSpPr/>
            <p:nvPr/>
          </p:nvSpPr>
          <p:spPr>
            <a:xfrm>
              <a:off x="7600862" y="2424516"/>
              <a:ext cx="31971" cy="38610"/>
            </a:xfrm>
            <a:custGeom>
              <a:avLst/>
              <a:gdLst/>
              <a:ahLst/>
              <a:cxnLst/>
              <a:rect l="l" t="t" r="r" b="b"/>
              <a:pathLst>
                <a:path w="549" h="663" extrusionOk="0">
                  <a:moveTo>
                    <a:pt x="1" y="0"/>
                  </a:moveTo>
                  <a:cubicBezTo>
                    <a:pt x="297" y="0"/>
                    <a:pt x="548" y="365"/>
                    <a:pt x="411" y="662"/>
                  </a:cubicBezTo>
                  <a:cubicBezTo>
                    <a:pt x="411" y="365"/>
                    <a:pt x="252" y="114"/>
                    <a:pt x="1"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8"/>
            <p:cNvSpPr/>
            <p:nvPr/>
          </p:nvSpPr>
          <p:spPr>
            <a:xfrm>
              <a:off x="7502503" y="2719592"/>
              <a:ext cx="321748" cy="218032"/>
            </a:xfrm>
            <a:custGeom>
              <a:avLst/>
              <a:gdLst/>
              <a:ahLst/>
              <a:cxnLst/>
              <a:rect l="l" t="t" r="r" b="b"/>
              <a:pathLst>
                <a:path w="5525" h="3744" extrusionOk="0">
                  <a:moveTo>
                    <a:pt x="2603" y="845"/>
                  </a:moveTo>
                  <a:cubicBezTo>
                    <a:pt x="1849" y="685"/>
                    <a:pt x="1712" y="0"/>
                    <a:pt x="1142" y="69"/>
                  </a:cubicBezTo>
                  <a:cubicBezTo>
                    <a:pt x="685" y="114"/>
                    <a:pt x="320" y="639"/>
                    <a:pt x="229" y="1073"/>
                  </a:cubicBezTo>
                  <a:cubicBezTo>
                    <a:pt x="0" y="1986"/>
                    <a:pt x="799" y="2876"/>
                    <a:pt x="1484" y="3264"/>
                  </a:cubicBezTo>
                  <a:cubicBezTo>
                    <a:pt x="2283" y="3744"/>
                    <a:pt x="3128" y="3630"/>
                    <a:pt x="3424" y="3561"/>
                  </a:cubicBezTo>
                  <a:cubicBezTo>
                    <a:pt x="3630" y="3515"/>
                    <a:pt x="4292" y="3379"/>
                    <a:pt x="4839" y="2785"/>
                  </a:cubicBezTo>
                  <a:cubicBezTo>
                    <a:pt x="5068" y="2534"/>
                    <a:pt x="5524" y="2032"/>
                    <a:pt x="5410" y="1461"/>
                  </a:cubicBezTo>
                  <a:cubicBezTo>
                    <a:pt x="5319" y="1028"/>
                    <a:pt x="4976" y="639"/>
                    <a:pt x="4566" y="503"/>
                  </a:cubicBezTo>
                  <a:cubicBezTo>
                    <a:pt x="3812" y="274"/>
                    <a:pt x="3447" y="1005"/>
                    <a:pt x="2603" y="845"/>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8"/>
            <p:cNvSpPr/>
            <p:nvPr/>
          </p:nvSpPr>
          <p:spPr>
            <a:xfrm>
              <a:off x="7539716" y="2954862"/>
              <a:ext cx="223389" cy="18635"/>
            </a:xfrm>
            <a:custGeom>
              <a:avLst/>
              <a:gdLst/>
              <a:ahLst/>
              <a:cxnLst/>
              <a:rect l="l" t="t" r="r" b="b"/>
              <a:pathLst>
                <a:path w="3836" h="320" extrusionOk="0">
                  <a:moveTo>
                    <a:pt x="3835" y="0"/>
                  </a:moveTo>
                  <a:lnTo>
                    <a:pt x="1" y="320"/>
                  </a:lnTo>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8"/>
            <p:cNvSpPr/>
            <p:nvPr/>
          </p:nvSpPr>
          <p:spPr>
            <a:xfrm>
              <a:off x="7499825" y="2730191"/>
              <a:ext cx="321748" cy="218090"/>
            </a:xfrm>
            <a:custGeom>
              <a:avLst/>
              <a:gdLst/>
              <a:ahLst/>
              <a:cxnLst/>
              <a:rect l="l" t="t" r="r" b="b"/>
              <a:pathLst>
                <a:path w="5525" h="3745" extrusionOk="0">
                  <a:moveTo>
                    <a:pt x="2603" y="846"/>
                  </a:moveTo>
                  <a:cubicBezTo>
                    <a:pt x="1850" y="709"/>
                    <a:pt x="1713" y="1"/>
                    <a:pt x="1142" y="69"/>
                  </a:cubicBezTo>
                  <a:cubicBezTo>
                    <a:pt x="686" y="115"/>
                    <a:pt x="320" y="640"/>
                    <a:pt x="229" y="1074"/>
                  </a:cubicBezTo>
                  <a:cubicBezTo>
                    <a:pt x="1" y="1987"/>
                    <a:pt x="800" y="2877"/>
                    <a:pt x="1484" y="3265"/>
                  </a:cubicBezTo>
                  <a:cubicBezTo>
                    <a:pt x="2283" y="3744"/>
                    <a:pt x="3128" y="3630"/>
                    <a:pt x="3425" y="3562"/>
                  </a:cubicBezTo>
                  <a:cubicBezTo>
                    <a:pt x="3630" y="3539"/>
                    <a:pt x="4292" y="3379"/>
                    <a:pt x="4840" y="2786"/>
                  </a:cubicBezTo>
                  <a:cubicBezTo>
                    <a:pt x="5068" y="2535"/>
                    <a:pt x="5525" y="2055"/>
                    <a:pt x="5410" y="1462"/>
                  </a:cubicBezTo>
                  <a:cubicBezTo>
                    <a:pt x="5319" y="1028"/>
                    <a:pt x="4977" y="640"/>
                    <a:pt x="4566" y="526"/>
                  </a:cubicBezTo>
                  <a:cubicBezTo>
                    <a:pt x="3813" y="275"/>
                    <a:pt x="3447" y="1005"/>
                    <a:pt x="2603" y="846"/>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8"/>
            <p:cNvSpPr/>
            <p:nvPr/>
          </p:nvSpPr>
          <p:spPr>
            <a:xfrm>
              <a:off x="7537037" y="2965519"/>
              <a:ext cx="223389" cy="18635"/>
            </a:xfrm>
            <a:custGeom>
              <a:avLst/>
              <a:gdLst/>
              <a:ahLst/>
              <a:cxnLst/>
              <a:rect l="l" t="t" r="r" b="b"/>
              <a:pathLst>
                <a:path w="3836" h="320" extrusionOk="0">
                  <a:moveTo>
                    <a:pt x="3836" y="0"/>
                  </a:moveTo>
                  <a:cubicBezTo>
                    <a:pt x="2557" y="91"/>
                    <a:pt x="1279" y="205"/>
                    <a:pt x="1" y="320"/>
                  </a:cubicBezTo>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8"/>
            <p:cNvSpPr/>
            <p:nvPr/>
          </p:nvSpPr>
          <p:spPr>
            <a:xfrm>
              <a:off x="7502503" y="2724892"/>
              <a:ext cx="321748" cy="219371"/>
            </a:xfrm>
            <a:custGeom>
              <a:avLst/>
              <a:gdLst/>
              <a:ahLst/>
              <a:cxnLst/>
              <a:rect l="l" t="t" r="r" b="b"/>
              <a:pathLst>
                <a:path w="5525" h="3767" extrusionOk="0">
                  <a:moveTo>
                    <a:pt x="2625" y="868"/>
                  </a:moveTo>
                  <a:cubicBezTo>
                    <a:pt x="1849" y="708"/>
                    <a:pt x="1712" y="1"/>
                    <a:pt x="1165" y="69"/>
                  </a:cubicBezTo>
                  <a:cubicBezTo>
                    <a:pt x="685" y="138"/>
                    <a:pt x="343" y="663"/>
                    <a:pt x="229" y="1096"/>
                  </a:cubicBezTo>
                  <a:cubicBezTo>
                    <a:pt x="0" y="1986"/>
                    <a:pt x="822" y="2899"/>
                    <a:pt x="1484" y="3288"/>
                  </a:cubicBezTo>
                  <a:cubicBezTo>
                    <a:pt x="2306" y="3767"/>
                    <a:pt x="3150" y="3653"/>
                    <a:pt x="3424" y="3584"/>
                  </a:cubicBezTo>
                  <a:cubicBezTo>
                    <a:pt x="3630" y="3539"/>
                    <a:pt x="4292" y="3402"/>
                    <a:pt x="4839" y="2808"/>
                  </a:cubicBezTo>
                  <a:cubicBezTo>
                    <a:pt x="5091" y="2534"/>
                    <a:pt x="5524" y="2055"/>
                    <a:pt x="5410" y="1461"/>
                  </a:cubicBezTo>
                  <a:cubicBezTo>
                    <a:pt x="5319" y="1051"/>
                    <a:pt x="4976" y="663"/>
                    <a:pt x="4566" y="526"/>
                  </a:cubicBezTo>
                  <a:cubicBezTo>
                    <a:pt x="3835" y="297"/>
                    <a:pt x="3447" y="1028"/>
                    <a:pt x="2625" y="868"/>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8"/>
            <p:cNvSpPr/>
            <p:nvPr/>
          </p:nvSpPr>
          <p:spPr>
            <a:xfrm>
              <a:off x="7534416" y="2848525"/>
              <a:ext cx="216692" cy="119673"/>
            </a:xfrm>
            <a:custGeom>
              <a:avLst/>
              <a:gdLst/>
              <a:ahLst/>
              <a:cxnLst/>
              <a:rect l="l" t="t" r="r" b="b"/>
              <a:pathLst>
                <a:path w="3721" h="2055" extrusionOk="0">
                  <a:moveTo>
                    <a:pt x="0" y="868"/>
                  </a:moveTo>
                  <a:cubicBezTo>
                    <a:pt x="114" y="708"/>
                    <a:pt x="365" y="457"/>
                    <a:pt x="754" y="274"/>
                  </a:cubicBezTo>
                  <a:cubicBezTo>
                    <a:pt x="868" y="229"/>
                    <a:pt x="1370" y="0"/>
                    <a:pt x="1940" y="69"/>
                  </a:cubicBezTo>
                  <a:cubicBezTo>
                    <a:pt x="3059" y="183"/>
                    <a:pt x="3675" y="1233"/>
                    <a:pt x="3721" y="1324"/>
                  </a:cubicBezTo>
                  <a:cubicBezTo>
                    <a:pt x="3561" y="1438"/>
                    <a:pt x="2602" y="2055"/>
                    <a:pt x="1415" y="1758"/>
                  </a:cubicBezTo>
                  <a:cubicBezTo>
                    <a:pt x="639" y="1553"/>
                    <a:pt x="183" y="1073"/>
                    <a:pt x="0" y="868"/>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8"/>
            <p:cNvSpPr/>
            <p:nvPr/>
          </p:nvSpPr>
          <p:spPr>
            <a:xfrm>
              <a:off x="7530398" y="2820630"/>
              <a:ext cx="220711" cy="105056"/>
            </a:xfrm>
            <a:custGeom>
              <a:avLst/>
              <a:gdLst/>
              <a:ahLst/>
              <a:cxnLst/>
              <a:rect l="l" t="t" r="r" b="b"/>
              <a:pathLst>
                <a:path w="3790" h="1804" extrusionOk="0">
                  <a:moveTo>
                    <a:pt x="3790" y="1803"/>
                  </a:moveTo>
                  <a:cubicBezTo>
                    <a:pt x="3721" y="1689"/>
                    <a:pt x="3242" y="867"/>
                    <a:pt x="2192" y="662"/>
                  </a:cubicBezTo>
                  <a:cubicBezTo>
                    <a:pt x="1188" y="457"/>
                    <a:pt x="434" y="982"/>
                    <a:pt x="320" y="1073"/>
                  </a:cubicBezTo>
                  <a:cubicBezTo>
                    <a:pt x="206" y="936"/>
                    <a:pt x="115" y="799"/>
                    <a:pt x="1" y="685"/>
                  </a:cubicBezTo>
                  <a:cubicBezTo>
                    <a:pt x="1439" y="0"/>
                    <a:pt x="2831" y="137"/>
                    <a:pt x="3447" y="890"/>
                  </a:cubicBezTo>
                  <a:cubicBezTo>
                    <a:pt x="3584" y="1050"/>
                    <a:pt x="3744" y="1347"/>
                    <a:pt x="3790" y="1803"/>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8"/>
            <p:cNvSpPr/>
            <p:nvPr/>
          </p:nvSpPr>
          <p:spPr>
            <a:xfrm>
              <a:off x="7660670" y="2869780"/>
              <a:ext cx="22653" cy="22653"/>
            </a:xfrm>
            <a:custGeom>
              <a:avLst/>
              <a:gdLst/>
              <a:ahLst/>
              <a:cxnLst/>
              <a:rect l="l" t="t" r="r" b="b"/>
              <a:pathLst>
                <a:path w="389" h="389" extrusionOk="0">
                  <a:moveTo>
                    <a:pt x="46" y="46"/>
                  </a:moveTo>
                  <a:cubicBezTo>
                    <a:pt x="1" y="92"/>
                    <a:pt x="1" y="275"/>
                    <a:pt x="115" y="343"/>
                  </a:cubicBezTo>
                  <a:cubicBezTo>
                    <a:pt x="206" y="389"/>
                    <a:pt x="343" y="366"/>
                    <a:pt x="366" y="297"/>
                  </a:cubicBezTo>
                  <a:cubicBezTo>
                    <a:pt x="389" y="206"/>
                    <a:pt x="115" y="1"/>
                    <a:pt x="46" y="46"/>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8"/>
            <p:cNvSpPr/>
            <p:nvPr/>
          </p:nvSpPr>
          <p:spPr>
            <a:xfrm>
              <a:off x="7530398" y="2833908"/>
              <a:ext cx="232707" cy="146286"/>
            </a:xfrm>
            <a:custGeom>
              <a:avLst/>
              <a:gdLst/>
              <a:ahLst/>
              <a:cxnLst/>
              <a:rect l="l" t="t" r="r" b="b"/>
              <a:pathLst>
                <a:path w="3996" h="2512" extrusionOk="0">
                  <a:moveTo>
                    <a:pt x="3995" y="2169"/>
                  </a:moveTo>
                  <a:lnTo>
                    <a:pt x="183" y="2511"/>
                  </a:lnTo>
                  <a:lnTo>
                    <a:pt x="1" y="320"/>
                  </a:lnTo>
                  <a:lnTo>
                    <a:pt x="3813" y="0"/>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8"/>
            <p:cNvSpPr/>
            <p:nvPr/>
          </p:nvSpPr>
          <p:spPr>
            <a:xfrm>
              <a:off x="7578267" y="2722271"/>
              <a:ext cx="218032" cy="91720"/>
            </a:xfrm>
            <a:custGeom>
              <a:avLst/>
              <a:gdLst/>
              <a:ahLst/>
              <a:cxnLst/>
              <a:rect l="l" t="t" r="r" b="b"/>
              <a:pathLst>
                <a:path w="3744" h="1575" extrusionOk="0">
                  <a:moveTo>
                    <a:pt x="183" y="0"/>
                  </a:moveTo>
                  <a:cubicBezTo>
                    <a:pt x="137" y="114"/>
                    <a:pt x="1" y="388"/>
                    <a:pt x="115" y="708"/>
                  </a:cubicBezTo>
                  <a:cubicBezTo>
                    <a:pt x="229" y="1004"/>
                    <a:pt x="503" y="1141"/>
                    <a:pt x="708" y="1255"/>
                  </a:cubicBezTo>
                  <a:cubicBezTo>
                    <a:pt x="1416" y="1575"/>
                    <a:pt x="2123" y="1415"/>
                    <a:pt x="2397" y="1347"/>
                  </a:cubicBezTo>
                  <a:cubicBezTo>
                    <a:pt x="3036" y="1210"/>
                    <a:pt x="3493" y="867"/>
                    <a:pt x="3744" y="662"/>
                  </a:cubicBezTo>
                  <a:cubicBezTo>
                    <a:pt x="3538" y="571"/>
                    <a:pt x="3219" y="457"/>
                    <a:pt x="2831" y="434"/>
                  </a:cubicBezTo>
                  <a:cubicBezTo>
                    <a:pt x="2100" y="388"/>
                    <a:pt x="1781" y="685"/>
                    <a:pt x="1210" y="593"/>
                  </a:cubicBezTo>
                  <a:cubicBezTo>
                    <a:pt x="936" y="548"/>
                    <a:pt x="571" y="411"/>
                    <a:pt x="183"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8"/>
            <p:cNvSpPr/>
            <p:nvPr/>
          </p:nvSpPr>
          <p:spPr>
            <a:xfrm>
              <a:off x="8038207" y="2627872"/>
              <a:ext cx="65165" cy="67844"/>
            </a:xfrm>
            <a:custGeom>
              <a:avLst/>
              <a:gdLst/>
              <a:ahLst/>
              <a:cxnLst/>
              <a:rect l="l" t="t" r="r" b="b"/>
              <a:pathLst>
                <a:path w="1119" h="1165" extrusionOk="0">
                  <a:moveTo>
                    <a:pt x="434" y="69"/>
                  </a:moveTo>
                  <a:cubicBezTo>
                    <a:pt x="160" y="137"/>
                    <a:pt x="0" y="822"/>
                    <a:pt x="251" y="1005"/>
                  </a:cubicBezTo>
                  <a:cubicBezTo>
                    <a:pt x="457" y="1165"/>
                    <a:pt x="959" y="1028"/>
                    <a:pt x="1027" y="685"/>
                  </a:cubicBezTo>
                  <a:cubicBezTo>
                    <a:pt x="1119" y="366"/>
                    <a:pt x="685" y="0"/>
                    <a:pt x="434" y="69"/>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8"/>
            <p:cNvSpPr/>
            <p:nvPr/>
          </p:nvSpPr>
          <p:spPr>
            <a:xfrm>
              <a:off x="8117931" y="2710275"/>
              <a:ext cx="30632" cy="31971"/>
            </a:xfrm>
            <a:custGeom>
              <a:avLst/>
              <a:gdLst/>
              <a:ahLst/>
              <a:cxnLst/>
              <a:rect l="l" t="t" r="r" b="b"/>
              <a:pathLst>
                <a:path w="526" h="549" extrusionOk="0">
                  <a:moveTo>
                    <a:pt x="206" y="23"/>
                  </a:moveTo>
                  <a:cubicBezTo>
                    <a:pt x="69" y="46"/>
                    <a:pt x="1" y="389"/>
                    <a:pt x="115" y="457"/>
                  </a:cubicBezTo>
                  <a:cubicBezTo>
                    <a:pt x="206" y="548"/>
                    <a:pt x="457" y="480"/>
                    <a:pt x="503" y="320"/>
                  </a:cubicBezTo>
                  <a:cubicBezTo>
                    <a:pt x="526" y="160"/>
                    <a:pt x="320" y="1"/>
                    <a:pt x="206" y="23"/>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8"/>
            <p:cNvSpPr/>
            <p:nvPr/>
          </p:nvSpPr>
          <p:spPr>
            <a:xfrm>
              <a:off x="7366932" y="2580003"/>
              <a:ext cx="63826" cy="67844"/>
            </a:xfrm>
            <a:custGeom>
              <a:avLst/>
              <a:gdLst/>
              <a:ahLst/>
              <a:cxnLst/>
              <a:rect l="l" t="t" r="r" b="b"/>
              <a:pathLst>
                <a:path w="1096" h="1165" extrusionOk="0">
                  <a:moveTo>
                    <a:pt x="434" y="69"/>
                  </a:moveTo>
                  <a:cubicBezTo>
                    <a:pt x="137" y="138"/>
                    <a:pt x="0" y="822"/>
                    <a:pt x="229" y="1005"/>
                  </a:cubicBezTo>
                  <a:cubicBezTo>
                    <a:pt x="434" y="1165"/>
                    <a:pt x="936" y="1005"/>
                    <a:pt x="1027" y="685"/>
                  </a:cubicBezTo>
                  <a:cubicBezTo>
                    <a:pt x="1096" y="343"/>
                    <a:pt x="662" y="1"/>
                    <a:pt x="434" y="69"/>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8"/>
            <p:cNvSpPr/>
            <p:nvPr/>
          </p:nvSpPr>
          <p:spPr>
            <a:xfrm>
              <a:off x="7557011" y="2492301"/>
              <a:ext cx="106395" cy="202075"/>
            </a:xfrm>
            <a:custGeom>
              <a:avLst/>
              <a:gdLst/>
              <a:ahLst/>
              <a:cxnLst/>
              <a:rect l="l" t="t" r="r" b="b"/>
              <a:pathLst>
                <a:path w="1827" h="3470" extrusionOk="0">
                  <a:moveTo>
                    <a:pt x="1575" y="0"/>
                  </a:moveTo>
                  <a:cubicBezTo>
                    <a:pt x="1826" y="868"/>
                    <a:pt x="1758" y="1826"/>
                    <a:pt x="1393" y="2671"/>
                  </a:cubicBezTo>
                  <a:cubicBezTo>
                    <a:pt x="1370" y="2716"/>
                    <a:pt x="1301" y="2739"/>
                    <a:pt x="1256" y="2716"/>
                  </a:cubicBezTo>
                  <a:cubicBezTo>
                    <a:pt x="1027" y="2443"/>
                    <a:pt x="662" y="2328"/>
                    <a:pt x="388" y="2648"/>
                  </a:cubicBezTo>
                  <a:cubicBezTo>
                    <a:pt x="137" y="2922"/>
                    <a:pt x="343" y="3356"/>
                    <a:pt x="685" y="3470"/>
                  </a:cubicBezTo>
                  <a:cubicBezTo>
                    <a:pt x="251" y="3424"/>
                    <a:pt x="0" y="2899"/>
                    <a:pt x="274" y="2557"/>
                  </a:cubicBezTo>
                  <a:cubicBezTo>
                    <a:pt x="525" y="2146"/>
                    <a:pt x="1142" y="2191"/>
                    <a:pt x="1370" y="2580"/>
                  </a:cubicBezTo>
                  <a:cubicBezTo>
                    <a:pt x="1370" y="2580"/>
                    <a:pt x="1187" y="2580"/>
                    <a:pt x="1187" y="2580"/>
                  </a:cubicBezTo>
                  <a:cubicBezTo>
                    <a:pt x="1530" y="1781"/>
                    <a:pt x="1667" y="868"/>
                    <a:pt x="1575"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8"/>
            <p:cNvSpPr/>
            <p:nvPr/>
          </p:nvSpPr>
          <p:spPr>
            <a:xfrm>
              <a:off x="7570289" y="2649128"/>
              <a:ext cx="50548" cy="51887"/>
            </a:xfrm>
            <a:custGeom>
              <a:avLst/>
              <a:gdLst/>
              <a:ahLst/>
              <a:cxnLst/>
              <a:rect l="l" t="t" r="r" b="b"/>
              <a:pathLst>
                <a:path w="868" h="891" extrusionOk="0">
                  <a:moveTo>
                    <a:pt x="868" y="708"/>
                  </a:moveTo>
                  <a:cubicBezTo>
                    <a:pt x="571" y="891"/>
                    <a:pt x="229" y="800"/>
                    <a:pt x="92" y="571"/>
                  </a:cubicBezTo>
                  <a:cubicBezTo>
                    <a:pt x="1" y="411"/>
                    <a:pt x="1" y="183"/>
                    <a:pt x="138" y="1"/>
                  </a:cubicBezTo>
                  <a:cubicBezTo>
                    <a:pt x="160" y="69"/>
                    <a:pt x="206" y="297"/>
                    <a:pt x="411" y="480"/>
                  </a:cubicBezTo>
                  <a:cubicBezTo>
                    <a:pt x="594" y="640"/>
                    <a:pt x="777" y="685"/>
                    <a:pt x="868" y="708"/>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8"/>
            <p:cNvSpPr/>
            <p:nvPr/>
          </p:nvSpPr>
          <p:spPr>
            <a:xfrm>
              <a:off x="8193695" y="2537492"/>
              <a:ext cx="198115" cy="265901"/>
            </a:xfrm>
            <a:custGeom>
              <a:avLst/>
              <a:gdLst/>
              <a:ahLst/>
              <a:cxnLst/>
              <a:rect l="l" t="t" r="r" b="b"/>
              <a:pathLst>
                <a:path w="3402" h="4566" extrusionOk="0">
                  <a:moveTo>
                    <a:pt x="69" y="1461"/>
                  </a:moveTo>
                  <a:cubicBezTo>
                    <a:pt x="389" y="525"/>
                    <a:pt x="1233" y="0"/>
                    <a:pt x="1964" y="137"/>
                  </a:cubicBezTo>
                  <a:cubicBezTo>
                    <a:pt x="2831" y="297"/>
                    <a:pt x="3128" y="1347"/>
                    <a:pt x="3151" y="1461"/>
                  </a:cubicBezTo>
                  <a:cubicBezTo>
                    <a:pt x="3402" y="2306"/>
                    <a:pt x="3014" y="3219"/>
                    <a:pt x="2352" y="3744"/>
                  </a:cubicBezTo>
                  <a:cubicBezTo>
                    <a:pt x="1324" y="4565"/>
                    <a:pt x="69" y="4109"/>
                    <a:pt x="1" y="4086"/>
                  </a:cubicBezTo>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8"/>
            <p:cNvSpPr/>
            <p:nvPr/>
          </p:nvSpPr>
          <p:spPr>
            <a:xfrm>
              <a:off x="7745751" y="3935830"/>
              <a:ext cx="291175" cy="927858"/>
            </a:xfrm>
            <a:custGeom>
              <a:avLst/>
              <a:gdLst/>
              <a:ahLst/>
              <a:cxnLst/>
              <a:rect l="l" t="t" r="r" b="b"/>
              <a:pathLst>
                <a:path w="5000" h="15933" extrusionOk="0">
                  <a:moveTo>
                    <a:pt x="4817" y="15271"/>
                  </a:moveTo>
                  <a:cubicBezTo>
                    <a:pt x="4862" y="15065"/>
                    <a:pt x="4634" y="14791"/>
                    <a:pt x="4155" y="14472"/>
                  </a:cubicBezTo>
                  <a:lnTo>
                    <a:pt x="4155" y="14472"/>
                  </a:lnTo>
                  <a:cubicBezTo>
                    <a:pt x="4429" y="9656"/>
                    <a:pt x="4725" y="4839"/>
                    <a:pt x="4999" y="0"/>
                  </a:cubicBezTo>
                  <a:cubicBezTo>
                    <a:pt x="3356" y="411"/>
                    <a:pt x="1712" y="822"/>
                    <a:pt x="69" y="1233"/>
                  </a:cubicBezTo>
                  <a:cubicBezTo>
                    <a:pt x="1" y="2945"/>
                    <a:pt x="1" y="4725"/>
                    <a:pt x="1" y="6529"/>
                  </a:cubicBezTo>
                  <a:cubicBezTo>
                    <a:pt x="46" y="9770"/>
                    <a:pt x="183" y="12874"/>
                    <a:pt x="389" y="15818"/>
                  </a:cubicBezTo>
                  <a:cubicBezTo>
                    <a:pt x="3242" y="15933"/>
                    <a:pt x="4703" y="15750"/>
                    <a:pt x="4817" y="1527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8"/>
            <p:cNvSpPr/>
            <p:nvPr/>
          </p:nvSpPr>
          <p:spPr>
            <a:xfrm>
              <a:off x="8221589" y="2594620"/>
              <a:ext cx="128991" cy="131669"/>
            </a:xfrm>
            <a:custGeom>
              <a:avLst/>
              <a:gdLst/>
              <a:ahLst/>
              <a:cxnLst/>
              <a:rect l="l" t="t" r="r" b="b"/>
              <a:pathLst>
                <a:path w="2215" h="2261" extrusionOk="0">
                  <a:moveTo>
                    <a:pt x="2101" y="891"/>
                  </a:moveTo>
                  <a:cubicBezTo>
                    <a:pt x="2055" y="526"/>
                    <a:pt x="1736" y="229"/>
                    <a:pt x="1393" y="138"/>
                  </a:cubicBezTo>
                  <a:cubicBezTo>
                    <a:pt x="868" y="1"/>
                    <a:pt x="206" y="389"/>
                    <a:pt x="1" y="1074"/>
                  </a:cubicBezTo>
                  <a:cubicBezTo>
                    <a:pt x="298" y="937"/>
                    <a:pt x="663" y="1028"/>
                    <a:pt x="868" y="1279"/>
                  </a:cubicBezTo>
                  <a:cubicBezTo>
                    <a:pt x="1097" y="1553"/>
                    <a:pt x="1097" y="1987"/>
                    <a:pt x="845" y="2260"/>
                  </a:cubicBezTo>
                  <a:cubicBezTo>
                    <a:pt x="1713" y="2101"/>
                    <a:pt x="2215" y="1439"/>
                    <a:pt x="2101" y="89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8"/>
            <p:cNvSpPr/>
            <p:nvPr/>
          </p:nvSpPr>
          <p:spPr>
            <a:xfrm>
              <a:off x="8216290" y="2578664"/>
              <a:ext cx="138308" cy="150305"/>
            </a:xfrm>
            <a:custGeom>
              <a:avLst/>
              <a:gdLst/>
              <a:ahLst/>
              <a:cxnLst/>
              <a:rect l="l" t="t" r="r" b="b"/>
              <a:pathLst>
                <a:path w="2375" h="2581" extrusionOk="0">
                  <a:moveTo>
                    <a:pt x="2374" y="1439"/>
                  </a:moveTo>
                  <a:cubicBezTo>
                    <a:pt x="2055" y="183"/>
                    <a:pt x="503" y="229"/>
                    <a:pt x="160" y="1416"/>
                  </a:cubicBezTo>
                  <a:lnTo>
                    <a:pt x="46" y="1348"/>
                  </a:lnTo>
                  <a:cubicBezTo>
                    <a:pt x="845" y="982"/>
                    <a:pt x="1553" y="1964"/>
                    <a:pt x="936" y="2580"/>
                  </a:cubicBezTo>
                  <a:cubicBezTo>
                    <a:pt x="1393" y="1987"/>
                    <a:pt x="800" y="1165"/>
                    <a:pt x="115" y="1462"/>
                  </a:cubicBezTo>
                  <a:cubicBezTo>
                    <a:pt x="69" y="1507"/>
                    <a:pt x="1" y="1439"/>
                    <a:pt x="1" y="1393"/>
                  </a:cubicBezTo>
                  <a:cubicBezTo>
                    <a:pt x="343" y="69"/>
                    <a:pt x="2169" y="1"/>
                    <a:pt x="2374" y="1439"/>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8"/>
            <p:cNvSpPr/>
            <p:nvPr/>
          </p:nvSpPr>
          <p:spPr>
            <a:xfrm>
              <a:off x="7180813" y="1697393"/>
              <a:ext cx="1293399" cy="949114"/>
            </a:xfrm>
            <a:custGeom>
              <a:avLst/>
              <a:gdLst/>
              <a:ahLst/>
              <a:cxnLst/>
              <a:rect l="l" t="t" r="r" b="b"/>
              <a:pathLst>
                <a:path w="22210" h="16298" extrusionOk="0">
                  <a:moveTo>
                    <a:pt x="16618" y="5365"/>
                  </a:moveTo>
                  <a:cubicBezTo>
                    <a:pt x="16503" y="5091"/>
                    <a:pt x="14997" y="1165"/>
                    <a:pt x="11505" y="549"/>
                  </a:cubicBezTo>
                  <a:cubicBezTo>
                    <a:pt x="8332" y="1"/>
                    <a:pt x="5593" y="2580"/>
                    <a:pt x="5433" y="2717"/>
                  </a:cubicBezTo>
                  <a:cubicBezTo>
                    <a:pt x="4155" y="3972"/>
                    <a:pt x="4086" y="5022"/>
                    <a:pt x="2329" y="6118"/>
                  </a:cubicBezTo>
                  <a:cubicBezTo>
                    <a:pt x="1119" y="6871"/>
                    <a:pt x="1" y="7099"/>
                    <a:pt x="46" y="7419"/>
                  </a:cubicBezTo>
                  <a:cubicBezTo>
                    <a:pt x="92" y="7739"/>
                    <a:pt x="1119" y="7875"/>
                    <a:pt x="2329" y="7944"/>
                  </a:cubicBezTo>
                  <a:cubicBezTo>
                    <a:pt x="1872" y="8378"/>
                    <a:pt x="1690" y="8743"/>
                    <a:pt x="1758" y="9040"/>
                  </a:cubicBezTo>
                  <a:cubicBezTo>
                    <a:pt x="2078" y="10090"/>
                    <a:pt x="6255" y="9975"/>
                    <a:pt x="14312" y="8697"/>
                  </a:cubicBezTo>
                  <a:cubicBezTo>
                    <a:pt x="14289" y="9679"/>
                    <a:pt x="14404" y="11733"/>
                    <a:pt x="15682" y="13787"/>
                  </a:cubicBezTo>
                  <a:cubicBezTo>
                    <a:pt x="16252" y="14655"/>
                    <a:pt x="16869" y="15316"/>
                    <a:pt x="17394" y="15773"/>
                  </a:cubicBezTo>
                  <a:cubicBezTo>
                    <a:pt x="17690" y="15202"/>
                    <a:pt x="18238" y="14792"/>
                    <a:pt x="18832" y="14769"/>
                  </a:cubicBezTo>
                  <a:cubicBezTo>
                    <a:pt x="19631" y="14723"/>
                    <a:pt x="20429" y="15339"/>
                    <a:pt x="20612" y="16298"/>
                  </a:cubicBezTo>
                  <a:cubicBezTo>
                    <a:pt x="22210" y="12600"/>
                    <a:pt x="21776" y="8811"/>
                    <a:pt x="19585" y="6803"/>
                  </a:cubicBezTo>
                  <a:cubicBezTo>
                    <a:pt x="19106" y="6346"/>
                    <a:pt x="18170" y="5661"/>
                    <a:pt x="16618" y="5365"/>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8"/>
            <p:cNvSpPr/>
            <p:nvPr/>
          </p:nvSpPr>
          <p:spPr>
            <a:xfrm>
              <a:off x="7539716" y="1863538"/>
              <a:ext cx="319070" cy="253963"/>
            </a:xfrm>
            <a:custGeom>
              <a:avLst/>
              <a:gdLst/>
              <a:ahLst/>
              <a:cxnLst/>
              <a:rect l="l" t="t" r="r" b="b"/>
              <a:pathLst>
                <a:path w="5479" h="4361" extrusionOk="0">
                  <a:moveTo>
                    <a:pt x="2511" y="708"/>
                  </a:moveTo>
                  <a:cubicBezTo>
                    <a:pt x="503" y="1895"/>
                    <a:pt x="1" y="2375"/>
                    <a:pt x="69" y="2535"/>
                  </a:cubicBezTo>
                  <a:cubicBezTo>
                    <a:pt x="183" y="2831"/>
                    <a:pt x="2009" y="2238"/>
                    <a:pt x="2123" y="2535"/>
                  </a:cubicBezTo>
                  <a:cubicBezTo>
                    <a:pt x="2237" y="2808"/>
                    <a:pt x="777" y="3425"/>
                    <a:pt x="891" y="3790"/>
                  </a:cubicBezTo>
                  <a:cubicBezTo>
                    <a:pt x="1051" y="4361"/>
                    <a:pt x="5113" y="3858"/>
                    <a:pt x="5113" y="3448"/>
                  </a:cubicBezTo>
                  <a:cubicBezTo>
                    <a:pt x="5113" y="3265"/>
                    <a:pt x="4018" y="3219"/>
                    <a:pt x="3972" y="2831"/>
                  </a:cubicBezTo>
                  <a:cubicBezTo>
                    <a:pt x="3904" y="2352"/>
                    <a:pt x="5479" y="1850"/>
                    <a:pt x="5410" y="1621"/>
                  </a:cubicBezTo>
                  <a:cubicBezTo>
                    <a:pt x="5342" y="1348"/>
                    <a:pt x="3242" y="1873"/>
                    <a:pt x="3128" y="1553"/>
                  </a:cubicBezTo>
                  <a:cubicBezTo>
                    <a:pt x="3014" y="1211"/>
                    <a:pt x="5045" y="298"/>
                    <a:pt x="4954" y="92"/>
                  </a:cubicBezTo>
                  <a:cubicBezTo>
                    <a:pt x="4908" y="1"/>
                    <a:pt x="4269" y="138"/>
                    <a:pt x="2511" y="708"/>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8"/>
            <p:cNvSpPr/>
            <p:nvPr/>
          </p:nvSpPr>
          <p:spPr>
            <a:xfrm>
              <a:off x="8115252" y="2190527"/>
              <a:ext cx="180878" cy="260602"/>
            </a:xfrm>
            <a:custGeom>
              <a:avLst/>
              <a:gdLst/>
              <a:ahLst/>
              <a:cxnLst/>
              <a:rect l="l" t="t" r="r" b="b"/>
              <a:pathLst>
                <a:path w="3106" h="4475" extrusionOk="0">
                  <a:moveTo>
                    <a:pt x="47" y="1713"/>
                  </a:moveTo>
                  <a:cubicBezTo>
                    <a:pt x="115" y="3037"/>
                    <a:pt x="823" y="4246"/>
                    <a:pt x="1119" y="4178"/>
                  </a:cubicBezTo>
                  <a:cubicBezTo>
                    <a:pt x="1416" y="4109"/>
                    <a:pt x="1188" y="2717"/>
                    <a:pt x="1485" y="2649"/>
                  </a:cubicBezTo>
                  <a:cubicBezTo>
                    <a:pt x="1827" y="2580"/>
                    <a:pt x="2306" y="4475"/>
                    <a:pt x="2649" y="4406"/>
                  </a:cubicBezTo>
                  <a:cubicBezTo>
                    <a:pt x="3105" y="4338"/>
                    <a:pt x="3037" y="800"/>
                    <a:pt x="2649" y="754"/>
                  </a:cubicBezTo>
                  <a:cubicBezTo>
                    <a:pt x="2398" y="708"/>
                    <a:pt x="2261" y="1873"/>
                    <a:pt x="1804" y="1895"/>
                  </a:cubicBezTo>
                  <a:cubicBezTo>
                    <a:pt x="1211" y="1918"/>
                    <a:pt x="845" y="1"/>
                    <a:pt x="412" y="69"/>
                  </a:cubicBezTo>
                  <a:cubicBezTo>
                    <a:pt x="138" y="92"/>
                    <a:pt x="1" y="982"/>
                    <a:pt x="47" y="1713"/>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8"/>
            <p:cNvSpPr/>
            <p:nvPr/>
          </p:nvSpPr>
          <p:spPr>
            <a:xfrm>
              <a:off x="8381095" y="2646449"/>
              <a:ext cx="58" cy="58"/>
            </a:xfrm>
            <a:custGeom>
              <a:avLst/>
              <a:gdLst/>
              <a:ahLst/>
              <a:cxnLst/>
              <a:rect l="l" t="t" r="r" b="b"/>
              <a:pathLst>
                <a:path w="1" h="1" extrusionOk="0">
                  <a:moveTo>
                    <a:pt x="1" y="1"/>
                  </a:moveTo>
                  <a:lnTo>
                    <a:pt x="1" y="1"/>
                  </a:lnTo>
                  <a:lnTo>
                    <a:pt x="1" y="1"/>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8"/>
            <p:cNvSpPr/>
            <p:nvPr/>
          </p:nvSpPr>
          <p:spPr>
            <a:xfrm>
              <a:off x="8410387" y="2562707"/>
              <a:ext cx="1339" cy="2737"/>
            </a:xfrm>
            <a:custGeom>
              <a:avLst/>
              <a:gdLst/>
              <a:ahLst/>
              <a:cxnLst/>
              <a:rect l="l" t="t" r="r" b="b"/>
              <a:pathLst>
                <a:path w="23" h="47" extrusionOk="0">
                  <a:moveTo>
                    <a:pt x="23" y="1"/>
                  </a:moveTo>
                  <a:cubicBezTo>
                    <a:pt x="0" y="24"/>
                    <a:pt x="0" y="47"/>
                    <a:pt x="0" y="47"/>
                  </a:cubicBezTo>
                  <a:cubicBezTo>
                    <a:pt x="0" y="47"/>
                    <a:pt x="0" y="24"/>
                    <a:pt x="23"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8"/>
            <p:cNvSpPr/>
            <p:nvPr/>
          </p:nvSpPr>
          <p:spPr>
            <a:xfrm>
              <a:off x="7183492" y="1697393"/>
              <a:ext cx="1280122" cy="852095"/>
            </a:xfrm>
            <a:custGeom>
              <a:avLst/>
              <a:gdLst/>
              <a:ahLst/>
              <a:cxnLst/>
              <a:rect l="l" t="t" r="r" b="b"/>
              <a:pathLst>
                <a:path w="21982" h="14632" extrusionOk="0">
                  <a:moveTo>
                    <a:pt x="2876" y="6301"/>
                  </a:moveTo>
                  <a:cubicBezTo>
                    <a:pt x="5068" y="4908"/>
                    <a:pt x="5090" y="3402"/>
                    <a:pt x="7053" y="2169"/>
                  </a:cubicBezTo>
                  <a:cubicBezTo>
                    <a:pt x="7419" y="1941"/>
                    <a:pt x="9359" y="754"/>
                    <a:pt x="11687" y="1188"/>
                  </a:cubicBezTo>
                  <a:cubicBezTo>
                    <a:pt x="14882" y="1781"/>
                    <a:pt x="16389" y="4954"/>
                    <a:pt x="16572" y="5365"/>
                  </a:cubicBezTo>
                  <a:cubicBezTo>
                    <a:pt x="17256" y="5661"/>
                    <a:pt x="19242" y="6574"/>
                    <a:pt x="20452" y="8766"/>
                  </a:cubicBezTo>
                  <a:cubicBezTo>
                    <a:pt x="21684" y="10934"/>
                    <a:pt x="21502" y="13148"/>
                    <a:pt x="21137" y="14632"/>
                  </a:cubicBezTo>
                  <a:cubicBezTo>
                    <a:pt x="21981" y="11505"/>
                    <a:pt x="21388" y="8492"/>
                    <a:pt x="19539" y="6803"/>
                  </a:cubicBezTo>
                  <a:cubicBezTo>
                    <a:pt x="19060" y="6346"/>
                    <a:pt x="18124" y="5661"/>
                    <a:pt x="16572" y="5365"/>
                  </a:cubicBezTo>
                  <a:cubicBezTo>
                    <a:pt x="16457" y="5091"/>
                    <a:pt x="14951" y="1165"/>
                    <a:pt x="11459" y="549"/>
                  </a:cubicBezTo>
                  <a:cubicBezTo>
                    <a:pt x="8286" y="1"/>
                    <a:pt x="5547" y="2580"/>
                    <a:pt x="5387" y="2717"/>
                  </a:cubicBezTo>
                  <a:cubicBezTo>
                    <a:pt x="4109" y="3972"/>
                    <a:pt x="4040" y="5022"/>
                    <a:pt x="2283" y="6118"/>
                  </a:cubicBezTo>
                  <a:cubicBezTo>
                    <a:pt x="1301" y="6734"/>
                    <a:pt x="388" y="6985"/>
                    <a:pt x="92" y="7236"/>
                  </a:cubicBezTo>
                  <a:cubicBezTo>
                    <a:pt x="69" y="7305"/>
                    <a:pt x="23" y="7373"/>
                    <a:pt x="0" y="7419"/>
                  </a:cubicBezTo>
                  <a:cubicBezTo>
                    <a:pt x="731" y="7282"/>
                    <a:pt x="1781" y="6985"/>
                    <a:pt x="2876" y="630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8"/>
            <p:cNvSpPr/>
            <p:nvPr/>
          </p:nvSpPr>
          <p:spPr>
            <a:xfrm>
              <a:off x="7309746" y="3954466"/>
              <a:ext cx="339044" cy="915862"/>
            </a:xfrm>
            <a:custGeom>
              <a:avLst/>
              <a:gdLst/>
              <a:ahLst/>
              <a:cxnLst/>
              <a:rect l="l" t="t" r="r" b="b"/>
              <a:pathLst>
                <a:path w="5822" h="15727" extrusionOk="0">
                  <a:moveTo>
                    <a:pt x="5022" y="822"/>
                  </a:moveTo>
                  <a:cubicBezTo>
                    <a:pt x="3333" y="548"/>
                    <a:pt x="1667" y="274"/>
                    <a:pt x="1" y="0"/>
                  </a:cubicBezTo>
                  <a:lnTo>
                    <a:pt x="1964" y="14357"/>
                  </a:lnTo>
                  <a:lnTo>
                    <a:pt x="1964" y="14357"/>
                  </a:lnTo>
                  <a:cubicBezTo>
                    <a:pt x="1507" y="14722"/>
                    <a:pt x="1325" y="14996"/>
                    <a:pt x="1393" y="15202"/>
                  </a:cubicBezTo>
                  <a:cubicBezTo>
                    <a:pt x="1530" y="15658"/>
                    <a:pt x="3014" y="15727"/>
                    <a:pt x="5821" y="15407"/>
                  </a:cubicBezTo>
                  <a:cubicBezTo>
                    <a:pt x="5821" y="12440"/>
                    <a:pt x="5707" y="9336"/>
                    <a:pt x="5479" y="6117"/>
                  </a:cubicBezTo>
                  <a:cubicBezTo>
                    <a:pt x="5365" y="4291"/>
                    <a:pt x="5205" y="2534"/>
                    <a:pt x="5022" y="822"/>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8"/>
            <p:cNvSpPr/>
            <p:nvPr/>
          </p:nvSpPr>
          <p:spPr>
            <a:xfrm>
              <a:off x="7255238" y="3515781"/>
              <a:ext cx="836196" cy="584912"/>
            </a:xfrm>
            <a:custGeom>
              <a:avLst/>
              <a:gdLst/>
              <a:ahLst/>
              <a:cxnLst/>
              <a:rect l="l" t="t" r="r" b="b"/>
              <a:pathLst>
                <a:path w="14359" h="10044" extrusionOk="0">
                  <a:moveTo>
                    <a:pt x="2991" y="1"/>
                  </a:moveTo>
                  <a:cubicBezTo>
                    <a:pt x="1987" y="2603"/>
                    <a:pt x="1005" y="5205"/>
                    <a:pt x="1" y="7807"/>
                  </a:cubicBezTo>
                  <a:cubicBezTo>
                    <a:pt x="754" y="8286"/>
                    <a:pt x="1941" y="8925"/>
                    <a:pt x="3539" y="9268"/>
                  </a:cubicBezTo>
                  <a:cubicBezTo>
                    <a:pt x="4794" y="9542"/>
                    <a:pt x="5867" y="9542"/>
                    <a:pt x="6666" y="9473"/>
                  </a:cubicBezTo>
                  <a:cubicBezTo>
                    <a:pt x="6894" y="8583"/>
                    <a:pt x="7122" y="7693"/>
                    <a:pt x="7351" y="6780"/>
                  </a:cubicBezTo>
                  <a:cubicBezTo>
                    <a:pt x="7533" y="7761"/>
                    <a:pt x="7693" y="8743"/>
                    <a:pt x="7876" y="9701"/>
                  </a:cubicBezTo>
                  <a:cubicBezTo>
                    <a:pt x="8880" y="9907"/>
                    <a:pt x="10386" y="10044"/>
                    <a:pt x="12121" y="9679"/>
                  </a:cubicBezTo>
                  <a:cubicBezTo>
                    <a:pt x="12806" y="9519"/>
                    <a:pt x="13399" y="9313"/>
                    <a:pt x="13924" y="9108"/>
                  </a:cubicBezTo>
                  <a:cubicBezTo>
                    <a:pt x="14175" y="7784"/>
                    <a:pt x="14358" y="5844"/>
                    <a:pt x="13993" y="3607"/>
                  </a:cubicBezTo>
                  <a:cubicBezTo>
                    <a:pt x="13787" y="2397"/>
                    <a:pt x="13468" y="1370"/>
                    <a:pt x="13148" y="549"/>
                  </a:cubicBezTo>
                  <a:cubicBezTo>
                    <a:pt x="9770" y="366"/>
                    <a:pt x="6369" y="183"/>
                    <a:pt x="29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8"/>
            <p:cNvSpPr/>
            <p:nvPr/>
          </p:nvSpPr>
          <p:spPr>
            <a:xfrm>
              <a:off x="7756408" y="4645657"/>
              <a:ext cx="436005" cy="320409"/>
            </a:xfrm>
            <a:custGeom>
              <a:avLst/>
              <a:gdLst/>
              <a:ahLst/>
              <a:cxnLst/>
              <a:rect l="l" t="t" r="r" b="b"/>
              <a:pathLst>
                <a:path w="7487" h="5502" extrusionOk="0">
                  <a:moveTo>
                    <a:pt x="0" y="457"/>
                  </a:moveTo>
                  <a:cubicBezTo>
                    <a:pt x="91" y="2191"/>
                    <a:pt x="228" y="3880"/>
                    <a:pt x="365" y="5501"/>
                  </a:cubicBezTo>
                  <a:lnTo>
                    <a:pt x="365" y="5501"/>
                  </a:lnTo>
                  <a:cubicBezTo>
                    <a:pt x="4999" y="5387"/>
                    <a:pt x="7350" y="4976"/>
                    <a:pt x="7441" y="4291"/>
                  </a:cubicBezTo>
                  <a:lnTo>
                    <a:pt x="7441" y="4291"/>
                  </a:lnTo>
                  <a:cubicBezTo>
                    <a:pt x="7487" y="3766"/>
                    <a:pt x="6346" y="3104"/>
                    <a:pt x="3972" y="2283"/>
                  </a:cubicBezTo>
                  <a:lnTo>
                    <a:pt x="3972" y="2283"/>
                  </a:lnTo>
                  <a:cubicBezTo>
                    <a:pt x="4017" y="1529"/>
                    <a:pt x="4063" y="753"/>
                    <a:pt x="4109" y="0"/>
                  </a:cubicBezTo>
                  <a:lnTo>
                    <a:pt x="4109" y="0"/>
                  </a:lnTo>
                  <a:cubicBezTo>
                    <a:pt x="2739" y="137"/>
                    <a:pt x="1370" y="297"/>
                    <a:pt x="0" y="4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8"/>
            <p:cNvSpPr/>
            <p:nvPr/>
          </p:nvSpPr>
          <p:spPr>
            <a:xfrm>
              <a:off x="7768346" y="4778549"/>
              <a:ext cx="425407" cy="187517"/>
            </a:xfrm>
            <a:custGeom>
              <a:avLst/>
              <a:gdLst/>
              <a:ahLst/>
              <a:cxnLst/>
              <a:rect l="l" t="t" r="r" b="b"/>
              <a:pathLst>
                <a:path w="7305" h="3220" extrusionOk="0">
                  <a:moveTo>
                    <a:pt x="3767" y="1"/>
                  </a:moveTo>
                  <a:lnTo>
                    <a:pt x="3767" y="1"/>
                  </a:lnTo>
                  <a:cubicBezTo>
                    <a:pt x="4246" y="320"/>
                    <a:pt x="4474" y="594"/>
                    <a:pt x="4429" y="800"/>
                  </a:cubicBezTo>
                  <a:cubicBezTo>
                    <a:pt x="4336" y="1187"/>
                    <a:pt x="3366" y="1380"/>
                    <a:pt x="1492" y="1380"/>
                  </a:cubicBezTo>
                  <a:cubicBezTo>
                    <a:pt x="1046" y="1380"/>
                    <a:pt x="549" y="1369"/>
                    <a:pt x="1" y="1347"/>
                  </a:cubicBezTo>
                  <a:lnTo>
                    <a:pt x="1" y="1347"/>
                  </a:lnTo>
                  <a:cubicBezTo>
                    <a:pt x="69" y="1986"/>
                    <a:pt x="115" y="2603"/>
                    <a:pt x="160" y="3219"/>
                  </a:cubicBezTo>
                  <a:cubicBezTo>
                    <a:pt x="4794" y="3105"/>
                    <a:pt x="7145" y="2694"/>
                    <a:pt x="7236" y="2009"/>
                  </a:cubicBezTo>
                  <a:cubicBezTo>
                    <a:pt x="7305" y="1484"/>
                    <a:pt x="6141" y="822"/>
                    <a:pt x="37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8"/>
            <p:cNvSpPr/>
            <p:nvPr/>
          </p:nvSpPr>
          <p:spPr>
            <a:xfrm>
              <a:off x="7227343" y="4657595"/>
              <a:ext cx="422786" cy="317730"/>
            </a:xfrm>
            <a:custGeom>
              <a:avLst/>
              <a:gdLst/>
              <a:ahLst/>
              <a:cxnLst/>
              <a:rect l="l" t="t" r="r" b="b"/>
              <a:pathLst>
                <a:path w="7260" h="5456" extrusionOk="0">
                  <a:moveTo>
                    <a:pt x="3379" y="2283"/>
                  </a:moveTo>
                  <a:cubicBezTo>
                    <a:pt x="1096" y="3287"/>
                    <a:pt x="1" y="4041"/>
                    <a:pt x="92" y="4543"/>
                  </a:cubicBezTo>
                  <a:lnTo>
                    <a:pt x="92" y="4543"/>
                  </a:lnTo>
                  <a:cubicBezTo>
                    <a:pt x="229" y="5228"/>
                    <a:pt x="2626" y="5456"/>
                    <a:pt x="7236" y="5205"/>
                  </a:cubicBezTo>
                  <a:lnTo>
                    <a:pt x="7236" y="5205"/>
                  </a:lnTo>
                  <a:cubicBezTo>
                    <a:pt x="7259" y="3561"/>
                    <a:pt x="7236" y="1872"/>
                    <a:pt x="7191" y="138"/>
                  </a:cubicBezTo>
                  <a:lnTo>
                    <a:pt x="7191" y="138"/>
                  </a:lnTo>
                  <a:cubicBezTo>
                    <a:pt x="5821" y="92"/>
                    <a:pt x="4452" y="46"/>
                    <a:pt x="3082" y="1"/>
                  </a:cubicBezTo>
                  <a:lnTo>
                    <a:pt x="30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8"/>
            <p:cNvSpPr/>
            <p:nvPr/>
          </p:nvSpPr>
          <p:spPr>
            <a:xfrm>
              <a:off x="7227343" y="4790546"/>
              <a:ext cx="421447" cy="175928"/>
            </a:xfrm>
            <a:custGeom>
              <a:avLst/>
              <a:gdLst/>
              <a:ahLst/>
              <a:cxnLst/>
              <a:rect l="l" t="t" r="r" b="b"/>
              <a:pathLst>
                <a:path w="7237" h="3021" extrusionOk="0">
                  <a:moveTo>
                    <a:pt x="3379" y="0"/>
                  </a:moveTo>
                  <a:lnTo>
                    <a:pt x="3379" y="0"/>
                  </a:lnTo>
                  <a:cubicBezTo>
                    <a:pt x="1096" y="1004"/>
                    <a:pt x="1" y="1758"/>
                    <a:pt x="92" y="2260"/>
                  </a:cubicBezTo>
                  <a:cubicBezTo>
                    <a:pt x="193" y="2764"/>
                    <a:pt x="1519" y="3021"/>
                    <a:pt x="4053" y="3021"/>
                  </a:cubicBezTo>
                  <a:cubicBezTo>
                    <a:pt x="4960" y="3021"/>
                    <a:pt x="6021" y="2988"/>
                    <a:pt x="7236" y="2922"/>
                  </a:cubicBezTo>
                  <a:cubicBezTo>
                    <a:pt x="7236" y="2305"/>
                    <a:pt x="7236" y="1666"/>
                    <a:pt x="7236" y="1050"/>
                  </a:cubicBezTo>
                  <a:cubicBezTo>
                    <a:pt x="6080" y="1182"/>
                    <a:pt x="5149" y="1247"/>
                    <a:pt x="4443" y="1247"/>
                  </a:cubicBezTo>
                  <a:cubicBezTo>
                    <a:pt x="3435" y="1247"/>
                    <a:pt x="2889" y="1113"/>
                    <a:pt x="2808" y="845"/>
                  </a:cubicBezTo>
                  <a:cubicBezTo>
                    <a:pt x="2740" y="639"/>
                    <a:pt x="2922" y="365"/>
                    <a:pt x="3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8"/>
            <p:cNvSpPr/>
            <p:nvPr/>
          </p:nvSpPr>
          <p:spPr>
            <a:xfrm>
              <a:off x="6832568" y="2347413"/>
              <a:ext cx="296474" cy="312431"/>
            </a:xfrm>
            <a:custGeom>
              <a:avLst/>
              <a:gdLst/>
              <a:ahLst/>
              <a:cxnLst/>
              <a:rect l="l" t="t" r="r" b="b"/>
              <a:pathLst>
                <a:path w="5091" h="5365" extrusionOk="0">
                  <a:moveTo>
                    <a:pt x="3447" y="799"/>
                  </a:moveTo>
                  <a:cubicBezTo>
                    <a:pt x="3036" y="251"/>
                    <a:pt x="2740" y="0"/>
                    <a:pt x="2557" y="0"/>
                  </a:cubicBezTo>
                  <a:cubicBezTo>
                    <a:pt x="2534" y="0"/>
                    <a:pt x="2511" y="0"/>
                    <a:pt x="2488" y="0"/>
                  </a:cubicBezTo>
                  <a:cubicBezTo>
                    <a:pt x="2260" y="92"/>
                    <a:pt x="2260" y="594"/>
                    <a:pt x="2283" y="868"/>
                  </a:cubicBezTo>
                  <a:cubicBezTo>
                    <a:pt x="2192" y="754"/>
                    <a:pt x="1872" y="434"/>
                    <a:pt x="1370" y="388"/>
                  </a:cubicBezTo>
                  <a:cubicBezTo>
                    <a:pt x="1233" y="388"/>
                    <a:pt x="731" y="343"/>
                    <a:pt x="525" y="685"/>
                  </a:cubicBezTo>
                  <a:cubicBezTo>
                    <a:pt x="366" y="936"/>
                    <a:pt x="480" y="1233"/>
                    <a:pt x="503" y="1301"/>
                  </a:cubicBezTo>
                  <a:cubicBezTo>
                    <a:pt x="480" y="1324"/>
                    <a:pt x="229" y="1415"/>
                    <a:pt x="160" y="1689"/>
                  </a:cubicBezTo>
                  <a:cubicBezTo>
                    <a:pt x="92" y="1918"/>
                    <a:pt x="183" y="2146"/>
                    <a:pt x="366" y="2306"/>
                  </a:cubicBezTo>
                  <a:cubicBezTo>
                    <a:pt x="206" y="2328"/>
                    <a:pt x="69" y="2465"/>
                    <a:pt x="46" y="2625"/>
                  </a:cubicBezTo>
                  <a:cubicBezTo>
                    <a:pt x="1" y="2808"/>
                    <a:pt x="92" y="2990"/>
                    <a:pt x="274" y="3082"/>
                  </a:cubicBezTo>
                  <a:cubicBezTo>
                    <a:pt x="252" y="3127"/>
                    <a:pt x="137" y="3241"/>
                    <a:pt x="160" y="3424"/>
                  </a:cubicBezTo>
                  <a:cubicBezTo>
                    <a:pt x="183" y="3630"/>
                    <a:pt x="343" y="3789"/>
                    <a:pt x="594" y="3835"/>
                  </a:cubicBezTo>
                  <a:cubicBezTo>
                    <a:pt x="891" y="4223"/>
                    <a:pt x="1621" y="5022"/>
                    <a:pt x="2785" y="5273"/>
                  </a:cubicBezTo>
                  <a:cubicBezTo>
                    <a:pt x="3013" y="5341"/>
                    <a:pt x="3242" y="5364"/>
                    <a:pt x="3470" y="5364"/>
                  </a:cubicBezTo>
                  <a:cubicBezTo>
                    <a:pt x="3995" y="4794"/>
                    <a:pt x="4543" y="4223"/>
                    <a:pt x="5091" y="3652"/>
                  </a:cubicBezTo>
                  <a:cubicBezTo>
                    <a:pt x="4520" y="2351"/>
                    <a:pt x="3926" y="1415"/>
                    <a:pt x="3447" y="799"/>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8"/>
            <p:cNvSpPr/>
            <p:nvPr/>
          </p:nvSpPr>
          <p:spPr>
            <a:xfrm>
              <a:off x="6989395" y="2505579"/>
              <a:ext cx="1717467" cy="1264165"/>
            </a:xfrm>
            <a:custGeom>
              <a:avLst/>
              <a:gdLst/>
              <a:ahLst/>
              <a:cxnLst/>
              <a:rect l="l" t="t" r="r" b="b"/>
              <a:pathLst>
                <a:path w="29492" h="21708" extrusionOk="0">
                  <a:moveTo>
                    <a:pt x="2375" y="183"/>
                  </a:moveTo>
                  <a:cubicBezTo>
                    <a:pt x="1690" y="914"/>
                    <a:pt x="1005" y="1621"/>
                    <a:pt x="298" y="2352"/>
                  </a:cubicBezTo>
                  <a:lnTo>
                    <a:pt x="298" y="2352"/>
                  </a:lnTo>
                  <a:cubicBezTo>
                    <a:pt x="1" y="2671"/>
                    <a:pt x="1" y="3150"/>
                    <a:pt x="298" y="3470"/>
                  </a:cubicBezTo>
                  <a:lnTo>
                    <a:pt x="298" y="3470"/>
                  </a:lnTo>
                  <a:cubicBezTo>
                    <a:pt x="2945" y="6346"/>
                    <a:pt x="5616" y="9245"/>
                    <a:pt x="8264" y="12121"/>
                  </a:cubicBezTo>
                  <a:lnTo>
                    <a:pt x="8264" y="12121"/>
                  </a:lnTo>
                  <a:cubicBezTo>
                    <a:pt x="7237" y="14038"/>
                    <a:pt x="6460" y="15659"/>
                    <a:pt x="5867" y="16914"/>
                  </a:cubicBezTo>
                  <a:lnTo>
                    <a:pt x="5867" y="16914"/>
                  </a:lnTo>
                  <a:cubicBezTo>
                    <a:pt x="5525" y="17713"/>
                    <a:pt x="5091" y="18626"/>
                    <a:pt x="5525" y="19402"/>
                  </a:cubicBezTo>
                  <a:lnTo>
                    <a:pt x="5525" y="19402"/>
                  </a:lnTo>
                  <a:cubicBezTo>
                    <a:pt x="5753" y="19858"/>
                    <a:pt x="6187" y="20087"/>
                    <a:pt x="6506" y="20201"/>
                  </a:cubicBezTo>
                  <a:lnTo>
                    <a:pt x="6506" y="20201"/>
                  </a:lnTo>
                  <a:cubicBezTo>
                    <a:pt x="6643" y="19904"/>
                    <a:pt x="6780" y="19607"/>
                    <a:pt x="6917" y="19311"/>
                  </a:cubicBezTo>
                  <a:lnTo>
                    <a:pt x="6917" y="19311"/>
                  </a:lnTo>
                  <a:cubicBezTo>
                    <a:pt x="7647" y="19904"/>
                    <a:pt x="8880" y="20726"/>
                    <a:pt x="10592" y="21137"/>
                  </a:cubicBezTo>
                  <a:lnTo>
                    <a:pt x="10592" y="21137"/>
                  </a:lnTo>
                  <a:cubicBezTo>
                    <a:pt x="12966" y="21707"/>
                    <a:pt x="14883" y="21160"/>
                    <a:pt x="15636" y="20931"/>
                  </a:cubicBezTo>
                  <a:lnTo>
                    <a:pt x="15636" y="20931"/>
                  </a:lnTo>
                  <a:cubicBezTo>
                    <a:pt x="16732" y="20612"/>
                    <a:pt x="17599" y="20155"/>
                    <a:pt x="18261" y="19744"/>
                  </a:cubicBezTo>
                  <a:lnTo>
                    <a:pt x="18261" y="19744"/>
                  </a:lnTo>
                  <a:cubicBezTo>
                    <a:pt x="18718" y="19448"/>
                    <a:pt x="18923" y="18923"/>
                    <a:pt x="18809" y="18398"/>
                  </a:cubicBezTo>
                  <a:lnTo>
                    <a:pt x="18809" y="18398"/>
                  </a:lnTo>
                  <a:cubicBezTo>
                    <a:pt x="18467" y="16777"/>
                    <a:pt x="18124" y="15179"/>
                    <a:pt x="17759" y="13559"/>
                  </a:cubicBezTo>
                  <a:lnTo>
                    <a:pt x="17759" y="13559"/>
                  </a:lnTo>
                  <a:cubicBezTo>
                    <a:pt x="21502" y="12280"/>
                    <a:pt x="25246" y="10979"/>
                    <a:pt x="28989" y="9678"/>
                  </a:cubicBezTo>
                  <a:lnTo>
                    <a:pt x="28989" y="9678"/>
                  </a:lnTo>
                  <a:cubicBezTo>
                    <a:pt x="29331" y="9564"/>
                    <a:pt x="29491" y="9176"/>
                    <a:pt x="29354" y="8834"/>
                  </a:cubicBezTo>
                  <a:lnTo>
                    <a:pt x="29354" y="8834"/>
                  </a:lnTo>
                  <a:cubicBezTo>
                    <a:pt x="28943" y="7830"/>
                    <a:pt x="28533" y="6825"/>
                    <a:pt x="28122" y="5821"/>
                  </a:cubicBezTo>
                  <a:lnTo>
                    <a:pt x="28122" y="5821"/>
                  </a:lnTo>
                  <a:cubicBezTo>
                    <a:pt x="28030" y="5570"/>
                    <a:pt x="27756" y="5456"/>
                    <a:pt x="27505" y="5524"/>
                  </a:cubicBezTo>
                  <a:lnTo>
                    <a:pt x="27505" y="5524"/>
                  </a:lnTo>
                  <a:cubicBezTo>
                    <a:pt x="23557" y="6711"/>
                    <a:pt x="19608" y="7898"/>
                    <a:pt x="15659" y="9062"/>
                  </a:cubicBezTo>
                  <a:lnTo>
                    <a:pt x="15659" y="9062"/>
                  </a:lnTo>
                  <a:cubicBezTo>
                    <a:pt x="13856" y="8537"/>
                    <a:pt x="11140" y="7510"/>
                    <a:pt x="8332" y="5387"/>
                  </a:cubicBezTo>
                  <a:lnTo>
                    <a:pt x="8332" y="5387"/>
                  </a:lnTo>
                  <a:cubicBezTo>
                    <a:pt x="5981" y="3630"/>
                    <a:pt x="4361" y="1712"/>
                    <a:pt x="3311" y="252"/>
                  </a:cubicBezTo>
                  <a:lnTo>
                    <a:pt x="3311" y="252"/>
                  </a:lnTo>
                  <a:cubicBezTo>
                    <a:pt x="3196" y="92"/>
                    <a:pt x="3014" y="1"/>
                    <a:pt x="2831" y="1"/>
                  </a:cubicBezTo>
                  <a:lnTo>
                    <a:pt x="2831" y="1"/>
                  </a:lnTo>
                  <a:lnTo>
                    <a:pt x="2808" y="1"/>
                  </a:lnTo>
                  <a:lnTo>
                    <a:pt x="2808" y="1"/>
                  </a:lnTo>
                  <a:cubicBezTo>
                    <a:pt x="2671" y="1"/>
                    <a:pt x="2512" y="69"/>
                    <a:pt x="2375" y="183"/>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8"/>
            <p:cNvSpPr/>
            <p:nvPr/>
          </p:nvSpPr>
          <p:spPr>
            <a:xfrm>
              <a:off x="7579607" y="3148901"/>
              <a:ext cx="118334" cy="559697"/>
            </a:xfrm>
            <a:custGeom>
              <a:avLst/>
              <a:gdLst/>
              <a:ahLst/>
              <a:cxnLst/>
              <a:rect l="l" t="t" r="r" b="b"/>
              <a:pathLst>
                <a:path w="2032" h="9611" extrusionOk="0">
                  <a:moveTo>
                    <a:pt x="2032" y="1"/>
                  </a:moveTo>
                  <a:cubicBezTo>
                    <a:pt x="617" y="2991"/>
                    <a:pt x="114" y="6324"/>
                    <a:pt x="320" y="9610"/>
                  </a:cubicBezTo>
                  <a:cubicBezTo>
                    <a:pt x="251" y="9200"/>
                    <a:pt x="206" y="8789"/>
                    <a:pt x="183" y="8378"/>
                  </a:cubicBezTo>
                  <a:cubicBezTo>
                    <a:pt x="0" y="5502"/>
                    <a:pt x="548" y="2512"/>
                    <a:pt x="20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8"/>
            <p:cNvSpPr/>
            <p:nvPr/>
          </p:nvSpPr>
          <p:spPr>
            <a:xfrm>
              <a:off x="7559632" y="2985435"/>
              <a:ext cx="349643" cy="283197"/>
            </a:xfrm>
            <a:custGeom>
              <a:avLst/>
              <a:gdLst/>
              <a:ahLst/>
              <a:cxnLst/>
              <a:rect l="l" t="t" r="r" b="b"/>
              <a:pathLst>
                <a:path w="6004" h="4863" extrusionOk="0">
                  <a:moveTo>
                    <a:pt x="2192" y="2443"/>
                  </a:moveTo>
                  <a:lnTo>
                    <a:pt x="3881" y="4086"/>
                  </a:lnTo>
                  <a:cubicBezTo>
                    <a:pt x="3973" y="4177"/>
                    <a:pt x="4087" y="4200"/>
                    <a:pt x="4201" y="4200"/>
                  </a:cubicBezTo>
                  <a:cubicBezTo>
                    <a:pt x="4315" y="4177"/>
                    <a:pt x="4406" y="4132"/>
                    <a:pt x="4475" y="4040"/>
                  </a:cubicBezTo>
                  <a:cubicBezTo>
                    <a:pt x="4908" y="3379"/>
                    <a:pt x="5205" y="2671"/>
                    <a:pt x="5296" y="1941"/>
                  </a:cubicBezTo>
                  <a:cubicBezTo>
                    <a:pt x="5365" y="1575"/>
                    <a:pt x="5365" y="1210"/>
                    <a:pt x="5319" y="822"/>
                  </a:cubicBezTo>
                  <a:lnTo>
                    <a:pt x="2124" y="662"/>
                  </a:lnTo>
                  <a:cubicBezTo>
                    <a:pt x="1850" y="936"/>
                    <a:pt x="1599" y="1256"/>
                    <a:pt x="1393" y="1575"/>
                  </a:cubicBezTo>
                  <a:cubicBezTo>
                    <a:pt x="1119" y="1986"/>
                    <a:pt x="868" y="2443"/>
                    <a:pt x="686" y="2899"/>
                  </a:cubicBezTo>
                  <a:cubicBezTo>
                    <a:pt x="686" y="2899"/>
                    <a:pt x="686" y="2922"/>
                    <a:pt x="709" y="2968"/>
                  </a:cubicBezTo>
                  <a:cubicBezTo>
                    <a:pt x="731" y="2991"/>
                    <a:pt x="754" y="2991"/>
                    <a:pt x="777" y="2968"/>
                  </a:cubicBezTo>
                  <a:close/>
                  <a:moveTo>
                    <a:pt x="4246" y="4839"/>
                  </a:moveTo>
                  <a:cubicBezTo>
                    <a:pt x="3950" y="4862"/>
                    <a:pt x="3653" y="4748"/>
                    <a:pt x="3425" y="4543"/>
                  </a:cubicBezTo>
                  <a:lnTo>
                    <a:pt x="2055" y="3173"/>
                  </a:lnTo>
                  <a:lnTo>
                    <a:pt x="1005" y="3561"/>
                  </a:lnTo>
                  <a:cubicBezTo>
                    <a:pt x="731" y="3675"/>
                    <a:pt x="457" y="3607"/>
                    <a:pt x="252" y="3401"/>
                  </a:cubicBezTo>
                  <a:cubicBezTo>
                    <a:pt x="69" y="3219"/>
                    <a:pt x="1" y="2922"/>
                    <a:pt x="115" y="2671"/>
                  </a:cubicBezTo>
                  <a:cubicBezTo>
                    <a:pt x="298" y="2169"/>
                    <a:pt x="549" y="1667"/>
                    <a:pt x="845" y="1233"/>
                  </a:cubicBezTo>
                  <a:cubicBezTo>
                    <a:pt x="1119" y="822"/>
                    <a:pt x="1439" y="457"/>
                    <a:pt x="1781" y="115"/>
                  </a:cubicBezTo>
                  <a:lnTo>
                    <a:pt x="1895" y="0"/>
                  </a:lnTo>
                  <a:lnTo>
                    <a:pt x="5890" y="229"/>
                  </a:lnTo>
                  <a:lnTo>
                    <a:pt x="5913" y="480"/>
                  </a:lnTo>
                  <a:cubicBezTo>
                    <a:pt x="6004" y="1005"/>
                    <a:pt x="6004" y="1507"/>
                    <a:pt x="5936" y="2032"/>
                  </a:cubicBezTo>
                  <a:cubicBezTo>
                    <a:pt x="5821" y="2876"/>
                    <a:pt x="5502" y="3675"/>
                    <a:pt x="5000" y="4406"/>
                  </a:cubicBezTo>
                  <a:cubicBezTo>
                    <a:pt x="4817" y="4634"/>
                    <a:pt x="4543" y="4794"/>
                    <a:pt x="4246" y="4839"/>
                  </a:cubicBezTo>
                  <a:cubicBezTo>
                    <a:pt x="4246" y="4839"/>
                    <a:pt x="4246" y="4839"/>
                    <a:pt x="4246" y="4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8"/>
            <p:cNvSpPr/>
            <p:nvPr/>
          </p:nvSpPr>
          <p:spPr>
            <a:xfrm>
              <a:off x="8000937" y="3006691"/>
              <a:ext cx="693928" cy="235328"/>
            </a:xfrm>
            <a:custGeom>
              <a:avLst/>
              <a:gdLst/>
              <a:ahLst/>
              <a:cxnLst/>
              <a:rect l="l" t="t" r="r" b="b"/>
              <a:pathLst>
                <a:path w="11916" h="4041" extrusionOk="0">
                  <a:moveTo>
                    <a:pt x="1" y="4041"/>
                  </a:moveTo>
                  <a:cubicBezTo>
                    <a:pt x="3927" y="2580"/>
                    <a:pt x="7921" y="1210"/>
                    <a:pt x="11916" y="1"/>
                  </a:cubicBezTo>
                  <a:cubicBezTo>
                    <a:pt x="8013" y="1484"/>
                    <a:pt x="4018" y="2831"/>
                    <a:pt x="1" y="40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8"/>
            <p:cNvSpPr/>
            <p:nvPr/>
          </p:nvSpPr>
          <p:spPr>
            <a:xfrm>
              <a:off x="7319063" y="2058975"/>
              <a:ext cx="1052831" cy="1018239"/>
            </a:xfrm>
            <a:custGeom>
              <a:avLst/>
              <a:gdLst/>
              <a:ahLst/>
              <a:cxnLst/>
              <a:rect l="l" t="t" r="r" b="b"/>
              <a:pathLst>
                <a:path w="18079" h="17485" extrusionOk="0">
                  <a:moveTo>
                    <a:pt x="14244" y="10637"/>
                  </a:moveTo>
                  <a:cubicBezTo>
                    <a:pt x="14175" y="10956"/>
                    <a:pt x="13673" y="11116"/>
                    <a:pt x="13468" y="10956"/>
                  </a:cubicBezTo>
                  <a:cubicBezTo>
                    <a:pt x="13216" y="10774"/>
                    <a:pt x="13376" y="10089"/>
                    <a:pt x="13650" y="10021"/>
                  </a:cubicBezTo>
                  <a:cubicBezTo>
                    <a:pt x="13901" y="9952"/>
                    <a:pt x="14335" y="10294"/>
                    <a:pt x="14244" y="10637"/>
                  </a:cubicBezTo>
                  <a:close/>
                  <a:moveTo>
                    <a:pt x="15088" y="11664"/>
                  </a:moveTo>
                  <a:cubicBezTo>
                    <a:pt x="15042" y="11824"/>
                    <a:pt x="14791" y="11892"/>
                    <a:pt x="14700" y="11824"/>
                  </a:cubicBezTo>
                  <a:cubicBezTo>
                    <a:pt x="14586" y="11732"/>
                    <a:pt x="14654" y="11413"/>
                    <a:pt x="14791" y="11367"/>
                  </a:cubicBezTo>
                  <a:cubicBezTo>
                    <a:pt x="14906" y="11344"/>
                    <a:pt x="15111" y="11504"/>
                    <a:pt x="15088" y="11664"/>
                  </a:cubicBezTo>
                  <a:close/>
                  <a:moveTo>
                    <a:pt x="6346" y="10294"/>
                  </a:moveTo>
                  <a:cubicBezTo>
                    <a:pt x="6323" y="10340"/>
                    <a:pt x="6255" y="10363"/>
                    <a:pt x="6209" y="10340"/>
                  </a:cubicBezTo>
                  <a:cubicBezTo>
                    <a:pt x="5981" y="10043"/>
                    <a:pt x="5616" y="9952"/>
                    <a:pt x="5342" y="10249"/>
                  </a:cubicBezTo>
                  <a:cubicBezTo>
                    <a:pt x="5319" y="10294"/>
                    <a:pt x="5319" y="10317"/>
                    <a:pt x="5296" y="10340"/>
                  </a:cubicBezTo>
                  <a:cubicBezTo>
                    <a:pt x="5296" y="10317"/>
                    <a:pt x="5319" y="10317"/>
                    <a:pt x="5319" y="10294"/>
                  </a:cubicBezTo>
                  <a:cubicBezTo>
                    <a:pt x="5342" y="10363"/>
                    <a:pt x="5387" y="10591"/>
                    <a:pt x="5593" y="10797"/>
                  </a:cubicBezTo>
                  <a:cubicBezTo>
                    <a:pt x="5775" y="10956"/>
                    <a:pt x="5958" y="11002"/>
                    <a:pt x="6049" y="11002"/>
                  </a:cubicBezTo>
                  <a:cubicBezTo>
                    <a:pt x="5798" y="11162"/>
                    <a:pt x="5479" y="11116"/>
                    <a:pt x="5319" y="10934"/>
                  </a:cubicBezTo>
                  <a:cubicBezTo>
                    <a:pt x="5113" y="10751"/>
                    <a:pt x="5022" y="10409"/>
                    <a:pt x="5228" y="10157"/>
                  </a:cubicBezTo>
                  <a:cubicBezTo>
                    <a:pt x="5433" y="9815"/>
                    <a:pt x="5935" y="9792"/>
                    <a:pt x="6209" y="10043"/>
                  </a:cubicBezTo>
                  <a:cubicBezTo>
                    <a:pt x="6506" y="9267"/>
                    <a:pt x="6597" y="8423"/>
                    <a:pt x="6529" y="7601"/>
                  </a:cubicBezTo>
                  <a:cubicBezTo>
                    <a:pt x="6780" y="8468"/>
                    <a:pt x="6711" y="9450"/>
                    <a:pt x="6346" y="10294"/>
                  </a:cubicBezTo>
                  <a:close/>
                  <a:moveTo>
                    <a:pt x="2717" y="9815"/>
                  </a:moveTo>
                  <a:cubicBezTo>
                    <a:pt x="2625" y="10135"/>
                    <a:pt x="2123" y="10272"/>
                    <a:pt x="1918" y="10112"/>
                  </a:cubicBezTo>
                  <a:cubicBezTo>
                    <a:pt x="1690" y="9929"/>
                    <a:pt x="1827" y="9244"/>
                    <a:pt x="2123" y="9176"/>
                  </a:cubicBezTo>
                  <a:cubicBezTo>
                    <a:pt x="2352" y="9107"/>
                    <a:pt x="2785" y="9473"/>
                    <a:pt x="2717" y="9815"/>
                  </a:cubicBezTo>
                  <a:close/>
                  <a:moveTo>
                    <a:pt x="15522" y="3378"/>
                  </a:moveTo>
                  <a:cubicBezTo>
                    <a:pt x="15134" y="2876"/>
                    <a:pt x="13878" y="1256"/>
                    <a:pt x="11687" y="457"/>
                  </a:cubicBezTo>
                  <a:cubicBezTo>
                    <a:pt x="11619" y="434"/>
                    <a:pt x="11550" y="411"/>
                    <a:pt x="11505" y="388"/>
                  </a:cubicBezTo>
                  <a:cubicBezTo>
                    <a:pt x="10614" y="92"/>
                    <a:pt x="9770" y="0"/>
                    <a:pt x="8994" y="0"/>
                  </a:cubicBezTo>
                  <a:cubicBezTo>
                    <a:pt x="7533" y="0"/>
                    <a:pt x="6392" y="388"/>
                    <a:pt x="5890" y="571"/>
                  </a:cubicBezTo>
                  <a:cubicBezTo>
                    <a:pt x="5182" y="822"/>
                    <a:pt x="4269" y="1187"/>
                    <a:pt x="3424" y="2054"/>
                  </a:cubicBezTo>
                  <a:cubicBezTo>
                    <a:pt x="2443" y="3104"/>
                    <a:pt x="2123" y="4337"/>
                    <a:pt x="2055" y="4588"/>
                  </a:cubicBezTo>
                  <a:cubicBezTo>
                    <a:pt x="1735" y="5866"/>
                    <a:pt x="2101" y="6437"/>
                    <a:pt x="1530" y="7624"/>
                  </a:cubicBezTo>
                  <a:cubicBezTo>
                    <a:pt x="1279" y="8149"/>
                    <a:pt x="1187" y="8080"/>
                    <a:pt x="845" y="8765"/>
                  </a:cubicBezTo>
                  <a:cubicBezTo>
                    <a:pt x="754" y="8925"/>
                    <a:pt x="594" y="9267"/>
                    <a:pt x="434" y="9701"/>
                  </a:cubicBezTo>
                  <a:cubicBezTo>
                    <a:pt x="274" y="10135"/>
                    <a:pt x="138" y="10637"/>
                    <a:pt x="92" y="11162"/>
                  </a:cubicBezTo>
                  <a:cubicBezTo>
                    <a:pt x="1" y="12782"/>
                    <a:pt x="1005" y="14038"/>
                    <a:pt x="1370" y="14494"/>
                  </a:cubicBezTo>
                  <a:cubicBezTo>
                    <a:pt x="2717" y="16183"/>
                    <a:pt x="4566" y="16663"/>
                    <a:pt x="5958" y="17028"/>
                  </a:cubicBezTo>
                  <a:cubicBezTo>
                    <a:pt x="7738" y="17484"/>
                    <a:pt x="9199" y="17393"/>
                    <a:pt x="9952" y="17302"/>
                  </a:cubicBezTo>
                  <a:cubicBezTo>
                    <a:pt x="10957" y="17188"/>
                    <a:pt x="12486" y="17028"/>
                    <a:pt x="13970" y="16046"/>
                  </a:cubicBezTo>
                  <a:cubicBezTo>
                    <a:pt x="16458" y="14403"/>
                    <a:pt x="17165" y="11618"/>
                    <a:pt x="17348" y="10660"/>
                  </a:cubicBezTo>
                  <a:cubicBezTo>
                    <a:pt x="18078" y="6848"/>
                    <a:pt x="15978" y="3972"/>
                    <a:pt x="15522" y="3378"/>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8"/>
            <p:cNvSpPr/>
            <p:nvPr/>
          </p:nvSpPr>
          <p:spPr>
            <a:xfrm>
              <a:off x="8088697" y="2638529"/>
              <a:ext cx="65165" cy="67844"/>
            </a:xfrm>
            <a:custGeom>
              <a:avLst/>
              <a:gdLst/>
              <a:ahLst/>
              <a:cxnLst/>
              <a:rect l="l" t="t" r="r" b="b"/>
              <a:pathLst>
                <a:path w="1119" h="1165" extrusionOk="0">
                  <a:moveTo>
                    <a:pt x="434" y="69"/>
                  </a:moveTo>
                  <a:cubicBezTo>
                    <a:pt x="160" y="137"/>
                    <a:pt x="0" y="822"/>
                    <a:pt x="252" y="1004"/>
                  </a:cubicBezTo>
                  <a:cubicBezTo>
                    <a:pt x="457" y="1164"/>
                    <a:pt x="959" y="1004"/>
                    <a:pt x="1028" y="685"/>
                  </a:cubicBezTo>
                  <a:cubicBezTo>
                    <a:pt x="1119" y="342"/>
                    <a:pt x="685" y="0"/>
                    <a:pt x="434" y="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8"/>
            <p:cNvSpPr/>
            <p:nvPr/>
          </p:nvSpPr>
          <p:spPr>
            <a:xfrm>
              <a:off x="8168421" y="2719592"/>
              <a:ext cx="30632" cy="31971"/>
            </a:xfrm>
            <a:custGeom>
              <a:avLst/>
              <a:gdLst/>
              <a:ahLst/>
              <a:cxnLst/>
              <a:rect l="l" t="t" r="r" b="b"/>
              <a:pathLst>
                <a:path w="526" h="549" extrusionOk="0">
                  <a:moveTo>
                    <a:pt x="206" y="23"/>
                  </a:moveTo>
                  <a:cubicBezTo>
                    <a:pt x="69" y="69"/>
                    <a:pt x="1" y="388"/>
                    <a:pt x="115" y="480"/>
                  </a:cubicBezTo>
                  <a:cubicBezTo>
                    <a:pt x="206" y="548"/>
                    <a:pt x="457" y="480"/>
                    <a:pt x="503" y="320"/>
                  </a:cubicBezTo>
                  <a:cubicBezTo>
                    <a:pt x="526" y="160"/>
                    <a:pt x="321" y="0"/>
                    <a:pt x="206"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8"/>
            <p:cNvSpPr/>
            <p:nvPr/>
          </p:nvSpPr>
          <p:spPr>
            <a:xfrm>
              <a:off x="7417422" y="2589321"/>
              <a:ext cx="63884" cy="67844"/>
            </a:xfrm>
            <a:custGeom>
              <a:avLst/>
              <a:gdLst/>
              <a:ahLst/>
              <a:cxnLst/>
              <a:rect l="l" t="t" r="r" b="b"/>
              <a:pathLst>
                <a:path w="1097" h="1165" extrusionOk="0">
                  <a:moveTo>
                    <a:pt x="434" y="69"/>
                  </a:moveTo>
                  <a:cubicBezTo>
                    <a:pt x="138" y="137"/>
                    <a:pt x="1" y="822"/>
                    <a:pt x="229" y="1005"/>
                  </a:cubicBezTo>
                  <a:cubicBezTo>
                    <a:pt x="434" y="1165"/>
                    <a:pt x="936" y="1028"/>
                    <a:pt x="1028" y="708"/>
                  </a:cubicBezTo>
                  <a:cubicBezTo>
                    <a:pt x="1096" y="366"/>
                    <a:pt x="663" y="0"/>
                    <a:pt x="434" y="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8"/>
            <p:cNvSpPr/>
            <p:nvPr/>
          </p:nvSpPr>
          <p:spPr>
            <a:xfrm>
              <a:off x="7611519" y="2501619"/>
              <a:ext cx="102377" cy="194097"/>
            </a:xfrm>
            <a:custGeom>
              <a:avLst/>
              <a:gdLst/>
              <a:ahLst/>
              <a:cxnLst/>
              <a:rect l="l" t="t" r="r" b="b"/>
              <a:pathLst>
                <a:path w="1758" h="3333" extrusionOk="0">
                  <a:moveTo>
                    <a:pt x="1187" y="2442"/>
                  </a:moveTo>
                  <a:cubicBezTo>
                    <a:pt x="913" y="2191"/>
                    <a:pt x="411" y="2214"/>
                    <a:pt x="206" y="2556"/>
                  </a:cubicBezTo>
                  <a:cubicBezTo>
                    <a:pt x="0" y="2808"/>
                    <a:pt x="91" y="3150"/>
                    <a:pt x="297" y="3333"/>
                  </a:cubicBezTo>
                  <a:cubicBezTo>
                    <a:pt x="274" y="3333"/>
                    <a:pt x="274" y="3310"/>
                    <a:pt x="251" y="3264"/>
                  </a:cubicBezTo>
                  <a:cubicBezTo>
                    <a:pt x="160" y="3127"/>
                    <a:pt x="160" y="2922"/>
                    <a:pt x="274" y="2739"/>
                  </a:cubicBezTo>
                  <a:cubicBezTo>
                    <a:pt x="297" y="2716"/>
                    <a:pt x="297" y="2693"/>
                    <a:pt x="320" y="2648"/>
                  </a:cubicBezTo>
                  <a:cubicBezTo>
                    <a:pt x="594" y="2351"/>
                    <a:pt x="959" y="2442"/>
                    <a:pt x="1187" y="2739"/>
                  </a:cubicBezTo>
                  <a:cubicBezTo>
                    <a:pt x="1233" y="2762"/>
                    <a:pt x="1301" y="2739"/>
                    <a:pt x="1324" y="2693"/>
                  </a:cubicBezTo>
                  <a:cubicBezTo>
                    <a:pt x="1689" y="1849"/>
                    <a:pt x="1758" y="867"/>
                    <a:pt x="1507" y="0"/>
                  </a:cubicBezTo>
                  <a:cubicBezTo>
                    <a:pt x="1575" y="822"/>
                    <a:pt x="1484" y="1666"/>
                    <a:pt x="1187" y="244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8"/>
            <p:cNvSpPr/>
            <p:nvPr/>
          </p:nvSpPr>
          <p:spPr>
            <a:xfrm>
              <a:off x="7620779" y="2658446"/>
              <a:ext cx="50606" cy="50548"/>
            </a:xfrm>
            <a:custGeom>
              <a:avLst/>
              <a:gdLst/>
              <a:ahLst/>
              <a:cxnLst/>
              <a:rect l="l" t="t" r="r" b="b"/>
              <a:pathLst>
                <a:path w="869" h="868" extrusionOk="0">
                  <a:moveTo>
                    <a:pt x="92" y="571"/>
                  </a:moveTo>
                  <a:cubicBezTo>
                    <a:pt x="115" y="617"/>
                    <a:pt x="115" y="640"/>
                    <a:pt x="138" y="640"/>
                  </a:cubicBezTo>
                  <a:cubicBezTo>
                    <a:pt x="298" y="822"/>
                    <a:pt x="617" y="868"/>
                    <a:pt x="868" y="708"/>
                  </a:cubicBezTo>
                  <a:cubicBezTo>
                    <a:pt x="777" y="708"/>
                    <a:pt x="594" y="662"/>
                    <a:pt x="412" y="503"/>
                  </a:cubicBezTo>
                  <a:cubicBezTo>
                    <a:pt x="206" y="297"/>
                    <a:pt x="161" y="69"/>
                    <a:pt x="138" y="0"/>
                  </a:cubicBezTo>
                  <a:cubicBezTo>
                    <a:pt x="138" y="23"/>
                    <a:pt x="115" y="23"/>
                    <a:pt x="115" y="46"/>
                  </a:cubicBezTo>
                  <a:cubicBezTo>
                    <a:pt x="1" y="229"/>
                    <a:pt x="1" y="434"/>
                    <a:pt x="92" y="57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8"/>
            <p:cNvSpPr/>
            <p:nvPr/>
          </p:nvSpPr>
          <p:spPr>
            <a:xfrm>
              <a:off x="7990338" y="3176854"/>
              <a:ext cx="280518" cy="118334"/>
            </a:xfrm>
            <a:custGeom>
              <a:avLst/>
              <a:gdLst/>
              <a:ahLst/>
              <a:cxnLst/>
              <a:rect l="l" t="t" r="r" b="b"/>
              <a:pathLst>
                <a:path w="4817" h="2032" extrusionOk="0">
                  <a:moveTo>
                    <a:pt x="4816" y="617"/>
                  </a:moveTo>
                  <a:cubicBezTo>
                    <a:pt x="3401" y="1096"/>
                    <a:pt x="1986" y="1552"/>
                    <a:pt x="571" y="2032"/>
                  </a:cubicBezTo>
                  <a:cubicBezTo>
                    <a:pt x="251" y="1119"/>
                    <a:pt x="0" y="229"/>
                    <a:pt x="206" y="114"/>
                  </a:cubicBezTo>
                  <a:cubicBezTo>
                    <a:pt x="388" y="0"/>
                    <a:pt x="799" y="594"/>
                    <a:pt x="1416" y="936"/>
                  </a:cubicBezTo>
                  <a:cubicBezTo>
                    <a:pt x="2100" y="1278"/>
                    <a:pt x="3150" y="1370"/>
                    <a:pt x="4816" y="617"/>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8"/>
            <p:cNvSpPr/>
            <p:nvPr/>
          </p:nvSpPr>
          <p:spPr>
            <a:xfrm>
              <a:off x="7386849" y="1896790"/>
              <a:ext cx="951793" cy="735100"/>
            </a:xfrm>
            <a:custGeom>
              <a:avLst/>
              <a:gdLst/>
              <a:ahLst/>
              <a:cxnLst/>
              <a:rect l="l" t="t" r="r" b="b"/>
              <a:pathLst>
                <a:path w="16344" h="12623" extrusionOk="0">
                  <a:moveTo>
                    <a:pt x="1" y="6118"/>
                  </a:moveTo>
                  <a:cubicBezTo>
                    <a:pt x="1461" y="6414"/>
                    <a:pt x="3379" y="6666"/>
                    <a:pt x="5570" y="6620"/>
                  </a:cubicBezTo>
                  <a:cubicBezTo>
                    <a:pt x="7853" y="6574"/>
                    <a:pt x="9816" y="6232"/>
                    <a:pt x="11299" y="5844"/>
                  </a:cubicBezTo>
                  <a:cubicBezTo>
                    <a:pt x="11299" y="6597"/>
                    <a:pt x="11390" y="8149"/>
                    <a:pt x="12304" y="9838"/>
                  </a:cubicBezTo>
                  <a:cubicBezTo>
                    <a:pt x="13102" y="11322"/>
                    <a:pt x="14175" y="12212"/>
                    <a:pt x="14791" y="12623"/>
                  </a:cubicBezTo>
                  <a:cubicBezTo>
                    <a:pt x="15294" y="9450"/>
                    <a:pt x="15819" y="6255"/>
                    <a:pt x="16344" y="3082"/>
                  </a:cubicBezTo>
                  <a:cubicBezTo>
                    <a:pt x="15773" y="2671"/>
                    <a:pt x="11961" y="1"/>
                    <a:pt x="7008" y="1165"/>
                  </a:cubicBezTo>
                  <a:cubicBezTo>
                    <a:pt x="2648" y="2169"/>
                    <a:pt x="434" y="5433"/>
                    <a:pt x="1" y="6118"/>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8"/>
            <p:cNvSpPr/>
            <p:nvPr/>
          </p:nvSpPr>
          <p:spPr>
            <a:xfrm>
              <a:off x="7814876" y="2498940"/>
              <a:ext cx="228689" cy="219371"/>
            </a:xfrm>
            <a:custGeom>
              <a:avLst/>
              <a:gdLst/>
              <a:ahLst/>
              <a:cxnLst/>
              <a:rect l="l" t="t" r="r" b="b"/>
              <a:pathLst>
                <a:path w="3927" h="3767" extrusionOk="0">
                  <a:moveTo>
                    <a:pt x="1963" y="3767"/>
                  </a:moveTo>
                  <a:cubicBezTo>
                    <a:pt x="3036" y="3767"/>
                    <a:pt x="3926" y="2922"/>
                    <a:pt x="3926" y="1872"/>
                  </a:cubicBezTo>
                  <a:cubicBezTo>
                    <a:pt x="3926" y="845"/>
                    <a:pt x="3036" y="0"/>
                    <a:pt x="1963" y="0"/>
                  </a:cubicBezTo>
                  <a:cubicBezTo>
                    <a:pt x="868" y="0"/>
                    <a:pt x="0" y="845"/>
                    <a:pt x="0" y="1872"/>
                  </a:cubicBezTo>
                  <a:cubicBezTo>
                    <a:pt x="0" y="2922"/>
                    <a:pt x="868" y="3767"/>
                    <a:pt x="1963" y="37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8"/>
            <p:cNvSpPr/>
            <p:nvPr/>
          </p:nvSpPr>
          <p:spPr>
            <a:xfrm>
              <a:off x="7659330" y="2932267"/>
              <a:ext cx="57245" cy="34592"/>
            </a:xfrm>
            <a:custGeom>
              <a:avLst/>
              <a:gdLst/>
              <a:ahLst/>
              <a:cxnLst/>
              <a:rect l="l" t="t" r="r" b="b"/>
              <a:pathLst>
                <a:path w="983" h="594" extrusionOk="0">
                  <a:moveTo>
                    <a:pt x="1" y="0"/>
                  </a:moveTo>
                  <a:cubicBezTo>
                    <a:pt x="252" y="297"/>
                    <a:pt x="594" y="434"/>
                    <a:pt x="982" y="320"/>
                  </a:cubicBezTo>
                  <a:cubicBezTo>
                    <a:pt x="663" y="594"/>
                    <a:pt x="115" y="388"/>
                    <a:pt x="1" y="0"/>
                  </a:cubicBezTo>
                  <a:close/>
                </a:path>
              </a:pathLst>
            </a:custGeom>
            <a:solidFill>
              <a:srgbClr val="D7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8"/>
            <p:cNvSpPr/>
            <p:nvPr/>
          </p:nvSpPr>
          <p:spPr>
            <a:xfrm>
              <a:off x="7455974" y="2441753"/>
              <a:ext cx="202134" cy="204754"/>
            </a:xfrm>
            <a:custGeom>
              <a:avLst/>
              <a:gdLst/>
              <a:ahLst/>
              <a:cxnLst/>
              <a:rect l="l" t="t" r="r" b="b"/>
              <a:pathLst>
                <a:path w="3471" h="3516" extrusionOk="0">
                  <a:moveTo>
                    <a:pt x="1735" y="3516"/>
                  </a:moveTo>
                  <a:cubicBezTo>
                    <a:pt x="2694" y="3516"/>
                    <a:pt x="3470" y="2717"/>
                    <a:pt x="3470" y="1758"/>
                  </a:cubicBezTo>
                  <a:cubicBezTo>
                    <a:pt x="3470" y="777"/>
                    <a:pt x="2694" y="1"/>
                    <a:pt x="1735" y="1"/>
                  </a:cubicBezTo>
                  <a:cubicBezTo>
                    <a:pt x="777" y="1"/>
                    <a:pt x="1" y="777"/>
                    <a:pt x="1" y="1758"/>
                  </a:cubicBezTo>
                  <a:cubicBezTo>
                    <a:pt x="1" y="2717"/>
                    <a:pt x="777" y="3516"/>
                    <a:pt x="1735" y="35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8"/>
            <p:cNvSpPr/>
            <p:nvPr/>
          </p:nvSpPr>
          <p:spPr>
            <a:xfrm>
              <a:off x="7503843" y="2445771"/>
              <a:ext cx="130330" cy="178141"/>
            </a:xfrm>
            <a:custGeom>
              <a:avLst/>
              <a:gdLst/>
              <a:ahLst/>
              <a:cxnLst/>
              <a:rect l="l" t="t" r="r" b="b"/>
              <a:pathLst>
                <a:path w="2238" h="3059" extrusionOk="0">
                  <a:moveTo>
                    <a:pt x="23" y="1530"/>
                  </a:moveTo>
                  <a:cubicBezTo>
                    <a:pt x="0" y="2374"/>
                    <a:pt x="571" y="3013"/>
                    <a:pt x="1142" y="3036"/>
                  </a:cubicBezTo>
                  <a:cubicBezTo>
                    <a:pt x="1781" y="3059"/>
                    <a:pt x="2237" y="2192"/>
                    <a:pt x="2237" y="1530"/>
                  </a:cubicBezTo>
                  <a:cubicBezTo>
                    <a:pt x="2237" y="822"/>
                    <a:pt x="1781" y="0"/>
                    <a:pt x="1142" y="0"/>
                  </a:cubicBezTo>
                  <a:cubicBezTo>
                    <a:pt x="548" y="23"/>
                    <a:pt x="206" y="708"/>
                    <a:pt x="183" y="754"/>
                  </a:cubicBezTo>
                  <a:lnTo>
                    <a:pt x="868" y="1301"/>
                  </a:lnTo>
                  <a:cubicBezTo>
                    <a:pt x="594" y="1370"/>
                    <a:pt x="297" y="1438"/>
                    <a:pt x="23" y="153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8"/>
            <p:cNvSpPr/>
            <p:nvPr/>
          </p:nvSpPr>
          <p:spPr>
            <a:xfrm>
              <a:off x="7580946" y="2554787"/>
              <a:ext cx="27953" cy="27953"/>
            </a:xfrm>
            <a:custGeom>
              <a:avLst/>
              <a:gdLst/>
              <a:ahLst/>
              <a:cxnLst/>
              <a:rect l="l" t="t" r="r" b="b"/>
              <a:pathLst>
                <a:path w="480" h="480" extrusionOk="0">
                  <a:moveTo>
                    <a:pt x="434" y="91"/>
                  </a:moveTo>
                  <a:cubicBezTo>
                    <a:pt x="479" y="160"/>
                    <a:pt x="434" y="434"/>
                    <a:pt x="274" y="457"/>
                  </a:cubicBezTo>
                  <a:cubicBezTo>
                    <a:pt x="137" y="479"/>
                    <a:pt x="0" y="365"/>
                    <a:pt x="0" y="274"/>
                  </a:cubicBezTo>
                  <a:cubicBezTo>
                    <a:pt x="23" y="137"/>
                    <a:pt x="343" y="0"/>
                    <a:pt x="434" y="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8"/>
            <p:cNvSpPr/>
            <p:nvPr/>
          </p:nvSpPr>
          <p:spPr>
            <a:xfrm>
              <a:off x="7869384" y="2502900"/>
              <a:ext cx="147567" cy="190137"/>
            </a:xfrm>
            <a:custGeom>
              <a:avLst/>
              <a:gdLst/>
              <a:ahLst/>
              <a:cxnLst/>
              <a:rect l="l" t="t" r="r" b="b"/>
              <a:pathLst>
                <a:path w="2534" h="3265" extrusionOk="0">
                  <a:moveTo>
                    <a:pt x="23" y="1621"/>
                  </a:moveTo>
                  <a:cubicBezTo>
                    <a:pt x="0" y="2557"/>
                    <a:pt x="662" y="3242"/>
                    <a:pt x="1278" y="3265"/>
                  </a:cubicBezTo>
                  <a:cubicBezTo>
                    <a:pt x="2032" y="3265"/>
                    <a:pt x="2534" y="2352"/>
                    <a:pt x="2534" y="1621"/>
                  </a:cubicBezTo>
                  <a:cubicBezTo>
                    <a:pt x="2534" y="891"/>
                    <a:pt x="2009" y="1"/>
                    <a:pt x="1278" y="1"/>
                  </a:cubicBezTo>
                  <a:cubicBezTo>
                    <a:pt x="639" y="24"/>
                    <a:pt x="229" y="777"/>
                    <a:pt x="206" y="823"/>
                  </a:cubicBezTo>
                  <a:cubicBezTo>
                    <a:pt x="457" y="1005"/>
                    <a:pt x="708" y="1211"/>
                    <a:pt x="982" y="1393"/>
                  </a:cubicBezTo>
                  <a:cubicBezTo>
                    <a:pt x="662" y="1484"/>
                    <a:pt x="343" y="1553"/>
                    <a:pt x="23" y="162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8"/>
            <p:cNvSpPr/>
            <p:nvPr/>
          </p:nvSpPr>
          <p:spPr>
            <a:xfrm>
              <a:off x="7957086" y="2619894"/>
              <a:ext cx="31971" cy="30632"/>
            </a:xfrm>
            <a:custGeom>
              <a:avLst/>
              <a:gdLst/>
              <a:ahLst/>
              <a:cxnLst/>
              <a:rect l="l" t="t" r="r" b="b"/>
              <a:pathLst>
                <a:path w="549" h="526" extrusionOk="0">
                  <a:moveTo>
                    <a:pt x="480" y="92"/>
                  </a:moveTo>
                  <a:cubicBezTo>
                    <a:pt x="549" y="160"/>
                    <a:pt x="480" y="457"/>
                    <a:pt x="297" y="480"/>
                  </a:cubicBezTo>
                  <a:cubicBezTo>
                    <a:pt x="161" y="525"/>
                    <a:pt x="1" y="389"/>
                    <a:pt x="1" y="297"/>
                  </a:cubicBezTo>
                  <a:cubicBezTo>
                    <a:pt x="1" y="160"/>
                    <a:pt x="389" y="0"/>
                    <a:pt x="480" y="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8"/>
            <p:cNvSpPr/>
            <p:nvPr/>
          </p:nvSpPr>
          <p:spPr>
            <a:xfrm>
              <a:off x="7825533" y="2465688"/>
              <a:ext cx="226010" cy="131669"/>
            </a:xfrm>
            <a:custGeom>
              <a:avLst/>
              <a:gdLst/>
              <a:ahLst/>
              <a:cxnLst/>
              <a:rect l="l" t="t" r="r" b="b"/>
              <a:pathLst>
                <a:path w="3881" h="2261" extrusionOk="0">
                  <a:moveTo>
                    <a:pt x="91" y="1484"/>
                  </a:moveTo>
                  <a:cubicBezTo>
                    <a:pt x="46" y="1530"/>
                    <a:pt x="0" y="1484"/>
                    <a:pt x="23" y="1439"/>
                  </a:cubicBezTo>
                  <a:cubicBezTo>
                    <a:pt x="160" y="1119"/>
                    <a:pt x="502" y="571"/>
                    <a:pt x="1164" y="297"/>
                  </a:cubicBezTo>
                  <a:cubicBezTo>
                    <a:pt x="1917" y="1"/>
                    <a:pt x="2602" y="275"/>
                    <a:pt x="2693" y="320"/>
                  </a:cubicBezTo>
                  <a:cubicBezTo>
                    <a:pt x="3241" y="526"/>
                    <a:pt x="3812" y="1051"/>
                    <a:pt x="3857" y="1621"/>
                  </a:cubicBezTo>
                  <a:cubicBezTo>
                    <a:pt x="3880" y="1804"/>
                    <a:pt x="3857" y="2260"/>
                    <a:pt x="3743" y="2260"/>
                  </a:cubicBezTo>
                  <a:cubicBezTo>
                    <a:pt x="3743" y="2260"/>
                    <a:pt x="3743" y="2260"/>
                    <a:pt x="3721" y="2260"/>
                  </a:cubicBezTo>
                  <a:cubicBezTo>
                    <a:pt x="3721" y="2260"/>
                    <a:pt x="3698" y="2260"/>
                    <a:pt x="3698" y="2238"/>
                  </a:cubicBezTo>
                  <a:cubicBezTo>
                    <a:pt x="3447" y="1416"/>
                    <a:pt x="2739" y="822"/>
                    <a:pt x="1895" y="754"/>
                  </a:cubicBezTo>
                  <a:cubicBezTo>
                    <a:pt x="1210" y="686"/>
                    <a:pt x="525" y="959"/>
                    <a:pt x="91" y="148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8"/>
            <p:cNvSpPr/>
            <p:nvPr/>
          </p:nvSpPr>
          <p:spPr>
            <a:xfrm>
              <a:off x="7845449" y="2276948"/>
              <a:ext cx="220711" cy="125031"/>
            </a:xfrm>
            <a:custGeom>
              <a:avLst/>
              <a:gdLst/>
              <a:ahLst/>
              <a:cxnLst/>
              <a:rect l="l" t="t" r="r" b="b"/>
              <a:pathLst>
                <a:path w="3790" h="2147" extrusionOk="0">
                  <a:moveTo>
                    <a:pt x="1804" y="1324"/>
                  </a:moveTo>
                  <a:cubicBezTo>
                    <a:pt x="2557" y="1370"/>
                    <a:pt x="3173" y="1735"/>
                    <a:pt x="3584" y="2055"/>
                  </a:cubicBezTo>
                  <a:cubicBezTo>
                    <a:pt x="3698" y="2146"/>
                    <a:pt x="3789" y="1941"/>
                    <a:pt x="3721" y="1758"/>
                  </a:cubicBezTo>
                  <a:cubicBezTo>
                    <a:pt x="3287" y="708"/>
                    <a:pt x="2534" y="23"/>
                    <a:pt x="1781" y="1"/>
                  </a:cubicBezTo>
                  <a:lnTo>
                    <a:pt x="1758" y="1"/>
                  </a:lnTo>
                  <a:cubicBezTo>
                    <a:pt x="1050" y="1"/>
                    <a:pt x="434" y="526"/>
                    <a:pt x="69" y="1416"/>
                  </a:cubicBezTo>
                  <a:cubicBezTo>
                    <a:pt x="0" y="1576"/>
                    <a:pt x="115" y="1804"/>
                    <a:pt x="229" y="1735"/>
                  </a:cubicBezTo>
                  <a:cubicBezTo>
                    <a:pt x="594" y="1507"/>
                    <a:pt x="1142" y="1279"/>
                    <a:pt x="1804" y="132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8"/>
            <p:cNvSpPr/>
            <p:nvPr/>
          </p:nvSpPr>
          <p:spPr>
            <a:xfrm>
              <a:off x="7822854" y="2449731"/>
              <a:ext cx="46588" cy="43967"/>
            </a:xfrm>
            <a:custGeom>
              <a:avLst/>
              <a:gdLst/>
              <a:ahLst/>
              <a:cxnLst/>
              <a:rect l="l" t="t" r="r" b="b"/>
              <a:pathLst>
                <a:path w="800" h="755" extrusionOk="0">
                  <a:moveTo>
                    <a:pt x="799" y="115"/>
                  </a:moveTo>
                  <a:cubicBezTo>
                    <a:pt x="434" y="183"/>
                    <a:pt x="160" y="389"/>
                    <a:pt x="46" y="754"/>
                  </a:cubicBezTo>
                  <a:cubicBezTo>
                    <a:pt x="0" y="366"/>
                    <a:pt x="434" y="1"/>
                    <a:pt x="799" y="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8"/>
            <p:cNvSpPr/>
            <p:nvPr/>
          </p:nvSpPr>
          <p:spPr>
            <a:xfrm>
              <a:off x="7463952" y="2419158"/>
              <a:ext cx="199455" cy="118392"/>
            </a:xfrm>
            <a:custGeom>
              <a:avLst/>
              <a:gdLst/>
              <a:ahLst/>
              <a:cxnLst/>
              <a:rect l="l" t="t" r="r" b="b"/>
              <a:pathLst>
                <a:path w="3425" h="2033" extrusionOk="0">
                  <a:moveTo>
                    <a:pt x="3333" y="1987"/>
                  </a:moveTo>
                  <a:cubicBezTo>
                    <a:pt x="3333" y="2032"/>
                    <a:pt x="3402" y="2009"/>
                    <a:pt x="3402" y="1964"/>
                  </a:cubicBezTo>
                  <a:cubicBezTo>
                    <a:pt x="3424" y="1621"/>
                    <a:pt x="3379" y="1028"/>
                    <a:pt x="2968" y="549"/>
                  </a:cubicBezTo>
                  <a:cubicBezTo>
                    <a:pt x="2488" y="24"/>
                    <a:pt x="1827" y="24"/>
                    <a:pt x="1735" y="24"/>
                  </a:cubicBezTo>
                  <a:cubicBezTo>
                    <a:pt x="1575" y="1"/>
                    <a:pt x="1050" y="24"/>
                    <a:pt x="617" y="389"/>
                  </a:cubicBezTo>
                  <a:cubicBezTo>
                    <a:pt x="206" y="731"/>
                    <a:pt x="1" y="1302"/>
                    <a:pt x="69" y="1348"/>
                  </a:cubicBezTo>
                  <a:cubicBezTo>
                    <a:pt x="69" y="1370"/>
                    <a:pt x="92" y="1348"/>
                    <a:pt x="115" y="1348"/>
                  </a:cubicBezTo>
                  <a:cubicBezTo>
                    <a:pt x="662" y="731"/>
                    <a:pt x="1484" y="457"/>
                    <a:pt x="2192" y="686"/>
                  </a:cubicBezTo>
                  <a:cubicBezTo>
                    <a:pt x="2762" y="868"/>
                    <a:pt x="3196" y="1348"/>
                    <a:pt x="3333" y="198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8"/>
            <p:cNvSpPr/>
            <p:nvPr/>
          </p:nvSpPr>
          <p:spPr>
            <a:xfrm>
              <a:off x="7651352" y="2433775"/>
              <a:ext cx="31971" cy="38610"/>
            </a:xfrm>
            <a:custGeom>
              <a:avLst/>
              <a:gdLst/>
              <a:ahLst/>
              <a:cxnLst/>
              <a:rect l="l" t="t" r="r" b="b"/>
              <a:pathLst>
                <a:path w="549" h="663" extrusionOk="0">
                  <a:moveTo>
                    <a:pt x="1" y="1"/>
                  </a:moveTo>
                  <a:cubicBezTo>
                    <a:pt x="298" y="24"/>
                    <a:pt x="549" y="389"/>
                    <a:pt x="412" y="663"/>
                  </a:cubicBezTo>
                  <a:cubicBezTo>
                    <a:pt x="412" y="366"/>
                    <a:pt x="252" y="13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8"/>
            <p:cNvSpPr/>
            <p:nvPr/>
          </p:nvSpPr>
          <p:spPr>
            <a:xfrm>
              <a:off x="7479908" y="2249054"/>
              <a:ext cx="212732" cy="115713"/>
            </a:xfrm>
            <a:custGeom>
              <a:avLst/>
              <a:gdLst/>
              <a:ahLst/>
              <a:cxnLst/>
              <a:rect l="l" t="t" r="r" b="b"/>
              <a:pathLst>
                <a:path w="3653" h="1987" extrusionOk="0">
                  <a:moveTo>
                    <a:pt x="3401" y="1918"/>
                  </a:moveTo>
                  <a:cubicBezTo>
                    <a:pt x="3493" y="1986"/>
                    <a:pt x="3652" y="1826"/>
                    <a:pt x="3630" y="1689"/>
                  </a:cubicBezTo>
                  <a:cubicBezTo>
                    <a:pt x="3470" y="822"/>
                    <a:pt x="2991" y="206"/>
                    <a:pt x="2306" y="46"/>
                  </a:cubicBezTo>
                  <a:cubicBezTo>
                    <a:pt x="2214" y="23"/>
                    <a:pt x="2078" y="0"/>
                    <a:pt x="1963" y="0"/>
                  </a:cubicBezTo>
                  <a:cubicBezTo>
                    <a:pt x="1324" y="0"/>
                    <a:pt x="640" y="411"/>
                    <a:pt x="92" y="1096"/>
                  </a:cubicBezTo>
                  <a:cubicBezTo>
                    <a:pt x="0" y="1233"/>
                    <a:pt x="46" y="1415"/>
                    <a:pt x="183" y="1370"/>
                  </a:cubicBezTo>
                  <a:cubicBezTo>
                    <a:pt x="640" y="1187"/>
                    <a:pt x="1279" y="1050"/>
                    <a:pt x="1986" y="1187"/>
                  </a:cubicBezTo>
                  <a:cubicBezTo>
                    <a:pt x="2648" y="1301"/>
                    <a:pt x="3105" y="1621"/>
                    <a:pt x="3401" y="19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8"/>
            <p:cNvSpPr/>
            <p:nvPr/>
          </p:nvSpPr>
          <p:spPr>
            <a:xfrm>
              <a:off x="7711218" y="2880438"/>
              <a:ext cx="22653" cy="22653"/>
            </a:xfrm>
            <a:custGeom>
              <a:avLst/>
              <a:gdLst/>
              <a:ahLst/>
              <a:cxnLst/>
              <a:rect l="l" t="t" r="r" b="b"/>
              <a:pathLst>
                <a:path w="389" h="389" extrusionOk="0">
                  <a:moveTo>
                    <a:pt x="46" y="46"/>
                  </a:moveTo>
                  <a:cubicBezTo>
                    <a:pt x="0" y="92"/>
                    <a:pt x="0" y="274"/>
                    <a:pt x="114" y="343"/>
                  </a:cubicBezTo>
                  <a:cubicBezTo>
                    <a:pt x="205" y="388"/>
                    <a:pt x="342" y="343"/>
                    <a:pt x="365" y="297"/>
                  </a:cubicBezTo>
                  <a:cubicBezTo>
                    <a:pt x="388" y="206"/>
                    <a:pt x="114" y="0"/>
                    <a:pt x="46" y="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8"/>
            <p:cNvSpPr/>
            <p:nvPr/>
          </p:nvSpPr>
          <p:spPr>
            <a:xfrm>
              <a:off x="8244184" y="2554787"/>
              <a:ext cx="198115" cy="259204"/>
            </a:xfrm>
            <a:custGeom>
              <a:avLst/>
              <a:gdLst/>
              <a:ahLst/>
              <a:cxnLst/>
              <a:rect l="l" t="t" r="r" b="b"/>
              <a:pathLst>
                <a:path w="3402" h="4451" extrusionOk="0">
                  <a:moveTo>
                    <a:pt x="69" y="1324"/>
                  </a:moveTo>
                  <a:lnTo>
                    <a:pt x="1" y="3972"/>
                  </a:lnTo>
                  <a:cubicBezTo>
                    <a:pt x="69" y="3994"/>
                    <a:pt x="1325" y="4451"/>
                    <a:pt x="2352" y="3629"/>
                  </a:cubicBezTo>
                  <a:cubicBezTo>
                    <a:pt x="3014" y="3104"/>
                    <a:pt x="3402" y="2191"/>
                    <a:pt x="3151" y="1324"/>
                  </a:cubicBezTo>
                  <a:cubicBezTo>
                    <a:pt x="3128" y="1210"/>
                    <a:pt x="2831" y="183"/>
                    <a:pt x="1964" y="23"/>
                  </a:cubicBezTo>
                  <a:cubicBezTo>
                    <a:pt x="1873" y="0"/>
                    <a:pt x="1804" y="0"/>
                    <a:pt x="1713" y="0"/>
                  </a:cubicBezTo>
                  <a:cubicBezTo>
                    <a:pt x="1051" y="0"/>
                    <a:pt x="343" y="502"/>
                    <a:pt x="69" y="1324"/>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8"/>
            <p:cNvSpPr/>
            <p:nvPr/>
          </p:nvSpPr>
          <p:spPr>
            <a:xfrm>
              <a:off x="7231361" y="1734606"/>
              <a:ext cx="1293399" cy="921219"/>
            </a:xfrm>
            <a:custGeom>
              <a:avLst/>
              <a:gdLst/>
              <a:ahLst/>
              <a:cxnLst/>
              <a:rect l="l" t="t" r="r" b="b"/>
              <a:pathLst>
                <a:path w="22210" h="15819" extrusionOk="0">
                  <a:moveTo>
                    <a:pt x="1758" y="8560"/>
                  </a:moveTo>
                  <a:cubicBezTo>
                    <a:pt x="2077" y="9610"/>
                    <a:pt x="6254" y="9496"/>
                    <a:pt x="14312" y="8218"/>
                  </a:cubicBezTo>
                  <a:cubicBezTo>
                    <a:pt x="14289" y="9199"/>
                    <a:pt x="14403" y="11277"/>
                    <a:pt x="15681" y="13331"/>
                  </a:cubicBezTo>
                  <a:cubicBezTo>
                    <a:pt x="16252" y="14198"/>
                    <a:pt x="16868" y="14860"/>
                    <a:pt x="17393" y="15317"/>
                  </a:cubicBezTo>
                  <a:cubicBezTo>
                    <a:pt x="17690" y="14723"/>
                    <a:pt x="18238" y="14335"/>
                    <a:pt x="18831" y="14289"/>
                  </a:cubicBezTo>
                  <a:cubicBezTo>
                    <a:pt x="19630" y="14244"/>
                    <a:pt x="20429" y="14883"/>
                    <a:pt x="20611" y="15819"/>
                  </a:cubicBezTo>
                  <a:cubicBezTo>
                    <a:pt x="22209" y="12121"/>
                    <a:pt x="21775" y="8332"/>
                    <a:pt x="19584" y="6323"/>
                  </a:cubicBezTo>
                  <a:cubicBezTo>
                    <a:pt x="19105" y="5890"/>
                    <a:pt x="18169" y="5205"/>
                    <a:pt x="16617" y="4885"/>
                  </a:cubicBezTo>
                  <a:cubicBezTo>
                    <a:pt x="16503" y="4634"/>
                    <a:pt x="14996" y="686"/>
                    <a:pt x="11504" y="92"/>
                  </a:cubicBezTo>
                  <a:cubicBezTo>
                    <a:pt x="11207" y="24"/>
                    <a:pt x="10888" y="1"/>
                    <a:pt x="10591" y="1"/>
                  </a:cubicBezTo>
                  <a:cubicBezTo>
                    <a:pt x="7806" y="1"/>
                    <a:pt x="5569" y="2124"/>
                    <a:pt x="5433" y="2261"/>
                  </a:cubicBezTo>
                  <a:cubicBezTo>
                    <a:pt x="4154" y="3493"/>
                    <a:pt x="4086" y="4543"/>
                    <a:pt x="2328" y="5639"/>
                  </a:cubicBezTo>
                  <a:cubicBezTo>
                    <a:pt x="1119" y="6392"/>
                    <a:pt x="0" y="6620"/>
                    <a:pt x="46" y="6963"/>
                  </a:cubicBezTo>
                  <a:cubicBezTo>
                    <a:pt x="91" y="7282"/>
                    <a:pt x="1119" y="7419"/>
                    <a:pt x="2328" y="7465"/>
                  </a:cubicBezTo>
                  <a:cubicBezTo>
                    <a:pt x="1872" y="7921"/>
                    <a:pt x="1689" y="8286"/>
                    <a:pt x="1758" y="856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8"/>
            <p:cNvSpPr/>
            <p:nvPr/>
          </p:nvSpPr>
          <p:spPr>
            <a:xfrm>
              <a:off x="7590205" y="1872856"/>
              <a:ext cx="319070" cy="255302"/>
            </a:xfrm>
            <a:custGeom>
              <a:avLst/>
              <a:gdLst/>
              <a:ahLst/>
              <a:cxnLst/>
              <a:rect l="l" t="t" r="r" b="b"/>
              <a:pathLst>
                <a:path w="5479" h="4384" extrusionOk="0">
                  <a:moveTo>
                    <a:pt x="2512" y="731"/>
                  </a:moveTo>
                  <a:cubicBezTo>
                    <a:pt x="503" y="1895"/>
                    <a:pt x="1" y="2375"/>
                    <a:pt x="69" y="2557"/>
                  </a:cubicBezTo>
                  <a:cubicBezTo>
                    <a:pt x="184" y="2854"/>
                    <a:pt x="2010" y="2238"/>
                    <a:pt x="2124" y="2557"/>
                  </a:cubicBezTo>
                  <a:cubicBezTo>
                    <a:pt x="2238" y="2831"/>
                    <a:pt x="777" y="3447"/>
                    <a:pt x="891" y="3812"/>
                  </a:cubicBezTo>
                  <a:cubicBezTo>
                    <a:pt x="1051" y="4383"/>
                    <a:pt x="5114" y="3858"/>
                    <a:pt x="5114" y="3470"/>
                  </a:cubicBezTo>
                  <a:cubicBezTo>
                    <a:pt x="5114" y="3265"/>
                    <a:pt x="4018" y="3242"/>
                    <a:pt x="3973" y="2854"/>
                  </a:cubicBezTo>
                  <a:cubicBezTo>
                    <a:pt x="3904" y="2375"/>
                    <a:pt x="5479" y="1872"/>
                    <a:pt x="5411" y="1644"/>
                  </a:cubicBezTo>
                  <a:cubicBezTo>
                    <a:pt x="5342" y="1370"/>
                    <a:pt x="3242" y="1895"/>
                    <a:pt x="3128" y="1553"/>
                  </a:cubicBezTo>
                  <a:cubicBezTo>
                    <a:pt x="3014" y="1233"/>
                    <a:pt x="5045" y="297"/>
                    <a:pt x="4954" y="115"/>
                  </a:cubicBezTo>
                  <a:cubicBezTo>
                    <a:pt x="4908" y="1"/>
                    <a:pt x="4269" y="138"/>
                    <a:pt x="2512" y="73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8"/>
            <p:cNvSpPr/>
            <p:nvPr/>
          </p:nvSpPr>
          <p:spPr>
            <a:xfrm>
              <a:off x="8165800" y="2201184"/>
              <a:ext cx="180820" cy="259262"/>
            </a:xfrm>
            <a:custGeom>
              <a:avLst/>
              <a:gdLst/>
              <a:ahLst/>
              <a:cxnLst/>
              <a:rect l="l" t="t" r="r" b="b"/>
              <a:pathLst>
                <a:path w="3105" h="4452" extrusionOk="0">
                  <a:moveTo>
                    <a:pt x="46" y="1712"/>
                  </a:moveTo>
                  <a:cubicBezTo>
                    <a:pt x="114" y="3036"/>
                    <a:pt x="822" y="4246"/>
                    <a:pt x="1119" y="4178"/>
                  </a:cubicBezTo>
                  <a:cubicBezTo>
                    <a:pt x="1415" y="4109"/>
                    <a:pt x="1187" y="2717"/>
                    <a:pt x="1484" y="2648"/>
                  </a:cubicBezTo>
                  <a:cubicBezTo>
                    <a:pt x="1826" y="2580"/>
                    <a:pt x="2306" y="4451"/>
                    <a:pt x="2648" y="4406"/>
                  </a:cubicBezTo>
                  <a:cubicBezTo>
                    <a:pt x="3105" y="4337"/>
                    <a:pt x="3036" y="777"/>
                    <a:pt x="2648" y="731"/>
                  </a:cubicBezTo>
                  <a:cubicBezTo>
                    <a:pt x="2397" y="708"/>
                    <a:pt x="2260" y="1872"/>
                    <a:pt x="1803" y="1895"/>
                  </a:cubicBezTo>
                  <a:cubicBezTo>
                    <a:pt x="1210" y="1918"/>
                    <a:pt x="845" y="1"/>
                    <a:pt x="411" y="46"/>
                  </a:cubicBezTo>
                  <a:cubicBezTo>
                    <a:pt x="137" y="92"/>
                    <a:pt x="0" y="982"/>
                    <a:pt x="46" y="171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8"/>
            <p:cNvSpPr/>
            <p:nvPr/>
          </p:nvSpPr>
          <p:spPr>
            <a:xfrm>
              <a:off x="7572968" y="2739509"/>
              <a:ext cx="311091" cy="188798"/>
            </a:xfrm>
            <a:custGeom>
              <a:avLst/>
              <a:gdLst/>
              <a:ahLst/>
              <a:cxnLst/>
              <a:rect l="l" t="t" r="r" b="b"/>
              <a:pathLst>
                <a:path w="5342" h="3242" extrusionOk="0">
                  <a:moveTo>
                    <a:pt x="5227" y="1370"/>
                  </a:moveTo>
                  <a:cubicBezTo>
                    <a:pt x="5182" y="1051"/>
                    <a:pt x="4953" y="754"/>
                    <a:pt x="4657" y="571"/>
                  </a:cubicBezTo>
                  <a:cubicBezTo>
                    <a:pt x="4405" y="777"/>
                    <a:pt x="3972" y="1096"/>
                    <a:pt x="3356" y="1233"/>
                  </a:cubicBezTo>
                  <a:cubicBezTo>
                    <a:pt x="3082" y="1302"/>
                    <a:pt x="2374" y="1462"/>
                    <a:pt x="1666" y="1119"/>
                  </a:cubicBezTo>
                  <a:cubicBezTo>
                    <a:pt x="1461" y="1028"/>
                    <a:pt x="1187" y="891"/>
                    <a:pt x="1073" y="571"/>
                  </a:cubicBezTo>
                  <a:cubicBezTo>
                    <a:pt x="982" y="343"/>
                    <a:pt x="1050" y="138"/>
                    <a:pt x="1096" y="1"/>
                  </a:cubicBezTo>
                  <a:cubicBezTo>
                    <a:pt x="1073" y="1"/>
                    <a:pt x="1050" y="1"/>
                    <a:pt x="1027" y="1"/>
                  </a:cubicBezTo>
                  <a:cubicBezTo>
                    <a:pt x="571" y="46"/>
                    <a:pt x="206" y="571"/>
                    <a:pt x="92" y="1005"/>
                  </a:cubicBezTo>
                  <a:cubicBezTo>
                    <a:pt x="0" y="1393"/>
                    <a:pt x="114" y="1804"/>
                    <a:pt x="320" y="2169"/>
                  </a:cubicBezTo>
                  <a:cubicBezTo>
                    <a:pt x="1689" y="1599"/>
                    <a:pt x="2990" y="1735"/>
                    <a:pt x="3584" y="2466"/>
                  </a:cubicBezTo>
                  <a:cubicBezTo>
                    <a:pt x="3698" y="2603"/>
                    <a:pt x="3858" y="2854"/>
                    <a:pt x="3926" y="3242"/>
                  </a:cubicBezTo>
                  <a:cubicBezTo>
                    <a:pt x="4154" y="3128"/>
                    <a:pt x="4428" y="2968"/>
                    <a:pt x="4679" y="2694"/>
                  </a:cubicBezTo>
                  <a:cubicBezTo>
                    <a:pt x="4908" y="2443"/>
                    <a:pt x="5341" y="1964"/>
                    <a:pt x="5227" y="137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8"/>
            <p:cNvSpPr/>
            <p:nvPr/>
          </p:nvSpPr>
          <p:spPr>
            <a:xfrm>
              <a:off x="7607501" y="2859182"/>
              <a:ext cx="191477" cy="93060"/>
            </a:xfrm>
            <a:custGeom>
              <a:avLst/>
              <a:gdLst/>
              <a:ahLst/>
              <a:cxnLst/>
              <a:rect l="l" t="t" r="r" b="b"/>
              <a:pathLst>
                <a:path w="3288" h="1598" extrusionOk="0">
                  <a:moveTo>
                    <a:pt x="1735" y="160"/>
                  </a:moveTo>
                  <a:cubicBezTo>
                    <a:pt x="937" y="0"/>
                    <a:pt x="297" y="320"/>
                    <a:pt x="1" y="502"/>
                  </a:cubicBezTo>
                  <a:cubicBezTo>
                    <a:pt x="229" y="753"/>
                    <a:pt x="503" y="959"/>
                    <a:pt x="754" y="1118"/>
                  </a:cubicBezTo>
                  <a:cubicBezTo>
                    <a:pt x="1553" y="1598"/>
                    <a:pt x="2397" y="1484"/>
                    <a:pt x="2671" y="1415"/>
                  </a:cubicBezTo>
                  <a:cubicBezTo>
                    <a:pt x="2785" y="1392"/>
                    <a:pt x="3014" y="1347"/>
                    <a:pt x="3288" y="1210"/>
                  </a:cubicBezTo>
                  <a:cubicBezTo>
                    <a:pt x="3105" y="959"/>
                    <a:pt x="2626" y="342"/>
                    <a:pt x="1735" y="16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8"/>
            <p:cNvSpPr/>
            <p:nvPr/>
          </p:nvSpPr>
          <p:spPr>
            <a:xfrm>
              <a:off x="7591545" y="2832568"/>
              <a:ext cx="210112" cy="97078"/>
            </a:xfrm>
            <a:custGeom>
              <a:avLst/>
              <a:gdLst/>
              <a:ahLst/>
              <a:cxnLst/>
              <a:rect l="l" t="t" r="r" b="b"/>
              <a:pathLst>
                <a:path w="3608" h="1667" extrusionOk="0">
                  <a:moveTo>
                    <a:pt x="1" y="571"/>
                  </a:moveTo>
                  <a:cubicBezTo>
                    <a:pt x="92" y="708"/>
                    <a:pt x="183" y="822"/>
                    <a:pt x="275" y="959"/>
                  </a:cubicBezTo>
                  <a:cubicBezTo>
                    <a:pt x="571" y="777"/>
                    <a:pt x="1211" y="457"/>
                    <a:pt x="2009" y="617"/>
                  </a:cubicBezTo>
                  <a:cubicBezTo>
                    <a:pt x="2900" y="799"/>
                    <a:pt x="3379" y="1416"/>
                    <a:pt x="3562" y="1667"/>
                  </a:cubicBezTo>
                  <a:cubicBezTo>
                    <a:pt x="3562" y="1667"/>
                    <a:pt x="3584" y="1667"/>
                    <a:pt x="3607" y="1644"/>
                  </a:cubicBezTo>
                  <a:cubicBezTo>
                    <a:pt x="3539" y="1256"/>
                    <a:pt x="3379" y="1005"/>
                    <a:pt x="3265" y="868"/>
                  </a:cubicBezTo>
                  <a:cubicBezTo>
                    <a:pt x="2671" y="137"/>
                    <a:pt x="1370" y="1"/>
                    <a:pt x="1" y="571"/>
                  </a:cubicBezTo>
                  <a:close/>
                </a:path>
              </a:pathLst>
            </a:custGeom>
            <a:solidFill>
              <a:srgbClr val="FEF7EA">
                <a:alpha val="3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8"/>
            <p:cNvSpPr/>
            <p:nvPr/>
          </p:nvSpPr>
          <p:spPr>
            <a:xfrm>
              <a:off x="7630096" y="2739509"/>
              <a:ext cx="214072" cy="85140"/>
            </a:xfrm>
            <a:custGeom>
              <a:avLst/>
              <a:gdLst/>
              <a:ahLst/>
              <a:cxnLst/>
              <a:rect l="l" t="t" r="r" b="b"/>
              <a:pathLst>
                <a:path w="3676" h="1462" extrusionOk="0">
                  <a:moveTo>
                    <a:pt x="92" y="571"/>
                  </a:moveTo>
                  <a:cubicBezTo>
                    <a:pt x="206" y="891"/>
                    <a:pt x="480" y="1028"/>
                    <a:pt x="685" y="1119"/>
                  </a:cubicBezTo>
                  <a:cubicBezTo>
                    <a:pt x="1393" y="1462"/>
                    <a:pt x="2101" y="1302"/>
                    <a:pt x="2375" y="1233"/>
                  </a:cubicBezTo>
                  <a:cubicBezTo>
                    <a:pt x="2991" y="1096"/>
                    <a:pt x="3424" y="777"/>
                    <a:pt x="3676" y="571"/>
                  </a:cubicBezTo>
                  <a:cubicBezTo>
                    <a:pt x="3607" y="526"/>
                    <a:pt x="3516" y="480"/>
                    <a:pt x="3424" y="434"/>
                  </a:cubicBezTo>
                  <a:cubicBezTo>
                    <a:pt x="2671" y="206"/>
                    <a:pt x="2306" y="937"/>
                    <a:pt x="1484" y="777"/>
                  </a:cubicBezTo>
                  <a:cubicBezTo>
                    <a:pt x="1096" y="686"/>
                    <a:pt x="868" y="480"/>
                    <a:pt x="663" y="297"/>
                  </a:cubicBezTo>
                  <a:cubicBezTo>
                    <a:pt x="549" y="229"/>
                    <a:pt x="434" y="138"/>
                    <a:pt x="297" y="24"/>
                  </a:cubicBezTo>
                  <a:cubicBezTo>
                    <a:pt x="252" y="1"/>
                    <a:pt x="183" y="1"/>
                    <a:pt x="115" y="1"/>
                  </a:cubicBezTo>
                  <a:cubicBezTo>
                    <a:pt x="69" y="138"/>
                    <a:pt x="1" y="343"/>
                    <a:pt x="92" y="5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8"/>
            <p:cNvSpPr/>
            <p:nvPr/>
          </p:nvSpPr>
          <p:spPr>
            <a:xfrm>
              <a:off x="7001391" y="2528174"/>
              <a:ext cx="166203" cy="178199"/>
            </a:xfrm>
            <a:custGeom>
              <a:avLst/>
              <a:gdLst/>
              <a:ahLst/>
              <a:cxnLst/>
              <a:rect l="l" t="t" r="r" b="b"/>
              <a:pathLst>
                <a:path w="2854" h="3060" extrusionOk="0">
                  <a:moveTo>
                    <a:pt x="2853" y="1"/>
                  </a:moveTo>
                  <a:cubicBezTo>
                    <a:pt x="2192" y="1256"/>
                    <a:pt x="1210" y="2260"/>
                    <a:pt x="0" y="2968"/>
                  </a:cubicBezTo>
                  <a:cubicBezTo>
                    <a:pt x="23" y="3013"/>
                    <a:pt x="46" y="3036"/>
                    <a:pt x="92" y="3059"/>
                  </a:cubicBezTo>
                  <a:cubicBezTo>
                    <a:pt x="1370" y="2488"/>
                    <a:pt x="2420" y="1347"/>
                    <a:pt x="2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8"/>
            <p:cNvSpPr/>
            <p:nvPr/>
          </p:nvSpPr>
          <p:spPr>
            <a:xfrm>
              <a:off x="8531341" y="2843225"/>
              <a:ext cx="99757" cy="243306"/>
            </a:xfrm>
            <a:custGeom>
              <a:avLst/>
              <a:gdLst/>
              <a:ahLst/>
              <a:cxnLst/>
              <a:rect l="l" t="t" r="r" b="b"/>
              <a:pathLst>
                <a:path w="1713" h="4178" extrusionOk="0">
                  <a:moveTo>
                    <a:pt x="114" y="0"/>
                  </a:moveTo>
                  <a:cubicBezTo>
                    <a:pt x="92" y="23"/>
                    <a:pt x="46" y="23"/>
                    <a:pt x="0" y="46"/>
                  </a:cubicBezTo>
                  <a:cubicBezTo>
                    <a:pt x="251" y="1507"/>
                    <a:pt x="822" y="2922"/>
                    <a:pt x="1644" y="4177"/>
                  </a:cubicBezTo>
                  <a:cubicBezTo>
                    <a:pt x="1667" y="4154"/>
                    <a:pt x="1689" y="4154"/>
                    <a:pt x="1712" y="4154"/>
                  </a:cubicBezTo>
                  <a:cubicBezTo>
                    <a:pt x="1689" y="4086"/>
                    <a:pt x="1644" y="3995"/>
                    <a:pt x="1598" y="3926"/>
                  </a:cubicBezTo>
                  <a:cubicBezTo>
                    <a:pt x="982" y="2671"/>
                    <a:pt x="502" y="1347"/>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8"/>
            <p:cNvSpPr/>
            <p:nvPr/>
          </p:nvSpPr>
          <p:spPr>
            <a:xfrm>
              <a:off x="7018687" y="2629212"/>
              <a:ext cx="475896" cy="509149"/>
            </a:xfrm>
            <a:custGeom>
              <a:avLst/>
              <a:gdLst/>
              <a:ahLst/>
              <a:cxnLst/>
              <a:rect l="l" t="t" r="r" b="b"/>
              <a:pathLst>
                <a:path w="8172" h="8743" extrusionOk="0">
                  <a:moveTo>
                    <a:pt x="8172" y="8742"/>
                  </a:moveTo>
                  <a:cubicBezTo>
                    <a:pt x="5547" y="5775"/>
                    <a:pt x="2785" y="2853"/>
                    <a:pt x="23" y="0"/>
                  </a:cubicBezTo>
                  <a:cubicBezTo>
                    <a:pt x="23" y="0"/>
                    <a:pt x="0" y="23"/>
                    <a:pt x="0" y="23"/>
                  </a:cubicBezTo>
                  <a:cubicBezTo>
                    <a:pt x="2579" y="3036"/>
                    <a:pt x="5341" y="5958"/>
                    <a:pt x="8172" y="874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8"/>
            <p:cNvSpPr/>
            <p:nvPr/>
          </p:nvSpPr>
          <p:spPr>
            <a:xfrm>
              <a:off x="7681926" y="2984096"/>
              <a:ext cx="206094" cy="171560"/>
            </a:xfrm>
            <a:custGeom>
              <a:avLst/>
              <a:gdLst/>
              <a:ahLst/>
              <a:cxnLst/>
              <a:rect l="l" t="t" r="r" b="b"/>
              <a:pathLst>
                <a:path w="3539" h="2946" extrusionOk="0">
                  <a:moveTo>
                    <a:pt x="2717" y="2009"/>
                  </a:moveTo>
                  <a:cubicBezTo>
                    <a:pt x="3242" y="1530"/>
                    <a:pt x="3448" y="959"/>
                    <a:pt x="3539" y="663"/>
                  </a:cubicBezTo>
                  <a:cubicBezTo>
                    <a:pt x="2352" y="457"/>
                    <a:pt x="1188" y="229"/>
                    <a:pt x="1" y="1"/>
                  </a:cubicBezTo>
                  <a:lnTo>
                    <a:pt x="115" y="2626"/>
                  </a:lnTo>
                  <a:cubicBezTo>
                    <a:pt x="298" y="2648"/>
                    <a:pt x="1667" y="2945"/>
                    <a:pt x="2717" y="2009"/>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8"/>
            <p:cNvSpPr/>
            <p:nvPr/>
          </p:nvSpPr>
          <p:spPr>
            <a:xfrm>
              <a:off x="7681926" y="2984096"/>
              <a:ext cx="206094" cy="171560"/>
            </a:xfrm>
            <a:custGeom>
              <a:avLst/>
              <a:gdLst/>
              <a:ahLst/>
              <a:cxnLst/>
              <a:rect l="l" t="t" r="r" b="b"/>
              <a:pathLst>
                <a:path w="3539" h="2946" extrusionOk="0">
                  <a:moveTo>
                    <a:pt x="1" y="1"/>
                  </a:moveTo>
                  <a:cubicBezTo>
                    <a:pt x="47" y="868"/>
                    <a:pt x="92" y="1758"/>
                    <a:pt x="115" y="2626"/>
                  </a:cubicBezTo>
                  <a:cubicBezTo>
                    <a:pt x="298" y="2648"/>
                    <a:pt x="1667" y="2945"/>
                    <a:pt x="2717" y="2009"/>
                  </a:cubicBezTo>
                  <a:cubicBezTo>
                    <a:pt x="3242" y="1530"/>
                    <a:pt x="3448" y="959"/>
                    <a:pt x="3539" y="663"/>
                  </a:cubicBezTo>
                  <a:cubicBezTo>
                    <a:pt x="2352" y="457"/>
                    <a:pt x="1188" y="229"/>
                    <a:pt x="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8"/>
            <p:cNvSpPr/>
            <p:nvPr/>
          </p:nvSpPr>
          <p:spPr>
            <a:xfrm>
              <a:off x="8266838" y="2589321"/>
              <a:ext cx="138250" cy="150246"/>
            </a:xfrm>
            <a:custGeom>
              <a:avLst/>
              <a:gdLst/>
              <a:ahLst/>
              <a:cxnLst/>
              <a:rect l="l" t="t" r="r" b="b"/>
              <a:pathLst>
                <a:path w="2374" h="2580" extrusionOk="0">
                  <a:moveTo>
                    <a:pt x="2374" y="1416"/>
                  </a:moveTo>
                  <a:cubicBezTo>
                    <a:pt x="2031" y="183"/>
                    <a:pt x="502" y="229"/>
                    <a:pt x="160" y="1416"/>
                  </a:cubicBezTo>
                  <a:lnTo>
                    <a:pt x="46" y="1324"/>
                  </a:lnTo>
                  <a:cubicBezTo>
                    <a:pt x="845" y="982"/>
                    <a:pt x="1552" y="1941"/>
                    <a:pt x="936" y="2580"/>
                  </a:cubicBezTo>
                  <a:cubicBezTo>
                    <a:pt x="1392" y="1986"/>
                    <a:pt x="799" y="1165"/>
                    <a:pt x="114" y="1461"/>
                  </a:cubicBezTo>
                  <a:cubicBezTo>
                    <a:pt x="46" y="1484"/>
                    <a:pt x="0" y="1438"/>
                    <a:pt x="0" y="1370"/>
                  </a:cubicBezTo>
                  <a:cubicBezTo>
                    <a:pt x="342" y="46"/>
                    <a:pt x="2168" y="0"/>
                    <a:pt x="2374" y="1416"/>
                  </a:cubicBezTo>
                  <a:close/>
                </a:path>
              </a:pathLst>
            </a:custGeom>
            <a:solidFill>
              <a:srgbClr val="D7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8"/>
            <p:cNvSpPr/>
            <p:nvPr/>
          </p:nvSpPr>
          <p:spPr>
            <a:xfrm>
              <a:off x="7324363" y="3596903"/>
              <a:ext cx="67844" cy="85081"/>
            </a:xfrm>
            <a:custGeom>
              <a:avLst/>
              <a:gdLst/>
              <a:ahLst/>
              <a:cxnLst/>
              <a:rect l="l" t="t" r="r" b="b"/>
              <a:pathLst>
                <a:path w="1165" h="1461" extrusionOk="0">
                  <a:moveTo>
                    <a:pt x="1165" y="571"/>
                  </a:moveTo>
                  <a:cubicBezTo>
                    <a:pt x="1165" y="571"/>
                    <a:pt x="457" y="23"/>
                    <a:pt x="275" y="0"/>
                  </a:cubicBezTo>
                  <a:cubicBezTo>
                    <a:pt x="92" y="0"/>
                    <a:pt x="1" y="708"/>
                    <a:pt x="754" y="1461"/>
                  </a:cubicBezTo>
                  <a:cubicBezTo>
                    <a:pt x="1119" y="730"/>
                    <a:pt x="1165" y="571"/>
                    <a:pt x="1165" y="57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1" name="Google Shape;2281;p38"/>
          <p:cNvGrpSpPr/>
          <p:nvPr/>
        </p:nvGrpSpPr>
        <p:grpSpPr>
          <a:xfrm>
            <a:off x="62104" y="1734606"/>
            <a:ext cx="2085628" cy="3325801"/>
            <a:chOff x="62104" y="1734606"/>
            <a:chExt cx="2085628" cy="3325801"/>
          </a:xfrm>
        </p:grpSpPr>
        <p:sp>
          <p:nvSpPr>
            <p:cNvPr id="2282" name="Google Shape;2282;p38"/>
            <p:cNvSpPr/>
            <p:nvPr/>
          </p:nvSpPr>
          <p:spPr>
            <a:xfrm>
              <a:off x="640320" y="4822400"/>
              <a:ext cx="1175066" cy="238006"/>
            </a:xfrm>
            <a:custGeom>
              <a:avLst/>
              <a:gdLst/>
              <a:ahLst/>
              <a:cxnLst/>
              <a:rect l="l" t="t" r="r" b="b"/>
              <a:pathLst>
                <a:path w="20178" h="4087" extrusionOk="0">
                  <a:moveTo>
                    <a:pt x="10089" y="1"/>
                  </a:moveTo>
                  <a:cubicBezTo>
                    <a:pt x="4520" y="1"/>
                    <a:pt x="0" y="914"/>
                    <a:pt x="0" y="2032"/>
                  </a:cubicBezTo>
                  <a:cubicBezTo>
                    <a:pt x="0" y="3174"/>
                    <a:pt x="4520" y="4087"/>
                    <a:pt x="10089" y="4087"/>
                  </a:cubicBezTo>
                  <a:cubicBezTo>
                    <a:pt x="15658" y="4087"/>
                    <a:pt x="20178" y="3174"/>
                    <a:pt x="20178" y="2032"/>
                  </a:cubicBezTo>
                  <a:cubicBezTo>
                    <a:pt x="20178" y="914"/>
                    <a:pt x="15658" y="1"/>
                    <a:pt x="1008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8"/>
            <p:cNvSpPr/>
            <p:nvPr/>
          </p:nvSpPr>
          <p:spPr>
            <a:xfrm>
              <a:off x="1327493" y="3926513"/>
              <a:ext cx="448002" cy="1030235"/>
            </a:xfrm>
            <a:custGeom>
              <a:avLst/>
              <a:gdLst/>
              <a:ahLst/>
              <a:cxnLst/>
              <a:rect l="l" t="t" r="r" b="b"/>
              <a:pathLst>
                <a:path w="7693" h="17691" extrusionOk="0">
                  <a:moveTo>
                    <a:pt x="5000" y="1"/>
                  </a:moveTo>
                  <a:cubicBezTo>
                    <a:pt x="3356" y="412"/>
                    <a:pt x="1713" y="822"/>
                    <a:pt x="69" y="1210"/>
                  </a:cubicBezTo>
                  <a:cubicBezTo>
                    <a:pt x="1" y="2945"/>
                    <a:pt x="1" y="4703"/>
                    <a:pt x="1" y="6529"/>
                  </a:cubicBezTo>
                  <a:cubicBezTo>
                    <a:pt x="47" y="10455"/>
                    <a:pt x="252" y="14175"/>
                    <a:pt x="549" y="17690"/>
                  </a:cubicBezTo>
                  <a:cubicBezTo>
                    <a:pt x="5182" y="17576"/>
                    <a:pt x="7533" y="17165"/>
                    <a:pt x="7625" y="16458"/>
                  </a:cubicBezTo>
                  <a:cubicBezTo>
                    <a:pt x="7693" y="15956"/>
                    <a:pt x="6529" y="15294"/>
                    <a:pt x="4155" y="14472"/>
                  </a:cubicBezTo>
                  <a:cubicBezTo>
                    <a:pt x="4429" y="9633"/>
                    <a:pt x="4726" y="4817"/>
                    <a:pt x="500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8"/>
            <p:cNvSpPr/>
            <p:nvPr/>
          </p:nvSpPr>
          <p:spPr>
            <a:xfrm>
              <a:off x="1284981" y="3834793"/>
              <a:ext cx="390873" cy="356282"/>
            </a:xfrm>
            <a:custGeom>
              <a:avLst/>
              <a:gdLst/>
              <a:ahLst/>
              <a:cxnLst/>
              <a:rect l="l" t="t" r="r" b="b"/>
              <a:pathLst>
                <a:path w="6712" h="6118" extrusionOk="0">
                  <a:moveTo>
                    <a:pt x="5273" y="1"/>
                  </a:moveTo>
                  <a:lnTo>
                    <a:pt x="0" y="2831"/>
                  </a:lnTo>
                  <a:cubicBezTo>
                    <a:pt x="229" y="3927"/>
                    <a:pt x="480" y="5022"/>
                    <a:pt x="731" y="6118"/>
                  </a:cubicBezTo>
                  <a:cubicBezTo>
                    <a:pt x="982" y="5616"/>
                    <a:pt x="1370" y="4977"/>
                    <a:pt x="1986" y="4360"/>
                  </a:cubicBezTo>
                  <a:cubicBezTo>
                    <a:pt x="3767" y="2648"/>
                    <a:pt x="6072" y="2603"/>
                    <a:pt x="6711" y="2603"/>
                  </a:cubicBezTo>
                  <a:cubicBezTo>
                    <a:pt x="6232" y="1735"/>
                    <a:pt x="5752" y="868"/>
                    <a:pt x="527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8"/>
            <p:cNvSpPr/>
            <p:nvPr/>
          </p:nvSpPr>
          <p:spPr>
            <a:xfrm>
              <a:off x="809143" y="3942469"/>
              <a:ext cx="421388" cy="1014163"/>
            </a:xfrm>
            <a:custGeom>
              <a:avLst/>
              <a:gdLst/>
              <a:ahLst/>
              <a:cxnLst/>
              <a:rect l="l" t="t" r="r" b="b"/>
              <a:pathLst>
                <a:path w="7236" h="17415" extrusionOk="0">
                  <a:moveTo>
                    <a:pt x="6985" y="1"/>
                  </a:moveTo>
                  <a:lnTo>
                    <a:pt x="1415" y="23"/>
                  </a:lnTo>
                  <a:cubicBezTo>
                    <a:pt x="2077" y="4817"/>
                    <a:pt x="2739" y="9610"/>
                    <a:pt x="3401" y="14381"/>
                  </a:cubicBezTo>
                  <a:cubicBezTo>
                    <a:pt x="1096" y="15385"/>
                    <a:pt x="0" y="16138"/>
                    <a:pt x="91" y="16663"/>
                  </a:cubicBezTo>
                  <a:cubicBezTo>
                    <a:pt x="210" y="17170"/>
                    <a:pt x="1542" y="17414"/>
                    <a:pt x="4097" y="17414"/>
                  </a:cubicBezTo>
                  <a:cubicBezTo>
                    <a:pt x="4992" y="17414"/>
                    <a:pt x="6039" y="17384"/>
                    <a:pt x="7236" y="17325"/>
                  </a:cubicBezTo>
                  <a:cubicBezTo>
                    <a:pt x="7030" y="13764"/>
                    <a:pt x="6893" y="10021"/>
                    <a:pt x="6893" y="6141"/>
                  </a:cubicBezTo>
                  <a:cubicBezTo>
                    <a:pt x="6893" y="4041"/>
                    <a:pt x="6939" y="2009"/>
                    <a:pt x="698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8"/>
            <p:cNvSpPr/>
            <p:nvPr/>
          </p:nvSpPr>
          <p:spPr>
            <a:xfrm>
              <a:off x="797146" y="3572968"/>
              <a:ext cx="903924" cy="493542"/>
            </a:xfrm>
            <a:custGeom>
              <a:avLst/>
              <a:gdLst/>
              <a:ahLst/>
              <a:cxnLst/>
              <a:rect l="l" t="t" r="r" b="b"/>
              <a:pathLst>
                <a:path w="15522" h="8475" extrusionOk="0">
                  <a:moveTo>
                    <a:pt x="2397" y="0"/>
                  </a:moveTo>
                  <a:cubicBezTo>
                    <a:pt x="1804" y="1393"/>
                    <a:pt x="1233" y="2785"/>
                    <a:pt x="640" y="4177"/>
                  </a:cubicBezTo>
                  <a:cubicBezTo>
                    <a:pt x="434" y="4679"/>
                    <a:pt x="206" y="5182"/>
                    <a:pt x="1" y="5661"/>
                  </a:cubicBezTo>
                  <a:cubicBezTo>
                    <a:pt x="1370" y="7030"/>
                    <a:pt x="2694" y="7647"/>
                    <a:pt x="3538" y="7966"/>
                  </a:cubicBezTo>
                  <a:cubicBezTo>
                    <a:pt x="4561" y="8329"/>
                    <a:pt x="5575" y="8474"/>
                    <a:pt x="6607" y="8474"/>
                  </a:cubicBezTo>
                  <a:cubicBezTo>
                    <a:pt x="8433" y="8474"/>
                    <a:pt x="10318" y="8020"/>
                    <a:pt x="12418" y="7510"/>
                  </a:cubicBezTo>
                  <a:cubicBezTo>
                    <a:pt x="13719" y="7213"/>
                    <a:pt x="14769" y="6871"/>
                    <a:pt x="15522" y="6620"/>
                  </a:cubicBezTo>
                  <a:cubicBezTo>
                    <a:pt x="14791" y="4930"/>
                    <a:pt x="14061" y="3264"/>
                    <a:pt x="13331" y="1575"/>
                  </a:cubicBezTo>
                  <a:cubicBezTo>
                    <a:pt x="9679" y="1050"/>
                    <a:pt x="6049" y="525"/>
                    <a:pt x="239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8"/>
            <p:cNvSpPr/>
            <p:nvPr/>
          </p:nvSpPr>
          <p:spPr>
            <a:xfrm>
              <a:off x="1783414" y="2384916"/>
              <a:ext cx="364318" cy="425115"/>
            </a:xfrm>
            <a:custGeom>
              <a:avLst/>
              <a:gdLst/>
              <a:ahLst/>
              <a:cxnLst/>
              <a:rect l="l" t="t" r="r" b="b"/>
              <a:pathLst>
                <a:path w="6256" h="7300" extrusionOk="0">
                  <a:moveTo>
                    <a:pt x="4457" y="0"/>
                  </a:moveTo>
                  <a:cubicBezTo>
                    <a:pt x="4093" y="0"/>
                    <a:pt x="3492" y="499"/>
                    <a:pt x="3196" y="794"/>
                  </a:cubicBezTo>
                  <a:cubicBezTo>
                    <a:pt x="2968" y="1023"/>
                    <a:pt x="2649" y="1411"/>
                    <a:pt x="2398" y="1958"/>
                  </a:cubicBezTo>
                  <a:cubicBezTo>
                    <a:pt x="2398" y="1548"/>
                    <a:pt x="2352" y="1228"/>
                    <a:pt x="2283" y="977"/>
                  </a:cubicBezTo>
                  <a:cubicBezTo>
                    <a:pt x="2215" y="680"/>
                    <a:pt x="2147" y="292"/>
                    <a:pt x="1964" y="269"/>
                  </a:cubicBezTo>
                  <a:cubicBezTo>
                    <a:pt x="1957" y="268"/>
                    <a:pt x="1951" y="268"/>
                    <a:pt x="1945" y="268"/>
                  </a:cubicBezTo>
                  <a:cubicBezTo>
                    <a:pt x="1814" y="268"/>
                    <a:pt x="1688" y="479"/>
                    <a:pt x="1644" y="566"/>
                  </a:cubicBezTo>
                  <a:cubicBezTo>
                    <a:pt x="1188" y="1251"/>
                    <a:pt x="1302" y="3122"/>
                    <a:pt x="1370" y="3830"/>
                  </a:cubicBezTo>
                  <a:cubicBezTo>
                    <a:pt x="914" y="4172"/>
                    <a:pt x="457" y="4492"/>
                    <a:pt x="1" y="4834"/>
                  </a:cubicBezTo>
                  <a:cubicBezTo>
                    <a:pt x="47" y="5131"/>
                    <a:pt x="161" y="5725"/>
                    <a:pt x="572" y="6318"/>
                  </a:cubicBezTo>
                  <a:cubicBezTo>
                    <a:pt x="937" y="6843"/>
                    <a:pt x="1393" y="7163"/>
                    <a:pt x="1644" y="7299"/>
                  </a:cubicBezTo>
                  <a:lnTo>
                    <a:pt x="3037" y="5337"/>
                  </a:lnTo>
                  <a:cubicBezTo>
                    <a:pt x="3196" y="5337"/>
                    <a:pt x="3858" y="5245"/>
                    <a:pt x="4315" y="4697"/>
                  </a:cubicBezTo>
                  <a:cubicBezTo>
                    <a:pt x="4498" y="4492"/>
                    <a:pt x="4589" y="4264"/>
                    <a:pt x="4634" y="4104"/>
                  </a:cubicBezTo>
                  <a:cubicBezTo>
                    <a:pt x="4908" y="3990"/>
                    <a:pt x="5296" y="3807"/>
                    <a:pt x="5662" y="3465"/>
                  </a:cubicBezTo>
                  <a:cubicBezTo>
                    <a:pt x="5821" y="3328"/>
                    <a:pt x="6255" y="2940"/>
                    <a:pt x="6187" y="2780"/>
                  </a:cubicBezTo>
                  <a:cubicBezTo>
                    <a:pt x="6167" y="2742"/>
                    <a:pt x="6107" y="2711"/>
                    <a:pt x="5973" y="2711"/>
                  </a:cubicBezTo>
                  <a:cubicBezTo>
                    <a:pt x="5788" y="2711"/>
                    <a:pt x="5463" y="2768"/>
                    <a:pt x="4908" y="2940"/>
                  </a:cubicBezTo>
                  <a:cubicBezTo>
                    <a:pt x="5137" y="2689"/>
                    <a:pt x="5365" y="2483"/>
                    <a:pt x="5548" y="2324"/>
                  </a:cubicBezTo>
                  <a:cubicBezTo>
                    <a:pt x="5913" y="2004"/>
                    <a:pt x="6209" y="1844"/>
                    <a:pt x="6164" y="1707"/>
                  </a:cubicBezTo>
                  <a:cubicBezTo>
                    <a:pt x="6141" y="1616"/>
                    <a:pt x="5981" y="1570"/>
                    <a:pt x="5913" y="1548"/>
                  </a:cubicBezTo>
                  <a:cubicBezTo>
                    <a:pt x="5850" y="1533"/>
                    <a:pt x="5787" y="1527"/>
                    <a:pt x="5723" y="1527"/>
                  </a:cubicBezTo>
                  <a:cubicBezTo>
                    <a:pt x="5295" y="1527"/>
                    <a:pt x="4852" y="1821"/>
                    <a:pt x="4594" y="2025"/>
                  </a:cubicBezTo>
                  <a:lnTo>
                    <a:pt x="4594" y="2025"/>
                  </a:lnTo>
                  <a:cubicBezTo>
                    <a:pt x="5196" y="1513"/>
                    <a:pt x="5742" y="960"/>
                    <a:pt x="5616" y="771"/>
                  </a:cubicBezTo>
                  <a:cubicBezTo>
                    <a:pt x="5579" y="698"/>
                    <a:pt x="5476" y="677"/>
                    <a:pt x="5368" y="677"/>
                  </a:cubicBezTo>
                  <a:cubicBezTo>
                    <a:pt x="5275" y="677"/>
                    <a:pt x="5177" y="692"/>
                    <a:pt x="5114" y="703"/>
                  </a:cubicBezTo>
                  <a:cubicBezTo>
                    <a:pt x="4361" y="817"/>
                    <a:pt x="3927" y="1456"/>
                    <a:pt x="3790" y="1662"/>
                  </a:cubicBezTo>
                  <a:cubicBezTo>
                    <a:pt x="4018" y="1296"/>
                    <a:pt x="4224" y="1045"/>
                    <a:pt x="4383" y="863"/>
                  </a:cubicBezTo>
                  <a:cubicBezTo>
                    <a:pt x="4589" y="657"/>
                    <a:pt x="4771" y="475"/>
                    <a:pt x="4749" y="269"/>
                  </a:cubicBezTo>
                  <a:cubicBezTo>
                    <a:pt x="4726" y="246"/>
                    <a:pt x="4703" y="110"/>
                    <a:pt x="4612" y="41"/>
                  </a:cubicBezTo>
                  <a:cubicBezTo>
                    <a:pt x="4568" y="13"/>
                    <a:pt x="4515" y="0"/>
                    <a:pt x="44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8"/>
            <p:cNvSpPr/>
            <p:nvPr/>
          </p:nvSpPr>
          <p:spPr>
            <a:xfrm>
              <a:off x="1930982" y="2516236"/>
              <a:ext cx="38610" cy="142268"/>
            </a:xfrm>
            <a:custGeom>
              <a:avLst/>
              <a:gdLst/>
              <a:ahLst/>
              <a:cxnLst/>
              <a:rect l="l" t="t" r="r" b="b"/>
              <a:pathLst>
                <a:path w="663" h="2443" extrusionOk="0">
                  <a:moveTo>
                    <a:pt x="1" y="0"/>
                  </a:moveTo>
                  <a:cubicBezTo>
                    <a:pt x="320" y="571"/>
                    <a:pt x="411" y="1210"/>
                    <a:pt x="252" y="1826"/>
                  </a:cubicBezTo>
                  <a:cubicBezTo>
                    <a:pt x="183" y="2032"/>
                    <a:pt x="115" y="2237"/>
                    <a:pt x="23" y="2442"/>
                  </a:cubicBezTo>
                  <a:cubicBezTo>
                    <a:pt x="640" y="1803"/>
                    <a:pt x="662" y="639"/>
                    <a:pt x="1"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8"/>
            <p:cNvSpPr/>
            <p:nvPr/>
          </p:nvSpPr>
          <p:spPr>
            <a:xfrm>
              <a:off x="1187961" y="2636666"/>
              <a:ext cx="721823" cy="539256"/>
            </a:xfrm>
            <a:custGeom>
              <a:avLst/>
              <a:gdLst/>
              <a:ahLst/>
              <a:cxnLst/>
              <a:rect l="l" t="t" r="r" b="b"/>
              <a:pathLst>
                <a:path w="12395" h="9260" extrusionOk="0">
                  <a:moveTo>
                    <a:pt x="10465" y="1"/>
                  </a:moveTo>
                  <a:cubicBezTo>
                    <a:pt x="10389" y="1"/>
                    <a:pt x="10314" y="18"/>
                    <a:pt x="10249" y="55"/>
                  </a:cubicBezTo>
                  <a:lnTo>
                    <a:pt x="251" y="5967"/>
                  </a:lnTo>
                  <a:cubicBezTo>
                    <a:pt x="69" y="6081"/>
                    <a:pt x="0" y="6332"/>
                    <a:pt x="114" y="6537"/>
                  </a:cubicBezTo>
                  <a:cubicBezTo>
                    <a:pt x="548" y="7382"/>
                    <a:pt x="1005" y="8203"/>
                    <a:pt x="1461" y="9048"/>
                  </a:cubicBezTo>
                  <a:cubicBezTo>
                    <a:pt x="1461" y="9048"/>
                    <a:pt x="1781" y="9208"/>
                    <a:pt x="2123" y="9253"/>
                  </a:cubicBezTo>
                  <a:cubicBezTo>
                    <a:pt x="2156" y="9258"/>
                    <a:pt x="2192" y="9260"/>
                    <a:pt x="2229" y="9260"/>
                  </a:cubicBezTo>
                  <a:cubicBezTo>
                    <a:pt x="4165" y="9260"/>
                    <a:pt x="11454" y="3578"/>
                    <a:pt x="12394" y="2840"/>
                  </a:cubicBezTo>
                  <a:lnTo>
                    <a:pt x="10888" y="237"/>
                  </a:lnTo>
                  <a:cubicBezTo>
                    <a:pt x="10795" y="82"/>
                    <a:pt x="10627" y="1"/>
                    <a:pt x="1046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8"/>
            <p:cNvSpPr/>
            <p:nvPr/>
          </p:nvSpPr>
          <p:spPr>
            <a:xfrm>
              <a:off x="1263725" y="2742188"/>
              <a:ext cx="627424" cy="386855"/>
            </a:xfrm>
            <a:custGeom>
              <a:avLst/>
              <a:gdLst/>
              <a:ahLst/>
              <a:cxnLst/>
              <a:rect l="l" t="t" r="r" b="b"/>
              <a:pathLst>
                <a:path w="10774" h="6643" extrusionOk="0">
                  <a:moveTo>
                    <a:pt x="10774" y="0"/>
                  </a:moveTo>
                  <a:cubicBezTo>
                    <a:pt x="7282" y="2055"/>
                    <a:pt x="3401" y="4451"/>
                    <a:pt x="0" y="6643"/>
                  </a:cubicBezTo>
                  <a:cubicBezTo>
                    <a:pt x="3515" y="4588"/>
                    <a:pt x="7373" y="2192"/>
                    <a:pt x="10774"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8"/>
            <p:cNvSpPr/>
            <p:nvPr/>
          </p:nvSpPr>
          <p:spPr>
            <a:xfrm>
              <a:off x="1185283" y="2736888"/>
              <a:ext cx="388195" cy="461512"/>
            </a:xfrm>
            <a:custGeom>
              <a:avLst/>
              <a:gdLst/>
              <a:ahLst/>
              <a:cxnLst/>
              <a:rect l="l" t="t" r="r" b="b"/>
              <a:pathLst>
                <a:path w="6666" h="7925" extrusionOk="0">
                  <a:moveTo>
                    <a:pt x="5281" y="1"/>
                  </a:moveTo>
                  <a:cubicBezTo>
                    <a:pt x="4630" y="1"/>
                    <a:pt x="3831" y="165"/>
                    <a:pt x="3196" y="434"/>
                  </a:cubicBezTo>
                  <a:cubicBezTo>
                    <a:pt x="2899" y="571"/>
                    <a:pt x="1598" y="1119"/>
                    <a:pt x="982" y="2442"/>
                  </a:cubicBezTo>
                  <a:cubicBezTo>
                    <a:pt x="1" y="4679"/>
                    <a:pt x="1530" y="7784"/>
                    <a:pt x="2968" y="7920"/>
                  </a:cubicBezTo>
                  <a:cubicBezTo>
                    <a:pt x="3000" y="7923"/>
                    <a:pt x="3033" y="7925"/>
                    <a:pt x="3065" y="7925"/>
                  </a:cubicBezTo>
                  <a:cubicBezTo>
                    <a:pt x="3526" y="7925"/>
                    <a:pt x="3924" y="7629"/>
                    <a:pt x="4223" y="7373"/>
                  </a:cubicBezTo>
                  <a:cubicBezTo>
                    <a:pt x="3858" y="6346"/>
                    <a:pt x="3493" y="5341"/>
                    <a:pt x="3128" y="4337"/>
                  </a:cubicBezTo>
                  <a:cubicBezTo>
                    <a:pt x="6209" y="1849"/>
                    <a:pt x="6666" y="845"/>
                    <a:pt x="6437" y="411"/>
                  </a:cubicBezTo>
                  <a:cubicBezTo>
                    <a:pt x="6299" y="125"/>
                    <a:pt x="5846" y="1"/>
                    <a:pt x="528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8"/>
            <p:cNvSpPr/>
            <p:nvPr/>
          </p:nvSpPr>
          <p:spPr>
            <a:xfrm>
              <a:off x="882228" y="2896394"/>
              <a:ext cx="719144" cy="853667"/>
            </a:xfrm>
            <a:custGeom>
              <a:avLst/>
              <a:gdLst/>
              <a:ahLst/>
              <a:cxnLst/>
              <a:rect l="l" t="t" r="r" b="b"/>
              <a:pathLst>
                <a:path w="12349" h="14659" extrusionOk="0">
                  <a:moveTo>
                    <a:pt x="7282" y="0"/>
                  </a:moveTo>
                  <a:cubicBezTo>
                    <a:pt x="5935" y="251"/>
                    <a:pt x="4474" y="594"/>
                    <a:pt x="2968" y="1027"/>
                  </a:cubicBezTo>
                  <a:cubicBezTo>
                    <a:pt x="2100" y="1278"/>
                    <a:pt x="1279" y="1552"/>
                    <a:pt x="503" y="1826"/>
                  </a:cubicBezTo>
                  <a:lnTo>
                    <a:pt x="0" y="12851"/>
                  </a:lnTo>
                  <a:cubicBezTo>
                    <a:pt x="880" y="13378"/>
                    <a:pt x="3247" y="14658"/>
                    <a:pt x="6387" y="14658"/>
                  </a:cubicBezTo>
                  <a:cubicBezTo>
                    <a:pt x="6916" y="14658"/>
                    <a:pt x="7466" y="14622"/>
                    <a:pt x="8035" y="14540"/>
                  </a:cubicBezTo>
                  <a:cubicBezTo>
                    <a:pt x="9929" y="14243"/>
                    <a:pt x="11413" y="13536"/>
                    <a:pt x="12349" y="12965"/>
                  </a:cubicBezTo>
                  <a:cubicBezTo>
                    <a:pt x="12235" y="10888"/>
                    <a:pt x="11801" y="7669"/>
                    <a:pt x="10066" y="4200"/>
                  </a:cubicBezTo>
                  <a:cubicBezTo>
                    <a:pt x="9176" y="2465"/>
                    <a:pt x="8172" y="1073"/>
                    <a:pt x="728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8"/>
            <p:cNvSpPr/>
            <p:nvPr/>
          </p:nvSpPr>
          <p:spPr>
            <a:xfrm>
              <a:off x="1055011" y="2792677"/>
              <a:ext cx="281857" cy="199921"/>
            </a:xfrm>
            <a:custGeom>
              <a:avLst/>
              <a:gdLst/>
              <a:ahLst/>
              <a:cxnLst/>
              <a:rect l="l" t="t" r="r" b="b"/>
              <a:pathLst>
                <a:path w="4840" h="3433" extrusionOk="0">
                  <a:moveTo>
                    <a:pt x="4383" y="1"/>
                  </a:moveTo>
                  <a:lnTo>
                    <a:pt x="297" y="571"/>
                  </a:lnTo>
                  <a:cubicBezTo>
                    <a:pt x="183" y="1325"/>
                    <a:pt x="92" y="2078"/>
                    <a:pt x="1" y="2808"/>
                  </a:cubicBezTo>
                  <a:cubicBezTo>
                    <a:pt x="310" y="2990"/>
                    <a:pt x="1197" y="3432"/>
                    <a:pt x="2341" y="3432"/>
                  </a:cubicBezTo>
                  <a:cubicBezTo>
                    <a:pt x="2634" y="3432"/>
                    <a:pt x="2944" y="3403"/>
                    <a:pt x="3265" y="3333"/>
                  </a:cubicBezTo>
                  <a:cubicBezTo>
                    <a:pt x="3949" y="3173"/>
                    <a:pt x="4497" y="2877"/>
                    <a:pt x="4840" y="2626"/>
                  </a:cubicBezTo>
                  <a:cubicBezTo>
                    <a:pt x="4680" y="1758"/>
                    <a:pt x="4543" y="891"/>
                    <a:pt x="4383"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8"/>
            <p:cNvSpPr/>
            <p:nvPr/>
          </p:nvSpPr>
          <p:spPr>
            <a:xfrm>
              <a:off x="1078946" y="3104875"/>
              <a:ext cx="473276" cy="646292"/>
            </a:xfrm>
            <a:custGeom>
              <a:avLst/>
              <a:gdLst/>
              <a:ahLst/>
              <a:cxnLst/>
              <a:rect l="l" t="t" r="r" b="b"/>
              <a:pathLst>
                <a:path w="8127" h="11098" extrusionOk="0">
                  <a:moveTo>
                    <a:pt x="1720" y="0"/>
                  </a:moveTo>
                  <a:cubicBezTo>
                    <a:pt x="1231" y="0"/>
                    <a:pt x="820" y="374"/>
                    <a:pt x="777" y="871"/>
                  </a:cubicBezTo>
                  <a:lnTo>
                    <a:pt x="46" y="9613"/>
                  </a:lnTo>
                  <a:cubicBezTo>
                    <a:pt x="1" y="10115"/>
                    <a:pt x="366" y="10572"/>
                    <a:pt x="891" y="10617"/>
                  </a:cubicBezTo>
                  <a:lnTo>
                    <a:pt x="6323" y="11097"/>
                  </a:lnTo>
                  <a:cubicBezTo>
                    <a:pt x="6339" y="11097"/>
                    <a:pt x="6354" y="11098"/>
                    <a:pt x="6370" y="11098"/>
                  </a:cubicBezTo>
                  <a:cubicBezTo>
                    <a:pt x="6875" y="11098"/>
                    <a:pt x="7306" y="10739"/>
                    <a:pt x="7350" y="10229"/>
                  </a:cubicBezTo>
                  <a:lnTo>
                    <a:pt x="8081" y="1487"/>
                  </a:lnTo>
                  <a:cubicBezTo>
                    <a:pt x="8126" y="962"/>
                    <a:pt x="7738" y="506"/>
                    <a:pt x="7236" y="460"/>
                  </a:cubicBezTo>
                  <a:lnTo>
                    <a:pt x="1804" y="4"/>
                  </a:lnTo>
                  <a:cubicBezTo>
                    <a:pt x="1776" y="1"/>
                    <a:pt x="1748" y="0"/>
                    <a:pt x="1720"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8"/>
            <p:cNvSpPr/>
            <p:nvPr/>
          </p:nvSpPr>
          <p:spPr>
            <a:xfrm>
              <a:off x="1084245" y="3172661"/>
              <a:ext cx="54566" cy="26846"/>
            </a:xfrm>
            <a:custGeom>
              <a:avLst/>
              <a:gdLst/>
              <a:ahLst/>
              <a:cxnLst/>
              <a:rect l="l" t="t" r="r" b="b"/>
              <a:pathLst>
                <a:path w="937" h="461" extrusionOk="0">
                  <a:moveTo>
                    <a:pt x="156" y="0"/>
                  </a:moveTo>
                  <a:cubicBezTo>
                    <a:pt x="78" y="0"/>
                    <a:pt x="21" y="84"/>
                    <a:pt x="1" y="186"/>
                  </a:cubicBezTo>
                  <a:cubicBezTo>
                    <a:pt x="1" y="278"/>
                    <a:pt x="69" y="369"/>
                    <a:pt x="161" y="392"/>
                  </a:cubicBezTo>
                  <a:lnTo>
                    <a:pt x="891" y="460"/>
                  </a:lnTo>
                  <a:lnTo>
                    <a:pt x="937" y="72"/>
                  </a:lnTo>
                  <a:cubicBezTo>
                    <a:pt x="686" y="49"/>
                    <a:pt x="435" y="27"/>
                    <a:pt x="183" y="4"/>
                  </a:cubicBezTo>
                  <a:cubicBezTo>
                    <a:pt x="174" y="1"/>
                    <a:pt x="165" y="0"/>
                    <a:pt x="156"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8"/>
            <p:cNvSpPr/>
            <p:nvPr/>
          </p:nvSpPr>
          <p:spPr>
            <a:xfrm>
              <a:off x="1081624" y="3212726"/>
              <a:ext cx="53227" cy="26672"/>
            </a:xfrm>
            <a:custGeom>
              <a:avLst/>
              <a:gdLst/>
              <a:ahLst/>
              <a:cxnLst/>
              <a:rect l="l" t="t" r="r" b="b"/>
              <a:pathLst>
                <a:path w="914" h="458" extrusionOk="0">
                  <a:moveTo>
                    <a:pt x="183" y="1"/>
                  </a:moveTo>
                  <a:cubicBezTo>
                    <a:pt x="91" y="1"/>
                    <a:pt x="0" y="92"/>
                    <a:pt x="0" y="206"/>
                  </a:cubicBezTo>
                  <a:cubicBezTo>
                    <a:pt x="0" y="297"/>
                    <a:pt x="46" y="389"/>
                    <a:pt x="137" y="389"/>
                  </a:cubicBezTo>
                  <a:lnTo>
                    <a:pt x="890" y="457"/>
                  </a:lnTo>
                  <a:lnTo>
                    <a:pt x="913" y="69"/>
                  </a:lnTo>
                  <a:cubicBezTo>
                    <a:pt x="662" y="46"/>
                    <a:pt x="434" y="23"/>
                    <a:pt x="183"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8"/>
            <p:cNvSpPr/>
            <p:nvPr/>
          </p:nvSpPr>
          <p:spPr>
            <a:xfrm>
              <a:off x="1077606" y="3253957"/>
              <a:ext cx="54566" cy="26613"/>
            </a:xfrm>
            <a:custGeom>
              <a:avLst/>
              <a:gdLst/>
              <a:ahLst/>
              <a:cxnLst/>
              <a:rect l="l" t="t" r="r" b="b"/>
              <a:pathLst>
                <a:path w="937" h="457" extrusionOk="0">
                  <a:moveTo>
                    <a:pt x="183" y="0"/>
                  </a:moveTo>
                  <a:cubicBezTo>
                    <a:pt x="92" y="0"/>
                    <a:pt x="1" y="69"/>
                    <a:pt x="1" y="183"/>
                  </a:cubicBezTo>
                  <a:cubicBezTo>
                    <a:pt x="1" y="297"/>
                    <a:pt x="69" y="388"/>
                    <a:pt x="160" y="388"/>
                  </a:cubicBezTo>
                  <a:lnTo>
                    <a:pt x="891" y="457"/>
                  </a:lnTo>
                  <a:lnTo>
                    <a:pt x="937" y="69"/>
                  </a:lnTo>
                  <a:cubicBezTo>
                    <a:pt x="685" y="46"/>
                    <a:pt x="434" y="23"/>
                    <a:pt x="183"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8"/>
            <p:cNvSpPr/>
            <p:nvPr/>
          </p:nvSpPr>
          <p:spPr>
            <a:xfrm>
              <a:off x="1073646" y="3293790"/>
              <a:ext cx="54566" cy="26672"/>
            </a:xfrm>
            <a:custGeom>
              <a:avLst/>
              <a:gdLst/>
              <a:ahLst/>
              <a:cxnLst/>
              <a:rect l="l" t="t" r="r" b="b"/>
              <a:pathLst>
                <a:path w="937" h="458" extrusionOk="0">
                  <a:moveTo>
                    <a:pt x="206" y="1"/>
                  </a:moveTo>
                  <a:cubicBezTo>
                    <a:pt x="92" y="1"/>
                    <a:pt x="23" y="92"/>
                    <a:pt x="23" y="206"/>
                  </a:cubicBezTo>
                  <a:cubicBezTo>
                    <a:pt x="0" y="298"/>
                    <a:pt x="69" y="389"/>
                    <a:pt x="160" y="412"/>
                  </a:cubicBezTo>
                  <a:lnTo>
                    <a:pt x="890" y="457"/>
                  </a:lnTo>
                  <a:lnTo>
                    <a:pt x="936" y="69"/>
                  </a:lnTo>
                  <a:cubicBezTo>
                    <a:pt x="685" y="47"/>
                    <a:pt x="434" y="24"/>
                    <a:pt x="206"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8"/>
            <p:cNvSpPr/>
            <p:nvPr/>
          </p:nvSpPr>
          <p:spPr>
            <a:xfrm>
              <a:off x="1070967" y="3335020"/>
              <a:ext cx="53227" cy="26613"/>
            </a:xfrm>
            <a:custGeom>
              <a:avLst/>
              <a:gdLst/>
              <a:ahLst/>
              <a:cxnLst/>
              <a:rect l="l" t="t" r="r" b="b"/>
              <a:pathLst>
                <a:path w="914" h="457" extrusionOk="0">
                  <a:moveTo>
                    <a:pt x="183" y="0"/>
                  </a:moveTo>
                  <a:cubicBezTo>
                    <a:pt x="92" y="0"/>
                    <a:pt x="1" y="92"/>
                    <a:pt x="1" y="183"/>
                  </a:cubicBezTo>
                  <a:cubicBezTo>
                    <a:pt x="1" y="297"/>
                    <a:pt x="69" y="388"/>
                    <a:pt x="160" y="388"/>
                  </a:cubicBezTo>
                  <a:lnTo>
                    <a:pt x="891" y="457"/>
                  </a:lnTo>
                  <a:lnTo>
                    <a:pt x="914" y="69"/>
                  </a:lnTo>
                  <a:cubicBezTo>
                    <a:pt x="685" y="46"/>
                    <a:pt x="434" y="23"/>
                    <a:pt x="183"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8"/>
            <p:cNvSpPr/>
            <p:nvPr/>
          </p:nvSpPr>
          <p:spPr>
            <a:xfrm>
              <a:off x="1067007" y="3376017"/>
              <a:ext cx="54508" cy="25507"/>
            </a:xfrm>
            <a:custGeom>
              <a:avLst/>
              <a:gdLst/>
              <a:ahLst/>
              <a:cxnLst/>
              <a:rect l="l" t="t" r="r" b="b"/>
              <a:pathLst>
                <a:path w="936" h="438" extrusionOk="0">
                  <a:moveTo>
                    <a:pt x="155" y="1"/>
                  </a:moveTo>
                  <a:cubicBezTo>
                    <a:pt x="78" y="1"/>
                    <a:pt x="21" y="84"/>
                    <a:pt x="0" y="187"/>
                  </a:cubicBezTo>
                  <a:cubicBezTo>
                    <a:pt x="0" y="278"/>
                    <a:pt x="69" y="369"/>
                    <a:pt x="160" y="392"/>
                  </a:cubicBezTo>
                  <a:lnTo>
                    <a:pt x="890" y="438"/>
                  </a:lnTo>
                  <a:lnTo>
                    <a:pt x="936" y="50"/>
                  </a:lnTo>
                  <a:cubicBezTo>
                    <a:pt x="685" y="27"/>
                    <a:pt x="434" y="27"/>
                    <a:pt x="183" y="4"/>
                  </a:cubicBezTo>
                  <a:cubicBezTo>
                    <a:pt x="173" y="2"/>
                    <a:pt x="164" y="1"/>
                    <a:pt x="155"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8"/>
            <p:cNvSpPr/>
            <p:nvPr/>
          </p:nvSpPr>
          <p:spPr>
            <a:xfrm>
              <a:off x="1064329" y="3416083"/>
              <a:ext cx="53227" cy="26672"/>
            </a:xfrm>
            <a:custGeom>
              <a:avLst/>
              <a:gdLst/>
              <a:ahLst/>
              <a:cxnLst/>
              <a:rect l="l" t="t" r="r" b="b"/>
              <a:pathLst>
                <a:path w="914" h="458" extrusionOk="0">
                  <a:moveTo>
                    <a:pt x="183" y="1"/>
                  </a:moveTo>
                  <a:cubicBezTo>
                    <a:pt x="92" y="1"/>
                    <a:pt x="0" y="92"/>
                    <a:pt x="0" y="183"/>
                  </a:cubicBezTo>
                  <a:cubicBezTo>
                    <a:pt x="0" y="298"/>
                    <a:pt x="46" y="389"/>
                    <a:pt x="137" y="389"/>
                  </a:cubicBezTo>
                  <a:lnTo>
                    <a:pt x="891" y="457"/>
                  </a:lnTo>
                  <a:lnTo>
                    <a:pt x="913" y="69"/>
                  </a:lnTo>
                  <a:cubicBezTo>
                    <a:pt x="662" y="46"/>
                    <a:pt x="434" y="24"/>
                    <a:pt x="183"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8"/>
            <p:cNvSpPr/>
            <p:nvPr/>
          </p:nvSpPr>
          <p:spPr>
            <a:xfrm>
              <a:off x="1060310" y="3457080"/>
              <a:ext cx="54566" cy="26846"/>
            </a:xfrm>
            <a:custGeom>
              <a:avLst/>
              <a:gdLst/>
              <a:ahLst/>
              <a:cxnLst/>
              <a:rect l="l" t="t" r="r" b="b"/>
              <a:pathLst>
                <a:path w="937" h="461" extrusionOk="0">
                  <a:moveTo>
                    <a:pt x="155" y="1"/>
                  </a:moveTo>
                  <a:cubicBezTo>
                    <a:pt x="74" y="1"/>
                    <a:pt x="1" y="85"/>
                    <a:pt x="1" y="187"/>
                  </a:cubicBezTo>
                  <a:cubicBezTo>
                    <a:pt x="1" y="278"/>
                    <a:pt x="69" y="370"/>
                    <a:pt x="161" y="392"/>
                  </a:cubicBezTo>
                  <a:lnTo>
                    <a:pt x="891" y="461"/>
                  </a:lnTo>
                  <a:lnTo>
                    <a:pt x="937" y="50"/>
                  </a:lnTo>
                  <a:cubicBezTo>
                    <a:pt x="686" y="50"/>
                    <a:pt x="435" y="27"/>
                    <a:pt x="184" y="4"/>
                  </a:cubicBezTo>
                  <a:cubicBezTo>
                    <a:pt x="174" y="2"/>
                    <a:pt x="165" y="1"/>
                    <a:pt x="155"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8"/>
            <p:cNvSpPr/>
            <p:nvPr/>
          </p:nvSpPr>
          <p:spPr>
            <a:xfrm>
              <a:off x="1056350" y="3497204"/>
              <a:ext cx="54566" cy="26613"/>
            </a:xfrm>
            <a:custGeom>
              <a:avLst/>
              <a:gdLst/>
              <a:ahLst/>
              <a:cxnLst/>
              <a:rect l="l" t="t" r="r" b="b"/>
              <a:pathLst>
                <a:path w="937" h="457" extrusionOk="0">
                  <a:moveTo>
                    <a:pt x="206" y="0"/>
                  </a:moveTo>
                  <a:cubicBezTo>
                    <a:pt x="92" y="0"/>
                    <a:pt x="23" y="91"/>
                    <a:pt x="23" y="206"/>
                  </a:cubicBezTo>
                  <a:cubicBezTo>
                    <a:pt x="1" y="297"/>
                    <a:pt x="69" y="388"/>
                    <a:pt x="160" y="388"/>
                  </a:cubicBezTo>
                  <a:lnTo>
                    <a:pt x="914" y="457"/>
                  </a:lnTo>
                  <a:lnTo>
                    <a:pt x="936" y="69"/>
                  </a:lnTo>
                  <a:cubicBezTo>
                    <a:pt x="685" y="46"/>
                    <a:pt x="434" y="23"/>
                    <a:pt x="206"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8"/>
            <p:cNvSpPr/>
            <p:nvPr/>
          </p:nvSpPr>
          <p:spPr>
            <a:xfrm>
              <a:off x="1053672" y="3538377"/>
              <a:ext cx="53227" cy="26672"/>
            </a:xfrm>
            <a:custGeom>
              <a:avLst/>
              <a:gdLst/>
              <a:ahLst/>
              <a:cxnLst/>
              <a:rect l="l" t="t" r="r" b="b"/>
              <a:pathLst>
                <a:path w="914" h="458" extrusionOk="0">
                  <a:moveTo>
                    <a:pt x="183" y="1"/>
                  </a:moveTo>
                  <a:cubicBezTo>
                    <a:pt x="92" y="1"/>
                    <a:pt x="1" y="69"/>
                    <a:pt x="1" y="183"/>
                  </a:cubicBezTo>
                  <a:cubicBezTo>
                    <a:pt x="1" y="297"/>
                    <a:pt x="69" y="389"/>
                    <a:pt x="161" y="389"/>
                  </a:cubicBezTo>
                  <a:lnTo>
                    <a:pt x="891" y="457"/>
                  </a:lnTo>
                  <a:lnTo>
                    <a:pt x="914" y="69"/>
                  </a:lnTo>
                  <a:cubicBezTo>
                    <a:pt x="686" y="46"/>
                    <a:pt x="435" y="24"/>
                    <a:pt x="183"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8"/>
            <p:cNvSpPr/>
            <p:nvPr/>
          </p:nvSpPr>
          <p:spPr>
            <a:xfrm>
              <a:off x="1049712" y="3578268"/>
              <a:ext cx="54566" cy="26613"/>
            </a:xfrm>
            <a:custGeom>
              <a:avLst/>
              <a:gdLst/>
              <a:ahLst/>
              <a:cxnLst/>
              <a:rect l="l" t="t" r="r" b="b"/>
              <a:pathLst>
                <a:path w="937" h="457" extrusionOk="0">
                  <a:moveTo>
                    <a:pt x="183" y="0"/>
                  </a:moveTo>
                  <a:cubicBezTo>
                    <a:pt x="92" y="0"/>
                    <a:pt x="23" y="92"/>
                    <a:pt x="0" y="206"/>
                  </a:cubicBezTo>
                  <a:cubicBezTo>
                    <a:pt x="0" y="297"/>
                    <a:pt x="69" y="389"/>
                    <a:pt x="160" y="411"/>
                  </a:cubicBezTo>
                  <a:lnTo>
                    <a:pt x="891" y="457"/>
                  </a:lnTo>
                  <a:lnTo>
                    <a:pt x="936" y="69"/>
                  </a:lnTo>
                  <a:cubicBezTo>
                    <a:pt x="685" y="46"/>
                    <a:pt x="434" y="23"/>
                    <a:pt x="183"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8"/>
            <p:cNvSpPr/>
            <p:nvPr/>
          </p:nvSpPr>
          <p:spPr>
            <a:xfrm>
              <a:off x="1047033" y="3619498"/>
              <a:ext cx="53227" cy="26613"/>
            </a:xfrm>
            <a:custGeom>
              <a:avLst/>
              <a:gdLst/>
              <a:ahLst/>
              <a:cxnLst/>
              <a:rect l="l" t="t" r="r" b="b"/>
              <a:pathLst>
                <a:path w="914" h="457" extrusionOk="0">
                  <a:moveTo>
                    <a:pt x="183" y="0"/>
                  </a:moveTo>
                  <a:cubicBezTo>
                    <a:pt x="92" y="0"/>
                    <a:pt x="1" y="91"/>
                    <a:pt x="1" y="183"/>
                  </a:cubicBezTo>
                  <a:cubicBezTo>
                    <a:pt x="1" y="297"/>
                    <a:pt x="46" y="388"/>
                    <a:pt x="138" y="388"/>
                  </a:cubicBezTo>
                  <a:lnTo>
                    <a:pt x="891" y="457"/>
                  </a:lnTo>
                  <a:lnTo>
                    <a:pt x="914" y="69"/>
                  </a:lnTo>
                  <a:cubicBezTo>
                    <a:pt x="663" y="46"/>
                    <a:pt x="434" y="23"/>
                    <a:pt x="183"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8"/>
            <p:cNvSpPr/>
            <p:nvPr/>
          </p:nvSpPr>
          <p:spPr>
            <a:xfrm>
              <a:off x="947334" y="1879902"/>
              <a:ext cx="868051" cy="749368"/>
            </a:xfrm>
            <a:custGeom>
              <a:avLst/>
              <a:gdLst/>
              <a:ahLst/>
              <a:cxnLst/>
              <a:rect l="l" t="t" r="r" b="b"/>
              <a:pathLst>
                <a:path w="14906" h="12868" extrusionOk="0">
                  <a:moveTo>
                    <a:pt x="5752" y="0"/>
                  </a:moveTo>
                  <a:cubicBezTo>
                    <a:pt x="4676" y="0"/>
                    <a:pt x="3856" y="430"/>
                    <a:pt x="3425" y="656"/>
                  </a:cubicBezTo>
                  <a:cubicBezTo>
                    <a:pt x="3174" y="793"/>
                    <a:pt x="1736" y="1592"/>
                    <a:pt x="1165" y="2961"/>
                  </a:cubicBezTo>
                  <a:cubicBezTo>
                    <a:pt x="1" y="5860"/>
                    <a:pt x="3584" y="9375"/>
                    <a:pt x="4292" y="10060"/>
                  </a:cubicBezTo>
                  <a:cubicBezTo>
                    <a:pt x="4973" y="10741"/>
                    <a:pt x="7145" y="12867"/>
                    <a:pt x="9953" y="12867"/>
                  </a:cubicBezTo>
                  <a:cubicBezTo>
                    <a:pt x="9968" y="12867"/>
                    <a:pt x="9983" y="12867"/>
                    <a:pt x="9998" y="12867"/>
                  </a:cubicBezTo>
                  <a:cubicBezTo>
                    <a:pt x="10272" y="12867"/>
                    <a:pt x="12555" y="12844"/>
                    <a:pt x="12851" y="11863"/>
                  </a:cubicBezTo>
                  <a:cubicBezTo>
                    <a:pt x="12920" y="11680"/>
                    <a:pt x="12897" y="11498"/>
                    <a:pt x="12851" y="11361"/>
                  </a:cubicBezTo>
                  <a:cubicBezTo>
                    <a:pt x="13080" y="11361"/>
                    <a:pt x="13879" y="11338"/>
                    <a:pt x="14381" y="10767"/>
                  </a:cubicBezTo>
                  <a:cubicBezTo>
                    <a:pt x="14495" y="10630"/>
                    <a:pt x="14906" y="10174"/>
                    <a:pt x="14746" y="9809"/>
                  </a:cubicBezTo>
                  <a:cubicBezTo>
                    <a:pt x="14626" y="9585"/>
                    <a:pt x="14350" y="9440"/>
                    <a:pt x="13997" y="9440"/>
                  </a:cubicBezTo>
                  <a:cubicBezTo>
                    <a:pt x="13882" y="9440"/>
                    <a:pt x="13757" y="9455"/>
                    <a:pt x="13628" y="9489"/>
                  </a:cubicBezTo>
                  <a:cubicBezTo>
                    <a:pt x="13719" y="9443"/>
                    <a:pt x="14289" y="9170"/>
                    <a:pt x="14267" y="8850"/>
                  </a:cubicBezTo>
                  <a:cubicBezTo>
                    <a:pt x="14244" y="8622"/>
                    <a:pt x="13924" y="8485"/>
                    <a:pt x="13787" y="8416"/>
                  </a:cubicBezTo>
                  <a:cubicBezTo>
                    <a:pt x="12418" y="7777"/>
                    <a:pt x="11345" y="7412"/>
                    <a:pt x="10934" y="7184"/>
                  </a:cubicBezTo>
                  <a:cubicBezTo>
                    <a:pt x="9177" y="6248"/>
                    <a:pt x="10660" y="3098"/>
                    <a:pt x="8515" y="1112"/>
                  </a:cubicBezTo>
                  <a:cubicBezTo>
                    <a:pt x="7510" y="176"/>
                    <a:pt x="6301" y="39"/>
                    <a:pt x="6118" y="17"/>
                  </a:cubicBezTo>
                  <a:cubicBezTo>
                    <a:pt x="5993" y="5"/>
                    <a:pt x="5871" y="0"/>
                    <a:pt x="575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8"/>
            <p:cNvSpPr/>
            <p:nvPr/>
          </p:nvSpPr>
          <p:spPr>
            <a:xfrm>
              <a:off x="1129435" y="1968594"/>
              <a:ext cx="400191" cy="276500"/>
            </a:xfrm>
            <a:custGeom>
              <a:avLst/>
              <a:gdLst/>
              <a:ahLst/>
              <a:cxnLst/>
              <a:rect l="l" t="t" r="r" b="b"/>
              <a:pathLst>
                <a:path w="6872" h="4748" extrusionOk="0">
                  <a:moveTo>
                    <a:pt x="2224" y="0"/>
                  </a:moveTo>
                  <a:cubicBezTo>
                    <a:pt x="1445" y="0"/>
                    <a:pt x="662" y="214"/>
                    <a:pt x="1" y="662"/>
                  </a:cubicBezTo>
                  <a:cubicBezTo>
                    <a:pt x="597" y="409"/>
                    <a:pt x="1248" y="282"/>
                    <a:pt x="1892" y="282"/>
                  </a:cubicBezTo>
                  <a:cubicBezTo>
                    <a:pt x="3516" y="282"/>
                    <a:pt x="5093" y="1095"/>
                    <a:pt x="5616" y="2762"/>
                  </a:cubicBezTo>
                  <a:cubicBezTo>
                    <a:pt x="5890" y="3515"/>
                    <a:pt x="6324" y="4200"/>
                    <a:pt x="6871" y="4748"/>
                  </a:cubicBezTo>
                  <a:cubicBezTo>
                    <a:pt x="6460" y="4086"/>
                    <a:pt x="6095" y="3401"/>
                    <a:pt x="5890" y="2671"/>
                  </a:cubicBezTo>
                  <a:cubicBezTo>
                    <a:pt x="5487" y="952"/>
                    <a:pt x="3866" y="0"/>
                    <a:pt x="2224"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8"/>
            <p:cNvSpPr/>
            <p:nvPr/>
          </p:nvSpPr>
          <p:spPr>
            <a:xfrm>
              <a:off x="1213177" y="2100147"/>
              <a:ext cx="509149" cy="337821"/>
            </a:xfrm>
            <a:custGeom>
              <a:avLst/>
              <a:gdLst/>
              <a:ahLst/>
              <a:cxnLst/>
              <a:rect l="l" t="t" r="r" b="b"/>
              <a:pathLst>
                <a:path w="8743" h="5801" extrusionOk="0">
                  <a:moveTo>
                    <a:pt x="1" y="1"/>
                  </a:moveTo>
                  <a:cubicBezTo>
                    <a:pt x="1239" y="3097"/>
                    <a:pt x="4251" y="5801"/>
                    <a:pt x="7651" y="5801"/>
                  </a:cubicBezTo>
                  <a:cubicBezTo>
                    <a:pt x="8011" y="5801"/>
                    <a:pt x="8376" y="5770"/>
                    <a:pt x="8743" y="5707"/>
                  </a:cubicBezTo>
                  <a:lnTo>
                    <a:pt x="8743" y="5707"/>
                  </a:lnTo>
                  <a:cubicBezTo>
                    <a:pt x="8693" y="5708"/>
                    <a:pt x="8643" y="5708"/>
                    <a:pt x="8593" y="5708"/>
                  </a:cubicBezTo>
                  <a:cubicBezTo>
                    <a:pt x="4787" y="5708"/>
                    <a:pt x="1894" y="3133"/>
                    <a:pt x="1"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8"/>
            <p:cNvSpPr/>
            <p:nvPr/>
          </p:nvSpPr>
          <p:spPr>
            <a:xfrm>
              <a:off x="1186622" y="2195885"/>
              <a:ext cx="490513" cy="353661"/>
            </a:xfrm>
            <a:custGeom>
              <a:avLst/>
              <a:gdLst/>
              <a:ahLst/>
              <a:cxnLst/>
              <a:rect l="l" t="t" r="r" b="b"/>
              <a:pathLst>
                <a:path w="8423" h="6073" extrusionOk="0">
                  <a:moveTo>
                    <a:pt x="0" y="0"/>
                  </a:moveTo>
                  <a:lnTo>
                    <a:pt x="0" y="0"/>
                  </a:lnTo>
                  <a:cubicBezTo>
                    <a:pt x="181" y="3730"/>
                    <a:pt x="3295" y="6072"/>
                    <a:pt x="6881" y="6072"/>
                  </a:cubicBezTo>
                  <a:cubicBezTo>
                    <a:pt x="6916" y="6072"/>
                    <a:pt x="6950" y="6072"/>
                    <a:pt x="6985" y="6072"/>
                  </a:cubicBezTo>
                  <a:cubicBezTo>
                    <a:pt x="7464" y="6049"/>
                    <a:pt x="7944" y="6026"/>
                    <a:pt x="8423" y="5935"/>
                  </a:cubicBezTo>
                  <a:cubicBezTo>
                    <a:pt x="7944" y="5935"/>
                    <a:pt x="7464" y="5935"/>
                    <a:pt x="6985" y="5889"/>
                  </a:cubicBezTo>
                  <a:cubicBezTo>
                    <a:pt x="5250" y="5729"/>
                    <a:pt x="3470" y="5159"/>
                    <a:pt x="2169" y="3972"/>
                  </a:cubicBezTo>
                  <a:cubicBezTo>
                    <a:pt x="1005" y="2945"/>
                    <a:pt x="297" y="1530"/>
                    <a:pt x="0"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8"/>
            <p:cNvSpPr/>
            <p:nvPr/>
          </p:nvSpPr>
          <p:spPr>
            <a:xfrm>
              <a:off x="832553" y="1992470"/>
              <a:ext cx="863217" cy="679661"/>
            </a:xfrm>
            <a:custGeom>
              <a:avLst/>
              <a:gdLst/>
              <a:ahLst/>
              <a:cxnLst/>
              <a:rect l="l" t="t" r="r" b="b"/>
              <a:pathLst>
                <a:path w="14823" h="11671" extrusionOk="0">
                  <a:moveTo>
                    <a:pt x="3296" y="1"/>
                  </a:moveTo>
                  <a:cubicBezTo>
                    <a:pt x="2291" y="321"/>
                    <a:pt x="1356" y="845"/>
                    <a:pt x="1059" y="1713"/>
                  </a:cubicBezTo>
                  <a:cubicBezTo>
                    <a:pt x="1" y="4805"/>
                    <a:pt x="7394" y="11670"/>
                    <a:pt x="11923" y="11670"/>
                  </a:cubicBezTo>
                  <a:cubicBezTo>
                    <a:pt x="12475" y="11670"/>
                    <a:pt x="12984" y="11568"/>
                    <a:pt x="13430" y="11345"/>
                  </a:cubicBezTo>
                  <a:cubicBezTo>
                    <a:pt x="14115" y="11003"/>
                    <a:pt x="14549" y="10409"/>
                    <a:pt x="14822" y="9930"/>
                  </a:cubicBezTo>
                  <a:lnTo>
                    <a:pt x="14822" y="9930"/>
                  </a:lnTo>
                  <a:cubicBezTo>
                    <a:pt x="14403" y="10018"/>
                    <a:pt x="13687" y="10135"/>
                    <a:pt x="12797" y="10135"/>
                  </a:cubicBezTo>
                  <a:cubicBezTo>
                    <a:pt x="11604" y="10135"/>
                    <a:pt x="10097" y="9925"/>
                    <a:pt x="8568" y="9154"/>
                  </a:cubicBezTo>
                  <a:cubicBezTo>
                    <a:pt x="5350" y="7488"/>
                    <a:pt x="3364" y="3950"/>
                    <a:pt x="3296"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8"/>
            <p:cNvSpPr/>
            <p:nvPr/>
          </p:nvSpPr>
          <p:spPr>
            <a:xfrm>
              <a:off x="112594" y="2028343"/>
              <a:ext cx="636741" cy="852968"/>
            </a:xfrm>
            <a:custGeom>
              <a:avLst/>
              <a:gdLst/>
              <a:ahLst/>
              <a:cxnLst/>
              <a:rect l="l" t="t" r="r" b="b"/>
              <a:pathLst>
                <a:path w="10934" h="14647" extrusionOk="0">
                  <a:moveTo>
                    <a:pt x="5472" y="1"/>
                  </a:moveTo>
                  <a:cubicBezTo>
                    <a:pt x="5426" y="1"/>
                    <a:pt x="5389" y="1"/>
                    <a:pt x="5364" y="1"/>
                  </a:cubicBezTo>
                  <a:cubicBezTo>
                    <a:pt x="4817" y="1"/>
                    <a:pt x="3744" y="47"/>
                    <a:pt x="2717" y="800"/>
                  </a:cubicBezTo>
                  <a:cubicBezTo>
                    <a:pt x="2557" y="914"/>
                    <a:pt x="1598" y="1645"/>
                    <a:pt x="1187" y="2946"/>
                  </a:cubicBezTo>
                  <a:cubicBezTo>
                    <a:pt x="320" y="5730"/>
                    <a:pt x="3173" y="7716"/>
                    <a:pt x="2146" y="9405"/>
                  </a:cubicBezTo>
                  <a:cubicBezTo>
                    <a:pt x="1895" y="9816"/>
                    <a:pt x="1142" y="10683"/>
                    <a:pt x="274" y="11893"/>
                  </a:cubicBezTo>
                  <a:cubicBezTo>
                    <a:pt x="183" y="12030"/>
                    <a:pt x="1" y="12304"/>
                    <a:pt x="92" y="12509"/>
                  </a:cubicBezTo>
                  <a:cubicBezTo>
                    <a:pt x="197" y="12736"/>
                    <a:pt x="582" y="12763"/>
                    <a:pt x="808" y="12763"/>
                  </a:cubicBezTo>
                  <a:cubicBezTo>
                    <a:pt x="878" y="12763"/>
                    <a:pt x="932" y="12761"/>
                    <a:pt x="959" y="12761"/>
                  </a:cubicBezTo>
                  <a:cubicBezTo>
                    <a:pt x="434" y="12898"/>
                    <a:pt x="137" y="13263"/>
                    <a:pt x="160" y="13582"/>
                  </a:cubicBezTo>
                  <a:cubicBezTo>
                    <a:pt x="183" y="13993"/>
                    <a:pt x="777" y="14176"/>
                    <a:pt x="936" y="14221"/>
                  </a:cubicBezTo>
                  <a:cubicBezTo>
                    <a:pt x="1115" y="14283"/>
                    <a:pt x="1293" y="14307"/>
                    <a:pt x="1461" y="14307"/>
                  </a:cubicBezTo>
                  <a:cubicBezTo>
                    <a:pt x="1982" y="14307"/>
                    <a:pt x="2419" y="14074"/>
                    <a:pt x="2557" y="13970"/>
                  </a:cubicBezTo>
                  <a:cubicBezTo>
                    <a:pt x="2603" y="14107"/>
                    <a:pt x="2671" y="14290"/>
                    <a:pt x="2808" y="14427"/>
                  </a:cubicBezTo>
                  <a:cubicBezTo>
                    <a:pt x="2982" y="14585"/>
                    <a:pt x="3222" y="14647"/>
                    <a:pt x="3491" y="14647"/>
                  </a:cubicBezTo>
                  <a:cubicBezTo>
                    <a:pt x="4387" y="14647"/>
                    <a:pt x="5605" y="13961"/>
                    <a:pt x="5798" y="13856"/>
                  </a:cubicBezTo>
                  <a:cubicBezTo>
                    <a:pt x="8263" y="12441"/>
                    <a:pt x="9085" y="9497"/>
                    <a:pt x="9336" y="8561"/>
                  </a:cubicBezTo>
                  <a:cubicBezTo>
                    <a:pt x="9610" y="7602"/>
                    <a:pt x="10934" y="2786"/>
                    <a:pt x="8469" y="869"/>
                  </a:cubicBezTo>
                  <a:cubicBezTo>
                    <a:pt x="7390" y="39"/>
                    <a:pt x="5933" y="1"/>
                    <a:pt x="547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8"/>
            <p:cNvSpPr/>
            <p:nvPr/>
          </p:nvSpPr>
          <p:spPr>
            <a:xfrm>
              <a:off x="204547" y="2096944"/>
              <a:ext cx="280285" cy="406014"/>
            </a:xfrm>
            <a:custGeom>
              <a:avLst/>
              <a:gdLst/>
              <a:ahLst/>
              <a:cxnLst/>
              <a:rect l="l" t="t" r="r" b="b"/>
              <a:pathLst>
                <a:path w="4813" h="6972" extrusionOk="0">
                  <a:moveTo>
                    <a:pt x="4540" y="0"/>
                  </a:moveTo>
                  <a:cubicBezTo>
                    <a:pt x="2156" y="0"/>
                    <a:pt x="0" y="2271"/>
                    <a:pt x="704" y="4689"/>
                  </a:cubicBezTo>
                  <a:cubicBezTo>
                    <a:pt x="910" y="5420"/>
                    <a:pt x="932" y="6196"/>
                    <a:pt x="910" y="6972"/>
                  </a:cubicBezTo>
                  <a:cubicBezTo>
                    <a:pt x="1092" y="6219"/>
                    <a:pt x="1138" y="5420"/>
                    <a:pt x="1001" y="4621"/>
                  </a:cubicBezTo>
                  <a:cubicBezTo>
                    <a:pt x="476" y="2247"/>
                    <a:pt x="2553" y="261"/>
                    <a:pt x="4813" y="10"/>
                  </a:cubicBezTo>
                  <a:cubicBezTo>
                    <a:pt x="4721" y="3"/>
                    <a:pt x="4630" y="0"/>
                    <a:pt x="4540"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8"/>
            <p:cNvSpPr/>
            <p:nvPr/>
          </p:nvSpPr>
          <p:spPr>
            <a:xfrm>
              <a:off x="184398" y="2219820"/>
              <a:ext cx="304453" cy="542343"/>
            </a:xfrm>
            <a:custGeom>
              <a:avLst/>
              <a:gdLst/>
              <a:ahLst/>
              <a:cxnLst/>
              <a:rect l="l" t="t" r="r" b="b"/>
              <a:pathLst>
                <a:path w="5228" h="9313" extrusionOk="0">
                  <a:moveTo>
                    <a:pt x="4702" y="0"/>
                  </a:moveTo>
                  <a:lnTo>
                    <a:pt x="4702" y="0"/>
                  </a:lnTo>
                  <a:cubicBezTo>
                    <a:pt x="4656" y="3698"/>
                    <a:pt x="3378" y="7418"/>
                    <a:pt x="0" y="9313"/>
                  </a:cubicBezTo>
                  <a:cubicBezTo>
                    <a:pt x="3652" y="7943"/>
                    <a:pt x="5227" y="3629"/>
                    <a:pt x="4702"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8"/>
            <p:cNvSpPr/>
            <p:nvPr/>
          </p:nvSpPr>
          <p:spPr>
            <a:xfrm>
              <a:off x="277399" y="2288886"/>
              <a:ext cx="353661" cy="543740"/>
            </a:xfrm>
            <a:custGeom>
              <a:avLst/>
              <a:gdLst/>
              <a:ahLst/>
              <a:cxnLst/>
              <a:rect l="l" t="t" r="r" b="b"/>
              <a:pathLst>
                <a:path w="6073" h="9337" extrusionOk="0">
                  <a:moveTo>
                    <a:pt x="4338" y="1"/>
                  </a:moveTo>
                  <a:cubicBezTo>
                    <a:pt x="4840" y="1462"/>
                    <a:pt x="4931" y="3037"/>
                    <a:pt x="4452" y="4520"/>
                  </a:cubicBezTo>
                  <a:cubicBezTo>
                    <a:pt x="3904" y="6209"/>
                    <a:pt x="2649" y="7579"/>
                    <a:pt x="1233" y="8583"/>
                  </a:cubicBezTo>
                  <a:cubicBezTo>
                    <a:pt x="845" y="8857"/>
                    <a:pt x="435" y="9108"/>
                    <a:pt x="1" y="9337"/>
                  </a:cubicBezTo>
                  <a:cubicBezTo>
                    <a:pt x="480" y="9200"/>
                    <a:pt x="914" y="8971"/>
                    <a:pt x="1325" y="8743"/>
                  </a:cubicBezTo>
                  <a:cubicBezTo>
                    <a:pt x="4497" y="6986"/>
                    <a:pt x="6072" y="3333"/>
                    <a:pt x="4338"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8"/>
            <p:cNvSpPr/>
            <p:nvPr/>
          </p:nvSpPr>
          <p:spPr>
            <a:xfrm>
              <a:off x="276118" y="2022461"/>
              <a:ext cx="615486" cy="876903"/>
            </a:xfrm>
            <a:custGeom>
              <a:avLst/>
              <a:gdLst/>
              <a:ahLst/>
              <a:cxnLst/>
              <a:rect l="l" t="t" r="r" b="b"/>
              <a:pathLst>
                <a:path w="10569" h="15058" extrusionOk="0">
                  <a:moveTo>
                    <a:pt x="6205" y="0"/>
                  </a:moveTo>
                  <a:cubicBezTo>
                    <a:pt x="5813" y="0"/>
                    <a:pt x="5402" y="58"/>
                    <a:pt x="4999" y="148"/>
                  </a:cubicBezTo>
                  <a:cubicBezTo>
                    <a:pt x="6939" y="3594"/>
                    <a:pt x="6985" y="7680"/>
                    <a:pt x="5022" y="10716"/>
                  </a:cubicBezTo>
                  <a:cubicBezTo>
                    <a:pt x="3401" y="13227"/>
                    <a:pt x="959" y="14208"/>
                    <a:pt x="0" y="14528"/>
                  </a:cubicBezTo>
                  <a:cubicBezTo>
                    <a:pt x="446" y="14783"/>
                    <a:pt x="1070" y="15057"/>
                    <a:pt x="1762" y="15057"/>
                  </a:cubicBezTo>
                  <a:cubicBezTo>
                    <a:pt x="1813" y="15057"/>
                    <a:pt x="1865" y="15056"/>
                    <a:pt x="1917" y="15053"/>
                  </a:cubicBezTo>
                  <a:cubicBezTo>
                    <a:pt x="6528" y="14756"/>
                    <a:pt x="10568" y="2933"/>
                    <a:pt x="7806" y="513"/>
                  </a:cubicBezTo>
                  <a:cubicBezTo>
                    <a:pt x="7377" y="139"/>
                    <a:pt x="6812" y="0"/>
                    <a:pt x="620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8"/>
            <p:cNvSpPr/>
            <p:nvPr/>
          </p:nvSpPr>
          <p:spPr>
            <a:xfrm>
              <a:off x="581793" y="1948386"/>
              <a:ext cx="1052831" cy="1012183"/>
            </a:xfrm>
            <a:custGeom>
              <a:avLst/>
              <a:gdLst/>
              <a:ahLst/>
              <a:cxnLst/>
              <a:rect l="l" t="t" r="r" b="b"/>
              <a:pathLst>
                <a:path w="18079" h="17381" extrusionOk="0">
                  <a:moveTo>
                    <a:pt x="9103" y="0"/>
                  </a:moveTo>
                  <a:cubicBezTo>
                    <a:pt x="8336" y="0"/>
                    <a:pt x="7478" y="109"/>
                    <a:pt x="6575" y="416"/>
                  </a:cubicBezTo>
                  <a:cubicBezTo>
                    <a:pt x="6529" y="416"/>
                    <a:pt x="6460" y="438"/>
                    <a:pt x="6392" y="461"/>
                  </a:cubicBezTo>
                  <a:cubicBezTo>
                    <a:pt x="4201" y="1260"/>
                    <a:pt x="2945" y="2881"/>
                    <a:pt x="2557" y="3383"/>
                  </a:cubicBezTo>
                  <a:cubicBezTo>
                    <a:pt x="2101" y="3999"/>
                    <a:pt x="1" y="6875"/>
                    <a:pt x="731" y="10664"/>
                  </a:cubicBezTo>
                  <a:cubicBezTo>
                    <a:pt x="914" y="11646"/>
                    <a:pt x="1621" y="14430"/>
                    <a:pt x="4109" y="16051"/>
                  </a:cubicBezTo>
                  <a:cubicBezTo>
                    <a:pt x="5593" y="17032"/>
                    <a:pt x="7122" y="17215"/>
                    <a:pt x="8127" y="17306"/>
                  </a:cubicBezTo>
                  <a:cubicBezTo>
                    <a:pt x="8434" y="17344"/>
                    <a:pt x="8860" y="17381"/>
                    <a:pt x="9377" y="17381"/>
                  </a:cubicBezTo>
                  <a:cubicBezTo>
                    <a:pt x="10126" y="17381"/>
                    <a:pt x="11068" y="17303"/>
                    <a:pt x="12121" y="17032"/>
                  </a:cubicBezTo>
                  <a:cubicBezTo>
                    <a:pt x="13513" y="16667"/>
                    <a:pt x="15362" y="16188"/>
                    <a:pt x="16709" y="14499"/>
                  </a:cubicBezTo>
                  <a:cubicBezTo>
                    <a:pt x="17074" y="14065"/>
                    <a:pt x="18079" y="12810"/>
                    <a:pt x="17987" y="11189"/>
                  </a:cubicBezTo>
                  <a:cubicBezTo>
                    <a:pt x="17919" y="10139"/>
                    <a:pt x="17417" y="9112"/>
                    <a:pt x="17234" y="8770"/>
                  </a:cubicBezTo>
                  <a:cubicBezTo>
                    <a:pt x="16892" y="8108"/>
                    <a:pt x="16800" y="8153"/>
                    <a:pt x="16549" y="7628"/>
                  </a:cubicBezTo>
                  <a:cubicBezTo>
                    <a:pt x="16001" y="6441"/>
                    <a:pt x="16344" y="5871"/>
                    <a:pt x="16024" y="4593"/>
                  </a:cubicBezTo>
                  <a:cubicBezTo>
                    <a:pt x="15979" y="4342"/>
                    <a:pt x="15636" y="3109"/>
                    <a:pt x="14655" y="2082"/>
                  </a:cubicBezTo>
                  <a:cubicBezTo>
                    <a:pt x="13810" y="1192"/>
                    <a:pt x="12897" y="849"/>
                    <a:pt x="12190" y="575"/>
                  </a:cubicBezTo>
                  <a:cubicBezTo>
                    <a:pt x="11696" y="396"/>
                    <a:pt x="10564" y="0"/>
                    <a:pt x="910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8"/>
            <p:cNvSpPr/>
            <p:nvPr/>
          </p:nvSpPr>
          <p:spPr>
            <a:xfrm>
              <a:off x="653597" y="1992470"/>
              <a:ext cx="830839" cy="456038"/>
            </a:xfrm>
            <a:custGeom>
              <a:avLst/>
              <a:gdLst/>
              <a:ahLst/>
              <a:cxnLst/>
              <a:rect l="l" t="t" r="r" b="b"/>
              <a:pathLst>
                <a:path w="14267" h="7831" extrusionOk="0">
                  <a:moveTo>
                    <a:pt x="0" y="1"/>
                  </a:moveTo>
                  <a:lnTo>
                    <a:pt x="0" y="7830"/>
                  </a:lnTo>
                  <a:cubicBezTo>
                    <a:pt x="822" y="7442"/>
                    <a:pt x="2420" y="6575"/>
                    <a:pt x="3744" y="4749"/>
                  </a:cubicBezTo>
                  <a:cubicBezTo>
                    <a:pt x="4931" y="3151"/>
                    <a:pt x="5319" y="1576"/>
                    <a:pt x="5479" y="731"/>
                  </a:cubicBezTo>
                  <a:cubicBezTo>
                    <a:pt x="5822" y="960"/>
                    <a:pt x="7140" y="1797"/>
                    <a:pt x="8911" y="1797"/>
                  </a:cubicBezTo>
                  <a:cubicBezTo>
                    <a:pt x="9258" y="1797"/>
                    <a:pt x="9621" y="1765"/>
                    <a:pt x="9998" y="1690"/>
                  </a:cubicBezTo>
                  <a:cubicBezTo>
                    <a:pt x="11185" y="1462"/>
                    <a:pt x="12029" y="914"/>
                    <a:pt x="12486" y="549"/>
                  </a:cubicBezTo>
                  <a:cubicBezTo>
                    <a:pt x="13079" y="366"/>
                    <a:pt x="13673" y="184"/>
                    <a:pt x="14266"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8"/>
            <p:cNvSpPr/>
            <p:nvPr/>
          </p:nvSpPr>
          <p:spPr>
            <a:xfrm>
              <a:off x="596410" y="2444432"/>
              <a:ext cx="558357" cy="554339"/>
            </a:xfrm>
            <a:custGeom>
              <a:avLst/>
              <a:gdLst/>
              <a:ahLst/>
              <a:cxnLst/>
              <a:rect l="l" t="t" r="r" b="b"/>
              <a:pathLst>
                <a:path w="9588" h="9519" extrusionOk="0">
                  <a:moveTo>
                    <a:pt x="4338" y="1"/>
                  </a:moveTo>
                  <a:lnTo>
                    <a:pt x="4338" y="46"/>
                  </a:lnTo>
                  <a:lnTo>
                    <a:pt x="3927" y="46"/>
                  </a:lnTo>
                  <a:lnTo>
                    <a:pt x="3927" y="69"/>
                  </a:lnTo>
                  <a:lnTo>
                    <a:pt x="3676" y="69"/>
                  </a:lnTo>
                  <a:cubicBezTo>
                    <a:pt x="3242" y="229"/>
                    <a:pt x="2808" y="343"/>
                    <a:pt x="2398" y="548"/>
                  </a:cubicBezTo>
                  <a:cubicBezTo>
                    <a:pt x="1941" y="777"/>
                    <a:pt x="1462" y="1073"/>
                    <a:pt x="1142" y="1484"/>
                  </a:cubicBezTo>
                  <a:cubicBezTo>
                    <a:pt x="1005" y="1667"/>
                    <a:pt x="891" y="1872"/>
                    <a:pt x="754" y="2032"/>
                  </a:cubicBezTo>
                  <a:cubicBezTo>
                    <a:pt x="617" y="2192"/>
                    <a:pt x="549" y="2397"/>
                    <a:pt x="457" y="2603"/>
                  </a:cubicBezTo>
                  <a:cubicBezTo>
                    <a:pt x="389" y="2785"/>
                    <a:pt x="275" y="2945"/>
                    <a:pt x="229" y="3150"/>
                  </a:cubicBezTo>
                  <a:cubicBezTo>
                    <a:pt x="184" y="3333"/>
                    <a:pt x="115" y="3516"/>
                    <a:pt x="92" y="3698"/>
                  </a:cubicBezTo>
                  <a:cubicBezTo>
                    <a:pt x="24" y="4063"/>
                    <a:pt x="1" y="4429"/>
                    <a:pt x="1" y="4817"/>
                  </a:cubicBezTo>
                  <a:cubicBezTo>
                    <a:pt x="1" y="5022"/>
                    <a:pt x="47" y="5182"/>
                    <a:pt x="47" y="5387"/>
                  </a:cubicBezTo>
                  <a:cubicBezTo>
                    <a:pt x="47" y="5570"/>
                    <a:pt x="69" y="5753"/>
                    <a:pt x="138" y="5935"/>
                  </a:cubicBezTo>
                  <a:cubicBezTo>
                    <a:pt x="184" y="6118"/>
                    <a:pt x="206" y="6300"/>
                    <a:pt x="275" y="6483"/>
                  </a:cubicBezTo>
                  <a:cubicBezTo>
                    <a:pt x="343" y="6688"/>
                    <a:pt x="412" y="6871"/>
                    <a:pt x="503" y="7054"/>
                  </a:cubicBezTo>
                  <a:cubicBezTo>
                    <a:pt x="686" y="7442"/>
                    <a:pt x="960" y="7830"/>
                    <a:pt x="1279" y="8149"/>
                  </a:cubicBezTo>
                  <a:cubicBezTo>
                    <a:pt x="1622" y="8492"/>
                    <a:pt x="1964" y="8720"/>
                    <a:pt x="2375" y="8971"/>
                  </a:cubicBezTo>
                  <a:cubicBezTo>
                    <a:pt x="2740" y="9176"/>
                    <a:pt x="3128" y="9268"/>
                    <a:pt x="3493" y="9405"/>
                  </a:cubicBezTo>
                  <a:lnTo>
                    <a:pt x="3676" y="9405"/>
                  </a:lnTo>
                  <a:lnTo>
                    <a:pt x="3676" y="9450"/>
                  </a:lnTo>
                  <a:lnTo>
                    <a:pt x="3927" y="9450"/>
                  </a:lnTo>
                  <a:lnTo>
                    <a:pt x="3927" y="9473"/>
                  </a:lnTo>
                  <a:lnTo>
                    <a:pt x="4338" y="9473"/>
                  </a:lnTo>
                  <a:lnTo>
                    <a:pt x="4338" y="9519"/>
                  </a:lnTo>
                  <a:lnTo>
                    <a:pt x="5205" y="9519"/>
                  </a:lnTo>
                  <a:lnTo>
                    <a:pt x="5205" y="9473"/>
                  </a:lnTo>
                  <a:lnTo>
                    <a:pt x="5616" y="9473"/>
                  </a:lnTo>
                  <a:lnTo>
                    <a:pt x="5616" y="9450"/>
                  </a:lnTo>
                  <a:lnTo>
                    <a:pt x="5867" y="9450"/>
                  </a:lnTo>
                  <a:lnTo>
                    <a:pt x="5867" y="9405"/>
                  </a:lnTo>
                  <a:lnTo>
                    <a:pt x="6072" y="9405"/>
                  </a:lnTo>
                  <a:cubicBezTo>
                    <a:pt x="7008" y="9062"/>
                    <a:pt x="7990" y="8697"/>
                    <a:pt x="8538" y="7830"/>
                  </a:cubicBezTo>
                  <a:cubicBezTo>
                    <a:pt x="8675" y="7647"/>
                    <a:pt x="8812" y="7464"/>
                    <a:pt x="8926" y="7282"/>
                  </a:cubicBezTo>
                  <a:cubicBezTo>
                    <a:pt x="9040" y="7099"/>
                    <a:pt x="9108" y="6917"/>
                    <a:pt x="9177" y="6734"/>
                  </a:cubicBezTo>
                  <a:cubicBezTo>
                    <a:pt x="9337" y="6392"/>
                    <a:pt x="9405" y="6004"/>
                    <a:pt x="9473" y="5616"/>
                  </a:cubicBezTo>
                  <a:cubicBezTo>
                    <a:pt x="9588" y="4885"/>
                    <a:pt x="9542" y="4086"/>
                    <a:pt x="9382" y="3402"/>
                  </a:cubicBezTo>
                  <a:cubicBezTo>
                    <a:pt x="9268" y="3013"/>
                    <a:pt x="9154" y="2648"/>
                    <a:pt x="8948" y="2306"/>
                  </a:cubicBezTo>
                  <a:cubicBezTo>
                    <a:pt x="8834" y="2123"/>
                    <a:pt x="8743" y="1918"/>
                    <a:pt x="8606" y="1735"/>
                  </a:cubicBezTo>
                  <a:cubicBezTo>
                    <a:pt x="8446" y="1553"/>
                    <a:pt x="8264" y="1370"/>
                    <a:pt x="8081" y="1187"/>
                  </a:cubicBezTo>
                  <a:cubicBezTo>
                    <a:pt x="7784" y="891"/>
                    <a:pt x="7374" y="617"/>
                    <a:pt x="6985" y="457"/>
                  </a:cubicBezTo>
                  <a:cubicBezTo>
                    <a:pt x="6620" y="297"/>
                    <a:pt x="6232" y="206"/>
                    <a:pt x="5867" y="69"/>
                  </a:cubicBezTo>
                  <a:lnTo>
                    <a:pt x="5616" y="69"/>
                  </a:lnTo>
                  <a:lnTo>
                    <a:pt x="5616" y="46"/>
                  </a:lnTo>
                  <a:lnTo>
                    <a:pt x="5205" y="46"/>
                  </a:lnTo>
                  <a:lnTo>
                    <a:pt x="520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8"/>
            <p:cNvSpPr/>
            <p:nvPr/>
          </p:nvSpPr>
          <p:spPr>
            <a:xfrm>
              <a:off x="1020478" y="2385964"/>
              <a:ext cx="510488" cy="244645"/>
            </a:xfrm>
            <a:custGeom>
              <a:avLst/>
              <a:gdLst/>
              <a:ahLst/>
              <a:cxnLst/>
              <a:rect l="l" t="t" r="r" b="b"/>
              <a:pathLst>
                <a:path w="8766" h="4201" extrusionOk="0">
                  <a:moveTo>
                    <a:pt x="4246" y="0"/>
                  </a:moveTo>
                  <a:lnTo>
                    <a:pt x="4246" y="46"/>
                  </a:lnTo>
                  <a:lnTo>
                    <a:pt x="3926" y="46"/>
                  </a:lnTo>
                  <a:lnTo>
                    <a:pt x="3926" y="92"/>
                  </a:lnTo>
                  <a:lnTo>
                    <a:pt x="3675" y="92"/>
                  </a:lnTo>
                  <a:cubicBezTo>
                    <a:pt x="3310" y="206"/>
                    <a:pt x="2945" y="297"/>
                    <a:pt x="2579" y="434"/>
                  </a:cubicBezTo>
                  <a:cubicBezTo>
                    <a:pt x="2191" y="594"/>
                    <a:pt x="1849" y="799"/>
                    <a:pt x="1507" y="1027"/>
                  </a:cubicBezTo>
                  <a:cubicBezTo>
                    <a:pt x="1119" y="1278"/>
                    <a:pt x="753" y="1575"/>
                    <a:pt x="457" y="1940"/>
                  </a:cubicBezTo>
                  <a:cubicBezTo>
                    <a:pt x="206" y="2260"/>
                    <a:pt x="0" y="2557"/>
                    <a:pt x="0" y="2990"/>
                  </a:cubicBezTo>
                  <a:lnTo>
                    <a:pt x="0" y="3036"/>
                  </a:lnTo>
                  <a:lnTo>
                    <a:pt x="0" y="3082"/>
                  </a:lnTo>
                  <a:cubicBezTo>
                    <a:pt x="0" y="3310"/>
                    <a:pt x="23" y="3492"/>
                    <a:pt x="137" y="3675"/>
                  </a:cubicBezTo>
                  <a:cubicBezTo>
                    <a:pt x="274" y="3903"/>
                    <a:pt x="457" y="4040"/>
                    <a:pt x="708" y="4154"/>
                  </a:cubicBezTo>
                  <a:lnTo>
                    <a:pt x="936" y="4154"/>
                  </a:lnTo>
                  <a:lnTo>
                    <a:pt x="936" y="4200"/>
                  </a:lnTo>
                  <a:lnTo>
                    <a:pt x="1256" y="4200"/>
                  </a:lnTo>
                  <a:lnTo>
                    <a:pt x="1256" y="4154"/>
                  </a:lnTo>
                  <a:lnTo>
                    <a:pt x="1461" y="4154"/>
                  </a:lnTo>
                  <a:cubicBezTo>
                    <a:pt x="1895" y="3995"/>
                    <a:pt x="2260" y="3789"/>
                    <a:pt x="2671" y="3584"/>
                  </a:cubicBezTo>
                  <a:cubicBezTo>
                    <a:pt x="2876" y="3492"/>
                    <a:pt x="3059" y="3401"/>
                    <a:pt x="3264" y="3310"/>
                  </a:cubicBezTo>
                  <a:cubicBezTo>
                    <a:pt x="3470" y="3219"/>
                    <a:pt x="3675" y="3173"/>
                    <a:pt x="3881" y="3082"/>
                  </a:cubicBezTo>
                  <a:lnTo>
                    <a:pt x="4086" y="3082"/>
                  </a:lnTo>
                  <a:lnTo>
                    <a:pt x="4086" y="3036"/>
                  </a:lnTo>
                  <a:lnTo>
                    <a:pt x="4383" y="3036"/>
                  </a:lnTo>
                  <a:lnTo>
                    <a:pt x="4383" y="2990"/>
                  </a:lnTo>
                  <a:lnTo>
                    <a:pt x="5296" y="2990"/>
                  </a:lnTo>
                  <a:lnTo>
                    <a:pt x="5296" y="3036"/>
                  </a:lnTo>
                  <a:lnTo>
                    <a:pt x="5547" y="3036"/>
                  </a:lnTo>
                  <a:lnTo>
                    <a:pt x="5547" y="3082"/>
                  </a:lnTo>
                  <a:lnTo>
                    <a:pt x="5752" y="3082"/>
                  </a:lnTo>
                  <a:cubicBezTo>
                    <a:pt x="6254" y="3264"/>
                    <a:pt x="6757" y="3401"/>
                    <a:pt x="7259" y="3584"/>
                  </a:cubicBezTo>
                  <a:lnTo>
                    <a:pt x="7921" y="3584"/>
                  </a:lnTo>
                  <a:cubicBezTo>
                    <a:pt x="8217" y="3470"/>
                    <a:pt x="8400" y="3333"/>
                    <a:pt x="8583" y="3082"/>
                  </a:cubicBezTo>
                  <a:lnTo>
                    <a:pt x="8628" y="3082"/>
                  </a:lnTo>
                  <a:lnTo>
                    <a:pt x="8628" y="3036"/>
                  </a:lnTo>
                  <a:lnTo>
                    <a:pt x="8628" y="2990"/>
                  </a:lnTo>
                  <a:lnTo>
                    <a:pt x="8674" y="2990"/>
                  </a:lnTo>
                  <a:cubicBezTo>
                    <a:pt x="8674" y="2899"/>
                    <a:pt x="8697" y="2831"/>
                    <a:pt x="8719" y="2739"/>
                  </a:cubicBezTo>
                  <a:cubicBezTo>
                    <a:pt x="8719" y="2671"/>
                    <a:pt x="8765" y="2557"/>
                    <a:pt x="8742" y="2465"/>
                  </a:cubicBezTo>
                  <a:cubicBezTo>
                    <a:pt x="8742" y="2374"/>
                    <a:pt x="8719" y="2328"/>
                    <a:pt x="8719" y="2214"/>
                  </a:cubicBezTo>
                  <a:cubicBezTo>
                    <a:pt x="8697" y="2123"/>
                    <a:pt x="8651" y="2055"/>
                    <a:pt x="8628" y="1986"/>
                  </a:cubicBezTo>
                  <a:cubicBezTo>
                    <a:pt x="8560" y="1781"/>
                    <a:pt x="8491" y="1644"/>
                    <a:pt x="8331" y="1484"/>
                  </a:cubicBezTo>
                  <a:cubicBezTo>
                    <a:pt x="8172" y="1324"/>
                    <a:pt x="8012" y="1141"/>
                    <a:pt x="7829" y="1027"/>
                  </a:cubicBezTo>
                  <a:cubicBezTo>
                    <a:pt x="7510" y="799"/>
                    <a:pt x="7190" y="594"/>
                    <a:pt x="6825" y="434"/>
                  </a:cubicBezTo>
                  <a:cubicBezTo>
                    <a:pt x="6483" y="274"/>
                    <a:pt x="6140" y="206"/>
                    <a:pt x="5798" y="92"/>
                  </a:cubicBezTo>
                  <a:lnTo>
                    <a:pt x="5547" y="92"/>
                  </a:lnTo>
                  <a:lnTo>
                    <a:pt x="5547" y="46"/>
                  </a:lnTo>
                  <a:lnTo>
                    <a:pt x="5204" y="46"/>
                  </a:lnTo>
                  <a:lnTo>
                    <a:pt x="5204" y="0"/>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8"/>
            <p:cNvSpPr/>
            <p:nvPr/>
          </p:nvSpPr>
          <p:spPr>
            <a:xfrm>
              <a:off x="1302277" y="2282248"/>
              <a:ext cx="202075" cy="204754"/>
            </a:xfrm>
            <a:custGeom>
              <a:avLst/>
              <a:gdLst/>
              <a:ahLst/>
              <a:cxnLst/>
              <a:rect l="l" t="t" r="r" b="b"/>
              <a:pathLst>
                <a:path w="3470" h="3516" extrusionOk="0">
                  <a:moveTo>
                    <a:pt x="1735" y="1"/>
                  </a:moveTo>
                  <a:cubicBezTo>
                    <a:pt x="776" y="1"/>
                    <a:pt x="0" y="800"/>
                    <a:pt x="0" y="1758"/>
                  </a:cubicBezTo>
                  <a:cubicBezTo>
                    <a:pt x="0" y="2740"/>
                    <a:pt x="776" y="3516"/>
                    <a:pt x="1735" y="3516"/>
                  </a:cubicBezTo>
                  <a:cubicBezTo>
                    <a:pt x="2694" y="3516"/>
                    <a:pt x="3470" y="2740"/>
                    <a:pt x="3470" y="1758"/>
                  </a:cubicBezTo>
                  <a:cubicBezTo>
                    <a:pt x="3470" y="800"/>
                    <a:pt x="2694" y="1"/>
                    <a:pt x="1735"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8"/>
            <p:cNvSpPr/>
            <p:nvPr/>
          </p:nvSpPr>
          <p:spPr>
            <a:xfrm>
              <a:off x="1324872" y="2287547"/>
              <a:ext cx="131611" cy="175579"/>
            </a:xfrm>
            <a:custGeom>
              <a:avLst/>
              <a:gdLst/>
              <a:ahLst/>
              <a:cxnLst/>
              <a:rect l="l" t="t" r="r" b="b"/>
              <a:pathLst>
                <a:path w="2260" h="3015" extrusionOk="0">
                  <a:moveTo>
                    <a:pt x="1093" y="1"/>
                  </a:moveTo>
                  <a:cubicBezTo>
                    <a:pt x="467" y="1"/>
                    <a:pt x="0" y="832"/>
                    <a:pt x="0" y="1508"/>
                  </a:cubicBezTo>
                  <a:cubicBezTo>
                    <a:pt x="0" y="2183"/>
                    <a:pt x="445" y="3015"/>
                    <a:pt x="1092" y="3015"/>
                  </a:cubicBezTo>
                  <a:cubicBezTo>
                    <a:pt x="1101" y="3015"/>
                    <a:pt x="1110" y="3014"/>
                    <a:pt x="1119" y="3014"/>
                  </a:cubicBezTo>
                  <a:cubicBezTo>
                    <a:pt x="1666" y="3014"/>
                    <a:pt x="2260" y="2375"/>
                    <a:pt x="2214" y="1508"/>
                  </a:cubicBezTo>
                  <a:cubicBezTo>
                    <a:pt x="1940" y="1439"/>
                    <a:pt x="1666" y="1371"/>
                    <a:pt x="1393" y="1279"/>
                  </a:cubicBezTo>
                  <a:cubicBezTo>
                    <a:pt x="1621" y="1097"/>
                    <a:pt x="1849" y="937"/>
                    <a:pt x="2077" y="754"/>
                  </a:cubicBezTo>
                  <a:cubicBezTo>
                    <a:pt x="2055" y="709"/>
                    <a:pt x="1689" y="1"/>
                    <a:pt x="1119" y="1"/>
                  </a:cubicBezTo>
                  <a:cubicBezTo>
                    <a:pt x="1110" y="1"/>
                    <a:pt x="1102" y="1"/>
                    <a:pt x="1093"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8"/>
            <p:cNvSpPr/>
            <p:nvPr/>
          </p:nvSpPr>
          <p:spPr>
            <a:xfrm>
              <a:off x="1280963" y="2260817"/>
              <a:ext cx="230028" cy="142443"/>
            </a:xfrm>
            <a:custGeom>
              <a:avLst/>
              <a:gdLst/>
              <a:ahLst/>
              <a:cxnLst/>
              <a:rect l="l" t="t" r="r" b="b"/>
              <a:pathLst>
                <a:path w="3950" h="2446" extrusionOk="0">
                  <a:moveTo>
                    <a:pt x="2020" y="0"/>
                  </a:moveTo>
                  <a:cubicBezTo>
                    <a:pt x="1022" y="0"/>
                    <a:pt x="284" y="424"/>
                    <a:pt x="1" y="620"/>
                  </a:cubicBezTo>
                  <a:cubicBezTo>
                    <a:pt x="138" y="1236"/>
                    <a:pt x="275" y="1830"/>
                    <a:pt x="389" y="2446"/>
                  </a:cubicBezTo>
                  <a:cubicBezTo>
                    <a:pt x="594" y="1579"/>
                    <a:pt x="1325" y="939"/>
                    <a:pt x="2147" y="894"/>
                  </a:cubicBezTo>
                  <a:cubicBezTo>
                    <a:pt x="2183" y="892"/>
                    <a:pt x="2220" y="890"/>
                    <a:pt x="2257" y="890"/>
                  </a:cubicBezTo>
                  <a:cubicBezTo>
                    <a:pt x="2947" y="890"/>
                    <a:pt x="3603" y="1295"/>
                    <a:pt x="3950" y="1967"/>
                  </a:cubicBezTo>
                  <a:lnTo>
                    <a:pt x="3950" y="620"/>
                  </a:lnTo>
                  <a:cubicBezTo>
                    <a:pt x="3653" y="415"/>
                    <a:pt x="3037" y="72"/>
                    <a:pt x="2169" y="4"/>
                  </a:cubicBezTo>
                  <a:cubicBezTo>
                    <a:pt x="2119" y="2"/>
                    <a:pt x="2069" y="0"/>
                    <a:pt x="2020"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8"/>
            <p:cNvSpPr/>
            <p:nvPr/>
          </p:nvSpPr>
          <p:spPr>
            <a:xfrm>
              <a:off x="1350088" y="2399009"/>
              <a:ext cx="28011" cy="23119"/>
            </a:xfrm>
            <a:custGeom>
              <a:avLst/>
              <a:gdLst/>
              <a:ahLst/>
              <a:cxnLst/>
              <a:rect l="l" t="t" r="r" b="b"/>
              <a:pathLst>
                <a:path w="481" h="397" extrusionOk="0">
                  <a:moveTo>
                    <a:pt x="141" y="0"/>
                  </a:moveTo>
                  <a:cubicBezTo>
                    <a:pt x="109" y="0"/>
                    <a:pt x="83" y="9"/>
                    <a:pt x="69" y="27"/>
                  </a:cubicBezTo>
                  <a:cubicBezTo>
                    <a:pt x="1" y="96"/>
                    <a:pt x="47" y="370"/>
                    <a:pt x="229" y="393"/>
                  </a:cubicBezTo>
                  <a:cubicBezTo>
                    <a:pt x="241" y="395"/>
                    <a:pt x="254" y="396"/>
                    <a:pt x="266" y="396"/>
                  </a:cubicBezTo>
                  <a:cubicBezTo>
                    <a:pt x="371" y="396"/>
                    <a:pt x="480" y="314"/>
                    <a:pt x="480" y="233"/>
                  </a:cubicBezTo>
                  <a:cubicBezTo>
                    <a:pt x="480" y="124"/>
                    <a:pt x="264" y="0"/>
                    <a:pt x="141"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8"/>
            <p:cNvSpPr/>
            <p:nvPr/>
          </p:nvSpPr>
          <p:spPr>
            <a:xfrm>
              <a:off x="916761" y="2339434"/>
              <a:ext cx="228689" cy="219371"/>
            </a:xfrm>
            <a:custGeom>
              <a:avLst/>
              <a:gdLst/>
              <a:ahLst/>
              <a:cxnLst/>
              <a:rect l="l" t="t" r="r" b="b"/>
              <a:pathLst>
                <a:path w="3927" h="3767" extrusionOk="0">
                  <a:moveTo>
                    <a:pt x="1964" y="0"/>
                  </a:moveTo>
                  <a:cubicBezTo>
                    <a:pt x="868" y="0"/>
                    <a:pt x="1" y="845"/>
                    <a:pt x="1" y="1895"/>
                  </a:cubicBezTo>
                  <a:cubicBezTo>
                    <a:pt x="1" y="2922"/>
                    <a:pt x="868" y="3767"/>
                    <a:pt x="1964" y="3767"/>
                  </a:cubicBezTo>
                  <a:cubicBezTo>
                    <a:pt x="3037" y="3767"/>
                    <a:pt x="3927" y="2922"/>
                    <a:pt x="3927" y="1895"/>
                  </a:cubicBezTo>
                  <a:cubicBezTo>
                    <a:pt x="3927" y="845"/>
                    <a:pt x="3037" y="0"/>
                    <a:pt x="1964"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8"/>
            <p:cNvSpPr/>
            <p:nvPr/>
          </p:nvSpPr>
          <p:spPr>
            <a:xfrm>
              <a:off x="942035" y="2344734"/>
              <a:ext cx="148907" cy="188856"/>
            </a:xfrm>
            <a:custGeom>
              <a:avLst/>
              <a:gdLst/>
              <a:ahLst/>
              <a:cxnLst/>
              <a:rect l="l" t="t" r="r" b="b"/>
              <a:pathLst>
                <a:path w="2557" h="3243" extrusionOk="0">
                  <a:moveTo>
                    <a:pt x="1229" y="0"/>
                  </a:moveTo>
                  <a:cubicBezTo>
                    <a:pt x="535" y="0"/>
                    <a:pt x="1" y="877"/>
                    <a:pt x="1" y="1621"/>
                  </a:cubicBezTo>
                  <a:cubicBezTo>
                    <a:pt x="1" y="2343"/>
                    <a:pt x="513" y="3242"/>
                    <a:pt x="1229" y="3242"/>
                  </a:cubicBezTo>
                  <a:cubicBezTo>
                    <a:pt x="1238" y="3242"/>
                    <a:pt x="1247" y="3242"/>
                    <a:pt x="1256" y="3242"/>
                  </a:cubicBezTo>
                  <a:cubicBezTo>
                    <a:pt x="1895" y="3242"/>
                    <a:pt x="2557" y="2534"/>
                    <a:pt x="2511" y="1621"/>
                  </a:cubicBezTo>
                  <a:cubicBezTo>
                    <a:pt x="2192" y="1530"/>
                    <a:pt x="1895" y="1461"/>
                    <a:pt x="1575" y="1393"/>
                  </a:cubicBezTo>
                  <a:cubicBezTo>
                    <a:pt x="1827" y="1188"/>
                    <a:pt x="2100" y="1005"/>
                    <a:pt x="2352" y="800"/>
                  </a:cubicBezTo>
                  <a:cubicBezTo>
                    <a:pt x="2329" y="754"/>
                    <a:pt x="1918" y="1"/>
                    <a:pt x="1256" y="1"/>
                  </a:cubicBezTo>
                  <a:cubicBezTo>
                    <a:pt x="1247" y="0"/>
                    <a:pt x="1238" y="0"/>
                    <a:pt x="1229"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8"/>
            <p:cNvSpPr/>
            <p:nvPr/>
          </p:nvSpPr>
          <p:spPr>
            <a:xfrm>
              <a:off x="892826" y="2316432"/>
              <a:ext cx="259262" cy="153333"/>
            </a:xfrm>
            <a:custGeom>
              <a:avLst/>
              <a:gdLst/>
              <a:ahLst/>
              <a:cxnLst/>
              <a:rect l="l" t="t" r="r" b="b"/>
              <a:pathLst>
                <a:path w="4452" h="2633" extrusionOk="0">
                  <a:moveTo>
                    <a:pt x="2237" y="1"/>
                  </a:moveTo>
                  <a:cubicBezTo>
                    <a:pt x="1121" y="1"/>
                    <a:pt x="300" y="454"/>
                    <a:pt x="1" y="646"/>
                  </a:cubicBezTo>
                  <a:cubicBezTo>
                    <a:pt x="138" y="1308"/>
                    <a:pt x="298" y="1970"/>
                    <a:pt x="435" y="2632"/>
                  </a:cubicBezTo>
                  <a:cubicBezTo>
                    <a:pt x="663" y="1696"/>
                    <a:pt x="1485" y="1012"/>
                    <a:pt x="2420" y="943"/>
                  </a:cubicBezTo>
                  <a:cubicBezTo>
                    <a:pt x="2458" y="941"/>
                    <a:pt x="2496" y="940"/>
                    <a:pt x="2533" y="940"/>
                  </a:cubicBezTo>
                  <a:cubicBezTo>
                    <a:pt x="3315" y="940"/>
                    <a:pt x="4060" y="1389"/>
                    <a:pt x="4452" y="2107"/>
                  </a:cubicBezTo>
                  <a:lnTo>
                    <a:pt x="4452" y="646"/>
                  </a:lnTo>
                  <a:cubicBezTo>
                    <a:pt x="4132" y="441"/>
                    <a:pt x="3425" y="53"/>
                    <a:pt x="2466" y="7"/>
                  </a:cubicBezTo>
                  <a:cubicBezTo>
                    <a:pt x="2388" y="3"/>
                    <a:pt x="2312" y="1"/>
                    <a:pt x="2237"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8"/>
            <p:cNvSpPr/>
            <p:nvPr/>
          </p:nvSpPr>
          <p:spPr>
            <a:xfrm>
              <a:off x="971269" y="2464174"/>
              <a:ext cx="30632" cy="25682"/>
            </a:xfrm>
            <a:custGeom>
              <a:avLst/>
              <a:gdLst/>
              <a:ahLst/>
              <a:cxnLst/>
              <a:rect l="l" t="t" r="r" b="b"/>
              <a:pathLst>
                <a:path w="526" h="441" extrusionOk="0">
                  <a:moveTo>
                    <a:pt x="144" y="0"/>
                  </a:moveTo>
                  <a:cubicBezTo>
                    <a:pt x="110" y="0"/>
                    <a:pt x="83" y="8"/>
                    <a:pt x="69" y="27"/>
                  </a:cubicBezTo>
                  <a:cubicBezTo>
                    <a:pt x="1" y="95"/>
                    <a:pt x="46" y="392"/>
                    <a:pt x="252" y="438"/>
                  </a:cubicBezTo>
                  <a:cubicBezTo>
                    <a:pt x="264" y="440"/>
                    <a:pt x="276" y="441"/>
                    <a:pt x="288" y="441"/>
                  </a:cubicBezTo>
                  <a:cubicBezTo>
                    <a:pt x="412" y="441"/>
                    <a:pt x="526" y="338"/>
                    <a:pt x="526" y="255"/>
                  </a:cubicBezTo>
                  <a:cubicBezTo>
                    <a:pt x="526" y="128"/>
                    <a:pt x="279" y="0"/>
                    <a:pt x="144"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8"/>
            <p:cNvSpPr/>
            <p:nvPr/>
          </p:nvSpPr>
          <p:spPr>
            <a:xfrm>
              <a:off x="1274324" y="2134156"/>
              <a:ext cx="234046" cy="245228"/>
            </a:xfrm>
            <a:custGeom>
              <a:avLst/>
              <a:gdLst/>
              <a:ahLst/>
              <a:cxnLst/>
              <a:rect l="l" t="t" r="r" b="b"/>
              <a:pathLst>
                <a:path w="4019" h="4211" extrusionOk="0">
                  <a:moveTo>
                    <a:pt x="2076" y="0"/>
                  </a:moveTo>
                  <a:cubicBezTo>
                    <a:pt x="2010" y="0"/>
                    <a:pt x="1942" y="3"/>
                    <a:pt x="1873" y="10"/>
                  </a:cubicBezTo>
                  <a:cubicBezTo>
                    <a:pt x="823" y="102"/>
                    <a:pt x="275" y="923"/>
                    <a:pt x="206" y="1037"/>
                  </a:cubicBezTo>
                  <a:cubicBezTo>
                    <a:pt x="92" y="1425"/>
                    <a:pt x="1" y="2019"/>
                    <a:pt x="69" y="2726"/>
                  </a:cubicBezTo>
                  <a:cubicBezTo>
                    <a:pt x="115" y="3366"/>
                    <a:pt x="298" y="3868"/>
                    <a:pt x="435" y="4210"/>
                  </a:cubicBezTo>
                  <a:cubicBezTo>
                    <a:pt x="457" y="4142"/>
                    <a:pt x="549" y="3183"/>
                    <a:pt x="1325" y="2772"/>
                  </a:cubicBezTo>
                  <a:cubicBezTo>
                    <a:pt x="1549" y="2657"/>
                    <a:pt x="1799" y="2600"/>
                    <a:pt x="2057" y="2600"/>
                  </a:cubicBezTo>
                  <a:cubicBezTo>
                    <a:pt x="2665" y="2600"/>
                    <a:pt x="3311" y="2916"/>
                    <a:pt x="3744" y="3525"/>
                  </a:cubicBezTo>
                  <a:cubicBezTo>
                    <a:pt x="3858" y="3160"/>
                    <a:pt x="4018" y="2407"/>
                    <a:pt x="3790" y="1517"/>
                  </a:cubicBezTo>
                  <a:cubicBezTo>
                    <a:pt x="3653" y="1015"/>
                    <a:pt x="3447" y="627"/>
                    <a:pt x="3265" y="353"/>
                  </a:cubicBezTo>
                  <a:cubicBezTo>
                    <a:pt x="3101" y="250"/>
                    <a:pt x="2660" y="0"/>
                    <a:pt x="2076"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8"/>
            <p:cNvSpPr/>
            <p:nvPr/>
          </p:nvSpPr>
          <p:spPr>
            <a:xfrm>
              <a:off x="1292959" y="2242240"/>
              <a:ext cx="198115" cy="127826"/>
            </a:xfrm>
            <a:custGeom>
              <a:avLst/>
              <a:gdLst/>
              <a:ahLst/>
              <a:cxnLst/>
              <a:rect l="l" t="t" r="r" b="b"/>
              <a:pathLst>
                <a:path w="3402" h="2195" extrusionOk="0">
                  <a:moveTo>
                    <a:pt x="2038" y="1"/>
                  </a:moveTo>
                  <a:cubicBezTo>
                    <a:pt x="1647" y="1"/>
                    <a:pt x="1238" y="110"/>
                    <a:pt x="913" y="323"/>
                  </a:cubicBezTo>
                  <a:cubicBezTo>
                    <a:pt x="0" y="916"/>
                    <a:pt x="69" y="2126"/>
                    <a:pt x="69" y="2194"/>
                  </a:cubicBezTo>
                  <a:cubicBezTo>
                    <a:pt x="393" y="1286"/>
                    <a:pt x="1169" y="705"/>
                    <a:pt x="1948" y="705"/>
                  </a:cubicBezTo>
                  <a:cubicBezTo>
                    <a:pt x="1991" y="705"/>
                    <a:pt x="2035" y="707"/>
                    <a:pt x="2078" y="711"/>
                  </a:cubicBezTo>
                  <a:cubicBezTo>
                    <a:pt x="2785" y="756"/>
                    <a:pt x="3264" y="1258"/>
                    <a:pt x="3379" y="1395"/>
                  </a:cubicBezTo>
                  <a:cubicBezTo>
                    <a:pt x="3401" y="1144"/>
                    <a:pt x="3401" y="825"/>
                    <a:pt x="3219" y="528"/>
                  </a:cubicBezTo>
                  <a:cubicBezTo>
                    <a:pt x="2990" y="173"/>
                    <a:pt x="2529" y="1"/>
                    <a:pt x="2038"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8"/>
            <p:cNvSpPr/>
            <p:nvPr/>
          </p:nvSpPr>
          <p:spPr>
            <a:xfrm>
              <a:off x="867611" y="2194138"/>
              <a:ext cx="269861" cy="245053"/>
            </a:xfrm>
            <a:custGeom>
              <a:avLst/>
              <a:gdLst/>
              <a:ahLst/>
              <a:cxnLst/>
              <a:rect l="l" t="t" r="r" b="b"/>
              <a:pathLst>
                <a:path w="4634" h="4208" extrusionOk="0">
                  <a:moveTo>
                    <a:pt x="2505" y="0"/>
                  </a:moveTo>
                  <a:cubicBezTo>
                    <a:pt x="2425" y="0"/>
                    <a:pt x="2343" y="2"/>
                    <a:pt x="2260" y="7"/>
                  </a:cubicBezTo>
                  <a:cubicBezTo>
                    <a:pt x="1530" y="30"/>
                    <a:pt x="959" y="213"/>
                    <a:pt x="594" y="373"/>
                  </a:cubicBezTo>
                  <a:cubicBezTo>
                    <a:pt x="434" y="738"/>
                    <a:pt x="0" y="1765"/>
                    <a:pt x="297" y="2998"/>
                  </a:cubicBezTo>
                  <a:cubicBezTo>
                    <a:pt x="411" y="3522"/>
                    <a:pt x="639" y="3933"/>
                    <a:pt x="822" y="4207"/>
                  </a:cubicBezTo>
                  <a:cubicBezTo>
                    <a:pt x="845" y="4047"/>
                    <a:pt x="1005" y="3203"/>
                    <a:pt x="1712" y="2769"/>
                  </a:cubicBezTo>
                  <a:cubicBezTo>
                    <a:pt x="1986" y="2605"/>
                    <a:pt x="2308" y="2524"/>
                    <a:pt x="2644" y="2524"/>
                  </a:cubicBezTo>
                  <a:cubicBezTo>
                    <a:pt x="3289" y="2524"/>
                    <a:pt x="3987" y="2823"/>
                    <a:pt x="4497" y="3408"/>
                  </a:cubicBezTo>
                  <a:cubicBezTo>
                    <a:pt x="4565" y="3066"/>
                    <a:pt x="4634" y="2473"/>
                    <a:pt x="4543" y="1788"/>
                  </a:cubicBezTo>
                  <a:cubicBezTo>
                    <a:pt x="4428" y="1103"/>
                    <a:pt x="4200" y="578"/>
                    <a:pt x="4018" y="258"/>
                  </a:cubicBezTo>
                  <a:cubicBezTo>
                    <a:pt x="3692" y="157"/>
                    <a:pt x="3166" y="0"/>
                    <a:pt x="2505"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8"/>
            <p:cNvSpPr/>
            <p:nvPr/>
          </p:nvSpPr>
          <p:spPr>
            <a:xfrm>
              <a:off x="899524" y="2296865"/>
              <a:ext cx="229970" cy="103775"/>
            </a:xfrm>
            <a:custGeom>
              <a:avLst/>
              <a:gdLst/>
              <a:ahLst/>
              <a:cxnLst/>
              <a:rect l="l" t="t" r="r" b="b"/>
              <a:pathLst>
                <a:path w="3949" h="1782" extrusionOk="0">
                  <a:moveTo>
                    <a:pt x="1893" y="0"/>
                  </a:moveTo>
                  <a:cubicBezTo>
                    <a:pt x="1080" y="0"/>
                    <a:pt x="235" y="416"/>
                    <a:pt x="69" y="1028"/>
                  </a:cubicBezTo>
                  <a:cubicBezTo>
                    <a:pt x="23" y="1188"/>
                    <a:pt x="0" y="1439"/>
                    <a:pt x="160" y="1781"/>
                  </a:cubicBezTo>
                  <a:cubicBezTo>
                    <a:pt x="297" y="1576"/>
                    <a:pt x="662" y="1051"/>
                    <a:pt x="1324" y="800"/>
                  </a:cubicBezTo>
                  <a:cubicBezTo>
                    <a:pt x="1564" y="718"/>
                    <a:pt x="1815" y="677"/>
                    <a:pt x="2069" y="677"/>
                  </a:cubicBezTo>
                  <a:cubicBezTo>
                    <a:pt x="2729" y="677"/>
                    <a:pt x="3404" y="950"/>
                    <a:pt x="3949" y="1462"/>
                  </a:cubicBezTo>
                  <a:cubicBezTo>
                    <a:pt x="3880" y="1325"/>
                    <a:pt x="3447" y="343"/>
                    <a:pt x="2442" y="69"/>
                  </a:cubicBezTo>
                  <a:cubicBezTo>
                    <a:pt x="2267" y="22"/>
                    <a:pt x="2081" y="0"/>
                    <a:pt x="1893"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8"/>
            <p:cNvSpPr/>
            <p:nvPr/>
          </p:nvSpPr>
          <p:spPr>
            <a:xfrm>
              <a:off x="1299598" y="2286091"/>
              <a:ext cx="192816" cy="93292"/>
            </a:xfrm>
            <a:custGeom>
              <a:avLst/>
              <a:gdLst/>
              <a:ahLst/>
              <a:cxnLst/>
              <a:rect l="l" t="t" r="r" b="b"/>
              <a:pathLst>
                <a:path w="3311" h="1602" extrusionOk="0">
                  <a:moveTo>
                    <a:pt x="1690" y="0"/>
                  </a:moveTo>
                  <a:cubicBezTo>
                    <a:pt x="1460" y="0"/>
                    <a:pt x="1235" y="46"/>
                    <a:pt x="1028" y="140"/>
                  </a:cubicBezTo>
                  <a:cubicBezTo>
                    <a:pt x="137" y="528"/>
                    <a:pt x="1" y="1555"/>
                    <a:pt x="1" y="1601"/>
                  </a:cubicBezTo>
                  <a:cubicBezTo>
                    <a:pt x="46" y="1510"/>
                    <a:pt x="389" y="665"/>
                    <a:pt x="1324" y="391"/>
                  </a:cubicBezTo>
                  <a:cubicBezTo>
                    <a:pt x="1507" y="338"/>
                    <a:pt x="1692" y="313"/>
                    <a:pt x="1875" y="313"/>
                  </a:cubicBezTo>
                  <a:cubicBezTo>
                    <a:pt x="2405" y="313"/>
                    <a:pt x="2920" y="526"/>
                    <a:pt x="3310" y="916"/>
                  </a:cubicBezTo>
                  <a:cubicBezTo>
                    <a:pt x="2929" y="320"/>
                    <a:pt x="2296" y="0"/>
                    <a:pt x="1690"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8"/>
            <p:cNvSpPr/>
            <p:nvPr/>
          </p:nvSpPr>
          <p:spPr>
            <a:xfrm>
              <a:off x="840997" y="2316140"/>
              <a:ext cx="293330" cy="123051"/>
            </a:xfrm>
            <a:custGeom>
              <a:avLst/>
              <a:gdLst/>
              <a:ahLst/>
              <a:cxnLst/>
              <a:rect l="l" t="t" r="r" b="b"/>
              <a:pathLst>
                <a:path w="5037" h="2113" extrusionOk="0">
                  <a:moveTo>
                    <a:pt x="3107" y="1"/>
                  </a:moveTo>
                  <a:cubicBezTo>
                    <a:pt x="2876" y="1"/>
                    <a:pt x="2610" y="38"/>
                    <a:pt x="2329" y="149"/>
                  </a:cubicBezTo>
                  <a:cubicBezTo>
                    <a:pt x="1576" y="469"/>
                    <a:pt x="1279" y="1154"/>
                    <a:pt x="1211" y="1313"/>
                  </a:cubicBezTo>
                  <a:cubicBezTo>
                    <a:pt x="1211" y="1336"/>
                    <a:pt x="1188" y="1336"/>
                    <a:pt x="1188" y="1336"/>
                  </a:cubicBezTo>
                  <a:cubicBezTo>
                    <a:pt x="800" y="1359"/>
                    <a:pt x="434" y="1382"/>
                    <a:pt x="46" y="1405"/>
                  </a:cubicBezTo>
                  <a:cubicBezTo>
                    <a:pt x="1" y="1427"/>
                    <a:pt x="1" y="1450"/>
                    <a:pt x="24" y="1496"/>
                  </a:cubicBezTo>
                  <a:cubicBezTo>
                    <a:pt x="138" y="1587"/>
                    <a:pt x="320" y="1724"/>
                    <a:pt x="526" y="1838"/>
                  </a:cubicBezTo>
                  <a:cubicBezTo>
                    <a:pt x="823" y="1998"/>
                    <a:pt x="1096" y="2067"/>
                    <a:pt x="1279" y="2112"/>
                  </a:cubicBezTo>
                  <a:cubicBezTo>
                    <a:pt x="1302" y="2112"/>
                    <a:pt x="1325" y="2089"/>
                    <a:pt x="1325" y="2089"/>
                  </a:cubicBezTo>
                  <a:cubicBezTo>
                    <a:pt x="1599" y="1268"/>
                    <a:pt x="2306" y="674"/>
                    <a:pt x="3151" y="583"/>
                  </a:cubicBezTo>
                  <a:cubicBezTo>
                    <a:pt x="3216" y="576"/>
                    <a:pt x="3282" y="573"/>
                    <a:pt x="3347" y="573"/>
                  </a:cubicBezTo>
                  <a:cubicBezTo>
                    <a:pt x="3960" y="573"/>
                    <a:pt x="4541" y="859"/>
                    <a:pt x="4954" y="1313"/>
                  </a:cubicBezTo>
                  <a:cubicBezTo>
                    <a:pt x="4963" y="1331"/>
                    <a:pt x="4978" y="1338"/>
                    <a:pt x="4992" y="1338"/>
                  </a:cubicBezTo>
                  <a:cubicBezTo>
                    <a:pt x="5016" y="1338"/>
                    <a:pt x="5036" y="1319"/>
                    <a:pt x="5022" y="1291"/>
                  </a:cubicBezTo>
                  <a:cubicBezTo>
                    <a:pt x="4863" y="948"/>
                    <a:pt x="4543" y="400"/>
                    <a:pt x="3881" y="149"/>
                  </a:cubicBezTo>
                  <a:cubicBezTo>
                    <a:pt x="3781" y="106"/>
                    <a:pt x="3493" y="1"/>
                    <a:pt x="3107"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8"/>
            <p:cNvSpPr/>
            <p:nvPr/>
          </p:nvSpPr>
          <p:spPr>
            <a:xfrm>
              <a:off x="898825" y="2157334"/>
              <a:ext cx="206152" cy="68426"/>
            </a:xfrm>
            <a:custGeom>
              <a:avLst/>
              <a:gdLst/>
              <a:ahLst/>
              <a:cxnLst/>
              <a:rect l="l" t="t" r="r" b="b"/>
              <a:pathLst>
                <a:path w="3540" h="1175" extrusionOk="0">
                  <a:moveTo>
                    <a:pt x="1838" y="0"/>
                  </a:moveTo>
                  <a:cubicBezTo>
                    <a:pt x="1131" y="0"/>
                    <a:pt x="446" y="388"/>
                    <a:pt x="58" y="1005"/>
                  </a:cubicBezTo>
                  <a:cubicBezTo>
                    <a:pt x="0" y="1082"/>
                    <a:pt x="72" y="1175"/>
                    <a:pt x="165" y="1175"/>
                  </a:cubicBezTo>
                  <a:cubicBezTo>
                    <a:pt x="182" y="1175"/>
                    <a:pt x="200" y="1172"/>
                    <a:pt x="218" y="1164"/>
                  </a:cubicBezTo>
                  <a:cubicBezTo>
                    <a:pt x="583" y="1005"/>
                    <a:pt x="1153" y="799"/>
                    <a:pt x="1838" y="799"/>
                  </a:cubicBezTo>
                  <a:cubicBezTo>
                    <a:pt x="2477" y="799"/>
                    <a:pt x="3002" y="936"/>
                    <a:pt x="3345" y="1073"/>
                  </a:cubicBezTo>
                  <a:cubicBezTo>
                    <a:pt x="3362" y="1080"/>
                    <a:pt x="3379" y="1083"/>
                    <a:pt x="3395" y="1083"/>
                  </a:cubicBezTo>
                  <a:cubicBezTo>
                    <a:pt x="3483" y="1083"/>
                    <a:pt x="3539" y="987"/>
                    <a:pt x="3482" y="890"/>
                  </a:cubicBezTo>
                  <a:cubicBezTo>
                    <a:pt x="3116" y="365"/>
                    <a:pt x="2500" y="23"/>
                    <a:pt x="1838"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8"/>
            <p:cNvSpPr/>
            <p:nvPr/>
          </p:nvSpPr>
          <p:spPr>
            <a:xfrm>
              <a:off x="1089603" y="2296923"/>
              <a:ext cx="47520" cy="37270"/>
            </a:xfrm>
            <a:custGeom>
              <a:avLst/>
              <a:gdLst/>
              <a:ahLst/>
              <a:cxnLst/>
              <a:rect l="l" t="t" r="r" b="b"/>
              <a:pathLst>
                <a:path w="816" h="640" extrusionOk="0">
                  <a:moveTo>
                    <a:pt x="156" y="0"/>
                  </a:moveTo>
                  <a:cubicBezTo>
                    <a:pt x="104" y="0"/>
                    <a:pt x="52" y="8"/>
                    <a:pt x="0" y="23"/>
                  </a:cubicBezTo>
                  <a:cubicBezTo>
                    <a:pt x="388" y="68"/>
                    <a:pt x="639" y="297"/>
                    <a:pt x="776" y="639"/>
                  </a:cubicBezTo>
                  <a:cubicBezTo>
                    <a:pt x="816" y="303"/>
                    <a:pt x="495" y="0"/>
                    <a:pt x="156"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8"/>
            <p:cNvSpPr/>
            <p:nvPr/>
          </p:nvSpPr>
          <p:spPr>
            <a:xfrm>
              <a:off x="1296919" y="2260992"/>
              <a:ext cx="239346" cy="116354"/>
            </a:xfrm>
            <a:custGeom>
              <a:avLst/>
              <a:gdLst/>
              <a:ahLst/>
              <a:cxnLst/>
              <a:rect l="l" t="t" r="r" b="b"/>
              <a:pathLst>
                <a:path w="4110" h="1998" extrusionOk="0">
                  <a:moveTo>
                    <a:pt x="1690" y="1"/>
                  </a:moveTo>
                  <a:cubicBezTo>
                    <a:pt x="960" y="1"/>
                    <a:pt x="549" y="434"/>
                    <a:pt x="457" y="548"/>
                  </a:cubicBezTo>
                  <a:cubicBezTo>
                    <a:pt x="24" y="1005"/>
                    <a:pt x="1" y="1621"/>
                    <a:pt x="24" y="1964"/>
                  </a:cubicBezTo>
                  <a:cubicBezTo>
                    <a:pt x="24" y="1986"/>
                    <a:pt x="35" y="1998"/>
                    <a:pt x="49" y="1998"/>
                  </a:cubicBezTo>
                  <a:cubicBezTo>
                    <a:pt x="64" y="1998"/>
                    <a:pt x="81" y="1986"/>
                    <a:pt x="92" y="1964"/>
                  </a:cubicBezTo>
                  <a:cubicBezTo>
                    <a:pt x="229" y="1347"/>
                    <a:pt x="640" y="868"/>
                    <a:pt x="1211" y="663"/>
                  </a:cubicBezTo>
                  <a:cubicBezTo>
                    <a:pt x="1373" y="616"/>
                    <a:pt x="1542" y="592"/>
                    <a:pt x="1713" y="592"/>
                  </a:cubicBezTo>
                  <a:cubicBezTo>
                    <a:pt x="2289" y="592"/>
                    <a:pt x="2888" y="855"/>
                    <a:pt x="3311" y="1347"/>
                  </a:cubicBezTo>
                  <a:lnTo>
                    <a:pt x="3356" y="1347"/>
                  </a:lnTo>
                  <a:cubicBezTo>
                    <a:pt x="3493" y="1233"/>
                    <a:pt x="3676" y="1073"/>
                    <a:pt x="3858" y="845"/>
                  </a:cubicBezTo>
                  <a:cubicBezTo>
                    <a:pt x="3972" y="663"/>
                    <a:pt x="4041" y="480"/>
                    <a:pt x="4109" y="343"/>
                  </a:cubicBezTo>
                  <a:cubicBezTo>
                    <a:pt x="4109" y="325"/>
                    <a:pt x="4095" y="291"/>
                    <a:pt x="4077" y="291"/>
                  </a:cubicBezTo>
                  <a:cubicBezTo>
                    <a:pt x="4073" y="291"/>
                    <a:pt x="4068" y="293"/>
                    <a:pt x="4064" y="297"/>
                  </a:cubicBezTo>
                  <a:cubicBezTo>
                    <a:pt x="3744" y="412"/>
                    <a:pt x="3425" y="526"/>
                    <a:pt x="3128" y="640"/>
                  </a:cubicBezTo>
                  <a:cubicBezTo>
                    <a:pt x="3105" y="640"/>
                    <a:pt x="3082" y="640"/>
                    <a:pt x="3082" y="617"/>
                  </a:cubicBezTo>
                  <a:cubicBezTo>
                    <a:pt x="2945" y="503"/>
                    <a:pt x="2420" y="1"/>
                    <a:pt x="169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8"/>
            <p:cNvSpPr/>
            <p:nvPr/>
          </p:nvSpPr>
          <p:spPr>
            <a:xfrm>
              <a:off x="1277003" y="2275609"/>
              <a:ext cx="31971" cy="38610"/>
            </a:xfrm>
            <a:custGeom>
              <a:avLst/>
              <a:gdLst/>
              <a:ahLst/>
              <a:cxnLst/>
              <a:rect l="l" t="t" r="r" b="b"/>
              <a:pathLst>
                <a:path w="549" h="663" extrusionOk="0">
                  <a:moveTo>
                    <a:pt x="548" y="1"/>
                  </a:moveTo>
                  <a:cubicBezTo>
                    <a:pt x="229" y="1"/>
                    <a:pt x="1" y="366"/>
                    <a:pt x="137" y="663"/>
                  </a:cubicBezTo>
                  <a:cubicBezTo>
                    <a:pt x="137" y="366"/>
                    <a:pt x="274" y="115"/>
                    <a:pt x="548"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8"/>
            <p:cNvSpPr/>
            <p:nvPr/>
          </p:nvSpPr>
          <p:spPr>
            <a:xfrm>
              <a:off x="1273625" y="2108300"/>
              <a:ext cx="201202" cy="87644"/>
            </a:xfrm>
            <a:custGeom>
              <a:avLst/>
              <a:gdLst/>
              <a:ahLst/>
              <a:cxnLst/>
              <a:rect l="l" t="t" r="r" b="b"/>
              <a:pathLst>
                <a:path w="3455" h="1505" extrusionOk="0">
                  <a:moveTo>
                    <a:pt x="1920" y="1"/>
                  </a:moveTo>
                  <a:cubicBezTo>
                    <a:pt x="1748" y="1"/>
                    <a:pt x="1575" y="22"/>
                    <a:pt x="1405" y="66"/>
                  </a:cubicBezTo>
                  <a:cubicBezTo>
                    <a:pt x="766" y="249"/>
                    <a:pt x="264" y="728"/>
                    <a:pt x="36" y="1344"/>
                  </a:cubicBezTo>
                  <a:cubicBezTo>
                    <a:pt x="1" y="1431"/>
                    <a:pt x="59" y="1505"/>
                    <a:pt x="139" y="1505"/>
                  </a:cubicBezTo>
                  <a:cubicBezTo>
                    <a:pt x="164" y="1505"/>
                    <a:pt x="191" y="1498"/>
                    <a:pt x="218" y="1481"/>
                  </a:cubicBezTo>
                  <a:cubicBezTo>
                    <a:pt x="515" y="1253"/>
                    <a:pt x="994" y="979"/>
                    <a:pt x="1611" y="842"/>
                  </a:cubicBezTo>
                  <a:cubicBezTo>
                    <a:pt x="1942" y="762"/>
                    <a:pt x="2255" y="734"/>
                    <a:pt x="2538" y="734"/>
                  </a:cubicBezTo>
                  <a:cubicBezTo>
                    <a:pt x="2820" y="734"/>
                    <a:pt x="3071" y="762"/>
                    <a:pt x="3277" y="797"/>
                  </a:cubicBezTo>
                  <a:cubicBezTo>
                    <a:pt x="3285" y="798"/>
                    <a:pt x="3294" y="799"/>
                    <a:pt x="3302" y="799"/>
                  </a:cubicBezTo>
                  <a:cubicBezTo>
                    <a:pt x="3401" y="799"/>
                    <a:pt x="3454" y="677"/>
                    <a:pt x="3391" y="614"/>
                  </a:cubicBezTo>
                  <a:cubicBezTo>
                    <a:pt x="2992" y="215"/>
                    <a:pt x="2462" y="1"/>
                    <a:pt x="1920"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8"/>
            <p:cNvSpPr/>
            <p:nvPr/>
          </p:nvSpPr>
          <p:spPr>
            <a:xfrm>
              <a:off x="1085584" y="2574413"/>
              <a:ext cx="320409" cy="207375"/>
            </a:xfrm>
            <a:custGeom>
              <a:avLst/>
              <a:gdLst/>
              <a:ahLst/>
              <a:cxnLst/>
              <a:rect l="l" t="t" r="r" b="b"/>
              <a:pathLst>
                <a:path w="5502" h="3561" extrusionOk="0">
                  <a:moveTo>
                    <a:pt x="4285" y="1"/>
                  </a:moveTo>
                  <a:cubicBezTo>
                    <a:pt x="3798" y="1"/>
                    <a:pt x="3639" y="629"/>
                    <a:pt x="2899" y="781"/>
                  </a:cubicBezTo>
                  <a:cubicBezTo>
                    <a:pt x="2817" y="797"/>
                    <a:pt x="2739" y="805"/>
                    <a:pt x="2665" y="805"/>
                  </a:cubicBezTo>
                  <a:cubicBezTo>
                    <a:pt x="2098" y="805"/>
                    <a:pt x="1739" y="395"/>
                    <a:pt x="1243" y="395"/>
                  </a:cubicBezTo>
                  <a:cubicBezTo>
                    <a:pt x="1153" y="395"/>
                    <a:pt x="1060" y="408"/>
                    <a:pt x="959" y="439"/>
                  </a:cubicBezTo>
                  <a:cubicBezTo>
                    <a:pt x="548" y="576"/>
                    <a:pt x="206" y="964"/>
                    <a:pt x="115" y="1398"/>
                  </a:cubicBezTo>
                  <a:cubicBezTo>
                    <a:pt x="1" y="1991"/>
                    <a:pt x="434" y="2471"/>
                    <a:pt x="685" y="2722"/>
                  </a:cubicBezTo>
                  <a:cubicBezTo>
                    <a:pt x="1233" y="3315"/>
                    <a:pt x="1895" y="3452"/>
                    <a:pt x="2101" y="3498"/>
                  </a:cubicBezTo>
                  <a:cubicBezTo>
                    <a:pt x="2212" y="3526"/>
                    <a:pt x="2418" y="3561"/>
                    <a:pt x="2678" y="3561"/>
                  </a:cubicBezTo>
                  <a:cubicBezTo>
                    <a:pt x="3057" y="3561"/>
                    <a:pt x="3553" y="3485"/>
                    <a:pt x="4041" y="3201"/>
                  </a:cubicBezTo>
                  <a:cubicBezTo>
                    <a:pt x="4703" y="2813"/>
                    <a:pt x="5502" y="1923"/>
                    <a:pt x="5296" y="1010"/>
                  </a:cubicBezTo>
                  <a:cubicBezTo>
                    <a:pt x="5182" y="576"/>
                    <a:pt x="4840" y="51"/>
                    <a:pt x="4360" y="5"/>
                  </a:cubicBezTo>
                  <a:cubicBezTo>
                    <a:pt x="4334" y="2"/>
                    <a:pt x="4309" y="1"/>
                    <a:pt x="4285"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8"/>
            <p:cNvSpPr/>
            <p:nvPr/>
          </p:nvSpPr>
          <p:spPr>
            <a:xfrm>
              <a:off x="1146731" y="2806013"/>
              <a:ext cx="222050" cy="18635"/>
            </a:xfrm>
            <a:custGeom>
              <a:avLst/>
              <a:gdLst/>
              <a:ahLst/>
              <a:cxnLst/>
              <a:rect l="l" t="t" r="r" b="b"/>
              <a:pathLst>
                <a:path w="3813" h="320" extrusionOk="0">
                  <a:moveTo>
                    <a:pt x="1" y="0"/>
                  </a:moveTo>
                  <a:lnTo>
                    <a:pt x="3812" y="320"/>
                  </a:lnTo>
                  <a:cubicBezTo>
                    <a:pt x="2534" y="205"/>
                    <a:pt x="1279" y="91"/>
                    <a:pt x="1"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8"/>
            <p:cNvSpPr/>
            <p:nvPr/>
          </p:nvSpPr>
          <p:spPr>
            <a:xfrm>
              <a:off x="1088263" y="2585070"/>
              <a:ext cx="320409" cy="207782"/>
            </a:xfrm>
            <a:custGeom>
              <a:avLst/>
              <a:gdLst/>
              <a:ahLst/>
              <a:cxnLst/>
              <a:rect l="l" t="t" r="r" b="b"/>
              <a:pathLst>
                <a:path w="5502" h="3568" extrusionOk="0">
                  <a:moveTo>
                    <a:pt x="4284" y="0"/>
                  </a:moveTo>
                  <a:cubicBezTo>
                    <a:pt x="3777" y="0"/>
                    <a:pt x="3640" y="650"/>
                    <a:pt x="2899" y="781"/>
                  </a:cubicBezTo>
                  <a:cubicBezTo>
                    <a:pt x="2817" y="797"/>
                    <a:pt x="2739" y="804"/>
                    <a:pt x="2664" y="804"/>
                  </a:cubicBezTo>
                  <a:cubicBezTo>
                    <a:pt x="2107" y="804"/>
                    <a:pt x="1750" y="408"/>
                    <a:pt x="1265" y="408"/>
                  </a:cubicBezTo>
                  <a:cubicBezTo>
                    <a:pt x="1169" y="408"/>
                    <a:pt x="1068" y="424"/>
                    <a:pt x="959" y="462"/>
                  </a:cubicBezTo>
                  <a:cubicBezTo>
                    <a:pt x="548" y="576"/>
                    <a:pt x="183" y="964"/>
                    <a:pt x="114" y="1397"/>
                  </a:cubicBezTo>
                  <a:cubicBezTo>
                    <a:pt x="0" y="1991"/>
                    <a:pt x="434" y="2470"/>
                    <a:pt x="685" y="2721"/>
                  </a:cubicBezTo>
                  <a:cubicBezTo>
                    <a:pt x="1210" y="3315"/>
                    <a:pt x="1895" y="3474"/>
                    <a:pt x="2100" y="3497"/>
                  </a:cubicBezTo>
                  <a:cubicBezTo>
                    <a:pt x="2216" y="3526"/>
                    <a:pt x="2434" y="3567"/>
                    <a:pt x="2708" y="3567"/>
                  </a:cubicBezTo>
                  <a:cubicBezTo>
                    <a:pt x="3084" y="3567"/>
                    <a:pt x="3566" y="3491"/>
                    <a:pt x="4040" y="3201"/>
                  </a:cubicBezTo>
                  <a:cubicBezTo>
                    <a:pt x="4702" y="2813"/>
                    <a:pt x="5501" y="1922"/>
                    <a:pt x="5296" y="1009"/>
                  </a:cubicBezTo>
                  <a:cubicBezTo>
                    <a:pt x="5182" y="576"/>
                    <a:pt x="4816" y="51"/>
                    <a:pt x="4360" y="5"/>
                  </a:cubicBezTo>
                  <a:cubicBezTo>
                    <a:pt x="4334" y="2"/>
                    <a:pt x="4308" y="0"/>
                    <a:pt x="4284"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8"/>
            <p:cNvSpPr/>
            <p:nvPr/>
          </p:nvSpPr>
          <p:spPr>
            <a:xfrm>
              <a:off x="1149410" y="2816612"/>
              <a:ext cx="222050" cy="18693"/>
            </a:xfrm>
            <a:custGeom>
              <a:avLst/>
              <a:gdLst/>
              <a:ahLst/>
              <a:cxnLst/>
              <a:rect l="l" t="t" r="r" b="b"/>
              <a:pathLst>
                <a:path w="3813" h="321" extrusionOk="0">
                  <a:moveTo>
                    <a:pt x="0" y="1"/>
                  </a:moveTo>
                  <a:lnTo>
                    <a:pt x="0" y="1"/>
                  </a:lnTo>
                  <a:cubicBezTo>
                    <a:pt x="704" y="65"/>
                    <a:pt x="1414" y="121"/>
                    <a:pt x="2128" y="179"/>
                  </a:cubicBezTo>
                  <a:lnTo>
                    <a:pt x="2128" y="179"/>
                  </a:lnTo>
                  <a:lnTo>
                    <a:pt x="0" y="1"/>
                  </a:lnTo>
                  <a:close/>
                  <a:moveTo>
                    <a:pt x="2128" y="179"/>
                  </a:moveTo>
                  <a:lnTo>
                    <a:pt x="3812" y="320"/>
                  </a:lnTo>
                  <a:cubicBezTo>
                    <a:pt x="3250" y="270"/>
                    <a:pt x="2688" y="224"/>
                    <a:pt x="2128" y="179"/>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8"/>
            <p:cNvSpPr/>
            <p:nvPr/>
          </p:nvSpPr>
          <p:spPr>
            <a:xfrm>
              <a:off x="1085584" y="2579887"/>
              <a:ext cx="320409" cy="208598"/>
            </a:xfrm>
            <a:custGeom>
              <a:avLst/>
              <a:gdLst/>
              <a:ahLst/>
              <a:cxnLst/>
              <a:rect l="l" t="t" r="r" b="b"/>
              <a:pathLst>
                <a:path w="5502" h="3582" extrusionOk="0">
                  <a:moveTo>
                    <a:pt x="4307" y="1"/>
                  </a:moveTo>
                  <a:cubicBezTo>
                    <a:pt x="3780" y="1"/>
                    <a:pt x="3629" y="647"/>
                    <a:pt x="2899" y="802"/>
                  </a:cubicBezTo>
                  <a:cubicBezTo>
                    <a:pt x="2815" y="818"/>
                    <a:pt x="2735" y="825"/>
                    <a:pt x="2659" y="825"/>
                  </a:cubicBezTo>
                  <a:cubicBezTo>
                    <a:pt x="2082" y="825"/>
                    <a:pt x="1734" y="415"/>
                    <a:pt x="1242" y="415"/>
                  </a:cubicBezTo>
                  <a:cubicBezTo>
                    <a:pt x="1153" y="415"/>
                    <a:pt x="1060" y="428"/>
                    <a:pt x="959" y="459"/>
                  </a:cubicBezTo>
                  <a:cubicBezTo>
                    <a:pt x="548" y="596"/>
                    <a:pt x="183" y="984"/>
                    <a:pt x="115" y="1395"/>
                  </a:cubicBezTo>
                  <a:cubicBezTo>
                    <a:pt x="1" y="1989"/>
                    <a:pt x="434" y="2468"/>
                    <a:pt x="685" y="2742"/>
                  </a:cubicBezTo>
                  <a:cubicBezTo>
                    <a:pt x="1210" y="3335"/>
                    <a:pt x="1872" y="3472"/>
                    <a:pt x="2078" y="3518"/>
                  </a:cubicBezTo>
                  <a:cubicBezTo>
                    <a:pt x="2198" y="3546"/>
                    <a:pt x="2409" y="3581"/>
                    <a:pt x="2673" y="3581"/>
                  </a:cubicBezTo>
                  <a:cubicBezTo>
                    <a:pt x="3057" y="3581"/>
                    <a:pt x="3553" y="3506"/>
                    <a:pt x="4041" y="3221"/>
                  </a:cubicBezTo>
                  <a:cubicBezTo>
                    <a:pt x="4703" y="2833"/>
                    <a:pt x="5502" y="1920"/>
                    <a:pt x="5296" y="1030"/>
                  </a:cubicBezTo>
                  <a:cubicBezTo>
                    <a:pt x="5182" y="596"/>
                    <a:pt x="4817" y="71"/>
                    <a:pt x="4360" y="3"/>
                  </a:cubicBezTo>
                  <a:cubicBezTo>
                    <a:pt x="4342" y="1"/>
                    <a:pt x="4324" y="1"/>
                    <a:pt x="4307"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8"/>
            <p:cNvSpPr/>
            <p:nvPr/>
          </p:nvSpPr>
          <p:spPr>
            <a:xfrm>
              <a:off x="1157388" y="2702879"/>
              <a:ext cx="218032" cy="103833"/>
            </a:xfrm>
            <a:custGeom>
              <a:avLst/>
              <a:gdLst/>
              <a:ahLst/>
              <a:cxnLst/>
              <a:rect l="l" t="t" r="r" b="b"/>
              <a:pathLst>
                <a:path w="3744" h="1783" extrusionOk="0">
                  <a:moveTo>
                    <a:pt x="2004" y="1"/>
                  </a:moveTo>
                  <a:cubicBezTo>
                    <a:pt x="1932" y="1"/>
                    <a:pt x="1857" y="5"/>
                    <a:pt x="1781" y="13"/>
                  </a:cubicBezTo>
                  <a:cubicBezTo>
                    <a:pt x="662" y="128"/>
                    <a:pt x="69" y="1178"/>
                    <a:pt x="0" y="1269"/>
                  </a:cubicBezTo>
                  <a:cubicBezTo>
                    <a:pt x="130" y="1361"/>
                    <a:pt x="782" y="1782"/>
                    <a:pt x="1668" y="1782"/>
                  </a:cubicBezTo>
                  <a:cubicBezTo>
                    <a:pt x="1876" y="1782"/>
                    <a:pt x="2098" y="1759"/>
                    <a:pt x="2328" y="1703"/>
                  </a:cubicBezTo>
                  <a:cubicBezTo>
                    <a:pt x="3104" y="1497"/>
                    <a:pt x="3561" y="1018"/>
                    <a:pt x="3744" y="812"/>
                  </a:cubicBezTo>
                  <a:cubicBezTo>
                    <a:pt x="3607" y="653"/>
                    <a:pt x="3356" y="401"/>
                    <a:pt x="2968" y="219"/>
                  </a:cubicBezTo>
                  <a:cubicBezTo>
                    <a:pt x="2868" y="179"/>
                    <a:pt x="2491" y="1"/>
                    <a:pt x="2004"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8"/>
            <p:cNvSpPr/>
            <p:nvPr/>
          </p:nvSpPr>
          <p:spPr>
            <a:xfrm>
              <a:off x="1157388" y="2685758"/>
              <a:ext cx="220711" cy="91021"/>
            </a:xfrm>
            <a:custGeom>
              <a:avLst/>
              <a:gdLst/>
              <a:ahLst/>
              <a:cxnLst/>
              <a:rect l="l" t="t" r="r" b="b"/>
              <a:pathLst>
                <a:path w="3790" h="1563" extrusionOk="0">
                  <a:moveTo>
                    <a:pt x="1986" y="0"/>
                  </a:moveTo>
                  <a:cubicBezTo>
                    <a:pt x="1281" y="0"/>
                    <a:pt x="687" y="229"/>
                    <a:pt x="343" y="650"/>
                  </a:cubicBezTo>
                  <a:cubicBezTo>
                    <a:pt x="228" y="810"/>
                    <a:pt x="46" y="1106"/>
                    <a:pt x="0" y="1563"/>
                  </a:cubicBezTo>
                  <a:cubicBezTo>
                    <a:pt x="69" y="1449"/>
                    <a:pt x="571" y="627"/>
                    <a:pt x="1621" y="422"/>
                  </a:cubicBezTo>
                  <a:cubicBezTo>
                    <a:pt x="1783" y="388"/>
                    <a:pt x="1938" y="374"/>
                    <a:pt x="2084" y="374"/>
                  </a:cubicBezTo>
                  <a:cubicBezTo>
                    <a:pt x="2845" y="374"/>
                    <a:pt x="3378" y="756"/>
                    <a:pt x="3493" y="832"/>
                  </a:cubicBezTo>
                  <a:cubicBezTo>
                    <a:pt x="3584" y="695"/>
                    <a:pt x="3698" y="559"/>
                    <a:pt x="3789" y="444"/>
                  </a:cubicBezTo>
                  <a:cubicBezTo>
                    <a:pt x="3165" y="142"/>
                    <a:pt x="2541" y="0"/>
                    <a:pt x="1986"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8"/>
            <p:cNvSpPr/>
            <p:nvPr/>
          </p:nvSpPr>
          <p:spPr>
            <a:xfrm>
              <a:off x="1226688" y="2724077"/>
              <a:ext cx="22479" cy="18228"/>
            </a:xfrm>
            <a:custGeom>
              <a:avLst/>
              <a:gdLst/>
              <a:ahLst/>
              <a:cxnLst/>
              <a:rect l="l" t="t" r="r" b="b"/>
              <a:pathLst>
                <a:path w="386" h="313" extrusionOk="0">
                  <a:moveTo>
                    <a:pt x="294" y="1"/>
                  </a:moveTo>
                  <a:cubicBezTo>
                    <a:pt x="184" y="1"/>
                    <a:pt x="0" y="164"/>
                    <a:pt x="20" y="243"/>
                  </a:cubicBezTo>
                  <a:cubicBezTo>
                    <a:pt x="35" y="287"/>
                    <a:pt x="88" y="312"/>
                    <a:pt x="148" y="312"/>
                  </a:cubicBezTo>
                  <a:cubicBezTo>
                    <a:pt x="181" y="312"/>
                    <a:pt x="216" y="305"/>
                    <a:pt x="248" y="289"/>
                  </a:cubicBezTo>
                  <a:cubicBezTo>
                    <a:pt x="385" y="220"/>
                    <a:pt x="385" y="37"/>
                    <a:pt x="340" y="15"/>
                  </a:cubicBezTo>
                  <a:cubicBezTo>
                    <a:pt x="327" y="5"/>
                    <a:pt x="311" y="1"/>
                    <a:pt x="294"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8"/>
            <p:cNvSpPr/>
            <p:nvPr/>
          </p:nvSpPr>
          <p:spPr>
            <a:xfrm>
              <a:off x="1145392" y="2685001"/>
              <a:ext cx="234046" cy="146286"/>
            </a:xfrm>
            <a:custGeom>
              <a:avLst/>
              <a:gdLst/>
              <a:ahLst/>
              <a:cxnLst/>
              <a:rect l="l" t="t" r="r" b="b"/>
              <a:pathLst>
                <a:path w="4019" h="2512" extrusionOk="0">
                  <a:moveTo>
                    <a:pt x="183" y="1"/>
                  </a:moveTo>
                  <a:lnTo>
                    <a:pt x="1" y="2169"/>
                  </a:lnTo>
                  <a:lnTo>
                    <a:pt x="3835" y="2512"/>
                  </a:lnTo>
                  <a:lnTo>
                    <a:pt x="4018" y="320"/>
                  </a:lnTo>
                  <a:lnTo>
                    <a:pt x="183" y="1"/>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8"/>
            <p:cNvSpPr/>
            <p:nvPr/>
          </p:nvSpPr>
          <p:spPr>
            <a:xfrm>
              <a:off x="1113479" y="2573364"/>
              <a:ext cx="216751" cy="84383"/>
            </a:xfrm>
            <a:custGeom>
              <a:avLst/>
              <a:gdLst/>
              <a:ahLst/>
              <a:cxnLst/>
              <a:rect l="l" t="t" r="r" b="b"/>
              <a:pathLst>
                <a:path w="3722" h="1449" extrusionOk="0">
                  <a:moveTo>
                    <a:pt x="3562" y="1"/>
                  </a:moveTo>
                  <a:cubicBezTo>
                    <a:pt x="3151" y="411"/>
                    <a:pt x="2786" y="548"/>
                    <a:pt x="2512" y="594"/>
                  </a:cubicBezTo>
                  <a:cubicBezTo>
                    <a:pt x="2435" y="606"/>
                    <a:pt x="2363" y="612"/>
                    <a:pt x="2293" y="612"/>
                  </a:cubicBezTo>
                  <a:cubicBezTo>
                    <a:pt x="1885" y="612"/>
                    <a:pt x="1581" y="429"/>
                    <a:pt x="1062" y="429"/>
                  </a:cubicBezTo>
                  <a:cubicBezTo>
                    <a:pt x="1014" y="429"/>
                    <a:pt x="965" y="431"/>
                    <a:pt x="914" y="434"/>
                  </a:cubicBezTo>
                  <a:cubicBezTo>
                    <a:pt x="526" y="457"/>
                    <a:pt x="206" y="571"/>
                    <a:pt x="1" y="663"/>
                  </a:cubicBezTo>
                  <a:cubicBezTo>
                    <a:pt x="252" y="868"/>
                    <a:pt x="686" y="1210"/>
                    <a:pt x="1325" y="1347"/>
                  </a:cubicBezTo>
                  <a:cubicBezTo>
                    <a:pt x="1486" y="1384"/>
                    <a:pt x="1767" y="1448"/>
                    <a:pt x="2100" y="1448"/>
                  </a:cubicBezTo>
                  <a:cubicBezTo>
                    <a:pt x="2381" y="1448"/>
                    <a:pt x="2700" y="1402"/>
                    <a:pt x="3014" y="1256"/>
                  </a:cubicBezTo>
                  <a:cubicBezTo>
                    <a:pt x="3242" y="1142"/>
                    <a:pt x="3516" y="1005"/>
                    <a:pt x="3607" y="708"/>
                  </a:cubicBezTo>
                  <a:cubicBezTo>
                    <a:pt x="3722" y="389"/>
                    <a:pt x="3607" y="115"/>
                    <a:pt x="3562"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8"/>
            <p:cNvSpPr/>
            <p:nvPr/>
          </p:nvSpPr>
          <p:spPr>
            <a:xfrm>
              <a:off x="806813" y="2482518"/>
              <a:ext cx="63476" cy="58876"/>
            </a:xfrm>
            <a:custGeom>
              <a:avLst/>
              <a:gdLst/>
              <a:ahLst/>
              <a:cxnLst/>
              <a:rect l="l" t="t" r="r" b="b"/>
              <a:pathLst>
                <a:path w="1090" h="1011" extrusionOk="0">
                  <a:moveTo>
                    <a:pt x="596" y="0"/>
                  </a:moveTo>
                  <a:cubicBezTo>
                    <a:pt x="360" y="0"/>
                    <a:pt x="0" y="332"/>
                    <a:pt x="63" y="625"/>
                  </a:cubicBezTo>
                  <a:cubicBezTo>
                    <a:pt x="112" y="871"/>
                    <a:pt x="397" y="1011"/>
                    <a:pt x="630" y="1011"/>
                  </a:cubicBezTo>
                  <a:cubicBezTo>
                    <a:pt x="721" y="1011"/>
                    <a:pt x="804" y="989"/>
                    <a:pt x="862" y="944"/>
                  </a:cubicBezTo>
                  <a:cubicBezTo>
                    <a:pt x="1090" y="762"/>
                    <a:pt x="953" y="77"/>
                    <a:pt x="656" y="8"/>
                  </a:cubicBezTo>
                  <a:cubicBezTo>
                    <a:pt x="637" y="3"/>
                    <a:pt x="617" y="0"/>
                    <a:pt x="596"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8"/>
            <p:cNvSpPr/>
            <p:nvPr/>
          </p:nvSpPr>
          <p:spPr>
            <a:xfrm>
              <a:off x="760109" y="2562591"/>
              <a:ext cx="30457" cy="27836"/>
            </a:xfrm>
            <a:custGeom>
              <a:avLst/>
              <a:gdLst/>
              <a:ahLst/>
              <a:cxnLst/>
              <a:rect l="l" t="t" r="r" b="b"/>
              <a:pathLst>
                <a:path w="523" h="478" extrusionOk="0">
                  <a:moveTo>
                    <a:pt x="294" y="1"/>
                  </a:moveTo>
                  <a:cubicBezTo>
                    <a:pt x="177" y="1"/>
                    <a:pt x="0" y="150"/>
                    <a:pt x="43" y="300"/>
                  </a:cubicBezTo>
                  <a:cubicBezTo>
                    <a:pt x="59" y="411"/>
                    <a:pt x="185" y="478"/>
                    <a:pt x="291" y="478"/>
                  </a:cubicBezTo>
                  <a:cubicBezTo>
                    <a:pt x="338" y="478"/>
                    <a:pt x="380" y="465"/>
                    <a:pt x="408" y="437"/>
                  </a:cubicBezTo>
                  <a:cubicBezTo>
                    <a:pt x="522" y="368"/>
                    <a:pt x="454" y="26"/>
                    <a:pt x="317" y="3"/>
                  </a:cubicBezTo>
                  <a:cubicBezTo>
                    <a:pt x="310" y="2"/>
                    <a:pt x="302" y="1"/>
                    <a:pt x="294"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8"/>
            <p:cNvSpPr/>
            <p:nvPr/>
          </p:nvSpPr>
          <p:spPr>
            <a:xfrm>
              <a:off x="1479369" y="2434590"/>
              <a:ext cx="63534" cy="58759"/>
            </a:xfrm>
            <a:custGeom>
              <a:avLst/>
              <a:gdLst/>
              <a:ahLst/>
              <a:cxnLst/>
              <a:rect l="l" t="t" r="r" b="b"/>
              <a:pathLst>
                <a:path w="1091" h="1009" extrusionOk="0">
                  <a:moveTo>
                    <a:pt x="588" y="1"/>
                  </a:moveTo>
                  <a:cubicBezTo>
                    <a:pt x="338" y="1"/>
                    <a:pt x="1" y="313"/>
                    <a:pt x="63" y="626"/>
                  </a:cubicBezTo>
                  <a:cubicBezTo>
                    <a:pt x="114" y="860"/>
                    <a:pt x="408" y="1008"/>
                    <a:pt x="634" y="1008"/>
                  </a:cubicBezTo>
                  <a:cubicBezTo>
                    <a:pt x="717" y="1008"/>
                    <a:pt x="791" y="988"/>
                    <a:pt x="839" y="946"/>
                  </a:cubicBezTo>
                  <a:cubicBezTo>
                    <a:pt x="1091" y="763"/>
                    <a:pt x="954" y="78"/>
                    <a:pt x="657" y="10"/>
                  </a:cubicBezTo>
                  <a:cubicBezTo>
                    <a:pt x="635" y="4"/>
                    <a:pt x="612" y="1"/>
                    <a:pt x="588"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8"/>
            <p:cNvSpPr/>
            <p:nvPr/>
          </p:nvSpPr>
          <p:spPr>
            <a:xfrm>
              <a:off x="1245090" y="2343394"/>
              <a:ext cx="107735" cy="202134"/>
            </a:xfrm>
            <a:custGeom>
              <a:avLst/>
              <a:gdLst/>
              <a:ahLst/>
              <a:cxnLst/>
              <a:rect l="l" t="t" r="r" b="b"/>
              <a:pathLst>
                <a:path w="1850" h="3471" extrusionOk="0">
                  <a:moveTo>
                    <a:pt x="252" y="1"/>
                  </a:moveTo>
                  <a:lnTo>
                    <a:pt x="252" y="1"/>
                  </a:lnTo>
                  <a:cubicBezTo>
                    <a:pt x="1" y="868"/>
                    <a:pt x="92" y="1827"/>
                    <a:pt x="457" y="2671"/>
                  </a:cubicBezTo>
                  <a:cubicBezTo>
                    <a:pt x="473" y="2704"/>
                    <a:pt x="501" y="2736"/>
                    <a:pt x="540" y="2736"/>
                  </a:cubicBezTo>
                  <a:cubicBezTo>
                    <a:pt x="556" y="2736"/>
                    <a:pt x="574" y="2730"/>
                    <a:pt x="594" y="2717"/>
                  </a:cubicBezTo>
                  <a:cubicBezTo>
                    <a:pt x="725" y="2560"/>
                    <a:pt x="894" y="2455"/>
                    <a:pt x="1066" y="2455"/>
                  </a:cubicBezTo>
                  <a:cubicBezTo>
                    <a:pt x="1193" y="2455"/>
                    <a:pt x="1322" y="2513"/>
                    <a:pt x="1439" y="2649"/>
                  </a:cubicBezTo>
                  <a:cubicBezTo>
                    <a:pt x="1690" y="2922"/>
                    <a:pt x="1507" y="3356"/>
                    <a:pt x="1142" y="3470"/>
                  </a:cubicBezTo>
                  <a:cubicBezTo>
                    <a:pt x="1576" y="3425"/>
                    <a:pt x="1850" y="2900"/>
                    <a:pt x="1576" y="2557"/>
                  </a:cubicBezTo>
                  <a:cubicBezTo>
                    <a:pt x="1455" y="2361"/>
                    <a:pt x="1252" y="2269"/>
                    <a:pt x="1044" y="2269"/>
                  </a:cubicBezTo>
                  <a:cubicBezTo>
                    <a:pt x="879" y="2269"/>
                    <a:pt x="711" y="2327"/>
                    <a:pt x="582" y="2438"/>
                  </a:cubicBezTo>
                  <a:lnTo>
                    <a:pt x="582" y="2438"/>
                  </a:lnTo>
                  <a:cubicBezTo>
                    <a:pt x="285" y="1674"/>
                    <a:pt x="187" y="817"/>
                    <a:pt x="252"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8"/>
            <p:cNvSpPr/>
            <p:nvPr/>
          </p:nvSpPr>
          <p:spPr>
            <a:xfrm>
              <a:off x="1288941" y="2500279"/>
              <a:ext cx="50606" cy="46879"/>
            </a:xfrm>
            <a:custGeom>
              <a:avLst/>
              <a:gdLst/>
              <a:ahLst/>
              <a:cxnLst/>
              <a:rect l="l" t="t" r="r" b="b"/>
              <a:pathLst>
                <a:path w="869" h="805" extrusionOk="0">
                  <a:moveTo>
                    <a:pt x="709" y="0"/>
                  </a:moveTo>
                  <a:cubicBezTo>
                    <a:pt x="709" y="69"/>
                    <a:pt x="663" y="297"/>
                    <a:pt x="457" y="480"/>
                  </a:cubicBezTo>
                  <a:cubicBezTo>
                    <a:pt x="275" y="639"/>
                    <a:pt x="69" y="685"/>
                    <a:pt x="1" y="708"/>
                  </a:cubicBezTo>
                  <a:cubicBezTo>
                    <a:pt x="101" y="775"/>
                    <a:pt x="214" y="805"/>
                    <a:pt x="324" y="805"/>
                  </a:cubicBezTo>
                  <a:cubicBezTo>
                    <a:pt x="512" y="805"/>
                    <a:pt x="690" y="715"/>
                    <a:pt x="777" y="571"/>
                  </a:cubicBezTo>
                  <a:cubicBezTo>
                    <a:pt x="868" y="411"/>
                    <a:pt x="845" y="183"/>
                    <a:pt x="709"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8"/>
            <p:cNvSpPr/>
            <p:nvPr/>
          </p:nvSpPr>
          <p:spPr>
            <a:xfrm>
              <a:off x="494091" y="2421895"/>
              <a:ext cx="196776" cy="239812"/>
            </a:xfrm>
            <a:custGeom>
              <a:avLst/>
              <a:gdLst/>
              <a:ahLst/>
              <a:cxnLst/>
              <a:rect l="l" t="t" r="r" b="b"/>
              <a:pathLst>
                <a:path w="3379" h="4118" extrusionOk="0">
                  <a:moveTo>
                    <a:pt x="1667" y="1"/>
                  </a:moveTo>
                  <a:cubicBezTo>
                    <a:pt x="1590" y="1"/>
                    <a:pt x="1513" y="8"/>
                    <a:pt x="1438" y="22"/>
                  </a:cubicBezTo>
                  <a:cubicBezTo>
                    <a:pt x="571" y="182"/>
                    <a:pt x="251" y="1209"/>
                    <a:pt x="229" y="1323"/>
                  </a:cubicBezTo>
                  <a:cubicBezTo>
                    <a:pt x="0" y="2191"/>
                    <a:pt x="388" y="3104"/>
                    <a:pt x="1028" y="3629"/>
                  </a:cubicBezTo>
                  <a:cubicBezTo>
                    <a:pt x="1509" y="4014"/>
                    <a:pt x="2045" y="4118"/>
                    <a:pt x="2483" y="4118"/>
                  </a:cubicBezTo>
                  <a:cubicBezTo>
                    <a:pt x="2981" y="4118"/>
                    <a:pt x="3354" y="3983"/>
                    <a:pt x="3379" y="3971"/>
                  </a:cubicBezTo>
                  <a:lnTo>
                    <a:pt x="3333" y="1323"/>
                  </a:lnTo>
                  <a:cubicBezTo>
                    <a:pt x="3027" y="507"/>
                    <a:pt x="2319" y="1"/>
                    <a:pt x="1667"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8"/>
            <p:cNvSpPr/>
            <p:nvPr/>
          </p:nvSpPr>
          <p:spPr>
            <a:xfrm>
              <a:off x="535264" y="2478674"/>
              <a:ext cx="129049" cy="125322"/>
            </a:xfrm>
            <a:custGeom>
              <a:avLst/>
              <a:gdLst/>
              <a:ahLst/>
              <a:cxnLst/>
              <a:rect l="l" t="t" r="r" b="b"/>
              <a:pathLst>
                <a:path w="2216" h="2152" extrusionOk="0">
                  <a:moveTo>
                    <a:pt x="1033" y="0"/>
                  </a:moveTo>
                  <a:cubicBezTo>
                    <a:pt x="954" y="0"/>
                    <a:pt x="876" y="10"/>
                    <a:pt x="800" y="29"/>
                  </a:cubicBezTo>
                  <a:cubicBezTo>
                    <a:pt x="457" y="120"/>
                    <a:pt x="138" y="417"/>
                    <a:pt x="92" y="759"/>
                  </a:cubicBezTo>
                  <a:cubicBezTo>
                    <a:pt x="1" y="1307"/>
                    <a:pt x="480" y="1992"/>
                    <a:pt x="1348" y="2152"/>
                  </a:cubicBezTo>
                  <a:cubicBezTo>
                    <a:pt x="1097" y="1855"/>
                    <a:pt x="1097" y="1444"/>
                    <a:pt x="1325" y="1170"/>
                  </a:cubicBezTo>
                  <a:cubicBezTo>
                    <a:pt x="1466" y="998"/>
                    <a:pt x="1681" y="901"/>
                    <a:pt x="1906" y="901"/>
                  </a:cubicBezTo>
                  <a:cubicBezTo>
                    <a:pt x="2009" y="901"/>
                    <a:pt x="2114" y="922"/>
                    <a:pt x="2215" y="965"/>
                  </a:cubicBezTo>
                  <a:cubicBezTo>
                    <a:pt x="2019" y="356"/>
                    <a:pt x="1518" y="0"/>
                    <a:pt x="1033"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8"/>
            <p:cNvSpPr/>
            <p:nvPr/>
          </p:nvSpPr>
          <p:spPr>
            <a:xfrm>
              <a:off x="529964" y="2478500"/>
              <a:ext cx="139415" cy="128175"/>
            </a:xfrm>
            <a:custGeom>
              <a:avLst/>
              <a:gdLst/>
              <a:ahLst/>
              <a:cxnLst/>
              <a:rect l="l" t="t" r="r" b="b"/>
              <a:pathLst>
                <a:path w="2394" h="2201" extrusionOk="0">
                  <a:moveTo>
                    <a:pt x="1130" y="0"/>
                  </a:moveTo>
                  <a:cubicBezTo>
                    <a:pt x="607" y="0"/>
                    <a:pt x="103" y="343"/>
                    <a:pt x="1" y="1059"/>
                  </a:cubicBezTo>
                  <a:cubicBezTo>
                    <a:pt x="171" y="434"/>
                    <a:pt x="635" y="132"/>
                    <a:pt x="1104" y="132"/>
                  </a:cubicBezTo>
                  <a:cubicBezTo>
                    <a:pt x="1538" y="132"/>
                    <a:pt x="1977" y="392"/>
                    <a:pt x="2187" y="896"/>
                  </a:cubicBezTo>
                  <a:lnTo>
                    <a:pt x="2187" y="896"/>
                  </a:lnTo>
                  <a:cubicBezTo>
                    <a:pt x="2125" y="881"/>
                    <a:pt x="2064" y="874"/>
                    <a:pt x="2004" y="874"/>
                  </a:cubicBezTo>
                  <a:cubicBezTo>
                    <a:pt x="1372" y="874"/>
                    <a:pt x="910" y="1672"/>
                    <a:pt x="1439" y="2200"/>
                  </a:cubicBezTo>
                  <a:cubicBezTo>
                    <a:pt x="1049" y="1693"/>
                    <a:pt x="1425" y="1019"/>
                    <a:pt x="1970" y="1019"/>
                  </a:cubicBezTo>
                  <a:cubicBezTo>
                    <a:pt x="2063" y="1019"/>
                    <a:pt x="2161" y="1039"/>
                    <a:pt x="2260" y="1082"/>
                  </a:cubicBezTo>
                  <a:cubicBezTo>
                    <a:pt x="2273" y="1086"/>
                    <a:pt x="2286" y="1088"/>
                    <a:pt x="2298" y="1088"/>
                  </a:cubicBezTo>
                  <a:cubicBezTo>
                    <a:pt x="2351" y="1088"/>
                    <a:pt x="2393" y="1051"/>
                    <a:pt x="2375" y="1013"/>
                  </a:cubicBezTo>
                  <a:cubicBezTo>
                    <a:pt x="2203" y="349"/>
                    <a:pt x="1657" y="0"/>
                    <a:pt x="1130"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8"/>
            <p:cNvSpPr/>
            <p:nvPr/>
          </p:nvSpPr>
          <p:spPr>
            <a:xfrm>
              <a:off x="394393" y="1740720"/>
              <a:ext cx="1264165" cy="733004"/>
            </a:xfrm>
            <a:custGeom>
              <a:avLst/>
              <a:gdLst/>
              <a:ahLst/>
              <a:cxnLst/>
              <a:rect l="l" t="t" r="r" b="b"/>
              <a:pathLst>
                <a:path w="21708" h="12587" extrusionOk="0">
                  <a:moveTo>
                    <a:pt x="14227" y="1"/>
                  </a:moveTo>
                  <a:cubicBezTo>
                    <a:pt x="13987" y="1"/>
                    <a:pt x="13748" y="11"/>
                    <a:pt x="13513" y="33"/>
                  </a:cubicBezTo>
                  <a:cubicBezTo>
                    <a:pt x="11550" y="215"/>
                    <a:pt x="10158" y="1128"/>
                    <a:pt x="9496" y="1631"/>
                  </a:cubicBezTo>
                  <a:cubicBezTo>
                    <a:pt x="9146" y="1570"/>
                    <a:pt x="8694" y="1519"/>
                    <a:pt x="8169" y="1519"/>
                  </a:cubicBezTo>
                  <a:cubicBezTo>
                    <a:pt x="7906" y="1519"/>
                    <a:pt x="7624" y="1532"/>
                    <a:pt x="7327" y="1562"/>
                  </a:cubicBezTo>
                  <a:cubicBezTo>
                    <a:pt x="6802" y="1631"/>
                    <a:pt x="5638" y="1768"/>
                    <a:pt x="4406" y="2475"/>
                  </a:cubicBezTo>
                  <a:cubicBezTo>
                    <a:pt x="4246" y="2589"/>
                    <a:pt x="2694" y="3502"/>
                    <a:pt x="1758" y="5237"/>
                  </a:cubicBezTo>
                  <a:cubicBezTo>
                    <a:pt x="1" y="8569"/>
                    <a:pt x="1941" y="12290"/>
                    <a:pt x="2100" y="12587"/>
                  </a:cubicBezTo>
                  <a:cubicBezTo>
                    <a:pt x="2123" y="12564"/>
                    <a:pt x="2397" y="11856"/>
                    <a:pt x="3150" y="11719"/>
                  </a:cubicBezTo>
                  <a:cubicBezTo>
                    <a:pt x="3243" y="11700"/>
                    <a:pt x="3332" y="11691"/>
                    <a:pt x="3416" y="11691"/>
                  </a:cubicBezTo>
                  <a:cubicBezTo>
                    <a:pt x="4025" y="11691"/>
                    <a:pt x="4431" y="12133"/>
                    <a:pt x="4451" y="12153"/>
                  </a:cubicBezTo>
                  <a:cubicBezTo>
                    <a:pt x="5387" y="11582"/>
                    <a:pt x="6985" y="10441"/>
                    <a:pt x="8240" y="8432"/>
                  </a:cubicBezTo>
                  <a:cubicBezTo>
                    <a:pt x="9176" y="6972"/>
                    <a:pt x="9610" y="5579"/>
                    <a:pt x="9815" y="4621"/>
                  </a:cubicBezTo>
                  <a:cubicBezTo>
                    <a:pt x="10318" y="4986"/>
                    <a:pt x="11116" y="5442"/>
                    <a:pt x="12189" y="5648"/>
                  </a:cubicBezTo>
                  <a:cubicBezTo>
                    <a:pt x="12652" y="5749"/>
                    <a:pt x="13098" y="5791"/>
                    <a:pt x="13519" y="5791"/>
                  </a:cubicBezTo>
                  <a:cubicBezTo>
                    <a:pt x="15194" y="5791"/>
                    <a:pt x="16481" y="5127"/>
                    <a:pt x="16937" y="4872"/>
                  </a:cubicBezTo>
                  <a:cubicBezTo>
                    <a:pt x="17325" y="5123"/>
                    <a:pt x="17804" y="5511"/>
                    <a:pt x="18261" y="6104"/>
                  </a:cubicBezTo>
                  <a:cubicBezTo>
                    <a:pt x="19219" y="7360"/>
                    <a:pt x="19379" y="8729"/>
                    <a:pt x="19402" y="9323"/>
                  </a:cubicBezTo>
                  <a:cubicBezTo>
                    <a:pt x="20087" y="9186"/>
                    <a:pt x="20612" y="8661"/>
                    <a:pt x="20749" y="8022"/>
                  </a:cubicBezTo>
                  <a:cubicBezTo>
                    <a:pt x="20908" y="7200"/>
                    <a:pt x="20338" y="6584"/>
                    <a:pt x="20269" y="6538"/>
                  </a:cubicBezTo>
                  <a:lnTo>
                    <a:pt x="20269" y="6538"/>
                  </a:lnTo>
                  <a:cubicBezTo>
                    <a:pt x="20438" y="6608"/>
                    <a:pt x="20640" y="6670"/>
                    <a:pt x="20824" y="6670"/>
                  </a:cubicBezTo>
                  <a:cubicBezTo>
                    <a:pt x="20940" y="6670"/>
                    <a:pt x="21049" y="6645"/>
                    <a:pt x="21137" y="6584"/>
                  </a:cubicBezTo>
                  <a:cubicBezTo>
                    <a:pt x="21707" y="6150"/>
                    <a:pt x="21068" y="3936"/>
                    <a:pt x="19904" y="2475"/>
                  </a:cubicBezTo>
                  <a:cubicBezTo>
                    <a:pt x="18514" y="798"/>
                    <a:pt x="16298" y="1"/>
                    <a:pt x="1422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8"/>
            <p:cNvSpPr/>
            <p:nvPr/>
          </p:nvSpPr>
          <p:spPr>
            <a:xfrm>
              <a:off x="1028456" y="1780553"/>
              <a:ext cx="507809" cy="162825"/>
            </a:xfrm>
            <a:custGeom>
              <a:avLst/>
              <a:gdLst/>
              <a:ahLst/>
              <a:cxnLst/>
              <a:rect l="l" t="t" r="r" b="b"/>
              <a:pathLst>
                <a:path w="8720" h="2796" extrusionOk="0">
                  <a:moveTo>
                    <a:pt x="3496" y="1"/>
                  </a:moveTo>
                  <a:cubicBezTo>
                    <a:pt x="2264" y="1"/>
                    <a:pt x="1033" y="369"/>
                    <a:pt x="0" y="1152"/>
                  </a:cubicBezTo>
                  <a:cubicBezTo>
                    <a:pt x="1072" y="640"/>
                    <a:pt x="2172" y="394"/>
                    <a:pt x="3250" y="394"/>
                  </a:cubicBezTo>
                  <a:cubicBezTo>
                    <a:pt x="5250" y="394"/>
                    <a:pt x="7177" y="1239"/>
                    <a:pt x="8719" y="2795"/>
                  </a:cubicBezTo>
                  <a:cubicBezTo>
                    <a:pt x="7568" y="1004"/>
                    <a:pt x="5531" y="1"/>
                    <a:pt x="3496"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8"/>
            <p:cNvSpPr/>
            <p:nvPr/>
          </p:nvSpPr>
          <p:spPr>
            <a:xfrm>
              <a:off x="1040394" y="1873787"/>
              <a:ext cx="408111" cy="100164"/>
            </a:xfrm>
            <a:custGeom>
              <a:avLst/>
              <a:gdLst/>
              <a:ahLst/>
              <a:cxnLst/>
              <a:rect l="l" t="t" r="r" b="b"/>
              <a:pathLst>
                <a:path w="7008" h="1720" extrusionOk="0">
                  <a:moveTo>
                    <a:pt x="2947" y="0"/>
                  </a:moveTo>
                  <a:cubicBezTo>
                    <a:pt x="1908" y="0"/>
                    <a:pt x="872" y="278"/>
                    <a:pt x="1" y="852"/>
                  </a:cubicBezTo>
                  <a:cubicBezTo>
                    <a:pt x="868" y="552"/>
                    <a:pt x="1759" y="404"/>
                    <a:pt x="2643" y="404"/>
                  </a:cubicBezTo>
                  <a:cubicBezTo>
                    <a:pt x="4178" y="404"/>
                    <a:pt x="5690" y="850"/>
                    <a:pt x="7008" y="1719"/>
                  </a:cubicBezTo>
                  <a:cubicBezTo>
                    <a:pt x="5991" y="594"/>
                    <a:pt x="4467" y="0"/>
                    <a:pt x="2947"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8"/>
            <p:cNvSpPr/>
            <p:nvPr/>
          </p:nvSpPr>
          <p:spPr>
            <a:xfrm>
              <a:off x="571195" y="1921656"/>
              <a:ext cx="312431" cy="327514"/>
            </a:xfrm>
            <a:custGeom>
              <a:avLst/>
              <a:gdLst/>
              <a:ahLst/>
              <a:cxnLst/>
              <a:rect l="l" t="t" r="r" b="b"/>
              <a:pathLst>
                <a:path w="5365" h="5624" extrusionOk="0">
                  <a:moveTo>
                    <a:pt x="2331" y="1"/>
                  </a:moveTo>
                  <a:cubicBezTo>
                    <a:pt x="2323" y="1"/>
                    <a:pt x="2314" y="3"/>
                    <a:pt x="2306" y="7"/>
                  </a:cubicBezTo>
                  <a:cubicBezTo>
                    <a:pt x="1781" y="418"/>
                    <a:pt x="1005" y="1148"/>
                    <a:pt x="571" y="2290"/>
                  </a:cubicBezTo>
                  <a:cubicBezTo>
                    <a:pt x="0" y="3819"/>
                    <a:pt x="229" y="5577"/>
                    <a:pt x="571" y="5622"/>
                  </a:cubicBezTo>
                  <a:cubicBezTo>
                    <a:pt x="575" y="5623"/>
                    <a:pt x="580" y="5623"/>
                    <a:pt x="584" y="5623"/>
                  </a:cubicBezTo>
                  <a:cubicBezTo>
                    <a:pt x="769" y="5623"/>
                    <a:pt x="1088" y="5165"/>
                    <a:pt x="1689" y="3317"/>
                  </a:cubicBezTo>
                  <a:cubicBezTo>
                    <a:pt x="1689" y="3294"/>
                    <a:pt x="1706" y="3283"/>
                    <a:pt x="1724" y="3283"/>
                  </a:cubicBezTo>
                  <a:cubicBezTo>
                    <a:pt x="1741" y="3283"/>
                    <a:pt x="1758" y="3294"/>
                    <a:pt x="1758" y="3317"/>
                  </a:cubicBezTo>
                  <a:lnTo>
                    <a:pt x="1758" y="5554"/>
                  </a:lnTo>
                  <a:cubicBezTo>
                    <a:pt x="1758" y="5582"/>
                    <a:pt x="1784" y="5601"/>
                    <a:pt x="1809" y="5601"/>
                  </a:cubicBezTo>
                  <a:cubicBezTo>
                    <a:pt x="1825" y="5601"/>
                    <a:pt x="1840" y="5594"/>
                    <a:pt x="1849" y="5577"/>
                  </a:cubicBezTo>
                  <a:cubicBezTo>
                    <a:pt x="2237" y="4915"/>
                    <a:pt x="2602" y="4253"/>
                    <a:pt x="2990" y="3568"/>
                  </a:cubicBezTo>
                  <a:cubicBezTo>
                    <a:pt x="2999" y="3551"/>
                    <a:pt x="3014" y="3543"/>
                    <a:pt x="3029" y="3543"/>
                  </a:cubicBezTo>
                  <a:cubicBezTo>
                    <a:pt x="3052" y="3543"/>
                    <a:pt x="3073" y="3563"/>
                    <a:pt x="3059" y="3591"/>
                  </a:cubicBezTo>
                  <a:cubicBezTo>
                    <a:pt x="3013" y="4139"/>
                    <a:pt x="2945" y="4686"/>
                    <a:pt x="2876" y="5234"/>
                  </a:cubicBezTo>
                  <a:cubicBezTo>
                    <a:pt x="2876" y="5250"/>
                    <a:pt x="2899" y="5266"/>
                    <a:pt x="2921" y="5266"/>
                  </a:cubicBezTo>
                  <a:cubicBezTo>
                    <a:pt x="2929" y="5266"/>
                    <a:pt x="2938" y="5264"/>
                    <a:pt x="2945" y="5257"/>
                  </a:cubicBezTo>
                  <a:cubicBezTo>
                    <a:pt x="3333" y="5006"/>
                    <a:pt x="3744" y="4664"/>
                    <a:pt x="4132" y="4184"/>
                  </a:cubicBezTo>
                  <a:cubicBezTo>
                    <a:pt x="5364" y="2632"/>
                    <a:pt x="5319" y="806"/>
                    <a:pt x="5273" y="99"/>
                  </a:cubicBezTo>
                  <a:cubicBezTo>
                    <a:pt x="5273" y="82"/>
                    <a:pt x="5250" y="66"/>
                    <a:pt x="5229" y="66"/>
                  </a:cubicBezTo>
                  <a:cubicBezTo>
                    <a:pt x="5220" y="66"/>
                    <a:pt x="5211" y="69"/>
                    <a:pt x="5204" y="76"/>
                  </a:cubicBezTo>
                  <a:cubicBezTo>
                    <a:pt x="4634" y="738"/>
                    <a:pt x="4063" y="1400"/>
                    <a:pt x="3493" y="2061"/>
                  </a:cubicBezTo>
                  <a:cubicBezTo>
                    <a:pt x="3486" y="2068"/>
                    <a:pt x="3477" y="2071"/>
                    <a:pt x="3468" y="2071"/>
                  </a:cubicBezTo>
                  <a:cubicBezTo>
                    <a:pt x="3447" y="2071"/>
                    <a:pt x="3424" y="2055"/>
                    <a:pt x="3424" y="2039"/>
                  </a:cubicBezTo>
                  <a:lnTo>
                    <a:pt x="3219" y="829"/>
                  </a:lnTo>
                  <a:cubicBezTo>
                    <a:pt x="3219" y="802"/>
                    <a:pt x="3203" y="791"/>
                    <a:pt x="3185" y="791"/>
                  </a:cubicBezTo>
                  <a:cubicBezTo>
                    <a:pt x="3173" y="791"/>
                    <a:pt x="3160" y="797"/>
                    <a:pt x="3150" y="806"/>
                  </a:cubicBezTo>
                  <a:cubicBezTo>
                    <a:pt x="2831" y="1034"/>
                    <a:pt x="2511" y="1285"/>
                    <a:pt x="2214" y="1537"/>
                  </a:cubicBezTo>
                  <a:cubicBezTo>
                    <a:pt x="2202" y="1543"/>
                    <a:pt x="2190" y="1545"/>
                    <a:pt x="2179" y="1545"/>
                  </a:cubicBezTo>
                  <a:cubicBezTo>
                    <a:pt x="2147" y="1545"/>
                    <a:pt x="2123" y="1524"/>
                    <a:pt x="2123" y="1491"/>
                  </a:cubicBezTo>
                  <a:cubicBezTo>
                    <a:pt x="2214" y="1012"/>
                    <a:pt x="2306" y="532"/>
                    <a:pt x="2374" y="53"/>
                  </a:cubicBezTo>
                  <a:cubicBezTo>
                    <a:pt x="2393" y="34"/>
                    <a:pt x="2366" y="1"/>
                    <a:pt x="2331"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8"/>
            <p:cNvSpPr/>
            <p:nvPr/>
          </p:nvSpPr>
          <p:spPr>
            <a:xfrm>
              <a:off x="1108180" y="1917929"/>
              <a:ext cx="216751" cy="73318"/>
            </a:xfrm>
            <a:custGeom>
              <a:avLst/>
              <a:gdLst/>
              <a:ahLst/>
              <a:cxnLst/>
              <a:rect l="l" t="t" r="r" b="b"/>
              <a:pathLst>
                <a:path w="3722" h="1259" extrusionOk="0">
                  <a:moveTo>
                    <a:pt x="2160" y="1"/>
                  </a:moveTo>
                  <a:cubicBezTo>
                    <a:pt x="1029" y="1"/>
                    <a:pt x="267" y="741"/>
                    <a:pt x="24" y="1007"/>
                  </a:cubicBezTo>
                  <a:cubicBezTo>
                    <a:pt x="1" y="1030"/>
                    <a:pt x="24" y="1076"/>
                    <a:pt x="69" y="1076"/>
                  </a:cubicBezTo>
                  <a:cubicBezTo>
                    <a:pt x="279" y="1067"/>
                    <a:pt x="471" y="1063"/>
                    <a:pt x="648" y="1063"/>
                  </a:cubicBezTo>
                  <a:cubicBezTo>
                    <a:pt x="1437" y="1063"/>
                    <a:pt x="1921" y="1138"/>
                    <a:pt x="2238" y="1212"/>
                  </a:cubicBezTo>
                  <a:cubicBezTo>
                    <a:pt x="2294" y="1227"/>
                    <a:pt x="2413" y="1259"/>
                    <a:pt x="2506" y="1259"/>
                  </a:cubicBezTo>
                  <a:cubicBezTo>
                    <a:pt x="2562" y="1259"/>
                    <a:pt x="2608" y="1247"/>
                    <a:pt x="2626" y="1212"/>
                  </a:cubicBezTo>
                  <a:cubicBezTo>
                    <a:pt x="2694" y="1121"/>
                    <a:pt x="2489" y="870"/>
                    <a:pt x="2283" y="665"/>
                  </a:cubicBezTo>
                  <a:cubicBezTo>
                    <a:pt x="2260" y="642"/>
                    <a:pt x="2283" y="596"/>
                    <a:pt x="2329" y="596"/>
                  </a:cubicBezTo>
                  <a:lnTo>
                    <a:pt x="3653" y="596"/>
                  </a:lnTo>
                  <a:cubicBezTo>
                    <a:pt x="3698" y="596"/>
                    <a:pt x="3721" y="528"/>
                    <a:pt x="3676" y="505"/>
                  </a:cubicBezTo>
                  <a:cubicBezTo>
                    <a:pt x="3402" y="322"/>
                    <a:pt x="2922" y="48"/>
                    <a:pt x="2260" y="3"/>
                  </a:cubicBezTo>
                  <a:cubicBezTo>
                    <a:pt x="2227" y="1"/>
                    <a:pt x="2193" y="1"/>
                    <a:pt x="2160"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8"/>
            <p:cNvSpPr/>
            <p:nvPr/>
          </p:nvSpPr>
          <p:spPr>
            <a:xfrm>
              <a:off x="1138753" y="1808156"/>
              <a:ext cx="208772" cy="59458"/>
            </a:xfrm>
            <a:custGeom>
              <a:avLst/>
              <a:gdLst/>
              <a:ahLst/>
              <a:cxnLst/>
              <a:rect l="l" t="t" r="r" b="b"/>
              <a:pathLst>
                <a:path w="3585" h="1021" extrusionOk="0">
                  <a:moveTo>
                    <a:pt x="2134" y="0"/>
                  </a:moveTo>
                  <a:cubicBezTo>
                    <a:pt x="1901" y="0"/>
                    <a:pt x="1654" y="25"/>
                    <a:pt x="1416" y="85"/>
                  </a:cubicBezTo>
                  <a:cubicBezTo>
                    <a:pt x="708" y="244"/>
                    <a:pt x="252" y="678"/>
                    <a:pt x="24" y="952"/>
                  </a:cubicBezTo>
                  <a:cubicBezTo>
                    <a:pt x="1" y="975"/>
                    <a:pt x="24" y="1020"/>
                    <a:pt x="69" y="1020"/>
                  </a:cubicBezTo>
                  <a:cubicBezTo>
                    <a:pt x="1233" y="975"/>
                    <a:pt x="2420" y="952"/>
                    <a:pt x="3584" y="906"/>
                  </a:cubicBezTo>
                  <a:lnTo>
                    <a:pt x="2763" y="678"/>
                  </a:lnTo>
                  <a:cubicBezTo>
                    <a:pt x="2717" y="655"/>
                    <a:pt x="2717" y="610"/>
                    <a:pt x="2763" y="587"/>
                  </a:cubicBezTo>
                  <a:cubicBezTo>
                    <a:pt x="3105" y="450"/>
                    <a:pt x="3196" y="358"/>
                    <a:pt x="3196" y="313"/>
                  </a:cubicBezTo>
                  <a:cubicBezTo>
                    <a:pt x="3180" y="151"/>
                    <a:pt x="2703" y="0"/>
                    <a:pt x="2134"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8"/>
            <p:cNvSpPr/>
            <p:nvPr/>
          </p:nvSpPr>
          <p:spPr>
            <a:xfrm>
              <a:off x="576494" y="2287605"/>
              <a:ext cx="126312" cy="229970"/>
            </a:xfrm>
            <a:custGeom>
              <a:avLst/>
              <a:gdLst/>
              <a:ahLst/>
              <a:cxnLst/>
              <a:rect l="l" t="t" r="r" b="b"/>
              <a:pathLst>
                <a:path w="2169" h="3949" extrusionOk="0">
                  <a:moveTo>
                    <a:pt x="2169" y="0"/>
                  </a:moveTo>
                  <a:lnTo>
                    <a:pt x="2169" y="0"/>
                  </a:lnTo>
                  <a:cubicBezTo>
                    <a:pt x="1576" y="479"/>
                    <a:pt x="1119" y="1119"/>
                    <a:pt x="754" y="1781"/>
                  </a:cubicBezTo>
                  <a:cubicBezTo>
                    <a:pt x="389" y="2465"/>
                    <a:pt x="92" y="3173"/>
                    <a:pt x="1" y="3949"/>
                  </a:cubicBezTo>
                  <a:cubicBezTo>
                    <a:pt x="229" y="3629"/>
                    <a:pt x="389" y="3287"/>
                    <a:pt x="571" y="2967"/>
                  </a:cubicBezTo>
                  <a:cubicBezTo>
                    <a:pt x="1073" y="2032"/>
                    <a:pt x="1712" y="936"/>
                    <a:pt x="2169"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8"/>
            <p:cNvSpPr/>
            <p:nvPr/>
          </p:nvSpPr>
          <p:spPr>
            <a:xfrm>
              <a:off x="544581" y="2270309"/>
              <a:ext cx="51887" cy="259262"/>
            </a:xfrm>
            <a:custGeom>
              <a:avLst/>
              <a:gdLst/>
              <a:ahLst/>
              <a:cxnLst/>
              <a:rect l="l" t="t" r="r" b="b"/>
              <a:pathLst>
                <a:path w="891" h="4452" extrusionOk="0">
                  <a:moveTo>
                    <a:pt x="161" y="0"/>
                  </a:moveTo>
                  <a:cubicBezTo>
                    <a:pt x="1" y="754"/>
                    <a:pt x="24" y="1530"/>
                    <a:pt x="138" y="2283"/>
                  </a:cubicBezTo>
                  <a:cubicBezTo>
                    <a:pt x="275" y="3036"/>
                    <a:pt x="480" y="3789"/>
                    <a:pt x="891" y="4451"/>
                  </a:cubicBezTo>
                  <a:cubicBezTo>
                    <a:pt x="845" y="4063"/>
                    <a:pt x="800" y="3675"/>
                    <a:pt x="731" y="3310"/>
                  </a:cubicBezTo>
                  <a:cubicBezTo>
                    <a:pt x="549" y="2283"/>
                    <a:pt x="389" y="1028"/>
                    <a:pt x="161"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8"/>
            <p:cNvSpPr/>
            <p:nvPr/>
          </p:nvSpPr>
          <p:spPr>
            <a:xfrm>
              <a:off x="809143" y="2982523"/>
              <a:ext cx="541003" cy="700451"/>
            </a:xfrm>
            <a:custGeom>
              <a:avLst/>
              <a:gdLst/>
              <a:ahLst/>
              <a:cxnLst/>
              <a:rect l="l" t="t" r="r" b="b"/>
              <a:pathLst>
                <a:path w="9290" h="12028" extrusionOk="0">
                  <a:moveTo>
                    <a:pt x="3032" y="1"/>
                  </a:moveTo>
                  <a:cubicBezTo>
                    <a:pt x="2589" y="1"/>
                    <a:pt x="2125" y="120"/>
                    <a:pt x="1758" y="347"/>
                  </a:cubicBezTo>
                  <a:cubicBezTo>
                    <a:pt x="1552" y="461"/>
                    <a:pt x="1073" y="804"/>
                    <a:pt x="662" y="1899"/>
                  </a:cubicBezTo>
                  <a:cubicBezTo>
                    <a:pt x="0" y="3702"/>
                    <a:pt x="365" y="5392"/>
                    <a:pt x="525" y="6008"/>
                  </a:cubicBezTo>
                  <a:cubicBezTo>
                    <a:pt x="1210" y="8838"/>
                    <a:pt x="3310" y="10345"/>
                    <a:pt x="3994" y="10778"/>
                  </a:cubicBezTo>
                  <a:cubicBezTo>
                    <a:pt x="4788" y="11279"/>
                    <a:pt x="5960" y="12027"/>
                    <a:pt x="7008" y="12027"/>
                  </a:cubicBezTo>
                  <a:cubicBezTo>
                    <a:pt x="7346" y="12027"/>
                    <a:pt x="7671" y="11949"/>
                    <a:pt x="7966" y="11760"/>
                  </a:cubicBezTo>
                  <a:cubicBezTo>
                    <a:pt x="9153" y="10984"/>
                    <a:pt x="9290" y="8701"/>
                    <a:pt x="8400" y="7765"/>
                  </a:cubicBezTo>
                  <a:cubicBezTo>
                    <a:pt x="7943" y="7286"/>
                    <a:pt x="7601" y="7514"/>
                    <a:pt x="6779" y="7058"/>
                  </a:cubicBezTo>
                  <a:cubicBezTo>
                    <a:pt x="5432" y="6305"/>
                    <a:pt x="4519" y="4684"/>
                    <a:pt x="4337" y="3223"/>
                  </a:cubicBezTo>
                  <a:cubicBezTo>
                    <a:pt x="4154" y="1717"/>
                    <a:pt x="4816" y="1055"/>
                    <a:pt x="4268" y="461"/>
                  </a:cubicBezTo>
                  <a:cubicBezTo>
                    <a:pt x="3992" y="149"/>
                    <a:pt x="3525" y="1"/>
                    <a:pt x="3032"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8"/>
            <p:cNvSpPr/>
            <p:nvPr/>
          </p:nvSpPr>
          <p:spPr>
            <a:xfrm>
              <a:off x="1263725" y="3445201"/>
              <a:ext cx="45249" cy="203997"/>
            </a:xfrm>
            <a:custGeom>
              <a:avLst/>
              <a:gdLst/>
              <a:ahLst/>
              <a:cxnLst/>
              <a:rect l="l" t="t" r="r" b="b"/>
              <a:pathLst>
                <a:path w="777" h="3503" extrusionOk="0">
                  <a:moveTo>
                    <a:pt x="530" y="1"/>
                  </a:moveTo>
                  <a:cubicBezTo>
                    <a:pt x="439" y="1"/>
                    <a:pt x="314" y="150"/>
                    <a:pt x="229" y="300"/>
                  </a:cubicBezTo>
                  <a:cubicBezTo>
                    <a:pt x="160" y="711"/>
                    <a:pt x="92" y="1190"/>
                    <a:pt x="46" y="1692"/>
                  </a:cubicBezTo>
                  <a:cubicBezTo>
                    <a:pt x="0" y="2308"/>
                    <a:pt x="23" y="2856"/>
                    <a:pt x="69" y="3335"/>
                  </a:cubicBezTo>
                  <a:cubicBezTo>
                    <a:pt x="177" y="3462"/>
                    <a:pt x="257" y="3503"/>
                    <a:pt x="308" y="3503"/>
                  </a:cubicBezTo>
                  <a:cubicBezTo>
                    <a:pt x="322" y="3503"/>
                    <a:pt x="333" y="3500"/>
                    <a:pt x="343" y="3495"/>
                  </a:cubicBezTo>
                  <a:cubicBezTo>
                    <a:pt x="685" y="3427"/>
                    <a:pt x="731" y="2194"/>
                    <a:pt x="731" y="1487"/>
                  </a:cubicBezTo>
                  <a:cubicBezTo>
                    <a:pt x="753" y="893"/>
                    <a:pt x="776" y="49"/>
                    <a:pt x="548" y="3"/>
                  </a:cubicBezTo>
                  <a:cubicBezTo>
                    <a:pt x="542" y="1"/>
                    <a:pt x="536" y="1"/>
                    <a:pt x="530" y="1"/>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8"/>
            <p:cNvSpPr/>
            <p:nvPr/>
          </p:nvSpPr>
          <p:spPr>
            <a:xfrm>
              <a:off x="1122796" y="3396167"/>
              <a:ext cx="125031" cy="293796"/>
            </a:xfrm>
            <a:custGeom>
              <a:avLst/>
              <a:gdLst/>
              <a:ahLst/>
              <a:cxnLst/>
              <a:rect l="l" t="t" r="r" b="b"/>
              <a:pathLst>
                <a:path w="2147" h="5045" extrusionOk="0">
                  <a:moveTo>
                    <a:pt x="2146" y="0"/>
                  </a:moveTo>
                  <a:lnTo>
                    <a:pt x="2146" y="0"/>
                  </a:lnTo>
                  <a:cubicBezTo>
                    <a:pt x="1051" y="1142"/>
                    <a:pt x="115" y="2945"/>
                    <a:pt x="937" y="4497"/>
                  </a:cubicBezTo>
                  <a:cubicBezTo>
                    <a:pt x="1051" y="4702"/>
                    <a:pt x="1188" y="4885"/>
                    <a:pt x="1347" y="5045"/>
                  </a:cubicBezTo>
                  <a:cubicBezTo>
                    <a:pt x="1" y="3516"/>
                    <a:pt x="982" y="1347"/>
                    <a:pt x="2146"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8"/>
            <p:cNvSpPr/>
            <p:nvPr/>
          </p:nvSpPr>
          <p:spPr>
            <a:xfrm>
              <a:off x="1178644" y="3441357"/>
              <a:ext cx="160903" cy="230028"/>
            </a:xfrm>
            <a:custGeom>
              <a:avLst/>
              <a:gdLst/>
              <a:ahLst/>
              <a:cxnLst/>
              <a:rect l="l" t="t" r="r" b="b"/>
              <a:pathLst>
                <a:path w="2763" h="3950" extrusionOk="0">
                  <a:moveTo>
                    <a:pt x="1438" y="0"/>
                  </a:moveTo>
                  <a:cubicBezTo>
                    <a:pt x="1347" y="69"/>
                    <a:pt x="0" y="1210"/>
                    <a:pt x="252" y="2717"/>
                  </a:cubicBezTo>
                  <a:cubicBezTo>
                    <a:pt x="343" y="3287"/>
                    <a:pt x="594" y="3698"/>
                    <a:pt x="799" y="3949"/>
                  </a:cubicBezTo>
                  <a:cubicBezTo>
                    <a:pt x="1461" y="3744"/>
                    <a:pt x="2100" y="3538"/>
                    <a:pt x="2762" y="3333"/>
                  </a:cubicBezTo>
                  <a:cubicBezTo>
                    <a:pt x="2694" y="3310"/>
                    <a:pt x="1849" y="2831"/>
                    <a:pt x="1758" y="1872"/>
                  </a:cubicBezTo>
                  <a:cubicBezTo>
                    <a:pt x="1667" y="1119"/>
                    <a:pt x="2078" y="389"/>
                    <a:pt x="2762" y="0"/>
                  </a:cubicBez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8"/>
            <p:cNvSpPr/>
            <p:nvPr/>
          </p:nvSpPr>
          <p:spPr>
            <a:xfrm>
              <a:off x="1277003" y="3935830"/>
              <a:ext cx="448002" cy="1030235"/>
            </a:xfrm>
            <a:custGeom>
              <a:avLst/>
              <a:gdLst/>
              <a:ahLst/>
              <a:cxnLst/>
              <a:rect l="l" t="t" r="r" b="b"/>
              <a:pathLst>
                <a:path w="7693" h="17691" extrusionOk="0">
                  <a:moveTo>
                    <a:pt x="4999" y="0"/>
                  </a:moveTo>
                  <a:lnTo>
                    <a:pt x="4999" y="0"/>
                  </a:lnTo>
                  <a:cubicBezTo>
                    <a:pt x="3356" y="411"/>
                    <a:pt x="1712" y="822"/>
                    <a:pt x="69" y="1233"/>
                  </a:cubicBezTo>
                  <a:cubicBezTo>
                    <a:pt x="1" y="2945"/>
                    <a:pt x="1" y="4725"/>
                    <a:pt x="1" y="6529"/>
                  </a:cubicBezTo>
                  <a:cubicBezTo>
                    <a:pt x="46" y="10454"/>
                    <a:pt x="252" y="14198"/>
                    <a:pt x="548" y="17690"/>
                  </a:cubicBezTo>
                  <a:cubicBezTo>
                    <a:pt x="5182" y="17576"/>
                    <a:pt x="7533" y="17165"/>
                    <a:pt x="7624" y="16480"/>
                  </a:cubicBezTo>
                  <a:cubicBezTo>
                    <a:pt x="7693" y="15955"/>
                    <a:pt x="6529" y="15293"/>
                    <a:pt x="4155" y="14472"/>
                  </a:cubicBezTo>
                  <a:cubicBezTo>
                    <a:pt x="4429" y="9656"/>
                    <a:pt x="4725" y="4839"/>
                    <a:pt x="4999" y="0"/>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8"/>
            <p:cNvSpPr/>
            <p:nvPr/>
          </p:nvSpPr>
          <p:spPr>
            <a:xfrm>
              <a:off x="1287660" y="4619043"/>
              <a:ext cx="272540" cy="244645"/>
            </a:xfrm>
            <a:custGeom>
              <a:avLst/>
              <a:gdLst/>
              <a:ahLst/>
              <a:cxnLst/>
              <a:rect l="l" t="t" r="r" b="b"/>
              <a:pathLst>
                <a:path w="4680" h="4201" extrusionOk="0">
                  <a:moveTo>
                    <a:pt x="0" y="457"/>
                  </a:moveTo>
                  <a:cubicBezTo>
                    <a:pt x="46" y="1690"/>
                    <a:pt x="137" y="2899"/>
                    <a:pt x="228" y="4086"/>
                  </a:cubicBezTo>
                  <a:lnTo>
                    <a:pt x="228" y="4086"/>
                  </a:lnTo>
                  <a:cubicBezTo>
                    <a:pt x="3059" y="4201"/>
                    <a:pt x="4520" y="4018"/>
                    <a:pt x="4634" y="3539"/>
                  </a:cubicBezTo>
                  <a:lnTo>
                    <a:pt x="4634" y="3539"/>
                  </a:lnTo>
                  <a:cubicBezTo>
                    <a:pt x="4679" y="3333"/>
                    <a:pt x="4451" y="3059"/>
                    <a:pt x="3972" y="2740"/>
                  </a:cubicBezTo>
                  <a:lnTo>
                    <a:pt x="3972" y="2740"/>
                  </a:lnTo>
                  <a:cubicBezTo>
                    <a:pt x="4017" y="1827"/>
                    <a:pt x="4086" y="914"/>
                    <a:pt x="4131" y="1"/>
                  </a:cubicBezTo>
                  <a:lnTo>
                    <a:pt x="41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8"/>
            <p:cNvSpPr/>
            <p:nvPr/>
          </p:nvSpPr>
          <p:spPr>
            <a:xfrm>
              <a:off x="1300937" y="4778549"/>
              <a:ext cx="424067" cy="187517"/>
            </a:xfrm>
            <a:custGeom>
              <a:avLst/>
              <a:gdLst/>
              <a:ahLst/>
              <a:cxnLst/>
              <a:rect l="l" t="t" r="r" b="b"/>
              <a:pathLst>
                <a:path w="7282" h="3220" extrusionOk="0">
                  <a:moveTo>
                    <a:pt x="3744" y="1"/>
                  </a:moveTo>
                  <a:lnTo>
                    <a:pt x="3744" y="1"/>
                  </a:lnTo>
                  <a:cubicBezTo>
                    <a:pt x="4223" y="320"/>
                    <a:pt x="4451" y="594"/>
                    <a:pt x="4406" y="800"/>
                  </a:cubicBezTo>
                  <a:cubicBezTo>
                    <a:pt x="4313" y="1187"/>
                    <a:pt x="3343" y="1380"/>
                    <a:pt x="1481" y="1380"/>
                  </a:cubicBezTo>
                  <a:cubicBezTo>
                    <a:pt x="1038" y="1380"/>
                    <a:pt x="545" y="1369"/>
                    <a:pt x="0" y="1347"/>
                  </a:cubicBezTo>
                  <a:lnTo>
                    <a:pt x="0" y="1347"/>
                  </a:lnTo>
                  <a:cubicBezTo>
                    <a:pt x="46" y="1986"/>
                    <a:pt x="92" y="2603"/>
                    <a:pt x="137" y="3219"/>
                  </a:cubicBezTo>
                  <a:cubicBezTo>
                    <a:pt x="4771" y="3105"/>
                    <a:pt x="7122" y="2694"/>
                    <a:pt x="7213" y="2009"/>
                  </a:cubicBezTo>
                  <a:cubicBezTo>
                    <a:pt x="7282" y="1484"/>
                    <a:pt x="6118" y="822"/>
                    <a:pt x="3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8"/>
            <p:cNvSpPr/>
            <p:nvPr/>
          </p:nvSpPr>
          <p:spPr>
            <a:xfrm>
              <a:off x="840997" y="3953126"/>
              <a:ext cx="325767" cy="704527"/>
            </a:xfrm>
            <a:custGeom>
              <a:avLst/>
              <a:gdLst/>
              <a:ahLst/>
              <a:cxnLst/>
              <a:rect l="l" t="t" r="r" b="b"/>
              <a:pathLst>
                <a:path w="5594" h="12098" extrusionOk="0">
                  <a:moveTo>
                    <a:pt x="5570" y="0"/>
                  </a:moveTo>
                  <a:cubicBezTo>
                    <a:pt x="3721" y="0"/>
                    <a:pt x="1850" y="0"/>
                    <a:pt x="1" y="23"/>
                  </a:cubicBezTo>
                  <a:lnTo>
                    <a:pt x="1644" y="11961"/>
                  </a:lnTo>
                  <a:lnTo>
                    <a:pt x="5593" y="12098"/>
                  </a:lnTo>
                  <a:cubicBezTo>
                    <a:pt x="5525" y="10157"/>
                    <a:pt x="5479" y="8172"/>
                    <a:pt x="5479" y="6140"/>
                  </a:cubicBezTo>
                  <a:cubicBezTo>
                    <a:pt x="5479" y="4040"/>
                    <a:pt x="5525" y="1986"/>
                    <a:pt x="5570" y="0"/>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8"/>
            <p:cNvSpPr/>
            <p:nvPr/>
          </p:nvSpPr>
          <p:spPr>
            <a:xfrm>
              <a:off x="918100" y="4649617"/>
              <a:ext cx="256583" cy="220711"/>
            </a:xfrm>
            <a:custGeom>
              <a:avLst/>
              <a:gdLst/>
              <a:ahLst/>
              <a:cxnLst/>
              <a:rect l="l" t="t" r="r" b="b"/>
              <a:pathLst>
                <a:path w="4406" h="3790" extrusionOk="0">
                  <a:moveTo>
                    <a:pt x="663" y="2420"/>
                  </a:moveTo>
                  <a:cubicBezTo>
                    <a:pt x="206" y="2785"/>
                    <a:pt x="1" y="3059"/>
                    <a:pt x="69" y="3265"/>
                  </a:cubicBezTo>
                  <a:lnTo>
                    <a:pt x="69" y="3265"/>
                  </a:lnTo>
                  <a:cubicBezTo>
                    <a:pt x="206" y="3721"/>
                    <a:pt x="1644" y="3790"/>
                    <a:pt x="4406" y="3470"/>
                  </a:cubicBezTo>
                  <a:lnTo>
                    <a:pt x="4406" y="3470"/>
                  </a:lnTo>
                  <a:cubicBezTo>
                    <a:pt x="4337" y="2374"/>
                    <a:pt x="4292" y="1256"/>
                    <a:pt x="4269" y="138"/>
                  </a:cubicBezTo>
                  <a:lnTo>
                    <a:pt x="4269" y="138"/>
                  </a:lnTo>
                  <a:lnTo>
                    <a:pt x="320" y="1"/>
                  </a:lnTo>
                  <a:cubicBezTo>
                    <a:pt x="434" y="822"/>
                    <a:pt x="548" y="1621"/>
                    <a:pt x="663" y="24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8"/>
            <p:cNvSpPr/>
            <p:nvPr/>
          </p:nvSpPr>
          <p:spPr>
            <a:xfrm>
              <a:off x="758595" y="4790546"/>
              <a:ext cx="421447" cy="175928"/>
            </a:xfrm>
            <a:custGeom>
              <a:avLst/>
              <a:gdLst/>
              <a:ahLst/>
              <a:cxnLst/>
              <a:rect l="l" t="t" r="r" b="b"/>
              <a:pathLst>
                <a:path w="7237" h="3021" extrusionOk="0">
                  <a:moveTo>
                    <a:pt x="3402" y="0"/>
                  </a:moveTo>
                  <a:lnTo>
                    <a:pt x="3402" y="0"/>
                  </a:lnTo>
                  <a:cubicBezTo>
                    <a:pt x="1096" y="1004"/>
                    <a:pt x="1" y="1758"/>
                    <a:pt x="92" y="2260"/>
                  </a:cubicBezTo>
                  <a:cubicBezTo>
                    <a:pt x="210" y="2764"/>
                    <a:pt x="1528" y="3021"/>
                    <a:pt x="4056" y="3021"/>
                  </a:cubicBezTo>
                  <a:cubicBezTo>
                    <a:pt x="4961" y="3021"/>
                    <a:pt x="6021" y="2988"/>
                    <a:pt x="7236" y="2922"/>
                  </a:cubicBezTo>
                  <a:cubicBezTo>
                    <a:pt x="7191" y="2305"/>
                    <a:pt x="7168" y="1689"/>
                    <a:pt x="7145" y="1050"/>
                  </a:cubicBezTo>
                  <a:cubicBezTo>
                    <a:pt x="6008" y="1182"/>
                    <a:pt x="5095" y="1247"/>
                    <a:pt x="4405" y="1247"/>
                  </a:cubicBezTo>
                  <a:cubicBezTo>
                    <a:pt x="3419" y="1247"/>
                    <a:pt x="2889" y="1113"/>
                    <a:pt x="2808" y="845"/>
                  </a:cubicBezTo>
                  <a:cubicBezTo>
                    <a:pt x="2740" y="639"/>
                    <a:pt x="2945" y="365"/>
                    <a:pt x="3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8"/>
            <p:cNvSpPr/>
            <p:nvPr/>
          </p:nvSpPr>
          <p:spPr>
            <a:xfrm>
              <a:off x="746657" y="3583567"/>
              <a:ext cx="903924" cy="493250"/>
            </a:xfrm>
            <a:custGeom>
              <a:avLst/>
              <a:gdLst/>
              <a:ahLst/>
              <a:cxnLst/>
              <a:rect l="l" t="t" r="r" b="b"/>
              <a:pathLst>
                <a:path w="15522" h="8470" extrusionOk="0">
                  <a:moveTo>
                    <a:pt x="2397" y="1"/>
                  </a:moveTo>
                  <a:cubicBezTo>
                    <a:pt x="1803" y="1393"/>
                    <a:pt x="1233" y="2785"/>
                    <a:pt x="639" y="4155"/>
                  </a:cubicBezTo>
                  <a:cubicBezTo>
                    <a:pt x="434" y="4657"/>
                    <a:pt x="206" y="5159"/>
                    <a:pt x="0" y="5661"/>
                  </a:cubicBezTo>
                  <a:cubicBezTo>
                    <a:pt x="1370" y="7031"/>
                    <a:pt x="2694" y="7647"/>
                    <a:pt x="3538" y="7944"/>
                  </a:cubicBezTo>
                  <a:cubicBezTo>
                    <a:pt x="4572" y="8319"/>
                    <a:pt x="5597" y="8469"/>
                    <a:pt x="6642" y="8469"/>
                  </a:cubicBezTo>
                  <a:cubicBezTo>
                    <a:pt x="8457" y="8469"/>
                    <a:pt x="10331" y="8017"/>
                    <a:pt x="12417" y="7510"/>
                  </a:cubicBezTo>
                  <a:cubicBezTo>
                    <a:pt x="13718" y="7191"/>
                    <a:pt x="14768" y="6871"/>
                    <a:pt x="15521" y="6620"/>
                  </a:cubicBezTo>
                  <a:cubicBezTo>
                    <a:pt x="14791" y="4931"/>
                    <a:pt x="14061" y="3242"/>
                    <a:pt x="13330" y="1576"/>
                  </a:cubicBezTo>
                  <a:cubicBezTo>
                    <a:pt x="9678" y="1051"/>
                    <a:pt x="6049" y="526"/>
                    <a:pt x="2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8"/>
            <p:cNvSpPr/>
            <p:nvPr/>
          </p:nvSpPr>
          <p:spPr>
            <a:xfrm>
              <a:off x="1732925" y="2395282"/>
              <a:ext cx="364260" cy="425407"/>
            </a:xfrm>
            <a:custGeom>
              <a:avLst/>
              <a:gdLst/>
              <a:ahLst/>
              <a:cxnLst/>
              <a:rect l="l" t="t" r="r" b="b"/>
              <a:pathLst>
                <a:path w="6255" h="7305" extrusionOk="0">
                  <a:moveTo>
                    <a:pt x="2534" y="2237"/>
                  </a:moveTo>
                  <a:lnTo>
                    <a:pt x="2534" y="2237"/>
                  </a:lnTo>
                  <a:cubicBezTo>
                    <a:pt x="2877" y="2556"/>
                    <a:pt x="3036" y="3013"/>
                    <a:pt x="3036" y="3469"/>
                  </a:cubicBezTo>
                  <a:cubicBezTo>
                    <a:pt x="3036" y="3903"/>
                    <a:pt x="2854" y="4360"/>
                    <a:pt x="2557" y="4679"/>
                  </a:cubicBezTo>
                  <a:cubicBezTo>
                    <a:pt x="2648" y="4497"/>
                    <a:pt x="2717" y="4291"/>
                    <a:pt x="2785" y="4086"/>
                  </a:cubicBezTo>
                  <a:cubicBezTo>
                    <a:pt x="2945" y="3469"/>
                    <a:pt x="2854" y="2830"/>
                    <a:pt x="2534" y="2237"/>
                  </a:cubicBezTo>
                  <a:close/>
                  <a:moveTo>
                    <a:pt x="4452" y="0"/>
                  </a:moveTo>
                  <a:cubicBezTo>
                    <a:pt x="4109" y="0"/>
                    <a:pt x="3493" y="502"/>
                    <a:pt x="3196" y="799"/>
                  </a:cubicBezTo>
                  <a:cubicBezTo>
                    <a:pt x="2968" y="1027"/>
                    <a:pt x="2648" y="1415"/>
                    <a:pt x="2397" y="1963"/>
                  </a:cubicBezTo>
                  <a:cubicBezTo>
                    <a:pt x="2397" y="1552"/>
                    <a:pt x="2352" y="1210"/>
                    <a:pt x="2283" y="981"/>
                  </a:cubicBezTo>
                  <a:cubicBezTo>
                    <a:pt x="2215" y="662"/>
                    <a:pt x="2146" y="297"/>
                    <a:pt x="1964" y="274"/>
                  </a:cubicBezTo>
                  <a:cubicBezTo>
                    <a:pt x="1956" y="273"/>
                    <a:pt x="1949" y="272"/>
                    <a:pt x="1942" y="272"/>
                  </a:cubicBezTo>
                  <a:cubicBezTo>
                    <a:pt x="1813" y="272"/>
                    <a:pt x="1687" y="461"/>
                    <a:pt x="1644" y="548"/>
                  </a:cubicBezTo>
                  <a:cubicBezTo>
                    <a:pt x="1188" y="1255"/>
                    <a:pt x="1302" y="3104"/>
                    <a:pt x="1370" y="3812"/>
                  </a:cubicBezTo>
                  <a:cubicBezTo>
                    <a:pt x="914" y="4154"/>
                    <a:pt x="457" y="4497"/>
                    <a:pt x="1" y="4839"/>
                  </a:cubicBezTo>
                  <a:cubicBezTo>
                    <a:pt x="46" y="5136"/>
                    <a:pt x="160" y="5729"/>
                    <a:pt x="571" y="6323"/>
                  </a:cubicBezTo>
                  <a:cubicBezTo>
                    <a:pt x="936" y="6848"/>
                    <a:pt x="1393" y="7144"/>
                    <a:pt x="1644" y="7304"/>
                  </a:cubicBezTo>
                  <a:cubicBezTo>
                    <a:pt x="2101" y="6642"/>
                    <a:pt x="2580" y="6003"/>
                    <a:pt x="3036" y="5341"/>
                  </a:cubicBezTo>
                  <a:cubicBezTo>
                    <a:pt x="3196" y="5318"/>
                    <a:pt x="3858" y="5250"/>
                    <a:pt x="4315" y="4702"/>
                  </a:cubicBezTo>
                  <a:cubicBezTo>
                    <a:pt x="4497" y="4474"/>
                    <a:pt x="4588" y="4268"/>
                    <a:pt x="4634" y="4109"/>
                  </a:cubicBezTo>
                  <a:cubicBezTo>
                    <a:pt x="4908" y="3994"/>
                    <a:pt x="5296" y="3812"/>
                    <a:pt x="5661" y="3469"/>
                  </a:cubicBezTo>
                  <a:cubicBezTo>
                    <a:pt x="5821" y="3310"/>
                    <a:pt x="6255" y="2922"/>
                    <a:pt x="6186" y="2785"/>
                  </a:cubicBezTo>
                  <a:cubicBezTo>
                    <a:pt x="6167" y="2738"/>
                    <a:pt x="6110" y="2706"/>
                    <a:pt x="5981" y="2706"/>
                  </a:cubicBezTo>
                  <a:cubicBezTo>
                    <a:pt x="5798" y="2706"/>
                    <a:pt x="5471" y="2770"/>
                    <a:pt x="4908" y="2944"/>
                  </a:cubicBezTo>
                  <a:cubicBezTo>
                    <a:pt x="5136" y="2693"/>
                    <a:pt x="5365" y="2488"/>
                    <a:pt x="5547" y="2328"/>
                  </a:cubicBezTo>
                  <a:cubicBezTo>
                    <a:pt x="5912" y="2009"/>
                    <a:pt x="6209" y="1849"/>
                    <a:pt x="6163" y="1689"/>
                  </a:cubicBezTo>
                  <a:cubicBezTo>
                    <a:pt x="6141" y="1598"/>
                    <a:pt x="5981" y="1575"/>
                    <a:pt x="5912" y="1552"/>
                  </a:cubicBezTo>
                  <a:cubicBezTo>
                    <a:pt x="5853" y="1539"/>
                    <a:pt x="5792" y="1532"/>
                    <a:pt x="5731" y="1532"/>
                  </a:cubicBezTo>
                  <a:cubicBezTo>
                    <a:pt x="5274" y="1532"/>
                    <a:pt x="4784" y="1876"/>
                    <a:pt x="4543" y="2077"/>
                  </a:cubicBezTo>
                  <a:cubicBezTo>
                    <a:pt x="5159" y="1552"/>
                    <a:pt x="5730" y="981"/>
                    <a:pt x="5616" y="753"/>
                  </a:cubicBezTo>
                  <a:cubicBezTo>
                    <a:pt x="5581" y="696"/>
                    <a:pt x="5490" y="679"/>
                    <a:pt x="5390" y="679"/>
                  </a:cubicBezTo>
                  <a:cubicBezTo>
                    <a:pt x="5290" y="679"/>
                    <a:pt x="5182" y="696"/>
                    <a:pt x="5113" y="708"/>
                  </a:cubicBezTo>
                  <a:cubicBezTo>
                    <a:pt x="4429" y="799"/>
                    <a:pt x="3995" y="1347"/>
                    <a:pt x="3835" y="1575"/>
                  </a:cubicBezTo>
                  <a:cubicBezTo>
                    <a:pt x="4041" y="1255"/>
                    <a:pt x="4246" y="1027"/>
                    <a:pt x="4383" y="845"/>
                  </a:cubicBezTo>
                  <a:cubicBezTo>
                    <a:pt x="4588" y="639"/>
                    <a:pt x="4771" y="479"/>
                    <a:pt x="4748" y="251"/>
                  </a:cubicBezTo>
                  <a:cubicBezTo>
                    <a:pt x="4725" y="251"/>
                    <a:pt x="4703" y="91"/>
                    <a:pt x="4611" y="23"/>
                  </a:cubicBezTo>
                  <a:cubicBezTo>
                    <a:pt x="4566" y="0"/>
                    <a:pt x="4520" y="0"/>
                    <a:pt x="4452" y="0"/>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8"/>
            <p:cNvSpPr/>
            <p:nvPr/>
          </p:nvSpPr>
          <p:spPr>
            <a:xfrm>
              <a:off x="1880492" y="2526835"/>
              <a:ext cx="29292" cy="140987"/>
            </a:xfrm>
            <a:custGeom>
              <a:avLst/>
              <a:gdLst/>
              <a:ahLst/>
              <a:cxnLst/>
              <a:rect l="l" t="t" r="r" b="b"/>
              <a:pathLst>
                <a:path w="503" h="2421" extrusionOk="0">
                  <a:moveTo>
                    <a:pt x="0" y="1"/>
                  </a:moveTo>
                  <a:cubicBezTo>
                    <a:pt x="320" y="571"/>
                    <a:pt x="411" y="1210"/>
                    <a:pt x="251" y="1827"/>
                  </a:cubicBezTo>
                  <a:cubicBezTo>
                    <a:pt x="183" y="2032"/>
                    <a:pt x="114" y="2238"/>
                    <a:pt x="23" y="2420"/>
                  </a:cubicBezTo>
                  <a:cubicBezTo>
                    <a:pt x="320" y="2101"/>
                    <a:pt x="502" y="1644"/>
                    <a:pt x="502" y="1210"/>
                  </a:cubicBezTo>
                  <a:cubicBezTo>
                    <a:pt x="502" y="754"/>
                    <a:pt x="343" y="297"/>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8"/>
            <p:cNvSpPr/>
            <p:nvPr/>
          </p:nvSpPr>
          <p:spPr>
            <a:xfrm>
              <a:off x="1339489" y="2800656"/>
              <a:ext cx="465298" cy="348304"/>
            </a:xfrm>
            <a:custGeom>
              <a:avLst/>
              <a:gdLst/>
              <a:ahLst/>
              <a:cxnLst/>
              <a:rect l="l" t="t" r="r" b="b"/>
              <a:pathLst>
                <a:path w="7990" h="5981" extrusionOk="0">
                  <a:moveTo>
                    <a:pt x="7327" y="1"/>
                  </a:moveTo>
                  <a:cubicBezTo>
                    <a:pt x="4976" y="1507"/>
                    <a:pt x="2443" y="3059"/>
                    <a:pt x="0" y="4520"/>
                  </a:cubicBezTo>
                  <a:cubicBezTo>
                    <a:pt x="183" y="5022"/>
                    <a:pt x="366" y="5502"/>
                    <a:pt x="525" y="5981"/>
                  </a:cubicBezTo>
                  <a:cubicBezTo>
                    <a:pt x="2831" y="4794"/>
                    <a:pt x="6277" y="2238"/>
                    <a:pt x="7989" y="937"/>
                  </a:cubicBezTo>
                  <a:cubicBezTo>
                    <a:pt x="7761" y="617"/>
                    <a:pt x="7533" y="297"/>
                    <a:pt x="7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8"/>
            <p:cNvSpPr/>
            <p:nvPr/>
          </p:nvSpPr>
          <p:spPr>
            <a:xfrm>
              <a:off x="1137413" y="2981417"/>
              <a:ext cx="121012" cy="203473"/>
            </a:xfrm>
            <a:custGeom>
              <a:avLst/>
              <a:gdLst/>
              <a:ahLst/>
              <a:cxnLst/>
              <a:rect l="l" t="t" r="r" b="b"/>
              <a:pathLst>
                <a:path w="2078" h="3494" extrusionOk="0">
                  <a:moveTo>
                    <a:pt x="617" y="1"/>
                  </a:moveTo>
                  <a:lnTo>
                    <a:pt x="252" y="206"/>
                  </a:lnTo>
                  <a:cubicBezTo>
                    <a:pt x="69" y="343"/>
                    <a:pt x="1" y="572"/>
                    <a:pt x="115" y="777"/>
                  </a:cubicBezTo>
                  <a:cubicBezTo>
                    <a:pt x="549" y="1622"/>
                    <a:pt x="1005" y="2466"/>
                    <a:pt x="1462" y="3311"/>
                  </a:cubicBezTo>
                  <a:cubicBezTo>
                    <a:pt x="1462" y="3311"/>
                    <a:pt x="1758" y="3448"/>
                    <a:pt x="2078" y="3493"/>
                  </a:cubicBezTo>
                  <a:cubicBezTo>
                    <a:pt x="1827" y="3288"/>
                    <a:pt x="1599" y="3014"/>
                    <a:pt x="1393" y="2672"/>
                  </a:cubicBezTo>
                  <a:cubicBezTo>
                    <a:pt x="937" y="1941"/>
                    <a:pt x="617" y="960"/>
                    <a:pt x="617" y="1"/>
                  </a:cubicBezTo>
                  <a:close/>
                </a:path>
              </a:pathLst>
            </a:custGeom>
            <a:solidFill>
              <a:srgbClr val="D8D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8"/>
            <p:cNvSpPr/>
            <p:nvPr/>
          </p:nvSpPr>
          <p:spPr>
            <a:xfrm>
              <a:off x="1766177" y="2796696"/>
              <a:ext cx="39891" cy="58526"/>
            </a:xfrm>
            <a:custGeom>
              <a:avLst/>
              <a:gdLst/>
              <a:ahLst/>
              <a:cxnLst/>
              <a:rect l="l" t="t" r="r" b="b"/>
              <a:pathLst>
                <a:path w="685" h="1005" extrusionOk="0">
                  <a:moveTo>
                    <a:pt x="92" y="0"/>
                  </a:moveTo>
                  <a:cubicBezTo>
                    <a:pt x="46" y="23"/>
                    <a:pt x="23" y="46"/>
                    <a:pt x="0" y="69"/>
                  </a:cubicBezTo>
                  <a:cubicBezTo>
                    <a:pt x="206" y="365"/>
                    <a:pt x="434" y="685"/>
                    <a:pt x="662" y="1005"/>
                  </a:cubicBezTo>
                  <a:cubicBezTo>
                    <a:pt x="662" y="1005"/>
                    <a:pt x="685" y="982"/>
                    <a:pt x="685" y="982"/>
                  </a:cubicBezTo>
                  <a:cubicBezTo>
                    <a:pt x="480" y="662"/>
                    <a:pt x="297" y="320"/>
                    <a:pt x="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8"/>
            <p:cNvSpPr/>
            <p:nvPr/>
          </p:nvSpPr>
          <p:spPr>
            <a:xfrm>
              <a:off x="1687734" y="2675741"/>
              <a:ext cx="82461" cy="121012"/>
            </a:xfrm>
            <a:custGeom>
              <a:avLst/>
              <a:gdLst/>
              <a:ahLst/>
              <a:cxnLst/>
              <a:rect l="l" t="t" r="r" b="b"/>
              <a:pathLst>
                <a:path w="1416" h="2078" extrusionOk="0">
                  <a:moveTo>
                    <a:pt x="46" y="0"/>
                  </a:moveTo>
                  <a:cubicBezTo>
                    <a:pt x="23" y="0"/>
                    <a:pt x="23" y="23"/>
                    <a:pt x="1" y="23"/>
                  </a:cubicBezTo>
                  <a:cubicBezTo>
                    <a:pt x="411" y="731"/>
                    <a:pt x="845" y="1415"/>
                    <a:pt x="1302" y="2077"/>
                  </a:cubicBezTo>
                  <a:cubicBezTo>
                    <a:pt x="1347" y="2077"/>
                    <a:pt x="1370" y="2054"/>
                    <a:pt x="1416" y="2032"/>
                  </a:cubicBezTo>
                  <a:cubicBezTo>
                    <a:pt x="982" y="1347"/>
                    <a:pt x="526" y="662"/>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8"/>
            <p:cNvSpPr/>
            <p:nvPr/>
          </p:nvSpPr>
          <p:spPr>
            <a:xfrm>
              <a:off x="1338150" y="2759483"/>
              <a:ext cx="490572" cy="304453"/>
            </a:xfrm>
            <a:custGeom>
              <a:avLst/>
              <a:gdLst/>
              <a:ahLst/>
              <a:cxnLst/>
              <a:rect l="l" t="t" r="r" b="b"/>
              <a:pathLst>
                <a:path w="8424" h="5228" extrusionOk="0">
                  <a:moveTo>
                    <a:pt x="8423" y="0"/>
                  </a:moveTo>
                  <a:lnTo>
                    <a:pt x="8423" y="0"/>
                  </a:lnTo>
                  <a:cubicBezTo>
                    <a:pt x="8081" y="183"/>
                    <a:pt x="7738" y="388"/>
                    <a:pt x="7419" y="594"/>
                  </a:cubicBezTo>
                  <a:cubicBezTo>
                    <a:pt x="7373" y="616"/>
                    <a:pt x="7350" y="639"/>
                    <a:pt x="7305" y="639"/>
                  </a:cubicBezTo>
                  <a:cubicBezTo>
                    <a:pt x="4908" y="2077"/>
                    <a:pt x="2397" y="3629"/>
                    <a:pt x="0" y="5159"/>
                  </a:cubicBezTo>
                  <a:cubicBezTo>
                    <a:pt x="23" y="5181"/>
                    <a:pt x="23" y="5204"/>
                    <a:pt x="23" y="5227"/>
                  </a:cubicBezTo>
                  <a:cubicBezTo>
                    <a:pt x="2466" y="3766"/>
                    <a:pt x="4999" y="2214"/>
                    <a:pt x="7350" y="708"/>
                  </a:cubicBezTo>
                  <a:cubicBezTo>
                    <a:pt x="7373" y="685"/>
                    <a:pt x="7396" y="662"/>
                    <a:pt x="7442" y="639"/>
                  </a:cubicBezTo>
                  <a:cubicBezTo>
                    <a:pt x="7761" y="434"/>
                    <a:pt x="8103" y="206"/>
                    <a:pt x="84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8"/>
            <p:cNvSpPr/>
            <p:nvPr/>
          </p:nvSpPr>
          <p:spPr>
            <a:xfrm>
              <a:off x="1213177" y="3136963"/>
              <a:ext cx="5416" cy="2737"/>
            </a:xfrm>
            <a:custGeom>
              <a:avLst/>
              <a:gdLst/>
              <a:ahLst/>
              <a:cxnLst/>
              <a:rect l="l" t="t" r="r" b="b"/>
              <a:pathLst>
                <a:path w="93" h="47" extrusionOk="0">
                  <a:moveTo>
                    <a:pt x="1" y="46"/>
                  </a:moveTo>
                  <a:lnTo>
                    <a:pt x="1" y="46"/>
                  </a:lnTo>
                  <a:cubicBezTo>
                    <a:pt x="24" y="23"/>
                    <a:pt x="69" y="23"/>
                    <a:pt x="92" y="1"/>
                  </a:cubicBezTo>
                  <a:cubicBezTo>
                    <a:pt x="92" y="1"/>
                    <a:pt x="92" y="1"/>
                    <a:pt x="92" y="1"/>
                  </a:cubicBezTo>
                  <a:cubicBezTo>
                    <a:pt x="69" y="23"/>
                    <a:pt x="24" y="23"/>
                    <a:pt x="1" y="46"/>
                  </a:cubicBezTo>
                  <a:close/>
                </a:path>
              </a:pathLst>
            </a:custGeom>
            <a:solidFill>
              <a:srgbClr val="D8D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5" name="Google Shape;2385;p38"/>
            <p:cNvGrpSpPr/>
            <p:nvPr/>
          </p:nvGrpSpPr>
          <p:grpSpPr>
            <a:xfrm>
              <a:off x="1173344" y="2646449"/>
              <a:ext cx="685892" cy="540071"/>
              <a:chOff x="1173344" y="2646449"/>
              <a:chExt cx="685892" cy="540071"/>
            </a:xfrm>
          </p:grpSpPr>
          <p:sp>
            <p:nvSpPr>
              <p:cNvPr id="2386" name="Google Shape;2386;p38"/>
              <p:cNvSpPr/>
              <p:nvPr/>
            </p:nvSpPr>
            <p:spPr>
              <a:xfrm>
                <a:off x="1690413" y="2646449"/>
                <a:ext cx="138308" cy="147626"/>
              </a:xfrm>
              <a:custGeom>
                <a:avLst/>
                <a:gdLst/>
                <a:ahLst/>
                <a:cxnLst/>
                <a:rect l="l" t="t" r="r" b="b"/>
                <a:pathLst>
                  <a:path w="2375" h="2535" extrusionOk="0">
                    <a:moveTo>
                      <a:pt x="959" y="1"/>
                    </a:moveTo>
                    <a:cubicBezTo>
                      <a:pt x="890" y="1"/>
                      <a:pt x="822" y="24"/>
                      <a:pt x="753" y="69"/>
                    </a:cubicBezTo>
                    <a:cubicBezTo>
                      <a:pt x="502" y="206"/>
                      <a:pt x="251" y="366"/>
                      <a:pt x="0" y="503"/>
                    </a:cubicBezTo>
                    <a:cubicBezTo>
                      <a:pt x="480" y="1165"/>
                      <a:pt x="936" y="1850"/>
                      <a:pt x="1370" y="2535"/>
                    </a:cubicBezTo>
                    <a:cubicBezTo>
                      <a:pt x="1689" y="2329"/>
                      <a:pt x="2032" y="2124"/>
                      <a:pt x="2374" y="1941"/>
                    </a:cubicBezTo>
                    <a:lnTo>
                      <a:pt x="1393" y="252"/>
                    </a:lnTo>
                    <a:cubicBezTo>
                      <a:pt x="1301" y="92"/>
                      <a:pt x="1141" y="1"/>
                      <a:pt x="9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8"/>
              <p:cNvSpPr/>
              <p:nvPr/>
            </p:nvSpPr>
            <p:spPr>
              <a:xfrm>
                <a:off x="1771476" y="2759483"/>
                <a:ext cx="87760" cy="94399"/>
              </a:xfrm>
              <a:custGeom>
                <a:avLst/>
                <a:gdLst/>
                <a:ahLst/>
                <a:cxnLst/>
                <a:rect l="l" t="t" r="r" b="b"/>
                <a:pathLst>
                  <a:path w="1507" h="1621" extrusionOk="0">
                    <a:moveTo>
                      <a:pt x="982" y="0"/>
                    </a:moveTo>
                    <a:cubicBezTo>
                      <a:pt x="662" y="206"/>
                      <a:pt x="320" y="434"/>
                      <a:pt x="1" y="639"/>
                    </a:cubicBezTo>
                    <a:cubicBezTo>
                      <a:pt x="206" y="959"/>
                      <a:pt x="389" y="1301"/>
                      <a:pt x="594" y="1621"/>
                    </a:cubicBezTo>
                    <a:cubicBezTo>
                      <a:pt x="1028" y="1278"/>
                      <a:pt x="1347" y="1027"/>
                      <a:pt x="1507" y="913"/>
                    </a:cubicBezTo>
                    <a:lnTo>
                      <a:pt x="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8"/>
              <p:cNvSpPr/>
              <p:nvPr/>
            </p:nvSpPr>
            <p:spPr>
              <a:xfrm>
                <a:off x="1173344" y="2677023"/>
                <a:ext cx="590212" cy="509498"/>
              </a:xfrm>
              <a:custGeom>
                <a:avLst/>
                <a:gdLst/>
                <a:ahLst/>
                <a:cxnLst/>
                <a:rect l="l" t="t" r="r" b="b"/>
                <a:pathLst>
                  <a:path w="10135" h="8749" extrusionOk="0">
                    <a:moveTo>
                      <a:pt x="8834" y="1"/>
                    </a:moveTo>
                    <a:cubicBezTo>
                      <a:pt x="7829" y="594"/>
                      <a:pt x="6825" y="1188"/>
                      <a:pt x="5821" y="1781"/>
                    </a:cubicBezTo>
                    <a:cubicBezTo>
                      <a:pt x="3880" y="2923"/>
                      <a:pt x="1940" y="4087"/>
                      <a:pt x="0" y="5228"/>
                    </a:cubicBezTo>
                    <a:cubicBezTo>
                      <a:pt x="0" y="6187"/>
                      <a:pt x="320" y="7168"/>
                      <a:pt x="776" y="7899"/>
                    </a:cubicBezTo>
                    <a:cubicBezTo>
                      <a:pt x="982" y="8241"/>
                      <a:pt x="1210" y="8515"/>
                      <a:pt x="1461" y="8720"/>
                    </a:cubicBezTo>
                    <a:cubicBezTo>
                      <a:pt x="1484" y="8720"/>
                      <a:pt x="1484" y="8743"/>
                      <a:pt x="1507" y="8743"/>
                    </a:cubicBezTo>
                    <a:cubicBezTo>
                      <a:pt x="1537" y="8747"/>
                      <a:pt x="1569" y="8748"/>
                      <a:pt x="1602" y="8748"/>
                    </a:cubicBezTo>
                    <a:cubicBezTo>
                      <a:pt x="1999" y="8748"/>
                      <a:pt x="2621" y="8504"/>
                      <a:pt x="3378" y="8104"/>
                    </a:cubicBezTo>
                    <a:cubicBezTo>
                      <a:pt x="3219" y="7625"/>
                      <a:pt x="3036" y="7145"/>
                      <a:pt x="2853" y="6643"/>
                    </a:cubicBezTo>
                    <a:cubicBezTo>
                      <a:pt x="2853" y="6620"/>
                      <a:pt x="2853" y="6597"/>
                      <a:pt x="2830" y="6575"/>
                    </a:cubicBezTo>
                    <a:cubicBezTo>
                      <a:pt x="5227" y="5045"/>
                      <a:pt x="7738" y="3493"/>
                      <a:pt x="10135" y="2055"/>
                    </a:cubicBezTo>
                    <a:cubicBezTo>
                      <a:pt x="9678" y="1393"/>
                      <a:pt x="9244" y="709"/>
                      <a:pt x="8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9" name="Google Shape;2389;p38"/>
            <p:cNvGrpSpPr/>
            <p:nvPr/>
          </p:nvGrpSpPr>
          <p:grpSpPr>
            <a:xfrm>
              <a:off x="1174695" y="2646303"/>
              <a:ext cx="685892" cy="540071"/>
              <a:chOff x="1325744" y="2798849"/>
              <a:chExt cx="685892" cy="540071"/>
            </a:xfrm>
          </p:grpSpPr>
          <p:sp>
            <p:nvSpPr>
              <p:cNvPr id="2390" name="Google Shape;2390;p38"/>
              <p:cNvSpPr/>
              <p:nvPr/>
            </p:nvSpPr>
            <p:spPr>
              <a:xfrm>
                <a:off x="1842813" y="2798849"/>
                <a:ext cx="138308" cy="147626"/>
              </a:xfrm>
              <a:custGeom>
                <a:avLst/>
                <a:gdLst/>
                <a:ahLst/>
                <a:cxnLst/>
                <a:rect l="l" t="t" r="r" b="b"/>
                <a:pathLst>
                  <a:path w="2375" h="2535" extrusionOk="0">
                    <a:moveTo>
                      <a:pt x="959" y="1"/>
                    </a:moveTo>
                    <a:cubicBezTo>
                      <a:pt x="890" y="1"/>
                      <a:pt x="822" y="24"/>
                      <a:pt x="753" y="69"/>
                    </a:cubicBezTo>
                    <a:cubicBezTo>
                      <a:pt x="502" y="206"/>
                      <a:pt x="251" y="366"/>
                      <a:pt x="0" y="503"/>
                    </a:cubicBezTo>
                    <a:cubicBezTo>
                      <a:pt x="480" y="1165"/>
                      <a:pt x="936" y="1850"/>
                      <a:pt x="1370" y="2535"/>
                    </a:cubicBezTo>
                    <a:cubicBezTo>
                      <a:pt x="1689" y="2329"/>
                      <a:pt x="2032" y="2124"/>
                      <a:pt x="2374" y="1941"/>
                    </a:cubicBezTo>
                    <a:lnTo>
                      <a:pt x="1393" y="252"/>
                    </a:lnTo>
                    <a:cubicBezTo>
                      <a:pt x="1301" y="92"/>
                      <a:pt x="1141" y="1"/>
                      <a:pt x="95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8"/>
              <p:cNvSpPr/>
              <p:nvPr/>
            </p:nvSpPr>
            <p:spPr>
              <a:xfrm>
                <a:off x="1923876" y="2911883"/>
                <a:ext cx="87760" cy="94399"/>
              </a:xfrm>
              <a:custGeom>
                <a:avLst/>
                <a:gdLst/>
                <a:ahLst/>
                <a:cxnLst/>
                <a:rect l="l" t="t" r="r" b="b"/>
                <a:pathLst>
                  <a:path w="1507" h="1621" extrusionOk="0">
                    <a:moveTo>
                      <a:pt x="982" y="0"/>
                    </a:moveTo>
                    <a:cubicBezTo>
                      <a:pt x="662" y="206"/>
                      <a:pt x="320" y="434"/>
                      <a:pt x="1" y="639"/>
                    </a:cubicBezTo>
                    <a:cubicBezTo>
                      <a:pt x="206" y="959"/>
                      <a:pt x="389" y="1301"/>
                      <a:pt x="594" y="1621"/>
                    </a:cubicBezTo>
                    <a:cubicBezTo>
                      <a:pt x="1028" y="1278"/>
                      <a:pt x="1347" y="1027"/>
                      <a:pt x="1507" y="913"/>
                    </a:cubicBezTo>
                    <a:lnTo>
                      <a:pt x="982"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8"/>
              <p:cNvSpPr/>
              <p:nvPr/>
            </p:nvSpPr>
            <p:spPr>
              <a:xfrm>
                <a:off x="1491889" y="2953056"/>
                <a:ext cx="465298" cy="348304"/>
              </a:xfrm>
              <a:custGeom>
                <a:avLst/>
                <a:gdLst/>
                <a:ahLst/>
                <a:cxnLst/>
                <a:rect l="l" t="t" r="r" b="b"/>
                <a:pathLst>
                  <a:path w="7990" h="5981" extrusionOk="0">
                    <a:moveTo>
                      <a:pt x="7327" y="1"/>
                    </a:moveTo>
                    <a:cubicBezTo>
                      <a:pt x="4976" y="1507"/>
                      <a:pt x="2443" y="3059"/>
                      <a:pt x="0" y="4520"/>
                    </a:cubicBezTo>
                    <a:cubicBezTo>
                      <a:pt x="183" y="5022"/>
                      <a:pt x="366" y="5502"/>
                      <a:pt x="525" y="5981"/>
                    </a:cubicBezTo>
                    <a:cubicBezTo>
                      <a:pt x="2831" y="4794"/>
                      <a:pt x="6277" y="2238"/>
                      <a:pt x="7989" y="937"/>
                    </a:cubicBezTo>
                    <a:cubicBezTo>
                      <a:pt x="7761" y="617"/>
                      <a:pt x="7533" y="297"/>
                      <a:pt x="732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8"/>
              <p:cNvSpPr/>
              <p:nvPr/>
            </p:nvSpPr>
            <p:spPr>
              <a:xfrm>
                <a:off x="1325744" y="2829423"/>
                <a:ext cx="590212" cy="509498"/>
              </a:xfrm>
              <a:custGeom>
                <a:avLst/>
                <a:gdLst/>
                <a:ahLst/>
                <a:cxnLst/>
                <a:rect l="l" t="t" r="r" b="b"/>
                <a:pathLst>
                  <a:path w="10135" h="8749" extrusionOk="0">
                    <a:moveTo>
                      <a:pt x="8834" y="1"/>
                    </a:moveTo>
                    <a:cubicBezTo>
                      <a:pt x="7829" y="594"/>
                      <a:pt x="6825" y="1188"/>
                      <a:pt x="5821" y="1781"/>
                    </a:cubicBezTo>
                    <a:cubicBezTo>
                      <a:pt x="3880" y="2923"/>
                      <a:pt x="1940" y="4087"/>
                      <a:pt x="0" y="5228"/>
                    </a:cubicBezTo>
                    <a:cubicBezTo>
                      <a:pt x="0" y="6187"/>
                      <a:pt x="320" y="7168"/>
                      <a:pt x="776" y="7899"/>
                    </a:cubicBezTo>
                    <a:cubicBezTo>
                      <a:pt x="982" y="8241"/>
                      <a:pt x="1210" y="8515"/>
                      <a:pt x="1461" y="8720"/>
                    </a:cubicBezTo>
                    <a:cubicBezTo>
                      <a:pt x="1484" y="8720"/>
                      <a:pt x="1484" y="8743"/>
                      <a:pt x="1507" y="8743"/>
                    </a:cubicBezTo>
                    <a:cubicBezTo>
                      <a:pt x="1537" y="8747"/>
                      <a:pt x="1569" y="8748"/>
                      <a:pt x="1602" y="8748"/>
                    </a:cubicBezTo>
                    <a:cubicBezTo>
                      <a:pt x="1999" y="8748"/>
                      <a:pt x="2621" y="8504"/>
                      <a:pt x="3378" y="8104"/>
                    </a:cubicBezTo>
                    <a:cubicBezTo>
                      <a:pt x="3219" y="7625"/>
                      <a:pt x="3036" y="7145"/>
                      <a:pt x="2853" y="6643"/>
                    </a:cubicBezTo>
                    <a:cubicBezTo>
                      <a:pt x="2853" y="6620"/>
                      <a:pt x="2853" y="6597"/>
                      <a:pt x="2830" y="6575"/>
                    </a:cubicBezTo>
                    <a:cubicBezTo>
                      <a:pt x="5227" y="5045"/>
                      <a:pt x="7738" y="3493"/>
                      <a:pt x="10135" y="2055"/>
                    </a:cubicBezTo>
                    <a:cubicBezTo>
                      <a:pt x="9678" y="1393"/>
                      <a:pt x="9244" y="709"/>
                      <a:pt x="883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4" name="Google Shape;2394;p38"/>
            <p:cNvSpPr/>
            <p:nvPr/>
          </p:nvSpPr>
          <p:spPr>
            <a:xfrm>
              <a:off x="831738" y="2905653"/>
              <a:ext cx="719144" cy="881387"/>
            </a:xfrm>
            <a:custGeom>
              <a:avLst/>
              <a:gdLst/>
              <a:ahLst/>
              <a:cxnLst/>
              <a:rect l="l" t="t" r="r" b="b"/>
              <a:pathLst>
                <a:path w="12349" h="15135" extrusionOk="0">
                  <a:moveTo>
                    <a:pt x="7281" y="1"/>
                  </a:moveTo>
                  <a:cubicBezTo>
                    <a:pt x="8171" y="1074"/>
                    <a:pt x="9176" y="2466"/>
                    <a:pt x="10066" y="4224"/>
                  </a:cubicBezTo>
                  <a:cubicBezTo>
                    <a:pt x="11801" y="7693"/>
                    <a:pt x="12234" y="10911"/>
                    <a:pt x="12349" y="12988"/>
                  </a:cubicBezTo>
                  <a:cubicBezTo>
                    <a:pt x="11413" y="13559"/>
                    <a:pt x="9929" y="14267"/>
                    <a:pt x="8035" y="14541"/>
                  </a:cubicBezTo>
                  <a:cubicBezTo>
                    <a:pt x="4086" y="15134"/>
                    <a:pt x="1027" y="13491"/>
                    <a:pt x="0" y="12874"/>
                  </a:cubicBezTo>
                  <a:lnTo>
                    <a:pt x="502" y="1850"/>
                  </a:lnTo>
                  <a:cubicBezTo>
                    <a:pt x="1278" y="1576"/>
                    <a:pt x="2100" y="1302"/>
                    <a:pt x="2967" y="1051"/>
                  </a:cubicBezTo>
                  <a:cubicBezTo>
                    <a:pt x="4474" y="617"/>
                    <a:pt x="5935" y="275"/>
                    <a:pt x="7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8"/>
            <p:cNvSpPr/>
            <p:nvPr/>
          </p:nvSpPr>
          <p:spPr>
            <a:xfrm>
              <a:off x="831738" y="2904303"/>
              <a:ext cx="719144" cy="881387"/>
            </a:xfrm>
            <a:custGeom>
              <a:avLst/>
              <a:gdLst/>
              <a:ahLst/>
              <a:cxnLst/>
              <a:rect l="l" t="t" r="r" b="b"/>
              <a:pathLst>
                <a:path w="12349" h="15135" extrusionOk="0">
                  <a:moveTo>
                    <a:pt x="7281" y="1"/>
                  </a:moveTo>
                  <a:cubicBezTo>
                    <a:pt x="8171" y="1074"/>
                    <a:pt x="9176" y="2466"/>
                    <a:pt x="10066" y="4224"/>
                  </a:cubicBezTo>
                  <a:cubicBezTo>
                    <a:pt x="11801" y="7693"/>
                    <a:pt x="12234" y="10911"/>
                    <a:pt x="12349" y="12988"/>
                  </a:cubicBezTo>
                  <a:cubicBezTo>
                    <a:pt x="11413" y="13559"/>
                    <a:pt x="9929" y="14267"/>
                    <a:pt x="8035" y="14541"/>
                  </a:cubicBezTo>
                  <a:cubicBezTo>
                    <a:pt x="4086" y="15134"/>
                    <a:pt x="1027" y="13491"/>
                    <a:pt x="0" y="12874"/>
                  </a:cubicBezTo>
                  <a:lnTo>
                    <a:pt x="502" y="1850"/>
                  </a:lnTo>
                  <a:cubicBezTo>
                    <a:pt x="1278" y="1576"/>
                    <a:pt x="2100" y="1302"/>
                    <a:pt x="2967" y="1051"/>
                  </a:cubicBezTo>
                  <a:cubicBezTo>
                    <a:pt x="4474" y="617"/>
                    <a:pt x="5935" y="275"/>
                    <a:pt x="728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8"/>
            <p:cNvSpPr/>
            <p:nvPr/>
          </p:nvSpPr>
          <p:spPr>
            <a:xfrm>
              <a:off x="1219874" y="2990735"/>
              <a:ext cx="253905" cy="671333"/>
            </a:xfrm>
            <a:custGeom>
              <a:avLst/>
              <a:gdLst/>
              <a:ahLst/>
              <a:cxnLst/>
              <a:rect l="l" t="t" r="r" b="b"/>
              <a:pathLst>
                <a:path w="4360" h="11528" extrusionOk="0">
                  <a:moveTo>
                    <a:pt x="0" y="1"/>
                  </a:moveTo>
                  <a:cubicBezTo>
                    <a:pt x="2602" y="3265"/>
                    <a:pt x="4131" y="7373"/>
                    <a:pt x="4360" y="11527"/>
                  </a:cubicBezTo>
                  <a:cubicBezTo>
                    <a:pt x="4291" y="11003"/>
                    <a:pt x="4223" y="10500"/>
                    <a:pt x="4131" y="9975"/>
                  </a:cubicBezTo>
                  <a:cubicBezTo>
                    <a:pt x="3538" y="6392"/>
                    <a:pt x="2100" y="2968"/>
                    <a:pt x="0" y="1"/>
                  </a:cubicBezTo>
                  <a:close/>
                </a:path>
              </a:pathLst>
            </a:custGeom>
            <a:solidFill>
              <a:srgbClr val="4C4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8"/>
            <p:cNvSpPr/>
            <p:nvPr/>
          </p:nvSpPr>
          <p:spPr>
            <a:xfrm>
              <a:off x="1009821" y="2905653"/>
              <a:ext cx="356282" cy="296474"/>
            </a:xfrm>
            <a:custGeom>
              <a:avLst/>
              <a:gdLst/>
              <a:ahLst/>
              <a:cxnLst/>
              <a:rect l="l" t="t" r="r" b="b"/>
              <a:pathLst>
                <a:path w="6118" h="5091" extrusionOk="0">
                  <a:moveTo>
                    <a:pt x="3721" y="1"/>
                  </a:moveTo>
                  <a:cubicBezTo>
                    <a:pt x="4474" y="389"/>
                    <a:pt x="5182" y="937"/>
                    <a:pt x="5753" y="1621"/>
                  </a:cubicBezTo>
                  <a:cubicBezTo>
                    <a:pt x="5912" y="1804"/>
                    <a:pt x="6118" y="2010"/>
                    <a:pt x="6095" y="2306"/>
                  </a:cubicBezTo>
                  <a:cubicBezTo>
                    <a:pt x="6072" y="2649"/>
                    <a:pt x="5730" y="2923"/>
                    <a:pt x="5387" y="2854"/>
                  </a:cubicBezTo>
                  <a:cubicBezTo>
                    <a:pt x="4954" y="2808"/>
                    <a:pt x="4543" y="2763"/>
                    <a:pt x="4109" y="2717"/>
                  </a:cubicBezTo>
                  <a:lnTo>
                    <a:pt x="4383" y="2603"/>
                  </a:lnTo>
                  <a:cubicBezTo>
                    <a:pt x="4064" y="3105"/>
                    <a:pt x="3744" y="3630"/>
                    <a:pt x="3424" y="4132"/>
                  </a:cubicBezTo>
                  <a:lnTo>
                    <a:pt x="3310" y="4338"/>
                  </a:lnTo>
                  <a:cubicBezTo>
                    <a:pt x="2991" y="4931"/>
                    <a:pt x="2169" y="5091"/>
                    <a:pt x="1690" y="4589"/>
                  </a:cubicBezTo>
                  <a:cubicBezTo>
                    <a:pt x="640" y="3630"/>
                    <a:pt x="1" y="2238"/>
                    <a:pt x="1" y="800"/>
                  </a:cubicBezTo>
                  <a:cubicBezTo>
                    <a:pt x="1233" y="503"/>
                    <a:pt x="2489" y="229"/>
                    <a:pt x="3721" y="1"/>
                  </a:cubicBezTo>
                  <a:close/>
                  <a:moveTo>
                    <a:pt x="3721" y="1"/>
                  </a:moveTo>
                  <a:cubicBezTo>
                    <a:pt x="2557" y="435"/>
                    <a:pt x="1461" y="823"/>
                    <a:pt x="297" y="1211"/>
                  </a:cubicBezTo>
                  <a:lnTo>
                    <a:pt x="480" y="960"/>
                  </a:lnTo>
                  <a:cubicBezTo>
                    <a:pt x="617" y="2192"/>
                    <a:pt x="1210" y="3311"/>
                    <a:pt x="2101" y="4132"/>
                  </a:cubicBezTo>
                  <a:cubicBezTo>
                    <a:pt x="2329" y="4361"/>
                    <a:pt x="2648" y="4246"/>
                    <a:pt x="2785" y="3995"/>
                  </a:cubicBezTo>
                  <a:cubicBezTo>
                    <a:pt x="3151" y="3425"/>
                    <a:pt x="3539" y="2854"/>
                    <a:pt x="3904" y="2283"/>
                  </a:cubicBezTo>
                  <a:lnTo>
                    <a:pt x="4018" y="2146"/>
                  </a:lnTo>
                  <a:cubicBezTo>
                    <a:pt x="4497" y="2215"/>
                    <a:pt x="4977" y="2283"/>
                    <a:pt x="5456" y="2375"/>
                  </a:cubicBezTo>
                  <a:cubicBezTo>
                    <a:pt x="5570" y="2420"/>
                    <a:pt x="5684" y="2329"/>
                    <a:pt x="5661" y="2192"/>
                  </a:cubicBezTo>
                  <a:cubicBezTo>
                    <a:pt x="5638" y="2078"/>
                    <a:pt x="5524" y="1941"/>
                    <a:pt x="5456" y="1827"/>
                  </a:cubicBezTo>
                  <a:cubicBezTo>
                    <a:pt x="4977" y="1142"/>
                    <a:pt x="4383" y="526"/>
                    <a:pt x="3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8"/>
            <p:cNvSpPr/>
            <p:nvPr/>
          </p:nvSpPr>
          <p:spPr>
            <a:xfrm>
              <a:off x="1051051" y="2906993"/>
              <a:ext cx="198115" cy="146286"/>
            </a:xfrm>
            <a:custGeom>
              <a:avLst/>
              <a:gdLst/>
              <a:ahLst/>
              <a:cxnLst/>
              <a:rect l="l" t="t" r="r" b="b"/>
              <a:pathLst>
                <a:path w="3402" h="2512" extrusionOk="0">
                  <a:moveTo>
                    <a:pt x="0" y="800"/>
                  </a:moveTo>
                  <a:cubicBezTo>
                    <a:pt x="92" y="1256"/>
                    <a:pt x="183" y="1690"/>
                    <a:pt x="274" y="2146"/>
                  </a:cubicBezTo>
                  <a:cubicBezTo>
                    <a:pt x="731" y="2306"/>
                    <a:pt x="1507" y="2512"/>
                    <a:pt x="2420" y="2420"/>
                  </a:cubicBezTo>
                  <a:cubicBezTo>
                    <a:pt x="2808" y="2375"/>
                    <a:pt x="3127" y="2283"/>
                    <a:pt x="3401" y="2192"/>
                  </a:cubicBezTo>
                  <a:lnTo>
                    <a:pt x="3401" y="1"/>
                  </a:lnTo>
                  <a:cubicBezTo>
                    <a:pt x="2306" y="206"/>
                    <a:pt x="1164" y="480"/>
                    <a:pt x="0" y="800"/>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8"/>
            <p:cNvSpPr/>
            <p:nvPr/>
          </p:nvSpPr>
          <p:spPr>
            <a:xfrm>
              <a:off x="1028456" y="3113028"/>
              <a:ext cx="473218" cy="650077"/>
            </a:xfrm>
            <a:custGeom>
              <a:avLst/>
              <a:gdLst/>
              <a:ahLst/>
              <a:cxnLst/>
              <a:rect l="l" t="t" r="r" b="b"/>
              <a:pathLst>
                <a:path w="8126" h="11163" extrusionOk="0">
                  <a:moveTo>
                    <a:pt x="6323" y="11117"/>
                  </a:moveTo>
                  <a:lnTo>
                    <a:pt x="890" y="10660"/>
                  </a:lnTo>
                  <a:cubicBezTo>
                    <a:pt x="365" y="10614"/>
                    <a:pt x="0" y="10158"/>
                    <a:pt x="46" y="9633"/>
                  </a:cubicBezTo>
                  <a:lnTo>
                    <a:pt x="776" y="891"/>
                  </a:lnTo>
                  <a:cubicBezTo>
                    <a:pt x="822" y="389"/>
                    <a:pt x="1278" y="1"/>
                    <a:pt x="1803" y="46"/>
                  </a:cubicBezTo>
                  <a:lnTo>
                    <a:pt x="7236" y="503"/>
                  </a:lnTo>
                  <a:cubicBezTo>
                    <a:pt x="7738" y="548"/>
                    <a:pt x="8126" y="1005"/>
                    <a:pt x="8080" y="1507"/>
                  </a:cubicBezTo>
                  <a:lnTo>
                    <a:pt x="7350" y="10249"/>
                  </a:lnTo>
                  <a:cubicBezTo>
                    <a:pt x="7304" y="10774"/>
                    <a:pt x="6848" y="11162"/>
                    <a:pt x="6323" y="11117"/>
                  </a:cubicBezTo>
                  <a:close/>
                </a:path>
              </a:pathLst>
            </a:custGeom>
            <a:solidFill>
              <a:srgbClr val="ED8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8"/>
            <p:cNvSpPr/>
            <p:nvPr/>
          </p:nvSpPr>
          <p:spPr>
            <a:xfrm>
              <a:off x="1230473" y="3236661"/>
              <a:ext cx="192816" cy="114374"/>
            </a:xfrm>
            <a:custGeom>
              <a:avLst/>
              <a:gdLst/>
              <a:ahLst/>
              <a:cxnLst/>
              <a:rect l="l" t="t" r="r" b="b"/>
              <a:pathLst>
                <a:path w="3311" h="1964" extrusionOk="0">
                  <a:moveTo>
                    <a:pt x="3151" y="1963"/>
                  </a:moveTo>
                  <a:lnTo>
                    <a:pt x="1" y="1712"/>
                  </a:lnTo>
                  <a:lnTo>
                    <a:pt x="138" y="0"/>
                  </a:lnTo>
                  <a:lnTo>
                    <a:pt x="3310" y="274"/>
                  </a:lnTo>
                  <a:close/>
                </a:path>
              </a:pathLst>
            </a:custGeom>
            <a:solidFill>
              <a:srgbClr val="CE7C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8"/>
            <p:cNvSpPr/>
            <p:nvPr/>
          </p:nvSpPr>
          <p:spPr>
            <a:xfrm>
              <a:off x="1078946" y="3102429"/>
              <a:ext cx="473276" cy="650019"/>
            </a:xfrm>
            <a:custGeom>
              <a:avLst/>
              <a:gdLst/>
              <a:ahLst/>
              <a:cxnLst/>
              <a:rect l="l" t="t" r="r" b="b"/>
              <a:pathLst>
                <a:path w="8127" h="11162" extrusionOk="0">
                  <a:moveTo>
                    <a:pt x="7236" y="502"/>
                  </a:moveTo>
                  <a:lnTo>
                    <a:pt x="1804" y="46"/>
                  </a:lnTo>
                  <a:cubicBezTo>
                    <a:pt x="1279" y="0"/>
                    <a:pt x="822" y="388"/>
                    <a:pt x="777" y="913"/>
                  </a:cubicBezTo>
                  <a:lnTo>
                    <a:pt x="23" y="9655"/>
                  </a:lnTo>
                  <a:cubicBezTo>
                    <a:pt x="1" y="10157"/>
                    <a:pt x="366" y="10614"/>
                    <a:pt x="891" y="10659"/>
                  </a:cubicBezTo>
                  <a:lnTo>
                    <a:pt x="6323" y="11139"/>
                  </a:lnTo>
                  <a:cubicBezTo>
                    <a:pt x="6848" y="11162"/>
                    <a:pt x="7305" y="10796"/>
                    <a:pt x="7350" y="10271"/>
                  </a:cubicBezTo>
                  <a:lnTo>
                    <a:pt x="8081" y="1529"/>
                  </a:lnTo>
                  <a:cubicBezTo>
                    <a:pt x="8126" y="1004"/>
                    <a:pt x="7738" y="548"/>
                    <a:pt x="7236" y="50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8"/>
            <p:cNvSpPr/>
            <p:nvPr/>
          </p:nvSpPr>
          <p:spPr>
            <a:xfrm>
              <a:off x="1028456" y="3114367"/>
              <a:ext cx="473218" cy="648738"/>
            </a:xfrm>
            <a:custGeom>
              <a:avLst/>
              <a:gdLst/>
              <a:ahLst/>
              <a:cxnLst/>
              <a:rect l="l" t="t" r="r" b="b"/>
              <a:pathLst>
                <a:path w="8126" h="11140" extrusionOk="0">
                  <a:moveTo>
                    <a:pt x="7236" y="480"/>
                  </a:moveTo>
                  <a:lnTo>
                    <a:pt x="1803" y="23"/>
                  </a:lnTo>
                  <a:cubicBezTo>
                    <a:pt x="1758" y="23"/>
                    <a:pt x="1735" y="0"/>
                    <a:pt x="1712" y="0"/>
                  </a:cubicBezTo>
                  <a:cubicBezTo>
                    <a:pt x="1233" y="0"/>
                    <a:pt x="822" y="389"/>
                    <a:pt x="776" y="868"/>
                  </a:cubicBezTo>
                  <a:lnTo>
                    <a:pt x="46" y="9610"/>
                  </a:lnTo>
                  <a:cubicBezTo>
                    <a:pt x="0" y="10135"/>
                    <a:pt x="365" y="10591"/>
                    <a:pt x="890" y="10637"/>
                  </a:cubicBezTo>
                  <a:lnTo>
                    <a:pt x="6323" y="11094"/>
                  </a:lnTo>
                  <a:cubicBezTo>
                    <a:pt x="6848" y="11139"/>
                    <a:pt x="7304" y="10751"/>
                    <a:pt x="7350" y="10226"/>
                  </a:cubicBezTo>
                  <a:lnTo>
                    <a:pt x="8080" y="1484"/>
                  </a:lnTo>
                  <a:cubicBezTo>
                    <a:pt x="8126" y="982"/>
                    <a:pt x="7738" y="525"/>
                    <a:pt x="7236" y="4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8"/>
            <p:cNvSpPr/>
            <p:nvPr/>
          </p:nvSpPr>
          <p:spPr>
            <a:xfrm>
              <a:off x="1179983" y="3247260"/>
              <a:ext cx="192758" cy="114374"/>
            </a:xfrm>
            <a:custGeom>
              <a:avLst/>
              <a:gdLst/>
              <a:ahLst/>
              <a:cxnLst/>
              <a:rect l="l" t="t" r="r" b="b"/>
              <a:pathLst>
                <a:path w="3310" h="1964" extrusionOk="0">
                  <a:moveTo>
                    <a:pt x="3150" y="1964"/>
                  </a:moveTo>
                  <a:lnTo>
                    <a:pt x="0" y="1690"/>
                  </a:lnTo>
                  <a:lnTo>
                    <a:pt x="137" y="1"/>
                  </a:lnTo>
                  <a:lnTo>
                    <a:pt x="3310" y="27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8"/>
            <p:cNvSpPr/>
            <p:nvPr/>
          </p:nvSpPr>
          <p:spPr>
            <a:xfrm>
              <a:off x="1033755" y="3182153"/>
              <a:ext cx="54566" cy="26672"/>
            </a:xfrm>
            <a:custGeom>
              <a:avLst/>
              <a:gdLst/>
              <a:ahLst/>
              <a:cxnLst/>
              <a:rect l="l" t="t" r="r" b="b"/>
              <a:pathLst>
                <a:path w="937" h="458" extrusionOk="0">
                  <a:moveTo>
                    <a:pt x="891" y="457"/>
                  </a:moveTo>
                  <a:lnTo>
                    <a:pt x="160" y="389"/>
                  </a:lnTo>
                  <a:cubicBezTo>
                    <a:pt x="69" y="389"/>
                    <a:pt x="0" y="297"/>
                    <a:pt x="0" y="206"/>
                  </a:cubicBezTo>
                  <a:cubicBezTo>
                    <a:pt x="23" y="92"/>
                    <a:pt x="92" y="1"/>
                    <a:pt x="183" y="1"/>
                  </a:cubicBezTo>
                  <a:cubicBezTo>
                    <a:pt x="434" y="23"/>
                    <a:pt x="685" y="46"/>
                    <a:pt x="936" y="6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8"/>
            <p:cNvSpPr/>
            <p:nvPr/>
          </p:nvSpPr>
          <p:spPr>
            <a:xfrm>
              <a:off x="1031076" y="3223383"/>
              <a:ext cx="53227" cy="26613"/>
            </a:xfrm>
            <a:custGeom>
              <a:avLst/>
              <a:gdLst/>
              <a:ahLst/>
              <a:cxnLst/>
              <a:rect l="l" t="t" r="r" b="b"/>
              <a:pathLst>
                <a:path w="914" h="457" extrusionOk="0">
                  <a:moveTo>
                    <a:pt x="891" y="457"/>
                  </a:moveTo>
                  <a:lnTo>
                    <a:pt x="138" y="388"/>
                  </a:lnTo>
                  <a:cubicBezTo>
                    <a:pt x="46" y="388"/>
                    <a:pt x="1" y="297"/>
                    <a:pt x="1" y="183"/>
                  </a:cubicBezTo>
                  <a:cubicBezTo>
                    <a:pt x="1" y="69"/>
                    <a:pt x="92" y="0"/>
                    <a:pt x="183" y="0"/>
                  </a:cubicBezTo>
                  <a:cubicBezTo>
                    <a:pt x="435" y="23"/>
                    <a:pt x="663" y="46"/>
                    <a:pt x="914" y="6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8"/>
            <p:cNvSpPr/>
            <p:nvPr/>
          </p:nvSpPr>
          <p:spPr>
            <a:xfrm>
              <a:off x="1027116" y="3263216"/>
              <a:ext cx="54566" cy="26672"/>
            </a:xfrm>
            <a:custGeom>
              <a:avLst/>
              <a:gdLst/>
              <a:ahLst/>
              <a:cxnLst/>
              <a:rect l="l" t="t" r="r" b="b"/>
              <a:pathLst>
                <a:path w="937" h="458" extrusionOk="0">
                  <a:moveTo>
                    <a:pt x="891" y="457"/>
                  </a:moveTo>
                  <a:lnTo>
                    <a:pt x="160" y="412"/>
                  </a:lnTo>
                  <a:cubicBezTo>
                    <a:pt x="69" y="389"/>
                    <a:pt x="0" y="298"/>
                    <a:pt x="0" y="206"/>
                  </a:cubicBezTo>
                  <a:cubicBezTo>
                    <a:pt x="0" y="92"/>
                    <a:pt x="92" y="1"/>
                    <a:pt x="183" y="1"/>
                  </a:cubicBezTo>
                  <a:cubicBezTo>
                    <a:pt x="434" y="24"/>
                    <a:pt x="685" y="47"/>
                    <a:pt x="936" y="6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8"/>
            <p:cNvSpPr/>
            <p:nvPr/>
          </p:nvSpPr>
          <p:spPr>
            <a:xfrm>
              <a:off x="1023098" y="3304447"/>
              <a:ext cx="54566" cy="26613"/>
            </a:xfrm>
            <a:custGeom>
              <a:avLst/>
              <a:gdLst/>
              <a:ahLst/>
              <a:cxnLst/>
              <a:rect l="l" t="t" r="r" b="b"/>
              <a:pathLst>
                <a:path w="937" h="457" extrusionOk="0">
                  <a:moveTo>
                    <a:pt x="891" y="457"/>
                  </a:moveTo>
                  <a:lnTo>
                    <a:pt x="161" y="389"/>
                  </a:lnTo>
                  <a:cubicBezTo>
                    <a:pt x="69" y="389"/>
                    <a:pt x="1" y="297"/>
                    <a:pt x="24" y="183"/>
                  </a:cubicBezTo>
                  <a:cubicBezTo>
                    <a:pt x="24" y="92"/>
                    <a:pt x="92" y="0"/>
                    <a:pt x="206" y="0"/>
                  </a:cubicBezTo>
                  <a:cubicBezTo>
                    <a:pt x="435" y="23"/>
                    <a:pt x="686" y="46"/>
                    <a:pt x="937" y="6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8"/>
            <p:cNvSpPr/>
            <p:nvPr/>
          </p:nvSpPr>
          <p:spPr>
            <a:xfrm>
              <a:off x="1020478" y="3344338"/>
              <a:ext cx="53227" cy="26613"/>
            </a:xfrm>
            <a:custGeom>
              <a:avLst/>
              <a:gdLst/>
              <a:ahLst/>
              <a:cxnLst/>
              <a:rect l="l" t="t" r="r" b="b"/>
              <a:pathLst>
                <a:path w="914" h="457" extrusionOk="0">
                  <a:moveTo>
                    <a:pt x="890" y="457"/>
                  </a:moveTo>
                  <a:lnTo>
                    <a:pt x="160" y="411"/>
                  </a:lnTo>
                  <a:cubicBezTo>
                    <a:pt x="69" y="388"/>
                    <a:pt x="0" y="297"/>
                    <a:pt x="0" y="206"/>
                  </a:cubicBezTo>
                  <a:cubicBezTo>
                    <a:pt x="0" y="92"/>
                    <a:pt x="92" y="0"/>
                    <a:pt x="183" y="23"/>
                  </a:cubicBezTo>
                  <a:cubicBezTo>
                    <a:pt x="434" y="46"/>
                    <a:pt x="685" y="46"/>
                    <a:pt x="913" y="69"/>
                  </a:cubicBezTo>
                  <a:close/>
                </a:path>
              </a:pathLst>
            </a:custGeom>
            <a:solidFill>
              <a:srgbClr val="4D1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8"/>
            <p:cNvSpPr/>
            <p:nvPr/>
          </p:nvSpPr>
          <p:spPr>
            <a:xfrm>
              <a:off x="1016459" y="3385510"/>
              <a:ext cx="54566" cy="26672"/>
            </a:xfrm>
            <a:custGeom>
              <a:avLst/>
              <a:gdLst/>
              <a:ahLst/>
              <a:cxnLst/>
              <a:rect l="l" t="t" r="r" b="b"/>
              <a:pathLst>
                <a:path w="937" h="458" extrusionOk="0">
                  <a:moveTo>
                    <a:pt x="891" y="457"/>
                  </a:moveTo>
                  <a:lnTo>
                    <a:pt x="161" y="389"/>
                  </a:lnTo>
                  <a:cubicBezTo>
                    <a:pt x="69" y="389"/>
                    <a:pt x="1" y="298"/>
                    <a:pt x="1" y="183"/>
                  </a:cubicBezTo>
                  <a:cubicBezTo>
                    <a:pt x="24" y="92"/>
                    <a:pt x="92" y="1"/>
                    <a:pt x="183" y="1"/>
                  </a:cubicBezTo>
                  <a:cubicBezTo>
                    <a:pt x="434" y="24"/>
                    <a:pt x="686" y="46"/>
                    <a:pt x="937" y="69"/>
                  </a:cubicBezTo>
                  <a:close/>
                </a:path>
              </a:pathLst>
            </a:custGeom>
            <a:solidFill>
              <a:srgbClr val="4D1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8"/>
            <p:cNvSpPr/>
            <p:nvPr/>
          </p:nvSpPr>
          <p:spPr>
            <a:xfrm>
              <a:off x="1013839" y="3425401"/>
              <a:ext cx="53227" cy="27953"/>
            </a:xfrm>
            <a:custGeom>
              <a:avLst/>
              <a:gdLst/>
              <a:ahLst/>
              <a:cxnLst/>
              <a:rect l="l" t="t" r="r" b="b"/>
              <a:pathLst>
                <a:path w="914" h="480" extrusionOk="0">
                  <a:moveTo>
                    <a:pt x="890" y="480"/>
                  </a:moveTo>
                  <a:lnTo>
                    <a:pt x="137" y="411"/>
                  </a:lnTo>
                  <a:cubicBezTo>
                    <a:pt x="46" y="389"/>
                    <a:pt x="0" y="297"/>
                    <a:pt x="0" y="206"/>
                  </a:cubicBezTo>
                  <a:cubicBezTo>
                    <a:pt x="0" y="92"/>
                    <a:pt x="91" y="1"/>
                    <a:pt x="183" y="23"/>
                  </a:cubicBezTo>
                  <a:cubicBezTo>
                    <a:pt x="434" y="46"/>
                    <a:pt x="662" y="69"/>
                    <a:pt x="913" y="92"/>
                  </a:cubicBezTo>
                  <a:close/>
                </a:path>
              </a:pathLst>
            </a:custGeom>
            <a:solidFill>
              <a:srgbClr val="4D1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8"/>
            <p:cNvSpPr/>
            <p:nvPr/>
          </p:nvSpPr>
          <p:spPr>
            <a:xfrm>
              <a:off x="1009821" y="3466631"/>
              <a:ext cx="54566" cy="26613"/>
            </a:xfrm>
            <a:custGeom>
              <a:avLst/>
              <a:gdLst/>
              <a:ahLst/>
              <a:cxnLst/>
              <a:rect l="l" t="t" r="r" b="b"/>
              <a:pathLst>
                <a:path w="937" h="457" extrusionOk="0">
                  <a:moveTo>
                    <a:pt x="891" y="457"/>
                  </a:moveTo>
                  <a:lnTo>
                    <a:pt x="160" y="388"/>
                  </a:lnTo>
                  <a:cubicBezTo>
                    <a:pt x="69" y="388"/>
                    <a:pt x="1" y="297"/>
                    <a:pt x="1" y="206"/>
                  </a:cubicBezTo>
                  <a:cubicBezTo>
                    <a:pt x="1" y="91"/>
                    <a:pt x="92" y="0"/>
                    <a:pt x="183" y="0"/>
                  </a:cubicBezTo>
                  <a:cubicBezTo>
                    <a:pt x="434" y="23"/>
                    <a:pt x="685" y="46"/>
                    <a:pt x="936" y="69"/>
                  </a:cubicBezTo>
                  <a:close/>
                </a:path>
              </a:pathLst>
            </a:custGeom>
            <a:solidFill>
              <a:srgbClr val="4D1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8"/>
            <p:cNvSpPr/>
            <p:nvPr/>
          </p:nvSpPr>
          <p:spPr>
            <a:xfrm>
              <a:off x="1005861" y="3507803"/>
              <a:ext cx="54508" cy="26672"/>
            </a:xfrm>
            <a:custGeom>
              <a:avLst/>
              <a:gdLst/>
              <a:ahLst/>
              <a:cxnLst/>
              <a:rect l="l" t="t" r="r" b="b"/>
              <a:pathLst>
                <a:path w="936" h="458" extrusionOk="0">
                  <a:moveTo>
                    <a:pt x="913" y="457"/>
                  </a:moveTo>
                  <a:lnTo>
                    <a:pt x="160" y="389"/>
                  </a:lnTo>
                  <a:cubicBezTo>
                    <a:pt x="69" y="389"/>
                    <a:pt x="0" y="297"/>
                    <a:pt x="23" y="183"/>
                  </a:cubicBezTo>
                  <a:cubicBezTo>
                    <a:pt x="23" y="69"/>
                    <a:pt x="91" y="1"/>
                    <a:pt x="206" y="1"/>
                  </a:cubicBezTo>
                  <a:cubicBezTo>
                    <a:pt x="434" y="24"/>
                    <a:pt x="685" y="46"/>
                    <a:pt x="936" y="69"/>
                  </a:cubicBezTo>
                  <a:close/>
                </a:path>
              </a:pathLst>
            </a:custGeom>
            <a:solidFill>
              <a:srgbClr val="4D1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8"/>
            <p:cNvSpPr/>
            <p:nvPr/>
          </p:nvSpPr>
          <p:spPr>
            <a:xfrm>
              <a:off x="1003182" y="3547694"/>
              <a:ext cx="53227" cy="26672"/>
            </a:xfrm>
            <a:custGeom>
              <a:avLst/>
              <a:gdLst/>
              <a:ahLst/>
              <a:cxnLst/>
              <a:rect l="l" t="t" r="r" b="b"/>
              <a:pathLst>
                <a:path w="914" h="458" extrusionOk="0">
                  <a:moveTo>
                    <a:pt x="891" y="457"/>
                  </a:moveTo>
                  <a:lnTo>
                    <a:pt x="160" y="411"/>
                  </a:lnTo>
                  <a:cubicBezTo>
                    <a:pt x="69" y="389"/>
                    <a:pt x="0" y="297"/>
                    <a:pt x="0" y="206"/>
                  </a:cubicBezTo>
                  <a:cubicBezTo>
                    <a:pt x="0" y="92"/>
                    <a:pt x="92" y="1"/>
                    <a:pt x="183" y="1"/>
                  </a:cubicBezTo>
                  <a:cubicBezTo>
                    <a:pt x="434" y="23"/>
                    <a:pt x="685" y="46"/>
                    <a:pt x="914" y="69"/>
                  </a:cubicBezTo>
                  <a:close/>
                </a:path>
              </a:pathLst>
            </a:custGeom>
            <a:solidFill>
              <a:srgbClr val="4D1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8"/>
            <p:cNvSpPr/>
            <p:nvPr/>
          </p:nvSpPr>
          <p:spPr>
            <a:xfrm>
              <a:off x="999222" y="3588925"/>
              <a:ext cx="54508" cy="26613"/>
            </a:xfrm>
            <a:custGeom>
              <a:avLst/>
              <a:gdLst/>
              <a:ahLst/>
              <a:cxnLst/>
              <a:rect l="l" t="t" r="r" b="b"/>
              <a:pathLst>
                <a:path w="936" h="457" extrusionOk="0">
                  <a:moveTo>
                    <a:pt x="890" y="457"/>
                  </a:moveTo>
                  <a:lnTo>
                    <a:pt x="160" y="388"/>
                  </a:lnTo>
                  <a:cubicBezTo>
                    <a:pt x="68" y="388"/>
                    <a:pt x="0" y="297"/>
                    <a:pt x="0" y="183"/>
                  </a:cubicBezTo>
                  <a:cubicBezTo>
                    <a:pt x="23" y="91"/>
                    <a:pt x="91" y="0"/>
                    <a:pt x="183" y="0"/>
                  </a:cubicBezTo>
                  <a:cubicBezTo>
                    <a:pt x="434" y="23"/>
                    <a:pt x="685" y="46"/>
                    <a:pt x="936" y="69"/>
                  </a:cubicBezTo>
                  <a:close/>
                </a:path>
              </a:pathLst>
            </a:custGeom>
            <a:solidFill>
              <a:srgbClr val="4D1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8"/>
            <p:cNvSpPr/>
            <p:nvPr/>
          </p:nvSpPr>
          <p:spPr>
            <a:xfrm>
              <a:off x="996543" y="3628757"/>
              <a:ext cx="53227" cy="26672"/>
            </a:xfrm>
            <a:custGeom>
              <a:avLst/>
              <a:gdLst/>
              <a:ahLst/>
              <a:cxnLst/>
              <a:rect l="l" t="t" r="r" b="b"/>
              <a:pathLst>
                <a:path w="914" h="458" extrusionOk="0">
                  <a:moveTo>
                    <a:pt x="891" y="457"/>
                  </a:moveTo>
                  <a:lnTo>
                    <a:pt x="137" y="412"/>
                  </a:lnTo>
                  <a:cubicBezTo>
                    <a:pt x="46" y="389"/>
                    <a:pt x="0" y="298"/>
                    <a:pt x="0" y="206"/>
                  </a:cubicBezTo>
                  <a:cubicBezTo>
                    <a:pt x="0" y="92"/>
                    <a:pt x="92" y="1"/>
                    <a:pt x="183" y="24"/>
                  </a:cubicBezTo>
                  <a:cubicBezTo>
                    <a:pt x="434" y="47"/>
                    <a:pt x="662" y="47"/>
                    <a:pt x="913" y="6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8"/>
            <p:cNvSpPr/>
            <p:nvPr/>
          </p:nvSpPr>
          <p:spPr>
            <a:xfrm>
              <a:off x="896845" y="1890151"/>
              <a:ext cx="868051" cy="751057"/>
            </a:xfrm>
            <a:custGeom>
              <a:avLst/>
              <a:gdLst/>
              <a:ahLst/>
              <a:cxnLst/>
              <a:rect l="l" t="t" r="r" b="b"/>
              <a:pathLst>
                <a:path w="14906" h="12897" extrusionOk="0">
                  <a:moveTo>
                    <a:pt x="3424" y="662"/>
                  </a:moveTo>
                  <a:cubicBezTo>
                    <a:pt x="3173" y="799"/>
                    <a:pt x="1735" y="1575"/>
                    <a:pt x="1165" y="2968"/>
                  </a:cubicBezTo>
                  <a:lnTo>
                    <a:pt x="1165" y="2968"/>
                  </a:lnTo>
                  <a:cubicBezTo>
                    <a:pt x="0" y="5866"/>
                    <a:pt x="3584" y="9359"/>
                    <a:pt x="4292" y="10066"/>
                  </a:cubicBezTo>
                  <a:lnTo>
                    <a:pt x="4292" y="10066"/>
                  </a:lnTo>
                  <a:cubicBezTo>
                    <a:pt x="4976" y="10728"/>
                    <a:pt x="7168" y="12897"/>
                    <a:pt x="9998" y="12851"/>
                  </a:cubicBezTo>
                  <a:lnTo>
                    <a:pt x="9998" y="12851"/>
                  </a:lnTo>
                  <a:cubicBezTo>
                    <a:pt x="10272" y="12851"/>
                    <a:pt x="12554" y="12828"/>
                    <a:pt x="12851" y="11870"/>
                  </a:cubicBezTo>
                  <a:lnTo>
                    <a:pt x="12851" y="11870"/>
                  </a:lnTo>
                  <a:cubicBezTo>
                    <a:pt x="12920" y="11664"/>
                    <a:pt x="12897" y="11482"/>
                    <a:pt x="12851" y="11345"/>
                  </a:cubicBezTo>
                  <a:lnTo>
                    <a:pt x="12851" y="11345"/>
                  </a:lnTo>
                  <a:cubicBezTo>
                    <a:pt x="13079" y="11345"/>
                    <a:pt x="13878" y="11345"/>
                    <a:pt x="14380" y="10751"/>
                  </a:cubicBezTo>
                  <a:lnTo>
                    <a:pt x="14380" y="10751"/>
                  </a:lnTo>
                  <a:cubicBezTo>
                    <a:pt x="14495" y="10637"/>
                    <a:pt x="14905" y="10180"/>
                    <a:pt x="14746" y="9792"/>
                  </a:cubicBezTo>
                  <a:lnTo>
                    <a:pt x="14746" y="9792"/>
                  </a:lnTo>
                  <a:cubicBezTo>
                    <a:pt x="14609" y="9519"/>
                    <a:pt x="14152" y="9359"/>
                    <a:pt x="13627" y="9496"/>
                  </a:cubicBezTo>
                  <a:lnTo>
                    <a:pt x="13627" y="9496"/>
                  </a:lnTo>
                  <a:cubicBezTo>
                    <a:pt x="13718" y="9450"/>
                    <a:pt x="14289" y="9176"/>
                    <a:pt x="14266" y="8857"/>
                  </a:cubicBezTo>
                  <a:lnTo>
                    <a:pt x="14266" y="8857"/>
                  </a:lnTo>
                  <a:cubicBezTo>
                    <a:pt x="14243" y="8628"/>
                    <a:pt x="13924" y="8469"/>
                    <a:pt x="13787" y="8400"/>
                  </a:cubicBezTo>
                  <a:lnTo>
                    <a:pt x="13787" y="8400"/>
                  </a:lnTo>
                  <a:cubicBezTo>
                    <a:pt x="12417" y="7784"/>
                    <a:pt x="11345" y="7419"/>
                    <a:pt x="10934" y="7190"/>
                  </a:cubicBezTo>
                  <a:lnTo>
                    <a:pt x="10934" y="7190"/>
                  </a:lnTo>
                  <a:cubicBezTo>
                    <a:pt x="9176" y="6232"/>
                    <a:pt x="10660" y="3082"/>
                    <a:pt x="8514" y="1119"/>
                  </a:cubicBezTo>
                  <a:lnTo>
                    <a:pt x="8514" y="1119"/>
                  </a:lnTo>
                  <a:cubicBezTo>
                    <a:pt x="7510" y="183"/>
                    <a:pt x="6300" y="46"/>
                    <a:pt x="6118" y="23"/>
                  </a:cubicBezTo>
                  <a:lnTo>
                    <a:pt x="6118" y="23"/>
                  </a:lnTo>
                  <a:cubicBezTo>
                    <a:pt x="5981" y="0"/>
                    <a:pt x="5844" y="0"/>
                    <a:pt x="5707" y="0"/>
                  </a:cubicBezTo>
                  <a:lnTo>
                    <a:pt x="5707" y="0"/>
                  </a:lnTo>
                  <a:cubicBezTo>
                    <a:pt x="4657" y="0"/>
                    <a:pt x="3858" y="434"/>
                    <a:pt x="3424" y="662"/>
                  </a:cubicBezTo>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8"/>
            <p:cNvSpPr/>
            <p:nvPr/>
          </p:nvSpPr>
          <p:spPr>
            <a:xfrm>
              <a:off x="1078946" y="1979193"/>
              <a:ext cx="400133" cy="276558"/>
            </a:xfrm>
            <a:custGeom>
              <a:avLst/>
              <a:gdLst/>
              <a:ahLst/>
              <a:cxnLst/>
              <a:rect l="l" t="t" r="r" b="b"/>
              <a:pathLst>
                <a:path w="6871" h="4749" extrusionOk="0">
                  <a:moveTo>
                    <a:pt x="2224" y="1"/>
                  </a:moveTo>
                  <a:cubicBezTo>
                    <a:pt x="1445" y="1"/>
                    <a:pt x="661" y="215"/>
                    <a:pt x="1" y="663"/>
                  </a:cubicBezTo>
                  <a:cubicBezTo>
                    <a:pt x="598" y="403"/>
                    <a:pt x="1251" y="272"/>
                    <a:pt x="1896" y="272"/>
                  </a:cubicBezTo>
                  <a:cubicBezTo>
                    <a:pt x="3519" y="272"/>
                    <a:pt x="5093" y="1097"/>
                    <a:pt x="5616" y="2763"/>
                  </a:cubicBezTo>
                  <a:cubicBezTo>
                    <a:pt x="5889" y="3493"/>
                    <a:pt x="6323" y="4178"/>
                    <a:pt x="6871" y="4748"/>
                  </a:cubicBezTo>
                  <a:cubicBezTo>
                    <a:pt x="6460" y="4086"/>
                    <a:pt x="6095" y="3402"/>
                    <a:pt x="5889" y="2671"/>
                  </a:cubicBezTo>
                  <a:cubicBezTo>
                    <a:pt x="5487" y="953"/>
                    <a:pt x="3866" y="1"/>
                    <a:pt x="2224" y="1"/>
                  </a:cubicBezTo>
                  <a:close/>
                </a:path>
              </a:pathLst>
            </a:custGeom>
            <a:solidFill>
              <a:srgbClr val="4D16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8"/>
            <p:cNvSpPr/>
            <p:nvPr/>
          </p:nvSpPr>
          <p:spPr>
            <a:xfrm>
              <a:off x="1162687" y="2110804"/>
              <a:ext cx="509149" cy="369559"/>
            </a:xfrm>
            <a:custGeom>
              <a:avLst/>
              <a:gdLst/>
              <a:ahLst/>
              <a:cxnLst/>
              <a:rect l="l" t="t" r="r" b="b"/>
              <a:pathLst>
                <a:path w="8743" h="6346" extrusionOk="0">
                  <a:moveTo>
                    <a:pt x="1" y="0"/>
                  </a:moveTo>
                  <a:cubicBezTo>
                    <a:pt x="1918" y="3173"/>
                    <a:pt x="4862" y="5752"/>
                    <a:pt x="8743" y="5707"/>
                  </a:cubicBezTo>
                  <a:cubicBezTo>
                    <a:pt x="4908" y="6346"/>
                    <a:pt x="1370" y="3401"/>
                    <a:pt x="1" y="0"/>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8"/>
            <p:cNvSpPr/>
            <p:nvPr/>
          </p:nvSpPr>
          <p:spPr>
            <a:xfrm>
              <a:off x="1136132" y="2206484"/>
              <a:ext cx="490513" cy="356282"/>
            </a:xfrm>
            <a:custGeom>
              <a:avLst/>
              <a:gdLst/>
              <a:ahLst/>
              <a:cxnLst/>
              <a:rect l="l" t="t" r="r" b="b"/>
              <a:pathLst>
                <a:path w="8423" h="6118" extrusionOk="0">
                  <a:moveTo>
                    <a:pt x="0" y="1"/>
                  </a:moveTo>
                  <a:cubicBezTo>
                    <a:pt x="297" y="1507"/>
                    <a:pt x="1004" y="2945"/>
                    <a:pt x="2168" y="3972"/>
                  </a:cubicBezTo>
                  <a:cubicBezTo>
                    <a:pt x="3469" y="5159"/>
                    <a:pt x="5250" y="5707"/>
                    <a:pt x="6985" y="5867"/>
                  </a:cubicBezTo>
                  <a:cubicBezTo>
                    <a:pt x="7464" y="5913"/>
                    <a:pt x="7943" y="5935"/>
                    <a:pt x="8423" y="5913"/>
                  </a:cubicBezTo>
                  <a:cubicBezTo>
                    <a:pt x="7943" y="6027"/>
                    <a:pt x="7464" y="6050"/>
                    <a:pt x="6985" y="6050"/>
                  </a:cubicBezTo>
                  <a:cubicBezTo>
                    <a:pt x="3355" y="6118"/>
                    <a:pt x="183" y="3744"/>
                    <a:pt x="0"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8"/>
            <p:cNvSpPr/>
            <p:nvPr/>
          </p:nvSpPr>
          <p:spPr>
            <a:xfrm>
              <a:off x="774551" y="2001788"/>
              <a:ext cx="870730" cy="781630"/>
            </a:xfrm>
            <a:custGeom>
              <a:avLst/>
              <a:gdLst/>
              <a:ahLst/>
              <a:cxnLst/>
              <a:rect l="l" t="t" r="r" b="b"/>
              <a:pathLst>
                <a:path w="14952" h="13422" extrusionOk="0">
                  <a:moveTo>
                    <a:pt x="14951" y="9953"/>
                  </a:moveTo>
                  <a:cubicBezTo>
                    <a:pt x="14677" y="10432"/>
                    <a:pt x="14244" y="11003"/>
                    <a:pt x="13559" y="11368"/>
                  </a:cubicBezTo>
                  <a:cubicBezTo>
                    <a:pt x="9450" y="13422"/>
                    <a:pt x="1" y="5205"/>
                    <a:pt x="1187" y="1713"/>
                  </a:cubicBezTo>
                  <a:cubicBezTo>
                    <a:pt x="1484" y="845"/>
                    <a:pt x="2420" y="320"/>
                    <a:pt x="3424" y="1"/>
                  </a:cubicBezTo>
                  <a:cubicBezTo>
                    <a:pt x="3493" y="3972"/>
                    <a:pt x="5479" y="7510"/>
                    <a:pt x="8697" y="9154"/>
                  </a:cubicBezTo>
                  <a:cubicBezTo>
                    <a:pt x="11368" y="10523"/>
                    <a:pt x="13970" y="10135"/>
                    <a:pt x="14951" y="9953"/>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8"/>
            <p:cNvSpPr/>
            <p:nvPr/>
          </p:nvSpPr>
          <p:spPr>
            <a:xfrm>
              <a:off x="62104" y="2037719"/>
              <a:ext cx="636741" cy="879989"/>
            </a:xfrm>
            <a:custGeom>
              <a:avLst/>
              <a:gdLst/>
              <a:ahLst/>
              <a:cxnLst/>
              <a:rect l="l" t="t" r="r" b="b"/>
              <a:pathLst>
                <a:path w="10934" h="15111" extrusionOk="0">
                  <a:moveTo>
                    <a:pt x="8468" y="867"/>
                  </a:moveTo>
                  <a:cubicBezTo>
                    <a:pt x="7441" y="68"/>
                    <a:pt x="6049" y="0"/>
                    <a:pt x="5524" y="0"/>
                  </a:cubicBezTo>
                  <a:cubicBezTo>
                    <a:pt x="5455" y="0"/>
                    <a:pt x="5410" y="0"/>
                    <a:pt x="5364" y="0"/>
                  </a:cubicBezTo>
                  <a:cubicBezTo>
                    <a:pt x="4816" y="23"/>
                    <a:pt x="3744" y="68"/>
                    <a:pt x="2716" y="799"/>
                  </a:cubicBezTo>
                  <a:cubicBezTo>
                    <a:pt x="2557" y="913"/>
                    <a:pt x="1598" y="1643"/>
                    <a:pt x="1187" y="2944"/>
                  </a:cubicBezTo>
                  <a:cubicBezTo>
                    <a:pt x="320" y="5752"/>
                    <a:pt x="3173" y="7715"/>
                    <a:pt x="2146" y="9427"/>
                  </a:cubicBezTo>
                  <a:cubicBezTo>
                    <a:pt x="1895" y="9815"/>
                    <a:pt x="1141" y="10682"/>
                    <a:pt x="274" y="11915"/>
                  </a:cubicBezTo>
                  <a:cubicBezTo>
                    <a:pt x="183" y="12029"/>
                    <a:pt x="0" y="12326"/>
                    <a:pt x="91" y="12531"/>
                  </a:cubicBezTo>
                  <a:cubicBezTo>
                    <a:pt x="228" y="12828"/>
                    <a:pt x="845" y="12782"/>
                    <a:pt x="959" y="12759"/>
                  </a:cubicBezTo>
                  <a:cubicBezTo>
                    <a:pt x="434" y="12896"/>
                    <a:pt x="137" y="13261"/>
                    <a:pt x="160" y="13581"/>
                  </a:cubicBezTo>
                  <a:cubicBezTo>
                    <a:pt x="183" y="13992"/>
                    <a:pt x="776" y="14197"/>
                    <a:pt x="936" y="14243"/>
                  </a:cubicBezTo>
                  <a:cubicBezTo>
                    <a:pt x="1666" y="14494"/>
                    <a:pt x="2374" y="14106"/>
                    <a:pt x="2557" y="13992"/>
                  </a:cubicBezTo>
                  <a:cubicBezTo>
                    <a:pt x="2602" y="14129"/>
                    <a:pt x="2671" y="14311"/>
                    <a:pt x="2808" y="14426"/>
                  </a:cubicBezTo>
                  <a:cubicBezTo>
                    <a:pt x="3561" y="15110"/>
                    <a:pt x="5547" y="13992"/>
                    <a:pt x="5798" y="13855"/>
                  </a:cubicBezTo>
                  <a:cubicBezTo>
                    <a:pt x="8263" y="12463"/>
                    <a:pt x="9085" y="9495"/>
                    <a:pt x="9336" y="8582"/>
                  </a:cubicBezTo>
                  <a:cubicBezTo>
                    <a:pt x="9610" y="7624"/>
                    <a:pt x="10934" y="2808"/>
                    <a:pt x="8468" y="8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8"/>
            <p:cNvSpPr/>
            <p:nvPr/>
          </p:nvSpPr>
          <p:spPr>
            <a:xfrm>
              <a:off x="152485" y="2097526"/>
              <a:ext cx="281857" cy="416089"/>
            </a:xfrm>
            <a:custGeom>
              <a:avLst/>
              <a:gdLst/>
              <a:ahLst/>
              <a:cxnLst/>
              <a:rect l="l" t="t" r="r" b="b"/>
              <a:pathLst>
                <a:path w="4840" h="7145" extrusionOk="0">
                  <a:moveTo>
                    <a:pt x="4839" y="160"/>
                  </a:moveTo>
                  <a:cubicBezTo>
                    <a:pt x="2351" y="0"/>
                    <a:pt x="0" y="2351"/>
                    <a:pt x="731" y="4839"/>
                  </a:cubicBezTo>
                  <a:cubicBezTo>
                    <a:pt x="936" y="5592"/>
                    <a:pt x="959" y="6368"/>
                    <a:pt x="936" y="7144"/>
                  </a:cubicBezTo>
                  <a:cubicBezTo>
                    <a:pt x="1119" y="6391"/>
                    <a:pt x="1164" y="5570"/>
                    <a:pt x="1027" y="4793"/>
                  </a:cubicBezTo>
                  <a:cubicBezTo>
                    <a:pt x="502" y="2420"/>
                    <a:pt x="2580" y="434"/>
                    <a:pt x="4839" y="160"/>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8"/>
            <p:cNvSpPr/>
            <p:nvPr/>
          </p:nvSpPr>
          <p:spPr>
            <a:xfrm>
              <a:off x="133850" y="2229079"/>
              <a:ext cx="304453" cy="542401"/>
            </a:xfrm>
            <a:custGeom>
              <a:avLst/>
              <a:gdLst/>
              <a:ahLst/>
              <a:cxnLst/>
              <a:rect l="l" t="t" r="r" b="b"/>
              <a:pathLst>
                <a:path w="5228" h="9314" extrusionOk="0">
                  <a:moveTo>
                    <a:pt x="4703" y="1"/>
                  </a:moveTo>
                  <a:cubicBezTo>
                    <a:pt x="4657" y="3699"/>
                    <a:pt x="3379" y="7419"/>
                    <a:pt x="1" y="9314"/>
                  </a:cubicBezTo>
                  <a:cubicBezTo>
                    <a:pt x="3653" y="7967"/>
                    <a:pt x="5228" y="3653"/>
                    <a:pt x="4703"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8"/>
            <p:cNvSpPr/>
            <p:nvPr/>
          </p:nvSpPr>
          <p:spPr>
            <a:xfrm>
              <a:off x="226909" y="2298204"/>
              <a:ext cx="353661" cy="545080"/>
            </a:xfrm>
            <a:custGeom>
              <a:avLst/>
              <a:gdLst/>
              <a:ahLst/>
              <a:cxnLst/>
              <a:rect l="l" t="t" r="r" b="b"/>
              <a:pathLst>
                <a:path w="6073" h="9360" extrusionOk="0">
                  <a:moveTo>
                    <a:pt x="4337" y="1"/>
                  </a:moveTo>
                  <a:cubicBezTo>
                    <a:pt x="4839" y="1484"/>
                    <a:pt x="4931" y="3059"/>
                    <a:pt x="4451" y="4520"/>
                  </a:cubicBezTo>
                  <a:cubicBezTo>
                    <a:pt x="3904" y="6209"/>
                    <a:pt x="2648" y="7602"/>
                    <a:pt x="1233" y="8606"/>
                  </a:cubicBezTo>
                  <a:cubicBezTo>
                    <a:pt x="845" y="8880"/>
                    <a:pt x="434" y="9131"/>
                    <a:pt x="1" y="9359"/>
                  </a:cubicBezTo>
                  <a:cubicBezTo>
                    <a:pt x="480" y="9199"/>
                    <a:pt x="914" y="8994"/>
                    <a:pt x="1324" y="8743"/>
                  </a:cubicBezTo>
                  <a:cubicBezTo>
                    <a:pt x="4497" y="6985"/>
                    <a:pt x="6072" y="3356"/>
                    <a:pt x="4337"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8"/>
            <p:cNvSpPr/>
            <p:nvPr/>
          </p:nvSpPr>
          <p:spPr>
            <a:xfrm>
              <a:off x="225570" y="2027062"/>
              <a:ext cx="615486" cy="884007"/>
            </a:xfrm>
            <a:custGeom>
              <a:avLst/>
              <a:gdLst/>
              <a:ahLst/>
              <a:cxnLst/>
              <a:rect l="l" t="t" r="r" b="b"/>
              <a:pathLst>
                <a:path w="10569" h="15180" extrusionOk="0">
                  <a:moveTo>
                    <a:pt x="1" y="14609"/>
                  </a:moveTo>
                  <a:cubicBezTo>
                    <a:pt x="480" y="14905"/>
                    <a:pt x="1165" y="15179"/>
                    <a:pt x="1918" y="15134"/>
                  </a:cubicBezTo>
                  <a:cubicBezTo>
                    <a:pt x="6529" y="14860"/>
                    <a:pt x="10569" y="3013"/>
                    <a:pt x="7807" y="594"/>
                  </a:cubicBezTo>
                  <a:cubicBezTo>
                    <a:pt x="7099" y="0"/>
                    <a:pt x="6027" y="23"/>
                    <a:pt x="4999" y="251"/>
                  </a:cubicBezTo>
                  <a:cubicBezTo>
                    <a:pt x="6940" y="3698"/>
                    <a:pt x="6985" y="7761"/>
                    <a:pt x="5022" y="10797"/>
                  </a:cubicBezTo>
                  <a:cubicBezTo>
                    <a:pt x="3402" y="13308"/>
                    <a:pt x="959" y="14289"/>
                    <a:pt x="1" y="14609"/>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8"/>
            <p:cNvSpPr/>
            <p:nvPr/>
          </p:nvSpPr>
          <p:spPr>
            <a:xfrm>
              <a:off x="531304" y="1957937"/>
              <a:ext cx="1052831" cy="1019578"/>
            </a:xfrm>
            <a:custGeom>
              <a:avLst/>
              <a:gdLst/>
              <a:ahLst/>
              <a:cxnLst/>
              <a:rect l="l" t="t" r="r" b="b"/>
              <a:pathLst>
                <a:path w="18079" h="17508" extrusionOk="0">
                  <a:moveTo>
                    <a:pt x="4109" y="16069"/>
                  </a:moveTo>
                  <a:cubicBezTo>
                    <a:pt x="5593" y="17051"/>
                    <a:pt x="7122" y="17211"/>
                    <a:pt x="8126" y="17325"/>
                  </a:cubicBezTo>
                  <a:cubicBezTo>
                    <a:pt x="8880" y="17416"/>
                    <a:pt x="10340" y="17507"/>
                    <a:pt x="12121" y="17028"/>
                  </a:cubicBezTo>
                  <a:cubicBezTo>
                    <a:pt x="13513" y="16686"/>
                    <a:pt x="15362" y="16206"/>
                    <a:pt x="16709" y="14517"/>
                  </a:cubicBezTo>
                  <a:cubicBezTo>
                    <a:pt x="17074" y="14061"/>
                    <a:pt x="18078" y="12805"/>
                    <a:pt x="17987" y="11185"/>
                  </a:cubicBezTo>
                  <a:cubicBezTo>
                    <a:pt x="17918" y="10135"/>
                    <a:pt x="17416" y="9131"/>
                    <a:pt x="17234" y="8788"/>
                  </a:cubicBezTo>
                  <a:cubicBezTo>
                    <a:pt x="16891" y="8103"/>
                    <a:pt x="16800" y="8172"/>
                    <a:pt x="16549" y="7647"/>
                  </a:cubicBezTo>
                  <a:cubicBezTo>
                    <a:pt x="16001" y="6460"/>
                    <a:pt x="16343" y="5889"/>
                    <a:pt x="16024" y="4611"/>
                  </a:cubicBezTo>
                  <a:cubicBezTo>
                    <a:pt x="15978" y="4360"/>
                    <a:pt x="15636" y="3128"/>
                    <a:pt x="14654" y="2078"/>
                  </a:cubicBezTo>
                  <a:cubicBezTo>
                    <a:pt x="13810" y="1187"/>
                    <a:pt x="12897" y="845"/>
                    <a:pt x="12189" y="594"/>
                  </a:cubicBezTo>
                  <a:cubicBezTo>
                    <a:pt x="11687" y="411"/>
                    <a:pt x="10546" y="0"/>
                    <a:pt x="9085" y="0"/>
                  </a:cubicBezTo>
                  <a:cubicBezTo>
                    <a:pt x="8309" y="0"/>
                    <a:pt x="7464" y="115"/>
                    <a:pt x="6574" y="411"/>
                  </a:cubicBezTo>
                  <a:cubicBezTo>
                    <a:pt x="6529" y="434"/>
                    <a:pt x="6460" y="457"/>
                    <a:pt x="6392" y="480"/>
                  </a:cubicBezTo>
                  <a:cubicBezTo>
                    <a:pt x="4200" y="1279"/>
                    <a:pt x="2945" y="2899"/>
                    <a:pt x="2557" y="3401"/>
                  </a:cubicBezTo>
                  <a:cubicBezTo>
                    <a:pt x="2100" y="3995"/>
                    <a:pt x="1" y="6871"/>
                    <a:pt x="731" y="10683"/>
                  </a:cubicBezTo>
                  <a:cubicBezTo>
                    <a:pt x="914" y="11641"/>
                    <a:pt x="1621" y="14426"/>
                    <a:pt x="4109" y="16069"/>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8"/>
            <p:cNvSpPr/>
            <p:nvPr/>
          </p:nvSpPr>
          <p:spPr>
            <a:xfrm>
              <a:off x="1251729" y="2292905"/>
              <a:ext cx="202134" cy="204754"/>
            </a:xfrm>
            <a:custGeom>
              <a:avLst/>
              <a:gdLst/>
              <a:ahLst/>
              <a:cxnLst/>
              <a:rect l="l" t="t" r="r" b="b"/>
              <a:pathLst>
                <a:path w="3471" h="3516" extrusionOk="0">
                  <a:moveTo>
                    <a:pt x="1736" y="0"/>
                  </a:moveTo>
                  <a:cubicBezTo>
                    <a:pt x="777" y="0"/>
                    <a:pt x="1" y="777"/>
                    <a:pt x="1" y="1758"/>
                  </a:cubicBezTo>
                  <a:cubicBezTo>
                    <a:pt x="1" y="2717"/>
                    <a:pt x="777" y="3516"/>
                    <a:pt x="1736" y="3516"/>
                  </a:cubicBezTo>
                  <a:cubicBezTo>
                    <a:pt x="2694" y="3516"/>
                    <a:pt x="3470" y="2717"/>
                    <a:pt x="3470" y="1758"/>
                  </a:cubicBezTo>
                  <a:cubicBezTo>
                    <a:pt x="3470" y="777"/>
                    <a:pt x="2694" y="0"/>
                    <a:pt x="1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8"/>
            <p:cNvSpPr/>
            <p:nvPr/>
          </p:nvSpPr>
          <p:spPr>
            <a:xfrm>
              <a:off x="866271" y="2350033"/>
              <a:ext cx="228689" cy="219429"/>
            </a:xfrm>
            <a:custGeom>
              <a:avLst/>
              <a:gdLst/>
              <a:ahLst/>
              <a:cxnLst/>
              <a:rect l="l" t="t" r="r" b="b"/>
              <a:pathLst>
                <a:path w="3927" h="3768" extrusionOk="0">
                  <a:moveTo>
                    <a:pt x="1963" y="1"/>
                  </a:moveTo>
                  <a:cubicBezTo>
                    <a:pt x="868" y="1"/>
                    <a:pt x="0" y="845"/>
                    <a:pt x="0" y="1873"/>
                  </a:cubicBezTo>
                  <a:cubicBezTo>
                    <a:pt x="0" y="2923"/>
                    <a:pt x="868" y="3767"/>
                    <a:pt x="1963" y="3767"/>
                  </a:cubicBezTo>
                  <a:cubicBezTo>
                    <a:pt x="3036" y="3767"/>
                    <a:pt x="3926" y="2923"/>
                    <a:pt x="3926" y="1873"/>
                  </a:cubicBezTo>
                  <a:cubicBezTo>
                    <a:pt x="3926" y="845"/>
                    <a:pt x="3036" y="1"/>
                    <a:pt x="19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8"/>
            <p:cNvSpPr/>
            <p:nvPr/>
          </p:nvSpPr>
          <p:spPr>
            <a:xfrm>
              <a:off x="603107" y="2001788"/>
              <a:ext cx="830781" cy="455980"/>
            </a:xfrm>
            <a:custGeom>
              <a:avLst/>
              <a:gdLst/>
              <a:ahLst/>
              <a:cxnLst/>
              <a:rect l="l" t="t" r="r" b="b"/>
              <a:pathLst>
                <a:path w="14266" h="7830" extrusionOk="0">
                  <a:moveTo>
                    <a:pt x="0" y="7830"/>
                  </a:moveTo>
                  <a:cubicBezTo>
                    <a:pt x="822" y="7465"/>
                    <a:pt x="2420" y="6574"/>
                    <a:pt x="3743" y="4771"/>
                  </a:cubicBezTo>
                  <a:cubicBezTo>
                    <a:pt x="4930" y="3173"/>
                    <a:pt x="5318" y="1598"/>
                    <a:pt x="5478" y="731"/>
                  </a:cubicBezTo>
                  <a:cubicBezTo>
                    <a:pt x="5889" y="1028"/>
                    <a:pt x="7692" y="2146"/>
                    <a:pt x="9998" y="1713"/>
                  </a:cubicBezTo>
                  <a:cubicBezTo>
                    <a:pt x="11184" y="1484"/>
                    <a:pt x="12029" y="937"/>
                    <a:pt x="12486" y="549"/>
                  </a:cubicBezTo>
                  <a:cubicBezTo>
                    <a:pt x="13079" y="366"/>
                    <a:pt x="13672" y="183"/>
                    <a:pt x="14266" y="1"/>
                  </a:cubicBezTo>
                  <a:lnTo>
                    <a:pt x="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8"/>
            <p:cNvSpPr/>
            <p:nvPr/>
          </p:nvSpPr>
          <p:spPr>
            <a:xfrm>
              <a:off x="1274324" y="2296865"/>
              <a:ext cx="131669" cy="178199"/>
            </a:xfrm>
            <a:custGeom>
              <a:avLst/>
              <a:gdLst/>
              <a:ahLst/>
              <a:cxnLst/>
              <a:rect l="l" t="t" r="r" b="b"/>
              <a:pathLst>
                <a:path w="2261" h="3060" extrusionOk="0">
                  <a:moveTo>
                    <a:pt x="2215" y="1530"/>
                  </a:moveTo>
                  <a:cubicBezTo>
                    <a:pt x="2261" y="2375"/>
                    <a:pt x="1667" y="3014"/>
                    <a:pt x="1119" y="3037"/>
                  </a:cubicBezTo>
                  <a:cubicBezTo>
                    <a:pt x="457" y="3060"/>
                    <a:pt x="1" y="2192"/>
                    <a:pt x="1" y="1530"/>
                  </a:cubicBezTo>
                  <a:cubicBezTo>
                    <a:pt x="1" y="823"/>
                    <a:pt x="480" y="1"/>
                    <a:pt x="1119" y="1"/>
                  </a:cubicBezTo>
                  <a:cubicBezTo>
                    <a:pt x="1690" y="24"/>
                    <a:pt x="2055" y="709"/>
                    <a:pt x="2078" y="754"/>
                  </a:cubicBezTo>
                  <a:cubicBezTo>
                    <a:pt x="1850" y="937"/>
                    <a:pt x="1621" y="1119"/>
                    <a:pt x="1393" y="1302"/>
                  </a:cubicBezTo>
                  <a:lnTo>
                    <a:pt x="2215" y="153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8"/>
            <p:cNvSpPr/>
            <p:nvPr/>
          </p:nvSpPr>
          <p:spPr>
            <a:xfrm>
              <a:off x="1299598" y="2405880"/>
              <a:ext cx="27953" cy="27953"/>
            </a:xfrm>
            <a:custGeom>
              <a:avLst/>
              <a:gdLst/>
              <a:ahLst/>
              <a:cxnLst/>
              <a:rect l="l" t="t" r="r" b="b"/>
              <a:pathLst>
                <a:path w="480" h="480" extrusionOk="0">
                  <a:moveTo>
                    <a:pt x="69" y="92"/>
                  </a:moveTo>
                  <a:cubicBezTo>
                    <a:pt x="1" y="160"/>
                    <a:pt x="46" y="434"/>
                    <a:pt x="229" y="457"/>
                  </a:cubicBezTo>
                  <a:cubicBezTo>
                    <a:pt x="343" y="480"/>
                    <a:pt x="480" y="366"/>
                    <a:pt x="480" y="275"/>
                  </a:cubicBezTo>
                  <a:cubicBezTo>
                    <a:pt x="480" y="138"/>
                    <a:pt x="137" y="1"/>
                    <a:pt x="69" y="9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8"/>
            <p:cNvSpPr/>
            <p:nvPr/>
          </p:nvSpPr>
          <p:spPr>
            <a:xfrm>
              <a:off x="891545" y="2354051"/>
              <a:ext cx="148907" cy="190137"/>
            </a:xfrm>
            <a:custGeom>
              <a:avLst/>
              <a:gdLst/>
              <a:ahLst/>
              <a:cxnLst/>
              <a:rect l="l" t="t" r="r" b="b"/>
              <a:pathLst>
                <a:path w="2557" h="3265" extrusionOk="0">
                  <a:moveTo>
                    <a:pt x="2511" y="1621"/>
                  </a:moveTo>
                  <a:cubicBezTo>
                    <a:pt x="2557" y="2557"/>
                    <a:pt x="1895" y="3242"/>
                    <a:pt x="1256" y="3264"/>
                  </a:cubicBezTo>
                  <a:cubicBezTo>
                    <a:pt x="525" y="3264"/>
                    <a:pt x="0" y="2351"/>
                    <a:pt x="0" y="1621"/>
                  </a:cubicBezTo>
                  <a:cubicBezTo>
                    <a:pt x="0" y="891"/>
                    <a:pt x="548" y="0"/>
                    <a:pt x="1256" y="0"/>
                  </a:cubicBezTo>
                  <a:cubicBezTo>
                    <a:pt x="1917" y="23"/>
                    <a:pt x="2328" y="776"/>
                    <a:pt x="2351" y="822"/>
                  </a:cubicBezTo>
                  <a:cubicBezTo>
                    <a:pt x="2100" y="1005"/>
                    <a:pt x="1826" y="1210"/>
                    <a:pt x="1575" y="1393"/>
                  </a:cubicBezTo>
                  <a:lnTo>
                    <a:pt x="2511" y="162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8"/>
            <p:cNvSpPr/>
            <p:nvPr/>
          </p:nvSpPr>
          <p:spPr>
            <a:xfrm>
              <a:off x="920779" y="2471045"/>
              <a:ext cx="30632" cy="30632"/>
            </a:xfrm>
            <a:custGeom>
              <a:avLst/>
              <a:gdLst/>
              <a:ahLst/>
              <a:cxnLst/>
              <a:rect l="l" t="t" r="r" b="b"/>
              <a:pathLst>
                <a:path w="526" h="526" extrusionOk="0">
                  <a:moveTo>
                    <a:pt x="69" y="91"/>
                  </a:moveTo>
                  <a:cubicBezTo>
                    <a:pt x="0" y="160"/>
                    <a:pt x="46" y="457"/>
                    <a:pt x="251" y="502"/>
                  </a:cubicBezTo>
                  <a:cubicBezTo>
                    <a:pt x="388" y="525"/>
                    <a:pt x="525" y="411"/>
                    <a:pt x="525" y="297"/>
                  </a:cubicBezTo>
                  <a:cubicBezTo>
                    <a:pt x="525" y="160"/>
                    <a:pt x="137" y="0"/>
                    <a:pt x="69" y="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8"/>
            <p:cNvSpPr/>
            <p:nvPr/>
          </p:nvSpPr>
          <p:spPr>
            <a:xfrm>
              <a:off x="1242469" y="2242415"/>
              <a:ext cx="198115" cy="136969"/>
            </a:xfrm>
            <a:custGeom>
              <a:avLst/>
              <a:gdLst/>
              <a:ahLst/>
              <a:cxnLst/>
              <a:rect l="l" t="t" r="r" b="b"/>
              <a:pathLst>
                <a:path w="3402" h="2352" extrusionOk="0">
                  <a:moveTo>
                    <a:pt x="3378" y="1552"/>
                  </a:moveTo>
                  <a:cubicBezTo>
                    <a:pt x="3264" y="1415"/>
                    <a:pt x="2785" y="913"/>
                    <a:pt x="2077" y="867"/>
                  </a:cubicBezTo>
                  <a:cubicBezTo>
                    <a:pt x="1255" y="822"/>
                    <a:pt x="411" y="1415"/>
                    <a:pt x="69" y="2351"/>
                  </a:cubicBezTo>
                  <a:cubicBezTo>
                    <a:pt x="69" y="2305"/>
                    <a:pt x="0" y="1096"/>
                    <a:pt x="913" y="502"/>
                  </a:cubicBezTo>
                  <a:cubicBezTo>
                    <a:pt x="1643" y="0"/>
                    <a:pt x="2808" y="69"/>
                    <a:pt x="3218" y="708"/>
                  </a:cubicBezTo>
                  <a:cubicBezTo>
                    <a:pt x="3401" y="982"/>
                    <a:pt x="3401" y="1324"/>
                    <a:pt x="3378" y="15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8"/>
            <p:cNvSpPr/>
            <p:nvPr/>
          </p:nvSpPr>
          <p:spPr>
            <a:xfrm>
              <a:off x="848976" y="2296865"/>
              <a:ext cx="230028" cy="114374"/>
            </a:xfrm>
            <a:custGeom>
              <a:avLst/>
              <a:gdLst/>
              <a:ahLst/>
              <a:cxnLst/>
              <a:rect l="l" t="t" r="r" b="b"/>
              <a:pathLst>
                <a:path w="3950" h="1964" extrusionOk="0">
                  <a:moveTo>
                    <a:pt x="161" y="1964"/>
                  </a:moveTo>
                  <a:cubicBezTo>
                    <a:pt x="297" y="1758"/>
                    <a:pt x="663" y="1234"/>
                    <a:pt x="1325" y="982"/>
                  </a:cubicBezTo>
                  <a:cubicBezTo>
                    <a:pt x="2192" y="663"/>
                    <a:pt x="3219" y="937"/>
                    <a:pt x="3950" y="1644"/>
                  </a:cubicBezTo>
                  <a:cubicBezTo>
                    <a:pt x="3881" y="1485"/>
                    <a:pt x="3447" y="526"/>
                    <a:pt x="2443" y="252"/>
                  </a:cubicBezTo>
                  <a:cubicBezTo>
                    <a:pt x="1507" y="1"/>
                    <a:pt x="275" y="435"/>
                    <a:pt x="69" y="1211"/>
                  </a:cubicBezTo>
                  <a:cubicBezTo>
                    <a:pt x="24" y="1370"/>
                    <a:pt x="1" y="1622"/>
                    <a:pt x="161" y="19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8"/>
            <p:cNvSpPr/>
            <p:nvPr/>
          </p:nvSpPr>
          <p:spPr>
            <a:xfrm>
              <a:off x="790508" y="2316839"/>
              <a:ext cx="293796" cy="132951"/>
            </a:xfrm>
            <a:custGeom>
              <a:avLst/>
              <a:gdLst/>
              <a:ahLst/>
              <a:cxnLst/>
              <a:rect l="l" t="t" r="r" b="b"/>
              <a:pathLst>
                <a:path w="5045" h="2283" extrusionOk="0">
                  <a:moveTo>
                    <a:pt x="4954" y="1484"/>
                  </a:moveTo>
                  <a:cubicBezTo>
                    <a:pt x="4976" y="1530"/>
                    <a:pt x="5045" y="1484"/>
                    <a:pt x="5022" y="1438"/>
                  </a:cubicBezTo>
                  <a:cubicBezTo>
                    <a:pt x="4862" y="1119"/>
                    <a:pt x="4543" y="571"/>
                    <a:pt x="3881" y="297"/>
                  </a:cubicBezTo>
                  <a:cubicBezTo>
                    <a:pt x="3721" y="251"/>
                    <a:pt x="3082" y="0"/>
                    <a:pt x="2329" y="320"/>
                  </a:cubicBezTo>
                  <a:cubicBezTo>
                    <a:pt x="1575" y="639"/>
                    <a:pt x="1279" y="1301"/>
                    <a:pt x="1210" y="1484"/>
                  </a:cubicBezTo>
                  <a:cubicBezTo>
                    <a:pt x="1210" y="1507"/>
                    <a:pt x="1187" y="1507"/>
                    <a:pt x="1187" y="1507"/>
                  </a:cubicBezTo>
                  <a:cubicBezTo>
                    <a:pt x="799" y="1530"/>
                    <a:pt x="434" y="1552"/>
                    <a:pt x="46" y="1575"/>
                  </a:cubicBezTo>
                  <a:cubicBezTo>
                    <a:pt x="0" y="1575"/>
                    <a:pt x="0" y="1621"/>
                    <a:pt x="23" y="1644"/>
                  </a:cubicBezTo>
                  <a:cubicBezTo>
                    <a:pt x="137" y="1758"/>
                    <a:pt x="320" y="1895"/>
                    <a:pt x="525" y="2009"/>
                  </a:cubicBezTo>
                  <a:cubicBezTo>
                    <a:pt x="822" y="2146"/>
                    <a:pt x="1096" y="2237"/>
                    <a:pt x="1279" y="2260"/>
                  </a:cubicBezTo>
                  <a:cubicBezTo>
                    <a:pt x="1301" y="2283"/>
                    <a:pt x="1324" y="2260"/>
                    <a:pt x="1324" y="2237"/>
                  </a:cubicBezTo>
                  <a:cubicBezTo>
                    <a:pt x="1598" y="1415"/>
                    <a:pt x="2306" y="822"/>
                    <a:pt x="3150" y="754"/>
                  </a:cubicBezTo>
                  <a:cubicBezTo>
                    <a:pt x="3835" y="685"/>
                    <a:pt x="4497" y="959"/>
                    <a:pt x="4954" y="148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8"/>
            <p:cNvSpPr/>
            <p:nvPr/>
          </p:nvSpPr>
          <p:spPr>
            <a:xfrm>
              <a:off x="847636" y="2167932"/>
              <a:ext cx="207433" cy="70523"/>
            </a:xfrm>
            <a:custGeom>
              <a:avLst/>
              <a:gdLst/>
              <a:ahLst/>
              <a:cxnLst/>
              <a:rect l="l" t="t" r="r" b="b"/>
              <a:pathLst>
                <a:path w="3562" h="1211" extrusionOk="0">
                  <a:moveTo>
                    <a:pt x="3493" y="891"/>
                  </a:moveTo>
                  <a:cubicBezTo>
                    <a:pt x="3128" y="343"/>
                    <a:pt x="2512" y="1"/>
                    <a:pt x="1850" y="1"/>
                  </a:cubicBezTo>
                  <a:cubicBezTo>
                    <a:pt x="1850" y="1"/>
                    <a:pt x="1827" y="1"/>
                    <a:pt x="1827" y="1"/>
                  </a:cubicBezTo>
                  <a:cubicBezTo>
                    <a:pt x="1097" y="1"/>
                    <a:pt x="435" y="389"/>
                    <a:pt x="69" y="982"/>
                  </a:cubicBezTo>
                  <a:cubicBezTo>
                    <a:pt x="1" y="1096"/>
                    <a:pt x="115" y="1211"/>
                    <a:pt x="229" y="1165"/>
                  </a:cubicBezTo>
                  <a:cubicBezTo>
                    <a:pt x="594" y="982"/>
                    <a:pt x="1165" y="800"/>
                    <a:pt x="1850" y="800"/>
                  </a:cubicBezTo>
                  <a:cubicBezTo>
                    <a:pt x="2489" y="777"/>
                    <a:pt x="3014" y="937"/>
                    <a:pt x="3356" y="1074"/>
                  </a:cubicBezTo>
                  <a:cubicBezTo>
                    <a:pt x="3470" y="1119"/>
                    <a:pt x="3562" y="982"/>
                    <a:pt x="3493" y="8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8"/>
            <p:cNvSpPr/>
            <p:nvPr/>
          </p:nvSpPr>
          <p:spPr>
            <a:xfrm>
              <a:off x="1039055" y="2300883"/>
              <a:ext cx="47927" cy="43909"/>
            </a:xfrm>
            <a:custGeom>
              <a:avLst/>
              <a:gdLst/>
              <a:ahLst/>
              <a:cxnLst/>
              <a:rect l="l" t="t" r="r" b="b"/>
              <a:pathLst>
                <a:path w="823" h="754" extrusionOk="0">
                  <a:moveTo>
                    <a:pt x="1" y="115"/>
                  </a:moveTo>
                  <a:cubicBezTo>
                    <a:pt x="389" y="183"/>
                    <a:pt x="640" y="388"/>
                    <a:pt x="777" y="754"/>
                  </a:cubicBezTo>
                  <a:cubicBezTo>
                    <a:pt x="822" y="366"/>
                    <a:pt x="389" y="0"/>
                    <a:pt x="1" y="1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8"/>
            <p:cNvSpPr/>
            <p:nvPr/>
          </p:nvSpPr>
          <p:spPr>
            <a:xfrm>
              <a:off x="1246429" y="2270309"/>
              <a:ext cx="239346" cy="118334"/>
            </a:xfrm>
            <a:custGeom>
              <a:avLst/>
              <a:gdLst/>
              <a:ahLst/>
              <a:cxnLst/>
              <a:rect l="l" t="t" r="r" b="b"/>
              <a:pathLst>
                <a:path w="4110" h="2032" extrusionOk="0">
                  <a:moveTo>
                    <a:pt x="92" y="1986"/>
                  </a:moveTo>
                  <a:cubicBezTo>
                    <a:pt x="69" y="2032"/>
                    <a:pt x="23" y="2009"/>
                    <a:pt x="23" y="1963"/>
                  </a:cubicBezTo>
                  <a:cubicBezTo>
                    <a:pt x="1" y="1621"/>
                    <a:pt x="23" y="1028"/>
                    <a:pt x="457" y="548"/>
                  </a:cubicBezTo>
                  <a:cubicBezTo>
                    <a:pt x="548" y="457"/>
                    <a:pt x="959" y="0"/>
                    <a:pt x="1690" y="23"/>
                  </a:cubicBezTo>
                  <a:cubicBezTo>
                    <a:pt x="2420" y="23"/>
                    <a:pt x="2945" y="503"/>
                    <a:pt x="3082" y="640"/>
                  </a:cubicBezTo>
                  <a:cubicBezTo>
                    <a:pt x="3082" y="640"/>
                    <a:pt x="3105" y="662"/>
                    <a:pt x="3128" y="640"/>
                  </a:cubicBezTo>
                  <a:cubicBezTo>
                    <a:pt x="3424" y="525"/>
                    <a:pt x="3744" y="411"/>
                    <a:pt x="4063" y="297"/>
                  </a:cubicBezTo>
                  <a:cubicBezTo>
                    <a:pt x="4086" y="297"/>
                    <a:pt x="4109" y="320"/>
                    <a:pt x="4109" y="366"/>
                  </a:cubicBezTo>
                  <a:cubicBezTo>
                    <a:pt x="4063" y="503"/>
                    <a:pt x="3972" y="662"/>
                    <a:pt x="3858" y="845"/>
                  </a:cubicBezTo>
                  <a:cubicBezTo>
                    <a:pt x="3675" y="1096"/>
                    <a:pt x="3493" y="1256"/>
                    <a:pt x="3356" y="1370"/>
                  </a:cubicBezTo>
                  <a:cubicBezTo>
                    <a:pt x="3333" y="1370"/>
                    <a:pt x="3310" y="1370"/>
                    <a:pt x="3310" y="1347"/>
                  </a:cubicBezTo>
                  <a:cubicBezTo>
                    <a:pt x="2762" y="731"/>
                    <a:pt x="1918" y="457"/>
                    <a:pt x="1233" y="685"/>
                  </a:cubicBezTo>
                  <a:cubicBezTo>
                    <a:pt x="640" y="868"/>
                    <a:pt x="229" y="1370"/>
                    <a:pt x="92" y="19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8"/>
            <p:cNvSpPr/>
            <p:nvPr/>
          </p:nvSpPr>
          <p:spPr>
            <a:xfrm>
              <a:off x="1226513" y="2284926"/>
              <a:ext cx="31913" cy="38610"/>
            </a:xfrm>
            <a:custGeom>
              <a:avLst/>
              <a:gdLst/>
              <a:ahLst/>
              <a:cxnLst/>
              <a:rect l="l" t="t" r="r" b="b"/>
              <a:pathLst>
                <a:path w="548" h="663" extrusionOk="0">
                  <a:moveTo>
                    <a:pt x="548" y="1"/>
                  </a:moveTo>
                  <a:cubicBezTo>
                    <a:pt x="228" y="23"/>
                    <a:pt x="0" y="389"/>
                    <a:pt x="137" y="662"/>
                  </a:cubicBezTo>
                  <a:cubicBezTo>
                    <a:pt x="137" y="366"/>
                    <a:pt x="274" y="137"/>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8"/>
            <p:cNvSpPr/>
            <p:nvPr/>
          </p:nvSpPr>
          <p:spPr>
            <a:xfrm>
              <a:off x="1222495" y="2118782"/>
              <a:ext cx="202134" cy="90439"/>
            </a:xfrm>
            <a:custGeom>
              <a:avLst/>
              <a:gdLst/>
              <a:ahLst/>
              <a:cxnLst/>
              <a:rect l="l" t="t" r="r" b="b"/>
              <a:pathLst>
                <a:path w="3471" h="1553" extrusionOk="0">
                  <a:moveTo>
                    <a:pt x="3288" y="799"/>
                  </a:moveTo>
                  <a:cubicBezTo>
                    <a:pt x="3402" y="822"/>
                    <a:pt x="3470" y="685"/>
                    <a:pt x="3402" y="594"/>
                  </a:cubicBezTo>
                  <a:cubicBezTo>
                    <a:pt x="2991" y="206"/>
                    <a:pt x="2466" y="0"/>
                    <a:pt x="1941" y="0"/>
                  </a:cubicBezTo>
                  <a:cubicBezTo>
                    <a:pt x="1758" y="0"/>
                    <a:pt x="1598" y="23"/>
                    <a:pt x="1416" y="69"/>
                  </a:cubicBezTo>
                  <a:cubicBezTo>
                    <a:pt x="777" y="251"/>
                    <a:pt x="275" y="708"/>
                    <a:pt x="46" y="1324"/>
                  </a:cubicBezTo>
                  <a:cubicBezTo>
                    <a:pt x="1" y="1438"/>
                    <a:pt x="115" y="1552"/>
                    <a:pt x="229" y="1484"/>
                  </a:cubicBezTo>
                  <a:cubicBezTo>
                    <a:pt x="526" y="1256"/>
                    <a:pt x="1005" y="982"/>
                    <a:pt x="1621" y="845"/>
                  </a:cubicBezTo>
                  <a:cubicBezTo>
                    <a:pt x="2283" y="662"/>
                    <a:pt x="2877" y="731"/>
                    <a:pt x="3288" y="7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8"/>
            <p:cNvSpPr/>
            <p:nvPr/>
          </p:nvSpPr>
          <p:spPr>
            <a:xfrm>
              <a:off x="1035095" y="2586642"/>
              <a:ext cx="320409" cy="219429"/>
            </a:xfrm>
            <a:custGeom>
              <a:avLst/>
              <a:gdLst/>
              <a:ahLst/>
              <a:cxnLst/>
              <a:rect l="l" t="t" r="r" b="b"/>
              <a:pathLst>
                <a:path w="5502" h="3768" extrusionOk="0">
                  <a:moveTo>
                    <a:pt x="2899" y="845"/>
                  </a:moveTo>
                  <a:cubicBezTo>
                    <a:pt x="3652" y="708"/>
                    <a:pt x="3789" y="1"/>
                    <a:pt x="4360" y="69"/>
                  </a:cubicBezTo>
                  <a:cubicBezTo>
                    <a:pt x="4816" y="115"/>
                    <a:pt x="5182" y="640"/>
                    <a:pt x="5296" y="1074"/>
                  </a:cubicBezTo>
                  <a:cubicBezTo>
                    <a:pt x="5501" y="1987"/>
                    <a:pt x="4702" y="2877"/>
                    <a:pt x="4040" y="3265"/>
                  </a:cubicBezTo>
                  <a:cubicBezTo>
                    <a:pt x="3219" y="3767"/>
                    <a:pt x="2374" y="3630"/>
                    <a:pt x="2077" y="3584"/>
                  </a:cubicBezTo>
                  <a:cubicBezTo>
                    <a:pt x="1872" y="3539"/>
                    <a:pt x="1210" y="3379"/>
                    <a:pt x="685" y="2808"/>
                  </a:cubicBezTo>
                  <a:cubicBezTo>
                    <a:pt x="434" y="2534"/>
                    <a:pt x="0" y="2055"/>
                    <a:pt x="114" y="1462"/>
                  </a:cubicBezTo>
                  <a:cubicBezTo>
                    <a:pt x="183" y="1028"/>
                    <a:pt x="548" y="663"/>
                    <a:pt x="959" y="526"/>
                  </a:cubicBezTo>
                  <a:cubicBezTo>
                    <a:pt x="1689" y="275"/>
                    <a:pt x="2055" y="1005"/>
                    <a:pt x="2899" y="84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8"/>
            <p:cNvSpPr/>
            <p:nvPr/>
          </p:nvSpPr>
          <p:spPr>
            <a:xfrm>
              <a:off x="1028456" y="3114367"/>
              <a:ext cx="437345" cy="648738"/>
            </a:xfrm>
            <a:custGeom>
              <a:avLst/>
              <a:gdLst/>
              <a:ahLst/>
              <a:cxnLst/>
              <a:rect l="l" t="t" r="r" b="b"/>
              <a:pathLst>
                <a:path w="7510" h="11140" extrusionOk="0">
                  <a:moveTo>
                    <a:pt x="2602" y="3972"/>
                  </a:moveTo>
                  <a:cubicBezTo>
                    <a:pt x="1918" y="2488"/>
                    <a:pt x="1826" y="1050"/>
                    <a:pt x="1895" y="23"/>
                  </a:cubicBezTo>
                  <a:lnTo>
                    <a:pt x="1803" y="23"/>
                  </a:lnTo>
                  <a:cubicBezTo>
                    <a:pt x="1758" y="23"/>
                    <a:pt x="1735" y="0"/>
                    <a:pt x="1712" y="0"/>
                  </a:cubicBezTo>
                  <a:cubicBezTo>
                    <a:pt x="1233" y="0"/>
                    <a:pt x="822" y="389"/>
                    <a:pt x="776" y="868"/>
                  </a:cubicBezTo>
                  <a:lnTo>
                    <a:pt x="46" y="9610"/>
                  </a:lnTo>
                  <a:cubicBezTo>
                    <a:pt x="0" y="10135"/>
                    <a:pt x="365" y="10591"/>
                    <a:pt x="890" y="10637"/>
                  </a:cubicBezTo>
                  <a:lnTo>
                    <a:pt x="6323" y="11094"/>
                  </a:lnTo>
                  <a:cubicBezTo>
                    <a:pt x="6848" y="11139"/>
                    <a:pt x="7304" y="10751"/>
                    <a:pt x="7350" y="10226"/>
                  </a:cubicBezTo>
                  <a:lnTo>
                    <a:pt x="7510" y="8263"/>
                  </a:lnTo>
                  <a:cubicBezTo>
                    <a:pt x="6460" y="7898"/>
                    <a:pt x="3903" y="6780"/>
                    <a:pt x="2602" y="397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8"/>
            <p:cNvSpPr/>
            <p:nvPr/>
          </p:nvSpPr>
          <p:spPr>
            <a:xfrm>
              <a:off x="1175965" y="2731531"/>
              <a:ext cx="22653" cy="22653"/>
            </a:xfrm>
            <a:custGeom>
              <a:avLst/>
              <a:gdLst/>
              <a:ahLst/>
              <a:cxnLst/>
              <a:rect l="l" t="t" r="r" b="b"/>
              <a:pathLst>
                <a:path w="389" h="389" extrusionOk="0">
                  <a:moveTo>
                    <a:pt x="343" y="46"/>
                  </a:moveTo>
                  <a:cubicBezTo>
                    <a:pt x="389" y="92"/>
                    <a:pt x="389" y="275"/>
                    <a:pt x="252" y="343"/>
                  </a:cubicBezTo>
                  <a:cubicBezTo>
                    <a:pt x="161" y="389"/>
                    <a:pt x="46" y="343"/>
                    <a:pt x="24" y="298"/>
                  </a:cubicBezTo>
                  <a:cubicBezTo>
                    <a:pt x="1" y="206"/>
                    <a:pt x="252" y="1"/>
                    <a:pt x="343" y="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8"/>
            <p:cNvSpPr/>
            <p:nvPr/>
          </p:nvSpPr>
          <p:spPr>
            <a:xfrm>
              <a:off x="755916" y="2489622"/>
              <a:ext cx="63884" cy="67844"/>
            </a:xfrm>
            <a:custGeom>
              <a:avLst/>
              <a:gdLst/>
              <a:ahLst/>
              <a:cxnLst/>
              <a:rect l="l" t="t" r="r" b="b"/>
              <a:pathLst>
                <a:path w="1097" h="1165" extrusionOk="0">
                  <a:moveTo>
                    <a:pt x="663" y="69"/>
                  </a:moveTo>
                  <a:cubicBezTo>
                    <a:pt x="960" y="138"/>
                    <a:pt x="1097" y="822"/>
                    <a:pt x="868" y="1005"/>
                  </a:cubicBezTo>
                  <a:cubicBezTo>
                    <a:pt x="663" y="1165"/>
                    <a:pt x="138" y="1005"/>
                    <a:pt x="69" y="685"/>
                  </a:cubicBezTo>
                  <a:cubicBezTo>
                    <a:pt x="1" y="343"/>
                    <a:pt x="435" y="1"/>
                    <a:pt x="663" y="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8"/>
            <p:cNvSpPr/>
            <p:nvPr/>
          </p:nvSpPr>
          <p:spPr>
            <a:xfrm>
              <a:off x="709444" y="2570686"/>
              <a:ext cx="30632" cy="31971"/>
            </a:xfrm>
            <a:custGeom>
              <a:avLst/>
              <a:gdLst/>
              <a:ahLst/>
              <a:cxnLst/>
              <a:rect l="l" t="t" r="r" b="b"/>
              <a:pathLst>
                <a:path w="526" h="549" extrusionOk="0">
                  <a:moveTo>
                    <a:pt x="320" y="24"/>
                  </a:moveTo>
                  <a:cubicBezTo>
                    <a:pt x="457" y="69"/>
                    <a:pt x="525" y="389"/>
                    <a:pt x="411" y="480"/>
                  </a:cubicBezTo>
                  <a:cubicBezTo>
                    <a:pt x="320" y="549"/>
                    <a:pt x="69" y="480"/>
                    <a:pt x="46" y="320"/>
                  </a:cubicBezTo>
                  <a:cubicBezTo>
                    <a:pt x="0" y="161"/>
                    <a:pt x="206" y="1"/>
                    <a:pt x="320"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8"/>
            <p:cNvSpPr/>
            <p:nvPr/>
          </p:nvSpPr>
          <p:spPr>
            <a:xfrm>
              <a:off x="1428530" y="2441753"/>
              <a:ext cx="63884" cy="66563"/>
            </a:xfrm>
            <a:custGeom>
              <a:avLst/>
              <a:gdLst/>
              <a:ahLst/>
              <a:cxnLst/>
              <a:rect l="l" t="t" r="r" b="b"/>
              <a:pathLst>
                <a:path w="1097" h="1143" extrusionOk="0">
                  <a:moveTo>
                    <a:pt x="663" y="47"/>
                  </a:moveTo>
                  <a:cubicBezTo>
                    <a:pt x="959" y="115"/>
                    <a:pt x="1096" y="800"/>
                    <a:pt x="845" y="1005"/>
                  </a:cubicBezTo>
                  <a:cubicBezTo>
                    <a:pt x="663" y="1142"/>
                    <a:pt x="138" y="1005"/>
                    <a:pt x="69" y="686"/>
                  </a:cubicBezTo>
                  <a:cubicBezTo>
                    <a:pt x="1" y="343"/>
                    <a:pt x="411" y="1"/>
                    <a:pt x="663" y="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8"/>
            <p:cNvSpPr/>
            <p:nvPr/>
          </p:nvSpPr>
          <p:spPr>
            <a:xfrm>
              <a:off x="1194600" y="2352712"/>
              <a:ext cx="107735" cy="202134"/>
            </a:xfrm>
            <a:custGeom>
              <a:avLst/>
              <a:gdLst/>
              <a:ahLst/>
              <a:cxnLst/>
              <a:rect l="l" t="t" r="r" b="b"/>
              <a:pathLst>
                <a:path w="1850" h="3471" extrusionOk="0">
                  <a:moveTo>
                    <a:pt x="251" y="1"/>
                  </a:moveTo>
                  <a:cubicBezTo>
                    <a:pt x="0" y="868"/>
                    <a:pt x="92" y="1849"/>
                    <a:pt x="457" y="2694"/>
                  </a:cubicBezTo>
                  <a:cubicBezTo>
                    <a:pt x="480" y="2740"/>
                    <a:pt x="525" y="2762"/>
                    <a:pt x="594" y="2740"/>
                  </a:cubicBezTo>
                  <a:cubicBezTo>
                    <a:pt x="822" y="2443"/>
                    <a:pt x="1164" y="2352"/>
                    <a:pt x="1438" y="2648"/>
                  </a:cubicBezTo>
                  <a:cubicBezTo>
                    <a:pt x="1689" y="2945"/>
                    <a:pt x="1507" y="3379"/>
                    <a:pt x="1142" y="3470"/>
                  </a:cubicBezTo>
                  <a:cubicBezTo>
                    <a:pt x="1575" y="3447"/>
                    <a:pt x="1849" y="2922"/>
                    <a:pt x="1575" y="2557"/>
                  </a:cubicBezTo>
                  <a:cubicBezTo>
                    <a:pt x="1324" y="2169"/>
                    <a:pt x="708" y="2192"/>
                    <a:pt x="457" y="2580"/>
                  </a:cubicBezTo>
                  <a:cubicBezTo>
                    <a:pt x="457" y="2580"/>
                    <a:pt x="639" y="2603"/>
                    <a:pt x="639" y="2603"/>
                  </a:cubicBezTo>
                  <a:cubicBezTo>
                    <a:pt x="297" y="1781"/>
                    <a:pt x="183" y="89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8"/>
            <p:cNvSpPr/>
            <p:nvPr/>
          </p:nvSpPr>
          <p:spPr>
            <a:xfrm>
              <a:off x="1238451" y="2509539"/>
              <a:ext cx="50548" cy="51946"/>
            </a:xfrm>
            <a:custGeom>
              <a:avLst/>
              <a:gdLst/>
              <a:ahLst/>
              <a:cxnLst/>
              <a:rect l="l" t="t" r="r" b="b"/>
              <a:pathLst>
                <a:path w="868" h="892" extrusionOk="0">
                  <a:moveTo>
                    <a:pt x="1" y="709"/>
                  </a:moveTo>
                  <a:cubicBezTo>
                    <a:pt x="274" y="891"/>
                    <a:pt x="640" y="800"/>
                    <a:pt x="777" y="572"/>
                  </a:cubicBezTo>
                  <a:cubicBezTo>
                    <a:pt x="868" y="412"/>
                    <a:pt x="845" y="184"/>
                    <a:pt x="708" y="1"/>
                  </a:cubicBezTo>
                  <a:cubicBezTo>
                    <a:pt x="708" y="69"/>
                    <a:pt x="663" y="298"/>
                    <a:pt x="457" y="503"/>
                  </a:cubicBezTo>
                  <a:cubicBezTo>
                    <a:pt x="274" y="663"/>
                    <a:pt x="69" y="709"/>
                    <a:pt x="1" y="70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8"/>
            <p:cNvSpPr/>
            <p:nvPr/>
          </p:nvSpPr>
          <p:spPr>
            <a:xfrm>
              <a:off x="343903" y="1750562"/>
              <a:ext cx="1264165" cy="733819"/>
            </a:xfrm>
            <a:custGeom>
              <a:avLst/>
              <a:gdLst/>
              <a:ahLst/>
              <a:cxnLst/>
              <a:rect l="l" t="t" r="r" b="b"/>
              <a:pathLst>
                <a:path w="21708" h="12601" extrusionOk="0">
                  <a:moveTo>
                    <a:pt x="3150" y="11710"/>
                  </a:moveTo>
                  <a:cubicBezTo>
                    <a:pt x="3903" y="11573"/>
                    <a:pt x="4428" y="12121"/>
                    <a:pt x="4451" y="12144"/>
                  </a:cubicBezTo>
                  <a:cubicBezTo>
                    <a:pt x="5387" y="11596"/>
                    <a:pt x="6985" y="10455"/>
                    <a:pt x="8240" y="8446"/>
                  </a:cubicBezTo>
                  <a:cubicBezTo>
                    <a:pt x="9176" y="6962"/>
                    <a:pt x="9610" y="5570"/>
                    <a:pt x="9815" y="4634"/>
                  </a:cubicBezTo>
                  <a:cubicBezTo>
                    <a:pt x="10317" y="4977"/>
                    <a:pt x="11116" y="5433"/>
                    <a:pt x="12189" y="5661"/>
                  </a:cubicBezTo>
                  <a:cubicBezTo>
                    <a:pt x="14494" y="6141"/>
                    <a:pt x="16366" y="5205"/>
                    <a:pt x="16937" y="4863"/>
                  </a:cubicBezTo>
                  <a:cubicBezTo>
                    <a:pt x="17325" y="5136"/>
                    <a:pt x="17804" y="5524"/>
                    <a:pt x="18260" y="6095"/>
                  </a:cubicBezTo>
                  <a:cubicBezTo>
                    <a:pt x="19219" y="7373"/>
                    <a:pt x="19379" y="8743"/>
                    <a:pt x="19402" y="9336"/>
                  </a:cubicBezTo>
                  <a:cubicBezTo>
                    <a:pt x="20086" y="9199"/>
                    <a:pt x="20611" y="8674"/>
                    <a:pt x="20748" y="8035"/>
                  </a:cubicBezTo>
                  <a:cubicBezTo>
                    <a:pt x="20908" y="7191"/>
                    <a:pt x="20337" y="6597"/>
                    <a:pt x="20269" y="6529"/>
                  </a:cubicBezTo>
                  <a:cubicBezTo>
                    <a:pt x="20543" y="6643"/>
                    <a:pt x="20908" y="6757"/>
                    <a:pt x="21136" y="6597"/>
                  </a:cubicBezTo>
                  <a:cubicBezTo>
                    <a:pt x="21707" y="6164"/>
                    <a:pt x="21068" y="3950"/>
                    <a:pt x="19904" y="2489"/>
                  </a:cubicBezTo>
                  <a:cubicBezTo>
                    <a:pt x="18534" y="800"/>
                    <a:pt x="16320" y="1"/>
                    <a:pt x="14266" y="1"/>
                  </a:cubicBezTo>
                  <a:cubicBezTo>
                    <a:pt x="14015" y="1"/>
                    <a:pt x="13764" y="24"/>
                    <a:pt x="13513" y="46"/>
                  </a:cubicBezTo>
                  <a:cubicBezTo>
                    <a:pt x="11550" y="229"/>
                    <a:pt x="10157" y="1142"/>
                    <a:pt x="9495" y="1621"/>
                  </a:cubicBezTo>
                  <a:cubicBezTo>
                    <a:pt x="8970" y="1553"/>
                    <a:pt x="8217" y="1484"/>
                    <a:pt x="7327" y="1576"/>
                  </a:cubicBezTo>
                  <a:cubicBezTo>
                    <a:pt x="6802" y="1621"/>
                    <a:pt x="5638" y="1781"/>
                    <a:pt x="4405" y="2489"/>
                  </a:cubicBezTo>
                  <a:cubicBezTo>
                    <a:pt x="4246" y="2580"/>
                    <a:pt x="2694" y="3516"/>
                    <a:pt x="1758" y="5251"/>
                  </a:cubicBezTo>
                  <a:cubicBezTo>
                    <a:pt x="0" y="8583"/>
                    <a:pt x="1940" y="12281"/>
                    <a:pt x="2100" y="12600"/>
                  </a:cubicBezTo>
                  <a:cubicBezTo>
                    <a:pt x="2123" y="12555"/>
                    <a:pt x="2397" y="11870"/>
                    <a:pt x="3150" y="1171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8"/>
            <p:cNvSpPr/>
            <p:nvPr/>
          </p:nvSpPr>
          <p:spPr>
            <a:xfrm>
              <a:off x="526004" y="2296865"/>
              <a:ext cx="126312" cy="231368"/>
            </a:xfrm>
            <a:custGeom>
              <a:avLst/>
              <a:gdLst/>
              <a:ahLst/>
              <a:cxnLst/>
              <a:rect l="l" t="t" r="r" b="b"/>
              <a:pathLst>
                <a:path w="2169" h="3973" extrusionOk="0">
                  <a:moveTo>
                    <a:pt x="2169" y="1"/>
                  </a:moveTo>
                  <a:cubicBezTo>
                    <a:pt x="1575" y="503"/>
                    <a:pt x="1119" y="1119"/>
                    <a:pt x="753" y="1804"/>
                  </a:cubicBezTo>
                  <a:cubicBezTo>
                    <a:pt x="388" y="2466"/>
                    <a:pt x="92" y="3196"/>
                    <a:pt x="0" y="3973"/>
                  </a:cubicBezTo>
                  <a:cubicBezTo>
                    <a:pt x="228" y="3630"/>
                    <a:pt x="388" y="3311"/>
                    <a:pt x="571" y="2991"/>
                  </a:cubicBezTo>
                  <a:cubicBezTo>
                    <a:pt x="1073" y="2055"/>
                    <a:pt x="1712" y="960"/>
                    <a:pt x="2169"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8"/>
            <p:cNvSpPr/>
            <p:nvPr/>
          </p:nvSpPr>
          <p:spPr>
            <a:xfrm>
              <a:off x="977908" y="1735945"/>
              <a:ext cx="507867" cy="216751"/>
            </a:xfrm>
            <a:custGeom>
              <a:avLst/>
              <a:gdLst/>
              <a:ahLst/>
              <a:cxnLst/>
              <a:rect l="l" t="t" r="r" b="b"/>
              <a:pathLst>
                <a:path w="8721" h="3722" extrusionOk="0">
                  <a:moveTo>
                    <a:pt x="1" y="2101"/>
                  </a:moveTo>
                  <a:cubicBezTo>
                    <a:pt x="3059" y="640"/>
                    <a:pt x="6346" y="1325"/>
                    <a:pt x="8720" y="3721"/>
                  </a:cubicBezTo>
                  <a:cubicBezTo>
                    <a:pt x="6871" y="845"/>
                    <a:pt x="2740" y="1"/>
                    <a:pt x="1" y="210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8"/>
            <p:cNvSpPr/>
            <p:nvPr/>
          </p:nvSpPr>
          <p:spPr>
            <a:xfrm>
              <a:off x="494091" y="2279627"/>
              <a:ext cx="51887" cy="259262"/>
            </a:xfrm>
            <a:custGeom>
              <a:avLst/>
              <a:gdLst/>
              <a:ahLst/>
              <a:cxnLst/>
              <a:rect l="l" t="t" r="r" b="b"/>
              <a:pathLst>
                <a:path w="891" h="4452" extrusionOk="0">
                  <a:moveTo>
                    <a:pt x="160" y="0"/>
                  </a:moveTo>
                  <a:cubicBezTo>
                    <a:pt x="0" y="753"/>
                    <a:pt x="23" y="1530"/>
                    <a:pt x="137" y="2306"/>
                  </a:cubicBezTo>
                  <a:cubicBezTo>
                    <a:pt x="274" y="3059"/>
                    <a:pt x="480" y="3789"/>
                    <a:pt x="891" y="4451"/>
                  </a:cubicBezTo>
                  <a:cubicBezTo>
                    <a:pt x="845" y="4063"/>
                    <a:pt x="799" y="3698"/>
                    <a:pt x="731" y="3333"/>
                  </a:cubicBezTo>
                  <a:cubicBezTo>
                    <a:pt x="548" y="2283"/>
                    <a:pt x="388" y="1027"/>
                    <a:pt x="160" y="0"/>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8"/>
            <p:cNvSpPr/>
            <p:nvPr/>
          </p:nvSpPr>
          <p:spPr>
            <a:xfrm>
              <a:off x="989904" y="1851600"/>
              <a:ext cx="408111" cy="132951"/>
            </a:xfrm>
            <a:custGeom>
              <a:avLst/>
              <a:gdLst/>
              <a:ahLst/>
              <a:cxnLst/>
              <a:rect l="l" t="t" r="r" b="b"/>
              <a:pathLst>
                <a:path w="7008" h="2283" extrusionOk="0">
                  <a:moveTo>
                    <a:pt x="0" y="1393"/>
                  </a:moveTo>
                  <a:cubicBezTo>
                    <a:pt x="2374" y="594"/>
                    <a:pt x="4931" y="891"/>
                    <a:pt x="7008" y="2283"/>
                  </a:cubicBezTo>
                  <a:cubicBezTo>
                    <a:pt x="5296" y="389"/>
                    <a:pt x="2146" y="0"/>
                    <a:pt x="0" y="1393"/>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8"/>
            <p:cNvSpPr/>
            <p:nvPr/>
          </p:nvSpPr>
          <p:spPr>
            <a:xfrm>
              <a:off x="520647" y="1931323"/>
              <a:ext cx="312431" cy="329727"/>
            </a:xfrm>
            <a:custGeom>
              <a:avLst/>
              <a:gdLst/>
              <a:ahLst/>
              <a:cxnLst/>
              <a:rect l="l" t="t" r="r" b="b"/>
              <a:pathLst>
                <a:path w="5365" h="5662" extrusionOk="0">
                  <a:moveTo>
                    <a:pt x="5205" y="92"/>
                  </a:moveTo>
                  <a:cubicBezTo>
                    <a:pt x="5228" y="69"/>
                    <a:pt x="5274" y="69"/>
                    <a:pt x="5274" y="115"/>
                  </a:cubicBezTo>
                  <a:cubicBezTo>
                    <a:pt x="5319" y="823"/>
                    <a:pt x="5365" y="2649"/>
                    <a:pt x="4132" y="4201"/>
                  </a:cubicBezTo>
                  <a:cubicBezTo>
                    <a:pt x="3744" y="4680"/>
                    <a:pt x="3333" y="5023"/>
                    <a:pt x="2945" y="5274"/>
                  </a:cubicBezTo>
                  <a:cubicBezTo>
                    <a:pt x="2923" y="5296"/>
                    <a:pt x="2877" y="5274"/>
                    <a:pt x="2877" y="5228"/>
                  </a:cubicBezTo>
                  <a:cubicBezTo>
                    <a:pt x="2945" y="4680"/>
                    <a:pt x="3014" y="4155"/>
                    <a:pt x="3060" y="3607"/>
                  </a:cubicBezTo>
                  <a:cubicBezTo>
                    <a:pt x="3082" y="3562"/>
                    <a:pt x="3014" y="3539"/>
                    <a:pt x="2991" y="3585"/>
                  </a:cubicBezTo>
                  <a:cubicBezTo>
                    <a:pt x="2603" y="4246"/>
                    <a:pt x="2238" y="4908"/>
                    <a:pt x="1850" y="5593"/>
                  </a:cubicBezTo>
                  <a:cubicBezTo>
                    <a:pt x="1827" y="5616"/>
                    <a:pt x="1758" y="5616"/>
                    <a:pt x="1758" y="5570"/>
                  </a:cubicBezTo>
                  <a:lnTo>
                    <a:pt x="1758" y="3333"/>
                  </a:lnTo>
                  <a:cubicBezTo>
                    <a:pt x="1758" y="3288"/>
                    <a:pt x="1690" y="3265"/>
                    <a:pt x="1690" y="3333"/>
                  </a:cubicBezTo>
                  <a:cubicBezTo>
                    <a:pt x="1074" y="5228"/>
                    <a:pt x="754" y="5662"/>
                    <a:pt x="572" y="5639"/>
                  </a:cubicBezTo>
                  <a:cubicBezTo>
                    <a:pt x="229" y="5570"/>
                    <a:pt x="1" y="3813"/>
                    <a:pt x="572" y="2306"/>
                  </a:cubicBezTo>
                  <a:cubicBezTo>
                    <a:pt x="1005" y="1165"/>
                    <a:pt x="1781" y="435"/>
                    <a:pt x="2306" y="24"/>
                  </a:cubicBezTo>
                  <a:cubicBezTo>
                    <a:pt x="2352" y="1"/>
                    <a:pt x="2398" y="24"/>
                    <a:pt x="2375" y="69"/>
                  </a:cubicBezTo>
                  <a:cubicBezTo>
                    <a:pt x="2306" y="549"/>
                    <a:pt x="2215" y="1028"/>
                    <a:pt x="2124" y="1507"/>
                  </a:cubicBezTo>
                  <a:cubicBezTo>
                    <a:pt x="2124" y="1553"/>
                    <a:pt x="2169" y="1576"/>
                    <a:pt x="2215" y="1553"/>
                  </a:cubicBezTo>
                  <a:cubicBezTo>
                    <a:pt x="2512" y="1302"/>
                    <a:pt x="2831" y="1051"/>
                    <a:pt x="3151" y="800"/>
                  </a:cubicBezTo>
                  <a:cubicBezTo>
                    <a:pt x="3174" y="777"/>
                    <a:pt x="3219" y="800"/>
                    <a:pt x="3219" y="823"/>
                  </a:cubicBezTo>
                  <a:cubicBezTo>
                    <a:pt x="3288" y="1234"/>
                    <a:pt x="3356" y="1644"/>
                    <a:pt x="3425" y="2032"/>
                  </a:cubicBezTo>
                  <a:cubicBezTo>
                    <a:pt x="3425" y="2078"/>
                    <a:pt x="3470" y="2101"/>
                    <a:pt x="3493" y="2055"/>
                  </a:cubicBezTo>
                  <a:cubicBezTo>
                    <a:pt x="4064" y="1416"/>
                    <a:pt x="4634" y="754"/>
                    <a:pt x="5205" y="9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8"/>
            <p:cNvSpPr/>
            <p:nvPr/>
          </p:nvSpPr>
          <p:spPr>
            <a:xfrm>
              <a:off x="1057690" y="1926024"/>
              <a:ext cx="216692" cy="78501"/>
            </a:xfrm>
            <a:custGeom>
              <a:avLst/>
              <a:gdLst/>
              <a:ahLst/>
              <a:cxnLst/>
              <a:rect l="l" t="t" r="r" b="b"/>
              <a:pathLst>
                <a:path w="3721" h="1348" extrusionOk="0">
                  <a:moveTo>
                    <a:pt x="23" y="1051"/>
                  </a:moveTo>
                  <a:cubicBezTo>
                    <a:pt x="0" y="1073"/>
                    <a:pt x="23" y="1119"/>
                    <a:pt x="69" y="1119"/>
                  </a:cubicBezTo>
                  <a:cubicBezTo>
                    <a:pt x="1210" y="1073"/>
                    <a:pt x="1849" y="1165"/>
                    <a:pt x="2237" y="1256"/>
                  </a:cubicBezTo>
                  <a:cubicBezTo>
                    <a:pt x="2329" y="1279"/>
                    <a:pt x="2580" y="1347"/>
                    <a:pt x="2625" y="1256"/>
                  </a:cubicBezTo>
                  <a:cubicBezTo>
                    <a:pt x="2694" y="1142"/>
                    <a:pt x="2488" y="914"/>
                    <a:pt x="2283" y="685"/>
                  </a:cubicBezTo>
                  <a:cubicBezTo>
                    <a:pt x="2260" y="663"/>
                    <a:pt x="2283" y="617"/>
                    <a:pt x="2329" y="617"/>
                  </a:cubicBezTo>
                  <a:lnTo>
                    <a:pt x="3652" y="617"/>
                  </a:lnTo>
                  <a:cubicBezTo>
                    <a:pt x="3698" y="617"/>
                    <a:pt x="3721" y="571"/>
                    <a:pt x="3675" y="548"/>
                  </a:cubicBezTo>
                  <a:cubicBezTo>
                    <a:pt x="3401" y="366"/>
                    <a:pt x="2922" y="69"/>
                    <a:pt x="2260" y="46"/>
                  </a:cubicBezTo>
                  <a:cubicBezTo>
                    <a:pt x="1073" y="1"/>
                    <a:pt x="274" y="777"/>
                    <a:pt x="23" y="105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8"/>
            <p:cNvSpPr/>
            <p:nvPr/>
          </p:nvSpPr>
          <p:spPr>
            <a:xfrm>
              <a:off x="1088263" y="1810369"/>
              <a:ext cx="208714" cy="67844"/>
            </a:xfrm>
            <a:custGeom>
              <a:avLst/>
              <a:gdLst/>
              <a:ahLst/>
              <a:cxnLst/>
              <a:rect l="l" t="t" r="r" b="b"/>
              <a:pathLst>
                <a:path w="3584" h="1165" extrusionOk="0">
                  <a:moveTo>
                    <a:pt x="1415" y="206"/>
                  </a:moveTo>
                  <a:cubicBezTo>
                    <a:pt x="2237" y="1"/>
                    <a:pt x="3173" y="229"/>
                    <a:pt x="3196" y="435"/>
                  </a:cubicBezTo>
                  <a:cubicBezTo>
                    <a:pt x="3196" y="503"/>
                    <a:pt x="3105" y="594"/>
                    <a:pt x="2762" y="731"/>
                  </a:cubicBezTo>
                  <a:cubicBezTo>
                    <a:pt x="2717" y="731"/>
                    <a:pt x="2717" y="800"/>
                    <a:pt x="2762" y="800"/>
                  </a:cubicBezTo>
                  <a:cubicBezTo>
                    <a:pt x="3036" y="891"/>
                    <a:pt x="3310" y="960"/>
                    <a:pt x="3584" y="1028"/>
                  </a:cubicBezTo>
                  <a:cubicBezTo>
                    <a:pt x="2420" y="1074"/>
                    <a:pt x="1233" y="1119"/>
                    <a:pt x="69" y="1165"/>
                  </a:cubicBezTo>
                  <a:cubicBezTo>
                    <a:pt x="23" y="1165"/>
                    <a:pt x="0" y="1119"/>
                    <a:pt x="23" y="1097"/>
                  </a:cubicBezTo>
                  <a:cubicBezTo>
                    <a:pt x="251" y="823"/>
                    <a:pt x="708" y="389"/>
                    <a:pt x="1415" y="20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8"/>
            <p:cNvSpPr/>
            <p:nvPr/>
          </p:nvSpPr>
          <p:spPr>
            <a:xfrm>
              <a:off x="758595" y="2985435"/>
              <a:ext cx="541061" cy="737779"/>
            </a:xfrm>
            <a:custGeom>
              <a:avLst/>
              <a:gdLst/>
              <a:ahLst/>
              <a:cxnLst/>
              <a:rect l="l" t="t" r="r" b="b"/>
              <a:pathLst>
                <a:path w="9291" h="12669" extrusionOk="0">
                  <a:moveTo>
                    <a:pt x="1758" y="480"/>
                  </a:moveTo>
                  <a:cubicBezTo>
                    <a:pt x="1553" y="594"/>
                    <a:pt x="1073" y="936"/>
                    <a:pt x="663" y="2032"/>
                  </a:cubicBezTo>
                  <a:cubicBezTo>
                    <a:pt x="1" y="3812"/>
                    <a:pt x="366" y="5501"/>
                    <a:pt x="526" y="6140"/>
                  </a:cubicBezTo>
                  <a:cubicBezTo>
                    <a:pt x="1210" y="8971"/>
                    <a:pt x="3310" y="10454"/>
                    <a:pt x="3995" y="10911"/>
                  </a:cubicBezTo>
                  <a:cubicBezTo>
                    <a:pt x="5045" y="11573"/>
                    <a:pt x="6757" y="12668"/>
                    <a:pt x="7967" y="11870"/>
                  </a:cubicBezTo>
                  <a:cubicBezTo>
                    <a:pt x="9154" y="11094"/>
                    <a:pt x="9291" y="8834"/>
                    <a:pt x="8400" y="7875"/>
                  </a:cubicBezTo>
                  <a:cubicBezTo>
                    <a:pt x="7944" y="7396"/>
                    <a:pt x="7601" y="7647"/>
                    <a:pt x="6780" y="7190"/>
                  </a:cubicBezTo>
                  <a:cubicBezTo>
                    <a:pt x="5433" y="6437"/>
                    <a:pt x="4520" y="4817"/>
                    <a:pt x="4360" y="3356"/>
                  </a:cubicBezTo>
                  <a:cubicBezTo>
                    <a:pt x="4155" y="1849"/>
                    <a:pt x="4817" y="1187"/>
                    <a:pt x="4269" y="594"/>
                  </a:cubicBezTo>
                  <a:cubicBezTo>
                    <a:pt x="3744" y="0"/>
                    <a:pt x="2534" y="0"/>
                    <a:pt x="1758" y="4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8"/>
            <p:cNvSpPr/>
            <p:nvPr/>
          </p:nvSpPr>
          <p:spPr>
            <a:xfrm>
              <a:off x="1195940" y="3374911"/>
              <a:ext cx="341665" cy="275219"/>
            </a:xfrm>
            <a:custGeom>
              <a:avLst/>
              <a:gdLst/>
              <a:ahLst/>
              <a:cxnLst/>
              <a:rect l="l" t="t" r="r" b="b"/>
              <a:pathLst>
                <a:path w="5867" h="4726" extrusionOk="0">
                  <a:moveTo>
                    <a:pt x="5433" y="3104"/>
                  </a:moveTo>
                  <a:cubicBezTo>
                    <a:pt x="5501" y="3013"/>
                    <a:pt x="5866" y="2602"/>
                    <a:pt x="5775" y="2465"/>
                  </a:cubicBezTo>
                  <a:cubicBezTo>
                    <a:pt x="5729" y="2397"/>
                    <a:pt x="5592" y="2397"/>
                    <a:pt x="5478" y="2420"/>
                  </a:cubicBezTo>
                  <a:cubicBezTo>
                    <a:pt x="5204" y="2648"/>
                    <a:pt x="4862" y="2808"/>
                    <a:pt x="4497" y="2853"/>
                  </a:cubicBezTo>
                  <a:cubicBezTo>
                    <a:pt x="4885" y="2694"/>
                    <a:pt x="5250" y="2511"/>
                    <a:pt x="5570" y="2283"/>
                  </a:cubicBezTo>
                  <a:cubicBezTo>
                    <a:pt x="5729" y="2054"/>
                    <a:pt x="5729" y="1849"/>
                    <a:pt x="5661" y="1758"/>
                  </a:cubicBezTo>
                  <a:cubicBezTo>
                    <a:pt x="5638" y="1758"/>
                    <a:pt x="5570" y="1689"/>
                    <a:pt x="5410" y="1712"/>
                  </a:cubicBezTo>
                  <a:cubicBezTo>
                    <a:pt x="5113" y="2009"/>
                    <a:pt x="4702" y="2214"/>
                    <a:pt x="4269" y="2260"/>
                  </a:cubicBezTo>
                  <a:cubicBezTo>
                    <a:pt x="4725" y="2100"/>
                    <a:pt x="5113" y="1872"/>
                    <a:pt x="5478" y="1575"/>
                  </a:cubicBezTo>
                  <a:cubicBezTo>
                    <a:pt x="5661" y="1347"/>
                    <a:pt x="5638" y="1073"/>
                    <a:pt x="5524" y="982"/>
                  </a:cubicBezTo>
                  <a:cubicBezTo>
                    <a:pt x="5433" y="913"/>
                    <a:pt x="5273" y="936"/>
                    <a:pt x="5113" y="1005"/>
                  </a:cubicBezTo>
                  <a:cubicBezTo>
                    <a:pt x="5113" y="1005"/>
                    <a:pt x="5113" y="1005"/>
                    <a:pt x="5113" y="982"/>
                  </a:cubicBezTo>
                  <a:cubicBezTo>
                    <a:pt x="4816" y="1370"/>
                    <a:pt x="4337" y="1621"/>
                    <a:pt x="3835" y="1689"/>
                  </a:cubicBezTo>
                  <a:cubicBezTo>
                    <a:pt x="4314" y="1507"/>
                    <a:pt x="4725" y="1278"/>
                    <a:pt x="5113" y="959"/>
                  </a:cubicBezTo>
                  <a:cubicBezTo>
                    <a:pt x="5182" y="822"/>
                    <a:pt x="5296" y="388"/>
                    <a:pt x="5136" y="228"/>
                  </a:cubicBezTo>
                  <a:cubicBezTo>
                    <a:pt x="4953" y="69"/>
                    <a:pt x="4565" y="251"/>
                    <a:pt x="4177" y="434"/>
                  </a:cubicBezTo>
                  <a:cubicBezTo>
                    <a:pt x="3858" y="594"/>
                    <a:pt x="3401" y="822"/>
                    <a:pt x="2922" y="1256"/>
                  </a:cubicBezTo>
                  <a:cubicBezTo>
                    <a:pt x="2967" y="1027"/>
                    <a:pt x="3150" y="114"/>
                    <a:pt x="2899" y="23"/>
                  </a:cubicBezTo>
                  <a:cubicBezTo>
                    <a:pt x="2899" y="0"/>
                    <a:pt x="2876" y="0"/>
                    <a:pt x="2853" y="0"/>
                  </a:cubicBezTo>
                  <a:cubicBezTo>
                    <a:pt x="2648" y="0"/>
                    <a:pt x="2328" y="388"/>
                    <a:pt x="2191" y="548"/>
                  </a:cubicBezTo>
                  <a:cubicBezTo>
                    <a:pt x="1849" y="959"/>
                    <a:pt x="1666" y="1393"/>
                    <a:pt x="1575" y="1712"/>
                  </a:cubicBezTo>
                  <a:cubicBezTo>
                    <a:pt x="1210" y="1689"/>
                    <a:pt x="868" y="1689"/>
                    <a:pt x="525" y="1689"/>
                  </a:cubicBezTo>
                  <a:cubicBezTo>
                    <a:pt x="388" y="1895"/>
                    <a:pt x="0" y="2488"/>
                    <a:pt x="0" y="3356"/>
                  </a:cubicBezTo>
                  <a:cubicBezTo>
                    <a:pt x="0" y="3995"/>
                    <a:pt x="228" y="4474"/>
                    <a:pt x="365" y="4725"/>
                  </a:cubicBezTo>
                  <a:cubicBezTo>
                    <a:pt x="2374" y="4520"/>
                    <a:pt x="3880" y="4154"/>
                    <a:pt x="4542" y="3812"/>
                  </a:cubicBezTo>
                  <a:cubicBezTo>
                    <a:pt x="5022" y="3561"/>
                    <a:pt x="5364" y="3173"/>
                    <a:pt x="5433" y="3104"/>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8"/>
            <p:cNvSpPr/>
            <p:nvPr/>
          </p:nvSpPr>
          <p:spPr>
            <a:xfrm>
              <a:off x="1419213" y="3430700"/>
              <a:ext cx="74541" cy="42628"/>
            </a:xfrm>
            <a:custGeom>
              <a:avLst/>
              <a:gdLst/>
              <a:ahLst/>
              <a:cxnLst/>
              <a:rect l="l" t="t" r="r" b="b"/>
              <a:pathLst>
                <a:path w="1280" h="732" extrusionOk="0">
                  <a:moveTo>
                    <a:pt x="1279" y="24"/>
                  </a:moveTo>
                  <a:cubicBezTo>
                    <a:pt x="1279" y="24"/>
                    <a:pt x="1279" y="24"/>
                    <a:pt x="1279" y="1"/>
                  </a:cubicBezTo>
                  <a:cubicBezTo>
                    <a:pt x="891" y="320"/>
                    <a:pt x="480" y="549"/>
                    <a:pt x="1" y="731"/>
                  </a:cubicBezTo>
                  <a:cubicBezTo>
                    <a:pt x="503" y="663"/>
                    <a:pt x="982" y="412"/>
                    <a:pt x="1279" y="2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8"/>
            <p:cNvSpPr/>
            <p:nvPr/>
          </p:nvSpPr>
          <p:spPr>
            <a:xfrm>
              <a:off x="1444487" y="3466631"/>
              <a:ext cx="70523" cy="39891"/>
            </a:xfrm>
            <a:custGeom>
              <a:avLst/>
              <a:gdLst/>
              <a:ahLst/>
              <a:cxnLst/>
              <a:rect l="l" t="t" r="r" b="b"/>
              <a:pathLst>
                <a:path w="1211" h="685" extrusionOk="0">
                  <a:moveTo>
                    <a:pt x="1142" y="137"/>
                  </a:moveTo>
                  <a:cubicBezTo>
                    <a:pt x="1142" y="137"/>
                    <a:pt x="1119" y="137"/>
                    <a:pt x="1119" y="137"/>
                  </a:cubicBezTo>
                  <a:cubicBezTo>
                    <a:pt x="1165" y="91"/>
                    <a:pt x="1187" y="46"/>
                    <a:pt x="1210" y="0"/>
                  </a:cubicBezTo>
                  <a:cubicBezTo>
                    <a:pt x="845" y="297"/>
                    <a:pt x="434" y="525"/>
                    <a:pt x="1" y="685"/>
                  </a:cubicBezTo>
                  <a:cubicBezTo>
                    <a:pt x="434" y="639"/>
                    <a:pt x="845" y="434"/>
                    <a:pt x="1142" y="13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8"/>
            <p:cNvSpPr/>
            <p:nvPr/>
          </p:nvSpPr>
          <p:spPr>
            <a:xfrm>
              <a:off x="1457764" y="3507803"/>
              <a:ext cx="62544" cy="33310"/>
            </a:xfrm>
            <a:custGeom>
              <a:avLst/>
              <a:gdLst/>
              <a:ahLst/>
              <a:cxnLst/>
              <a:rect l="l" t="t" r="r" b="b"/>
              <a:pathLst>
                <a:path w="1074" h="572" extrusionOk="0">
                  <a:moveTo>
                    <a:pt x="982" y="138"/>
                  </a:moveTo>
                  <a:cubicBezTo>
                    <a:pt x="982" y="138"/>
                    <a:pt x="959" y="161"/>
                    <a:pt x="959" y="161"/>
                  </a:cubicBezTo>
                  <a:cubicBezTo>
                    <a:pt x="1005" y="92"/>
                    <a:pt x="1051" y="46"/>
                    <a:pt x="1074" y="1"/>
                  </a:cubicBezTo>
                  <a:cubicBezTo>
                    <a:pt x="754" y="229"/>
                    <a:pt x="389" y="434"/>
                    <a:pt x="1" y="571"/>
                  </a:cubicBezTo>
                  <a:cubicBezTo>
                    <a:pt x="366" y="526"/>
                    <a:pt x="708" y="366"/>
                    <a:pt x="982" y="1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8"/>
            <p:cNvSpPr/>
            <p:nvPr/>
          </p:nvSpPr>
          <p:spPr>
            <a:xfrm>
              <a:off x="1078946" y="3417422"/>
              <a:ext cx="109074" cy="273879"/>
            </a:xfrm>
            <a:custGeom>
              <a:avLst/>
              <a:gdLst/>
              <a:ahLst/>
              <a:cxnLst/>
              <a:rect l="l" t="t" r="r" b="b"/>
              <a:pathLst>
                <a:path w="1873" h="4703" extrusionOk="0">
                  <a:moveTo>
                    <a:pt x="1872" y="23"/>
                  </a:moveTo>
                  <a:cubicBezTo>
                    <a:pt x="1849" y="1"/>
                    <a:pt x="1849" y="1"/>
                    <a:pt x="1849" y="1"/>
                  </a:cubicBezTo>
                  <a:cubicBezTo>
                    <a:pt x="845" y="1165"/>
                    <a:pt x="46" y="2831"/>
                    <a:pt x="822" y="4292"/>
                  </a:cubicBezTo>
                  <a:cubicBezTo>
                    <a:pt x="891" y="4429"/>
                    <a:pt x="982" y="4566"/>
                    <a:pt x="1096" y="4703"/>
                  </a:cubicBezTo>
                  <a:cubicBezTo>
                    <a:pt x="1096" y="4703"/>
                    <a:pt x="1096" y="4703"/>
                    <a:pt x="1096" y="4703"/>
                  </a:cubicBezTo>
                  <a:cubicBezTo>
                    <a:pt x="1" y="3242"/>
                    <a:pt x="822" y="1324"/>
                    <a:pt x="1872"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8"/>
            <p:cNvSpPr/>
            <p:nvPr/>
          </p:nvSpPr>
          <p:spPr>
            <a:xfrm>
              <a:off x="1112198" y="2710275"/>
              <a:ext cx="198115" cy="95797"/>
            </a:xfrm>
            <a:custGeom>
              <a:avLst/>
              <a:gdLst/>
              <a:ahLst/>
              <a:cxnLst/>
              <a:rect l="l" t="t" r="r" b="b"/>
              <a:pathLst>
                <a:path w="3402" h="1645" extrusionOk="0">
                  <a:moveTo>
                    <a:pt x="1689" y="46"/>
                  </a:moveTo>
                  <a:cubicBezTo>
                    <a:pt x="776" y="138"/>
                    <a:pt x="206" y="868"/>
                    <a:pt x="0" y="1188"/>
                  </a:cubicBezTo>
                  <a:cubicBezTo>
                    <a:pt x="343" y="1370"/>
                    <a:pt x="639" y="1439"/>
                    <a:pt x="753" y="1461"/>
                  </a:cubicBezTo>
                  <a:cubicBezTo>
                    <a:pt x="1050" y="1507"/>
                    <a:pt x="1895" y="1644"/>
                    <a:pt x="2716" y="1142"/>
                  </a:cubicBezTo>
                  <a:cubicBezTo>
                    <a:pt x="2945" y="1028"/>
                    <a:pt x="3173" y="822"/>
                    <a:pt x="3401" y="594"/>
                  </a:cubicBezTo>
                  <a:cubicBezTo>
                    <a:pt x="3264" y="480"/>
                    <a:pt x="3082" y="366"/>
                    <a:pt x="2876" y="252"/>
                  </a:cubicBezTo>
                  <a:cubicBezTo>
                    <a:pt x="2762" y="206"/>
                    <a:pt x="2283" y="1"/>
                    <a:pt x="168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8"/>
            <p:cNvSpPr/>
            <p:nvPr/>
          </p:nvSpPr>
          <p:spPr>
            <a:xfrm>
              <a:off x="1069628" y="2592000"/>
              <a:ext cx="208772" cy="83800"/>
            </a:xfrm>
            <a:custGeom>
              <a:avLst/>
              <a:gdLst/>
              <a:ahLst/>
              <a:cxnLst/>
              <a:rect l="l" t="t" r="r" b="b"/>
              <a:pathLst>
                <a:path w="3585" h="1439" extrusionOk="0">
                  <a:moveTo>
                    <a:pt x="2900" y="1096"/>
                  </a:moveTo>
                  <a:cubicBezTo>
                    <a:pt x="3128" y="1004"/>
                    <a:pt x="3402" y="868"/>
                    <a:pt x="3516" y="548"/>
                  </a:cubicBezTo>
                  <a:cubicBezTo>
                    <a:pt x="3584" y="343"/>
                    <a:pt x="3539" y="137"/>
                    <a:pt x="3493" y="0"/>
                  </a:cubicBezTo>
                  <a:cubicBezTo>
                    <a:pt x="3128" y="137"/>
                    <a:pt x="2922" y="639"/>
                    <a:pt x="2306" y="753"/>
                  </a:cubicBezTo>
                  <a:cubicBezTo>
                    <a:pt x="1462" y="913"/>
                    <a:pt x="1096" y="183"/>
                    <a:pt x="366" y="434"/>
                  </a:cubicBezTo>
                  <a:cubicBezTo>
                    <a:pt x="229" y="479"/>
                    <a:pt x="115" y="548"/>
                    <a:pt x="1" y="616"/>
                  </a:cubicBezTo>
                  <a:cubicBezTo>
                    <a:pt x="275" y="822"/>
                    <a:pt x="663" y="1073"/>
                    <a:pt x="1211" y="1210"/>
                  </a:cubicBezTo>
                  <a:cubicBezTo>
                    <a:pt x="1507" y="1278"/>
                    <a:pt x="2215" y="1438"/>
                    <a:pt x="2900" y="10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8"/>
            <p:cNvSpPr/>
            <p:nvPr/>
          </p:nvSpPr>
          <p:spPr>
            <a:xfrm>
              <a:off x="1108180" y="2682380"/>
              <a:ext cx="219371" cy="97078"/>
            </a:xfrm>
            <a:custGeom>
              <a:avLst/>
              <a:gdLst/>
              <a:ahLst/>
              <a:cxnLst/>
              <a:rect l="l" t="t" r="r" b="b"/>
              <a:pathLst>
                <a:path w="3767" h="1667" extrusionOk="0">
                  <a:moveTo>
                    <a:pt x="1598" y="639"/>
                  </a:moveTo>
                  <a:cubicBezTo>
                    <a:pt x="2603" y="457"/>
                    <a:pt x="3333" y="982"/>
                    <a:pt x="3470" y="1073"/>
                  </a:cubicBezTo>
                  <a:cubicBezTo>
                    <a:pt x="3470" y="1073"/>
                    <a:pt x="3470" y="1073"/>
                    <a:pt x="3470" y="1073"/>
                  </a:cubicBezTo>
                  <a:cubicBezTo>
                    <a:pt x="3561" y="936"/>
                    <a:pt x="3676" y="799"/>
                    <a:pt x="3767" y="685"/>
                  </a:cubicBezTo>
                  <a:cubicBezTo>
                    <a:pt x="3767" y="662"/>
                    <a:pt x="3767" y="662"/>
                    <a:pt x="3767" y="662"/>
                  </a:cubicBezTo>
                  <a:cubicBezTo>
                    <a:pt x="2352" y="0"/>
                    <a:pt x="937" y="137"/>
                    <a:pt x="320" y="890"/>
                  </a:cubicBezTo>
                  <a:cubicBezTo>
                    <a:pt x="229" y="1027"/>
                    <a:pt x="69" y="1256"/>
                    <a:pt x="1" y="1621"/>
                  </a:cubicBezTo>
                  <a:cubicBezTo>
                    <a:pt x="24" y="1644"/>
                    <a:pt x="46" y="1644"/>
                    <a:pt x="69" y="1667"/>
                  </a:cubicBezTo>
                  <a:cubicBezTo>
                    <a:pt x="275" y="1370"/>
                    <a:pt x="754" y="799"/>
                    <a:pt x="1598" y="639"/>
                  </a:cubicBezTo>
                  <a:close/>
                </a:path>
              </a:pathLst>
            </a:custGeom>
            <a:solidFill>
              <a:srgbClr val="FEF7EA">
                <a:alpha val="30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8"/>
            <p:cNvSpPr/>
            <p:nvPr/>
          </p:nvSpPr>
          <p:spPr>
            <a:xfrm>
              <a:off x="62104" y="2021762"/>
              <a:ext cx="414750" cy="745757"/>
            </a:xfrm>
            <a:custGeom>
              <a:avLst/>
              <a:gdLst/>
              <a:ahLst/>
              <a:cxnLst/>
              <a:rect l="l" t="t" r="r" b="b"/>
              <a:pathLst>
                <a:path w="7122" h="12806" extrusionOk="0">
                  <a:moveTo>
                    <a:pt x="3127" y="8879"/>
                  </a:moveTo>
                  <a:cubicBezTo>
                    <a:pt x="3287" y="6962"/>
                    <a:pt x="1666" y="5980"/>
                    <a:pt x="2077" y="3721"/>
                  </a:cubicBezTo>
                  <a:cubicBezTo>
                    <a:pt x="2123" y="3355"/>
                    <a:pt x="2397" y="2009"/>
                    <a:pt x="3561" y="1119"/>
                  </a:cubicBezTo>
                  <a:cubicBezTo>
                    <a:pt x="5045" y="0"/>
                    <a:pt x="6848" y="434"/>
                    <a:pt x="7122" y="502"/>
                  </a:cubicBezTo>
                  <a:lnTo>
                    <a:pt x="7122" y="502"/>
                  </a:lnTo>
                  <a:cubicBezTo>
                    <a:pt x="6460" y="297"/>
                    <a:pt x="5843" y="274"/>
                    <a:pt x="5524" y="274"/>
                  </a:cubicBezTo>
                  <a:cubicBezTo>
                    <a:pt x="5455" y="274"/>
                    <a:pt x="5410" y="274"/>
                    <a:pt x="5364" y="274"/>
                  </a:cubicBezTo>
                  <a:cubicBezTo>
                    <a:pt x="4816" y="297"/>
                    <a:pt x="3744" y="342"/>
                    <a:pt x="2716" y="1073"/>
                  </a:cubicBezTo>
                  <a:cubicBezTo>
                    <a:pt x="2557" y="1187"/>
                    <a:pt x="1598" y="1917"/>
                    <a:pt x="1187" y="3218"/>
                  </a:cubicBezTo>
                  <a:cubicBezTo>
                    <a:pt x="320" y="6026"/>
                    <a:pt x="3173" y="7989"/>
                    <a:pt x="2146" y="9701"/>
                  </a:cubicBezTo>
                  <a:cubicBezTo>
                    <a:pt x="1895" y="10089"/>
                    <a:pt x="1141" y="10956"/>
                    <a:pt x="274" y="12189"/>
                  </a:cubicBezTo>
                  <a:cubicBezTo>
                    <a:pt x="183" y="12303"/>
                    <a:pt x="0" y="12600"/>
                    <a:pt x="91" y="12805"/>
                  </a:cubicBezTo>
                  <a:cubicBezTo>
                    <a:pt x="2488" y="11230"/>
                    <a:pt x="3036" y="9838"/>
                    <a:pt x="3127" y="887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8"/>
            <p:cNvSpPr/>
            <p:nvPr/>
          </p:nvSpPr>
          <p:spPr>
            <a:xfrm>
              <a:off x="397072" y="1734606"/>
              <a:ext cx="1180423" cy="590270"/>
            </a:xfrm>
            <a:custGeom>
              <a:avLst/>
              <a:gdLst/>
              <a:ahLst/>
              <a:cxnLst/>
              <a:rect l="l" t="t" r="r" b="b"/>
              <a:pathLst>
                <a:path w="20270" h="10136" extrusionOk="0">
                  <a:moveTo>
                    <a:pt x="20201" y="5022"/>
                  </a:moveTo>
                  <a:cubicBezTo>
                    <a:pt x="19949" y="4269"/>
                    <a:pt x="19539" y="3425"/>
                    <a:pt x="18991" y="2763"/>
                  </a:cubicBezTo>
                  <a:cubicBezTo>
                    <a:pt x="17621" y="1074"/>
                    <a:pt x="15407" y="275"/>
                    <a:pt x="13353" y="275"/>
                  </a:cubicBezTo>
                  <a:cubicBezTo>
                    <a:pt x="13102" y="275"/>
                    <a:pt x="12851" y="298"/>
                    <a:pt x="12600" y="320"/>
                  </a:cubicBezTo>
                  <a:cubicBezTo>
                    <a:pt x="10637" y="503"/>
                    <a:pt x="9244" y="1416"/>
                    <a:pt x="8582" y="1895"/>
                  </a:cubicBezTo>
                  <a:cubicBezTo>
                    <a:pt x="8057" y="1827"/>
                    <a:pt x="7304" y="1758"/>
                    <a:pt x="6414" y="1850"/>
                  </a:cubicBezTo>
                  <a:cubicBezTo>
                    <a:pt x="5889" y="1895"/>
                    <a:pt x="4725" y="2055"/>
                    <a:pt x="3492" y="2763"/>
                  </a:cubicBezTo>
                  <a:cubicBezTo>
                    <a:pt x="3333" y="2854"/>
                    <a:pt x="1781" y="3790"/>
                    <a:pt x="845" y="5525"/>
                  </a:cubicBezTo>
                  <a:cubicBezTo>
                    <a:pt x="0" y="7122"/>
                    <a:pt x="0" y="8789"/>
                    <a:pt x="251" y="10135"/>
                  </a:cubicBezTo>
                  <a:cubicBezTo>
                    <a:pt x="251" y="9199"/>
                    <a:pt x="411" y="7716"/>
                    <a:pt x="1256" y="6209"/>
                  </a:cubicBezTo>
                  <a:cubicBezTo>
                    <a:pt x="3424" y="2329"/>
                    <a:pt x="8149" y="1941"/>
                    <a:pt x="8582" y="1895"/>
                  </a:cubicBezTo>
                  <a:cubicBezTo>
                    <a:pt x="12166" y="1"/>
                    <a:pt x="16138" y="366"/>
                    <a:pt x="18375" y="2603"/>
                  </a:cubicBezTo>
                  <a:cubicBezTo>
                    <a:pt x="19835" y="4087"/>
                    <a:pt x="20132" y="5958"/>
                    <a:pt x="20223" y="6871"/>
                  </a:cubicBezTo>
                  <a:cubicBezTo>
                    <a:pt x="20269" y="6186"/>
                    <a:pt x="20246" y="5570"/>
                    <a:pt x="20201" y="502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8"/>
            <p:cNvSpPr/>
            <p:nvPr/>
          </p:nvSpPr>
          <p:spPr>
            <a:xfrm>
              <a:off x="443602" y="2431154"/>
              <a:ext cx="196776" cy="260602"/>
            </a:xfrm>
            <a:custGeom>
              <a:avLst/>
              <a:gdLst/>
              <a:ahLst/>
              <a:cxnLst/>
              <a:rect l="l" t="t" r="r" b="b"/>
              <a:pathLst>
                <a:path w="3379" h="4475" extrusionOk="0">
                  <a:moveTo>
                    <a:pt x="1027" y="3630"/>
                  </a:moveTo>
                  <a:cubicBezTo>
                    <a:pt x="2054" y="4474"/>
                    <a:pt x="3333" y="3995"/>
                    <a:pt x="3378" y="3995"/>
                  </a:cubicBezTo>
                  <a:lnTo>
                    <a:pt x="3333" y="1347"/>
                  </a:lnTo>
                  <a:cubicBezTo>
                    <a:pt x="3036" y="525"/>
                    <a:pt x="2328" y="0"/>
                    <a:pt x="1666" y="0"/>
                  </a:cubicBezTo>
                  <a:cubicBezTo>
                    <a:pt x="1575" y="0"/>
                    <a:pt x="1507" y="23"/>
                    <a:pt x="1438" y="23"/>
                  </a:cubicBezTo>
                  <a:cubicBezTo>
                    <a:pt x="571" y="183"/>
                    <a:pt x="251" y="1233"/>
                    <a:pt x="228" y="1347"/>
                  </a:cubicBezTo>
                  <a:cubicBezTo>
                    <a:pt x="0" y="2214"/>
                    <a:pt x="388" y="3127"/>
                    <a:pt x="1027" y="3630"/>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8"/>
            <p:cNvSpPr/>
            <p:nvPr/>
          </p:nvSpPr>
          <p:spPr>
            <a:xfrm>
              <a:off x="484774" y="2482984"/>
              <a:ext cx="128991" cy="130330"/>
            </a:xfrm>
            <a:custGeom>
              <a:avLst/>
              <a:gdLst/>
              <a:ahLst/>
              <a:cxnLst/>
              <a:rect l="l" t="t" r="r" b="b"/>
              <a:pathLst>
                <a:path w="2215" h="2238" extrusionOk="0">
                  <a:moveTo>
                    <a:pt x="92" y="868"/>
                  </a:moveTo>
                  <a:cubicBezTo>
                    <a:pt x="160" y="525"/>
                    <a:pt x="457" y="206"/>
                    <a:pt x="800" y="115"/>
                  </a:cubicBezTo>
                  <a:cubicBezTo>
                    <a:pt x="1347" y="0"/>
                    <a:pt x="1986" y="366"/>
                    <a:pt x="2215" y="1073"/>
                  </a:cubicBezTo>
                  <a:cubicBezTo>
                    <a:pt x="1895" y="936"/>
                    <a:pt x="1530" y="1005"/>
                    <a:pt x="1324" y="1279"/>
                  </a:cubicBezTo>
                  <a:cubicBezTo>
                    <a:pt x="1096" y="1553"/>
                    <a:pt x="1096" y="1963"/>
                    <a:pt x="1347" y="2237"/>
                  </a:cubicBezTo>
                  <a:cubicBezTo>
                    <a:pt x="480" y="2100"/>
                    <a:pt x="1" y="1416"/>
                    <a:pt x="92" y="868"/>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8"/>
            <p:cNvSpPr/>
            <p:nvPr/>
          </p:nvSpPr>
          <p:spPr>
            <a:xfrm>
              <a:off x="479474" y="2467027"/>
              <a:ext cx="139589" cy="148907"/>
            </a:xfrm>
            <a:custGeom>
              <a:avLst/>
              <a:gdLst/>
              <a:ahLst/>
              <a:cxnLst/>
              <a:rect l="l" t="t" r="r" b="b"/>
              <a:pathLst>
                <a:path w="2397" h="2557" extrusionOk="0">
                  <a:moveTo>
                    <a:pt x="0" y="1416"/>
                  </a:moveTo>
                  <a:cubicBezTo>
                    <a:pt x="343" y="183"/>
                    <a:pt x="1872" y="206"/>
                    <a:pt x="2237" y="1416"/>
                  </a:cubicBezTo>
                  <a:lnTo>
                    <a:pt x="2329" y="1324"/>
                  </a:lnTo>
                  <a:cubicBezTo>
                    <a:pt x="1552" y="982"/>
                    <a:pt x="822" y="1941"/>
                    <a:pt x="1438" y="2557"/>
                  </a:cubicBezTo>
                  <a:cubicBezTo>
                    <a:pt x="982" y="1964"/>
                    <a:pt x="1575" y="1142"/>
                    <a:pt x="2260" y="1461"/>
                  </a:cubicBezTo>
                  <a:cubicBezTo>
                    <a:pt x="2329" y="1484"/>
                    <a:pt x="2397" y="1439"/>
                    <a:pt x="2374" y="1370"/>
                  </a:cubicBezTo>
                  <a:cubicBezTo>
                    <a:pt x="2032" y="46"/>
                    <a:pt x="206" y="1"/>
                    <a:pt x="0" y="141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2" name="Google Shape;2472;p38"/>
          <p:cNvSpPr txBox="1">
            <a:spLocks noGrp="1"/>
          </p:cNvSpPr>
          <p:nvPr>
            <p:ph type="ctrTitle"/>
          </p:nvPr>
        </p:nvSpPr>
        <p:spPr>
          <a:xfrm>
            <a:off x="1622498" y="1340402"/>
            <a:ext cx="5878500" cy="218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600" b="1" dirty="0">
                <a:solidFill>
                  <a:schemeClr val="dk1"/>
                </a:solidFill>
              </a:rPr>
              <a:t>Descriptive Text</a:t>
            </a:r>
            <a:endParaRPr sz="6600" b="1" dirty="0">
              <a:solidFill>
                <a:schemeClr val="dk1"/>
              </a:solidFill>
            </a:endParaRPr>
          </a:p>
        </p:txBody>
      </p:sp>
      <p:sp>
        <p:nvSpPr>
          <p:cNvPr id="2473" name="Google Shape;2473;p38"/>
          <p:cNvSpPr txBox="1">
            <a:spLocks noGrp="1"/>
          </p:cNvSpPr>
          <p:nvPr>
            <p:ph type="subTitle" idx="1"/>
          </p:nvPr>
        </p:nvSpPr>
        <p:spPr>
          <a:xfrm>
            <a:off x="1667072" y="2954081"/>
            <a:ext cx="5878500" cy="45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Bahnschrift Light" panose="020B0502040204020203" pitchFamily="34" charset="0"/>
              </a:rPr>
              <a:t>Created by : Finka Ayu Fitriani, S.Pd</a:t>
            </a:r>
            <a:endParaRPr dirty="0">
              <a:solidFill>
                <a:schemeClr val="dk1"/>
              </a:solidFill>
              <a:latin typeface="Bahnschrift Light" panose="020B0502040204020203"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472"/>
                                        </p:tgtEl>
                                        <p:attrNameLst>
                                          <p:attrName>style.visibility</p:attrName>
                                        </p:attrNameLst>
                                      </p:cBhvr>
                                      <p:to>
                                        <p:strVal val="visible"/>
                                      </p:to>
                                    </p:set>
                                    <p:anim calcmode="lin" valueType="num">
                                      <p:cBhvr>
                                        <p:cTn id="7" dur="500" fill="hold"/>
                                        <p:tgtEl>
                                          <p:spTgt spid="2472"/>
                                        </p:tgtEl>
                                        <p:attrNameLst>
                                          <p:attrName>ppt_w</p:attrName>
                                        </p:attrNameLst>
                                      </p:cBhvr>
                                      <p:tavLst>
                                        <p:tav tm="0">
                                          <p:val>
                                            <p:fltVal val="0"/>
                                          </p:val>
                                        </p:tav>
                                        <p:tav tm="100000">
                                          <p:val>
                                            <p:strVal val="#ppt_w"/>
                                          </p:val>
                                        </p:tav>
                                      </p:tavLst>
                                    </p:anim>
                                    <p:anim calcmode="lin" valueType="num">
                                      <p:cBhvr>
                                        <p:cTn id="8" dur="500" fill="hold"/>
                                        <p:tgtEl>
                                          <p:spTgt spid="247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7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2" name="Google Shape;2732;p41"/>
          <p:cNvSpPr txBox="1">
            <a:spLocks noGrp="1"/>
          </p:cNvSpPr>
          <p:nvPr>
            <p:ph type="title"/>
          </p:nvPr>
        </p:nvSpPr>
        <p:spPr>
          <a:xfrm>
            <a:off x="1876000" y="2275482"/>
            <a:ext cx="5748927" cy="3080224"/>
          </a:xfrm>
          <a:prstGeom prst="rect">
            <a:avLst/>
          </a:prstGeom>
        </p:spPr>
        <p:txBody>
          <a:bodyPr spcFirstLastPara="1" wrap="square" lIns="91425" tIns="91425" rIns="91425" bIns="91425" anchor="b" anchorCtr="0">
            <a:noAutofit/>
          </a:bodyPr>
          <a:lstStyle/>
          <a:p>
            <a:pPr algn="l"/>
            <a:r>
              <a:rPr lang="en-US" sz="1800" dirty="0">
                <a:solidFill>
                  <a:schemeClr val="accent1">
                    <a:lumMod val="25000"/>
                  </a:schemeClr>
                </a:solidFill>
              </a:rPr>
              <a:t>At the end of the learning process, the students have to be able to :</a:t>
            </a:r>
            <a:br>
              <a:rPr lang="en-US" sz="1800" dirty="0">
                <a:solidFill>
                  <a:schemeClr val="accent1">
                    <a:lumMod val="25000"/>
                  </a:schemeClr>
                </a:solidFill>
              </a:rPr>
            </a:br>
            <a:br>
              <a:rPr lang="en-US" sz="1800" dirty="0">
                <a:solidFill>
                  <a:schemeClr val="accent1">
                    <a:lumMod val="25000"/>
                  </a:schemeClr>
                </a:solidFill>
              </a:rPr>
            </a:br>
            <a:r>
              <a:rPr lang="en-US" sz="1800" dirty="0">
                <a:solidFill>
                  <a:schemeClr val="accent1">
                    <a:lumMod val="25000"/>
                  </a:schemeClr>
                </a:solidFill>
              </a:rPr>
              <a:t>1. </a:t>
            </a:r>
            <a:r>
              <a:rPr lang="en-US" sz="1800" dirty="0">
                <a:solidFill>
                  <a:srgbClr val="0070C0"/>
                </a:solidFill>
              </a:rPr>
              <a:t>identify</a:t>
            </a:r>
            <a:r>
              <a:rPr lang="en-US" sz="1800" dirty="0">
                <a:solidFill>
                  <a:schemeClr val="accent1">
                    <a:lumMod val="25000"/>
                  </a:schemeClr>
                </a:solidFill>
              </a:rPr>
              <a:t> the social function, text structure and language </a:t>
            </a:r>
            <a:br>
              <a:rPr lang="en-US" sz="1800" dirty="0">
                <a:solidFill>
                  <a:schemeClr val="accent1">
                    <a:lumMod val="25000"/>
                  </a:schemeClr>
                </a:solidFill>
              </a:rPr>
            </a:br>
            <a:r>
              <a:rPr lang="en-US" sz="1800" dirty="0">
                <a:solidFill>
                  <a:schemeClr val="accent1">
                    <a:lumMod val="25000"/>
                  </a:schemeClr>
                </a:solidFill>
              </a:rPr>
              <a:t>    features of descriptive text</a:t>
            </a:r>
            <a:br>
              <a:rPr lang="en-US" sz="1800" dirty="0">
                <a:solidFill>
                  <a:schemeClr val="accent1">
                    <a:lumMod val="25000"/>
                  </a:schemeClr>
                </a:solidFill>
              </a:rPr>
            </a:br>
            <a:r>
              <a:rPr lang="en-US" sz="1800" dirty="0">
                <a:solidFill>
                  <a:schemeClr val="accent1">
                    <a:lumMod val="25000"/>
                  </a:schemeClr>
                </a:solidFill>
              </a:rPr>
              <a:t>2. </a:t>
            </a:r>
            <a:r>
              <a:rPr lang="en-US" sz="1800" dirty="0" err="1">
                <a:solidFill>
                  <a:schemeClr val="bg2"/>
                </a:solidFill>
              </a:rPr>
              <a:t>analyse</a:t>
            </a:r>
            <a:r>
              <a:rPr lang="en-US" sz="1800" dirty="0">
                <a:solidFill>
                  <a:schemeClr val="accent1">
                    <a:lumMod val="25000"/>
                  </a:schemeClr>
                </a:solidFill>
              </a:rPr>
              <a:t> the social function, text structure and language </a:t>
            </a:r>
            <a:br>
              <a:rPr lang="en-US" sz="1800" dirty="0">
                <a:solidFill>
                  <a:schemeClr val="accent1">
                    <a:lumMod val="25000"/>
                  </a:schemeClr>
                </a:solidFill>
              </a:rPr>
            </a:br>
            <a:r>
              <a:rPr lang="en-US" sz="1800" dirty="0">
                <a:solidFill>
                  <a:schemeClr val="accent1">
                    <a:lumMod val="25000"/>
                  </a:schemeClr>
                </a:solidFill>
              </a:rPr>
              <a:t>    features of descriptive text </a:t>
            </a:r>
            <a:r>
              <a:rPr lang="en-US" sz="1800" dirty="0">
                <a:solidFill>
                  <a:schemeClr val="accent4">
                    <a:lumMod val="50000"/>
                  </a:schemeClr>
                </a:solidFill>
              </a:rPr>
              <a:t> </a:t>
            </a:r>
            <a:br>
              <a:rPr lang="en-US" sz="1800" dirty="0">
                <a:solidFill>
                  <a:schemeClr val="accent1">
                    <a:lumMod val="25000"/>
                  </a:schemeClr>
                </a:solidFill>
              </a:rPr>
            </a:br>
            <a:r>
              <a:rPr lang="en-US" sz="1800" dirty="0">
                <a:solidFill>
                  <a:schemeClr val="accent1">
                    <a:lumMod val="25000"/>
                  </a:schemeClr>
                </a:solidFill>
              </a:rPr>
              <a:t>3.</a:t>
            </a:r>
            <a:r>
              <a:rPr lang="en-US" sz="1800" dirty="0">
                <a:solidFill>
                  <a:schemeClr val="accent3"/>
                </a:solidFill>
              </a:rPr>
              <a:t> </a:t>
            </a:r>
            <a:r>
              <a:rPr lang="en-US" sz="1800" dirty="0">
                <a:solidFill>
                  <a:srgbClr val="0070C0"/>
                </a:solidFill>
              </a:rPr>
              <a:t>create </a:t>
            </a:r>
            <a:r>
              <a:rPr lang="en-US" sz="1800" dirty="0">
                <a:solidFill>
                  <a:schemeClr val="accent1">
                    <a:lumMod val="25000"/>
                  </a:schemeClr>
                </a:solidFill>
              </a:rPr>
              <a:t>a descriptive text using appropriate structure and   </a:t>
            </a:r>
            <a:br>
              <a:rPr lang="en-US" sz="1800" dirty="0">
                <a:solidFill>
                  <a:schemeClr val="accent1">
                    <a:lumMod val="25000"/>
                  </a:schemeClr>
                </a:solidFill>
              </a:rPr>
            </a:br>
            <a:r>
              <a:rPr lang="en-US" sz="1800" dirty="0">
                <a:solidFill>
                  <a:schemeClr val="accent1">
                    <a:lumMod val="25000"/>
                  </a:schemeClr>
                </a:solidFill>
              </a:rPr>
              <a:t>    language features</a:t>
            </a:r>
            <a:br>
              <a:rPr lang="en-US" sz="1800" dirty="0">
                <a:solidFill>
                  <a:schemeClr val="accent1">
                    <a:lumMod val="25000"/>
                  </a:schemeClr>
                </a:solidFill>
              </a:rPr>
            </a:br>
            <a:r>
              <a:rPr lang="en-US" sz="1800" dirty="0">
                <a:solidFill>
                  <a:schemeClr val="accent1">
                    <a:lumMod val="25000"/>
                  </a:schemeClr>
                </a:solidFill>
              </a:rPr>
              <a:t>4.</a:t>
            </a:r>
            <a:r>
              <a:rPr lang="en-US" sz="1800" dirty="0">
                <a:solidFill>
                  <a:srgbClr val="7030A0"/>
                </a:solidFill>
              </a:rPr>
              <a:t> </a:t>
            </a:r>
            <a:r>
              <a:rPr lang="en-US" sz="1800" dirty="0">
                <a:solidFill>
                  <a:schemeClr val="bg2"/>
                </a:solidFill>
              </a:rPr>
              <a:t>present</a:t>
            </a:r>
            <a:r>
              <a:rPr lang="en-US" sz="1800" dirty="0">
                <a:solidFill>
                  <a:schemeClr val="accent1">
                    <a:lumMod val="25000"/>
                  </a:schemeClr>
                </a:solidFill>
              </a:rPr>
              <a:t> a descriptive text using appropriate structure and   </a:t>
            </a:r>
            <a:br>
              <a:rPr lang="en-US" sz="1800" dirty="0">
                <a:solidFill>
                  <a:schemeClr val="accent1">
                    <a:lumMod val="25000"/>
                  </a:schemeClr>
                </a:solidFill>
              </a:rPr>
            </a:br>
            <a:r>
              <a:rPr lang="en-US" sz="1800" dirty="0">
                <a:solidFill>
                  <a:schemeClr val="accent1">
                    <a:lumMod val="25000"/>
                  </a:schemeClr>
                </a:solidFill>
              </a:rPr>
              <a:t>    language features</a:t>
            </a:r>
            <a:br>
              <a:rPr lang="en-US" sz="1800" dirty="0">
                <a:solidFill>
                  <a:schemeClr val="accent1">
                    <a:lumMod val="25000"/>
                  </a:schemeClr>
                </a:solidFill>
              </a:rPr>
            </a:br>
            <a:br>
              <a:rPr lang="en-US" sz="1800" dirty="0">
                <a:solidFill>
                  <a:schemeClr val="accent1">
                    <a:lumMod val="25000"/>
                  </a:schemeClr>
                </a:solidFill>
              </a:rPr>
            </a:br>
            <a:br>
              <a:rPr lang="en-US" sz="1800" dirty="0">
                <a:solidFill>
                  <a:schemeClr val="accent1">
                    <a:lumMod val="25000"/>
                  </a:schemeClr>
                </a:solidFill>
              </a:rPr>
            </a:br>
            <a:endParaRPr lang="en-ID" sz="1800" dirty="0">
              <a:solidFill>
                <a:schemeClr val="accent1">
                  <a:lumMod val="25000"/>
                </a:schemeClr>
              </a:solidFill>
            </a:endParaRPr>
          </a:p>
        </p:txBody>
      </p:sp>
      <p:sp>
        <p:nvSpPr>
          <p:cNvPr id="2748" name="Google Shape;2748;p41"/>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latin typeface="Atma"/>
                <a:ea typeface="Atma"/>
                <a:cs typeface="Atma"/>
                <a:sym typeface="Atma"/>
              </a:rPr>
              <a:t>Learning objectives</a:t>
            </a:r>
            <a:endParaRPr sz="2800" b="1" dirty="0">
              <a:latin typeface="Atma"/>
              <a:ea typeface="Atma"/>
              <a:cs typeface="Atma"/>
              <a:sym typeface="Atma"/>
            </a:endParaRPr>
          </a:p>
        </p:txBody>
      </p:sp>
      <p:grpSp>
        <p:nvGrpSpPr>
          <p:cNvPr id="2749" name="Google Shape;2749;p41"/>
          <p:cNvGrpSpPr/>
          <p:nvPr/>
        </p:nvGrpSpPr>
        <p:grpSpPr>
          <a:xfrm>
            <a:off x="7472068" y="1734655"/>
            <a:ext cx="1629879" cy="3325934"/>
            <a:chOff x="5522750" y="1212325"/>
            <a:chExt cx="1646675" cy="3360208"/>
          </a:xfrm>
        </p:grpSpPr>
        <p:sp>
          <p:nvSpPr>
            <p:cNvPr id="2750" name="Google Shape;2750;p41"/>
            <p:cNvSpPr/>
            <p:nvPr/>
          </p:nvSpPr>
          <p:spPr>
            <a:xfrm>
              <a:off x="5572944" y="4286074"/>
              <a:ext cx="1339875" cy="286459"/>
            </a:xfrm>
            <a:custGeom>
              <a:avLst/>
              <a:gdLst/>
              <a:ahLst/>
              <a:cxnLst/>
              <a:rect l="l" t="t" r="r" b="b"/>
              <a:pathLst>
                <a:path w="53595" h="17074" extrusionOk="0">
                  <a:moveTo>
                    <a:pt x="26798" y="0"/>
                  </a:moveTo>
                  <a:cubicBezTo>
                    <a:pt x="11984" y="0"/>
                    <a:pt x="1" y="3835"/>
                    <a:pt x="1" y="8537"/>
                  </a:cubicBezTo>
                  <a:cubicBezTo>
                    <a:pt x="1" y="13239"/>
                    <a:pt x="11984" y="17073"/>
                    <a:pt x="26798" y="17073"/>
                  </a:cubicBezTo>
                  <a:cubicBezTo>
                    <a:pt x="41611" y="17073"/>
                    <a:pt x="53595" y="13239"/>
                    <a:pt x="53595" y="8537"/>
                  </a:cubicBezTo>
                  <a:cubicBezTo>
                    <a:pt x="53595" y="3835"/>
                    <a:pt x="41611" y="0"/>
                    <a:pt x="26798"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1"/>
            <p:cNvSpPr/>
            <p:nvPr/>
          </p:nvSpPr>
          <p:spPr>
            <a:xfrm>
              <a:off x="6321625" y="3616650"/>
              <a:ext cx="322425" cy="665375"/>
            </a:xfrm>
            <a:custGeom>
              <a:avLst/>
              <a:gdLst/>
              <a:ahLst/>
              <a:cxnLst/>
              <a:rect l="l" t="t" r="r" b="b"/>
              <a:pathLst>
                <a:path w="12897" h="26615" extrusionOk="0">
                  <a:moveTo>
                    <a:pt x="3518" y="0"/>
                  </a:moveTo>
                  <a:cubicBezTo>
                    <a:pt x="2141" y="0"/>
                    <a:pt x="1090" y="132"/>
                    <a:pt x="845" y="437"/>
                  </a:cubicBezTo>
                  <a:cubicBezTo>
                    <a:pt x="1" y="1464"/>
                    <a:pt x="5479" y="20979"/>
                    <a:pt x="7807" y="26298"/>
                  </a:cubicBezTo>
                  <a:cubicBezTo>
                    <a:pt x="7807" y="26298"/>
                    <a:pt x="8849" y="26615"/>
                    <a:pt x="9905" y="26615"/>
                  </a:cubicBezTo>
                  <a:cubicBezTo>
                    <a:pt x="10750" y="26615"/>
                    <a:pt x="11603" y="26412"/>
                    <a:pt x="11938" y="25681"/>
                  </a:cubicBezTo>
                  <a:cubicBezTo>
                    <a:pt x="11938" y="25681"/>
                    <a:pt x="12897" y="3107"/>
                    <a:pt x="12486" y="1761"/>
                  </a:cubicBezTo>
                  <a:cubicBezTo>
                    <a:pt x="12211" y="788"/>
                    <a:pt x="6886" y="0"/>
                    <a:pt x="3518"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1"/>
            <p:cNvSpPr/>
            <p:nvPr/>
          </p:nvSpPr>
          <p:spPr>
            <a:xfrm>
              <a:off x="6350725" y="3616775"/>
              <a:ext cx="293325" cy="665250"/>
            </a:xfrm>
            <a:custGeom>
              <a:avLst/>
              <a:gdLst/>
              <a:ahLst/>
              <a:cxnLst/>
              <a:rect l="l" t="t" r="r" b="b"/>
              <a:pathLst>
                <a:path w="11733" h="26610" extrusionOk="0">
                  <a:moveTo>
                    <a:pt x="2317" y="1"/>
                  </a:moveTo>
                  <a:cubicBezTo>
                    <a:pt x="1770" y="1"/>
                    <a:pt x="1277" y="22"/>
                    <a:pt x="868" y="66"/>
                  </a:cubicBezTo>
                  <a:cubicBezTo>
                    <a:pt x="480" y="1276"/>
                    <a:pt x="160" y="2600"/>
                    <a:pt x="1" y="3787"/>
                  </a:cubicBezTo>
                  <a:cubicBezTo>
                    <a:pt x="206" y="4700"/>
                    <a:pt x="434" y="5796"/>
                    <a:pt x="731" y="6983"/>
                  </a:cubicBezTo>
                  <a:cubicBezTo>
                    <a:pt x="1141" y="6953"/>
                    <a:pt x="2044" y="6903"/>
                    <a:pt x="3092" y="6903"/>
                  </a:cubicBezTo>
                  <a:cubicBezTo>
                    <a:pt x="5312" y="6903"/>
                    <a:pt x="8183" y="7129"/>
                    <a:pt x="8400" y="8261"/>
                  </a:cubicBezTo>
                  <a:cubicBezTo>
                    <a:pt x="8727" y="10044"/>
                    <a:pt x="8328" y="20898"/>
                    <a:pt x="6139" y="20898"/>
                  </a:cubicBezTo>
                  <a:cubicBezTo>
                    <a:pt x="6030" y="20898"/>
                    <a:pt x="5916" y="20871"/>
                    <a:pt x="5798" y="20815"/>
                  </a:cubicBezTo>
                  <a:cubicBezTo>
                    <a:pt x="5319" y="20586"/>
                    <a:pt x="4862" y="20312"/>
                    <a:pt x="4429" y="20039"/>
                  </a:cubicBezTo>
                  <a:lnTo>
                    <a:pt x="4429" y="20039"/>
                  </a:lnTo>
                  <a:cubicBezTo>
                    <a:pt x="5273" y="22686"/>
                    <a:pt x="6049" y="24946"/>
                    <a:pt x="6643" y="26293"/>
                  </a:cubicBezTo>
                  <a:cubicBezTo>
                    <a:pt x="6643" y="26293"/>
                    <a:pt x="7685" y="26610"/>
                    <a:pt x="8741" y="26610"/>
                  </a:cubicBezTo>
                  <a:cubicBezTo>
                    <a:pt x="9586" y="26610"/>
                    <a:pt x="10439" y="26407"/>
                    <a:pt x="10774" y="25676"/>
                  </a:cubicBezTo>
                  <a:cubicBezTo>
                    <a:pt x="10774" y="25676"/>
                    <a:pt x="11733" y="3102"/>
                    <a:pt x="11322" y="1756"/>
                  </a:cubicBezTo>
                  <a:cubicBezTo>
                    <a:pt x="11047" y="794"/>
                    <a:pt x="5675" y="1"/>
                    <a:pt x="231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1"/>
            <p:cNvSpPr/>
            <p:nvPr/>
          </p:nvSpPr>
          <p:spPr>
            <a:xfrm>
              <a:off x="6303375" y="4250675"/>
              <a:ext cx="315575" cy="158600"/>
            </a:xfrm>
            <a:custGeom>
              <a:avLst/>
              <a:gdLst/>
              <a:ahLst/>
              <a:cxnLst/>
              <a:rect l="l" t="t" r="r" b="b"/>
              <a:pathLst>
                <a:path w="12623" h="6344" extrusionOk="0">
                  <a:moveTo>
                    <a:pt x="12623" y="1"/>
                  </a:moveTo>
                  <a:lnTo>
                    <a:pt x="12623" y="1"/>
                  </a:lnTo>
                  <a:cubicBezTo>
                    <a:pt x="11897" y="636"/>
                    <a:pt x="11110" y="848"/>
                    <a:pt x="10383" y="848"/>
                  </a:cubicBezTo>
                  <a:cubicBezTo>
                    <a:pt x="9647" y="848"/>
                    <a:pt x="8974" y="630"/>
                    <a:pt x="8491" y="412"/>
                  </a:cubicBezTo>
                  <a:cubicBezTo>
                    <a:pt x="8491" y="526"/>
                    <a:pt x="8491" y="594"/>
                    <a:pt x="8491" y="594"/>
                  </a:cubicBezTo>
                  <a:cubicBezTo>
                    <a:pt x="8491" y="594"/>
                    <a:pt x="0" y="3425"/>
                    <a:pt x="343" y="5365"/>
                  </a:cubicBezTo>
                  <a:cubicBezTo>
                    <a:pt x="452" y="6019"/>
                    <a:pt x="1702" y="6343"/>
                    <a:pt x="3368" y="6343"/>
                  </a:cubicBezTo>
                  <a:cubicBezTo>
                    <a:pt x="6587" y="6343"/>
                    <a:pt x="11357" y="5131"/>
                    <a:pt x="12440" y="2740"/>
                  </a:cubicBezTo>
                  <a:cubicBezTo>
                    <a:pt x="12508" y="1827"/>
                    <a:pt x="12577" y="914"/>
                    <a:pt x="126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1"/>
            <p:cNvSpPr/>
            <p:nvPr/>
          </p:nvSpPr>
          <p:spPr>
            <a:xfrm>
              <a:off x="5934750" y="3608350"/>
              <a:ext cx="314425" cy="683775"/>
            </a:xfrm>
            <a:custGeom>
              <a:avLst/>
              <a:gdLst/>
              <a:ahLst/>
              <a:cxnLst/>
              <a:rect l="l" t="t" r="r" b="b"/>
              <a:pathLst>
                <a:path w="12577" h="27351" extrusionOk="0">
                  <a:moveTo>
                    <a:pt x="2064" y="0"/>
                  </a:moveTo>
                  <a:cubicBezTo>
                    <a:pt x="1497" y="0"/>
                    <a:pt x="1093" y="68"/>
                    <a:pt x="936" y="221"/>
                  </a:cubicBezTo>
                  <a:cubicBezTo>
                    <a:pt x="0" y="1157"/>
                    <a:pt x="3059" y="21197"/>
                    <a:pt x="4748" y="26744"/>
                  </a:cubicBezTo>
                  <a:cubicBezTo>
                    <a:pt x="4748" y="26744"/>
                    <a:pt x="6096" y="27350"/>
                    <a:pt x="7303" y="27350"/>
                  </a:cubicBezTo>
                  <a:cubicBezTo>
                    <a:pt x="7955" y="27350"/>
                    <a:pt x="8566" y="27174"/>
                    <a:pt x="8902" y="26630"/>
                  </a:cubicBezTo>
                  <a:cubicBezTo>
                    <a:pt x="8902" y="26630"/>
                    <a:pt x="12577" y="4329"/>
                    <a:pt x="12349" y="2937"/>
                  </a:cubicBezTo>
                  <a:cubicBezTo>
                    <a:pt x="12158" y="1772"/>
                    <a:pt x="4969" y="0"/>
                    <a:pt x="2064"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1"/>
            <p:cNvSpPr/>
            <p:nvPr/>
          </p:nvSpPr>
          <p:spPr>
            <a:xfrm>
              <a:off x="5956425" y="3608725"/>
              <a:ext cx="292750" cy="683400"/>
            </a:xfrm>
            <a:custGeom>
              <a:avLst/>
              <a:gdLst/>
              <a:ahLst/>
              <a:cxnLst/>
              <a:rect l="l" t="t" r="r" b="b"/>
              <a:pathLst>
                <a:path w="11710" h="27336" extrusionOk="0">
                  <a:moveTo>
                    <a:pt x="1301" y="0"/>
                  </a:moveTo>
                  <a:cubicBezTo>
                    <a:pt x="776" y="1142"/>
                    <a:pt x="274" y="2420"/>
                    <a:pt x="0" y="3561"/>
                  </a:cubicBezTo>
                  <a:cubicBezTo>
                    <a:pt x="69" y="4520"/>
                    <a:pt x="183" y="5638"/>
                    <a:pt x="343" y="6848"/>
                  </a:cubicBezTo>
                  <a:cubicBezTo>
                    <a:pt x="1598" y="6917"/>
                    <a:pt x="7693" y="7350"/>
                    <a:pt x="7784" y="9039"/>
                  </a:cubicBezTo>
                  <a:cubicBezTo>
                    <a:pt x="7891" y="10822"/>
                    <a:pt x="6241" y="21312"/>
                    <a:pt x="4106" y="21312"/>
                  </a:cubicBezTo>
                  <a:cubicBezTo>
                    <a:pt x="3972" y="21312"/>
                    <a:pt x="3836" y="21270"/>
                    <a:pt x="3698" y="21182"/>
                  </a:cubicBezTo>
                  <a:cubicBezTo>
                    <a:pt x="3242" y="20908"/>
                    <a:pt x="2808" y="20589"/>
                    <a:pt x="2420" y="20269"/>
                  </a:cubicBezTo>
                  <a:lnTo>
                    <a:pt x="2420" y="20269"/>
                  </a:lnTo>
                  <a:cubicBezTo>
                    <a:pt x="2922" y="22985"/>
                    <a:pt x="3447" y="25314"/>
                    <a:pt x="3881" y="26729"/>
                  </a:cubicBezTo>
                  <a:cubicBezTo>
                    <a:pt x="3881" y="26729"/>
                    <a:pt x="5229" y="27335"/>
                    <a:pt x="6436" y="27335"/>
                  </a:cubicBezTo>
                  <a:cubicBezTo>
                    <a:pt x="7088" y="27335"/>
                    <a:pt x="7699" y="27159"/>
                    <a:pt x="8035" y="26615"/>
                  </a:cubicBezTo>
                  <a:cubicBezTo>
                    <a:pt x="8035" y="26615"/>
                    <a:pt x="11710" y="4314"/>
                    <a:pt x="11482" y="2922"/>
                  </a:cubicBezTo>
                  <a:cubicBezTo>
                    <a:pt x="11299" y="1781"/>
                    <a:pt x="4246" y="23"/>
                    <a:pt x="130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1"/>
            <p:cNvSpPr/>
            <p:nvPr/>
          </p:nvSpPr>
          <p:spPr>
            <a:xfrm>
              <a:off x="5833725" y="4263800"/>
              <a:ext cx="323575" cy="134300"/>
            </a:xfrm>
            <a:custGeom>
              <a:avLst/>
              <a:gdLst/>
              <a:ahLst/>
              <a:cxnLst/>
              <a:rect l="l" t="t" r="r" b="b"/>
              <a:pathLst>
                <a:path w="12943" h="5372" extrusionOk="0">
                  <a:moveTo>
                    <a:pt x="8789" y="1"/>
                  </a:moveTo>
                  <a:cubicBezTo>
                    <a:pt x="8789" y="115"/>
                    <a:pt x="8766" y="183"/>
                    <a:pt x="8766" y="183"/>
                  </a:cubicBezTo>
                  <a:cubicBezTo>
                    <a:pt x="8766" y="183"/>
                    <a:pt x="1" y="1964"/>
                    <a:pt x="92" y="3927"/>
                  </a:cubicBezTo>
                  <a:cubicBezTo>
                    <a:pt x="134" y="4821"/>
                    <a:pt x="2320" y="5371"/>
                    <a:pt x="4865" y="5371"/>
                  </a:cubicBezTo>
                  <a:cubicBezTo>
                    <a:pt x="7842" y="5371"/>
                    <a:pt x="11311" y="4619"/>
                    <a:pt x="12418" y="2786"/>
                  </a:cubicBezTo>
                  <a:cubicBezTo>
                    <a:pt x="12623" y="1873"/>
                    <a:pt x="12783" y="982"/>
                    <a:pt x="12943" y="69"/>
                  </a:cubicBezTo>
                  <a:lnTo>
                    <a:pt x="12943" y="69"/>
                  </a:lnTo>
                  <a:cubicBezTo>
                    <a:pt x="12297" y="521"/>
                    <a:pt x="11644" y="686"/>
                    <a:pt x="11035" y="686"/>
                  </a:cubicBezTo>
                  <a:cubicBezTo>
                    <a:pt x="10136" y="686"/>
                    <a:pt x="9333" y="327"/>
                    <a:pt x="87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1"/>
            <p:cNvSpPr/>
            <p:nvPr/>
          </p:nvSpPr>
          <p:spPr>
            <a:xfrm>
              <a:off x="5943300" y="3151650"/>
              <a:ext cx="727000" cy="683800"/>
            </a:xfrm>
            <a:custGeom>
              <a:avLst/>
              <a:gdLst/>
              <a:ahLst/>
              <a:cxnLst/>
              <a:rect l="l" t="t" r="r" b="b"/>
              <a:pathLst>
                <a:path w="29080" h="27352" extrusionOk="0">
                  <a:moveTo>
                    <a:pt x="2169" y="0"/>
                  </a:moveTo>
                  <a:cubicBezTo>
                    <a:pt x="2169" y="0"/>
                    <a:pt x="708" y="11504"/>
                    <a:pt x="343" y="18352"/>
                  </a:cubicBezTo>
                  <a:cubicBezTo>
                    <a:pt x="251" y="19790"/>
                    <a:pt x="229" y="21205"/>
                    <a:pt x="206" y="22643"/>
                  </a:cubicBezTo>
                  <a:cubicBezTo>
                    <a:pt x="183" y="23762"/>
                    <a:pt x="0" y="24811"/>
                    <a:pt x="913" y="25588"/>
                  </a:cubicBezTo>
                  <a:cubicBezTo>
                    <a:pt x="2055" y="26592"/>
                    <a:pt x="3972" y="26980"/>
                    <a:pt x="5615" y="27185"/>
                  </a:cubicBezTo>
                  <a:cubicBezTo>
                    <a:pt x="6026" y="27231"/>
                    <a:pt x="6414" y="27277"/>
                    <a:pt x="6780" y="27299"/>
                  </a:cubicBezTo>
                  <a:cubicBezTo>
                    <a:pt x="7165" y="27336"/>
                    <a:pt x="7540" y="27352"/>
                    <a:pt x="7912" y="27352"/>
                  </a:cubicBezTo>
                  <a:cubicBezTo>
                    <a:pt x="8685" y="27352"/>
                    <a:pt x="9440" y="27285"/>
                    <a:pt x="10226" y="27208"/>
                  </a:cubicBezTo>
                  <a:cubicBezTo>
                    <a:pt x="13011" y="26934"/>
                    <a:pt x="12668" y="23739"/>
                    <a:pt x="13011" y="21570"/>
                  </a:cubicBezTo>
                  <a:cubicBezTo>
                    <a:pt x="13308" y="19539"/>
                    <a:pt x="13604" y="17507"/>
                    <a:pt x="13924" y="15476"/>
                  </a:cubicBezTo>
                  <a:cubicBezTo>
                    <a:pt x="14654" y="18763"/>
                    <a:pt x="15134" y="22301"/>
                    <a:pt x="16366" y="25451"/>
                  </a:cubicBezTo>
                  <a:cubicBezTo>
                    <a:pt x="16686" y="26295"/>
                    <a:pt x="16891" y="26318"/>
                    <a:pt x="17759" y="26569"/>
                  </a:cubicBezTo>
                  <a:cubicBezTo>
                    <a:pt x="18681" y="26833"/>
                    <a:pt x="19604" y="26982"/>
                    <a:pt x="20532" y="26982"/>
                  </a:cubicBezTo>
                  <a:cubicBezTo>
                    <a:pt x="21210" y="26982"/>
                    <a:pt x="21890" y="26902"/>
                    <a:pt x="22575" y="26729"/>
                  </a:cubicBezTo>
                  <a:cubicBezTo>
                    <a:pt x="23967" y="26386"/>
                    <a:pt x="25291" y="25930"/>
                    <a:pt x="26683" y="25656"/>
                  </a:cubicBezTo>
                  <a:cubicBezTo>
                    <a:pt x="27596" y="25473"/>
                    <a:pt x="27961" y="25656"/>
                    <a:pt x="28167" y="24697"/>
                  </a:cubicBezTo>
                  <a:cubicBezTo>
                    <a:pt x="28783" y="22004"/>
                    <a:pt x="28418" y="19037"/>
                    <a:pt x="28715" y="16275"/>
                  </a:cubicBezTo>
                  <a:cubicBezTo>
                    <a:pt x="29080" y="12965"/>
                    <a:pt x="29080" y="1461"/>
                    <a:pt x="29080" y="868"/>
                  </a:cubicBezTo>
                  <a:lnTo>
                    <a:pt x="2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1"/>
            <p:cNvSpPr/>
            <p:nvPr/>
          </p:nvSpPr>
          <p:spPr>
            <a:xfrm>
              <a:off x="5950150" y="3512850"/>
              <a:ext cx="16000" cy="224850"/>
            </a:xfrm>
            <a:custGeom>
              <a:avLst/>
              <a:gdLst/>
              <a:ahLst/>
              <a:cxnLst/>
              <a:rect l="l" t="t" r="r" b="b"/>
              <a:pathLst>
                <a:path w="640" h="8994" extrusionOk="0">
                  <a:moveTo>
                    <a:pt x="343" y="1"/>
                  </a:moveTo>
                  <a:cubicBezTo>
                    <a:pt x="229" y="1370"/>
                    <a:pt x="137" y="2717"/>
                    <a:pt x="69" y="3904"/>
                  </a:cubicBezTo>
                  <a:cubicBezTo>
                    <a:pt x="0" y="5114"/>
                    <a:pt x="0" y="6917"/>
                    <a:pt x="46" y="8903"/>
                  </a:cubicBezTo>
                  <a:cubicBezTo>
                    <a:pt x="251" y="8948"/>
                    <a:pt x="434" y="8971"/>
                    <a:pt x="639" y="8994"/>
                  </a:cubicBezTo>
                  <a:cubicBezTo>
                    <a:pt x="411" y="6209"/>
                    <a:pt x="525" y="3196"/>
                    <a:pt x="434" y="1690"/>
                  </a:cubicBezTo>
                  <a:cubicBezTo>
                    <a:pt x="388" y="1119"/>
                    <a:pt x="366" y="549"/>
                    <a:pt x="34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1"/>
            <p:cNvSpPr/>
            <p:nvPr/>
          </p:nvSpPr>
          <p:spPr>
            <a:xfrm>
              <a:off x="6477400" y="3227425"/>
              <a:ext cx="192900" cy="586750"/>
            </a:xfrm>
            <a:custGeom>
              <a:avLst/>
              <a:gdLst/>
              <a:ahLst/>
              <a:cxnLst/>
              <a:rect l="l" t="t" r="r" b="b"/>
              <a:pathLst>
                <a:path w="7716" h="23470" extrusionOk="0">
                  <a:moveTo>
                    <a:pt x="7458" y="1"/>
                  </a:moveTo>
                  <a:cubicBezTo>
                    <a:pt x="4101" y="1"/>
                    <a:pt x="1" y="2105"/>
                    <a:pt x="1" y="2105"/>
                  </a:cubicBezTo>
                  <a:lnTo>
                    <a:pt x="138" y="2607"/>
                  </a:lnTo>
                  <a:cubicBezTo>
                    <a:pt x="138" y="2972"/>
                    <a:pt x="503" y="7127"/>
                    <a:pt x="4657" y="7971"/>
                  </a:cubicBezTo>
                  <a:cubicBezTo>
                    <a:pt x="4726" y="7994"/>
                    <a:pt x="4132" y="13609"/>
                    <a:pt x="4201" y="14088"/>
                  </a:cubicBezTo>
                  <a:cubicBezTo>
                    <a:pt x="4566" y="16690"/>
                    <a:pt x="4269" y="19977"/>
                    <a:pt x="3014" y="22328"/>
                  </a:cubicBezTo>
                  <a:cubicBezTo>
                    <a:pt x="2763" y="22808"/>
                    <a:pt x="2420" y="23173"/>
                    <a:pt x="2032" y="23470"/>
                  </a:cubicBezTo>
                  <a:lnTo>
                    <a:pt x="2032" y="23470"/>
                  </a:lnTo>
                  <a:cubicBezTo>
                    <a:pt x="3128" y="23173"/>
                    <a:pt x="4201" y="22830"/>
                    <a:pt x="5319" y="22625"/>
                  </a:cubicBezTo>
                  <a:cubicBezTo>
                    <a:pt x="6232" y="22442"/>
                    <a:pt x="6597" y="22625"/>
                    <a:pt x="6803" y="21666"/>
                  </a:cubicBezTo>
                  <a:cubicBezTo>
                    <a:pt x="7419" y="18973"/>
                    <a:pt x="7054" y="16006"/>
                    <a:pt x="7351" y="13244"/>
                  </a:cubicBezTo>
                  <a:cubicBezTo>
                    <a:pt x="7373" y="12947"/>
                    <a:pt x="7419" y="12559"/>
                    <a:pt x="7442" y="12148"/>
                  </a:cubicBezTo>
                  <a:cubicBezTo>
                    <a:pt x="7442" y="11966"/>
                    <a:pt x="7465" y="11783"/>
                    <a:pt x="7465" y="11600"/>
                  </a:cubicBezTo>
                  <a:cubicBezTo>
                    <a:pt x="7602" y="9112"/>
                    <a:pt x="7670" y="5255"/>
                    <a:pt x="7693" y="2242"/>
                  </a:cubicBezTo>
                  <a:cubicBezTo>
                    <a:pt x="7693" y="2151"/>
                    <a:pt x="7693" y="2059"/>
                    <a:pt x="7693" y="1968"/>
                  </a:cubicBezTo>
                  <a:cubicBezTo>
                    <a:pt x="7693" y="1945"/>
                    <a:pt x="7693" y="1923"/>
                    <a:pt x="7693" y="1854"/>
                  </a:cubicBezTo>
                  <a:cubicBezTo>
                    <a:pt x="7716" y="1192"/>
                    <a:pt x="7716" y="553"/>
                    <a:pt x="7716" y="5"/>
                  </a:cubicBezTo>
                  <a:cubicBezTo>
                    <a:pt x="7630" y="2"/>
                    <a:pt x="7544" y="1"/>
                    <a:pt x="745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1"/>
            <p:cNvSpPr/>
            <p:nvPr/>
          </p:nvSpPr>
          <p:spPr>
            <a:xfrm>
              <a:off x="5988375" y="3454925"/>
              <a:ext cx="469650" cy="380525"/>
            </a:xfrm>
            <a:custGeom>
              <a:avLst/>
              <a:gdLst/>
              <a:ahLst/>
              <a:cxnLst/>
              <a:rect l="l" t="t" r="r" b="b"/>
              <a:pathLst>
                <a:path w="18786" h="15221" extrusionOk="0">
                  <a:moveTo>
                    <a:pt x="8500" y="1"/>
                  </a:moveTo>
                  <a:cubicBezTo>
                    <a:pt x="8235" y="1"/>
                    <a:pt x="8081" y="119"/>
                    <a:pt x="8081" y="355"/>
                  </a:cubicBezTo>
                  <a:cubicBezTo>
                    <a:pt x="8081" y="2866"/>
                    <a:pt x="8446" y="8526"/>
                    <a:pt x="6825" y="11745"/>
                  </a:cubicBezTo>
                  <a:cubicBezTo>
                    <a:pt x="6163" y="13069"/>
                    <a:pt x="5136" y="13982"/>
                    <a:pt x="3630" y="14118"/>
                  </a:cubicBezTo>
                  <a:cubicBezTo>
                    <a:pt x="3325" y="14139"/>
                    <a:pt x="3007" y="14147"/>
                    <a:pt x="2682" y="14147"/>
                  </a:cubicBezTo>
                  <a:cubicBezTo>
                    <a:pt x="1936" y="14147"/>
                    <a:pt x="1151" y="14105"/>
                    <a:pt x="389" y="14073"/>
                  </a:cubicBezTo>
                  <a:cubicBezTo>
                    <a:pt x="252" y="14073"/>
                    <a:pt x="115" y="14050"/>
                    <a:pt x="1" y="14050"/>
                  </a:cubicBezTo>
                  <a:cubicBezTo>
                    <a:pt x="115" y="14096"/>
                    <a:pt x="229" y="14164"/>
                    <a:pt x="366" y="14210"/>
                  </a:cubicBezTo>
                  <a:cubicBezTo>
                    <a:pt x="411" y="14233"/>
                    <a:pt x="434" y="14255"/>
                    <a:pt x="480" y="14255"/>
                  </a:cubicBezTo>
                  <a:cubicBezTo>
                    <a:pt x="594" y="14301"/>
                    <a:pt x="731" y="14370"/>
                    <a:pt x="845" y="14415"/>
                  </a:cubicBezTo>
                  <a:cubicBezTo>
                    <a:pt x="891" y="14415"/>
                    <a:pt x="936" y="14438"/>
                    <a:pt x="959" y="14438"/>
                  </a:cubicBezTo>
                  <a:cubicBezTo>
                    <a:pt x="1370" y="14575"/>
                    <a:pt x="1758" y="14689"/>
                    <a:pt x="2169" y="14780"/>
                  </a:cubicBezTo>
                  <a:cubicBezTo>
                    <a:pt x="2260" y="14780"/>
                    <a:pt x="2329" y="14803"/>
                    <a:pt x="2420" y="14826"/>
                  </a:cubicBezTo>
                  <a:cubicBezTo>
                    <a:pt x="2511" y="14849"/>
                    <a:pt x="2603" y="14872"/>
                    <a:pt x="2717" y="14872"/>
                  </a:cubicBezTo>
                  <a:cubicBezTo>
                    <a:pt x="2831" y="14895"/>
                    <a:pt x="2922" y="14917"/>
                    <a:pt x="3036" y="14940"/>
                  </a:cubicBezTo>
                  <a:cubicBezTo>
                    <a:pt x="3105" y="14940"/>
                    <a:pt x="3196" y="14963"/>
                    <a:pt x="3265" y="14963"/>
                  </a:cubicBezTo>
                  <a:cubicBezTo>
                    <a:pt x="3447" y="14986"/>
                    <a:pt x="3630" y="15031"/>
                    <a:pt x="3812" y="15054"/>
                  </a:cubicBezTo>
                  <a:cubicBezTo>
                    <a:pt x="4223" y="15100"/>
                    <a:pt x="4611" y="15146"/>
                    <a:pt x="4977" y="15168"/>
                  </a:cubicBezTo>
                  <a:cubicBezTo>
                    <a:pt x="5362" y="15205"/>
                    <a:pt x="5737" y="15221"/>
                    <a:pt x="6109" y="15221"/>
                  </a:cubicBezTo>
                  <a:cubicBezTo>
                    <a:pt x="6882" y="15221"/>
                    <a:pt x="7637" y="15154"/>
                    <a:pt x="8423" y="15077"/>
                  </a:cubicBezTo>
                  <a:cubicBezTo>
                    <a:pt x="11208" y="14803"/>
                    <a:pt x="10865" y="11608"/>
                    <a:pt x="11208" y="9439"/>
                  </a:cubicBezTo>
                  <a:cubicBezTo>
                    <a:pt x="11505" y="7408"/>
                    <a:pt x="11801" y="5376"/>
                    <a:pt x="12121" y="3345"/>
                  </a:cubicBezTo>
                  <a:cubicBezTo>
                    <a:pt x="12851" y="6632"/>
                    <a:pt x="13331" y="10170"/>
                    <a:pt x="14563" y="13320"/>
                  </a:cubicBezTo>
                  <a:cubicBezTo>
                    <a:pt x="14654" y="13548"/>
                    <a:pt x="14791" y="13753"/>
                    <a:pt x="14974" y="13913"/>
                  </a:cubicBezTo>
                  <a:cubicBezTo>
                    <a:pt x="15202" y="14118"/>
                    <a:pt x="15499" y="14278"/>
                    <a:pt x="15796" y="14392"/>
                  </a:cubicBezTo>
                  <a:cubicBezTo>
                    <a:pt x="15864" y="14392"/>
                    <a:pt x="15887" y="14415"/>
                    <a:pt x="15956" y="14438"/>
                  </a:cubicBezTo>
                  <a:cubicBezTo>
                    <a:pt x="16298" y="14529"/>
                    <a:pt x="16640" y="14598"/>
                    <a:pt x="16983" y="14666"/>
                  </a:cubicBezTo>
                  <a:cubicBezTo>
                    <a:pt x="17120" y="14689"/>
                    <a:pt x="17257" y="14712"/>
                    <a:pt x="17393" y="14712"/>
                  </a:cubicBezTo>
                  <a:cubicBezTo>
                    <a:pt x="17782" y="14735"/>
                    <a:pt x="18101" y="14758"/>
                    <a:pt x="18398" y="14826"/>
                  </a:cubicBezTo>
                  <a:cubicBezTo>
                    <a:pt x="18535" y="14849"/>
                    <a:pt x="18649" y="14849"/>
                    <a:pt x="18786" y="14849"/>
                  </a:cubicBezTo>
                  <a:cubicBezTo>
                    <a:pt x="17941" y="14461"/>
                    <a:pt x="16960" y="14415"/>
                    <a:pt x="16252" y="13662"/>
                  </a:cubicBezTo>
                  <a:cubicBezTo>
                    <a:pt x="15910" y="13297"/>
                    <a:pt x="15704" y="12795"/>
                    <a:pt x="15499" y="12338"/>
                  </a:cubicBezTo>
                  <a:cubicBezTo>
                    <a:pt x="14837" y="10832"/>
                    <a:pt x="14358" y="9371"/>
                    <a:pt x="13970" y="7773"/>
                  </a:cubicBezTo>
                  <a:cubicBezTo>
                    <a:pt x="13559" y="6130"/>
                    <a:pt x="13308" y="3824"/>
                    <a:pt x="12144" y="2500"/>
                  </a:cubicBezTo>
                  <a:cubicBezTo>
                    <a:pt x="10699" y="840"/>
                    <a:pt x="9206" y="1"/>
                    <a:pt x="8500" y="1"/>
                  </a:cubicBez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1"/>
            <p:cNvSpPr/>
            <p:nvPr/>
          </p:nvSpPr>
          <p:spPr>
            <a:xfrm>
              <a:off x="5971250" y="3151650"/>
              <a:ext cx="136425" cy="226000"/>
            </a:xfrm>
            <a:custGeom>
              <a:avLst/>
              <a:gdLst/>
              <a:ahLst/>
              <a:cxnLst/>
              <a:rect l="l" t="t" r="r" b="b"/>
              <a:pathLst>
                <a:path w="5457" h="9040" extrusionOk="0">
                  <a:moveTo>
                    <a:pt x="1051" y="0"/>
                  </a:moveTo>
                  <a:cubicBezTo>
                    <a:pt x="1051" y="0"/>
                    <a:pt x="526" y="4200"/>
                    <a:pt x="1" y="9039"/>
                  </a:cubicBezTo>
                  <a:cubicBezTo>
                    <a:pt x="1484" y="8674"/>
                    <a:pt x="5456" y="7305"/>
                    <a:pt x="4977" y="3904"/>
                  </a:cubicBezTo>
                  <a:cubicBezTo>
                    <a:pt x="4794" y="2808"/>
                    <a:pt x="4246" y="1347"/>
                    <a:pt x="3402" y="69"/>
                  </a:cubicBezTo>
                  <a:lnTo>
                    <a:pt x="1051" y="0"/>
                  </a:ln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1"/>
            <p:cNvSpPr/>
            <p:nvPr/>
          </p:nvSpPr>
          <p:spPr>
            <a:xfrm>
              <a:off x="6466600" y="3243525"/>
              <a:ext cx="152350" cy="556950"/>
            </a:xfrm>
            <a:custGeom>
              <a:avLst/>
              <a:gdLst/>
              <a:ahLst/>
              <a:cxnLst/>
              <a:rect l="l" t="t" r="r" b="b"/>
              <a:pathLst>
                <a:path w="6094" h="22278" extrusionOk="0">
                  <a:moveTo>
                    <a:pt x="6071" y="0"/>
                  </a:moveTo>
                  <a:cubicBezTo>
                    <a:pt x="6048" y="0"/>
                    <a:pt x="6025" y="251"/>
                    <a:pt x="6002" y="685"/>
                  </a:cubicBezTo>
                  <a:cubicBezTo>
                    <a:pt x="5979" y="1096"/>
                    <a:pt x="5934" y="1712"/>
                    <a:pt x="5911" y="2465"/>
                  </a:cubicBezTo>
                  <a:cubicBezTo>
                    <a:pt x="5820" y="3812"/>
                    <a:pt x="5660" y="5570"/>
                    <a:pt x="5454" y="7373"/>
                  </a:cubicBezTo>
                  <a:cubicBezTo>
                    <a:pt x="5363" y="7373"/>
                    <a:pt x="5249" y="7373"/>
                    <a:pt x="5089" y="7327"/>
                  </a:cubicBezTo>
                  <a:cubicBezTo>
                    <a:pt x="4770" y="7304"/>
                    <a:pt x="4359" y="7167"/>
                    <a:pt x="3994" y="6962"/>
                  </a:cubicBezTo>
                  <a:cubicBezTo>
                    <a:pt x="3606" y="6779"/>
                    <a:pt x="3263" y="6505"/>
                    <a:pt x="3012" y="6300"/>
                  </a:cubicBezTo>
                  <a:cubicBezTo>
                    <a:pt x="2761" y="6095"/>
                    <a:pt x="2601" y="5958"/>
                    <a:pt x="2601" y="5958"/>
                  </a:cubicBezTo>
                  <a:cubicBezTo>
                    <a:pt x="2601" y="5958"/>
                    <a:pt x="2464" y="5798"/>
                    <a:pt x="2213" y="5592"/>
                  </a:cubicBezTo>
                  <a:cubicBezTo>
                    <a:pt x="1985" y="5341"/>
                    <a:pt x="1688" y="5045"/>
                    <a:pt x="1483" y="4679"/>
                  </a:cubicBezTo>
                  <a:cubicBezTo>
                    <a:pt x="1232" y="4314"/>
                    <a:pt x="1072" y="3903"/>
                    <a:pt x="1004" y="3607"/>
                  </a:cubicBezTo>
                  <a:cubicBezTo>
                    <a:pt x="981" y="3447"/>
                    <a:pt x="981" y="3310"/>
                    <a:pt x="958" y="3219"/>
                  </a:cubicBezTo>
                  <a:cubicBezTo>
                    <a:pt x="958" y="3127"/>
                    <a:pt x="958" y="3059"/>
                    <a:pt x="935" y="3059"/>
                  </a:cubicBezTo>
                  <a:cubicBezTo>
                    <a:pt x="912" y="3059"/>
                    <a:pt x="889" y="3105"/>
                    <a:pt x="867" y="3196"/>
                  </a:cubicBezTo>
                  <a:cubicBezTo>
                    <a:pt x="844" y="3287"/>
                    <a:pt x="798" y="3447"/>
                    <a:pt x="821" y="3630"/>
                  </a:cubicBezTo>
                  <a:cubicBezTo>
                    <a:pt x="798" y="3972"/>
                    <a:pt x="935" y="4428"/>
                    <a:pt x="1163" y="4839"/>
                  </a:cubicBezTo>
                  <a:cubicBezTo>
                    <a:pt x="1346" y="5273"/>
                    <a:pt x="1643" y="5638"/>
                    <a:pt x="1871" y="5912"/>
                  </a:cubicBezTo>
                  <a:cubicBezTo>
                    <a:pt x="2099" y="6163"/>
                    <a:pt x="2259" y="6323"/>
                    <a:pt x="2259" y="6323"/>
                  </a:cubicBezTo>
                  <a:cubicBezTo>
                    <a:pt x="2259" y="6323"/>
                    <a:pt x="2442" y="6483"/>
                    <a:pt x="2715" y="6688"/>
                  </a:cubicBezTo>
                  <a:cubicBezTo>
                    <a:pt x="3012" y="6871"/>
                    <a:pt x="3400" y="7122"/>
                    <a:pt x="3834" y="7304"/>
                  </a:cubicBezTo>
                  <a:cubicBezTo>
                    <a:pt x="4202" y="7440"/>
                    <a:pt x="4587" y="7543"/>
                    <a:pt x="4918" y="7543"/>
                  </a:cubicBezTo>
                  <a:cubicBezTo>
                    <a:pt x="4977" y="7543"/>
                    <a:pt x="5034" y="7540"/>
                    <a:pt x="5089" y="7533"/>
                  </a:cubicBezTo>
                  <a:cubicBezTo>
                    <a:pt x="5226" y="7533"/>
                    <a:pt x="5363" y="7510"/>
                    <a:pt x="5454" y="7487"/>
                  </a:cubicBezTo>
                  <a:lnTo>
                    <a:pt x="5454" y="7487"/>
                  </a:lnTo>
                  <a:cubicBezTo>
                    <a:pt x="5432" y="7601"/>
                    <a:pt x="5432" y="7738"/>
                    <a:pt x="5409" y="7875"/>
                  </a:cubicBezTo>
                  <a:cubicBezTo>
                    <a:pt x="5386" y="7989"/>
                    <a:pt x="5386" y="8126"/>
                    <a:pt x="5363" y="8263"/>
                  </a:cubicBezTo>
                  <a:cubicBezTo>
                    <a:pt x="5272" y="8309"/>
                    <a:pt x="5135" y="8377"/>
                    <a:pt x="4952" y="8446"/>
                  </a:cubicBezTo>
                  <a:cubicBezTo>
                    <a:pt x="4834" y="8475"/>
                    <a:pt x="4703" y="8490"/>
                    <a:pt x="4565" y="8490"/>
                  </a:cubicBezTo>
                  <a:cubicBezTo>
                    <a:pt x="4278" y="8490"/>
                    <a:pt x="3960" y="8425"/>
                    <a:pt x="3651" y="8286"/>
                  </a:cubicBezTo>
                  <a:cubicBezTo>
                    <a:pt x="3195" y="8080"/>
                    <a:pt x="2807" y="7784"/>
                    <a:pt x="2533" y="7533"/>
                  </a:cubicBezTo>
                  <a:cubicBezTo>
                    <a:pt x="2236" y="7282"/>
                    <a:pt x="2076" y="7099"/>
                    <a:pt x="2076" y="7099"/>
                  </a:cubicBezTo>
                  <a:cubicBezTo>
                    <a:pt x="2076" y="7099"/>
                    <a:pt x="1894" y="6939"/>
                    <a:pt x="1620" y="6642"/>
                  </a:cubicBezTo>
                  <a:cubicBezTo>
                    <a:pt x="1369" y="6369"/>
                    <a:pt x="1049" y="5981"/>
                    <a:pt x="798" y="5547"/>
                  </a:cubicBezTo>
                  <a:cubicBezTo>
                    <a:pt x="524" y="5136"/>
                    <a:pt x="319" y="4657"/>
                    <a:pt x="227" y="4291"/>
                  </a:cubicBezTo>
                  <a:cubicBezTo>
                    <a:pt x="136" y="3926"/>
                    <a:pt x="182" y="3675"/>
                    <a:pt x="136" y="3675"/>
                  </a:cubicBezTo>
                  <a:cubicBezTo>
                    <a:pt x="135" y="3674"/>
                    <a:pt x="134" y="3674"/>
                    <a:pt x="133" y="3674"/>
                  </a:cubicBezTo>
                  <a:cubicBezTo>
                    <a:pt x="105" y="3674"/>
                    <a:pt x="1" y="3942"/>
                    <a:pt x="45" y="4337"/>
                  </a:cubicBezTo>
                  <a:cubicBezTo>
                    <a:pt x="68" y="4725"/>
                    <a:pt x="227" y="5250"/>
                    <a:pt x="479" y="5729"/>
                  </a:cubicBezTo>
                  <a:cubicBezTo>
                    <a:pt x="707" y="6209"/>
                    <a:pt x="1026" y="6642"/>
                    <a:pt x="1277" y="6962"/>
                  </a:cubicBezTo>
                  <a:cubicBezTo>
                    <a:pt x="1529" y="7282"/>
                    <a:pt x="1711" y="7464"/>
                    <a:pt x="1711" y="7464"/>
                  </a:cubicBezTo>
                  <a:cubicBezTo>
                    <a:pt x="1711" y="7464"/>
                    <a:pt x="1894" y="7647"/>
                    <a:pt x="2213" y="7898"/>
                  </a:cubicBezTo>
                  <a:cubicBezTo>
                    <a:pt x="2533" y="8149"/>
                    <a:pt x="3012" y="8446"/>
                    <a:pt x="3514" y="8628"/>
                  </a:cubicBezTo>
                  <a:cubicBezTo>
                    <a:pt x="3788" y="8720"/>
                    <a:pt x="4062" y="8765"/>
                    <a:pt x="4313" y="8765"/>
                  </a:cubicBezTo>
                  <a:cubicBezTo>
                    <a:pt x="4349" y="8768"/>
                    <a:pt x="4384" y="8770"/>
                    <a:pt x="4419" y="8770"/>
                  </a:cubicBezTo>
                  <a:cubicBezTo>
                    <a:pt x="4647" y="8770"/>
                    <a:pt x="4842" y="8708"/>
                    <a:pt x="5021" y="8628"/>
                  </a:cubicBezTo>
                  <a:cubicBezTo>
                    <a:pt x="5158" y="8560"/>
                    <a:pt x="5272" y="8491"/>
                    <a:pt x="5340" y="8400"/>
                  </a:cubicBezTo>
                  <a:lnTo>
                    <a:pt x="5340" y="8400"/>
                  </a:lnTo>
                  <a:cubicBezTo>
                    <a:pt x="5158" y="10180"/>
                    <a:pt x="4907" y="11915"/>
                    <a:pt x="4793" y="13285"/>
                  </a:cubicBezTo>
                  <a:cubicBezTo>
                    <a:pt x="4701" y="14015"/>
                    <a:pt x="4701" y="14631"/>
                    <a:pt x="4678" y="15065"/>
                  </a:cubicBezTo>
                  <a:cubicBezTo>
                    <a:pt x="4656" y="15499"/>
                    <a:pt x="4633" y="15750"/>
                    <a:pt x="4633" y="15750"/>
                  </a:cubicBezTo>
                  <a:cubicBezTo>
                    <a:pt x="4633" y="15750"/>
                    <a:pt x="4633" y="16001"/>
                    <a:pt x="4633" y="16434"/>
                  </a:cubicBezTo>
                  <a:cubicBezTo>
                    <a:pt x="4633" y="17964"/>
                    <a:pt x="4793" y="19539"/>
                    <a:pt x="4633" y="21045"/>
                  </a:cubicBezTo>
                  <a:cubicBezTo>
                    <a:pt x="4610" y="21456"/>
                    <a:pt x="4541" y="21867"/>
                    <a:pt x="4496" y="22278"/>
                  </a:cubicBezTo>
                  <a:cubicBezTo>
                    <a:pt x="4724" y="22209"/>
                    <a:pt x="4975" y="22164"/>
                    <a:pt x="5203" y="22095"/>
                  </a:cubicBezTo>
                  <a:cubicBezTo>
                    <a:pt x="5614" y="20497"/>
                    <a:pt x="5135" y="17119"/>
                    <a:pt x="5135" y="16457"/>
                  </a:cubicBezTo>
                  <a:cubicBezTo>
                    <a:pt x="5158" y="16024"/>
                    <a:pt x="5158" y="15773"/>
                    <a:pt x="5158" y="15773"/>
                  </a:cubicBezTo>
                  <a:cubicBezTo>
                    <a:pt x="5158" y="15773"/>
                    <a:pt x="5158" y="15521"/>
                    <a:pt x="5181" y="15088"/>
                  </a:cubicBezTo>
                  <a:cubicBezTo>
                    <a:pt x="5203" y="14654"/>
                    <a:pt x="5203" y="14038"/>
                    <a:pt x="5272" y="13307"/>
                  </a:cubicBezTo>
                  <a:cubicBezTo>
                    <a:pt x="5363" y="11847"/>
                    <a:pt x="5614" y="9884"/>
                    <a:pt x="5774" y="7898"/>
                  </a:cubicBezTo>
                  <a:cubicBezTo>
                    <a:pt x="5957" y="5935"/>
                    <a:pt x="6071" y="3949"/>
                    <a:pt x="6094" y="2465"/>
                  </a:cubicBezTo>
                  <a:cubicBezTo>
                    <a:pt x="6094" y="1735"/>
                    <a:pt x="6094" y="1119"/>
                    <a:pt x="6094" y="685"/>
                  </a:cubicBezTo>
                  <a:cubicBezTo>
                    <a:pt x="6094" y="251"/>
                    <a:pt x="6094" y="0"/>
                    <a:pt x="60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1"/>
            <p:cNvSpPr/>
            <p:nvPr/>
          </p:nvSpPr>
          <p:spPr>
            <a:xfrm>
              <a:off x="5964975" y="3281750"/>
              <a:ext cx="117575" cy="95775"/>
            </a:xfrm>
            <a:custGeom>
              <a:avLst/>
              <a:gdLst/>
              <a:ahLst/>
              <a:cxnLst/>
              <a:rect l="l" t="t" r="r" b="b"/>
              <a:pathLst>
                <a:path w="4703" h="3831" extrusionOk="0">
                  <a:moveTo>
                    <a:pt x="4680" y="1"/>
                  </a:moveTo>
                  <a:cubicBezTo>
                    <a:pt x="4657" y="1"/>
                    <a:pt x="4634" y="46"/>
                    <a:pt x="4589" y="138"/>
                  </a:cubicBezTo>
                  <a:cubicBezTo>
                    <a:pt x="4566" y="206"/>
                    <a:pt x="4543" y="343"/>
                    <a:pt x="4475" y="480"/>
                  </a:cubicBezTo>
                  <a:cubicBezTo>
                    <a:pt x="4360" y="754"/>
                    <a:pt x="4155" y="1119"/>
                    <a:pt x="3927" y="1439"/>
                  </a:cubicBezTo>
                  <a:cubicBezTo>
                    <a:pt x="3698" y="1781"/>
                    <a:pt x="3425" y="2078"/>
                    <a:pt x="3219" y="2283"/>
                  </a:cubicBezTo>
                  <a:cubicBezTo>
                    <a:pt x="3128" y="2397"/>
                    <a:pt x="3014" y="2466"/>
                    <a:pt x="2945" y="2511"/>
                  </a:cubicBezTo>
                  <a:cubicBezTo>
                    <a:pt x="2900" y="2580"/>
                    <a:pt x="2854" y="2603"/>
                    <a:pt x="2854" y="2603"/>
                  </a:cubicBezTo>
                  <a:cubicBezTo>
                    <a:pt x="2854" y="2603"/>
                    <a:pt x="2831" y="2648"/>
                    <a:pt x="2763" y="2694"/>
                  </a:cubicBezTo>
                  <a:cubicBezTo>
                    <a:pt x="2694" y="2762"/>
                    <a:pt x="2603" y="2831"/>
                    <a:pt x="2489" y="2922"/>
                  </a:cubicBezTo>
                  <a:cubicBezTo>
                    <a:pt x="2238" y="3105"/>
                    <a:pt x="1918" y="3333"/>
                    <a:pt x="1553" y="3447"/>
                  </a:cubicBezTo>
                  <a:cubicBezTo>
                    <a:pt x="1348" y="3498"/>
                    <a:pt x="1136" y="3528"/>
                    <a:pt x="936" y="3528"/>
                  </a:cubicBezTo>
                  <a:cubicBezTo>
                    <a:pt x="781" y="3528"/>
                    <a:pt x="633" y="3510"/>
                    <a:pt x="503" y="3470"/>
                  </a:cubicBezTo>
                  <a:cubicBezTo>
                    <a:pt x="434" y="3447"/>
                    <a:pt x="366" y="3424"/>
                    <a:pt x="320" y="3402"/>
                  </a:cubicBezTo>
                  <a:cubicBezTo>
                    <a:pt x="252" y="3379"/>
                    <a:pt x="206" y="3356"/>
                    <a:pt x="161" y="3333"/>
                  </a:cubicBezTo>
                  <a:cubicBezTo>
                    <a:pt x="92" y="3287"/>
                    <a:pt x="24" y="3287"/>
                    <a:pt x="24" y="3287"/>
                  </a:cubicBezTo>
                  <a:lnTo>
                    <a:pt x="24" y="3287"/>
                  </a:lnTo>
                  <a:cubicBezTo>
                    <a:pt x="1" y="3310"/>
                    <a:pt x="46" y="3356"/>
                    <a:pt x="115" y="3424"/>
                  </a:cubicBezTo>
                  <a:cubicBezTo>
                    <a:pt x="138" y="3447"/>
                    <a:pt x="183" y="3493"/>
                    <a:pt x="252" y="3539"/>
                  </a:cubicBezTo>
                  <a:cubicBezTo>
                    <a:pt x="298" y="3584"/>
                    <a:pt x="343" y="3630"/>
                    <a:pt x="434" y="3653"/>
                  </a:cubicBezTo>
                  <a:cubicBezTo>
                    <a:pt x="640" y="3764"/>
                    <a:pt x="923" y="3830"/>
                    <a:pt x="1230" y="3830"/>
                  </a:cubicBezTo>
                  <a:cubicBezTo>
                    <a:pt x="1365" y="3830"/>
                    <a:pt x="1505" y="3817"/>
                    <a:pt x="1644" y="3790"/>
                  </a:cubicBezTo>
                  <a:cubicBezTo>
                    <a:pt x="2078" y="3721"/>
                    <a:pt x="2466" y="3493"/>
                    <a:pt x="2763" y="3333"/>
                  </a:cubicBezTo>
                  <a:cubicBezTo>
                    <a:pt x="2900" y="3219"/>
                    <a:pt x="2991" y="3150"/>
                    <a:pt x="3082" y="3082"/>
                  </a:cubicBezTo>
                  <a:cubicBezTo>
                    <a:pt x="3151" y="3036"/>
                    <a:pt x="3196" y="2991"/>
                    <a:pt x="3196" y="2991"/>
                  </a:cubicBezTo>
                  <a:cubicBezTo>
                    <a:pt x="3196" y="2991"/>
                    <a:pt x="3242" y="2968"/>
                    <a:pt x="3310" y="2899"/>
                  </a:cubicBezTo>
                  <a:cubicBezTo>
                    <a:pt x="3356" y="2831"/>
                    <a:pt x="3470" y="2740"/>
                    <a:pt x="3562" y="2603"/>
                  </a:cubicBezTo>
                  <a:cubicBezTo>
                    <a:pt x="3790" y="2352"/>
                    <a:pt x="4041" y="2009"/>
                    <a:pt x="4246" y="1621"/>
                  </a:cubicBezTo>
                  <a:cubicBezTo>
                    <a:pt x="4452" y="1256"/>
                    <a:pt x="4611" y="845"/>
                    <a:pt x="4657" y="526"/>
                  </a:cubicBezTo>
                  <a:cubicBezTo>
                    <a:pt x="4703" y="366"/>
                    <a:pt x="4703" y="229"/>
                    <a:pt x="4703" y="138"/>
                  </a:cubicBezTo>
                  <a:cubicBezTo>
                    <a:pt x="4703" y="46"/>
                    <a:pt x="4680" y="1"/>
                    <a:pt x="46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1"/>
            <p:cNvSpPr/>
            <p:nvPr/>
          </p:nvSpPr>
          <p:spPr>
            <a:xfrm>
              <a:off x="6180100" y="3499675"/>
              <a:ext cx="110175" cy="333900"/>
            </a:xfrm>
            <a:custGeom>
              <a:avLst/>
              <a:gdLst/>
              <a:ahLst/>
              <a:cxnLst/>
              <a:rect l="l" t="t" r="r" b="b"/>
              <a:pathLst>
                <a:path w="4407" h="13356" extrusionOk="0">
                  <a:moveTo>
                    <a:pt x="1623" y="0"/>
                  </a:moveTo>
                  <a:cubicBezTo>
                    <a:pt x="1334" y="0"/>
                    <a:pt x="1128" y="52"/>
                    <a:pt x="1142" y="94"/>
                  </a:cubicBezTo>
                  <a:cubicBezTo>
                    <a:pt x="1142" y="163"/>
                    <a:pt x="1644" y="208"/>
                    <a:pt x="2101" y="414"/>
                  </a:cubicBezTo>
                  <a:cubicBezTo>
                    <a:pt x="2261" y="505"/>
                    <a:pt x="2420" y="573"/>
                    <a:pt x="2557" y="642"/>
                  </a:cubicBezTo>
                  <a:cubicBezTo>
                    <a:pt x="2535" y="710"/>
                    <a:pt x="2512" y="802"/>
                    <a:pt x="2489" y="916"/>
                  </a:cubicBezTo>
                  <a:cubicBezTo>
                    <a:pt x="2420" y="1213"/>
                    <a:pt x="2306" y="1623"/>
                    <a:pt x="2146" y="2103"/>
                  </a:cubicBezTo>
                  <a:cubicBezTo>
                    <a:pt x="1964" y="2582"/>
                    <a:pt x="1758" y="3176"/>
                    <a:pt x="1667" y="3837"/>
                  </a:cubicBezTo>
                  <a:cubicBezTo>
                    <a:pt x="1576" y="4477"/>
                    <a:pt x="1485" y="5161"/>
                    <a:pt x="1370" y="5846"/>
                  </a:cubicBezTo>
                  <a:cubicBezTo>
                    <a:pt x="1097" y="7878"/>
                    <a:pt x="1051" y="10274"/>
                    <a:pt x="412" y="12237"/>
                  </a:cubicBezTo>
                  <a:cubicBezTo>
                    <a:pt x="275" y="12648"/>
                    <a:pt x="161" y="13013"/>
                    <a:pt x="1" y="13356"/>
                  </a:cubicBezTo>
                  <a:cubicBezTo>
                    <a:pt x="252" y="13333"/>
                    <a:pt x="503" y="13310"/>
                    <a:pt x="754" y="13287"/>
                  </a:cubicBezTo>
                  <a:lnTo>
                    <a:pt x="800" y="13287"/>
                  </a:lnTo>
                  <a:cubicBezTo>
                    <a:pt x="868" y="12876"/>
                    <a:pt x="845" y="12351"/>
                    <a:pt x="960" y="11986"/>
                  </a:cubicBezTo>
                  <a:cubicBezTo>
                    <a:pt x="1553" y="10023"/>
                    <a:pt x="1507" y="7923"/>
                    <a:pt x="1736" y="5892"/>
                  </a:cubicBezTo>
                  <a:cubicBezTo>
                    <a:pt x="1804" y="5184"/>
                    <a:pt x="1895" y="4499"/>
                    <a:pt x="1941" y="3860"/>
                  </a:cubicBezTo>
                  <a:cubicBezTo>
                    <a:pt x="2010" y="3244"/>
                    <a:pt x="2192" y="2673"/>
                    <a:pt x="2329" y="2171"/>
                  </a:cubicBezTo>
                  <a:cubicBezTo>
                    <a:pt x="2466" y="1669"/>
                    <a:pt x="2557" y="1235"/>
                    <a:pt x="2603" y="939"/>
                  </a:cubicBezTo>
                  <a:cubicBezTo>
                    <a:pt x="2603" y="847"/>
                    <a:pt x="2603" y="756"/>
                    <a:pt x="2626" y="688"/>
                  </a:cubicBezTo>
                  <a:cubicBezTo>
                    <a:pt x="2649" y="710"/>
                    <a:pt x="2671" y="733"/>
                    <a:pt x="2694" y="733"/>
                  </a:cubicBezTo>
                  <a:cubicBezTo>
                    <a:pt x="2854" y="847"/>
                    <a:pt x="2945" y="916"/>
                    <a:pt x="2945" y="916"/>
                  </a:cubicBezTo>
                  <a:cubicBezTo>
                    <a:pt x="2945" y="916"/>
                    <a:pt x="3060" y="961"/>
                    <a:pt x="3219" y="1076"/>
                  </a:cubicBezTo>
                  <a:cubicBezTo>
                    <a:pt x="3379" y="1144"/>
                    <a:pt x="3562" y="1304"/>
                    <a:pt x="3767" y="1441"/>
                  </a:cubicBezTo>
                  <a:cubicBezTo>
                    <a:pt x="4018" y="1646"/>
                    <a:pt x="4224" y="1852"/>
                    <a:pt x="4383" y="1989"/>
                  </a:cubicBezTo>
                  <a:cubicBezTo>
                    <a:pt x="4383" y="1897"/>
                    <a:pt x="4406" y="1806"/>
                    <a:pt x="4406" y="1715"/>
                  </a:cubicBezTo>
                  <a:cubicBezTo>
                    <a:pt x="4315" y="1555"/>
                    <a:pt x="4178" y="1372"/>
                    <a:pt x="4018" y="1190"/>
                  </a:cubicBezTo>
                  <a:cubicBezTo>
                    <a:pt x="3836" y="984"/>
                    <a:pt x="3653" y="802"/>
                    <a:pt x="3493" y="688"/>
                  </a:cubicBezTo>
                  <a:cubicBezTo>
                    <a:pt x="3333" y="551"/>
                    <a:pt x="3219" y="459"/>
                    <a:pt x="3219" y="459"/>
                  </a:cubicBezTo>
                  <a:cubicBezTo>
                    <a:pt x="3219" y="459"/>
                    <a:pt x="3105" y="414"/>
                    <a:pt x="2923" y="322"/>
                  </a:cubicBezTo>
                  <a:cubicBezTo>
                    <a:pt x="2740" y="231"/>
                    <a:pt x="2466" y="140"/>
                    <a:pt x="2215" y="71"/>
                  </a:cubicBezTo>
                  <a:cubicBezTo>
                    <a:pt x="2007" y="19"/>
                    <a:pt x="1800" y="0"/>
                    <a:pt x="16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1"/>
            <p:cNvSpPr/>
            <p:nvPr/>
          </p:nvSpPr>
          <p:spPr>
            <a:xfrm>
              <a:off x="6293100" y="3547675"/>
              <a:ext cx="1725" cy="4575"/>
            </a:xfrm>
            <a:custGeom>
              <a:avLst/>
              <a:gdLst/>
              <a:ahLst/>
              <a:cxnLst/>
              <a:rect l="l" t="t" r="r" b="b"/>
              <a:pathLst>
                <a:path w="69" h="183" extrusionOk="0">
                  <a:moveTo>
                    <a:pt x="0" y="0"/>
                  </a:moveTo>
                  <a:lnTo>
                    <a:pt x="0" y="0"/>
                  </a:lnTo>
                  <a:cubicBezTo>
                    <a:pt x="23" y="69"/>
                    <a:pt x="23" y="114"/>
                    <a:pt x="46" y="183"/>
                  </a:cubicBezTo>
                  <a:cubicBezTo>
                    <a:pt x="69" y="160"/>
                    <a:pt x="46" y="91"/>
                    <a:pt x="0" y="0"/>
                  </a:cubicBezTo>
                  <a:close/>
                </a:path>
              </a:pathLst>
            </a:custGeom>
            <a:solidFill>
              <a:srgbClr val="00B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1"/>
            <p:cNvSpPr/>
            <p:nvPr/>
          </p:nvSpPr>
          <p:spPr>
            <a:xfrm>
              <a:off x="5981525" y="3151650"/>
              <a:ext cx="688775" cy="216025"/>
            </a:xfrm>
            <a:custGeom>
              <a:avLst/>
              <a:gdLst/>
              <a:ahLst/>
              <a:cxnLst/>
              <a:rect l="l" t="t" r="r" b="b"/>
              <a:pathLst>
                <a:path w="27551" h="8641" extrusionOk="0">
                  <a:moveTo>
                    <a:pt x="640" y="0"/>
                  </a:moveTo>
                  <a:cubicBezTo>
                    <a:pt x="640" y="0"/>
                    <a:pt x="366" y="2237"/>
                    <a:pt x="1" y="5319"/>
                  </a:cubicBezTo>
                  <a:cubicBezTo>
                    <a:pt x="829" y="5716"/>
                    <a:pt x="7169" y="8641"/>
                    <a:pt x="16232" y="8641"/>
                  </a:cubicBezTo>
                  <a:cubicBezTo>
                    <a:pt x="19652" y="8641"/>
                    <a:pt x="23460" y="8225"/>
                    <a:pt x="27505" y="7099"/>
                  </a:cubicBezTo>
                  <a:cubicBezTo>
                    <a:pt x="27551" y="3926"/>
                    <a:pt x="27551" y="1142"/>
                    <a:pt x="27551" y="868"/>
                  </a:cubicBezTo>
                  <a:lnTo>
                    <a:pt x="640" y="0"/>
                  </a:lnTo>
                  <a:close/>
                </a:path>
              </a:pathLst>
            </a:custGeom>
            <a:solidFill>
              <a:srgbClr val="802751">
                <a:alpha val="3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1"/>
            <p:cNvSpPr/>
            <p:nvPr/>
          </p:nvSpPr>
          <p:spPr>
            <a:xfrm>
              <a:off x="6353000" y="2368600"/>
              <a:ext cx="499900" cy="810475"/>
            </a:xfrm>
            <a:custGeom>
              <a:avLst/>
              <a:gdLst/>
              <a:ahLst/>
              <a:cxnLst/>
              <a:rect l="l" t="t" r="r" b="b"/>
              <a:pathLst>
                <a:path w="19996" h="32419" extrusionOk="0">
                  <a:moveTo>
                    <a:pt x="1128" y="0"/>
                  </a:moveTo>
                  <a:cubicBezTo>
                    <a:pt x="1003" y="0"/>
                    <a:pt x="937" y="6"/>
                    <a:pt x="937" y="6"/>
                  </a:cubicBezTo>
                  <a:lnTo>
                    <a:pt x="1" y="2837"/>
                  </a:lnTo>
                  <a:cubicBezTo>
                    <a:pt x="1" y="2837"/>
                    <a:pt x="6529" y="3750"/>
                    <a:pt x="8949" y="9844"/>
                  </a:cubicBezTo>
                  <a:cubicBezTo>
                    <a:pt x="11345" y="15915"/>
                    <a:pt x="16275" y="32418"/>
                    <a:pt x="16275" y="32418"/>
                  </a:cubicBezTo>
                  <a:lnTo>
                    <a:pt x="19996" y="31688"/>
                  </a:lnTo>
                  <a:cubicBezTo>
                    <a:pt x="19745" y="31551"/>
                    <a:pt x="13765" y="9844"/>
                    <a:pt x="9473" y="4731"/>
                  </a:cubicBezTo>
                  <a:cubicBezTo>
                    <a:pt x="5701" y="280"/>
                    <a:pt x="1998" y="0"/>
                    <a:pt x="11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1"/>
            <p:cNvSpPr/>
            <p:nvPr/>
          </p:nvSpPr>
          <p:spPr>
            <a:xfrm>
              <a:off x="6342750" y="2374275"/>
              <a:ext cx="499900" cy="810500"/>
            </a:xfrm>
            <a:custGeom>
              <a:avLst/>
              <a:gdLst/>
              <a:ahLst/>
              <a:cxnLst/>
              <a:rect l="l" t="t" r="r" b="b"/>
              <a:pathLst>
                <a:path w="19996" h="32420" extrusionOk="0">
                  <a:moveTo>
                    <a:pt x="1147" y="1"/>
                  </a:moveTo>
                  <a:cubicBezTo>
                    <a:pt x="1009" y="1"/>
                    <a:pt x="936" y="7"/>
                    <a:pt x="936" y="7"/>
                  </a:cubicBezTo>
                  <a:lnTo>
                    <a:pt x="0" y="2838"/>
                  </a:lnTo>
                  <a:cubicBezTo>
                    <a:pt x="0" y="2838"/>
                    <a:pt x="6551" y="3751"/>
                    <a:pt x="8948" y="9845"/>
                  </a:cubicBezTo>
                  <a:cubicBezTo>
                    <a:pt x="11344" y="15917"/>
                    <a:pt x="16297" y="32419"/>
                    <a:pt x="16297" y="32419"/>
                  </a:cubicBezTo>
                  <a:lnTo>
                    <a:pt x="19995" y="31689"/>
                  </a:lnTo>
                  <a:cubicBezTo>
                    <a:pt x="19744" y="31552"/>
                    <a:pt x="13764" y="9822"/>
                    <a:pt x="9473" y="4732"/>
                  </a:cubicBezTo>
                  <a:cubicBezTo>
                    <a:pt x="5727" y="293"/>
                    <a:pt x="2051" y="1"/>
                    <a:pt x="11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1"/>
            <p:cNvSpPr/>
            <p:nvPr/>
          </p:nvSpPr>
          <p:spPr>
            <a:xfrm>
              <a:off x="6342750" y="2385850"/>
              <a:ext cx="470225" cy="798925"/>
            </a:xfrm>
            <a:custGeom>
              <a:avLst/>
              <a:gdLst/>
              <a:ahLst/>
              <a:cxnLst/>
              <a:rect l="l" t="t" r="r" b="b"/>
              <a:pathLst>
                <a:path w="18809" h="31957" extrusionOk="0">
                  <a:moveTo>
                    <a:pt x="799" y="1"/>
                  </a:moveTo>
                  <a:lnTo>
                    <a:pt x="0" y="2375"/>
                  </a:lnTo>
                  <a:cubicBezTo>
                    <a:pt x="0" y="2375"/>
                    <a:pt x="6551" y="3288"/>
                    <a:pt x="8948" y="9382"/>
                  </a:cubicBezTo>
                  <a:cubicBezTo>
                    <a:pt x="11344" y="15454"/>
                    <a:pt x="16297" y="31956"/>
                    <a:pt x="16297" y="31956"/>
                  </a:cubicBezTo>
                  <a:lnTo>
                    <a:pt x="18808" y="31454"/>
                  </a:lnTo>
                  <a:cubicBezTo>
                    <a:pt x="18032" y="29423"/>
                    <a:pt x="12440" y="9519"/>
                    <a:pt x="8354" y="4680"/>
                  </a:cubicBezTo>
                  <a:cubicBezTo>
                    <a:pt x="5296" y="1051"/>
                    <a:pt x="2283" y="184"/>
                    <a:pt x="79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1"/>
            <p:cNvSpPr/>
            <p:nvPr/>
          </p:nvSpPr>
          <p:spPr>
            <a:xfrm>
              <a:off x="5719050" y="2431500"/>
              <a:ext cx="529000" cy="602775"/>
            </a:xfrm>
            <a:custGeom>
              <a:avLst/>
              <a:gdLst/>
              <a:ahLst/>
              <a:cxnLst/>
              <a:rect l="l" t="t" r="r" b="b"/>
              <a:pathLst>
                <a:path w="21160" h="24111" extrusionOk="0">
                  <a:moveTo>
                    <a:pt x="17595" y="0"/>
                  </a:moveTo>
                  <a:cubicBezTo>
                    <a:pt x="16224" y="0"/>
                    <a:pt x="14799" y="636"/>
                    <a:pt x="13946" y="1690"/>
                  </a:cubicBezTo>
                  <a:cubicBezTo>
                    <a:pt x="12463" y="3470"/>
                    <a:pt x="11664" y="5684"/>
                    <a:pt x="10591" y="7716"/>
                  </a:cubicBezTo>
                  <a:cubicBezTo>
                    <a:pt x="9244" y="10272"/>
                    <a:pt x="9221" y="14335"/>
                    <a:pt x="8080" y="17006"/>
                  </a:cubicBezTo>
                  <a:cubicBezTo>
                    <a:pt x="6893" y="15796"/>
                    <a:pt x="4542" y="11482"/>
                    <a:pt x="4063" y="9930"/>
                  </a:cubicBezTo>
                  <a:cubicBezTo>
                    <a:pt x="3736" y="8856"/>
                    <a:pt x="3039" y="8266"/>
                    <a:pt x="2329" y="8266"/>
                  </a:cubicBezTo>
                  <a:cubicBezTo>
                    <a:pt x="1651" y="8266"/>
                    <a:pt x="961" y="8805"/>
                    <a:pt x="571" y="9976"/>
                  </a:cubicBezTo>
                  <a:cubicBezTo>
                    <a:pt x="0" y="11619"/>
                    <a:pt x="753" y="13194"/>
                    <a:pt x="867" y="15225"/>
                  </a:cubicBezTo>
                  <a:cubicBezTo>
                    <a:pt x="1083" y="19087"/>
                    <a:pt x="2991" y="24111"/>
                    <a:pt x="6996" y="24111"/>
                  </a:cubicBezTo>
                  <a:cubicBezTo>
                    <a:pt x="7229" y="24111"/>
                    <a:pt x="7468" y="24094"/>
                    <a:pt x="7715" y="24059"/>
                  </a:cubicBezTo>
                  <a:cubicBezTo>
                    <a:pt x="10408" y="23694"/>
                    <a:pt x="12486" y="20772"/>
                    <a:pt x="13946" y="18763"/>
                  </a:cubicBezTo>
                  <a:cubicBezTo>
                    <a:pt x="16366" y="15431"/>
                    <a:pt x="18352" y="11710"/>
                    <a:pt x="19904" y="7853"/>
                  </a:cubicBezTo>
                  <a:cubicBezTo>
                    <a:pt x="20406" y="6597"/>
                    <a:pt x="20954" y="5251"/>
                    <a:pt x="21113" y="3858"/>
                  </a:cubicBezTo>
                  <a:cubicBezTo>
                    <a:pt x="21159" y="3562"/>
                    <a:pt x="21159" y="3219"/>
                    <a:pt x="21136" y="2877"/>
                  </a:cubicBezTo>
                  <a:cubicBezTo>
                    <a:pt x="21113" y="2557"/>
                    <a:pt x="21045" y="2215"/>
                    <a:pt x="20908" y="1941"/>
                  </a:cubicBezTo>
                  <a:cubicBezTo>
                    <a:pt x="20360" y="800"/>
                    <a:pt x="18808" y="1"/>
                    <a:pt x="17667" y="1"/>
                  </a:cubicBezTo>
                  <a:cubicBezTo>
                    <a:pt x="17643" y="1"/>
                    <a:pt x="17619" y="0"/>
                    <a:pt x="17595"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1"/>
            <p:cNvSpPr/>
            <p:nvPr/>
          </p:nvSpPr>
          <p:spPr>
            <a:xfrm>
              <a:off x="5719050" y="2625525"/>
              <a:ext cx="457650" cy="408750"/>
            </a:xfrm>
            <a:custGeom>
              <a:avLst/>
              <a:gdLst/>
              <a:ahLst/>
              <a:cxnLst/>
              <a:rect l="l" t="t" r="r" b="b"/>
              <a:pathLst>
                <a:path w="18306" h="16350" extrusionOk="0">
                  <a:moveTo>
                    <a:pt x="10568" y="1"/>
                  </a:moveTo>
                  <a:cubicBezTo>
                    <a:pt x="10180" y="731"/>
                    <a:pt x="9929" y="1575"/>
                    <a:pt x="9701" y="2488"/>
                  </a:cubicBezTo>
                  <a:cubicBezTo>
                    <a:pt x="11139" y="3196"/>
                    <a:pt x="13193" y="4292"/>
                    <a:pt x="13672" y="4931"/>
                  </a:cubicBezTo>
                  <a:cubicBezTo>
                    <a:pt x="14448" y="5912"/>
                    <a:pt x="12463" y="9427"/>
                    <a:pt x="10956" y="10249"/>
                  </a:cubicBezTo>
                  <a:cubicBezTo>
                    <a:pt x="10870" y="10298"/>
                    <a:pt x="10783" y="10322"/>
                    <a:pt x="10696" y="10322"/>
                  </a:cubicBezTo>
                  <a:cubicBezTo>
                    <a:pt x="9978" y="10322"/>
                    <a:pt x="9249" y="8740"/>
                    <a:pt x="8719" y="7213"/>
                  </a:cubicBezTo>
                  <a:cubicBezTo>
                    <a:pt x="8537" y="7944"/>
                    <a:pt x="8331" y="8628"/>
                    <a:pt x="8080" y="9245"/>
                  </a:cubicBezTo>
                  <a:cubicBezTo>
                    <a:pt x="7920" y="9085"/>
                    <a:pt x="7738" y="8857"/>
                    <a:pt x="7555" y="8606"/>
                  </a:cubicBezTo>
                  <a:lnTo>
                    <a:pt x="7555" y="8606"/>
                  </a:lnTo>
                  <a:cubicBezTo>
                    <a:pt x="7578" y="10226"/>
                    <a:pt x="7487" y="12098"/>
                    <a:pt x="6916" y="12874"/>
                  </a:cubicBezTo>
                  <a:cubicBezTo>
                    <a:pt x="6667" y="13209"/>
                    <a:pt x="6328" y="13377"/>
                    <a:pt x="5946" y="13377"/>
                  </a:cubicBezTo>
                  <a:cubicBezTo>
                    <a:pt x="4612" y="13377"/>
                    <a:pt x="2757" y="11326"/>
                    <a:pt x="2420" y="7190"/>
                  </a:cubicBezTo>
                  <a:cubicBezTo>
                    <a:pt x="2237" y="4566"/>
                    <a:pt x="3310" y="3538"/>
                    <a:pt x="4428" y="3128"/>
                  </a:cubicBezTo>
                  <a:cubicBezTo>
                    <a:pt x="4268" y="2762"/>
                    <a:pt x="4131" y="2420"/>
                    <a:pt x="4063" y="2169"/>
                  </a:cubicBezTo>
                  <a:cubicBezTo>
                    <a:pt x="3766" y="1187"/>
                    <a:pt x="3150" y="594"/>
                    <a:pt x="2488" y="526"/>
                  </a:cubicBezTo>
                  <a:cubicBezTo>
                    <a:pt x="1689" y="594"/>
                    <a:pt x="936" y="1119"/>
                    <a:pt x="571" y="2215"/>
                  </a:cubicBezTo>
                  <a:cubicBezTo>
                    <a:pt x="0" y="3858"/>
                    <a:pt x="753" y="5433"/>
                    <a:pt x="867" y="7464"/>
                  </a:cubicBezTo>
                  <a:cubicBezTo>
                    <a:pt x="1083" y="11326"/>
                    <a:pt x="2991" y="16350"/>
                    <a:pt x="6996" y="16350"/>
                  </a:cubicBezTo>
                  <a:cubicBezTo>
                    <a:pt x="7229" y="16350"/>
                    <a:pt x="7468" y="16333"/>
                    <a:pt x="7715" y="16298"/>
                  </a:cubicBezTo>
                  <a:cubicBezTo>
                    <a:pt x="10408" y="15933"/>
                    <a:pt x="12486" y="13011"/>
                    <a:pt x="13946" y="11002"/>
                  </a:cubicBezTo>
                  <a:cubicBezTo>
                    <a:pt x="14197" y="10683"/>
                    <a:pt x="14403" y="10340"/>
                    <a:pt x="14631" y="10021"/>
                  </a:cubicBezTo>
                  <a:cubicBezTo>
                    <a:pt x="14768" y="9815"/>
                    <a:pt x="14905" y="9610"/>
                    <a:pt x="15042" y="9405"/>
                  </a:cubicBezTo>
                  <a:cubicBezTo>
                    <a:pt x="15065" y="9382"/>
                    <a:pt x="15088" y="9336"/>
                    <a:pt x="15133" y="9290"/>
                  </a:cubicBezTo>
                  <a:cubicBezTo>
                    <a:pt x="15179" y="9199"/>
                    <a:pt x="15247" y="9108"/>
                    <a:pt x="15316" y="9017"/>
                  </a:cubicBezTo>
                  <a:cubicBezTo>
                    <a:pt x="15613" y="8537"/>
                    <a:pt x="15909" y="8058"/>
                    <a:pt x="16206" y="7579"/>
                  </a:cubicBezTo>
                  <a:cubicBezTo>
                    <a:pt x="16252" y="7510"/>
                    <a:pt x="16275" y="7442"/>
                    <a:pt x="16320" y="7373"/>
                  </a:cubicBezTo>
                  <a:cubicBezTo>
                    <a:pt x="17028" y="6186"/>
                    <a:pt x="17690" y="4954"/>
                    <a:pt x="18306" y="3675"/>
                  </a:cubicBezTo>
                  <a:cubicBezTo>
                    <a:pt x="16138" y="2580"/>
                    <a:pt x="12349" y="822"/>
                    <a:pt x="1056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1"/>
            <p:cNvSpPr/>
            <p:nvPr/>
          </p:nvSpPr>
          <p:spPr>
            <a:xfrm>
              <a:off x="5919325" y="2848050"/>
              <a:ext cx="26850" cy="95975"/>
            </a:xfrm>
            <a:custGeom>
              <a:avLst/>
              <a:gdLst/>
              <a:ahLst/>
              <a:cxnLst/>
              <a:rect l="l" t="t" r="r" b="b"/>
              <a:pathLst>
                <a:path w="1074" h="3839" extrusionOk="0">
                  <a:moveTo>
                    <a:pt x="75" y="1"/>
                  </a:moveTo>
                  <a:cubicBezTo>
                    <a:pt x="73" y="1"/>
                    <a:pt x="71" y="1"/>
                    <a:pt x="69" y="1"/>
                  </a:cubicBezTo>
                  <a:cubicBezTo>
                    <a:pt x="1" y="1"/>
                    <a:pt x="138" y="504"/>
                    <a:pt x="252" y="983"/>
                  </a:cubicBezTo>
                  <a:cubicBezTo>
                    <a:pt x="389" y="1462"/>
                    <a:pt x="480" y="1942"/>
                    <a:pt x="480" y="1942"/>
                  </a:cubicBezTo>
                  <a:cubicBezTo>
                    <a:pt x="480" y="1942"/>
                    <a:pt x="503" y="2056"/>
                    <a:pt x="571" y="2238"/>
                  </a:cubicBezTo>
                  <a:cubicBezTo>
                    <a:pt x="617" y="2398"/>
                    <a:pt x="686" y="2626"/>
                    <a:pt x="731" y="2877"/>
                  </a:cubicBezTo>
                  <a:cubicBezTo>
                    <a:pt x="754" y="2991"/>
                    <a:pt x="754" y="3106"/>
                    <a:pt x="777" y="3220"/>
                  </a:cubicBezTo>
                  <a:cubicBezTo>
                    <a:pt x="800" y="3334"/>
                    <a:pt x="822" y="3448"/>
                    <a:pt x="800" y="3516"/>
                  </a:cubicBezTo>
                  <a:cubicBezTo>
                    <a:pt x="822" y="3699"/>
                    <a:pt x="822" y="3836"/>
                    <a:pt x="868" y="3836"/>
                  </a:cubicBezTo>
                  <a:cubicBezTo>
                    <a:pt x="870" y="3838"/>
                    <a:pt x="872" y="3839"/>
                    <a:pt x="874" y="3839"/>
                  </a:cubicBezTo>
                  <a:cubicBezTo>
                    <a:pt x="899" y="3839"/>
                    <a:pt x="940" y="3729"/>
                    <a:pt x="982" y="3562"/>
                  </a:cubicBezTo>
                  <a:cubicBezTo>
                    <a:pt x="1028" y="3471"/>
                    <a:pt x="1028" y="3357"/>
                    <a:pt x="1028" y="3243"/>
                  </a:cubicBezTo>
                  <a:cubicBezTo>
                    <a:pt x="1051" y="3106"/>
                    <a:pt x="1074" y="2991"/>
                    <a:pt x="1051" y="2855"/>
                  </a:cubicBezTo>
                  <a:cubicBezTo>
                    <a:pt x="1028" y="2603"/>
                    <a:pt x="1028" y="2352"/>
                    <a:pt x="982" y="2170"/>
                  </a:cubicBezTo>
                  <a:cubicBezTo>
                    <a:pt x="937" y="1964"/>
                    <a:pt x="914" y="1850"/>
                    <a:pt x="914" y="1850"/>
                  </a:cubicBezTo>
                  <a:cubicBezTo>
                    <a:pt x="914" y="1850"/>
                    <a:pt x="777" y="1348"/>
                    <a:pt x="571" y="892"/>
                  </a:cubicBezTo>
                  <a:cubicBezTo>
                    <a:pt x="371" y="424"/>
                    <a:pt x="149" y="1"/>
                    <a:pt x="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1"/>
            <p:cNvSpPr/>
            <p:nvPr/>
          </p:nvSpPr>
          <p:spPr>
            <a:xfrm>
              <a:off x="5522750" y="2380600"/>
              <a:ext cx="338400" cy="332800"/>
            </a:xfrm>
            <a:custGeom>
              <a:avLst/>
              <a:gdLst/>
              <a:ahLst/>
              <a:cxnLst/>
              <a:rect l="l" t="t" r="r" b="b"/>
              <a:pathLst>
                <a:path w="13536" h="13312" extrusionOk="0">
                  <a:moveTo>
                    <a:pt x="5201" y="0"/>
                  </a:moveTo>
                  <a:cubicBezTo>
                    <a:pt x="4993" y="0"/>
                    <a:pt x="4781" y="38"/>
                    <a:pt x="4565" y="120"/>
                  </a:cubicBezTo>
                  <a:cubicBezTo>
                    <a:pt x="1096" y="1443"/>
                    <a:pt x="3926" y="7104"/>
                    <a:pt x="3926" y="7104"/>
                  </a:cubicBezTo>
                  <a:cubicBezTo>
                    <a:pt x="3926" y="7104"/>
                    <a:pt x="1990" y="5717"/>
                    <a:pt x="1117" y="5717"/>
                  </a:cubicBezTo>
                  <a:cubicBezTo>
                    <a:pt x="982" y="5717"/>
                    <a:pt x="872" y="5750"/>
                    <a:pt x="799" y="5826"/>
                  </a:cubicBezTo>
                  <a:cubicBezTo>
                    <a:pt x="0" y="6648"/>
                    <a:pt x="3150" y="9524"/>
                    <a:pt x="5547" y="12012"/>
                  </a:cubicBezTo>
                  <a:cubicBezTo>
                    <a:pt x="6502" y="13012"/>
                    <a:pt x="7464" y="13311"/>
                    <a:pt x="8273" y="13311"/>
                  </a:cubicBezTo>
                  <a:cubicBezTo>
                    <a:pt x="9475" y="13311"/>
                    <a:pt x="10340" y="12651"/>
                    <a:pt x="10340" y="12651"/>
                  </a:cubicBezTo>
                  <a:cubicBezTo>
                    <a:pt x="13536" y="11281"/>
                    <a:pt x="12052" y="7401"/>
                    <a:pt x="12052" y="7401"/>
                  </a:cubicBezTo>
                  <a:cubicBezTo>
                    <a:pt x="12052" y="7401"/>
                    <a:pt x="12782" y="2881"/>
                    <a:pt x="11413" y="2585"/>
                  </a:cubicBezTo>
                  <a:cubicBezTo>
                    <a:pt x="11352" y="2573"/>
                    <a:pt x="11294" y="2567"/>
                    <a:pt x="11237" y="2567"/>
                  </a:cubicBezTo>
                  <a:cubicBezTo>
                    <a:pt x="10004" y="2567"/>
                    <a:pt x="9587" y="5278"/>
                    <a:pt x="9587" y="5278"/>
                  </a:cubicBezTo>
                  <a:cubicBezTo>
                    <a:pt x="9587" y="5278"/>
                    <a:pt x="7666" y="0"/>
                    <a:pt x="5201"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1"/>
            <p:cNvSpPr/>
            <p:nvPr/>
          </p:nvSpPr>
          <p:spPr>
            <a:xfrm>
              <a:off x="5541000" y="2458325"/>
              <a:ext cx="320150" cy="255075"/>
            </a:xfrm>
            <a:custGeom>
              <a:avLst/>
              <a:gdLst/>
              <a:ahLst/>
              <a:cxnLst/>
              <a:rect l="l" t="t" r="r" b="b"/>
              <a:pathLst>
                <a:path w="12806" h="10203" extrusionOk="0">
                  <a:moveTo>
                    <a:pt x="7852" y="1"/>
                  </a:moveTo>
                  <a:cubicBezTo>
                    <a:pt x="7236" y="959"/>
                    <a:pt x="5890" y="2078"/>
                    <a:pt x="4200" y="2603"/>
                  </a:cubicBezTo>
                  <a:cubicBezTo>
                    <a:pt x="4089" y="2637"/>
                    <a:pt x="3981" y="2654"/>
                    <a:pt x="3876" y="2654"/>
                  </a:cubicBezTo>
                  <a:cubicBezTo>
                    <a:pt x="3147" y="2654"/>
                    <a:pt x="2591" y="1858"/>
                    <a:pt x="2192" y="800"/>
                  </a:cubicBezTo>
                  <a:lnTo>
                    <a:pt x="2192" y="800"/>
                  </a:lnTo>
                  <a:cubicBezTo>
                    <a:pt x="2420" y="2443"/>
                    <a:pt x="3196" y="3995"/>
                    <a:pt x="3196" y="3995"/>
                  </a:cubicBezTo>
                  <a:cubicBezTo>
                    <a:pt x="3196" y="3995"/>
                    <a:pt x="2785" y="3698"/>
                    <a:pt x="2260" y="3379"/>
                  </a:cubicBezTo>
                  <a:lnTo>
                    <a:pt x="2260" y="3379"/>
                  </a:lnTo>
                  <a:cubicBezTo>
                    <a:pt x="2785" y="4338"/>
                    <a:pt x="3173" y="5205"/>
                    <a:pt x="2968" y="5456"/>
                  </a:cubicBezTo>
                  <a:cubicBezTo>
                    <a:pt x="2924" y="5508"/>
                    <a:pt x="2868" y="5532"/>
                    <a:pt x="2801" y="5532"/>
                  </a:cubicBezTo>
                  <a:cubicBezTo>
                    <a:pt x="2166" y="5532"/>
                    <a:pt x="587" y="3375"/>
                    <a:pt x="92" y="2694"/>
                  </a:cubicBezTo>
                  <a:cubicBezTo>
                    <a:pt x="69" y="2694"/>
                    <a:pt x="69" y="2717"/>
                    <a:pt x="69" y="2717"/>
                  </a:cubicBezTo>
                  <a:cubicBezTo>
                    <a:pt x="46" y="2740"/>
                    <a:pt x="23" y="2763"/>
                    <a:pt x="1" y="2785"/>
                  </a:cubicBezTo>
                  <a:lnTo>
                    <a:pt x="229" y="3858"/>
                  </a:lnTo>
                  <a:cubicBezTo>
                    <a:pt x="1005" y="5136"/>
                    <a:pt x="3105" y="7122"/>
                    <a:pt x="4817" y="8903"/>
                  </a:cubicBezTo>
                  <a:cubicBezTo>
                    <a:pt x="5772" y="9903"/>
                    <a:pt x="6734" y="10202"/>
                    <a:pt x="7543" y="10202"/>
                  </a:cubicBezTo>
                  <a:cubicBezTo>
                    <a:pt x="8745" y="10202"/>
                    <a:pt x="9610" y="9542"/>
                    <a:pt x="9610" y="9542"/>
                  </a:cubicBezTo>
                  <a:cubicBezTo>
                    <a:pt x="12806" y="8172"/>
                    <a:pt x="11322" y="4292"/>
                    <a:pt x="11322" y="4292"/>
                  </a:cubicBezTo>
                  <a:cubicBezTo>
                    <a:pt x="11322" y="4292"/>
                    <a:pt x="11756" y="1644"/>
                    <a:pt x="11322" y="275"/>
                  </a:cubicBezTo>
                  <a:cubicBezTo>
                    <a:pt x="11208" y="2785"/>
                    <a:pt x="10843" y="6323"/>
                    <a:pt x="9610" y="7008"/>
                  </a:cubicBezTo>
                  <a:cubicBezTo>
                    <a:pt x="9265" y="7201"/>
                    <a:pt x="8967" y="7280"/>
                    <a:pt x="8710" y="7280"/>
                  </a:cubicBezTo>
                  <a:cubicBezTo>
                    <a:pt x="7543" y="7280"/>
                    <a:pt x="7236" y="5639"/>
                    <a:pt x="7236" y="5639"/>
                  </a:cubicBezTo>
                  <a:cubicBezTo>
                    <a:pt x="7236" y="5639"/>
                    <a:pt x="6972" y="8038"/>
                    <a:pt x="5752" y="8038"/>
                  </a:cubicBezTo>
                  <a:cubicBezTo>
                    <a:pt x="5730" y="8038"/>
                    <a:pt x="5707" y="8037"/>
                    <a:pt x="5684" y="8035"/>
                  </a:cubicBezTo>
                  <a:cubicBezTo>
                    <a:pt x="4429" y="7944"/>
                    <a:pt x="3265" y="5867"/>
                    <a:pt x="4611" y="4246"/>
                  </a:cubicBezTo>
                  <a:cubicBezTo>
                    <a:pt x="5958" y="2626"/>
                    <a:pt x="8583" y="2580"/>
                    <a:pt x="8583" y="2580"/>
                  </a:cubicBezTo>
                  <a:lnTo>
                    <a:pt x="8834" y="2078"/>
                  </a:lnTo>
                  <a:cubicBezTo>
                    <a:pt x="8720" y="1804"/>
                    <a:pt x="8377" y="937"/>
                    <a:pt x="785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1"/>
            <p:cNvSpPr/>
            <p:nvPr/>
          </p:nvSpPr>
          <p:spPr>
            <a:xfrm>
              <a:off x="5764125" y="2469750"/>
              <a:ext cx="14275" cy="35975"/>
            </a:xfrm>
            <a:custGeom>
              <a:avLst/>
              <a:gdLst/>
              <a:ahLst/>
              <a:cxnLst/>
              <a:rect l="l" t="t" r="r" b="b"/>
              <a:pathLst>
                <a:path w="571" h="1439" extrusionOk="0">
                  <a:moveTo>
                    <a:pt x="457" y="0"/>
                  </a:moveTo>
                  <a:cubicBezTo>
                    <a:pt x="206" y="502"/>
                    <a:pt x="69" y="1096"/>
                    <a:pt x="0" y="1438"/>
                  </a:cubicBezTo>
                  <a:lnTo>
                    <a:pt x="571" y="251"/>
                  </a:lnTo>
                  <a:lnTo>
                    <a:pt x="457" y="0"/>
                  </a:lnTo>
                  <a:close/>
                </a:path>
              </a:pathLst>
            </a:custGeom>
            <a:solidFill>
              <a:srgbClr val="FF9C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1"/>
            <p:cNvSpPr/>
            <p:nvPr/>
          </p:nvSpPr>
          <p:spPr>
            <a:xfrm>
              <a:off x="5717900" y="2440500"/>
              <a:ext cx="118725" cy="214750"/>
            </a:xfrm>
            <a:custGeom>
              <a:avLst/>
              <a:gdLst/>
              <a:ahLst/>
              <a:cxnLst/>
              <a:rect l="l" t="t" r="r" b="b"/>
              <a:pathLst>
                <a:path w="4749" h="8590" extrusionOk="0">
                  <a:moveTo>
                    <a:pt x="3518" y="1"/>
                  </a:moveTo>
                  <a:cubicBezTo>
                    <a:pt x="3283" y="1"/>
                    <a:pt x="3041" y="51"/>
                    <a:pt x="2831" y="166"/>
                  </a:cubicBezTo>
                  <a:cubicBezTo>
                    <a:pt x="2374" y="463"/>
                    <a:pt x="2146" y="874"/>
                    <a:pt x="1986" y="1216"/>
                  </a:cubicBezTo>
                  <a:cubicBezTo>
                    <a:pt x="1826" y="1581"/>
                    <a:pt x="1735" y="1878"/>
                    <a:pt x="1667" y="2083"/>
                  </a:cubicBezTo>
                  <a:cubicBezTo>
                    <a:pt x="1621" y="2312"/>
                    <a:pt x="1598" y="2426"/>
                    <a:pt x="1598" y="2426"/>
                  </a:cubicBezTo>
                  <a:cubicBezTo>
                    <a:pt x="1598" y="2426"/>
                    <a:pt x="1484" y="2928"/>
                    <a:pt x="1416" y="3658"/>
                  </a:cubicBezTo>
                  <a:cubicBezTo>
                    <a:pt x="1416" y="3841"/>
                    <a:pt x="1393" y="4046"/>
                    <a:pt x="1393" y="4274"/>
                  </a:cubicBezTo>
                  <a:cubicBezTo>
                    <a:pt x="1393" y="4366"/>
                    <a:pt x="1393" y="4503"/>
                    <a:pt x="1393" y="4571"/>
                  </a:cubicBezTo>
                  <a:cubicBezTo>
                    <a:pt x="1393" y="4594"/>
                    <a:pt x="1416" y="4594"/>
                    <a:pt x="1393" y="4594"/>
                  </a:cubicBezTo>
                  <a:lnTo>
                    <a:pt x="1347" y="4617"/>
                  </a:lnTo>
                  <a:cubicBezTo>
                    <a:pt x="891" y="4845"/>
                    <a:pt x="503" y="5256"/>
                    <a:pt x="297" y="5735"/>
                  </a:cubicBezTo>
                  <a:cubicBezTo>
                    <a:pt x="69" y="6215"/>
                    <a:pt x="0" y="6740"/>
                    <a:pt x="46" y="7219"/>
                  </a:cubicBezTo>
                  <a:cubicBezTo>
                    <a:pt x="92" y="7698"/>
                    <a:pt x="297" y="8155"/>
                    <a:pt x="640" y="8383"/>
                  </a:cubicBezTo>
                  <a:cubicBezTo>
                    <a:pt x="876" y="8541"/>
                    <a:pt x="1124" y="8589"/>
                    <a:pt x="1322" y="8589"/>
                  </a:cubicBezTo>
                  <a:cubicBezTo>
                    <a:pt x="1410" y="8589"/>
                    <a:pt x="1489" y="8580"/>
                    <a:pt x="1553" y="8566"/>
                  </a:cubicBezTo>
                  <a:cubicBezTo>
                    <a:pt x="1758" y="8520"/>
                    <a:pt x="1872" y="8474"/>
                    <a:pt x="1872" y="8451"/>
                  </a:cubicBezTo>
                  <a:cubicBezTo>
                    <a:pt x="1872" y="8445"/>
                    <a:pt x="1860" y="8442"/>
                    <a:pt x="1839" y="8442"/>
                  </a:cubicBezTo>
                  <a:cubicBezTo>
                    <a:pt x="1786" y="8442"/>
                    <a:pt x="1675" y="8458"/>
                    <a:pt x="1530" y="8474"/>
                  </a:cubicBezTo>
                  <a:cubicBezTo>
                    <a:pt x="1324" y="8474"/>
                    <a:pt x="1028" y="8451"/>
                    <a:pt x="754" y="8223"/>
                  </a:cubicBezTo>
                  <a:cubicBezTo>
                    <a:pt x="503" y="8018"/>
                    <a:pt x="343" y="7630"/>
                    <a:pt x="320" y="7196"/>
                  </a:cubicBezTo>
                  <a:cubicBezTo>
                    <a:pt x="297" y="6762"/>
                    <a:pt x="411" y="6306"/>
                    <a:pt x="617" y="5895"/>
                  </a:cubicBezTo>
                  <a:cubicBezTo>
                    <a:pt x="822" y="5484"/>
                    <a:pt x="1142" y="5165"/>
                    <a:pt x="1530" y="5005"/>
                  </a:cubicBezTo>
                  <a:cubicBezTo>
                    <a:pt x="1621" y="4982"/>
                    <a:pt x="1712" y="4936"/>
                    <a:pt x="1804" y="4914"/>
                  </a:cubicBezTo>
                  <a:cubicBezTo>
                    <a:pt x="1804" y="4891"/>
                    <a:pt x="1826" y="4891"/>
                    <a:pt x="1826" y="4891"/>
                  </a:cubicBezTo>
                  <a:lnTo>
                    <a:pt x="1826" y="4845"/>
                  </a:lnTo>
                  <a:lnTo>
                    <a:pt x="1826" y="4777"/>
                  </a:lnTo>
                  <a:lnTo>
                    <a:pt x="1826" y="4617"/>
                  </a:lnTo>
                  <a:cubicBezTo>
                    <a:pt x="1826" y="4571"/>
                    <a:pt x="1826" y="4503"/>
                    <a:pt x="1826" y="4434"/>
                  </a:cubicBezTo>
                  <a:cubicBezTo>
                    <a:pt x="1826" y="4389"/>
                    <a:pt x="1849" y="4343"/>
                    <a:pt x="1849" y="4274"/>
                  </a:cubicBezTo>
                  <a:cubicBezTo>
                    <a:pt x="1849" y="4092"/>
                    <a:pt x="1872" y="3886"/>
                    <a:pt x="1895" y="3704"/>
                  </a:cubicBezTo>
                  <a:cubicBezTo>
                    <a:pt x="1963" y="2996"/>
                    <a:pt x="2078" y="2540"/>
                    <a:pt x="2078" y="2540"/>
                  </a:cubicBezTo>
                  <a:cubicBezTo>
                    <a:pt x="2078" y="2540"/>
                    <a:pt x="2100" y="2426"/>
                    <a:pt x="2146" y="2220"/>
                  </a:cubicBezTo>
                  <a:cubicBezTo>
                    <a:pt x="2192" y="2015"/>
                    <a:pt x="2283" y="1741"/>
                    <a:pt x="2420" y="1421"/>
                  </a:cubicBezTo>
                  <a:cubicBezTo>
                    <a:pt x="2534" y="1102"/>
                    <a:pt x="2739" y="737"/>
                    <a:pt x="3059" y="531"/>
                  </a:cubicBezTo>
                  <a:cubicBezTo>
                    <a:pt x="3219" y="417"/>
                    <a:pt x="3401" y="394"/>
                    <a:pt x="3607" y="394"/>
                  </a:cubicBezTo>
                  <a:cubicBezTo>
                    <a:pt x="3812" y="417"/>
                    <a:pt x="3995" y="485"/>
                    <a:pt x="4132" y="622"/>
                  </a:cubicBezTo>
                  <a:cubicBezTo>
                    <a:pt x="4406" y="919"/>
                    <a:pt x="4451" y="1444"/>
                    <a:pt x="4451" y="1878"/>
                  </a:cubicBezTo>
                  <a:cubicBezTo>
                    <a:pt x="4451" y="2312"/>
                    <a:pt x="4406" y="2745"/>
                    <a:pt x="4383" y="3110"/>
                  </a:cubicBezTo>
                  <a:cubicBezTo>
                    <a:pt x="4292" y="3818"/>
                    <a:pt x="4292" y="4320"/>
                    <a:pt x="4337" y="4320"/>
                  </a:cubicBezTo>
                  <a:cubicBezTo>
                    <a:pt x="4360" y="4320"/>
                    <a:pt x="4360" y="4206"/>
                    <a:pt x="4406" y="4001"/>
                  </a:cubicBezTo>
                  <a:cubicBezTo>
                    <a:pt x="4451" y="3772"/>
                    <a:pt x="4497" y="3476"/>
                    <a:pt x="4565" y="3133"/>
                  </a:cubicBezTo>
                  <a:cubicBezTo>
                    <a:pt x="4634" y="2768"/>
                    <a:pt x="4702" y="2334"/>
                    <a:pt x="4725" y="1878"/>
                  </a:cubicBezTo>
                  <a:cubicBezTo>
                    <a:pt x="4748" y="1650"/>
                    <a:pt x="4748" y="1398"/>
                    <a:pt x="4702" y="1147"/>
                  </a:cubicBezTo>
                  <a:cubicBezTo>
                    <a:pt x="4657" y="896"/>
                    <a:pt x="4588" y="622"/>
                    <a:pt x="4406" y="394"/>
                  </a:cubicBezTo>
                  <a:cubicBezTo>
                    <a:pt x="4200" y="166"/>
                    <a:pt x="3904" y="29"/>
                    <a:pt x="3652" y="6"/>
                  </a:cubicBezTo>
                  <a:cubicBezTo>
                    <a:pt x="3608" y="2"/>
                    <a:pt x="3563" y="1"/>
                    <a:pt x="35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1"/>
            <p:cNvSpPr/>
            <p:nvPr/>
          </p:nvSpPr>
          <p:spPr>
            <a:xfrm>
              <a:off x="5628300" y="2515975"/>
              <a:ext cx="117025" cy="84525"/>
            </a:xfrm>
            <a:custGeom>
              <a:avLst/>
              <a:gdLst/>
              <a:ahLst/>
              <a:cxnLst/>
              <a:rect l="l" t="t" r="r" b="b"/>
              <a:pathLst>
                <a:path w="4681" h="3381" extrusionOk="0">
                  <a:moveTo>
                    <a:pt x="4201" y="0"/>
                  </a:moveTo>
                  <a:cubicBezTo>
                    <a:pt x="3927" y="0"/>
                    <a:pt x="3516" y="0"/>
                    <a:pt x="3128" y="114"/>
                  </a:cubicBezTo>
                  <a:cubicBezTo>
                    <a:pt x="2763" y="228"/>
                    <a:pt x="2398" y="388"/>
                    <a:pt x="2146" y="571"/>
                  </a:cubicBezTo>
                  <a:cubicBezTo>
                    <a:pt x="2009" y="639"/>
                    <a:pt x="1918" y="708"/>
                    <a:pt x="1850" y="776"/>
                  </a:cubicBezTo>
                  <a:cubicBezTo>
                    <a:pt x="1781" y="822"/>
                    <a:pt x="1736" y="845"/>
                    <a:pt x="1736" y="845"/>
                  </a:cubicBezTo>
                  <a:cubicBezTo>
                    <a:pt x="1736" y="845"/>
                    <a:pt x="1599" y="982"/>
                    <a:pt x="1393" y="1187"/>
                  </a:cubicBezTo>
                  <a:cubicBezTo>
                    <a:pt x="1188" y="1415"/>
                    <a:pt x="960" y="1712"/>
                    <a:pt x="754" y="2032"/>
                  </a:cubicBezTo>
                  <a:cubicBezTo>
                    <a:pt x="320" y="2671"/>
                    <a:pt x="1" y="3355"/>
                    <a:pt x="46" y="3378"/>
                  </a:cubicBezTo>
                  <a:cubicBezTo>
                    <a:pt x="49" y="3380"/>
                    <a:pt x="52" y="3381"/>
                    <a:pt x="55" y="3381"/>
                  </a:cubicBezTo>
                  <a:cubicBezTo>
                    <a:pt x="146" y="3381"/>
                    <a:pt x="566" y="2788"/>
                    <a:pt x="1028" y="2260"/>
                  </a:cubicBezTo>
                  <a:cubicBezTo>
                    <a:pt x="1279" y="1986"/>
                    <a:pt x="1530" y="1712"/>
                    <a:pt x="1736" y="1529"/>
                  </a:cubicBezTo>
                  <a:cubicBezTo>
                    <a:pt x="1918" y="1347"/>
                    <a:pt x="2078" y="1233"/>
                    <a:pt x="2078" y="1233"/>
                  </a:cubicBezTo>
                  <a:cubicBezTo>
                    <a:pt x="2078" y="1233"/>
                    <a:pt x="2101" y="1210"/>
                    <a:pt x="2169" y="1141"/>
                  </a:cubicBezTo>
                  <a:cubicBezTo>
                    <a:pt x="2215" y="1096"/>
                    <a:pt x="2306" y="1027"/>
                    <a:pt x="2420" y="936"/>
                  </a:cubicBezTo>
                  <a:cubicBezTo>
                    <a:pt x="2626" y="776"/>
                    <a:pt x="2922" y="594"/>
                    <a:pt x="3242" y="457"/>
                  </a:cubicBezTo>
                  <a:cubicBezTo>
                    <a:pt x="3584" y="320"/>
                    <a:pt x="3950" y="251"/>
                    <a:pt x="4224" y="206"/>
                  </a:cubicBezTo>
                  <a:cubicBezTo>
                    <a:pt x="4497" y="160"/>
                    <a:pt x="4680" y="137"/>
                    <a:pt x="4680" y="114"/>
                  </a:cubicBezTo>
                  <a:cubicBezTo>
                    <a:pt x="4680" y="69"/>
                    <a:pt x="4497" y="23"/>
                    <a:pt x="42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1"/>
            <p:cNvSpPr/>
            <p:nvPr/>
          </p:nvSpPr>
          <p:spPr>
            <a:xfrm>
              <a:off x="5590075" y="2396275"/>
              <a:ext cx="47400" cy="180800"/>
            </a:xfrm>
            <a:custGeom>
              <a:avLst/>
              <a:gdLst/>
              <a:ahLst/>
              <a:cxnLst/>
              <a:rect l="l" t="t" r="r" b="b"/>
              <a:pathLst>
                <a:path w="1896" h="7232" extrusionOk="0">
                  <a:moveTo>
                    <a:pt x="1093" y="0"/>
                  </a:moveTo>
                  <a:cubicBezTo>
                    <a:pt x="1062" y="0"/>
                    <a:pt x="1016" y="6"/>
                    <a:pt x="959" y="18"/>
                  </a:cubicBezTo>
                  <a:cubicBezTo>
                    <a:pt x="845" y="40"/>
                    <a:pt x="685" y="132"/>
                    <a:pt x="548" y="269"/>
                  </a:cubicBezTo>
                  <a:cubicBezTo>
                    <a:pt x="274" y="588"/>
                    <a:pt x="138" y="1113"/>
                    <a:pt x="69" y="1615"/>
                  </a:cubicBezTo>
                  <a:cubicBezTo>
                    <a:pt x="1" y="2118"/>
                    <a:pt x="1" y="2643"/>
                    <a:pt x="1" y="3008"/>
                  </a:cubicBezTo>
                  <a:cubicBezTo>
                    <a:pt x="23" y="3396"/>
                    <a:pt x="46" y="3647"/>
                    <a:pt x="46" y="3647"/>
                  </a:cubicBezTo>
                  <a:cubicBezTo>
                    <a:pt x="46" y="3647"/>
                    <a:pt x="69" y="3715"/>
                    <a:pt x="69" y="3829"/>
                  </a:cubicBezTo>
                  <a:cubicBezTo>
                    <a:pt x="92" y="3921"/>
                    <a:pt x="138" y="4103"/>
                    <a:pt x="183" y="4286"/>
                  </a:cubicBezTo>
                  <a:cubicBezTo>
                    <a:pt x="297" y="4651"/>
                    <a:pt x="480" y="5153"/>
                    <a:pt x="754" y="5587"/>
                  </a:cubicBezTo>
                  <a:cubicBezTo>
                    <a:pt x="1028" y="5998"/>
                    <a:pt x="1302" y="6409"/>
                    <a:pt x="1507" y="6728"/>
                  </a:cubicBezTo>
                  <a:cubicBezTo>
                    <a:pt x="1703" y="7011"/>
                    <a:pt x="1816" y="7232"/>
                    <a:pt x="1865" y="7232"/>
                  </a:cubicBezTo>
                  <a:cubicBezTo>
                    <a:pt x="1868" y="7232"/>
                    <a:pt x="1870" y="7231"/>
                    <a:pt x="1872" y="7230"/>
                  </a:cubicBezTo>
                  <a:cubicBezTo>
                    <a:pt x="1895" y="7208"/>
                    <a:pt x="1827" y="6979"/>
                    <a:pt x="1690" y="6637"/>
                  </a:cubicBezTo>
                  <a:cubicBezTo>
                    <a:pt x="1530" y="6272"/>
                    <a:pt x="1279" y="5838"/>
                    <a:pt x="1073" y="5404"/>
                  </a:cubicBezTo>
                  <a:cubicBezTo>
                    <a:pt x="845" y="4971"/>
                    <a:pt x="708" y="4514"/>
                    <a:pt x="617" y="4172"/>
                  </a:cubicBezTo>
                  <a:cubicBezTo>
                    <a:pt x="594" y="3989"/>
                    <a:pt x="594" y="3852"/>
                    <a:pt x="571" y="3761"/>
                  </a:cubicBezTo>
                  <a:cubicBezTo>
                    <a:pt x="548" y="3647"/>
                    <a:pt x="548" y="3578"/>
                    <a:pt x="548" y="3578"/>
                  </a:cubicBezTo>
                  <a:cubicBezTo>
                    <a:pt x="548" y="3578"/>
                    <a:pt x="389" y="2620"/>
                    <a:pt x="411" y="1638"/>
                  </a:cubicBezTo>
                  <a:cubicBezTo>
                    <a:pt x="434" y="1159"/>
                    <a:pt x="526" y="680"/>
                    <a:pt x="708" y="383"/>
                  </a:cubicBezTo>
                  <a:cubicBezTo>
                    <a:pt x="891" y="109"/>
                    <a:pt x="1165" y="63"/>
                    <a:pt x="1142" y="18"/>
                  </a:cubicBezTo>
                  <a:cubicBezTo>
                    <a:pt x="1142" y="6"/>
                    <a:pt x="1125" y="0"/>
                    <a:pt x="10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1"/>
            <p:cNvSpPr/>
            <p:nvPr/>
          </p:nvSpPr>
          <p:spPr>
            <a:xfrm>
              <a:off x="5618600" y="2385800"/>
              <a:ext cx="49675" cy="155350"/>
            </a:xfrm>
            <a:custGeom>
              <a:avLst/>
              <a:gdLst/>
              <a:ahLst/>
              <a:cxnLst/>
              <a:rect l="l" t="t" r="r" b="b"/>
              <a:pathLst>
                <a:path w="1987" h="6214" extrusionOk="0">
                  <a:moveTo>
                    <a:pt x="611" y="1"/>
                  </a:moveTo>
                  <a:cubicBezTo>
                    <a:pt x="574" y="1"/>
                    <a:pt x="426" y="159"/>
                    <a:pt x="298" y="437"/>
                  </a:cubicBezTo>
                  <a:cubicBezTo>
                    <a:pt x="161" y="733"/>
                    <a:pt x="69" y="1167"/>
                    <a:pt x="24" y="1601"/>
                  </a:cubicBezTo>
                  <a:cubicBezTo>
                    <a:pt x="1" y="2034"/>
                    <a:pt x="69" y="2468"/>
                    <a:pt x="115" y="2788"/>
                  </a:cubicBezTo>
                  <a:cubicBezTo>
                    <a:pt x="183" y="3107"/>
                    <a:pt x="229" y="3313"/>
                    <a:pt x="229" y="3313"/>
                  </a:cubicBezTo>
                  <a:cubicBezTo>
                    <a:pt x="229" y="3313"/>
                    <a:pt x="298" y="3518"/>
                    <a:pt x="434" y="3815"/>
                  </a:cubicBezTo>
                  <a:cubicBezTo>
                    <a:pt x="549" y="4111"/>
                    <a:pt x="731" y="4477"/>
                    <a:pt x="937" y="4865"/>
                  </a:cubicBezTo>
                  <a:cubicBezTo>
                    <a:pt x="1334" y="5571"/>
                    <a:pt x="1838" y="6214"/>
                    <a:pt x="1912" y="6214"/>
                  </a:cubicBezTo>
                  <a:cubicBezTo>
                    <a:pt x="1915" y="6214"/>
                    <a:pt x="1917" y="6213"/>
                    <a:pt x="1918" y="6211"/>
                  </a:cubicBezTo>
                  <a:cubicBezTo>
                    <a:pt x="1987" y="6189"/>
                    <a:pt x="1576" y="5458"/>
                    <a:pt x="1256" y="4705"/>
                  </a:cubicBezTo>
                  <a:cubicBezTo>
                    <a:pt x="1096" y="4317"/>
                    <a:pt x="959" y="3929"/>
                    <a:pt x="868" y="3655"/>
                  </a:cubicBezTo>
                  <a:cubicBezTo>
                    <a:pt x="777" y="3358"/>
                    <a:pt x="731" y="3153"/>
                    <a:pt x="731" y="3153"/>
                  </a:cubicBezTo>
                  <a:cubicBezTo>
                    <a:pt x="731" y="3153"/>
                    <a:pt x="663" y="2970"/>
                    <a:pt x="571" y="2673"/>
                  </a:cubicBezTo>
                  <a:cubicBezTo>
                    <a:pt x="503" y="2377"/>
                    <a:pt x="412" y="1989"/>
                    <a:pt x="389" y="1601"/>
                  </a:cubicBezTo>
                  <a:cubicBezTo>
                    <a:pt x="366" y="1190"/>
                    <a:pt x="412" y="802"/>
                    <a:pt x="480" y="505"/>
                  </a:cubicBezTo>
                  <a:cubicBezTo>
                    <a:pt x="571" y="208"/>
                    <a:pt x="640" y="3"/>
                    <a:pt x="617" y="3"/>
                  </a:cubicBezTo>
                  <a:cubicBezTo>
                    <a:pt x="616" y="1"/>
                    <a:pt x="614" y="1"/>
                    <a:pt x="6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1"/>
            <p:cNvSpPr/>
            <p:nvPr/>
          </p:nvSpPr>
          <p:spPr>
            <a:xfrm>
              <a:off x="5647700" y="2379325"/>
              <a:ext cx="113600" cy="142400"/>
            </a:xfrm>
            <a:custGeom>
              <a:avLst/>
              <a:gdLst/>
              <a:ahLst/>
              <a:cxnLst/>
              <a:rect l="l" t="t" r="r" b="b"/>
              <a:pathLst>
                <a:path w="4544" h="5696" extrusionOk="0">
                  <a:moveTo>
                    <a:pt x="854" y="1"/>
                  </a:moveTo>
                  <a:cubicBezTo>
                    <a:pt x="759" y="1"/>
                    <a:pt x="708" y="11"/>
                    <a:pt x="708" y="11"/>
                  </a:cubicBezTo>
                  <a:cubicBezTo>
                    <a:pt x="708" y="11"/>
                    <a:pt x="663" y="11"/>
                    <a:pt x="617" y="34"/>
                  </a:cubicBezTo>
                  <a:cubicBezTo>
                    <a:pt x="549" y="34"/>
                    <a:pt x="457" y="56"/>
                    <a:pt x="343" y="125"/>
                  </a:cubicBezTo>
                  <a:cubicBezTo>
                    <a:pt x="229" y="193"/>
                    <a:pt x="115" y="330"/>
                    <a:pt x="69" y="490"/>
                  </a:cubicBezTo>
                  <a:cubicBezTo>
                    <a:pt x="1" y="650"/>
                    <a:pt x="24" y="833"/>
                    <a:pt x="24" y="992"/>
                  </a:cubicBezTo>
                  <a:cubicBezTo>
                    <a:pt x="92" y="1654"/>
                    <a:pt x="435" y="2362"/>
                    <a:pt x="800" y="3069"/>
                  </a:cubicBezTo>
                  <a:cubicBezTo>
                    <a:pt x="1517" y="4460"/>
                    <a:pt x="2433" y="5696"/>
                    <a:pt x="2530" y="5696"/>
                  </a:cubicBezTo>
                  <a:cubicBezTo>
                    <a:pt x="2532" y="5696"/>
                    <a:pt x="2533" y="5695"/>
                    <a:pt x="2535" y="5694"/>
                  </a:cubicBezTo>
                  <a:cubicBezTo>
                    <a:pt x="2557" y="5672"/>
                    <a:pt x="2352" y="5352"/>
                    <a:pt x="2078" y="4827"/>
                  </a:cubicBezTo>
                  <a:cubicBezTo>
                    <a:pt x="1804" y="4302"/>
                    <a:pt x="1439" y="3617"/>
                    <a:pt x="1119" y="2910"/>
                  </a:cubicBezTo>
                  <a:cubicBezTo>
                    <a:pt x="800" y="2225"/>
                    <a:pt x="526" y="1472"/>
                    <a:pt x="480" y="970"/>
                  </a:cubicBezTo>
                  <a:cubicBezTo>
                    <a:pt x="480" y="696"/>
                    <a:pt x="549" y="559"/>
                    <a:pt x="617" y="559"/>
                  </a:cubicBezTo>
                  <a:cubicBezTo>
                    <a:pt x="663" y="513"/>
                    <a:pt x="754" y="513"/>
                    <a:pt x="754" y="513"/>
                  </a:cubicBezTo>
                  <a:cubicBezTo>
                    <a:pt x="754" y="513"/>
                    <a:pt x="795" y="503"/>
                    <a:pt x="862" y="503"/>
                  </a:cubicBezTo>
                  <a:cubicBezTo>
                    <a:pt x="896" y="503"/>
                    <a:pt x="937" y="505"/>
                    <a:pt x="982" y="513"/>
                  </a:cubicBezTo>
                  <a:cubicBezTo>
                    <a:pt x="1119" y="513"/>
                    <a:pt x="1302" y="559"/>
                    <a:pt x="1530" y="696"/>
                  </a:cubicBezTo>
                  <a:cubicBezTo>
                    <a:pt x="2010" y="970"/>
                    <a:pt x="2535" y="1540"/>
                    <a:pt x="2945" y="2179"/>
                  </a:cubicBezTo>
                  <a:cubicBezTo>
                    <a:pt x="3402" y="2818"/>
                    <a:pt x="3767" y="3503"/>
                    <a:pt x="4018" y="4028"/>
                  </a:cubicBezTo>
                  <a:cubicBezTo>
                    <a:pt x="4292" y="4553"/>
                    <a:pt x="4452" y="4895"/>
                    <a:pt x="4475" y="4895"/>
                  </a:cubicBezTo>
                  <a:cubicBezTo>
                    <a:pt x="4543" y="4873"/>
                    <a:pt x="4087" y="3343"/>
                    <a:pt x="3265" y="1974"/>
                  </a:cubicBezTo>
                  <a:cubicBezTo>
                    <a:pt x="2854" y="1289"/>
                    <a:pt x="2329" y="650"/>
                    <a:pt x="1781" y="308"/>
                  </a:cubicBezTo>
                  <a:cubicBezTo>
                    <a:pt x="1507" y="125"/>
                    <a:pt x="1233" y="34"/>
                    <a:pt x="1028" y="11"/>
                  </a:cubicBezTo>
                  <a:cubicBezTo>
                    <a:pt x="960" y="3"/>
                    <a:pt x="901" y="1"/>
                    <a:pt x="8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1"/>
            <p:cNvSpPr/>
            <p:nvPr/>
          </p:nvSpPr>
          <p:spPr>
            <a:xfrm>
              <a:off x="5541575" y="2517525"/>
              <a:ext cx="92475" cy="112650"/>
            </a:xfrm>
            <a:custGeom>
              <a:avLst/>
              <a:gdLst/>
              <a:ahLst/>
              <a:cxnLst/>
              <a:rect l="l" t="t" r="r" b="b"/>
              <a:pathLst>
                <a:path w="3699" h="4506" extrusionOk="0">
                  <a:moveTo>
                    <a:pt x="773" y="0"/>
                  </a:moveTo>
                  <a:cubicBezTo>
                    <a:pt x="744" y="0"/>
                    <a:pt x="714" y="2"/>
                    <a:pt x="685" y="7"/>
                  </a:cubicBezTo>
                  <a:cubicBezTo>
                    <a:pt x="503" y="7"/>
                    <a:pt x="320" y="98"/>
                    <a:pt x="229" y="235"/>
                  </a:cubicBezTo>
                  <a:cubicBezTo>
                    <a:pt x="23" y="509"/>
                    <a:pt x="23" y="714"/>
                    <a:pt x="23" y="874"/>
                  </a:cubicBezTo>
                  <a:cubicBezTo>
                    <a:pt x="0" y="1034"/>
                    <a:pt x="23" y="1125"/>
                    <a:pt x="23" y="1125"/>
                  </a:cubicBezTo>
                  <a:cubicBezTo>
                    <a:pt x="23" y="1125"/>
                    <a:pt x="46" y="1193"/>
                    <a:pt x="92" y="1353"/>
                  </a:cubicBezTo>
                  <a:cubicBezTo>
                    <a:pt x="137" y="1467"/>
                    <a:pt x="206" y="1673"/>
                    <a:pt x="343" y="1878"/>
                  </a:cubicBezTo>
                  <a:cubicBezTo>
                    <a:pt x="571" y="2266"/>
                    <a:pt x="1005" y="2700"/>
                    <a:pt x="1438" y="3088"/>
                  </a:cubicBezTo>
                  <a:cubicBezTo>
                    <a:pt x="1872" y="3499"/>
                    <a:pt x="2351" y="3841"/>
                    <a:pt x="2694" y="4092"/>
                  </a:cubicBezTo>
                  <a:cubicBezTo>
                    <a:pt x="3038" y="4329"/>
                    <a:pt x="3261" y="4505"/>
                    <a:pt x="3304" y="4505"/>
                  </a:cubicBezTo>
                  <a:cubicBezTo>
                    <a:pt x="3307" y="4505"/>
                    <a:pt x="3309" y="4504"/>
                    <a:pt x="3310" y="4503"/>
                  </a:cubicBezTo>
                  <a:cubicBezTo>
                    <a:pt x="3333" y="4480"/>
                    <a:pt x="3150" y="4252"/>
                    <a:pt x="2831" y="3955"/>
                  </a:cubicBezTo>
                  <a:cubicBezTo>
                    <a:pt x="2511" y="3636"/>
                    <a:pt x="2078" y="3248"/>
                    <a:pt x="1689" y="2837"/>
                  </a:cubicBezTo>
                  <a:cubicBezTo>
                    <a:pt x="1279" y="2426"/>
                    <a:pt x="936" y="1992"/>
                    <a:pt x="731" y="1627"/>
                  </a:cubicBezTo>
                  <a:cubicBezTo>
                    <a:pt x="640" y="1445"/>
                    <a:pt x="594" y="1308"/>
                    <a:pt x="571" y="1193"/>
                  </a:cubicBezTo>
                  <a:cubicBezTo>
                    <a:pt x="548" y="1102"/>
                    <a:pt x="525" y="1034"/>
                    <a:pt x="525" y="1034"/>
                  </a:cubicBezTo>
                  <a:cubicBezTo>
                    <a:pt x="525" y="1034"/>
                    <a:pt x="503" y="988"/>
                    <a:pt x="525" y="874"/>
                  </a:cubicBezTo>
                  <a:cubicBezTo>
                    <a:pt x="503" y="783"/>
                    <a:pt x="525" y="623"/>
                    <a:pt x="594" y="532"/>
                  </a:cubicBezTo>
                  <a:cubicBezTo>
                    <a:pt x="617" y="486"/>
                    <a:pt x="662" y="463"/>
                    <a:pt x="731" y="440"/>
                  </a:cubicBezTo>
                  <a:cubicBezTo>
                    <a:pt x="822" y="440"/>
                    <a:pt x="913" y="440"/>
                    <a:pt x="1028" y="463"/>
                  </a:cubicBezTo>
                  <a:cubicBezTo>
                    <a:pt x="1256" y="532"/>
                    <a:pt x="1530" y="646"/>
                    <a:pt x="1758" y="783"/>
                  </a:cubicBezTo>
                  <a:cubicBezTo>
                    <a:pt x="2712" y="1338"/>
                    <a:pt x="3559" y="2108"/>
                    <a:pt x="3647" y="2108"/>
                  </a:cubicBezTo>
                  <a:cubicBezTo>
                    <a:pt x="3649" y="2108"/>
                    <a:pt x="3651" y="2108"/>
                    <a:pt x="3652" y="2106"/>
                  </a:cubicBezTo>
                  <a:cubicBezTo>
                    <a:pt x="3698" y="2038"/>
                    <a:pt x="2945" y="1171"/>
                    <a:pt x="1963" y="486"/>
                  </a:cubicBezTo>
                  <a:cubicBezTo>
                    <a:pt x="1712" y="326"/>
                    <a:pt x="1438" y="166"/>
                    <a:pt x="1164" y="75"/>
                  </a:cubicBezTo>
                  <a:cubicBezTo>
                    <a:pt x="1034" y="38"/>
                    <a:pt x="904" y="0"/>
                    <a:pt x="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1"/>
            <p:cNvSpPr/>
            <p:nvPr/>
          </p:nvSpPr>
          <p:spPr>
            <a:xfrm>
              <a:off x="5618600" y="2626050"/>
              <a:ext cx="151250" cy="89100"/>
            </a:xfrm>
            <a:custGeom>
              <a:avLst/>
              <a:gdLst/>
              <a:ahLst/>
              <a:cxnLst/>
              <a:rect l="l" t="t" r="r" b="b"/>
              <a:pathLst>
                <a:path w="6050" h="3564" extrusionOk="0">
                  <a:moveTo>
                    <a:pt x="31" y="1"/>
                  </a:moveTo>
                  <a:cubicBezTo>
                    <a:pt x="28" y="1"/>
                    <a:pt x="26" y="1"/>
                    <a:pt x="24" y="2"/>
                  </a:cubicBezTo>
                  <a:cubicBezTo>
                    <a:pt x="1" y="25"/>
                    <a:pt x="69" y="253"/>
                    <a:pt x="229" y="573"/>
                  </a:cubicBezTo>
                  <a:cubicBezTo>
                    <a:pt x="366" y="893"/>
                    <a:pt x="640" y="1303"/>
                    <a:pt x="937" y="1691"/>
                  </a:cubicBezTo>
                  <a:cubicBezTo>
                    <a:pt x="1233" y="2057"/>
                    <a:pt x="1576" y="2399"/>
                    <a:pt x="1872" y="2627"/>
                  </a:cubicBezTo>
                  <a:cubicBezTo>
                    <a:pt x="2009" y="2764"/>
                    <a:pt x="2124" y="2833"/>
                    <a:pt x="2215" y="2901"/>
                  </a:cubicBezTo>
                  <a:cubicBezTo>
                    <a:pt x="2306" y="2970"/>
                    <a:pt x="2352" y="2992"/>
                    <a:pt x="2352" y="2992"/>
                  </a:cubicBezTo>
                  <a:cubicBezTo>
                    <a:pt x="2352" y="2992"/>
                    <a:pt x="2397" y="3038"/>
                    <a:pt x="2512" y="3084"/>
                  </a:cubicBezTo>
                  <a:cubicBezTo>
                    <a:pt x="2603" y="3129"/>
                    <a:pt x="2740" y="3198"/>
                    <a:pt x="2922" y="3266"/>
                  </a:cubicBezTo>
                  <a:cubicBezTo>
                    <a:pt x="3265" y="3426"/>
                    <a:pt x="3744" y="3563"/>
                    <a:pt x="4246" y="3563"/>
                  </a:cubicBezTo>
                  <a:cubicBezTo>
                    <a:pt x="4748" y="3563"/>
                    <a:pt x="5251" y="3403"/>
                    <a:pt x="5570" y="3221"/>
                  </a:cubicBezTo>
                  <a:cubicBezTo>
                    <a:pt x="5867" y="3015"/>
                    <a:pt x="6050" y="2856"/>
                    <a:pt x="6027" y="2833"/>
                  </a:cubicBezTo>
                  <a:cubicBezTo>
                    <a:pt x="6023" y="2826"/>
                    <a:pt x="6015" y="2822"/>
                    <a:pt x="6004" y="2822"/>
                  </a:cubicBezTo>
                  <a:cubicBezTo>
                    <a:pt x="5938" y="2822"/>
                    <a:pt x="5750" y="2922"/>
                    <a:pt x="5479" y="3038"/>
                  </a:cubicBezTo>
                  <a:cubicBezTo>
                    <a:pt x="5217" y="3132"/>
                    <a:pt x="4863" y="3210"/>
                    <a:pt x="4505" y="3210"/>
                  </a:cubicBezTo>
                  <a:cubicBezTo>
                    <a:pt x="4426" y="3210"/>
                    <a:pt x="4347" y="3206"/>
                    <a:pt x="4269" y="3198"/>
                  </a:cubicBezTo>
                  <a:cubicBezTo>
                    <a:pt x="3835" y="3152"/>
                    <a:pt x="3402" y="2992"/>
                    <a:pt x="3105" y="2856"/>
                  </a:cubicBezTo>
                  <a:cubicBezTo>
                    <a:pt x="2945" y="2787"/>
                    <a:pt x="2831" y="2696"/>
                    <a:pt x="2763" y="2650"/>
                  </a:cubicBezTo>
                  <a:cubicBezTo>
                    <a:pt x="2671" y="2604"/>
                    <a:pt x="2626" y="2582"/>
                    <a:pt x="2626" y="2582"/>
                  </a:cubicBezTo>
                  <a:cubicBezTo>
                    <a:pt x="2626" y="2582"/>
                    <a:pt x="2580" y="2536"/>
                    <a:pt x="2489" y="2490"/>
                  </a:cubicBezTo>
                  <a:cubicBezTo>
                    <a:pt x="2420" y="2445"/>
                    <a:pt x="2283" y="2376"/>
                    <a:pt x="2146" y="2262"/>
                  </a:cubicBezTo>
                  <a:cubicBezTo>
                    <a:pt x="1872" y="2079"/>
                    <a:pt x="1530" y="1783"/>
                    <a:pt x="1211" y="1440"/>
                  </a:cubicBezTo>
                  <a:cubicBezTo>
                    <a:pt x="891" y="1121"/>
                    <a:pt x="594" y="756"/>
                    <a:pt x="389" y="482"/>
                  </a:cubicBezTo>
                  <a:cubicBezTo>
                    <a:pt x="194" y="200"/>
                    <a:pt x="81" y="1"/>
                    <a:pt x="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1"/>
            <p:cNvSpPr/>
            <p:nvPr/>
          </p:nvSpPr>
          <p:spPr>
            <a:xfrm>
              <a:off x="5794925" y="2553625"/>
              <a:ext cx="40550" cy="135575"/>
            </a:xfrm>
            <a:custGeom>
              <a:avLst/>
              <a:gdLst/>
              <a:ahLst/>
              <a:cxnLst/>
              <a:rect l="l" t="t" r="r" b="b"/>
              <a:pathLst>
                <a:path w="1622" h="5423" extrusionOk="0">
                  <a:moveTo>
                    <a:pt x="1168" y="0"/>
                  </a:moveTo>
                  <a:cubicBezTo>
                    <a:pt x="1167" y="0"/>
                    <a:pt x="1166" y="0"/>
                    <a:pt x="1165" y="1"/>
                  </a:cubicBezTo>
                  <a:cubicBezTo>
                    <a:pt x="1074" y="1"/>
                    <a:pt x="1119" y="754"/>
                    <a:pt x="1142" y="1484"/>
                  </a:cubicBezTo>
                  <a:cubicBezTo>
                    <a:pt x="1142" y="1872"/>
                    <a:pt x="1142" y="2237"/>
                    <a:pt x="1142" y="2511"/>
                  </a:cubicBezTo>
                  <a:cubicBezTo>
                    <a:pt x="1119" y="2785"/>
                    <a:pt x="1096" y="2968"/>
                    <a:pt x="1096" y="2968"/>
                  </a:cubicBezTo>
                  <a:cubicBezTo>
                    <a:pt x="1096" y="2968"/>
                    <a:pt x="1096" y="3150"/>
                    <a:pt x="1096" y="3424"/>
                  </a:cubicBezTo>
                  <a:cubicBezTo>
                    <a:pt x="1074" y="3675"/>
                    <a:pt x="1028" y="4041"/>
                    <a:pt x="914" y="4383"/>
                  </a:cubicBezTo>
                  <a:cubicBezTo>
                    <a:pt x="800" y="4703"/>
                    <a:pt x="617" y="4999"/>
                    <a:pt x="389" y="5136"/>
                  </a:cubicBezTo>
                  <a:cubicBezTo>
                    <a:pt x="183" y="5296"/>
                    <a:pt x="1" y="5364"/>
                    <a:pt x="24" y="5410"/>
                  </a:cubicBezTo>
                  <a:cubicBezTo>
                    <a:pt x="24" y="5417"/>
                    <a:pt x="43" y="5422"/>
                    <a:pt x="78" y="5422"/>
                  </a:cubicBezTo>
                  <a:cubicBezTo>
                    <a:pt x="157" y="5422"/>
                    <a:pt x="314" y="5398"/>
                    <a:pt x="503" y="5319"/>
                  </a:cubicBezTo>
                  <a:cubicBezTo>
                    <a:pt x="777" y="5205"/>
                    <a:pt x="1074" y="4885"/>
                    <a:pt x="1256" y="4520"/>
                  </a:cubicBezTo>
                  <a:cubicBezTo>
                    <a:pt x="1416" y="4155"/>
                    <a:pt x="1507" y="3767"/>
                    <a:pt x="1553" y="3470"/>
                  </a:cubicBezTo>
                  <a:cubicBezTo>
                    <a:pt x="1599" y="3173"/>
                    <a:pt x="1621" y="2991"/>
                    <a:pt x="1621" y="2991"/>
                  </a:cubicBezTo>
                  <a:cubicBezTo>
                    <a:pt x="1621" y="2991"/>
                    <a:pt x="1621" y="2785"/>
                    <a:pt x="1599" y="2511"/>
                  </a:cubicBezTo>
                  <a:cubicBezTo>
                    <a:pt x="1576" y="2215"/>
                    <a:pt x="1553" y="1849"/>
                    <a:pt x="1484" y="1461"/>
                  </a:cubicBezTo>
                  <a:cubicBezTo>
                    <a:pt x="1395" y="720"/>
                    <a:pt x="1238" y="0"/>
                    <a:pt x="1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1"/>
            <p:cNvSpPr/>
            <p:nvPr/>
          </p:nvSpPr>
          <p:spPr>
            <a:xfrm>
              <a:off x="5938725" y="2439450"/>
              <a:ext cx="315025" cy="370425"/>
            </a:xfrm>
            <a:custGeom>
              <a:avLst/>
              <a:gdLst/>
              <a:ahLst/>
              <a:cxnLst/>
              <a:rect l="l" t="t" r="r" b="b"/>
              <a:pathLst>
                <a:path w="12601" h="14817" extrusionOk="0">
                  <a:moveTo>
                    <a:pt x="7840" y="0"/>
                  </a:moveTo>
                  <a:cubicBezTo>
                    <a:pt x="6630" y="0"/>
                    <a:pt x="5528" y="304"/>
                    <a:pt x="4680" y="1189"/>
                  </a:cubicBezTo>
                  <a:cubicBezTo>
                    <a:pt x="2854" y="3038"/>
                    <a:pt x="1758" y="5435"/>
                    <a:pt x="389" y="7603"/>
                  </a:cubicBezTo>
                  <a:cubicBezTo>
                    <a:pt x="252" y="7832"/>
                    <a:pt x="115" y="8060"/>
                    <a:pt x="1" y="8265"/>
                  </a:cubicBezTo>
                  <a:cubicBezTo>
                    <a:pt x="1279" y="9018"/>
                    <a:pt x="4817" y="11255"/>
                    <a:pt x="7419" y="14816"/>
                  </a:cubicBezTo>
                  <a:cubicBezTo>
                    <a:pt x="8652" y="12922"/>
                    <a:pt x="9770" y="10936"/>
                    <a:pt x="10774" y="8904"/>
                  </a:cubicBezTo>
                  <a:cubicBezTo>
                    <a:pt x="11459" y="7535"/>
                    <a:pt x="12167" y="6074"/>
                    <a:pt x="12486" y="4545"/>
                  </a:cubicBezTo>
                  <a:cubicBezTo>
                    <a:pt x="12555" y="4202"/>
                    <a:pt x="12600" y="3814"/>
                    <a:pt x="12600" y="3426"/>
                  </a:cubicBezTo>
                  <a:cubicBezTo>
                    <a:pt x="12600" y="3038"/>
                    <a:pt x="12555" y="2673"/>
                    <a:pt x="12418" y="2331"/>
                  </a:cubicBezTo>
                  <a:cubicBezTo>
                    <a:pt x="11916" y="961"/>
                    <a:pt x="9998" y="208"/>
                    <a:pt x="8720" y="48"/>
                  </a:cubicBezTo>
                  <a:cubicBezTo>
                    <a:pt x="8422" y="17"/>
                    <a:pt x="8128" y="0"/>
                    <a:pt x="78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1"/>
            <p:cNvSpPr/>
            <p:nvPr/>
          </p:nvSpPr>
          <p:spPr>
            <a:xfrm>
              <a:off x="5938725" y="2451475"/>
              <a:ext cx="315025" cy="358400"/>
            </a:xfrm>
            <a:custGeom>
              <a:avLst/>
              <a:gdLst/>
              <a:ahLst/>
              <a:cxnLst/>
              <a:rect l="l" t="t" r="r" b="b"/>
              <a:pathLst>
                <a:path w="12601" h="14336" extrusionOk="0">
                  <a:moveTo>
                    <a:pt x="10295" y="1"/>
                  </a:moveTo>
                  <a:lnTo>
                    <a:pt x="10295" y="1"/>
                  </a:lnTo>
                  <a:cubicBezTo>
                    <a:pt x="11596" y="2215"/>
                    <a:pt x="8834" y="6848"/>
                    <a:pt x="7259" y="7670"/>
                  </a:cubicBezTo>
                  <a:cubicBezTo>
                    <a:pt x="7055" y="7774"/>
                    <a:pt x="6835" y="7820"/>
                    <a:pt x="6604" y="7820"/>
                  </a:cubicBezTo>
                  <a:cubicBezTo>
                    <a:pt x="5002" y="7820"/>
                    <a:pt x="2879" y="5575"/>
                    <a:pt x="1941" y="4497"/>
                  </a:cubicBezTo>
                  <a:cubicBezTo>
                    <a:pt x="1850" y="4680"/>
                    <a:pt x="1736" y="4863"/>
                    <a:pt x="1621" y="5068"/>
                  </a:cubicBezTo>
                  <a:cubicBezTo>
                    <a:pt x="1393" y="5456"/>
                    <a:pt x="1165" y="5867"/>
                    <a:pt x="914" y="6255"/>
                  </a:cubicBezTo>
                  <a:cubicBezTo>
                    <a:pt x="1964" y="6940"/>
                    <a:pt x="6164" y="9702"/>
                    <a:pt x="6141" y="10706"/>
                  </a:cubicBezTo>
                  <a:cubicBezTo>
                    <a:pt x="6138" y="10824"/>
                    <a:pt x="6064" y="10876"/>
                    <a:pt x="5933" y="10876"/>
                  </a:cubicBezTo>
                  <a:cubicBezTo>
                    <a:pt x="5029" y="10876"/>
                    <a:pt x="1423" y="8340"/>
                    <a:pt x="206" y="7442"/>
                  </a:cubicBezTo>
                  <a:cubicBezTo>
                    <a:pt x="138" y="7556"/>
                    <a:pt x="46" y="7670"/>
                    <a:pt x="1" y="7784"/>
                  </a:cubicBezTo>
                  <a:cubicBezTo>
                    <a:pt x="1279" y="8537"/>
                    <a:pt x="4817" y="10774"/>
                    <a:pt x="7419" y="14335"/>
                  </a:cubicBezTo>
                  <a:cubicBezTo>
                    <a:pt x="8652" y="12441"/>
                    <a:pt x="9770" y="10455"/>
                    <a:pt x="10774" y="8423"/>
                  </a:cubicBezTo>
                  <a:cubicBezTo>
                    <a:pt x="11459" y="7054"/>
                    <a:pt x="12167" y="5593"/>
                    <a:pt x="12486" y="4064"/>
                  </a:cubicBezTo>
                  <a:cubicBezTo>
                    <a:pt x="12555" y="3721"/>
                    <a:pt x="12600" y="3333"/>
                    <a:pt x="12600" y="2945"/>
                  </a:cubicBezTo>
                  <a:cubicBezTo>
                    <a:pt x="12600" y="2557"/>
                    <a:pt x="12555" y="2192"/>
                    <a:pt x="12418" y="1850"/>
                  </a:cubicBezTo>
                  <a:cubicBezTo>
                    <a:pt x="12395" y="1758"/>
                    <a:pt x="12349" y="1667"/>
                    <a:pt x="12304" y="1576"/>
                  </a:cubicBezTo>
                  <a:cubicBezTo>
                    <a:pt x="11916" y="868"/>
                    <a:pt x="11117" y="320"/>
                    <a:pt x="1029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1"/>
            <p:cNvSpPr/>
            <p:nvPr/>
          </p:nvSpPr>
          <p:spPr>
            <a:xfrm>
              <a:off x="5974675" y="2612875"/>
              <a:ext cx="168375" cy="149100"/>
            </a:xfrm>
            <a:custGeom>
              <a:avLst/>
              <a:gdLst/>
              <a:ahLst/>
              <a:cxnLst/>
              <a:rect l="l" t="t" r="r" b="b"/>
              <a:pathLst>
                <a:path w="6735" h="5964" extrusionOk="0">
                  <a:moveTo>
                    <a:pt x="36" y="0"/>
                  </a:moveTo>
                  <a:cubicBezTo>
                    <a:pt x="28" y="0"/>
                    <a:pt x="24" y="1"/>
                    <a:pt x="24" y="4"/>
                  </a:cubicBezTo>
                  <a:cubicBezTo>
                    <a:pt x="1" y="96"/>
                    <a:pt x="1051" y="507"/>
                    <a:pt x="1987" y="1123"/>
                  </a:cubicBezTo>
                  <a:cubicBezTo>
                    <a:pt x="2443" y="1442"/>
                    <a:pt x="2900" y="1739"/>
                    <a:pt x="3219" y="2059"/>
                  </a:cubicBezTo>
                  <a:cubicBezTo>
                    <a:pt x="3516" y="2333"/>
                    <a:pt x="3744" y="2515"/>
                    <a:pt x="3744" y="2515"/>
                  </a:cubicBezTo>
                  <a:cubicBezTo>
                    <a:pt x="3744" y="2515"/>
                    <a:pt x="3950" y="2698"/>
                    <a:pt x="4246" y="2994"/>
                  </a:cubicBezTo>
                  <a:cubicBezTo>
                    <a:pt x="4566" y="3268"/>
                    <a:pt x="4931" y="3725"/>
                    <a:pt x="5296" y="4136"/>
                  </a:cubicBezTo>
                  <a:cubicBezTo>
                    <a:pt x="6010" y="5006"/>
                    <a:pt x="6593" y="5963"/>
                    <a:pt x="6683" y="5963"/>
                  </a:cubicBezTo>
                  <a:cubicBezTo>
                    <a:pt x="6685" y="5963"/>
                    <a:pt x="6687" y="5963"/>
                    <a:pt x="6689" y="5962"/>
                  </a:cubicBezTo>
                  <a:cubicBezTo>
                    <a:pt x="6734" y="5939"/>
                    <a:pt x="6232" y="4912"/>
                    <a:pt x="5547" y="3953"/>
                  </a:cubicBezTo>
                  <a:cubicBezTo>
                    <a:pt x="5182" y="3497"/>
                    <a:pt x="4840" y="2994"/>
                    <a:pt x="4543" y="2698"/>
                  </a:cubicBezTo>
                  <a:cubicBezTo>
                    <a:pt x="4223" y="2378"/>
                    <a:pt x="4018" y="2173"/>
                    <a:pt x="4018" y="2173"/>
                  </a:cubicBezTo>
                  <a:cubicBezTo>
                    <a:pt x="4018" y="2173"/>
                    <a:pt x="3790" y="1990"/>
                    <a:pt x="3447" y="1716"/>
                  </a:cubicBezTo>
                  <a:cubicBezTo>
                    <a:pt x="3128" y="1420"/>
                    <a:pt x="2626" y="1123"/>
                    <a:pt x="2124" y="826"/>
                  </a:cubicBezTo>
                  <a:cubicBezTo>
                    <a:pt x="1183" y="313"/>
                    <a:pt x="162" y="0"/>
                    <a:pt x="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1"/>
            <p:cNvSpPr/>
            <p:nvPr/>
          </p:nvSpPr>
          <p:spPr>
            <a:xfrm>
              <a:off x="5979250" y="2413275"/>
              <a:ext cx="708750" cy="911700"/>
            </a:xfrm>
            <a:custGeom>
              <a:avLst/>
              <a:gdLst/>
              <a:ahLst/>
              <a:cxnLst/>
              <a:rect l="l" t="t" r="r" b="b"/>
              <a:pathLst>
                <a:path w="28350" h="36468" extrusionOk="0">
                  <a:moveTo>
                    <a:pt x="14907" y="0"/>
                  </a:moveTo>
                  <a:cubicBezTo>
                    <a:pt x="14418" y="0"/>
                    <a:pt x="13930" y="20"/>
                    <a:pt x="13445" y="68"/>
                  </a:cubicBezTo>
                  <a:cubicBezTo>
                    <a:pt x="9952" y="388"/>
                    <a:pt x="8195" y="890"/>
                    <a:pt x="7350" y="2145"/>
                  </a:cubicBezTo>
                  <a:cubicBezTo>
                    <a:pt x="3013" y="8536"/>
                    <a:pt x="0" y="33233"/>
                    <a:pt x="0" y="33233"/>
                  </a:cubicBezTo>
                  <a:cubicBezTo>
                    <a:pt x="0" y="33233"/>
                    <a:pt x="6603" y="36468"/>
                    <a:pt x="16339" y="36468"/>
                  </a:cubicBezTo>
                  <a:cubicBezTo>
                    <a:pt x="19967" y="36468"/>
                    <a:pt x="24030" y="36018"/>
                    <a:pt x="28349" y="34785"/>
                  </a:cubicBezTo>
                  <a:cubicBezTo>
                    <a:pt x="28349" y="34283"/>
                    <a:pt x="28349" y="33781"/>
                    <a:pt x="28349" y="33256"/>
                  </a:cubicBezTo>
                  <a:cubicBezTo>
                    <a:pt x="28327" y="28120"/>
                    <a:pt x="28167" y="22962"/>
                    <a:pt x="27756" y="17849"/>
                  </a:cubicBezTo>
                  <a:cubicBezTo>
                    <a:pt x="27528" y="14836"/>
                    <a:pt x="27231" y="11800"/>
                    <a:pt x="26683" y="8833"/>
                  </a:cubicBezTo>
                  <a:cubicBezTo>
                    <a:pt x="26455" y="7600"/>
                    <a:pt x="26204" y="6345"/>
                    <a:pt x="25839" y="5135"/>
                  </a:cubicBezTo>
                  <a:cubicBezTo>
                    <a:pt x="25382" y="3583"/>
                    <a:pt x="24355" y="2579"/>
                    <a:pt x="22940" y="1803"/>
                  </a:cubicBezTo>
                  <a:cubicBezTo>
                    <a:pt x="22849" y="1757"/>
                    <a:pt x="22780" y="1711"/>
                    <a:pt x="22689" y="1666"/>
                  </a:cubicBezTo>
                  <a:cubicBezTo>
                    <a:pt x="22232" y="1438"/>
                    <a:pt x="21730" y="1255"/>
                    <a:pt x="21228" y="1027"/>
                  </a:cubicBezTo>
                  <a:cubicBezTo>
                    <a:pt x="20224" y="570"/>
                    <a:pt x="18740" y="273"/>
                    <a:pt x="17644" y="159"/>
                  </a:cubicBezTo>
                  <a:cubicBezTo>
                    <a:pt x="16737" y="70"/>
                    <a:pt x="15821" y="0"/>
                    <a:pt x="149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1"/>
            <p:cNvSpPr/>
            <p:nvPr/>
          </p:nvSpPr>
          <p:spPr>
            <a:xfrm>
              <a:off x="5979250" y="2413375"/>
              <a:ext cx="708750" cy="911600"/>
            </a:xfrm>
            <a:custGeom>
              <a:avLst/>
              <a:gdLst/>
              <a:ahLst/>
              <a:cxnLst/>
              <a:rect l="l" t="t" r="r" b="b"/>
              <a:pathLst>
                <a:path w="28350" h="36464" extrusionOk="0">
                  <a:moveTo>
                    <a:pt x="14675" y="1"/>
                  </a:moveTo>
                  <a:cubicBezTo>
                    <a:pt x="14390" y="1"/>
                    <a:pt x="14115" y="7"/>
                    <a:pt x="13855" y="18"/>
                  </a:cubicBezTo>
                  <a:cubicBezTo>
                    <a:pt x="13718" y="41"/>
                    <a:pt x="13581" y="41"/>
                    <a:pt x="13445" y="64"/>
                  </a:cubicBezTo>
                  <a:cubicBezTo>
                    <a:pt x="13262" y="64"/>
                    <a:pt x="13079" y="87"/>
                    <a:pt x="12897" y="110"/>
                  </a:cubicBezTo>
                  <a:cubicBezTo>
                    <a:pt x="12828" y="110"/>
                    <a:pt x="12760" y="132"/>
                    <a:pt x="12714" y="132"/>
                  </a:cubicBezTo>
                  <a:cubicBezTo>
                    <a:pt x="12577" y="155"/>
                    <a:pt x="12463" y="155"/>
                    <a:pt x="12349" y="178"/>
                  </a:cubicBezTo>
                  <a:cubicBezTo>
                    <a:pt x="12280" y="178"/>
                    <a:pt x="12212" y="201"/>
                    <a:pt x="12143" y="201"/>
                  </a:cubicBezTo>
                  <a:cubicBezTo>
                    <a:pt x="12029" y="224"/>
                    <a:pt x="11915" y="224"/>
                    <a:pt x="11778" y="247"/>
                  </a:cubicBezTo>
                  <a:cubicBezTo>
                    <a:pt x="11733" y="247"/>
                    <a:pt x="11664" y="269"/>
                    <a:pt x="11618" y="269"/>
                  </a:cubicBezTo>
                  <a:cubicBezTo>
                    <a:pt x="11482" y="292"/>
                    <a:pt x="11345" y="315"/>
                    <a:pt x="11208" y="338"/>
                  </a:cubicBezTo>
                  <a:cubicBezTo>
                    <a:pt x="11139" y="338"/>
                    <a:pt x="11094" y="361"/>
                    <a:pt x="11025" y="361"/>
                  </a:cubicBezTo>
                  <a:cubicBezTo>
                    <a:pt x="10934" y="384"/>
                    <a:pt x="10865" y="406"/>
                    <a:pt x="10774" y="406"/>
                  </a:cubicBezTo>
                  <a:cubicBezTo>
                    <a:pt x="10705" y="429"/>
                    <a:pt x="10637" y="429"/>
                    <a:pt x="10569" y="452"/>
                  </a:cubicBezTo>
                  <a:cubicBezTo>
                    <a:pt x="10500" y="475"/>
                    <a:pt x="10432" y="475"/>
                    <a:pt x="10340" y="498"/>
                  </a:cubicBezTo>
                  <a:cubicBezTo>
                    <a:pt x="10272" y="521"/>
                    <a:pt x="10203" y="543"/>
                    <a:pt x="10135" y="543"/>
                  </a:cubicBezTo>
                  <a:cubicBezTo>
                    <a:pt x="10021" y="566"/>
                    <a:pt x="9929" y="589"/>
                    <a:pt x="9838" y="612"/>
                  </a:cubicBezTo>
                  <a:cubicBezTo>
                    <a:pt x="9792" y="635"/>
                    <a:pt x="9724" y="657"/>
                    <a:pt x="9678" y="680"/>
                  </a:cubicBezTo>
                  <a:cubicBezTo>
                    <a:pt x="9610" y="680"/>
                    <a:pt x="9564" y="703"/>
                    <a:pt x="9496" y="726"/>
                  </a:cubicBezTo>
                  <a:cubicBezTo>
                    <a:pt x="9450" y="749"/>
                    <a:pt x="9382" y="749"/>
                    <a:pt x="9336" y="772"/>
                  </a:cubicBezTo>
                  <a:cubicBezTo>
                    <a:pt x="9267" y="794"/>
                    <a:pt x="9222" y="817"/>
                    <a:pt x="9176" y="840"/>
                  </a:cubicBezTo>
                  <a:cubicBezTo>
                    <a:pt x="9108" y="863"/>
                    <a:pt x="9016" y="886"/>
                    <a:pt x="8948" y="909"/>
                  </a:cubicBezTo>
                  <a:cubicBezTo>
                    <a:pt x="8879" y="954"/>
                    <a:pt x="8834" y="977"/>
                    <a:pt x="8765" y="1000"/>
                  </a:cubicBezTo>
                  <a:cubicBezTo>
                    <a:pt x="8720" y="1023"/>
                    <a:pt x="8674" y="1046"/>
                    <a:pt x="8628" y="1068"/>
                  </a:cubicBezTo>
                  <a:cubicBezTo>
                    <a:pt x="8583" y="1091"/>
                    <a:pt x="8537" y="1114"/>
                    <a:pt x="8514" y="1114"/>
                  </a:cubicBezTo>
                  <a:cubicBezTo>
                    <a:pt x="8446" y="1160"/>
                    <a:pt x="8400" y="1182"/>
                    <a:pt x="8354" y="1205"/>
                  </a:cubicBezTo>
                  <a:cubicBezTo>
                    <a:pt x="8332" y="1228"/>
                    <a:pt x="8286" y="1251"/>
                    <a:pt x="8263" y="1274"/>
                  </a:cubicBezTo>
                  <a:cubicBezTo>
                    <a:pt x="8218" y="1297"/>
                    <a:pt x="8172" y="1319"/>
                    <a:pt x="8126" y="1342"/>
                  </a:cubicBezTo>
                  <a:cubicBezTo>
                    <a:pt x="8195" y="2415"/>
                    <a:pt x="7989" y="4652"/>
                    <a:pt x="12668" y="5565"/>
                  </a:cubicBezTo>
                  <a:cubicBezTo>
                    <a:pt x="18420" y="6683"/>
                    <a:pt x="20064" y="9354"/>
                    <a:pt x="21159" y="16201"/>
                  </a:cubicBezTo>
                  <a:cubicBezTo>
                    <a:pt x="22182" y="22594"/>
                    <a:pt x="20758" y="31752"/>
                    <a:pt x="11112" y="31752"/>
                  </a:cubicBezTo>
                  <a:cubicBezTo>
                    <a:pt x="10425" y="31752"/>
                    <a:pt x="9697" y="31706"/>
                    <a:pt x="8925" y="31609"/>
                  </a:cubicBezTo>
                  <a:cubicBezTo>
                    <a:pt x="4109" y="30992"/>
                    <a:pt x="1941" y="28504"/>
                    <a:pt x="1073" y="25765"/>
                  </a:cubicBezTo>
                  <a:cubicBezTo>
                    <a:pt x="1073" y="25788"/>
                    <a:pt x="1073" y="25788"/>
                    <a:pt x="1073" y="25788"/>
                  </a:cubicBezTo>
                  <a:cubicBezTo>
                    <a:pt x="1028" y="26039"/>
                    <a:pt x="982" y="26290"/>
                    <a:pt x="959" y="26541"/>
                  </a:cubicBezTo>
                  <a:cubicBezTo>
                    <a:pt x="959" y="26564"/>
                    <a:pt x="936" y="26564"/>
                    <a:pt x="936" y="26587"/>
                  </a:cubicBezTo>
                  <a:cubicBezTo>
                    <a:pt x="388" y="30216"/>
                    <a:pt x="46" y="32841"/>
                    <a:pt x="0" y="33183"/>
                  </a:cubicBezTo>
                  <a:cubicBezTo>
                    <a:pt x="0" y="33206"/>
                    <a:pt x="0" y="33206"/>
                    <a:pt x="0" y="33206"/>
                  </a:cubicBezTo>
                  <a:cubicBezTo>
                    <a:pt x="0" y="33229"/>
                    <a:pt x="0" y="33229"/>
                    <a:pt x="0" y="33229"/>
                  </a:cubicBezTo>
                  <a:cubicBezTo>
                    <a:pt x="0" y="33229"/>
                    <a:pt x="6603" y="36464"/>
                    <a:pt x="16339" y="36464"/>
                  </a:cubicBezTo>
                  <a:cubicBezTo>
                    <a:pt x="19967" y="36464"/>
                    <a:pt x="24030" y="36014"/>
                    <a:pt x="28349" y="34781"/>
                  </a:cubicBezTo>
                  <a:cubicBezTo>
                    <a:pt x="28349" y="34302"/>
                    <a:pt x="28349" y="33800"/>
                    <a:pt x="28349" y="33298"/>
                  </a:cubicBezTo>
                  <a:cubicBezTo>
                    <a:pt x="28349" y="33275"/>
                    <a:pt x="28349" y="33229"/>
                    <a:pt x="28349" y="33183"/>
                  </a:cubicBezTo>
                  <a:cubicBezTo>
                    <a:pt x="28349" y="32727"/>
                    <a:pt x="28349" y="32248"/>
                    <a:pt x="28327" y="31791"/>
                  </a:cubicBezTo>
                  <a:cubicBezTo>
                    <a:pt x="28304" y="28915"/>
                    <a:pt x="28212" y="24304"/>
                    <a:pt x="27893" y="19511"/>
                  </a:cubicBezTo>
                  <a:cubicBezTo>
                    <a:pt x="27847" y="18963"/>
                    <a:pt x="27802" y="18416"/>
                    <a:pt x="27756" y="17868"/>
                  </a:cubicBezTo>
                  <a:cubicBezTo>
                    <a:pt x="27756" y="17799"/>
                    <a:pt x="27756" y="17731"/>
                    <a:pt x="27756" y="17662"/>
                  </a:cubicBezTo>
                  <a:cubicBezTo>
                    <a:pt x="27733" y="17434"/>
                    <a:pt x="27710" y="17229"/>
                    <a:pt x="27688" y="17000"/>
                  </a:cubicBezTo>
                  <a:cubicBezTo>
                    <a:pt x="27505" y="14763"/>
                    <a:pt x="27277" y="12549"/>
                    <a:pt x="26957" y="10518"/>
                  </a:cubicBezTo>
                  <a:cubicBezTo>
                    <a:pt x="26957" y="10472"/>
                    <a:pt x="26957" y="10450"/>
                    <a:pt x="26957" y="10404"/>
                  </a:cubicBezTo>
                  <a:cubicBezTo>
                    <a:pt x="26911" y="10221"/>
                    <a:pt x="26889" y="10016"/>
                    <a:pt x="26843" y="9810"/>
                  </a:cubicBezTo>
                  <a:cubicBezTo>
                    <a:pt x="26797" y="9514"/>
                    <a:pt x="26752" y="9217"/>
                    <a:pt x="26706" y="8920"/>
                  </a:cubicBezTo>
                  <a:cubicBezTo>
                    <a:pt x="26683" y="8852"/>
                    <a:pt x="26683" y="8783"/>
                    <a:pt x="26660" y="8715"/>
                  </a:cubicBezTo>
                  <a:cubicBezTo>
                    <a:pt x="26615" y="8509"/>
                    <a:pt x="26592" y="8304"/>
                    <a:pt x="26546" y="8099"/>
                  </a:cubicBezTo>
                  <a:cubicBezTo>
                    <a:pt x="26523" y="8007"/>
                    <a:pt x="26501" y="7916"/>
                    <a:pt x="26501" y="7825"/>
                  </a:cubicBezTo>
                  <a:cubicBezTo>
                    <a:pt x="26455" y="7596"/>
                    <a:pt x="26409" y="7368"/>
                    <a:pt x="26341" y="7140"/>
                  </a:cubicBezTo>
                  <a:cubicBezTo>
                    <a:pt x="26318" y="7003"/>
                    <a:pt x="26295" y="6866"/>
                    <a:pt x="26250" y="6752"/>
                  </a:cubicBezTo>
                  <a:cubicBezTo>
                    <a:pt x="26227" y="6592"/>
                    <a:pt x="26181" y="6455"/>
                    <a:pt x="26158" y="6295"/>
                  </a:cubicBezTo>
                  <a:cubicBezTo>
                    <a:pt x="26113" y="6181"/>
                    <a:pt x="26090" y="6067"/>
                    <a:pt x="26067" y="5953"/>
                  </a:cubicBezTo>
                  <a:cubicBezTo>
                    <a:pt x="25998" y="5725"/>
                    <a:pt x="25930" y="5474"/>
                    <a:pt x="25861" y="5245"/>
                  </a:cubicBezTo>
                  <a:cubicBezTo>
                    <a:pt x="25861" y="5200"/>
                    <a:pt x="25839" y="5154"/>
                    <a:pt x="25839" y="5108"/>
                  </a:cubicBezTo>
                  <a:cubicBezTo>
                    <a:pt x="25359" y="3556"/>
                    <a:pt x="24332" y="2575"/>
                    <a:pt x="22940" y="1799"/>
                  </a:cubicBezTo>
                  <a:cubicBezTo>
                    <a:pt x="22849" y="1753"/>
                    <a:pt x="22780" y="1707"/>
                    <a:pt x="22689" y="1662"/>
                  </a:cubicBezTo>
                  <a:cubicBezTo>
                    <a:pt x="22232" y="1434"/>
                    <a:pt x="21707" y="1251"/>
                    <a:pt x="21228" y="1023"/>
                  </a:cubicBezTo>
                  <a:cubicBezTo>
                    <a:pt x="20224" y="566"/>
                    <a:pt x="18763" y="269"/>
                    <a:pt x="17667" y="178"/>
                  </a:cubicBezTo>
                  <a:cubicBezTo>
                    <a:pt x="17553" y="155"/>
                    <a:pt x="17439" y="155"/>
                    <a:pt x="17348" y="132"/>
                  </a:cubicBezTo>
                  <a:lnTo>
                    <a:pt x="17302" y="132"/>
                  </a:lnTo>
                  <a:cubicBezTo>
                    <a:pt x="16405" y="48"/>
                    <a:pt x="15495" y="1"/>
                    <a:pt x="1467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1"/>
            <p:cNvSpPr/>
            <p:nvPr/>
          </p:nvSpPr>
          <p:spPr>
            <a:xfrm>
              <a:off x="6098500" y="3246375"/>
              <a:ext cx="510750" cy="51375"/>
            </a:xfrm>
            <a:custGeom>
              <a:avLst/>
              <a:gdLst/>
              <a:ahLst/>
              <a:cxnLst/>
              <a:rect l="l" t="t" r="r" b="b"/>
              <a:pathLst>
                <a:path w="20430" h="2055" extrusionOk="0">
                  <a:moveTo>
                    <a:pt x="20430" y="0"/>
                  </a:moveTo>
                  <a:lnTo>
                    <a:pt x="20430" y="0"/>
                  </a:lnTo>
                  <a:cubicBezTo>
                    <a:pt x="20429" y="0"/>
                    <a:pt x="20270" y="46"/>
                    <a:pt x="19996" y="115"/>
                  </a:cubicBezTo>
                  <a:cubicBezTo>
                    <a:pt x="19722" y="206"/>
                    <a:pt x="19357" y="343"/>
                    <a:pt x="18877" y="457"/>
                  </a:cubicBezTo>
                  <a:cubicBezTo>
                    <a:pt x="17942" y="754"/>
                    <a:pt x="16686" y="1028"/>
                    <a:pt x="15431" y="1256"/>
                  </a:cubicBezTo>
                  <a:cubicBezTo>
                    <a:pt x="14153" y="1461"/>
                    <a:pt x="12874" y="1598"/>
                    <a:pt x="11893" y="1644"/>
                  </a:cubicBezTo>
                  <a:cubicBezTo>
                    <a:pt x="11414" y="1689"/>
                    <a:pt x="11003" y="1689"/>
                    <a:pt x="10729" y="1689"/>
                  </a:cubicBezTo>
                  <a:cubicBezTo>
                    <a:pt x="10455" y="1712"/>
                    <a:pt x="10295" y="1712"/>
                    <a:pt x="10295" y="1712"/>
                  </a:cubicBezTo>
                  <a:cubicBezTo>
                    <a:pt x="10295" y="1712"/>
                    <a:pt x="10001" y="1722"/>
                    <a:pt x="9521" y="1722"/>
                  </a:cubicBezTo>
                  <a:cubicBezTo>
                    <a:pt x="9281" y="1722"/>
                    <a:pt x="8994" y="1720"/>
                    <a:pt x="8675" y="1712"/>
                  </a:cubicBezTo>
                  <a:cubicBezTo>
                    <a:pt x="7693" y="1712"/>
                    <a:pt x="6415" y="1644"/>
                    <a:pt x="5114" y="1530"/>
                  </a:cubicBezTo>
                  <a:cubicBezTo>
                    <a:pt x="3836" y="1393"/>
                    <a:pt x="2557" y="1210"/>
                    <a:pt x="1599" y="1028"/>
                  </a:cubicBezTo>
                  <a:cubicBezTo>
                    <a:pt x="1119" y="936"/>
                    <a:pt x="731" y="845"/>
                    <a:pt x="435" y="799"/>
                  </a:cubicBezTo>
                  <a:cubicBezTo>
                    <a:pt x="161" y="754"/>
                    <a:pt x="1" y="731"/>
                    <a:pt x="1" y="731"/>
                  </a:cubicBezTo>
                  <a:lnTo>
                    <a:pt x="1" y="731"/>
                  </a:lnTo>
                  <a:cubicBezTo>
                    <a:pt x="1" y="754"/>
                    <a:pt x="161" y="799"/>
                    <a:pt x="435" y="868"/>
                  </a:cubicBezTo>
                  <a:cubicBezTo>
                    <a:pt x="708" y="936"/>
                    <a:pt x="1097" y="1050"/>
                    <a:pt x="1576" y="1165"/>
                  </a:cubicBezTo>
                  <a:cubicBezTo>
                    <a:pt x="2512" y="1370"/>
                    <a:pt x="3813" y="1598"/>
                    <a:pt x="5091" y="1758"/>
                  </a:cubicBezTo>
                  <a:cubicBezTo>
                    <a:pt x="6392" y="1918"/>
                    <a:pt x="7693" y="2009"/>
                    <a:pt x="8675" y="2032"/>
                  </a:cubicBezTo>
                  <a:cubicBezTo>
                    <a:pt x="9633" y="2055"/>
                    <a:pt x="10295" y="2055"/>
                    <a:pt x="10295" y="2055"/>
                  </a:cubicBezTo>
                  <a:cubicBezTo>
                    <a:pt x="10295" y="2055"/>
                    <a:pt x="10455" y="2055"/>
                    <a:pt x="10752" y="2032"/>
                  </a:cubicBezTo>
                  <a:cubicBezTo>
                    <a:pt x="11026" y="2009"/>
                    <a:pt x="11436" y="2009"/>
                    <a:pt x="11916" y="1963"/>
                  </a:cubicBezTo>
                  <a:cubicBezTo>
                    <a:pt x="12897" y="1895"/>
                    <a:pt x="14175" y="1735"/>
                    <a:pt x="15454" y="1507"/>
                  </a:cubicBezTo>
                  <a:cubicBezTo>
                    <a:pt x="16732" y="1233"/>
                    <a:pt x="17987" y="913"/>
                    <a:pt x="18923" y="594"/>
                  </a:cubicBezTo>
                  <a:cubicBezTo>
                    <a:pt x="19380" y="457"/>
                    <a:pt x="19745" y="274"/>
                    <a:pt x="20019" y="183"/>
                  </a:cubicBezTo>
                  <a:cubicBezTo>
                    <a:pt x="20293" y="69"/>
                    <a:pt x="20430" y="23"/>
                    <a:pt x="20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1"/>
            <p:cNvSpPr/>
            <p:nvPr/>
          </p:nvSpPr>
          <p:spPr>
            <a:xfrm>
              <a:off x="6190375" y="2424100"/>
              <a:ext cx="305325" cy="115350"/>
            </a:xfrm>
            <a:custGeom>
              <a:avLst/>
              <a:gdLst/>
              <a:ahLst/>
              <a:cxnLst/>
              <a:rect l="l" t="t" r="r" b="b"/>
              <a:pathLst>
                <a:path w="12213" h="4614" extrusionOk="0">
                  <a:moveTo>
                    <a:pt x="10021" y="0"/>
                  </a:moveTo>
                  <a:cubicBezTo>
                    <a:pt x="10021" y="0"/>
                    <a:pt x="4977" y="571"/>
                    <a:pt x="3539" y="571"/>
                  </a:cubicBezTo>
                  <a:cubicBezTo>
                    <a:pt x="2101" y="571"/>
                    <a:pt x="1" y="3287"/>
                    <a:pt x="4589" y="4405"/>
                  </a:cubicBezTo>
                  <a:cubicBezTo>
                    <a:pt x="5193" y="4550"/>
                    <a:pt x="5765" y="4613"/>
                    <a:pt x="6302" y="4613"/>
                  </a:cubicBezTo>
                  <a:cubicBezTo>
                    <a:pt x="9255" y="4613"/>
                    <a:pt x="11159" y="2697"/>
                    <a:pt x="11642" y="1712"/>
                  </a:cubicBezTo>
                  <a:cubicBezTo>
                    <a:pt x="12212" y="571"/>
                    <a:pt x="10021" y="0"/>
                    <a:pt x="100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1"/>
            <p:cNvSpPr/>
            <p:nvPr/>
          </p:nvSpPr>
          <p:spPr>
            <a:xfrm>
              <a:off x="6259425" y="2314525"/>
              <a:ext cx="186050" cy="187075"/>
            </a:xfrm>
            <a:custGeom>
              <a:avLst/>
              <a:gdLst/>
              <a:ahLst/>
              <a:cxnLst/>
              <a:rect l="l" t="t" r="r" b="b"/>
              <a:pathLst>
                <a:path w="7442" h="7483" extrusionOk="0">
                  <a:moveTo>
                    <a:pt x="7213" y="1"/>
                  </a:moveTo>
                  <a:lnTo>
                    <a:pt x="1" y="2192"/>
                  </a:lnTo>
                  <a:lnTo>
                    <a:pt x="571" y="6574"/>
                  </a:lnTo>
                  <a:cubicBezTo>
                    <a:pt x="571" y="6574"/>
                    <a:pt x="1899" y="7483"/>
                    <a:pt x="3695" y="7483"/>
                  </a:cubicBezTo>
                  <a:cubicBezTo>
                    <a:pt x="4830" y="7483"/>
                    <a:pt x="6151" y="7120"/>
                    <a:pt x="7442" y="5935"/>
                  </a:cubicBezTo>
                  <a:lnTo>
                    <a:pt x="7213" y="1"/>
                  </a:ln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1"/>
            <p:cNvSpPr/>
            <p:nvPr/>
          </p:nvSpPr>
          <p:spPr>
            <a:xfrm>
              <a:off x="6259425" y="2314525"/>
              <a:ext cx="186050" cy="176350"/>
            </a:xfrm>
            <a:custGeom>
              <a:avLst/>
              <a:gdLst/>
              <a:ahLst/>
              <a:cxnLst/>
              <a:rect l="l" t="t" r="r" b="b"/>
              <a:pathLst>
                <a:path w="7442" h="7054" extrusionOk="0">
                  <a:moveTo>
                    <a:pt x="7213" y="1"/>
                  </a:moveTo>
                  <a:lnTo>
                    <a:pt x="1" y="2192"/>
                  </a:lnTo>
                  <a:lnTo>
                    <a:pt x="206" y="3721"/>
                  </a:lnTo>
                  <a:cubicBezTo>
                    <a:pt x="822" y="3676"/>
                    <a:pt x="1439" y="3607"/>
                    <a:pt x="2078" y="3562"/>
                  </a:cubicBezTo>
                  <a:cubicBezTo>
                    <a:pt x="2877" y="3470"/>
                    <a:pt x="3698" y="3333"/>
                    <a:pt x="4497" y="3310"/>
                  </a:cubicBezTo>
                  <a:cubicBezTo>
                    <a:pt x="4507" y="3310"/>
                    <a:pt x="4517" y="3310"/>
                    <a:pt x="4527" y="3310"/>
                  </a:cubicBezTo>
                  <a:cubicBezTo>
                    <a:pt x="6321" y="3310"/>
                    <a:pt x="6116" y="5351"/>
                    <a:pt x="5730" y="7054"/>
                  </a:cubicBezTo>
                  <a:cubicBezTo>
                    <a:pt x="6300" y="6826"/>
                    <a:pt x="6871" y="6460"/>
                    <a:pt x="7442" y="5935"/>
                  </a:cubicBezTo>
                  <a:lnTo>
                    <a:pt x="7213"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1"/>
            <p:cNvSpPr/>
            <p:nvPr/>
          </p:nvSpPr>
          <p:spPr>
            <a:xfrm>
              <a:off x="6418625" y="3070925"/>
              <a:ext cx="750800" cy="618475"/>
            </a:xfrm>
            <a:custGeom>
              <a:avLst/>
              <a:gdLst/>
              <a:ahLst/>
              <a:cxnLst/>
              <a:rect l="l" t="t" r="r" b="b"/>
              <a:pathLst>
                <a:path w="30032" h="24739" extrusionOk="0">
                  <a:moveTo>
                    <a:pt x="18772" y="1"/>
                  </a:moveTo>
                  <a:cubicBezTo>
                    <a:pt x="18692" y="1"/>
                    <a:pt x="18613" y="4"/>
                    <a:pt x="18535" y="11"/>
                  </a:cubicBezTo>
                  <a:cubicBezTo>
                    <a:pt x="15545" y="262"/>
                    <a:pt x="13582" y="3526"/>
                    <a:pt x="10934" y="3983"/>
                  </a:cubicBezTo>
                  <a:cubicBezTo>
                    <a:pt x="10157" y="4109"/>
                    <a:pt x="9231" y="4119"/>
                    <a:pt x="8261" y="4119"/>
                  </a:cubicBezTo>
                  <a:cubicBezTo>
                    <a:pt x="8074" y="4119"/>
                    <a:pt x="7885" y="4119"/>
                    <a:pt x="7695" y="4119"/>
                  </a:cubicBezTo>
                  <a:cubicBezTo>
                    <a:pt x="5491" y="4119"/>
                    <a:pt x="3170" y="4170"/>
                    <a:pt x="1918" y="5466"/>
                  </a:cubicBezTo>
                  <a:cubicBezTo>
                    <a:pt x="1" y="7452"/>
                    <a:pt x="6187" y="23863"/>
                    <a:pt x="10866" y="24571"/>
                  </a:cubicBezTo>
                  <a:cubicBezTo>
                    <a:pt x="11632" y="24687"/>
                    <a:pt x="12385" y="24738"/>
                    <a:pt x="13122" y="24738"/>
                  </a:cubicBezTo>
                  <a:cubicBezTo>
                    <a:pt x="16886" y="24738"/>
                    <a:pt x="20209" y="23392"/>
                    <a:pt x="22461" y="22380"/>
                  </a:cubicBezTo>
                  <a:cubicBezTo>
                    <a:pt x="24447" y="21490"/>
                    <a:pt x="29286" y="18751"/>
                    <a:pt x="29605" y="16126"/>
                  </a:cubicBezTo>
                  <a:cubicBezTo>
                    <a:pt x="30032" y="12713"/>
                    <a:pt x="23567" y="1"/>
                    <a:pt x="187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1"/>
            <p:cNvSpPr/>
            <p:nvPr/>
          </p:nvSpPr>
          <p:spPr>
            <a:xfrm>
              <a:off x="6444325" y="3222725"/>
              <a:ext cx="323400" cy="465900"/>
            </a:xfrm>
            <a:custGeom>
              <a:avLst/>
              <a:gdLst/>
              <a:ahLst/>
              <a:cxnLst/>
              <a:rect l="l" t="t" r="r" b="b"/>
              <a:pathLst>
                <a:path w="12936" h="18636" extrusionOk="0">
                  <a:moveTo>
                    <a:pt x="1697" y="0"/>
                  </a:moveTo>
                  <a:cubicBezTo>
                    <a:pt x="1618" y="0"/>
                    <a:pt x="1539" y="4"/>
                    <a:pt x="1461" y="11"/>
                  </a:cubicBezTo>
                  <a:cubicBezTo>
                    <a:pt x="1141" y="33"/>
                    <a:pt x="867" y="102"/>
                    <a:pt x="571" y="193"/>
                  </a:cubicBezTo>
                  <a:cubicBezTo>
                    <a:pt x="0" y="4051"/>
                    <a:pt x="5547" y="17860"/>
                    <a:pt x="9838" y="18499"/>
                  </a:cubicBezTo>
                  <a:cubicBezTo>
                    <a:pt x="10249" y="18568"/>
                    <a:pt x="10659" y="18590"/>
                    <a:pt x="11070" y="18636"/>
                  </a:cubicBezTo>
                  <a:cubicBezTo>
                    <a:pt x="11846" y="17814"/>
                    <a:pt x="12417" y="16970"/>
                    <a:pt x="12531" y="16125"/>
                  </a:cubicBezTo>
                  <a:cubicBezTo>
                    <a:pt x="12935" y="12712"/>
                    <a:pt x="6492" y="0"/>
                    <a:pt x="16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1"/>
            <p:cNvSpPr/>
            <p:nvPr/>
          </p:nvSpPr>
          <p:spPr>
            <a:xfrm>
              <a:off x="6456875" y="3079100"/>
              <a:ext cx="658525" cy="397975"/>
            </a:xfrm>
            <a:custGeom>
              <a:avLst/>
              <a:gdLst/>
              <a:ahLst/>
              <a:cxnLst/>
              <a:rect l="l" t="t" r="r" b="b"/>
              <a:pathLst>
                <a:path w="26341" h="15919" extrusionOk="0">
                  <a:moveTo>
                    <a:pt x="17039" y="0"/>
                  </a:moveTo>
                  <a:cubicBezTo>
                    <a:pt x="15174" y="0"/>
                    <a:pt x="13142" y="2105"/>
                    <a:pt x="10545" y="3564"/>
                  </a:cubicBezTo>
                  <a:cubicBezTo>
                    <a:pt x="9061" y="4386"/>
                    <a:pt x="6950" y="4450"/>
                    <a:pt x="5052" y="4450"/>
                  </a:cubicBezTo>
                  <a:cubicBezTo>
                    <a:pt x="4705" y="4450"/>
                    <a:pt x="4365" y="4448"/>
                    <a:pt x="4037" y="4448"/>
                  </a:cubicBezTo>
                  <a:cubicBezTo>
                    <a:pt x="2824" y="4448"/>
                    <a:pt x="1779" y="4477"/>
                    <a:pt x="1164" y="4751"/>
                  </a:cubicBezTo>
                  <a:cubicBezTo>
                    <a:pt x="639" y="4980"/>
                    <a:pt x="297" y="5345"/>
                    <a:pt x="114" y="5733"/>
                  </a:cubicBezTo>
                  <a:cubicBezTo>
                    <a:pt x="23" y="6121"/>
                    <a:pt x="0" y="6669"/>
                    <a:pt x="69" y="7331"/>
                  </a:cubicBezTo>
                  <a:cubicBezTo>
                    <a:pt x="281" y="7171"/>
                    <a:pt x="712" y="7012"/>
                    <a:pt x="1500" y="7012"/>
                  </a:cubicBezTo>
                  <a:cubicBezTo>
                    <a:pt x="1730" y="7012"/>
                    <a:pt x="1989" y="7026"/>
                    <a:pt x="2283" y="7057"/>
                  </a:cubicBezTo>
                  <a:cubicBezTo>
                    <a:pt x="4383" y="7285"/>
                    <a:pt x="7167" y="12763"/>
                    <a:pt x="9176" y="14726"/>
                  </a:cubicBezTo>
                  <a:cubicBezTo>
                    <a:pt x="10028" y="15568"/>
                    <a:pt x="11387" y="15918"/>
                    <a:pt x="13065" y="15918"/>
                  </a:cubicBezTo>
                  <a:cubicBezTo>
                    <a:pt x="15301" y="15918"/>
                    <a:pt x="18102" y="15296"/>
                    <a:pt x="21022" y="14384"/>
                  </a:cubicBezTo>
                  <a:cubicBezTo>
                    <a:pt x="26158" y="12786"/>
                    <a:pt x="26341" y="10275"/>
                    <a:pt x="26341" y="10275"/>
                  </a:cubicBezTo>
                  <a:cubicBezTo>
                    <a:pt x="24378" y="4135"/>
                    <a:pt x="19379" y="323"/>
                    <a:pt x="17393" y="26"/>
                  </a:cubicBezTo>
                  <a:cubicBezTo>
                    <a:pt x="17276" y="9"/>
                    <a:pt x="17158" y="0"/>
                    <a:pt x="1703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1"/>
            <p:cNvSpPr/>
            <p:nvPr/>
          </p:nvSpPr>
          <p:spPr>
            <a:xfrm>
              <a:off x="6445450" y="3056275"/>
              <a:ext cx="672225" cy="397725"/>
            </a:xfrm>
            <a:custGeom>
              <a:avLst/>
              <a:gdLst/>
              <a:ahLst/>
              <a:cxnLst/>
              <a:rect l="l" t="t" r="r" b="b"/>
              <a:pathLst>
                <a:path w="26889" h="15909" extrusionOk="0">
                  <a:moveTo>
                    <a:pt x="17584" y="0"/>
                  </a:moveTo>
                  <a:cubicBezTo>
                    <a:pt x="15702" y="0"/>
                    <a:pt x="13690" y="2104"/>
                    <a:pt x="11094" y="3542"/>
                  </a:cubicBezTo>
                  <a:cubicBezTo>
                    <a:pt x="9608" y="4376"/>
                    <a:pt x="7489" y="4439"/>
                    <a:pt x="5585" y="4439"/>
                  </a:cubicBezTo>
                  <a:cubicBezTo>
                    <a:pt x="5251" y="4439"/>
                    <a:pt x="4923" y="4437"/>
                    <a:pt x="4607" y="4437"/>
                  </a:cubicBezTo>
                  <a:cubicBezTo>
                    <a:pt x="3374" y="4437"/>
                    <a:pt x="2311" y="4466"/>
                    <a:pt x="1690" y="4751"/>
                  </a:cubicBezTo>
                  <a:cubicBezTo>
                    <a:pt x="1" y="5504"/>
                    <a:pt x="389" y="7536"/>
                    <a:pt x="389" y="7536"/>
                  </a:cubicBezTo>
                  <a:cubicBezTo>
                    <a:pt x="389" y="7536"/>
                    <a:pt x="621" y="7004"/>
                    <a:pt x="1995" y="7004"/>
                  </a:cubicBezTo>
                  <a:cubicBezTo>
                    <a:pt x="2231" y="7004"/>
                    <a:pt x="2500" y="7020"/>
                    <a:pt x="2808" y="7057"/>
                  </a:cubicBezTo>
                  <a:cubicBezTo>
                    <a:pt x="4931" y="7285"/>
                    <a:pt x="7716" y="12763"/>
                    <a:pt x="9701" y="14726"/>
                  </a:cubicBezTo>
                  <a:cubicBezTo>
                    <a:pt x="10565" y="15560"/>
                    <a:pt x="11930" y="15909"/>
                    <a:pt x="13614" y="15909"/>
                  </a:cubicBezTo>
                  <a:cubicBezTo>
                    <a:pt x="15847" y="15909"/>
                    <a:pt x="18642" y="15295"/>
                    <a:pt x="21571" y="14384"/>
                  </a:cubicBezTo>
                  <a:cubicBezTo>
                    <a:pt x="26683" y="12786"/>
                    <a:pt x="26889" y="10252"/>
                    <a:pt x="26889" y="10252"/>
                  </a:cubicBezTo>
                  <a:cubicBezTo>
                    <a:pt x="24926" y="4112"/>
                    <a:pt x="19927" y="300"/>
                    <a:pt x="17941" y="26"/>
                  </a:cubicBezTo>
                  <a:cubicBezTo>
                    <a:pt x="17823" y="9"/>
                    <a:pt x="17703" y="0"/>
                    <a:pt x="1758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1"/>
            <p:cNvSpPr/>
            <p:nvPr/>
          </p:nvSpPr>
          <p:spPr>
            <a:xfrm>
              <a:off x="6445450" y="3056275"/>
              <a:ext cx="672225" cy="397725"/>
            </a:xfrm>
            <a:custGeom>
              <a:avLst/>
              <a:gdLst/>
              <a:ahLst/>
              <a:cxnLst/>
              <a:rect l="l" t="t" r="r" b="b"/>
              <a:pathLst>
                <a:path w="26889" h="15909" extrusionOk="0">
                  <a:moveTo>
                    <a:pt x="17584" y="0"/>
                  </a:moveTo>
                  <a:cubicBezTo>
                    <a:pt x="15702" y="0"/>
                    <a:pt x="13690" y="2104"/>
                    <a:pt x="11094" y="3542"/>
                  </a:cubicBezTo>
                  <a:cubicBezTo>
                    <a:pt x="9608" y="4376"/>
                    <a:pt x="7489" y="4439"/>
                    <a:pt x="5585" y="4439"/>
                  </a:cubicBezTo>
                  <a:cubicBezTo>
                    <a:pt x="5251" y="4439"/>
                    <a:pt x="4923" y="4437"/>
                    <a:pt x="4607" y="4437"/>
                  </a:cubicBezTo>
                  <a:cubicBezTo>
                    <a:pt x="3374" y="4437"/>
                    <a:pt x="2311" y="4466"/>
                    <a:pt x="1690" y="4751"/>
                  </a:cubicBezTo>
                  <a:cubicBezTo>
                    <a:pt x="1" y="5504"/>
                    <a:pt x="389" y="7536"/>
                    <a:pt x="389" y="7536"/>
                  </a:cubicBezTo>
                  <a:cubicBezTo>
                    <a:pt x="389" y="7536"/>
                    <a:pt x="621" y="7004"/>
                    <a:pt x="1995" y="7004"/>
                  </a:cubicBezTo>
                  <a:cubicBezTo>
                    <a:pt x="2231" y="7004"/>
                    <a:pt x="2500" y="7020"/>
                    <a:pt x="2808" y="7057"/>
                  </a:cubicBezTo>
                  <a:cubicBezTo>
                    <a:pt x="4931" y="7285"/>
                    <a:pt x="7716" y="12763"/>
                    <a:pt x="9701" y="14726"/>
                  </a:cubicBezTo>
                  <a:cubicBezTo>
                    <a:pt x="10565" y="15560"/>
                    <a:pt x="11930" y="15909"/>
                    <a:pt x="13614" y="15909"/>
                  </a:cubicBezTo>
                  <a:cubicBezTo>
                    <a:pt x="15847" y="15909"/>
                    <a:pt x="18642" y="15295"/>
                    <a:pt x="21571" y="14384"/>
                  </a:cubicBezTo>
                  <a:cubicBezTo>
                    <a:pt x="26683" y="12786"/>
                    <a:pt x="26889" y="10252"/>
                    <a:pt x="26889" y="10252"/>
                  </a:cubicBezTo>
                  <a:cubicBezTo>
                    <a:pt x="24926" y="4112"/>
                    <a:pt x="19927" y="300"/>
                    <a:pt x="17941" y="26"/>
                  </a:cubicBezTo>
                  <a:cubicBezTo>
                    <a:pt x="17823" y="9"/>
                    <a:pt x="17703" y="0"/>
                    <a:pt x="1758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1"/>
            <p:cNvSpPr/>
            <p:nvPr/>
          </p:nvSpPr>
          <p:spPr>
            <a:xfrm>
              <a:off x="6462575" y="3056275"/>
              <a:ext cx="655100" cy="374900"/>
            </a:xfrm>
            <a:custGeom>
              <a:avLst/>
              <a:gdLst/>
              <a:ahLst/>
              <a:cxnLst/>
              <a:rect l="l" t="t" r="r" b="b"/>
              <a:pathLst>
                <a:path w="26204" h="14996" extrusionOk="0">
                  <a:moveTo>
                    <a:pt x="16899" y="0"/>
                  </a:moveTo>
                  <a:cubicBezTo>
                    <a:pt x="15017" y="0"/>
                    <a:pt x="13005" y="2104"/>
                    <a:pt x="10409" y="3542"/>
                  </a:cubicBezTo>
                  <a:cubicBezTo>
                    <a:pt x="8923" y="4376"/>
                    <a:pt x="6804" y="4439"/>
                    <a:pt x="4900" y="4439"/>
                  </a:cubicBezTo>
                  <a:cubicBezTo>
                    <a:pt x="4566" y="4439"/>
                    <a:pt x="4238" y="4437"/>
                    <a:pt x="3922" y="4437"/>
                  </a:cubicBezTo>
                  <a:cubicBezTo>
                    <a:pt x="2689" y="4437"/>
                    <a:pt x="1626" y="4466"/>
                    <a:pt x="1005" y="4751"/>
                  </a:cubicBezTo>
                  <a:cubicBezTo>
                    <a:pt x="617" y="4911"/>
                    <a:pt x="320" y="5185"/>
                    <a:pt x="137" y="5459"/>
                  </a:cubicBezTo>
                  <a:cubicBezTo>
                    <a:pt x="0" y="6075"/>
                    <a:pt x="92" y="6623"/>
                    <a:pt x="92" y="6623"/>
                  </a:cubicBezTo>
                  <a:cubicBezTo>
                    <a:pt x="92" y="6623"/>
                    <a:pt x="341" y="6091"/>
                    <a:pt x="1719" y="6091"/>
                  </a:cubicBezTo>
                  <a:cubicBezTo>
                    <a:pt x="1956" y="6091"/>
                    <a:pt x="2226" y="6107"/>
                    <a:pt x="2534" y="6144"/>
                  </a:cubicBezTo>
                  <a:cubicBezTo>
                    <a:pt x="4634" y="6372"/>
                    <a:pt x="7419" y="11850"/>
                    <a:pt x="9427" y="13813"/>
                  </a:cubicBezTo>
                  <a:cubicBezTo>
                    <a:pt x="10281" y="14647"/>
                    <a:pt x="11645" y="14996"/>
                    <a:pt x="13328" y="14996"/>
                  </a:cubicBezTo>
                  <a:cubicBezTo>
                    <a:pt x="15562" y="14996"/>
                    <a:pt x="18358" y="14382"/>
                    <a:pt x="21274" y="13471"/>
                  </a:cubicBezTo>
                  <a:cubicBezTo>
                    <a:pt x="24309" y="12512"/>
                    <a:pt x="25610" y="11234"/>
                    <a:pt x="26181" y="10366"/>
                  </a:cubicBezTo>
                  <a:cubicBezTo>
                    <a:pt x="26181" y="10298"/>
                    <a:pt x="26204" y="10252"/>
                    <a:pt x="26204" y="10252"/>
                  </a:cubicBezTo>
                  <a:cubicBezTo>
                    <a:pt x="24241" y="4112"/>
                    <a:pt x="19242" y="300"/>
                    <a:pt x="17256" y="26"/>
                  </a:cubicBezTo>
                  <a:cubicBezTo>
                    <a:pt x="17138" y="9"/>
                    <a:pt x="17018" y="0"/>
                    <a:pt x="16899" y="0"/>
                  </a:cubicBezTo>
                  <a:close/>
                </a:path>
              </a:pathLst>
            </a:custGeom>
            <a:solidFill>
              <a:srgbClr val="DA5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1"/>
            <p:cNvSpPr/>
            <p:nvPr/>
          </p:nvSpPr>
          <p:spPr>
            <a:xfrm>
              <a:off x="6462575" y="3056275"/>
              <a:ext cx="655100" cy="374900"/>
            </a:xfrm>
            <a:custGeom>
              <a:avLst/>
              <a:gdLst/>
              <a:ahLst/>
              <a:cxnLst/>
              <a:rect l="l" t="t" r="r" b="b"/>
              <a:pathLst>
                <a:path w="26204" h="14996" extrusionOk="0">
                  <a:moveTo>
                    <a:pt x="16899" y="0"/>
                  </a:moveTo>
                  <a:cubicBezTo>
                    <a:pt x="15017" y="0"/>
                    <a:pt x="13005" y="2104"/>
                    <a:pt x="10409" y="3542"/>
                  </a:cubicBezTo>
                  <a:cubicBezTo>
                    <a:pt x="8923" y="4376"/>
                    <a:pt x="6804" y="4439"/>
                    <a:pt x="4900" y="4439"/>
                  </a:cubicBezTo>
                  <a:cubicBezTo>
                    <a:pt x="4566" y="4439"/>
                    <a:pt x="4238" y="4437"/>
                    <a:pt x="3922" y="4437"/>
                  </a:cubicBezTo>
                  <a:cubicBezTo>
                    <a:pt x="2689" y="4437"/>
                    <a:pt x="1626" y="4466"/>
                    <a:pt x="1005" y="4751"/>
                  </a:cubicBezTo>
                  <a:cubicBezTo>
                    <a:pt x="617" y="4911"/>
                    <a:pt x="320" y="5185"/>
                    <a:pt x="137" y="5459"/>
                  </a:cubicBezTo>
                  <a:cubicBezTo>
                    <a:pt x="0" y="6075"/>
                    <a:pt x="92" y="6623"/>
                    <a:pt x="92" y="6623"/>
                  </a:cubicBezTo>
                  <a:cubicBezTo>
                    <a:pt x="92" y="6623"/>
                    <a:pt x="341" y="6091"/>
                    <a:pt x="1719" y="6091"/>
                  </a:cubicBezTo>
                  <a:cubicBezTo>
                    <a:pt x="1956" y="6091"/>
                    <a:pt x="2226" y="6107"/>
                    <a:pt x="2534" y="6144"/>
                  </a:cubicBezTo>
                  <a:cubicBezTo>
                    <a:pt x="4634" y="6372"/>
                    <a:pt x="7419" y="11850"/>
                    <a:pt x="9427" y="13813"/>
                  </a:cubicBezTo>
                  <a:cubicBezTo>
                    <a:pt x="10281" y="14647"/>
                    <a:pt x="11645" y="14996"/>
                    <a:pt x="13328" y="14996"/>
                  </a:cubicBezTo>
                  <a:cubicBezTo>
                    <a:pt x="15562" y="14996"/>
                    <a:pt x="18358" y="14382"/>
                    <a:pt x="21274" y="13471"/>
                  </a:cubicBezTo>
                  <a:cubicBezTo>
                    <a:pt x="24309" y="12512"/>
                    <a:pt x="25610" y="11234"/>
                    <a:pt x="26181" y="10366"/>
                  </a:cubicBezTo>
                  <a:cubicBezTo>
                    <a:pt x="26181" y="10298"/>
                    <a:pt x="26204" y="10252"/>
                    <a:pt x="26204" y="10252"/>
                  </a:cubicBezTo>
                  <a:cubicBezTo>
                    <a:pt x="24241" y="4112"/>
                    <a:pt x="19242" y="300"/>
                    <a:pt x="17256" y="26"/>
                  </a:cubicBezTo>
                  <a:cubicBezTo>
                    <a:pt x="17138" y="9"/>
                    <a:pt x="17018" y="0"/>
                    <a:pt x="16899" y="0"/>
                  </a:cubicBez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1"/>
            <p:cNvSpPr/>
            <p:nvPr/>
          </p:nvSpPr>
          <p:spPr>
            <a:xfrm>
              <a:off x="6462575" y="3056275"/>
              <a:ext cx="655100" cy="374900"/>
            </a:xfrm>
            <a:custGeom>
              <a:avLst/>
              <a:gdLst/>
              <a:ahLst/>
              <a:cxnLst/>
              <a:rect l="l" t="t" r="r" b="b"/>
              <a:pathLst>
                <a:path w="26204" h="14996" extrusionOk="0">
                  <a:moveTo>
                    <a:pt x="16899" y="0"/>
                  </a:moveTo>
                  <a:cubicBezTo>
                    <a:pt x="15017" y="0"/>
                    <a:pt x="13005" y="2104"/>
                    <a:pt x="10409" y="3542"/>
                  </a:cubicBezTo>
                  <a:cubicBezTo>
                    <a:pt x="8923" y="4376"/>
                    <a:pt x="6804" y="4439"/>
                    <a:pt x="4900" y="4439"/>
                  </a:cubicBezTo>
                  <a:cubicBezTo>
                    <a:pt x="4566" y="4439"/>
                    <a:pt x="4238" y="4437"/>
                    <a:pt x="3922" y="4437"/>
                  </a:cubicBezTo>
                  <a:cubicBezTo>
                    <a:pt x="2689" y="4437"/>
                    <a:pt x="1626" y="4466"/>
                    <a:pt x="1005" y="4751"/>
                  </a:cubicBezTo>
                  <a:cubicBezTo>
                    <a:pt x="617" y="4911"/>
                    <a:pt x="320" y="5185"/>
                    <a:pt x="137" y="5459"/>
                  </a:cubicBezTo>
                  <a:cubicBezTo>
                    <a:pt x="0" y="6075"/>
                    <a:pt x="92" y="6623"/>
                    <a:pt x="92" y="6623"/>
                  </a:cubicBezTo>
                  <a:cubicBezTo>
                    <a:pt x="92" y="6623"/>
                    <a:pt x="341" y="6091"/>
                    <a:pt x="1719" y="6091"/>
                  </a:cubicBezTo>
                  <a:cubicBezTo>
                    <a:pt x="1956" y="6091"/>
                    <a:pt x="2226" y="6107"/>
                    <a:pt x="2534" y="6144"/>
                  </a:cubicBezTo>
                  <a:cubicBezTo>
                    <a:pt x="4634" y="6372"/>
                    <a:pt x="7419" y="11850"/>
                    <a:pt x="9427" y="13813"/>
                  </a:cubicBezTo>
                  <a:cubicBezTo>
                    <a:pt x="10281" y="14647"/>
                    <a:pt x="11645" y="14996"/>
                    <a:pt x="13328" y="14996"/>
                  </a:cubicBezTo>
                  <a:cubicBezTo>
                    <a:pt x="15562" y="14996"/>
                    <a:pt x="18358" y="14382"/>
                    <a:pt x="21274" y="13471"/>
                  </a:cubicBezTo>
                  <a:cubicBezTo>
                    <a:pt x="24309" y="12512"/>
                    <a:pt x="25610" y="11234"/>
                    <a:pt x="26181" y="10366"/>
                  </a:cubicBezTo>
                  <a:cubicBezTo>
                    <a:pt x="26181" y="10298"/>
                    <a:pt x="26204" y="10252"/>
                    <a:pt x="26204" y="10252"/>
                  </a:cubicBezTo>
                  <a:cubicBezTo>
                    <a:pt x="24241" y="4112"/>
                    <a:pt x="19242" y="300"/>
                    <a:pt x="17256" y="26"/>
                  </a:cubicBezTo>
                  <a:cubicBezTo>
                    <a:pt x="17138" y="9"/>
                    <a:pt x="17018" y="0"/>
                    <a:pt x="16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1"/>
            <p:cNvSpPr/>
            <p:nvPr/>
          </p:nvSpPr>
          <p:spPr>
            <a:xfrm>
              <a:off x="6916800" y="3407850"/>
              <a:ext cx="90175" cy="86275"/>
            </a:xfrm>
            <a:custGeom>
              <a:avLst/>
              <a:gdLst/>
              <a:ahLst/>
              <a:cxnLst/>
              <a:rect l="l" t="t" r="r" b="b"/>
              <a:pathLst>
                <a:path w="3607" h="3451" extrusionOk="0">
                  <a:moveTo>
                    <a:pt x="2808" y="1"/>
                  </a:moveTo>
                  <a:lnTo>
                    <a:pt x="525" y="754"/>
                  </a:lnTo>
                  <a:lnTo>
                    <a:pt x="0" y="914"/>
                  </a:lnTo>
                  <a:cubicBezTo>
                    <a:pt x="0" y="914"/>
                    <a:pt x="553" y="3451"/>
                    <a:pt x="2095" y="3451"/>
                  </a:cubicBezTo>
                  <a:cubicBezTo>
                    <a:pt x="2240" y="3451"/>
                    <a:pt x="2394" y="3428"/>
                    <a:pt x="2557" y="3379"/>
                  </a:cubicBezTo>
                  <a:cubicBezTo>
                    <a:pt x="2648" y="3333"/>
                    <a:pt x="2739" y="3311"/>
                    <a:pt x="2831" y="3265"/>
                  </a:cubicBezTo>
                  <a:cubicBezTo>
                    <a:pt x="2854" y="3242"/>
                    <a:pt x="2876" y="3242"/>
                    <a:pt x="2876" y="3219"/>
                  </a:cubicBezTo>
                  <a:cubicBezTo>
                    <a:pt x="2968" y="3174"/>
                    <a:pt x="3036" y="3128"/>
                    <a:pt x="3082" y="3082"/>
                  </a:cubicBezTo>
                  <a:cubicBezTo>
                    <a:pt x="3105" y="3060"/>
                    <a:pt x="3105" y="3037"/>
                    <a:pt x="3127" y="3037"/>
                  </a:cubicBezTo>
                  <a:cubicBezTo>
                    <a:pt x="3173" y="2991"/>
                    <a:pt x="3196" y="2945"/>
                    <a:pt x="3242" y="2900"/>
                  </a:cubicBezTo>
                  <a:cubicBezTo>
                    <a:pt x="3264" y="2854"/>
                    <a:pt x="3264" y="2831"/>
                    <a:pt x="3287" y="2808"/>
                  </a:cubicBezTo>
                  <a:cubicBezTo>
                    <a:pt x="3310" y="2763"/>
                    <a:pt x="3356" y="2694"/>
                    <a:pt x="3379" y="2626"/>
                  </a:cubicBezTo>
                  <a:cubicBezTo>
                    <a:pt x="3379" y="2603"/>
                    <a:pt x="3379" y="2557"/>
                    <a:pt x="3401" y="2535"/>
                  </a:cubicBezTo>
                  <a:cubicBezTo>
                    <a:pt x="3401" y="2489"/>
                    <a:pt x="3424" y="2443"/>
                    <a:pt x="3424" y="2420"/>
                  </a:cubicBezTo>
                  <a:cubicBezTo>
                    <a:pt x="3607" y="1393"/>
                    <a:pt x="2808" y="1"/>
                    <a:pt x="28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1"/>
            <p:cNvSpPr/>
            <p:nvPr/>
          </p:nvSpPr>
          <p:spPr>
            <a:xfrm>
              <a:off x="6924225" y="3393025"/>
              <a:ext cx="110725" cy="86275"/>
            </a:xfrm>
            <a:custGeom>
              <a:avLst/>
              <a:gdLst/>
              <a:ahLst/>
              <a:cxnLst/>
              <a:rect l="l" t="t" r="r" b="b"/>
              <a:pathLst>
                <a:path w="4429" h="3451" extrusionOk="0">
                  <a:moveTo>
                    <a:pt x="2808" y="1"/>
                  </a:moveTo>
                  <a:lnTo>
                    <a:pt x="0" y="914"/>
                  </a:lnTo>
                  <a:cubicBezTo>
                    <a:pt x="0" y="914"/>
                    <a:pt x="553" y="3450"/>
                    <a:pt x="2078" y="3450"/>
                  </a:cubicBezTo>
                  <a:cubicBezTo>
                    <a:pt x="2221" y="3450"/>
                    <a:pt x="2373" y="3428"/>
                    <a:pt x="2534" y="3379"/>
                  </a:cubicBezTo>
                  <a:cubicBezTo>
                    <a:pt x="4428" y="2808"/>
                    <a:pt x="2808" y="1"/>
                    <a:pt x="28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1"/>
            <p:cNvSpPr/>
            <p:nvPr/>
          </p:nvSpPr>
          <p:spPr>
            <a:xfrm>
              <a:off x="6924225" y="3411850"/>
              <a:ext cx="86175" cy="67450"/>
            </a:xfrm>
            <a:custGeom>
              <a:avLst/>
              <a:gdLst/>
              <a:ahLst/>
              <a:cxnLst/>
              <a:rect l="l" t="t" r="r" b="b"/>
              <a:pathLst>
                <a:path w="3447" h="2698" extrusionOk="0">
                  <a:moveTo>
                    <a:pt x="525" y="1"/>
                  </a:moveTo>
                  <a:lnTo>
                    <a:pt x="0" y="161"/>
                  </a:lnTo>
                  <a:cubicBezTo>
                    <a:pt x="0" y="161"/>
                    <a:pt x="553" y="2697"/>
                    <a:pt x="2078" y="2697"/>
                  </a:cubicBezTo>
                  <a:cubicBezTo>
                    <a:pt x="2221" y="2697"/>
                    <a:pt x="2373" y="2675"/>
                    <a:pt x="2534" y="2626"/>
                  </a:cubicBezTo>
                  <a:cubicBezTo>
                    <a:pt x="3150" y="2443"/>
                    <a:pt x="3378" y="2009"/>
                    <a:pt x="3447" y="1530"/>
                  </a:cubicBezTo>
                  <a:lnTo>
                    <a:pt x="3447" y="1530"/>
                  </a:lnTo>
                  <a:cubicBezTo>
                    <a:pt x="3310" y="1667"/>
                    <a:pt x="3127" y="1781"/>
                    <a:pt x="2899" y="1850"/>
                  </a:cubicBezTo>
                  <a:cubicBezTo>
                    <a:pt x="2734" y="1900"/>
                    <a:pt x="2579" y="1923"/>
                    <a:pt x="2432" y="1923"/>
                  </a:cubicBezTo>
                  <a:cubicBezTo>
                    <a:pt x="1380" y="1923"/>
                    <a:pt x="786" y="742"/>
                    <a:pt x="5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1"/>
            <p:cNvSpPr/>
            <p:nvPr/>
          </p:nvSpPr>
          <p:spPr>
            <a:xfrm>
              <a:off x="6472275" y="3332550"/>
              <a:ext cx="688775" cy="356850"/>
            </a:xfrm>
            <a:custGeom>
              <a:avLst/>
              <a:gdLst/>
              <a:ahLst/>
              <a:cxnLst/>
              <a:rect l="l" t="t" r="r" b="b"/>
              <a:pathLst>
                <a:path w="27551" h="14274" extrusionOk="0">
                  <a:moveTo>
                    <a:pt x="0" y="0"/>
                  </a:moveTo>
                  <a:lnTo>
                    <a:pt x="0" y="0"/>
                  </a:lnTo>
                  <a:cubicBezTo>
                    <a:pt x="1484" y="5547"/>
                    <a:pt x="5456" y="13627"/>
                    <a:pt x="8720" y="14106"/>
                  </a:cubicBezTo>
                  <a:cubicBezTo>
                    <a:pt x="9486" y="14222"/>
                    <a:pt x="10239" y="14273"/>
                    <a:pt x="10976" y="14273"/>
                  </a:cubicBezTo>
                  <a:cubicBezTo>
                    <a:pt x="14740" y="14273"/>
                    <a:pt x="18063" y="12927"/>
                    <a:pt x="20315" y="11915"/>
                  </a:cubicBezTo>
                  <a:cubicBezTo>
                    <a:pt x="22301" y="11025"/>
                    <a:pt x="27140" y="8286"/>
                    <a:pt x="27459" y="5661"/>
                  </a:cubicBezTo>
                  <a:cubicBezTo>
                    <a:pt x="27551" y="5022"/>
                    <a:pt x="27391" y="4109"/>
                    <a:pt x="27071" y="3013"/>
                  </a:cubicBezTo>
                  <a:lnTo>
                    <a:pt x="27071" y="3013"/>
                  </a:lnTo>
                  <a:cubicBezTo>
                    <a:pt x="27163" y="4405"/>
                    <a:pt x="26843" y="5866"/>
                    <a:pt x="25451" y="6688"/>
                  </a:cubicBezTo>
                  <a:cubicBezTo>
                    <a:pt x="22481" y="8466"/>
                    <a:pt x="16418" y="10082"/>
                    <a:pt x="13513" y="10082"/>
                  </a:cubicBezTo>
                  <a:cubicBezTo>
                    <a:pt x="13135" y="10082"/>
                    <a:pt x="12811" y="10055"/>
                    <a:pt x="12554" y="9998"/>
                  </a:cubicBezTo>
                  <a:cubicBezTo>
                    <a:pt x="10341" y="9473"/>
                    <a:pt x="8948" y="3859"/>
                    <a:pt x="8948" y="3858"/>
                  </a:cubicBezTo>
                  <a:lnTo>
                    <a:pt x="8948" y="3858"/>
                  </a:lnTo>
                  <a:cubicBezTo>
                    <a:pt x="8948" y="3859"/>
                    <a:pt x="10057" y="9745"/>
                    <a:pt x="7327" y="9745"/>
                  </a:cubicBezTo>
                  <a:cubicBezTo>
                    <a:pt x="7233" y="9745"/>
                    <a:pt x="7134" y="9738"/>
                    <a:pt x="7031" y="9724"/>
                  </a:cubicBezTo>
                  <a:cubicBezTo>
                    <a:pt x="4862" y="9404"/>
                    <a:pt x="1758" y="4200"/>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1"/>
            <p:cNvSpPr/>
            <p:nvPr/>
          </p:nvSpPr>
          <p:spPr>
            <a:xfrm>
              <a:off x="6688550" y="3054600"/>
              <a:ext cx="426275" cy="292800"/>
            </a:xfrm>
            <a:custGeom>
              <a:avLst/>
              <a:gdLst/>
              <a:ahLst/>
              <a:cxnLst/>
              <a:rect l="l" t="t" r="r" b="b"/>
              <a:pathLst>
                <a:path w="17051" h="11712" extrusionOk="0">
                  <a:moveTo>
                    <a:pt x="7478" y="0"/>
                  </a:moveTo>
                  <a:cubicBezTo>
                    <a:pt x="7435" y="0"/>
                    <a:pt x="7393" y="1"/>
                    <a:pt x="7350" y="2"/>
                  </a:cubicBezTo>
                  <a:cubicBezTo>
                    <a:pt x="6574" y="25"/>
                    <a:pt x="5775" y="276"/>
                    <a:pt x="5113" y="687"/>
                  </a:cubicBezTo>
                  <a:cubicBezTo>
                    <a:pt x="3744" y="1509"/>
                    <a:pt x="2716" y="2696"/>
                    <a:pt x="1735" y="3266"/>
                  </a:cubicBezTo>
                  <a:cubicBezTo>
                    <a:pt x="1256" y="3563"/>
                    <a:pt x="799" y="3745"/>
                    <a:pt x="502" y="3860"/>
                  </a:cubicBezTo>
                  <a:cubicBezTo>
                    <a:pt x="183" y="3974"/>
                    <a:pt x="0" y="3997"/>
                    <a:pt x="0" y="4019"/>
                  </a:cubicBezTo>
                  <a:cubicBezTo>
                    <a:pt x="0" y="4030"/>
                    <a:pt x="37" y="4040"/>
                    <a:pt x="108" y="4040"/>
                  </a:cubicBezTo>
                  <a:cubicBezTo>
                    <a:pt x="196" y="4040"/>
                    <a:pt x="336" y="4024"/>
                    <a:pt x="525" y="3974"/>
                  </a:cubicBezTo>
                  <a:cubicBezTo>
                    <a:pt x="868" y="3882"/>
                    <a:pt x="1324" y="3700"/>
                    <a:pt x="1849" y="3449"/>
                  </a:cubicBezTo>
                  <a:cubicBezTo>
                    <a:pt x="2899" y="2878"/>
                    <a:pt x="3972" y="1737"/>
                    <a:pt x="5296" y="1006"/>
                  </a:cubicBezTo>
                  <a:cubicBezTo>
                    <a:pt x="5935" y="641"/>
                    <a:pt x="6665" y="436"/>
                    <a:pt x="7350" y="436"/>
                  </a:cubicBezTo>
                  <a:cubicBezTo>
                    <a:pt x="8035" y="436"/>
                    <a:pt x="8674" y="618"/>
                    <a:pt x="9153" y="847"/>
                  </a:cubicBezTo>
                  <a:cubicBezTo>
                    <a:pt x="9633" y="1098"/>
                    <a:pt x="10043" y="1394"/>
                    <a:pt x="10317" y="1577"/>
                  </a:cubicBezTo>
                  <a:cubicBezTo>
                    <a:pt x="10568" y="1760"/>
                    <a:pt x="10728" y="1874"/>
                    <a:pt x="10728" y="1874"/>
                  </a:cubicBezTo>
                  <a:cubicBezTo>
                    <a:pt x="10728" y="1874"/>
                    <a:pt x="10888" y="1988"/>
                    <a:pt x="11162" y="2193"/>
                  </a:cubicBezTo>
                  <a:cubicBezTo>
                    <a:pt x="11413" y="2399"/>
                    <a:pt x="11801" y="2673"/>
                    <a:pt x="12212" y="3061"/>
                  </a:cubicBezTo>
                  <a:cubicBezTo>
                    <a:pt x="13056" y="3814"/>
                    <a:pt x="14106" y="4910"/>
                    <a:pt x="14905" y="6211"/>
                  </a:cubicBezTo>
                  <a:cubicBezTo>
                    <a:pt x="15316" y="6850"/>
                    <a:pt x="15750" y="7489"/>
                    <a:pt x="16069" y="8105"/>
                  </a:cubicBezTo>
                  <a:cubicBezTo>
                    <a:pt x="16412" y="8744"/>
                    <a:pt x="16663" y="9338"/>
                    <a:pt x="16777" y="9908"/>
                  </a:cubicBezTo>
                  <a:cubicBezTo>
                    <a:pt x="16868" y="10456"/>
                    <a:pt x="16823" y="10913"/>
                    <a:pt x="16708" y="11232"/>
                  </a:cubicBezTo>
                  <a:cubicBezTo>
                    <a:pt x="16663" y="11392"/>
                    <a:pt x="16594" y="11506"/>
                    <a:pt x="16571" y="11575"/>
                  </a:cubicBezTo>
                  <a:cubicBezTo>
                    <a:pt x="16526" y="11666"/>
                    <a:pt x="16503" y="11711"/>
                    <a:pt x="16526" y="11711"/>
                  </a:cubicBezTo>
                  <a:cubicBezTo>
                    <a:pt x="16526" y="11711"/>
                    <a:pt x="16549" y="11689"/>
                    <a:pt x="16617" y="11597"/>
                  </a:cubicBezTo>
                  <a:cubicBezTo>
                    <a:pt x="16663" y="11529"/>
                    <a:pt x="16754" y="11415"/>
                    <a:pt x="16800" y="11255"/>
                  </a:cubicBezTo>
                  <a:cubicBezTo>
                    <a:pt x="16959" y="10958"/>
                    <a:pt x="17051" y="10456"/>
                    <a:pt x="16959" y="9863"/>
                  </a:cubicBezTo>
                  <a:cubicBezTo>
                    <a:pt x="16891" y="9292"/>
                    <a:pt x="16663" y="8630"/>
                    <a:pt x="16343" y="7968"/>
                  </a:cubicBezTo>
                  <a:cubicBezTo>
                    <a:pt x="16024" y="7329"/>
                    <a:pt x="15613" y="6667"/>
                    <a:pt x="15225" y="6005"/>
                  </a:cubicBezTo>
                  <a:cubicBezTo>
                    <a:pt x="14449" y="4658"/>
                    <a:pt x="13399" y="3494"/>
                    <a:pt x="12531" y="2696"/>
                  </a:cubicBezTo>
                  <a:cubicBezTo>
                    <a:pt x="12121" y="2307"/>
                    <a:pt x="11732" y="2011"/>
                    <a:pt x="11459" y="1783"/>
                  </a:cubicBezTo>
                  <a:cubicBezTo>
                    <a:pt x="11185" y="1577"/>
                    <a:pt x="11048" y="1463"/>
                    <a:pt x="11048" y="1463"/>
                  </a:cubicBezTo>
                  <a:cubicBezTo>
                    <a:pt x="11048" y="1463"/>
                    <a:pt x="10888" y="1349"/>
                    <a:pt x="10591" y="1143"/>
                  </a:cubicBezTo>
                  <a:cubicBezTo>
                    <a:pt x="10317" y="961"/>
                    <a:pt x="9929" y="687"/>
                    <a:pt x="9381" y="413"/>
                  </a:cubicBezTo>
                  <a:cubicBezTo>
                    <a:pt x="8843" y="176"/>
                    <a:pt x="8183" y="0"/>
                    <a:pt x="74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1"/>
            <p:cNvSpPr/>
            <p:nvPr/>
          </p:nvSpPr>
          <p:spPr>
            <a:xfrm>
              <a:off x="6452875" y="3131475"/>
              <a:ext cx="346975" cy="117775"/>
            </a:xfrm>
            <a:custGeom>
              <a:avLst/>
              <a:gdLst/>
              <a:ahLst/>
              <a:cxnLst/>
              <a:rect l="l" t="t" r="r" b="b"/>
              <a:pathLst>
                <a:path w="13879" h="4711" extrusionOk="0">
                  <a:moveTo>
                    <a:pt x="13836" y="0"/>
                  </a:moveTo>
                  <a:cubicBezTo>
                    <a:pt x="13795" y="0"/>
                    <a:pt x="13687" y="30"/>
                    <a:pt x="13513" y="100"/>
                  </a:cubicBezTo>
                  <a:cubicBezTo>
                    <a:pt x="13308" y="168"/>
                    <a:pt x="13011" y="260"/>
                    <a:pt x="12646" y="374"/>
                  </a:cubicBezTo>
                  <a:cubicBezTo>
                    <a:pt x="11892" y="579"/>
                    <a:pt x="10888" y="762"/>
                    <a:pt x="9884" y="876"/>
                  </a:cubicBezTo>
                  <a:cubicBezTo>
                    <a:pt x="9382" y="944"/>
                    <a:pt x="8857" y="990"/>
                    <a:pt x="8377" y="1036"/>
                  </a:cubicBezTo>
                  <a:cubicBezTo>
                    <a:pt x="8038" y="1052"/>
                    <a:pt x="7722" y="1068"/>
                    <a:pt x="7437" y="1068"/>
                  </a:cubicBezTo>
                  <a:cubicBezTo>
                    <a:pt x="7319" y="1068"/>
                    <a:pt x="7206" y="1065"/>
                    <a:pt x="7099" y="1059"/>
                  </a:cubicBezTo>
                  <a:cubicBezTo>
                    <a:pt x="6711" y="1059"/>
                    <a:pt x="6392" y="1036"/>
                    <a:pt x="6163" y="1013"/>
                  </a:cubicBezTo>
                  <a:cubicBezTo>
                    <a:pt x="5935" y="990"/>
                    <a:pt x="5821" y="990"/>
                    <a:pt x="5821" y="990"/>
                  </a:cubicBezTo>
                  <a:lnTo>
                    <a:pt x="5456" y="990"/>
                  </a:lnTo>
                  <a:cubicBezTo>
                    <a:pt x="5227" y="967"/>
                    <a:pt x="4908" y="967"/>
                    <a:pt x="4520" y="967"/>
                  </a:cubicBezTo>
                  <a:cubicBezTo>
                    <a:pt x="4356" y="962"/>
                    <a:pt x="4179" y="959"/>
                    <a:pt x="3992" y="959"/>
                  </a:cubicBezTo>
                  <a:cubicBezTo>
                    <a:pt x="3293" y="959"/>
                    <a:pt x="2454" y="1012"/>
                    <a:pt x="1644" y="1264"/>
                  </a:cubicBezTo>
                  <a:cubicBezTo>
                    <a:pt x="1142" y="1355"/>
                    <a:pt x="594" y="1652"/>
                    <a:pt x="320" y="2108"/>
                  </a:cubicBezTo>
                  <a:cubicBezTo>
                    <a:pt x="23" y="2565"/>
                    <a:pt x="0" y="3067"/>
                    <a:pt x="46" y="3455"/>
                  </a:cubicBezTo>
                  <a:cubicBezTo>
                    <a:pt x="69" y="3843"/>
                    <a:pt x="137" y="4163"/>
                    <a:pt x="206" y="4391"/>
                  </a:cubicBezTo>
                  <a:cubicBezTo>
                    <a:pt x="274" y="4596"/>
                    <a:pt x="343" y="4711"/>
                    <a:pt x="343" y="4711"/>
                  </a:cubicBezTo>
                  <a:cubicBezTo>
                    <a:pt x="388" y="4711"/>
                    <a:pt x="251" y="4208"/>
                    <a:pt x="251" y="3455"/>
                  </a:cubicBezTo>
                  <a:cubicBezTo>
                    <a:pt x="251" y="3067"/>
                    <a:pt x="297" y="2633"/>
                    <a:pt x="548" y="2268"/>
                  </a:cubicBezTo>
                  <a:cubicBezTo>
                    <a:pt x="822" y="1903"/>
                    <a:pt x="1233" y="1698"/>
                    <a:pt x="1735" y="1606"/>
                  </a:cubicBezTo>
                  <a:cubicBezTo>
                    <a:pt x="2365" y="1460"/>
                    <a:pt x="3014" y="1417"/>
                    <a:pt x="3597" y="1417"/>
                  </a:cubicBezTo>
                  <a:cubicBezTo>
                    <a:pt x="3922" y="1417"/>
                    <a:pt x="4227" y="1430"/>
                    <a:pt x="4497" y="1447"/>
                  </a:cubicBezTo>
                  <a:cubicBezTo>
                    <a:pt x="4885" y="1447"/>
                    <a:pt x="5205" y="1469"/>
                    <a:pt x="5433" y="1492"/>
                  </a:cubicBezTo>
                  <a:cubicBezTo>
                    <a:pt x="5661" y="1515"/>
                    <a:pt x="5798" y="1515"/>
                    <a:pt x="5798" y="1515"/>
                  </a:cubicBezTo>
                  <a:lnTo>
                    <a:pt x="6140" y="1515"/>
                  </a:lnTo>
                  <a:cubicBezTo>
                    <a:pt x="6369" y="1538"/>
                    <a:pt x="6688" y="1538"/>
                    <a:pt x="7076" y="1538"/>
                  </a:cubicBezTo>
                  <a:cubicBezTo>
                    <a:pt x="7464" y="1538"/>
                    <a:pt x="7944" y="1515"/>
                    <a:pt x="8423" y="1469"/>
                  </a:cubicBezTo>
                  <a:cubicBezTo>
                    <a:pt x="8902" y="1401"/>
                    <a:pt x="9427" y="1332"/>
                    <a:pt x="9929" y="1241"/>
                  </a:cubicBezTo>
                  <a:cubicBezTo>
                    <a:pt x="10957" y="1081"/>
                    <a:pt x="11961" y="830"/>
                    <a:pt x="12691" y="556"/>
                  </a:cubicBezTo>
                  <a:cubicBezTo>
                    <a:pt x="13056" y="419"/>
                    <a:pt x="13353" y="305"/>
                    <a:pt x="13559" y="191"/>
                  </a:cubicBezTo>
                  <a:cubicBezTo>
                    <a:pt x="13764" y="77"/>
                    <a:pt x="13878" y="9"/>
                    <a:pt x="13855" y="9"/>
                  </a:cubicBezTo>
                  <a:cubicBezTo>
                    <a:pt x="13855" y="3"/>
                    <a:pt x="13849" y="0"/>
                    <a:pt x="138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1"/>
            <p:cNvSpPr/>
            <p:nvPr/>
          </p:nvSpPr>
          <p:spPr>
            <a:xfrm>
              <a:off x="6632050" y="3311975"/>
              <a:ext cx="457100" cy="125650"/>
            </a:xfrm>
            <a:custGeom>
              <a:avLst/>
              <a:gdLst/>
              <a:ahLst/>
              <a:cxnLst/>
              <a:rect l="l" t="t" r="r" b="b"/>
              <a:pathLst>
                <a:path w="18284" h="5026" extrusionOk="0">
                  <a:moveTo>
                    <a:pt x="4" y="1"/>
                  </a:moveTo>
                  <a:cubicBezTo>
                    <a:pt x="3" y="1"/>
                    <a:pt x="1" y="1"/>
                    <a:pt x="1" y="1"/>
                  </a:cubicBezTo>
                  <a:cubicBezTo>
                    <a:pt x="1" y="24"/>
                    <a:pt x="69" y="161"/>
                    <a:pt x="206" y="412"/>
                  </a:cubicBezTo>
                  <a:cubicBezTo>
                    <a:pt x="343" y="663"/>
                    <a:pt x="548" y="1028"/>
                    <a:pt x="799" y="1439"/>
                  </a:cubicBezTo>
                  <a:cubicBezTo>
                    <a:pt x="1324" y="2284"/>
                    <a:pt x="2100" y="3402"/>
                    <a:pt x="3242" y="4178"/>
                  </a:cubicBezTo>
                  <a:cubicBezTo>
                    <a:pt x="3516" y="4361"/>
                    <a:pt x="3790" y="4544"/>
                    <a:pt x="4132" y="4681"/>
                  </a:cubicBezTo>
                  <a:cubicBezTo>
                    <a:pt x="4269" y="4749"/>
                    <a:pt x="4451" y="4795"/>
                    <a:pt x="4611" y="4863"/>
                  </a:cubicBezTo>
                  <a:cubicBezTo>
                    <a:pt x="4771" y="4886"/>
                    <a:pt x="4931" y="4932"/>
                    <a:pt x="5091" y="4954"/>
                  </a:cubicBezTo>
                  <a:cubicBezTo>
                    <a:pt x="5517" y="5015"/>
                    <a:pt x="5922" y="5025"/>
                    <a:pt x="6294" y="5025"/>
                  </a:cubicBezTo>
                  <a:cubicBezTo>
                    <a:pt x="6480" y="5025"/>
                    <a:pt x="6658" y="5023"/>
                    <a:pt x="6825" y="5023"/>
                  </a:cubicBezTo>
                  <a:cubicBezTo>
                    <a:pt x="7807" y="4977"/>
                    <a:pt x="8492" y="4932"/>
                    <a:pt x="8492" y="4932"/>
                  </a:cubicBezTo>
                  <a:cubicBezTo>
                    <a:pt x="8492" y="4932"/>
                    <a:pt x="8651" y="4932"/>
                    <a:pt x="8925" y="4886"/>
                  </a:cubicBezTo>
                  <a:cubicBezTo>
                    <a:pt x="9222" y="4863"/>
                    <a:pt x="9633" y="4817"/>
                    <a:pt x="10135" y="4749"/>
                  </a:cubicBezTo>
                  <a:cubicBezTo>
                    <a:pt x="10386" y="4703"/>
                    <a:pt x="10637" y="4635"/>
                    <a:pt x="10934" y="4589"/>
                  </a:cubicBezTo>
                  <a:cubicBezTo>
                    <a:pt x="11071" y="4566"/>
                    <a:pt x="11208" y="4544"/>
                    <a:pt x="11368" y="4521"/>
                  </a:cubicBezTo>
                  <a:cubicBezTo>
                    <a:pt x="11505" y="4475"/>
                    <a:pt x="11664" y="4429"/>
                    <a:pt x="11801" y="4407"/>
                  </a:cubicBezTo>
                  <a:cubicBezTo>
                    <a:pt x="12121" y="4315"/>
                    <a:pt x="12418" y="4247"/>
                    <a:pt x="12737" y="4156"/>
                  </a:cubicBezTo>
                  <a:cubicBezTo>
                    <a:pt x="13057" y="4041"/>
                    <a:pt x="13376" y="3927"/>
                    <a:pt x="13673" y="3767"/>
                  </a:cubicBezTo>
                  <a:cubicBezTo>
                    <a:pt x="13970" y="3631"/>
                    <a:pt x="14266" y="3471"/>
                    <a:pt x="14563" y="3334"/>
                  </a:cubicBezTo>
                  <a:cubicBezTo>
                    <a:pt x="14837" y="3197"/>
                    <a:pt x="15111" y="3083"/>
                    <a:pt x="15408" y="2946"/>
                  </a:cubicBezTo>
                  <a:cubicBezTo>
                    <a:pt x="16001" y="2740"/>
                    <a:pt x="16526" y="2466"/>
                    <a:pt x="16937" y="2215"/>
                  </a:cubicBezTo>
                  <a:cubicBezTo>
                    <a:pt x="17165" y="2078"/>
                    <a:pt x="17348" y="1964"/>
                    <a:pt x="17530" y="1850"/>
                  </a:cubicBezTo>
                  <a:cubicBezTo>
                    <a:pt x="17690" y="1736"/>
                    <a:pt x="17827" y="1622"/>
                    <a:pt x="17941" y="1531"/>
                  </a:cubicBezTo>
                  <a:cubicBezTo>
                    <a:pt x="18170" y="1348"/>
                    <a:pt x="18284" y="1234"/>
                    <a:pt x="18261" y="1211"/>
                  </a:cubicBezTo>
                  <a:lnTo>
                    <a:pt x="18261" y="1211"/>
                  </a:lnTo>
                  <a:cubicBezTo>
                    <a:pt x="18261" y="1211"/>
                    <a:pt x="18124" y="1280"/>
                    <a:pt x="17873" y="1439"/>
                  </a:cubicBezTo>
                  <a:cubicBezTo>
                    <a:pt x="17759" y="1508"/>
                    <a:pt x="17622" y="1622"/>
                    <a:pt x="17439" y="1713"/>
                  </a:cubicBezTo>
                  <a:cubicBezTo>
                    <a:pt x="17256" y="1805"/>
                    <a:pt x="17074" y="1919"/>
                    <a:pt x="16846" y="2033"/>
                  </a:cubicBezTo>
                  <a:cubicBezTo>
                    <a:pt x="16412" y="2261"/>
                    <a:pt x="15887" y="2489"/>
                    <a:pt x="15316" y="2695"/>
                  </a:cubicBezTo>
                  <a:cubicBezTo>
                    <a:pt x="15020" y="2786"/>
                    <a:pt x="14723" y="2900"/>
                    <a:pt x="14403" y="3037"/>
                  </a:cubicBezTo>
                  <a:cubicBezTo>
                    <a:pt x="14107" y="3174"/>
                    <a:pt x="13810" y="3288"/>
                    <a:pt x="13513" y="3425"/>
                  </a:cubicBezTo>
                  <a:cubicBezTo>
                    <a:pt x="13216" y="3585"/>
                    <a:pt x="12920" y="3676"/>
                    <a:pt x="12623" y="3767"/>
                  </a:cubicBezTo>
                  <a:cubicBezTo>
                    <a:pt x="12326" y="3859"/>
                    <a:pt x="12007" y="3904"/>
                    <a:pt x="11710" y="3973"/>
                  </a:cubicBezTo>
                  <a:cubicBezTo>
                    <a:pt x="11550" y="4019"/>
                    <a:pt x="11413" y="4041"/>
                    <a:pt x="11276" y="4087"/>
                  </a:cubicBezTo>
                  <a:cubicBezTo>
                    <a:pt x="11116" y="4110"/>
                    <a:pt x="10980" y="4133"/>
                    <a:pt x="10843" y="4133"/>
                  </a:cubicBezTo>
                  <a:cubicBezTo>
                    <a:pt x="10569" y="4178"/>
                    <a:pt x="10295" y="4224"/>
                    <a:pt x="10067" y="4270"/>
                  </a:cubicBezTo>
                  <a:cubicBezTo>
                    <a:pt x="9587" y="4315"/>
                    <a:pt x="9176" y="4361"/>
                    <a:pt x="8880" y="4384"/>
                  </a:cubicBezTo>
                  <a:cubicBezTo>
                    <a:pt x="8606" y="4407"/>
                    <a:pt x="8446" y="4429"/>
                    <a:pt x="8446" y="4429"/>
                  </a:cubicBezTo>
                  <a:cubicBezTo>
                    <a:pt x="8446" y="4429"/>
                    <a:pt x="7784" y="4475"/>
                    <a:pt x="6803" y="4544"/>
                  </a:cubicBezTo>
                  <a:cubicBezTo>
                    <a:pt x="6551" y="4555"/>
                    <a:pt x="6283" y="4566"/>
                    <a:pt x="6006" y="4566"/>
                  </a:cubicBezTo>
                  <a:cubicBezTo>
                    <a:pt x="5730" y="4566"/>
                    <a:pt x="5444" y="4555"/>
                    <a:pt x="5159" y="4521"/>
                  </a:cubicBezTo>
                  <a:cubicBezTo>
                    <a:pt x="4999" y="4498"/>
                    <a:pt x="4862" y="4475"/>
                    <a:pt x="4703" y="4452"/>
                  </a:cubicBezTo>
                  <a:cubicBezTo>
                    <a:pt x="4566" y="4407"/>
                    <a:pt x="4406" y="4361"/>
                    <a:pt x="4269" y="4315"/>
                  </a:cubicBezTo>
                  <a:cubicBezTo>
                    <a:pt x="3995" y="4201"/>
                    <a:pt x="3721" y="4041"/>
                    <a:pt x="3447" y="3859"/>
                  </a:cubicBezTo>
                  <a:cubicBezTo>
                    <a:pt x="2352" y="3174"/>
                    <a:pt x="1553" y="2124"/>
                    <a:pt x="982" y="1348"/>
                  </a:cubicBezTo>
                  <a:cubicBezTo>
                    <a:pt x="423" y="543"/>
                    <a:pt x="61" y="1"/>
                    <a:pt x="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1"/>
            <p:cNvSpPr/>
            <p:nvPr/>
          </p:nvSpPr>
          <p:spPr>
            <a:xfrm>
              <a:off x="6481975" y="3226975"/>
              <a:ext cx="446825" cy="229425"/>
            </a:xfrm>
            <a:custGeom>
              <a:avLst/>
              <a:gdLst/>
              <a:ahLst/>
              <a:cxnLst/>
              <a:rect l="l" t="t" r="r" b="b"/>
              <a:pathLst>
                <a:path w="17873" h="9177" extrusionOk="0">
                  <a:moveTo>
                    <a:pt x="457" y="0"/>
                  </a:moveTo>
                  <a:cubicBezTo>
                    <a:pt x="160" y="0"/>
                    <a:pt x="1" y="69"/>
                    <a:pt x="1" y="69"/>
                  </a:cubicBezTo>
                  <a:cubicBezTo>
                    <a:pt x="1" y="114"/>
                    <a:pt x="160" y="92"/>
                    <a:pt x="457" y="114"/>
                  </a:cubicBezTo>
                  <a:cubicBezTo>
                    <a:pt x="754" y="137"/>
                    <a:pt x="1165" y="229"/>
                    <a:pt x="1598" y="480"/>
                  </a:cubicBezTo>
                  <a:cubicBezTo>
                    <a:pt x="2032" y="708"/>
                    <a:pt x="2466" y="1119"/>
                    <a:pt x="2876" y="1575"/>
                  </a:cubicBezTo>
                  <a:cubicBezTo>
                    <a:pt x="3310" y="2032"/>
                    <a:pt x="3744" y="2557"/>
                    <a:pt x="4132" y="3105"/>
                  </a:cubicBezTo>
                  <a:cubicBezTo>
                    <a:pt x="4337" y="3356"/>
                    <a:pt x="4497" y="3652"/>
                    <a:pt x="4657" y="3949"/>
                  </a:cubicBezTo>
                  <a:cubicBezTo>
                    <a:pt x="4839" y="4223"/>
                    <a:pt x="4999" y="4520"/>
                    <a:pt x="5159" y="4794"/>
                  </a:cubicBezTo>
                  <a:cubicBezTo>
                    <a:pt x="5456" y="5341"/>
                    <a:pt x="5821" y="5844"/>
                    <a:pt x="6118" y="6277"/>
                  </a:cubicBezTo>
                  <a:cubicBezTo>
                    <a:pt x="6460" y="6665"/>
                    <a:pt x="6734" y="7008"/>
                    <a:pt x="6962" y="7213"/>
                  </a:cubicBezTo>
                  <a:cubicBezTo>
                    <a:pt x="7190" y="7419"/>
                    <a:pt x="7305" y="7533"/>
                    <a:pt x="7305" y="7533"/>
                  </a:cubicBezTo>
                  <a:cubicBezTo>
                    <a:pt x="7305" y="7533"/>
                    <a:pt x="7442" y="7647"/>
                    <a:pt x="7693" y="7829"/>
                  </a:cubicBezTo>
                  <a:cubicBezTo>
                    <a:pt x="7921" y="8035"/>
                    <a:pt x="8309" y="8240"/>
                    <a:pt x="8765" y="8491"/>
                  </a:cubicBezTo>
                  <a:cubicBezTo>
                    <a:pt x="9017" y="8605"/>
                    <a:pt x="9268" y="8720"/>
                    <a:pt x="9564" y="8811"/>
                  </a:cubicBezTo>
                  <a:cubicBezTo>
                    <a:pt x="9701" y="8857"/>
                    <a:pt x="9861" y="8902"/>
                    <a:pt x="10021" y="8948"/>
                  </a:cubicBezTo>
                  <a:cubicBezTo>
                    <a:pt x="10089" y="8971"/>
                    <a:pt x="10158" y="8994"/>
                    <a:pt x="10249" y="9016"/>
                  </a:cubicBezTo>
                  <a:cubicBezTo>
                    <a:pt x="10318" y="9016"/>
                    <a:pt x="10409" y="9039"/>
                    <a:pt x="10477" y="9039"/>
                  </a:cubicBezTo>
                  <a:cubicBezTo>
                    <a:pt x="10774" y="9098"/>
                    <a:pt x="11053" y="9158"/>
                    <a:pt x="11345" y="9158"/>
                  </a:cubicBezTo>
                  <a:cubicBezTo>
                    <a:pt x="11390" y="9158"/>
                    <a:pt x="11436" y="9156"/>
                    <a:pt x="11482" y="9153"/>
                  </a:cubicBezTo>
                  <a:cubicBezTo>
                    <a:pt x="11664" y="9176"/>
                    <a:pt x="11824" y="9176"/>
                    <a:pt x="12007" y="9176"/>
                  </a:cubicBezTo>
                  <a:lnTo>
                    <a:pt x="12509" y="9176"/>
                  </a:lnTo>
                  <a:cubicBezTo>
                    <a:pt x="13878" y="9153"/>
                    <a:pt x="15248" y="9039"/>
                    <a:pt x="16252" y="8811"/>
                  </a:cubicBezTo>
                  <a:cubicBezTo>
                    <a:pt x="16503" y="8765"/>
                    <a:pt x="16731" y="8674"/>
                    <a:pt x="16937" y="8628"/>
                  </a:cubicBezTo>
                  <a:cubicBezTo>
                    <a:pt x="17028" y="8583"/>
                    <a:pt x="17119" y="8560"/>
                    <a:pt x="17211" y="8537"/>
                  </a:cubicBezTo>
                  <a:cubicBezTo>
                    <a:pt x="17302" y="8491"/>
                    <a:pt x="17371" y="8469"/>
                    <a:pt x="17439" y="8423"/>
                  </a:cubicBezTo>
                  <a:cubicBezTo>
                    <a:pt x="17713" y="8309"/>
                    <a:pt x="17873" y="8217"/>
                    <a:pt x="17850" y="8217"/>
                  </a:cubicBezTo>
                  <a:cubicBezTo>
                    <a:pt x="17848" y="8214"/>
                    <a:pt x="17843" y="8212"/>
                    <a:pt x="17835" y="8212"/>
                  </a:cubicBezTo>
                  <a:cubicBezTo>
                    <a:pt x="17732" y="8212"/>
                    <a:pt x="17137" y="8458"/>
                    <a:pt x="16229" y="8605"/>
                  </a:cubicBezTo>
                  <a:cubicBezTo>
                    <a:pt x="15380" y="8760"/>
                    <a:pt x="14287" y="8816"/>
                    <a:pt x="13142" y="8816"/>
                  </a:cubicBezTo>
                  <a:cubicBezTo>
                    <a:pt x="12932" y="8816"/>
                    <a:pt x="12721" y="8814"/>
                    <a:pt x="12509" y="8811"/>
                  </a:cubicBezTo>
                  <a:lnTo>
                    <a:pt x="12007" y="8788"/>
                  </a:lnTo>
                  <a:cubicBezTo>
                    <a:pt x="11847" y="8788"/>
                    <a:pt x="11687" y="8765"/>
                    <a:pt x="11504" y="8765"/>
                  </a:cubicBezTo>
                  <a:cubicBezTo>
                    <a:pt x="11185" y="8765"/>
                    <a:pt x="10865" y="8674"/>
                    <a:pt x="10569" y="8628"/>
                  </a:cubicBezTo>
                  <a:cubicBezTo>
                    <a:pt x="10500" y="8605"/>
                    <a:pt x="10432" y="8605"/>
                    <a:pt x="10340" y="8583"/>
                  </a:cubicBezTo>
                  <a:cubicBezTo>
                    <a:pt x="10272" y="8560"/>
                    <a:pt x="10203" y="8537"/>
                    <a:pt x="10135" y="8514"/>
                  </a:cubicBezTo>
                  <a:cubicBezTo>
                    <a:pt x="9998" y="8469"/>
                    <a:pt x="9861" y="8423"/>
                    <a:pt x="9724" y="8377"/>
                  </a:cubicBezTo>
                  <a:cubicBezTo>
                    <a:pt x="9450" y="8286"/>
                    <a:pt x="9222" y="8172"/>
                    <a:pt x="8994" y="8081"/>
                  </a:cubicBezTo>
                  <a:cubicBezTo>
                    <a:pt x="8560" y="7829"/>
                    <a:pt x="8218" y="7624"/>
                    <a:pt x="8012" y="7419"/>
                  </a:cubicBezTo>
                  <a:cubicBezTo>
                    <a:pt x="7784" y="7236"/>
                    <a:pt x="7647" y="7145"/>
                    <a:pt x="7647" y="7145"/>
                  </a:cubicBezTo>
                  <a:cubicBezTo>
                    <a:pt x="7647" y="7145"/>
                    <a:pt x="7533" y="7031"/>
                    <a:pt x="7327" y="6848"/>
                  </a:cubicBezTo>
                  <a:cubicBezTo>
                    <a:pt x="7099" y="6643"/>
                    <a:pt x="6825" y="6346"/>
                    <a:pt x="6506" y="5958"/>
                  </a:cubicBezTo>
                  <a:cubicBezTo>
                    <a:pt x="6209" y="5570"/>
                    <a:pt x="5844" y="5113"/>
                    <a:pt x="5524" y="4565"/>
                  </a:cubicBezTo>
                  <a:cubicBezTo>
                    <a:pt x="5364" y="4292"/>
                    <a:pt x="5182" y="4018"/>
                    <a:pt x="4999" y="3721"/>
                  </a:cubicBezTo>
                  <a:cubicBezTo>
                    <a:pt x="4839" y="3447"/>
                    <a:pt x="4657" y="3150"/>
                    <a:pt x="4429" y="2876"/>
                  </a:cubicBezTo>
                  <a:cubicBezTo>
                    <a:pt x="3995" y="2329"/>
                    <a:pt x="3561" y="1826"/>
                    <a:pt x="3105" y="1370"/>
                  </a:cubicBezTo>
                  <a:cubicBezTo>
                    <a:pt x="2648" y="913"/>
                    <a:pt x="2169" y="525"/>
                    <a:pt x="1690" y="297"/>
                  </a:cubicBezTo>
                  <a:cubicBezTo>
                    <a:pt x="1210" y="69"/>
                    <a:pt x="777" y="0"/>
                    <a:pt x="4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1"/>
            <p:cNvSpPr/>
            <p:nvPr/>
          </p:nvSpPr>
          <p:spPr>
            <a:xfrm>
              <a:off x="6634325" y="3317125"/>
              <a:ext cx="529575" cy="379575"/>
            </a:xfrm>
            <a:custGeom>
              <a:avLst/>
              <a:gdLst/>
              <a:ahLst/>
              <a:cxnLst/>
              <a:rect l="l" t="t" r="r" b="b"/>
              <a:pathLst>
                <a:path w="21183" h="15183" extrusionOk="0">
                  <a:moveTo>
                    <a:pt x="19265" y="1"/>
                  </a:moveTo>
                  <a:lnTo>
                    <a:pt x="19265" y="1"/>
                  </a:lnTo>
                  <a:cubicBezTo>
                    <a:pt x="19243" y="24"/>
                    <a:pt x="19311" y="252"/>
                    <a:pt x="19448" y="640"/>
                  </a:cubicBezTo>
                  <a:cubicBezTo>
                    <a:pt x="19608" y="1028"/>
                    <a:pt x="19836" y="1599"/>
                    <a:pt x="20087" y="2260"/>
                  </a:cubicBezTo>
                  <a:cubicBezTo>
                    <a:pt x="20338" y="2922"/>
                    <a:pt x="20612" y="3721"/>
                    <a:pt x="20772" y="4589"/>
                  </a:cubicBezTo>
                  <a:cubicBezTo>
                    <a:pt x="20840" y="5022"/>
                    <a:pt x="20863" y="5479"/>
                    <a:pt x="20818" y="5935"/>
                  </a:cubicBezTo>
                  <a:cubicBezTo>
                    <a:pt x="20772" y="6392"/>
                    <a:pt x="20612" y="6826"/>
                    <a:pt x="20407" y="7236"/>
                  </a:cubicBezTo>
                  <a:cubicBezTo>
                    <a:pt x="19996" y="8058"/>
                    <a:pt x="19357" y="8766"/>
                    <a:pt x="18649" y="9313"/>
                  </a:cubicBezTo>
                  <a:cubicBezTo>
                    <a:pt x="17987" y="9884"/>
                    <a:pt x="17257" y="10318"/>
                    <a:pt x="16641" y="10660"/>
                  </a:cubicBezTo>
                  <a:cubicBezTo>
                    <a:pt x="16024" y="11025"/>
                    <a:pt x="15499" y="11299"/>
                    <a:pt x="15111" y="11482"/>
                  </a:cubicBezTo>
                  <a:cubicBezTo>
                    <a:pt x="14746" y="11664"/>
                    <a:pt x="14518" y="11779"/>
                    <a:pt x="14518" y="11779"/>
                  </a:cubicBezTo>
                  <a:cubicBezTo>
                    <a:pt x="14518" y="11779"/>
                    <a:pt x="14312" y="11870"/>
                    <a:pt x="13924" y="12075"/>
                  </a:cubicBezTo>
                  <a:cubicBezTo>
                    <a:pt x="13536" y="12235"/>
                    <a:pt x="13011" y="12486"/>
                    <a:pt x="12349" y="12783"/>
                  </a:cubicBezTo>
                  <a:cubicBezTo>
                    <a:pt x="11003" y="13308"/>
                    <a:pt x="9177" y="13924"/>
                    <a:pt x="7328" y="14472"/>
                  </a:cubicBezTo>
                  <a:cubicBezTo>
                    <a:pt x="6392" y="14723"/>
                    <a:pt x="5456" y="14883"/>
                    <a:pt x="4566" y="14906"/>
                  </a:cubicBezTo>
                  <a:cubicBezTo>
                    <a:pt x="4499" y="14907"/>
                    <a:pt x="4433" y="14908"/>
                    <a:pt x="4368" y="14908"/>
                  </a:cubicBezTo>
                  <a:cubicBezTo>
                    <a:pt x="3534" y="14908"/>
                    <a:pt x="2781" y="14777"/>
                    <a:pt x="2146" y="14586"/>
                  </a:cubicBezTo>
                  <a:cubicBezTo>
                    <a:pt x="797" y="14188"/>
                    <a:pt x="91" y="13511"/>
                    <a:pt x="7" y="13511"/>
                  </a:cubicBezTo>
                  <a:cubicBezTo>
                    <a:pt x="4" y="13511"/>
                    <a:pt x="2" y="13512"/>
                    <a:pt x="1" y="13513"/>
                  </a:cubicBezTo>
                  <a:cubicBezTo>
                    <a:pt x="1" y="13536"/>
                    <a:pt x="47" y="13582"/>
                    <a:pt x="138" y="13650"/>
                  </a:cubicBezTo>
                  <a:cubicBezTo>
                    <a:pt x="206" y="13719"/>
                    <a:pt x="343" y="13856"/>
                    <a:pt x="503" y="13970"/>
                  </a:cubicBezTo>
                  <a:cubicBezTo>
                    <a:pt x="845" y="14221"/>
                    <a:pt x="1393" y="14540"/>
                    <a:pt x="2078" y="14792"/>
                  </a:cubicBezTo>
                  <a:cubicBezTo>
                    <a:pt x="2763" y="15043"/>
                    <a:pt x="3630" y="15180"/>
                    <a:pt x="4566" y="15180"/>
                  </a:cubicBezTo>
                  <a:cubicBezTo>
                    <a:pt x="4632" y="15181"/>
                    <a:pt x="4699" y="15182"/>
                    <a:pt x="4766" y="15182"/>
                  </a:cubicBezTo>
                  <a:cubicBezTo>
                    <a:pt x="5621" y="15182"/>
                    <a:pt x="6530" y="15049"/>
                    <a:pt x="7419" y="14837"/>
                  </a:cubicBezTo>
                  <a:cubicBezTo>
                    <a:pt x="9291" y="14312"/>
                    <a:pt x="11140" y="13742"/>
                    <a:pt x="12532" y="13217"/>
                  </a:cubicBezTo>
                  <a:cubicBezTo>
                    <a:pt x="13194" y="12943"/>
                    <a:pt x="13765" y="12692"/>
                    <a:pt x="14153" y="12532"/>
                  </a:cubicBezTo>
                  <a:cubicBezTo>
                    <a:pt x="14541" y="12349"/>
                    <a:pt x="14746" y="12235"/>
                    <a:pt x="14746" y="12235"/>
                  </a:cubicBezTo>
                  <a:cubicBezTo>
                    <a:pt x="14746" y="12235"/>
                    <a:pt x="14974" y="12121"/>
                    <a:pt x="15339" y="11938"/>
                  </a:cubicBezTo>
                  <a:cubicBezTo>
                    <a:pt x="15728" y="11733"/>
                    <a:pt x="16252" y="11459"/>
                    <a:pt x="16892" y="11094"/>
                  </a:cubicBezTo>
                  <a:cubicBezTo>
                    <a:pt x="17531" y="10706"/>
                    <a:pt x="18238" y="10249"/>
                    <a:pt x="18946" y="9633"/>
                  </a:cubicBezTo>
                  <a:cubicBezTo>
                    <a:pt x="19653" y="9040"/>
                    <a:pt x="20315" y="8286"/>
                    <a:pt x="20749" y="7396"/>
                  </a:cubicBezTo>
                  <a:cubicBezTo>
                    <a:pt x="20954" y="6940"/>
                    <a:pt x="21114" y="6460"/>
                    <a:pt x="21137" y="5958"/>
                  </a:cubicBezTo>
                  <a:cubicBezTo>
                    <a:pt x="21183" y="5479"/>
                    <a:pt x="21137" y="4999"/>
                    <a:pt x="21069" y="4543"/>
                  </a:cubicBezTo>
                  <a:cubicBezTo>
                    <a:pt x="20886" y="3630"/>
                    <a:pt x="20566" y="2854"/>
                    <a:pt x="20270" y="2192"/>
                  </a:cubicBezTo>
                  <a:cubicBezTo>
                    <a:pt x="19996" y="1530"/>
                    <a:pt x="19722" y="982"/>
                    <a:pt x="19562" y="594"/>
                  </a:cubicBezTo>
                  <a:cubicBezTo>
                    <a:pt x="19380" y="229"/>
                    <a:pt x="19265" y="1"/>
                    <a:pt x="19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1"/>
            <p:cNvSpPr/>
            <p:nvPr/>
          </p:nvSpPr>
          <p:spPr>
            <a:xfrm>
              <a:off x="6692550" y="3431825"/>
              <a:ext cx="73625" cy="238150"/>
            </a:xfrm>
            <a:custGeom>
              <a:avLst/>
              <a:gdLst/>
              <a:ahLst/>
              <a:cxnLst/>
              <a:rect l="l" t="t" r="r" b="b"/>
              <a:pathLst>
                <a:path w="2945" h="9526" extrusionOk="0">
                  <a:moveTo>
                    <a:pt x="71" y="0"/>
                  </a:moveTo>
                  <a:cubicBezTo>
                    <a:pt x="70" y="0"/>
                    <a:pt x="69" y="0"/>
                    <a:pt x="69" y="1"/>
                  </a:cubicBezTo>
                  <a:cubicBezTo>
                    <a:pt x="0" y="46"/>
                    <a:pt x="594" y="1233"/>
                    <a:pt x="1118" y="2466"/>
                  </a:cubicBezTo>
                  <a:cubicBezTo>
                    <a:pt x="1370" y="3059"/>
                    <a:pt x="1598" y="3675"/>
                    <a:pt x="1758" y="4155"/>
                  </a:cubicBezTo>
                  <a:cubicBezTo>
                    <a:pt x="1917" y="4611"/>
                    <a:pt x="2009" y="4931"/>
                    <a:pt x="2009" y="4931"/>
                  </a:cubicBezTo>
                  <a:cubicBezTo>
                    <a:pt x="2009" y="4931"/>
                    <a:pt x="2123" y="5250"/>
                    <a:pt x="2237" y="5707"/>
                  </a:cubicBezTo>
                  <a:cubicBezTo>
                    <a:pt x="2374" y="6186"/>
                    <a:pt x="2534" y="6825"/>
                    <a:pt x="2534" y="7464"/>
                  </a:cubicBezTo>
                  <a:cubicBezTo>
                    <a:pt x="2534" y="7784"/>
                    <a:pt x="2511" y="8104"/>
                    <a:pt x="2420" y="8378"/>
                  </a:cubicBezTo>
                  <a:cubicBezTo>
                    <a:pt x="2305" y="8651"/>
                    <a:pt x="2168" y="8880"/>
                    <a:pt x="2009" y="9062"/>
                  </a:cubicBezTo>
                  <a:cubicBezTo>
                    <a:pt x="1643" y="9382"/>
                    <a:pt x="1301" y="9473"/>
                    <a:pt x="1324" y="9519"/>
                  </a:cubicBezTo>
                  <a:cubicBezTo>
                    <a:pt x="1324" y="9523"/>
                    <a:pt x="1335" y="9525"/>
                    <a:pt x="1354" y="9525"/>
                  </a:cubicBezTo>
                  <a:cubicBezTo>
                    <a:pt x="1450" y="9525"/>
                    <a:pt x="1763" y="9464"/>
                    <a:pt x="2123" y="9199"/>
                  </a:cubicBezTo>
                  <a:cubicBezTo>
                    <a:pt x="2351" y="9039"/>
                    <a:pt x="2556" y="8788"/>
                    <a:pt x="2693" y="8492"/>
                  </a:cubicBezTo>
                  <a:cubicBezTo>
                    <a:pt x="2808" y="8172"/>
                    <a:pt x="2876" y="7830"/>
                    <a:pt x="2899" y="7487"/>
                  </a:cubicBezTo>
                  <a:cubicBezTo>
                    <a:pt x="2945" y="6780"/>
                    <a:pt x="2830" y="6095"/>
                    <a:pt x="2716" y="5593"/>
                  </a:cubicBezTo>
                  <a:cubicBezTo>
                    <a:pt x="2602" y="5113"/>
                    <a:pt x="2511" y="4771"/>
                    <a:pt x="2511" y="4771"/>
                  </a:cubicBezTo>
                  <a:cubicBezTo>
                    <a:pt x="2511" y="4771"/>
                    <a:pt x="2397" y="4452"/>
                    <a:pt x="2214" y="3995"/>
                  </a:cubicBezTo>
                  <a:cubicBezTo>
                    <a:pt x="2031" y="3516"/>
                    <a:pt x="1758" y="2899"/>
                    <a:pt x="1438" y="2306"/>
                  </a:cubicBezTo>
                  <a:cubicBezTo>
                    <a:pt x="851" y="1108"/>
                    <a:pt x="151" y="0"/>
                    <a:pt x="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1"/>
            <p:cNvSpPr/>
            <p:nvPr/>
          </p:nvSpPr>
          <p:spPr>
            <a:xfrm>
              <a:off x="6462575" y="3076900"/>
              <a:ext cx="655100" cy="354275"/>
            </a:xfrm>
            <a:custGeom>
              <a:avLst/>
              <a:gdLst/>
              <a:ahLst/>
              <a:cxnLst/>
              <a:rect l="l" t="t" r="r" b="b"/>
              <a:pathLst>
                <a:path w="26204" h="14171" extrusionOk="0">
                  <a:moveTo>
                    <a:pt x="14586" y="0"/>
                  </a:moveTo>
                  <a:lnTo>
                    <a:pt x="14586" y="0"/>
                  </a:lnTo>
                  <a:cubicBezTo>
                    <a:pt x="13330" y="731"/>
                    <a:pt x="11984" y="1849"/>
                    <a:pt x="10409" y="2717"/>
                  </a:cubicBezTo>
                  <a:cubicBezTo>
                    <a:pt x="8923" y="3551"/>
                    <a:pt x="6804" y="3614"/>
                    <a:pt x="4900" y="3614"/>
                  </a:cubicBezTo>
                  <a:cubicBezTo>
                    <a:pt x="4566" y="3614"/>
                    <a:pt x="4238" y="3612"/>
                    <a:pt x="3922" y="3612"/>
                  </a:cubicBezTo>
                  <a:cubicBezTo>
                    <a:pt x="2689" y="3612"/>
                    <a:pt x="1626" y="3641"/>
                    <a:pt x="1005" y="3926"/>
                  </a:cubicBezTo>
                  <a:cubicBezTo>
                    <a:pt x="617" y="4086"/>
                    <a:pt x="320" y="4360"/>
                    <a:pt x="137" y="4634"/>
                  </a:cubicBezTo>
                  <a:cubicBezTo>
                    <a:pt x="0" y="5250"/>
                    <a:pt x="92" y="5798"/>
                    <a:pt x="92" y="5798"/>
                  </a:cubicBezTo>
                  <a:cubicBezTo>
                    <a:pt x="92" y="5798"/>
                    <a:pt x="341" y="5266"/>
                    <a:pt x="1719" y="5266"/>
                  </a:cubicBezTo>
                  <a:cubicBezTo>
                    <a:pt x="1956" y="5266"/>
                    <a:pt x="2226" y="5282"/>
                    <a:pt x="2534" y="5319"/>
                  </a:cubicBezTo>
                  <a:cubicBezTo>
                    <a:pt x="4634" y="5547"/>
                    <a:pt x="7419" y="11025"/>
                    <a:pt x="9427" y="12988"/>
                  </a:cubicBezTo>
                  <a:cubicBezTo>
                    <a:pt x="10281" y="13822"/>
                    <a:pt x="11645" y="14171"/>
                    <a:pt x="13328" y="14171"/>
                  </a:cubicBezTo>
                  <a:cubicBezTo>
                    <a:pt x="15562" y="14171"/>
                    <a:pt x="18358" y="13557"/>
                    <a:pt x="21274" y="12646"/>
                  </a:cubicBezTo>
                  <a:cubicBezTo>
                    <a:pt x="24309" y="11687"/>
                    <a:pt x="25610" y="10409"/>
                    <a:pt x="26181" y="9541"/>
                  </a:cubicBezTo>
                  <a:cubicBezTo>
                    <a:pt x="26181" y="9473"/>
                    <a:pt x="26204" y="9427"/>
                    <a:pt x="26204" y="9427"/>
                  </a:cubicBezTo>
                  <a:cubicBezTo>
                    <a:pt x="25610" y="7624"/>
                    <a:pt x="24766" y="6026"/>
                    <a:pt x="23830" y="4657"/>
                  </a:cubicBezTo>
                  <a:lnTo>
                    <a:pt x="23830" y="4657"/>
                  </a:lnTo>
                  <a:cubicBezTo>
                    <a:pt x="24150" y="6232"/>
                    <a:pt x="24150" y="8583"/>
                    <a:pt x="21684" y="9610"/>
                  </a:cubicBezTo>
                  <a:cubicBezTo>
                    <a:pt x="19734" y="10429"/>
                    <a:pt x="17082" y="11068"/>
                    <a:pt x="14619" y="11068"/>
                  </a:cubicBezTo>
                  <a:cubicBezTo>
                    <a:pt x="12211" y="11068"/>
                    <a:pt x="9984" y="10458"/>
                    <a:pt x="8765" y="8811"/>
                  </a:cubicBezTo>
                  <a:cubicBezTo>
                    <a:pt x="6277" y="5478"/>
                    <a:pt x="7396" y="3744"/>
                    <a:pt x="8697" y="3630"/>
                  </a:cubicBezTo>
                  <a:cubicBezTo>
                    <a:pt x="9998" y="3538"/>
                    <a:pt x="13650" y="2328"/>
                    <a:pt x="13673" y="1484"/>
                  </a:cubicBezTo>
                  <a:cubicBezTo>
                    <a:pt x="13696" y="1142"/>
                    <a:pt x="14061" y="548"/>
                    <a:pt x="14586"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1"/>
            <p:cNvSpPr/>
            <p:nvPr/>
          </p:nvSpPr>
          <p:spPr>
            <a:xfrm>
              <a:off x="6949900" y="3131575"/>
              <a:ext cx="35975" cy="28975"/>
            </a:xfrm>
            <a:custGeom>
              <a:avLst/>
              <a:gdLst/>
              <a:ahLst/>
              <a:cxnLst/>
              <a:rect l="l" t="t" r="r" b="b"/>
              <a:pathLst>
                <a:path w="1439" h="1159" extrusionOk="0">
                  <a:moveTo>
                    <a:pt x="363" y="1"/>
                  </a:moveTo>
                  <a:cubicBezTo>
                    <a:pt x="280" y="1"/>
                    <a:pt x="209" y="24"/>
                    <a:pt x="160" y="73"/>
                  </a:cubicBezTo>
                  <a:cubicBezTo>
                    <a:pt x="0" y="210"/>
                    <a:pt x="92" y="552"/>
                    <a:pt x="411" y="849"/>
                  </a:cubicBezTo>
                  <a:cubicBezTo>
                    <a:pt x="639" y="1044"/>
                    <a:pt x="901" y="1158"/>
                    <a:pt x="1091" y="1158"/>
                  </a:cubicBezTo>
                  <a:cubicBezTo>
                    <a:pt x="1168" y="1158"/>
                    <a:pt x="1232" y="1140"/>
                    <a:pt x="1278" y="1100"/>
                  </a:cubicBezTo>
                  <a:cubicBezTo>
                    <a:pt x="1438" y="963"/>
                    <a:pt x="1324" y="598"/>
                    <a:pt x="1027" y="324"/>
                  </a:cubicBezTo>
                  <a:cubicBezTo>
                    <a:pt x="806" y="119"/>
                    <a:pt x="552" y="1"/>
                    <a:pt x="36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1"/>
            <p:cNvSpPr/>
            <p:nvPr/>
          </p:nvSpPr>
          <p:spPr>
            <a:xfrm>
              <a:off x="6919075" y="3106825"/>
              <a:ext cx="26275" cy="20725"/>
            </a:xfrm>
            <a:custGeom>
              <a:avLst/>
              <a:gdLst/>
              <a:ahLst/>
              <a:cxnLst/>
              <a:rect l="l" t="t" r="r" b="b"/>
              <a:pathLst>
                <a:path w="1051" h="829" extrusionOk="0">
                  <a:moveTo>
                    <a:pt x="250" y="0"/>
                  </a:moveTo>
                  <a:cubicBezTo>
                    <a:pt x="198" y="0"/>
                    <a:pt x="152" y="11"/>
                    <a:pt x="115" y="36"/>
                  </a:cubicBezTo>
                  <a:cubicBezTo>
                    <a:pt x="1" y="150"/>
                    <a:pt x="92" y="401"/>
                    <a:pt x="297" y="607"/>
                  </a:cubicBezTo>
                  <a:cubicBezTo>
                    <a:pt x="459" y="752"/>
                    <a:pt x="644" y="829"/>
                    <a:pt x="778" y="829"/>
                  </a:cubicBezTo>
                  <a:cubicBezTo>
                    <a:pt x="833" y="829"/>
                    <a:pt x="880" y="816"/>
                    <a:pt x="914" y="789"/>
                  </a:cubicBezTo>
                  <a:cubicBezTo>
                    <a:pt x="1051" y="675"/>
                    <a:pt x="959" y="424"/>
                    <a:pt x="731" y="218"/>
                  </a:cubicBezTo>
                  <a:cubicBezTo>
                    <a:pt x="581" y="85"/>
                    <a:pt x="394" y="0"/>
                    <a:pt x="25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1"/>
            <p:cNvSpPr/>
            <p:nvPr/>
          </p:nvSpPr>
          <p:spPr>
            <a:xfrm>
              <a:off x="6104350" y="2399650"/>
              <a:ext cx="524300" cy="929225"/>
            </a:xfrm>
            <a:custGeom>
              <a:avLst/>
              <a:gdLst/>
              <a:ahLst/>
              <a:cxnLst/>
              <a:rect l="l" t="t" r="r" b="b"/>
              <a:pathLst>
                <a:path w="20972" h="37169" extrusionOk="0">
                  <a:moveTo>
                    <a:pt x="3857" y="1"/>
                  </a:moveTo>
                  <a:cubicBezTo>
                    <a:pt x="1888" y="1"/>
                    <a:pt x="0" y="1381"/>
                    <a:pt x="840" y="7894"/>
                  </a:cubicBezTo>
                  <a:cubicBezTo>
                    <a:pt x="1867" y="16043"/>
                    <a:pt x="9810" y="28848"/>
                    <a:pt x="11750" y="31359"/>
                  </a:cubicBezTo>
                  <a:cubicBezTo>
                    <a:pt x="13385" y="33500"/>
                    <a:pt x="15452" y="37168"/>
                    <a:pt x="17512" y="37168"/>
                  </a:cubicBezTo>
                  <a:cubicBezTo>
                    <a:pt x="17867" y="37168"/>
                    <a:pt x="18222" y="37059"/>
                    <a:pt x="18575" y="36814"/>
                  </a:cubicBezTo>
                  <a:cubicBezTo>
                    <a:pt x="20972" y="35148"/>
                    <a:pt x="8943" y="23096"/>
                    <a:pt x="5017" y="9446"/>
                  </a:cubicBezTo>
                  <a:cubicBezTo>
                    <a:pt x="3465" y="4082"/>
                    <a:pt x="5313" y="202"/>
                    <a:pt x="5313" y="202"/>
                  </a:cubicBezTo>
                  <a:cubicBezTo>
                    <a:pt x="4851" y="88"/>
                    <a:pt x="4352" y="1"/>
                    <a:pt x="38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1"/>
            <p:cNvSpPr/>
            <p:nvPr/>
          </p:nvSpPr>
          <p:spPr>
            <a:xfrm>
              <a:off x="6111625" y="2410050"/>
              <a:ext cx="483925" cy="918450"/>
            </a:xfrm>
            <a:custGeom>
              <a:avLst/>
              <a:gdLst/>
              <a:ahLst/>
              <a:cxnLst/>
              <a:rect l="l" t="t" r="r" b="b"/>
              <a:pathLst>
                <a:path w="19357" h="36738" extrusionOk="0">
                  <a:moveTo>
                    <a:pt x="2979" y="0"/>
                  </a:moveTo>
                  <a:cubicBezTo>
                    <a:pt x="2517" y="0"/>
                    <a:pt x="2059" y="75"/>
                    <a:pt x="1644" y="265"/>
                  </a:cubicBezTo>
                  <a:cubicBezTo>
                    <a:pt x="594" y="1201"/>
                    <a:pt x="1" y="3256"/>
                    <a:pt x="549" y="7478"/>
                  </a:cubicBezTo>
                  <a:cubicBezTo>
                    <a:pt x="1576" y="15627"/>
                    <a:pt x="9519" y="28432"/>
                    <a:pt x="11459" y="30943"/>
                  </a:cubicBezTo>
                  <a:cubicBezTo>
                    <a:pt x="13101" y="33083"/>
                    <a:pt x="15159" y="36737"/>
                    <a:pt x="17202" y="36737"/>
                  </a:cubicBezTo>
                  <a:cubicBezTo>
                    <a:pt x="17403" y="36737"/>
                    <a:pt x="17604" y="36702"/>
                    <a:pt x="17805" y="36626"/>
                  </a:cubicBezTo>
                  <a:cubicBezTo>
                    <a:pt x="19357" y="34435"/>
                    <a:pt x="7921" y="22680"/>
                    <a:pt x="4087" y="9441"/>
                  </a:cubicBezTo>
                  <a:cubicBezTo>
                    <a:pt x="2534" y="4077"/>
                    <a:pt x="4383" y="197"/>
                    <a:pt x="4383" y="197"/>
                  </a:cubicBezTo>
                  <a:cubicBezTo>
                    <a:pt x="3942" y="81"/>
                    <a:pt x="3459" y="0"/>
                    <a:pt x="297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1"/>
            <p:cNvSpPr/>
            <p:nvPr/>
          </p:nvSpPr>
          <p:spPr>
            <a:xfrm>
              <a:off x="6477400" y="3235325"/>
              <a:ext cx="59950" cy="69475"/>
            </a:xfrm>
            <a:custGeom>
              <a:avLst/>
              <a:gdLst/>
              <a:ahLst/>
              <a:cxnLst/>
              <a:rect l="l" t="t" r="r" b="b"/>
              <a:pathLst>
                <a:path w="2398" h="2779" extrusionOk="0">
                  <a:moveTo>
                    <a:pt x="753" y="1"/>
                  </a:moveTo>
                  <a:cubicBezTo>
                    <a:pt x="647" y="1"/>
                    <a:pt x="547" y="25"/>
                    <a:pt x="457" y="77"/>
                  </a:cubicBezTo>
                  <a:cubicBezTo>
                    <a:pt x="24" y="328"/>
                    <a:pt x="1" y="1104"/>
                    <a:pt x="412" y="1835"/>
                  </a:cubicBezTo>
                  <a:cubicBezTo>
                    <a:pt x="738" y="2414"/>
                    <a:pt x="1251" y="2779"/>
                    <a:pt x="1665" y="2779"/>
                  </a:cubicBezTo>
                  <a:cubicBezTo>
                    <a:pt x="1773" y="2779"/>
                    <a:pt x="1874" y="2754"/>
                    <a:pt x="1964" y="2702"/>
                  </a:cubicBezTo>
                  <a:cubicBezTo>
                    <a:pt x="2398" y="2451"/>
                    <a:pt x="2398" y="1675"/>
                    <a:pt x="1987" y="945"/>
                  </a:cubicBezTo>
                  <a:cubicBezTo>
                    <a:pt x="1661" y="365"/>
                    <a:pt x="1162" y="1"/>
                    <a:pt x="75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1"/>
            <p:cNvSpPr/>
            <p:nvPr/>
          </p:nvSpPr>
          <p:spPr>
            <a:xfrm>
              <a:off x="6471125" y="3232475"/>
              <a:ext cx="59950" cy="69475"/>
            </a:xfrm>
            <a:custGeom>
              <a:avLst/>
              <a:gdLst/>
              <a:ahLst/>
              <a:cxnLst/>
              <a:rect l="l" t="t" r="r" b="b"/>
              <a:pathLst>
                <a:path w="2398" h="2779" extrusionOk="0">
                  <a:moveTo>
                    <a:pt x="753" y="1"/>
                  </a:moveTo>
                  <a:cubicBezTo>
                    <a:pt x="647" y="1"/>
                    <a:pt x="547" y="25"/>
                    <a:pt x="457" y="77"/>
                  </a:cubicBezTo>
                  <a:cubicBezTo>
                    <a:pt x="24" y="328"/>
                    <a:pt x="1" y="1104"/>
                    <a:pt x="412" y="1835"/>
                  </a:cubicBezTo>
                  <a:cubicBezTo>
                    <a:pt x="738" y="2414"/>
                    <a:pt x="1236" y="2778"/>
                    <a:pt x="1645" y="2778"/>
                  </a:cubicBezTo>
                  <a:cubicBezTo>
                    <a:pt x="1751" y="2778"/>
                    <a:pt x="1851" y="2754"/>
                    <a:pt x="1941" y="2702"/>
                  </a:cubicBezTo>
                  <a:cubicBezTo>
                    <a:pt x="2375" y="2451"/>
                    <a:pt x="2397" y="1675"/>
                    <a:pt x="1987" y="944"/>
                  </a:cubicBezTo>
                  <a:cubicBezTo>
                    <a:pt x="1661" y="365"/>
                    <a:pt x="1162" y="1"/>
                    <a:pt x="7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1"/>
            <p:cNvSpPr/>
            <p:nvPr/>
          </p:nvSpPr>
          <p:spPr>
            <a:xfrm>
              <a:off x="6477975" y="3246950"/>
              <a:ext cx="53100" cy="55000"/>
            </a:xfrm>
            <a:custGeom>
              <a:avLst/>
              <a:gdLst/>
              <a:ahLst/>
              <a:cxnLst/>
              <a:rect l="l" t="t" r="r" b="b"/>
              <a:pathLst>
                <a:path w="2124" h="2200" extrusionOk="0">
                  <a:moveTo>
                    <a:pt x="1439" y="0"/>
                  </a:moveTo>
                  <a:lnTo>
                    <a:pt x="1439" y="0"/>
                  </a:lnTo>
                  <a:cubicBezTo>
                    <a:pt x="1713" y="639"/>
                    <a:pt x="1644" y="1256"/>
                    <a:pt x="1279" y="1461"/>
                  </a:cubicBezTo>
                  <a:cubicBezTo>
                    <a:pt x="1188" y="1512"/>
                    <a:pt x="1088" y="1537"/>
                    <a:pt x="983" y="1537"/>
                  </a:cubicBezTo>
                  <a:cubicBezTo>
                    <a:pt x="668" y="1537"/>
                    <a:pt x="309" y="1318"/>
                    <a:pt x="1" y="959"/>
                  </a:cubicBezTo>
                  <a:lnTo>
                    <a:pt x="1" y="959"/>
                  </a:lnTo>
                  <a:cubicBezTo>
                    <a:pt x="46" y="1050"/>
                    <a:pt x="92" y="1164"/>
                    <a:pt x="138" y="1256"/>
                  </a:cubicBezTo>
                  <a:cubicBezTo>
                    <a:pt x="464" y="1835"/>
                    <a:pt x="962" y="2199"/>
                    <a:pt x="1371" y="2199"/>
                  </a:cubicBezTo>
                  <a:cubicBezTo>
                    <a:pt x="1477" y="2199"/>
                    <a:pt x="1577" y="2175"/>
                    <a:pt x="1667" y="2123"/>
                  </a:cubicBezTo>
                  <a:cubicBezTo>
                    <a:pt x="2101" y="1872"/>
                    <a:pt x="2123" y="1096"/>
                    <a:pt x="1713" y="365"/>
                  </a:cubicBezTo>
                  <a:cubicBezTo>
                    <a:pt x="1644" y="228"/>
                    <a:pt x="1553" y="114"/>
                    <a:pt x="143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1"/>
            <p:cNvSpPr/>
            <p:nvPr/>
          </p:nvSpPr>
          <p:spPr>
            <a:xfrm>
              <a:off x="6116200" y="2403550"/>
              <a:ext cx="463375" cy="932425"/>
            </a:xfrm>
            <a:custGeom>
              <a:avLst/>
              <a:gdLst/>
              <a:ahLst/>
              <a:cxnLst/>
              <a:rect l="l" t="t" r="r" b="b"/>
              <a:pathLst>
                <a:path w="18535" h="37297" extrusionOk="0">
                  <a:moveTo>
                    <a:pt x="15179" y="29787"/>
                  </a:moveTo>
                  <a:lnTo>
                    <a:pt x="15179" y="29787"/>
                  </a:lnTo>
                  <a:cubicBezTo>
                    <a:pt x="15179" y="29788"/>
                    <a:pt x="15261" y="29918"/>
                    <a:pt x="15424" y="30137"/>
                  </a:cubicBezTo>
                  <a:lnTo>
                    <a:pt x="15424" y="30137"/>
                  </a:lnTo>
                  <a:cubicBezTo>
                    <a:pt x="15266" y="29907"/>
                    <a:pt x="15179" y="29788"/>
                    <a:pt x="15179" y="29787"/>
                  </a:cubicBezTo>
                  <a:close/>
                  <a:moveTo>
                    <a:pt x="2509" y="1"/>
                  </a:moveTo>
                  <a:cubicBezTo>
                    <a:pt x="2418" y="24"/>
                    <a:pt x="2282" y="47"/>
                    <a:pt x="2100" y="115"/>
                  </a:cubicBezTo>
                  <a:cubicBezTo>
                    <a:pt x="1735" y="252"/>
                    <a:pt x="1233" y="571"/>
                    <a:pt x="845" y="1187"/>
                  </a:cubicBezTo>
                  <a:cubicBezTo>
                    <a:pt x="457" y="1804"/>
                    <a:pt x="206" y="2671"/>
                    <a:pt x="115" y="3675"/>
                  </a:cubicBezTo>
                  <a:cubicBezTo>
                    <a:pt x="0" y="4680"/>
                    <a:pt x="46" y="5821"/>
                    <a:pt x="183" y="7031"/>
                  </a:cubicBezTo>
                  <a:cubicBezTo>
                    <a:pt x="320" y="8263"/>
                    <a:pt x="548" y="9587"/>
                    <a:pt x="891" y="10957"/>
                  </a:cubicBezTo>
                  <a:cubicBezTo>
                    <a:pt x="1233" y="12326"/>
                    <a:pt x="1644" y="13764"/>
                    <a:pt x="2215" y="15202"/>
                  </a:cubicBezTo>
                  <a:cubicBezTo>
                    <a:pt x="2511" y="15910"/>
                    <a:pt x="2831" y="16617"/>
                    <a:pt x="3150" y="17348"/>
                  </a:cubicBezTo>
                  <a:cubicBezTo>
                    <a:pt x="3470" y="18078"/>
                    <a:pt x="3767" y="18809"/>
                    <a:pt x="4155" y="19539"/>
                  </a:cubicBezTo>
                  <a:cubicBezTo>
                    <a:pt x="4520" y="20247"/>
                    <a:pt x="4908" y="20977"/>
                    <a:pt x="5273" y="21707"/>
                  </a:cubicBezTo>
                  <a:cubicBezTo>
                    <a:pt x="5661" y="22438"/>
                    <a:pt x="6095" y="23122"/>
                    <a:pt x="6506" y="23853"/>
                  </a:cubicBezTo>
                  <a:cubicBezTo>
                    <a:pt x="6917" y="24560"/>
                    <a:pt x="7327" y="25268"/>
                    <a:pt x="7761" y="25953"/>
                  </a:cubicBezTo>
                  <a:cubicBezTo>
                    <a:pt x="8195" y="26660"/>
                    <a:pt x="8628" y="27345"/>
                    <a:pt x="9062" y="28030"/>
                  </a:cubicBezTo>
                  <a:cubicBezTo>
                    <a:pt x="9929" y="29377"/>
                    <a:pt x="10774" y="30746"/>
                    <a:pt x="11619" y="32024"/>
                  </a:cubicBezTo>
                  <a:cubicBezTo>
                    <a:pt x="12486" y="33303"/>
                    <a:pt x="13376" y="34512"/>
                    <a:pt x="14335" y="35562"/>
                  </a:cubicBezTo>
                  <a:cubicBezTo>
                    <a:pt x="14814" y="36087"/>
                    <a:pt x="15293" y="36589"/>
                    <a:pt x="15887" y="36955"/>
                  </a:cubicBezTo>
                  <a:cubicBezTo>
                    <a:pt x="16024" y="37046"/>
                    <a:pt x="16206" y="37092"/>
                    <a:pt x="16343" y="37183"/>
                  </a:cubicBezTo>
                  <a:cubicBezTo>
                    <a:pt x="16435" y="37206"/>
                    <a:pt x="16526" y="37229"/>
                    <a:pt x="16594" y="37251"/>
                  </a:cubicBezTo>
                  <a:cubicBezTo>
                    <a:pt x="16686" y="37274"/>
                    <a:pt x="16777" y="37297"/>
                    <a:pt x="16868" y="37297"/>
                  </a:cubicBezTo>
                  <a:cubicBezTo>
                    <a:pt x="16937" y="37297"/>
                    <a:pt x="17028" y="37297"/>
                    <a:pt x="17119" y="37274"/>
                  </a:cubicBezTo>
                  <a:lnTo>
                    <a:pt x="17371" y="37229"/>
                  </a:lnTo>
                  <a:cubicBezTo>
                    <a:pt x="17530" y="37160"/>
                    <a:pt x="17690" y="37069"/>
                    <a:pt x="17804" y="36977"/>
                  </a:cubicBezTo>
                  <a:cubicBezTo>
                    <a:pt x="17941" y="36863"/>
                    <a:pt x="18055" y="36749"/>
                    <a:pt x="18147" y="36635"/>
                  </a:cubicBezTo>
                  <a:cubicBezTo>
                    <a:pt x="18192" y="36589"/>
                    <a:pt x="18261" y="36544"/>
                    <a:pt x="18306" y="36475"/>
                  </a:cubicBezTo>
                  <a:cubicBezTo>
                    <a:pt x="18352" y="36407"/>
                    <a:pt x="18398" y="36338"/>
                    <a:pt x="18421" y="36247"/>
                  </a:cubicBezTo>
                  <a:cubicBezTo>
                    <a:pt x="18535" y="35927"/>
                    <a:pt x="18466" y="35631"/>
                    <a:pt x="18421" y="35357"/>
                  </a:cubicBezTo>
                  <a:cubicBezTo>
                    <a:pt x="18261" y="34786"/>
                    <a:pt x="18032" y="34307"/>
                    <a:pt x="17827" y="33850"/>
                  </a:cubicBezTo>
                  <a:cubicBezTo>
                    <a:pt x="17348" y="32960"/>
                    <a:pt x="16891" y="32230"/>
                    <a:pt x="16480" y="31636"/>
                  </a:cubicBezTo>
                  <a:cubicBezTo>
                    <a:pt x="16092" y="31043"/>
                    <a:pt x="15750" y="30586"/>
                    <a:pt x="15522" y="30267"/>
                  </a:cubicBezTo>
                  <a:cubicBezTo>
                    <a:pt x="15486" y="30221"/>
                    <a:pt x="15454" y="30177"/>
                    <a:pt x="15424" y="30137"/>
                  </a:cubicBezTo>
                  <a:lnTo>
                    <a:pt x="15424" y="30137"/>
                  </a:lnTo>
                  <a:cubicBezTo>
                    <a:pt x="15639" y="30451"/>
                    <a:pt x="15987" y="30972"/>
                    <a:pt x="16435" y="31682"/>
                  </a:cubicBezTo>
                  <a:cubicBezTo>
                    <a:pt x="16800" y="32275"/>
                    <a:pt x="17256" y="33029"/>
                    <a:pt x="17690" y="33919"/>
                  </a:cubicBezTo>
                  <a:cubicBezTo>
                    <a:pt x="17896" y="34375"/>
                    <a:pt x="18124" y="34855"/>
                    <a:pt x="18238" y="35380"/>
                  </a:cubicBezTo>
                  <a:cubicBezTo>
                    <a:pt x="18284" y="35654"/>
                    <a:pt x="18329" y="35950"/>
                    <a:pt x="18238" y="36179"/>
                  </a:cubicBezTo>
                  <a:cubicBezTo>
                    <a:pt x="18238" y="36247"/>
                    <a:pt x="18192" y="36293"/>
                    <a:pt x="18147" y="36338"/>
                  </a:cubicBezTo>
                  <a:cubicBezTo>
                    <a:pt x="18101" y="36407"/>
                    <a:pt x="18055" y="36452"/>
                    <a:pt x="18010" y="36498"/>
                  </a:cubicBezTo>
                  <a:cubicBezTo>
                    <a:pt x="17896" y="36612"/>
                    <a:pt x="17804" y="36726"/>
                    <a:pt x="17667" y="36795"/>
                  </a:cubicBezTo>
                  <a:cubicBezTo>
                    <a:pt x="17459" y="36982"/>
                    <a:pt x="17208" y="37065"/>
                    <a:pt x="16946" y="37065"/>
                  </a:cubicBezTo>
                  <a:cubicBezTo>
                    <a:pt x="16635" y="37065"/>
                    <a:pt x="16309" y="36948"/>
                    <a:pt x="16024" y="36749"/>
                  </a:cubicBezTo>
                  <a:cubicBezTo>
                    <a:pt x="15476" y="36407"/>
                    <a:pt x="14997" y="35905"/>
                    <a:pt x="14540" y="35380"/>
                  </a:cubicBezTo>
                  <a:cubicBezTo>
                    <a:pt x="13604" y="34330"/>
                    <a:pt x="12760" y="33120"/>
                    <a:pt x="11892" y="31842"/>
                  </a:cubicBezTo>
                  <a:cubicBezTo>
                    <a:pt x="11048" y="30564"/>
                    <a:pt x="10203" y="29217"/>
                    <a:pt x="9359" y="27847"/>
                  </a:cubicBezTo>
                  <a:cubicBezTo>
                    <a:pt x="8925" y="27163"/>
                    <a:pt x="8491" y="26455"/>
                    <a:pt x="8058" y="25770"/>
                  </a:cubicBezTo>
                  <a:cubicBezTo>
                    <a:pt x="7624" y="25085"/>
                    <a:pt x="7236" y="24355"/>
                    <a:pt x="6825" y="23647"/>
                  </a:cubicBezTo>
                  <a:cubicBezTo>
                    <a:pt x="6414" y="22940"/>
                    <a:pt x="5981" y="22255"/>
                    <a:pt x="5593" y="21548"/>
                  </a:cubicBezTo>
                  <a:cubicBezTo>
                    <a:pt x="5205" y="20817"/>
                    <a:pt x="4839" y="20087"/>
                    <a:pt x="4474" y="19379"/>
                  </a:cubicBezTo>
                  <a:cubicBezTo>
                    <a:pt x="4086" y="18672"/>
                    <a:pt x="3789" y="17918"/>
                    <a:pt x="3470" y="17211"/>
                  </a:cubicBezTo>
                  <a:cubicBezTo>
                    <a:pt x="3150" y="16480"/>
                    <a:pt x="2808" y="15773"/>
                    <a:pt x="2511" y="15065"/>
                  </a:cubicBezTo>
                  <a:cubicBezTo>
                    <a:pt x="1963" y="13650"/>
                    <a:pt x="1507" y="12235"/>
                    <a:pt x="1142" y="10888"/>
                  </a:cubicBezTo>
                  <a:cubicBezTo>
                    <a:pt x="799" y="9541"/>
                    <a:pt x="525" y="8218"/>
                    <a:pt x="389" y="7008"/>
                  </a:cubicBezTo>
                  <a:cubicBezTo>
                    <a:pt x="229" y="5798"/>
                    <a:pt x="160" y="4680"/>
                    <a:pt x="252" y="3698"/>
                  </a:cubicBezTo>
                  <a:cubicBezTo>
                    <a:pt x="320" y="2694"/>
                    <a:pt x="548" y="1849"/>
                    <a:pt x="891" y="1233"/>
                  </a:cubicBezTo>
                  <a:cubicBezTo>
                    <a:pt x="1256" y="617"/>
                    <a:pt x="1758" y="274"/>
                    <a:pt x="2100" y="137"/>
                  </a:cubicBezTo>
                  <a:cubicBezTo>
                    <a:pt x="2282" y="47"/>
                    <a:pt x="2418" y="24"/>
                    <a:pt x="250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1"/>
            <p:cNvSpPr/>
            <p:nvPr/>
          </p:nvSpPr>
          <p:spPr>
            <a:xfrm>
              <a:off x="6365200" y="2482325"/>
              <a:ext cx="471725" cy="682550"/>
            </a:xfrm>
            <a:custGeom>
              <a:avLst/>
              <a:gdLst/>
              <a:ahLst/>
              <a:cxnLst/>
              <a:rect l="l" t="t" r="r" b="b"/>
              <a:pathLst>
                <a:path w="18869" h="27302" extrusionOk="0">
                  <a:moveTo>
                    <a:pt x="7122" y="1"/>
                  </a:moveTo>
                  <a:cubicBezTo>
                    <a:pt x="5913" y="1"/>
                    <a:pt x="4593" y="597"/>
                    <a:pt x="3918" y="1346"/>
                  </a:cubicBezTo>
                  <a:cubicBezTo>
                    <a:pt x="2914" y="2442"/>
                    <a:pt x="2412" y="3994"/>
                    <a:pt x="2686" y="5386"/>
                  </a:cubicBezTo>
                  <a:cubicBezTo>
                    <a:pt x="3142" y="7737"/>
                    <a:pt x="4443" y="9837"/>
                    <a:pt x="5425" y="12005"/>
                  </a:cubicBezTo>
                  <a:cubicBezTo>
                    <a:pt x="6634" y="14767"/>
                    <a:pt x="8072" y="16479"/>
                    <a:pt x="9533" y="19150"/>
                  </a:cubicBezTo>
                  <a:cubicBezTo>
                    <a:pt x="8004" y="18282"/>
                    <a:pt x="6018" y="17506"/>
                    <a:pt x="4375" y="16867"/>
                  </a:cubicBezTo>
                  <a:cubicBezTo>
                    <a:pt x="3978" y="16710"/>
                    <a:pt x="3577" y="16637"/>
                    <a:pt x="3193" y="16637"/>
                  </a:cubicBezTo>
                  <a:cubicBezTo>
                    <a:pt x="1410" y="16637"/>
                    <a:pt x="0" y="18199"/>
                    <a:pt x="1202" y="20040"/>
                  </a:cubicBezTo>
                  <a:cubicBezTo>
                    <a:pt x="2206" y="21546"/>
                    <a:pt x="3850" y="23007"/>
                    <a:pt x="5288" y="24194"/>
                  </a:cubicBezTo>
                  <a:cubicBezTo>
                    <a:pt x="7314" y="25892"/>
                    <a:pt x="10251" y="27302"/>
                    <a:pt x="12859" y="27302"/>
                  </a:cubicBezTo>
                  <a:cubicBezTo>
                    <a:pt x="14600" y="27302"/>
                    <a:pt x="16193" y="26674"/>
                    <a:pt x="17271" y="25084"/>
                  </a:cubicBezTo>
                  <a:cubicBezTo>
                    <a:pt x="18869" y="22733"/>
                    <a:pt x="17887" y="19173"/>
                    <a:pt x="17203" y="16685"/>
                  </a:cubicBezTo>
                  <a:cubicBezTo>
                    <a:pt x="16107" y="12599"/>
                    <a:pt x="14372" y="8559"/>
                    <a:pt x="12204" y="4793"/>
                  </a:cubicBezTo>
                  <a:cubicBezTo>
                    <a:pt x="11496" y="3560"/>
                    <a:pt x="10743" y="2236"/>
                    <a:pt x="9670" y="1209"/>
                  </a:cubicBezTo>
                  <a:cubicBezTo>
                    <a:pt x="9442" y="981"/>
                    <a:pt x="9168" y="730"/>
                    <a:pt x="8871" y="524"/>
                  </a:cubicBezTo>
                  <a:cubicBezTo>
                    <a:pt x="8552" y="319"/>
                    <a:pt x="8232" y="159"/>
                    <a:pt x="7890" y="91"/>
                  </a:cubicBezTo>
                  <a:cubicBezTo>
                    <a:pt x="7645" y="29"/>
                    <a:pt x="7386" y="1"/>
                    <a:pt x="7122" y="1"/>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1"/>
            <p:cNvSpPr/>
            <p:nvPr/>
          </p:nvSpPr>
          <p:spPr>
            <a:xfrm>
              <a:off x="6367275" y="2692300"/>
              <a:ext cx="469650" cy="472575"/>
            </a:xfrm>
            <a:custGeom>
              <a:avLst/>
              <a:gdLst/>
              <a:ahLst/>
              <a:cxnLst/>
              <a:rect l="l" t="t" r="r" b="b"/>
              <a:pathLst>
                <a:path w="18786" h="18903" extrusionOk="0">
                  <a:moveTo>
                    <a:pt x="14015" y="0"/>
                  </a:moveTo>
                  <a:cubicBezTo>
                    <a:pt x="11527" y="982"/>
                    <a:pt x="7350" y="2808"/>
                    <a:pt x="5365" y="3675"/>
                  </a:cubicBezTo>
                  <a:cubicBezTo>
                    <a:pt x="5753" y="4565"/>
                    <a:pt x="6163" y="5341"/>
                    <a:pt x="6620" y="6094"/>
                  </a:cubicBezTo>
                  <a:cubicBezTo>
                    <a:pt x="8244" y="5418"/>
                    <a:pt x="10805" y="4473"/>
                    <a:pt x="11746" y="4473"/>
                  </a:cubicBezTo>
                  <a:cubicBezTo>
                    <a:pt x="11757" y="4473"/>
                    <a:pt x="11768" y="4474"/>
                    <a:pt x="11778" y="4474"/>
                  </a:cubicBezTo>
                  <a:cubicBezTo>
                    <a:pt x="13171" y="4542"/>
                    <a:pt x="14723" y="8423"/>
                    <a:pt x="14358" y="10135"/>
                  </a:cubicBezTo>
                  <a:cubicBezTo>
                    <a:pt x="14281" y="10504"/>
                    <a:pt x="13907" y="10650"/>
                    <a:pt x="13367" y="10650"/>
                  </a:cubicBezTo>
                  <a:cubicBezTo>
                    <a:pt x="12141" y="10650"/>
                    <a:pt x="10055" y="9899"/>
                    <a:pt x="8629" y="9313"/>
                  </a:cubicBezTo>
                  <a:lnTo>
                    <a:pt x="8629" y="9313"/>
                  </a:lnTo>
                  <a:cubicBezTo>
                    <a:pt x="8902" y="9769"/>
                    <a:pt x="9176" y="10226"/>
                    <a:pt x="9450" y="10751"/>
                  </a:cubicBezTo>
                  <a:cubicBezTo>
                    <a:pt x="8971" y="10477"/>
                    <a:pt x="8446" y="10203"/>
                    <a:pt x="7898" y="9952"/>
                  </a:cubicBezTo>
                  <a:lnTo>
                    <a:pt x="7898" y="9952"/>
                  </a:lnTo>
                  <a:cubicBezTo>
                    <a:pt x="7899" y="9952"/>
                    <a:pt x="13194" y="13193"/>
                    <a:pt x="13673" y="15065"/>
                  </a:cubicBezTo>
                  <a:cubicBezTo>
                    <a:pt x="13932" y="16030"/>
                    <a:pt x="13323" y="16716"/>
                    <a:pt x="12012" y="16716"/>
                  </a:cubicBezTo>
                  <a:cubicBezTo>
                    <a:pt x="10781" y="16716"/>
                    <a:pt x="8930" y="16110"/>
                    <a:pt x="6597" y="14563"/>
                  </a:cubicBezTo>
                  <a:cubicBezTo>
                    <a:pt x="2420" y="11778"/>
                    <a:pt x="4337" y="9404"/>
                    <a:pt x="4931" y="8719"/>
                  </a:cubicBezTo>
                  <a:cubicBezTo>
                    <a:pt x="4817" y="8674"/>
                    <a:pt x="4703" y="8628"/>
                    <a:pt x="4589" y="8582"/>
                  </a:cubicBezTo>
                  <a:cubicBezTo>
                    <a:pt x="4132" y="8491"/>
                    <a:pt x="3470" y="8377"/>
                    <a:pt x="2717" y="8263"/>
                  </a:cubicBezTo>
                  <a:cubicBezTo>
                    <a:pt x="1142" y="8468"/>
                    <a:pt x="1" y="9929"/>
                    <a:pt x="1119" y="11641"/>
                  </a:cubicBezTo>
                  <a:cubicBezTo>
                    <a:pt x="2123" y="13147"/>
                    <a:pt x="3767" y="14608"/>
                    <a:pt x="5205" y="15795"/>
                  </a:cubicBezTo>
                  <a:cubicBezTo>
                    <a:pt x="7231" y="17493"/>
                    <a:pt x="10168" y="18903"/>
                    <a:pt x="12776" y="18903"/>
                  </a:cubicBezTo>
                  <a:cubicBezTo>
                    <a:pt x="14517" y="18903"/>
                    <a:pt x="16110" y="18275"/>
                    <a:pt x="17188" y="16685"/>
                  </a:cubicBezTo>
                  <a:cubicBezTo>
                    <a:pt x="18786" y="14334"/>
                    <a:pt x="17804" y="10774"/>
                    <a:pt x="17120" y="8286"/>
                  </a:cubicBezTo>
                  <a:cubicBezTo>
                    <a:pt x="16366" y="5478"/>
                    <a:pt x="15316" y="2693"/>
                    <a:pt x="1401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1"/>
            <p:cNvSpPr/>
            <p:nvPr/>
          </p:nvSpPr>
          <p:spPr>
            <a:xfrm>
              <a:off x="6596675" y="2958275"/>
              <a:ext cx="97600" cy="48575"/>
            </a:xfrm>
            <a:custGeom>
              <a:avLst/>
              <a:gdLst/>
              <a:ahLst/>
              <a:cxnLst/>
              <a:rect l="l" t="t" r="r" b="b"/>
              <a:pathLst>
                <a:path w="3904" h="1943" extrusionOk="0">
                  <a:moveTo>
                    <a:pt x="100" y="0"/>
                  </a:moveTo>
                  <a:cubicBezTo>
                    <a:pt x="55" y="0"/>
                    <a:pt x="28" y="7"/>
                    <a:pt x="23" y="20"/>
                  </a:cubicBezTo>
                  <a:cubicBezTo>
                    <a:pt x="0" y="66"/>
                    <a:pt x="503" y="294"/>
                    <a:pt x="1005" y="523"/>
                  </a:cubicBezTo>
                  <a:cubicBezTo>
                    <a:pt x="1507" y="751"/>
                    <a:pt x="1986" y="979"/>
                    <a:pt x="1986" y="979"/>
                  </a:cubicBezTo>
                  <a:cubicBezTo>
                    <a:pt x="1986" y="979"/>
                    <a:pt x="2100" y="1025"/>
                    <a:pt x="2283" y="1116"/>
                  </a:cubicBezTo>
                  <a:cubicBezTo>
                    <a:pt x="2488" y="1185"/>
                    <a:pt x="2717" y="1299"/>
                    <a:pt x="2945" y="1413"/>
                  </a:cubicBezTo>
                  <a:cubicBezTo>
                    <a:pt x="3082" y="1458"/>
                    <a:pt x="3173" y="1527"/>
                    <a:pt x="3287" y="1595"/>
                  </a:cubicBezTo>
                  <a:cubicBezTo>
                    <a:pt x="3401" y="1664"/>
                    <a:pt x="3493" y="1710"/>
                    <a:pt x="3561" y="1778"/>
                  </a:cubicBezTo>
                  <a:cubicBezTo>
                    <a:pt x="3700" y="1877"/>
                    <a:pt x="3805" y="1942"/>
                    <a:pt x="3845" y="1942"/>
                  </a:cubicBezTo>
                  <a:cubicBezTo>
                    <a:pt x="3850" y="1942"/>
                    <a:pt x="3855" y="1941"/>
                    <a:pt x="3858" y="1938"/>
                  </a:cubicBezTo>
                  <a:cubicBezTo>
                    <a:pt x="3904" y="1938"/>
                    <a:pt x="3835" y="1824"/>
                    <a:pt x="3721" y="1664"/>
                  </a:cubicBezTo>
                  <a:cubicBezTo>
                    <a:pt x="3652" y="1573"/>
                    <a:pt x="3584" y="1481"/>
                    <a:pt x="3493" y="1413"/>
                  </a:cubicBezTo>
                  <a:cubicBezTo>
                    <a:pt x="3379" y="1322"/>
                    <a:pt x="3287" y="1207"/>
                    <a:pt x="3173" y="1139"/>
                  </a:cubicBezTo>
                  <a:cubicBezTo>
                    <a:pt x="2945" y="979"/>
                    <a:pt x="2717" y="842"/>
                    <a:pt x="2534" y="728"/>
                  </a:cubicBezTo>
                  <a:cubicBezTo>
                    <a:pt x="2351" y="637"/>
                    <a:pt x="2214" y="568"/>
                    <a:pt x="2214" y="568"/>
                  </a:cubicBezTo>
                  <a:cubicBezTo>
                    <a:pt x="2214" y="568"/>
                    <a:pt x="1689" y="363"/>
                    <a:pt x="1142" y="226"/>
                  </a:cubicBezTo>
                  <a:cubicBezTo>
                    <a:pt x="723" y="99"/>
                    <a:pt x="276" y="0"/>
                    <a:pt x="1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1"/>
            <p:cNvSpPr/>
            <p:nvPr/>
          </p:nvSpPr>
          <p:spPr>
            <a:xfrm>
              <a:off x="6408925" y="2473725"/>
              <a:ext cx="362375" cy="351550"/>
            </a:xfrm>
            <a:custGeom>
              <a:avLst/>
              <a:gdLst/>
              <a:ahLst/>
              <a:cxnLst/>
              <a:rect l="l" t="t" r="r" b="b"/>
              <a:pathLst>
                <a:path w="14495" h="14062" extrusionOk="0">
                  <a:moveTo>
                    <a:pt x="5657" y="1"/>
                  </a:moveTo>
                  <a:cubicBezTo>
                    <a:pt x="4231" y="1"/>
                    <a:pt x="2685" y="997"/>
                    <a:pt x="1850" y="1873"/>
                  </a:cubicBezTo>
                  <a:cubicBezTo>
                    <a:pt x="708" y="3082"/>
                    <a:pt x="1" y="4406"/>
                    <a:pt x="320" y="5936"/>
                  </a:cubicBezTo>
                  <a:cubicBezTo>
                    <a:pt x="845" y="8560"/>
                    <a:pt x="2352" y="10889"/>
                    <a:pt x="3470" y="13308"/>
                  </a:cubicBezTo>
                  <a:cubicBezTo>
                    <a:pt x="3584" y="13582"/>
                    <a:pt x="3699" y="13810"/>
                    <a:pt x="3813" y="14061"/>
                  </a:cubicBezTo>
                  <a:cubicBezTo>
                    <a:pt x="5319" y="13399"/>
                    <a:pt x="9587" y="11710"/>
                    <a:pt x="14495" y="11619"/>
                  </a:cubicBezTo>
                  <a:cubicBezTo>
                    <a:pt x="13536" y="9473"/>
                    <a:pt x="12441" y="7351"/>
                    <a:pt x="11231" y="5319"/>
                  </a:cubicBezTo>
                  <a:cubicBezTo>
                    <a:pt x="10409" y="3950"/>
                    <a:pt x="9542" y="2489"/>
                    <a:pt x="8309" y="1325"/>
                  </a:cubicBezTo>
                  <a:cubicBezTo>
                    <a:pt x="8058" y="1051"/>
                    <a:pt x="7739" y="800"/>
                    <a:pt x="7373" y="572"/>
                  </a:cubicBezTo>
                  <a:cubicBezTo>
                    <a:pt x="7031" y="343"/>
                    <a:pt x="6643" y="161"/>
                    <a:pt x="6278" y="69"/>
                  </a:cubicBezTo>
                  <a:cubicBezTo>
                    <a:pt x="6075" y="23"/>
                    <a:pt x="5868" y="1"/>
                    <a:pt x="5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1"/>
            <p:cNvSpPr/>
            <p:nvPr/>
          </p:nvSpPr>
          <p:spPr>
            <a:xfrm>
              <a:off x="6460300" y="2473950"/>
              <a:ext cx="311000" cy="351325"/>
            </a:xfrm>
            <a:custGeom>
              <a:avLst/>
              <a:gdLst/>
              <a:ahLst/>
              <a:cxnLst/>
              <a:rect l="l" t="t" r="r" b="b"/>
              <a:pathLst>
                <a:path w="12440" h="14053" extrusionOk="0">
                  <a:moveTo>
                    <a:pt x="3586" y="0"/>
                  </a:moveTo>
                  <a:cubicBezTo>
                    <a:pt x="2778" y="0"/>
                    <a:pt x="1919" y="321"/>
                    <a:pt x="1187" y="768"/>
                  </a:cubicBezTo>
                  <a:cubicBezTo>
                    <a:pt x="4040" y="996"/>
                    <a:pt x="6505" y="6018"/>
                    <a:pt x="6254" y="7821"/>
                  </a:cubicBezTo>
                  <a:cubicBezTo>
                    <a:pt x="5980" y="9670"/>
                    <a:pt x="1803" y="10286"/>
                    <a:pt x="0" y="10446"/>
                  </a:cubicBezTo>
                  <a:cubicBezTo>
                    <a:pt x="91" y="10651"/>
                    <a:pt x="206" y="10857"/>
                    <a:pt x="297" y="11062"/>
                  </a:cubicBezTo>
                  <a:cubicBezTo>
                    <a:pt x="525" y="11496"/>
                    <a:pt x="731" y="11930"/>
                    <a:pt x="936" y="12340"/>
                  </a:cubicBezTo>
                  <a:cubicBezTo>
                    <a:pt x="2065" y="11924"/>
                    <a:pt x="6119" y="10424"/>
                    <a:pt x="7751" y="10424"/>
                  </a:cubicBezTo>
                  <a:cubicBezTo>
                    <a:pt x="7999" y="10424"/>
                    <a:pt x="8191" y="10459"/>
                    <a:pt x="8309" y="10537"/>
                  </a:cubicBezTo>
                  <a:cubicBezTo>
                    <a:pt x="9176" y="11131"/>
                    <a:pt x="3378" y="13071"/>
                    <a:pt x="1575" y="13664"/>
                  </a:cubicBezTo>
                  <a:cubicBezTo>
                    <a:pt x="1644" y="13801"/>
                    <a:pt x="1689" y="13915"/>
                    <a:pt x="1758" y="14052"/>
                  </a:cubicBezTo>
                  <a:cubicBezTo>
                    <a:pt x="3264" y="13390"/>
                    <a:pt x="7532" y="11701"/>
                    <a:pt x="12440" y="11610"/>
                  </a:cubicBezTo>
                  <a:cubicBezTo>
                    <a:pt x="11481" y="9464"/>
                    <a:pt x="10386" y="7342"/>
                    <a:pt x="9176" y="5310"/>
                  </a:cubicBezTo>
                  <a:cubicBezTo>
                    <a:pt x="8354" y="3941"/>
                    <a:pt x="7487" y="2480"/>
                    <a:pt x="6254" y="1316"/>
                  </a:cubicBezTo>
                  <a:cubicBezTo>
                    <a:pt x="6003" y="1042"/>
                    <a:pt x="5684" y="791"/>
                    <a:pt x="5318" y="563"/>
                  </a:cubicBezTo>
                  <a:cubicBezTo>
                    <a:pt x="4976" y="334"/>
                    <a:pt x="4588" y="152"/>
                    <a:pt x="4223" y="60"/>
                  </a:cubicBezTo>
                  <a:cubicBezTo>
                    <a:pt x="4109" y="38"/>
                    <a:pt x="3995" y="15"/>
                    <a:pt x="3880" y="15"/>
                  </a:cubicBezTo>
                  <a:cubicBezTo>
                    <a:pt x="3783" y="5"/>
                    <a:pt x="3685" y="0"/>
                    <a:pt x="3586"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1"/>
            <p:cNvSpPr/>
            <p:nvPr/>
          </p:nvSpPr>
          <p:spPr>
            <a:xfrm>
              <a:off x="6496250" y="2715625"/>
              <a:ext cx="243075" cy="58975"/>
            </a:xfrm>
            <a:custGeom>
              <a:avLst/>
              <a:gdLst/>
              <a:ahLst/>
              <a:cxnLst/>
              <a:rect l="l" t="t" r="r" b="b"/>
              <a:pathLst>
                <a:path w="9723" h="2359" extrusionOk="0">
                  <a:moveTo>
                    <a:pt x="7371" y="1"/>
                  </a:moveTo>
                  <a:cubicBezTo>
                    <a:pt x="7296" y="1"/>
                    <a:pt x="7220" y="2"/>
                    <a:pt x="7144" y="3"/>
                  </a:cubicBezTo>
                  <a:cubicBezTo>
                    <a:pt x="6483" y="26"/>
                    <a:pt x="5843" y="49"/>
                    <a:pt x="5364" y="117"/>
                  </a:cubicBezTo>
                  <a:cubicBezTo>
                    <a:pt x="4862" y="186"/>
                    <a:pt x="4542" y="231"/>
                    <a:pt x="4542" y="231"/>
                  </a:cubicBezTo>
                  <a:cubicBezTo>
                    <a:pt x="4542" y="231"/>
                    <a:pt x="4223" y="322"/>
                    <a:pt x="3766" y="459"/>
                  </a:cubicBezTo>
                  <a:cubicBezTo>
                    <a:pt x="3287" y="574"/>
                    <a:pt x="2716" y="825"/>
                    <a:pt x="2123" y="1053"/>
                  </a:cubicBezTo>
                  <a:cubicBezTo>
                    <a:pt x="982" y="1578"/>
                    <a:pt x="0" y="2331"/>
                    <a:pt x="46" y="2354"/>
                  </a:cubicBezTo>
                  <a:cubicBezTo>
                    <a:pt x="48" y="2357"/>
                    <a:pt x="53" y="2359"/>
                    <a:pt x="60" y="2359"/>
                  </a:cubicBezTo>
                  <a:cubicBezTo>
                    <a:pt x="197" y="2359"/>
                    <a:pt x="1198" y="1762"/>
                    <a:pt x="2283" y="1350"/>
                  </a:cubicBezTo>
                  <a:cubicBezTo>
                    <a:pt x="2876" y="1167"/>
                    <a:pt x="3447" y="939"/>
                    <a:pt x="3926" y="870"/>
                  </a:cubicBezTo>
                  <a:cubicBezTo>
                    <a:pt x="4383" y="756"/>
                    <a:pt x="4679" y="688"/>
                    <a:pt x="4679" y="688"/>
                  </a:cubicBezTo>
                  <a:cubicBezTo>
                    <a:pt x="4679" y="688"/>
                    <a:pt x="4976" y="619"/>
                    <a:pt x="5433" y="551"/>
                  </a:cubicBezTo>
                  <a:cubicBezTo>
                    <a:pt x="5889" y="437"/>
                    <a:pt x="6528" y="391"/>
                    <a:pt x="7167" y="322"/>
                  </a:cubicBezTo>
                  <a:cubicBezTo>
                    <a:pt x="8423" y="231"/>
                    <a:pt x="9701" y="300"/>
                    <a:pt x="9701" y="231"/>
                  </a:cubicBezTo>
                  <a:cubicBezTo>
                    <a:pt x="9722" y="167"/>
                    <a:pt x="8590" y="1"/>
                    <a:pt x="73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1"/>
            <p:cNvSpPr/>
            <p:nvPr/>
          </p:nvSpPr>
          <p:spPr>
            <a:xfrm>
              <a:off x="6192875" y="2703225"/>
              <a:ext cx="316525" cy="253225"/>
            </a:xfrm>
            <a:custGeom>
              <a:avLst/>
              <a:gdLst/>
              <a:ahLst/>
              <a:cxnLst/>
              <a:rect l="l" t="t" r="r" b="b"/>
              <a:pathLst>
                <a:path w="12661" h="10129" extrusionOk="0">
                  <a:moveTo>
                    <a:pt x="5096" y="1"/>
                  </a:moveTo>
                  <a:cubicBezTo>
                    <a:pt x="2012" y="1"/>
                    <a:pt x="339" y="2711"/>
                    <a:pt x="197" y="3740"/>
                  </a:cubicBezTo>
                  <a:cubicBezTo>
                    <a:pt x="1" y="5254"/>
                    <a:pt x="1634" y="7311"/>
                    <a:pt x="3200" y="7311"/>
                  </a:cubicBezTo>
                  <a:cubicBezTo>
                    <a:pt x="3451" y="7311"/>
                    <a:pt x="3701" y="7258"/>
                    <a:pt x="3941" y="7141"/>
                  </a:cubicBezTo>
                  <a:cubicBezTo>
                    <a:pt x="3941" y="7141"/>
                    <a:pt x="5082" y="8967"/>
                    <a:pt x="6954" y="9743"/>
                  </a:cubicBezTo>
                  <a:cubicBezTo>
                    <a:pt x="7583" y="10007"/>
                    <a:pt x="8213" y="10129"/>
                    <a:pt x="8768" y="10129"/>
                  </a:cubicBezTo>
                  <a:cubicBezTo>
                    <a:pt x="9842" y="10129"/>
                    <a:pt x="10636" y="9674"/>
                    <a:pt x="10606" y="8921"/>
                  </a:cubicBezTo>
                  <a:cubicBezTo>
                    <a:pt x="10606" y="8921"/>
                    <a:pt x="12660" y="2987"/>
                    <a:pt x="8095" y="773"/>
                  </a:cubicBezTo>
                  <a:cubicBezTo>
                    <a:pt x="6981" y="223"/>
                    <a:pt x="5980" y="1"/>
                    <a:pt x="5096" y="1"/>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1"/>
            <p:cNvSpPr/>
            <p:nvPr/>
          </p:nvSpPr>
          <p:spPr>
            <a:xfrm>
              <a:off x="6192875" y="2740800"/>
              <a:ext cx="290275" cy="215650"/>
            </a:xfrm>
            <a:custGeom>
              <a:avLst/>
              <a:gdLst/>
              <a:ahLst/>
              <a:cxnLst/>
              <a:rect l="l" t="t" r="r" b="b"/>
              <a:pathLst>
                <a:path w="11611" h="8626" extrusionOk="0">
                  <a:moveTo>
                    <a:pt x="1544" y="0"/>
                  </a:moveTo>
                  <a:cubicBezTo>
                    <a:pt x="722" y="799"/>
                    <a:pt x="266" y="1735"/>
                    <a:pt x="197" y="2237"/>
                  </a:cubicBezTo>
                  <a:cubicBezTo>
                    <a:pt x="1" y="3751"/>
                    <a:pt x="1634" y="5808"/>
                    <a:pt x="3200" y="5808"/>
                  </a:cubicBezTo>
                  <a:cubicBezTo>
                    <a:pt x="3451" y="5808"/>
                    <a:pt x="3701" y="5755"/>
                    <a:pt x="3941" y="5638"/>
                  </a:cubicBezTo>
                  <a:cubicBezTo>
                    <a:pt x="3941" y="5638"/>
                    <a:pt x="5082" y="7464"/>
                    <a:pt x="6954" y="8240"/>
                  </a:cubicBezTo>
                  <a:cubicBezTo>
                    <a:pt x="7583" y="8504"/>
                    <a:pt x="8213" y="8626"/>
                    <a:pt x="8768" y="8626"/>
                  </a:cubicBezTo>
                  <a:cubicBezTo>
                    <a:pt x="9842" y="8626"/>
                    <a:pt x="10636" y="8171"/>
                    <a:pt x="10606" y="7418"/>
                  </a:cubicBezTo>
                  <a:cubicBezTo>
                    <a:pt x="10606" y="7418"/>
                    <a:pt x="11610" y="4497"/>
                    <a:pt x="10629" y="1986"/>
                  </a:cubicBezTo>
                  <a:lnTo>
                    <a:pt x="10629" y="1986"/>
                  </a:lnTo>
                  <a:cubicBezTo>
                    <a:pt x="10811" y="3538"/>
                    <a:pt x="10515" y="5547"/>
                    <a:pt x="9259" y="6368"/>
                  </a:cubicBezTo>
                  <a:cubicBezTo>
                    <a:pt x="8921" y="6595"/>
                    <a:pt x="8589" y="6690"/>
                    <a:pt x="8268" y="6690"/>
                  </a:cubicBezTo>
                  <a:cubicBezTo>
                    <a:pt x="6813" y="6690"/>
                    <a:pt x="5591" y="4740"/>
                    <a:pt x="5105" y="4291"/>
                  </a:cubicBezTo>
                  <a:cubicBezTo>
                    <a:pt x="4823" y="4041"/>
                    <a:pt x="4466" y="4005"/>
                    <a:pt x="3984" y="4005"/>
                  </a:cubicBezTo>
                  <a:cubicBezTo>
                    <a:pt x="3790" y="4005"/>
                    <a:pt x="3576" y="4011"/>
                    <a:pt x="3338" y="4011"/>
                  </a:cubicBezTo>
                  <a:cubicBezTo>
                    <a:pt x="2874" y="4011"/>
                    <a:pt x="2322" y="3989"/>
                    <a:pt x="1658" y="3858"/>
                  </a:cubicBezTo>
                  <a:cubicBezTo>
                    <a:pt x="449" y="3607"/>
                    <a:pt x="1065" y="1438"/>
                    <a:pt x="154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1"/>
            <p:cNvSpPr/>
            <p:nvPr/>
          </p:nvSpPr>
          <p:spPr>
            <a:xfrm>
              <a:off x="6202375" y="2711200"/>
              <a:ext cx="97025" cy="66800"/>
            </a:xfrm>
            <a:custGeom>
              <a:avLst/>
              <a:gdLst/>
              <a:ahLst/>
              <a:cxnLst/>
              <a:rect l="l" t="t" r="r" b="b"/>
              <a:pathLst>
                <a:path w="3881" h="2672" extrusionOk="0">
                  <a:moveTo>
                    <a:pt x="3732" y="1"/>
                  </a:moveTo>
                  <a:cubicBezTo>
                    <a:pt x="3512" y="1"/>
                    <a:pt x="3033" y="58"/>
                    <a:pt x="2579" y="226"/>
                  </a:cubicBezTo>
                  <a:cubicBezTo>
                    <a:pt x="1986" y="477"/>
                    <a:pt x="1484" y="842"/>
                    <a:pt x="1484" y="842"/>
                  </a:cubicBezTo>
                  <a:cubicBezTo>
                    <a:pt x="1484" y="842"/>
                    <a:pt x="1027" y="1253"/>
                    <a:pt x="662" y="1709"/>
                  </a:cubicBezTo>
                  <a:cubicBezTo>
                    <a:pt x="297" y="2166"/>
                    <a:pt x="0" y="2622"/>
                    <a:pt x="46" y="2668"/>
                  </a:cubicBezTo>
                  <a:cubicBezTo>
                    <a:pt x="49" y="2670"/>
                    <a:pt x="54" y="2671"/>
                    <a:pt x="59" y="2671"/>
                  </a:cubicBezTo>
                  <a:cubicBezTo>
                    <a:pt x="157" y="2671"/>
                    <a:pt x="547" y="2283"/>
                    <a:pt x="959" y="1915"/>
                  </a:cubicBezTo>
                  <a:cubicBezTo>
                    <a:pt x="1392" y="1527"/>
                    <a:pt x="1849" y="1184"/>
                    <a:pt x="1849" y="1184"/>
                  </a:cubicBezTo>
                  <a:cubicBezTo>
                    <a:pt x="1849" y="1184"/>
                    <a:pt x="2260" y="819"/>
                    <a:pt x="2762" y="522"/>
                  </a:cubicBezTo>
                  <a:cubicBezTo>
                    <a:pt x="3287" y="248"/>
                    <a:pt x="3880" y="89"/>
                    <a:pt x="3858" y="20"/>
                  </a:cubicBezTo>
                  <a:cubicBezTo>
                    <a:pt x="3858" y="8"/>
                    <a:pt x="3812" y="1"/>
                    <a:pt x="37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1"/>
            <p:cNvSpPr/>
            <p:nvPr/>
          </p:nvSpPr>
          <p:spPr>
            <a:xfrm>
              <a:off x="6196650" y="2743500"/>
              <a:ext cx="101025" cy="95475"/>
            </a:xfrm>
            <a:custGeom>
              <a:avLst/>
              <a:gdLst/>
              <a:ahLst/>
              <a:cxnLst/>
              <a:rect l="l" t="t" r="r" b="b"/>
              <a:pathLst>
                <a:path w="4041" h="3819" extrusionOk="0">
                  <a:moveTo>
                    <a:pt x="3324" y="1"/>
                  </a:moveTo>
                  <a:cubicBezTo>
                    <a:pt x="3029" y="1"/>
                    <a:pt x="2668" y="48"/>
                    <a:pt x="2306" y="143"/>
                  </a:cubicBezTo>
                  <a:cubicBezTo>
                    <a:pt x="1895" y="280"/>
                    <a:pt x="1507" y="463"/>
                    <a:pt x="1256" y="645"/>
                  </a:cubicBezTo>
                  <a:cubicBezTo>
                    <a:pt x="1119" y="737"/>
                    <a:pt x="1028" y="828"/>
                    <a:pt x="937" y="874"/>
                  </a:cubicBezTo>
                  <a:cubicBezTo>
                    <a:pt x="868" y="942"/>
                    <a:pt x="845" y="965"/>
                    <a:pt x="845" y="965"/>
                  </a:cubicBezTo>
                  <a:cubicBezTo>
                    <a:pt x="845" y="965"/>
                    <a:pt x="800" y="1011"/>
                    <a:pt x="754" y="1079"/>
                  </a:cubicBezTo>
                  <a:cubicBezTo>
                    <a:pt x="686" y="1148"/>
                    <a:pt x="594" y="1239"/>
                    <a:pt x="526" y="1376"/>
                  </a:cubicBezTo>
                  <a:cubicBezTo>
                    <a:pt x="343" y="1604"/>
                    <a:pt x="183" y="1969"/>
                    <a:pt x="92" y="2357"/>
                  </a:cubicBezTo>
                  <a:cubicBezTo>
                    <a:pt x="1" y="2723"/>
                    <a:pt x="46" y="3111"/>
                    <a:pt x="92" y="3385"/>
                  </a:cubicBezTo>
                  <a:cubicBezTo>
                    <a:pt x="161" y="3658"/>
                    <a:pt x="252" y="3818"/>
                    <a:pt x="275" y="3818"/>
                  </a:cubicBezTo>
                  <a:cubicBezTo>
                    <a:pt x="320" y="3818"/>
                    <a:pt x="298" y="3636"/>
                    <a:pt x="298" y="3362"/>
                  </a:cubicBezTo>
                  <a:cubicBezTo>
                    <a:pt x="320" y="3111"/>
                    <a:pt x="343" y="2745"/>
                    <a:pt x="457" y="2426"/>
                  </a:cubicBezTo>
                  <a:cubicBezTo>
                    <a:pt x="594" y="2106"/>
                    <a:pt x="754" y="1810"/>
                    <a:pt x="937" y="1604"/>
                  </a:cubicBezTo>
                  <a:cubicBezTo>
                    <a:pt x="1005" y="1490"/>
                    <a:pt x="1096" y="1422"/>
                    <a:pt x="1165" y="1353"/>
                  </a:cubicBezTo>
                  <a:cubicBezTo>
                    <a:pt x="1211" y="1307"/>
                    <a:pt x="1233" y="1285"/>
                    <a:pt x="1233" y="1285"/>
                  </a:cubicBezTo>
                  <a:cubicBezTo>
                    <a:pt x="1233" y="1285"/>
                    <a:pt x="1279" y="1239"/>
                    <a:pt x="1325" y="1193"/>
                  </a:cubicBezTo>
                  <a:cubicBezTo>
                    <a:pt x="1393" y="1148"/>
                    <a:pt x="1462" y="1056"/>
                    <a:pt x="1576" y="965"/>
                  </a:cubicBezTo>
                  <a:cubicBezTo>
                    <a:pt x="1781" y="805"/>
                    <a:pt x="2101" y="600"/>
                    <a:pt x="2466" y="440"/>
                  </a:cubicBezTo>
                  <a:cubicBezTo>
                    <a:pt x="2808" y="303"/>
                    <a:pt x="3196" y="212"/>
                    <a:pt x="3516" y="189"/>
                  </a:cubicBezTo>
                  <a:cubicBezTo>
                    <a:pt x="3813" y="166"/>
                    <a:pt x="4018" y="166"/>
                    <a:pt x="4018" y="120"/>
                  </a:cubicBezTo>
                  <a:cubicBezTo>
                    <a:pt x="4041" y="98"/>
                    <a:pt x="3835" y="29"/>
                    <a:pt x="3493" y="6"/>
                  </a:cubicBezTo>
                  <a:cubicBezTo>
                    <a:pt x="3440" y="3"/>
                    <a:pt x="3383" y="1"/>
                    <a:pt x="33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1"/>
            <p:cNvSpPr/>
            <p:nvPr/>
          </p:nvSpPr>
          <p:spPr>
            <a:xfrm>
              <a:off x="6210925" y="2796625"/>
              <a:ext cx="83900" cy="98825"/>
            </a:xfrm>
            <a:custGeom>
              <a:avLst/>
              <a:gdLst/>
              <a:ahLst/>
              <a:cxnLst/>
              <a:rect l="l" t="t" r="r" b="b"/>
              <a:pathLst>
                <a:path w="3356" h="3953" extrusionOk="0">
                  <a:moveTo>
                    <a:pt x="2139" y="0"/>
                  </a:moveTo>
                  <a:cubicBezTo>
                    <a:pt x="2098" y="0"/>
                    <a:pt x="2054" y="2"/>
                    <a:pt x="2009" y="4"/>
                  </a:cubicBezTo>
                  <a:cubicBezTo>
                    <a:pt x="1575" y="27"/>
                    <a:pt x="1028" y="255"/>
                    <a:pt x="640" y="598"/>
                  </a:cubicBezTo>
                  <a:cubicBezTo>
                    <a:pt x="229" y="963"/>
                    <a:pt x="0" y="1465"/>
                    <a:pt x="0" y="1853"/>
                  </a:cubicBezTo>
                  <a:cubicBezTo>
                    <a:pt x="0" y="2058"/>
                    <a:pt x="46" y="2218"/>
                    <a:pt x="69" y="2332"/>
                  </a:cubicBezTo>
                  <a:cubicBezTo>
                    <a:pt x="115" y="2446"/>
                    <a:pt x="137" y="2515"/>
                    <a:pt x="137" y="2515"/>
                  </a:cubicBezTo>
                  <a:cubicBezTo>
                    <a:pt x="137" y="2515"/>
                    <a:pt x="160" y="2561"/>
                    <a:pt x="229" y="2675"/>
                  </a:cubicBezTo>
                  <a:cubicBezTo>
                    <a:pt x="297" y="2766"/>
                    <a:pt x="389" y="2903"/>
                    <a:pt x="548" y="3040"/>
                  </a:cubicBezTo>
                  <a:cubicBezTo>
                    <a:pt x="822" y="3337"/>
                    <a:pt x="1324" y="3633"/>
                    <a:pt x="1849" y="3793"/>
                  </a:cubicBezTo>
                  <a:cubicBezTo>
                    <a:pt x="2100" y="3884"/>
                    <a:pt x="2374" y="3953"/>
                    <a:pt x="2671" y="3953"/>
                  </a:cubicBezTo>
                  <a:cubicBezTo>
                    <a:pt x="2808" y="3953"/>
                    <a:pt x="2968" y="3930"/>
                    <a:pt x="3082" y="3862"/>
                  </a:cubicBezTo>
                  <a:cubicBezTo>
                    <a:pt x="3150" y="3839"/>
                    <a:pt x="3196" y="3793"/>
                    <a:pt x="3242" y="3747"/>
                  </a:cubicBezTo>
                  <a:cubicBezTo>
                    <a:pt x="3264" y="3702"/>
                    <a:pt x="3287" y="3633"/>
                    <a:pt x="3310" y="3588"/>
                  </a:cubicBezTo>
                  <a:cubicBezTo>
                    <a:pt x="3356" y="3382"/>
                    <a:pt x="3310" y="3245"/>
                    <a:pt x="3287" y="3131"/>
                  </a:cubicBezTo>
                  <a:cubicBezTo>
                    <a:pt x="3242" y="3040"/>
                    <a:pt x="3219" y="2994"/>
                    <a:pt x="3196" y="2994"/>
                  </a:cubicBezTo>
                  <a:cubicBezTo>
                    <a:pt x="3150" y="2994"/>
                    <a:pt x="3219" y="3245"/>
                    <a:pt x="3128" y="3542"/>
                  </a:cubicBezTo>
                  <a:cubicBezTo>
                    <a:pt x="3080" y="3657"/>
                    <a:pt x="2947" y="3704"/>
                    <a:pt x="2777" y="3704"/>
                  </a:cubicBezTo>
                  <a:cubicBezTo>
                    <a:pt x="2542" y="3704"/>
                    <a:pt x="2238" y="3615"/>
                    <a:pt x="1986" y="3496"/>
                  </a:cubicBezTo>
                  <a:cubicBezTo>
                    <a:pt x="1530" y="3314"/>
                    <a:pt x="1142" y="3017"/>
                    <a:pt x="913" y="2766"/>
                  </a:cubicBezTo>
                  <a:cubicBezTo>
                    <a:pt x="799" y="2652"/>
                    <a:pt x="754" y="2538"/>
                    <a:pt x="685" y="2469"/>
                  </a:cubicBezTo>
                  <a:cubicBezTo>
                    <a:pt x="640" y="2378"/>
                    <a:pt x="640" y="2332"/>
                    <a:pt x="640" y="2332"/>
                  </a:cubicBezTo>
                  <a:cubicBezTo>
                    <a:pt x="640" y="2332"/>
                    <a:pt x="617" y="2287"/>
                    <a:pt x="571" y="2218"/>
                  </a:cubicBezTo>
                  <a:cubicBezTo>
                    <a:pt x="548" y="2127"/>
                    <a:pt x="503" y="2013"/>
                    <a:pt x="503" y="1853"/>
                  </a:cubicBezTo>
                  <a:cubicBezTo>
                    <a:pt x="457" y="1579"/>
                    <a:pt x="617" y="1145"/>
                    <a:pt x="913" y="826"/>
                  </a:cubicBezTo>
                  <a:cubicBezTo>
                    <a:pt x="1233" y="483"/>
                    <a:pt x="1667" y="255"/>
                    <a:pt x="2032" y="187"/>
                  </a:cubicBezTo>
                  <a:cubicBezTo>
                    <a:pt x="2420" y="118"/>
                    <a:pt x="2694" y="141"/>
                    <a:pt x="2694" y="95"/>
                  </a:cubicBezTo>
                  <a:cubicBezTo>
                    <a:pt x="2694" y="75"/>
                    <a:pt x="2477" y="0"/>
                    <a:pt x="21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1"/>
            <p:cNvSpPr/>
            <p:nvPr/>
          </p:nvSpPr>
          <p:spPr>
            <a:xfrm>
              <a:off x="6253150" y="2847500"/>
              <a:ext cx="43975" cy="12925"/>
            </a:xfrm>
            <a:custGeom>
              <a:avLst/>
              <a:gdLst/>
              <a:ahLst/>
              <a:cxnLst/>
              <a:rect l="l" t="t" r="r" b="b"/>
              <a:pathLst>
                <a:path w="1759" h="517" extrusionOk="0">
                  <a:moveTo>
                    <a:pt x="822" y="1"/>
                  </a:moveTo>
                  <a:cubicBezTo>
                    <a:pt x="822" y="1"/>
                    <a:pt x="571" y="69"/>
                    <a:pt x="366" y="183"/>
                  </a:cubicBezTo>
                  <a:cubicBezTo>
                    <a:pt x="160" y="274"/>
                    <a:pt x="1" y="434"/>
                    <a:pt x="46" y="480"/>
                  </a:cubicBezTo>
                  <a:cubicBezTo>
                    <a:pt x="55" y="507"/>
                    <a:pt x="96" y="516"/>
                    <a:pt x="154" y="516"/>
                  </a:cubicBezTo>
                  <a:cubicBezTo>
                    <a:pt x="245" y="516"/>
                    <a:pt x="378" y="494"/>
                    <a:pt x="503" y="480"/>
                  </a:cubicBezTo>
                  <a:cubicBezTo>
                    <a:pt x="731" y="457"/>
                    <a:pt x="914" y="457"/>
                    <a:pt x="914" y="457"/>
                  </a:cubicBezTo>
                  <a:cubicBezTo>
                    <a:pt x="914" y="457"/>
                    <a:pt x="1073" y="411"/>
                    <a:pt x="1256" y="411"/>
                  </a:cubicBezTo>
                  <a:cubicBezTo>
                    <a:pt x="1277" y="409"/>
                    <a:pt x="1298" y="408"/>
                    <a:pt x="1319" y="408"/>
                  </a:cubicBezTo>
                  <a:cubicBezTo>
                    <a:pt x="1445" y="408"/>
                    <a:pt x="1572" y="447"/>
                    <a:pt x="1643" y="447"/>
                  </a:cubicBezTo>
                  <a:cubicBezTo>
                    <a:pt x="1664" y="447"/>
                    <a:pt x="1680" y="444"/>
                    <a:pt x="1690" y="434"/>
                  </a:cubicBezTo>
                  <a:cubicBezTo>
                    <a:pt x="1758" y="389"/>
                    <a:pt x="1621" y="206"/>
                    <a:pt x="1370" y="92"/>
                  </a:cubicBezTo>
                  <a:cubicBezTo>
                    <a:pt x="1096" y="1"/>
                    <a:pt x="822" y="1"/>
                    <a:pt x="8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1"/>
            <p:cNvSpPr/>
            <p:nvPr/>
          </p:nvSpPr>
          <p:spPr>
            <a:xfrm>
              <a:off x="6280550" y="2855500"/>
              <a:ext cx="88475" cy="82275"/>
            </a:xfrm>
            <a:custGeom>
              <a:avLst/>
              <a:gdLst/>
              <a:ahLst/>
              <a:cxnLst/>
              <a:rect l="l" t="t" r="r" b="b"/>
              <a:pathLst>
                <a:path w="3539" h="3291" extrusionOk="0">
                  <a:moveTo>
                    <a:pt x="91" y="0"/>
                  </a:moveTo>
                  <a:cubicBezTo>
                    <a:pt x="0" y="0"/>
                    <a:pt x="23" y="616"/>
                    <a:pt x="320" y="1210"/>
                  </a:cubicBezTo>
                  <a:cubicBezTo>
                    <a:pt x="548" y="1780"/>
                    <a:pt x="1004" y="2283"/>
                    <a:pt x="1004" y="2283"/>
                  </a:cubicBezTo>
                  <a:cubicBezTo>
                    <a:pt x="1004" y="2283"/>
                    <a:pt x="1119" y="2397"/>
                    <a:pt x="1324" y="2557"/>
                  </a:cubicBezTo>
                  <a:cubicBezTo>
                    <a:pt x="1529" y="2716"/>
                    <a:pt x="1803" y="2922"/>
                    <a:pt x="2123" y="3059"/>
                  </a:cubicBezTo>
                  <a:cubicBezTo>
                    <a:pt x="2430" y="3202"/>
                    <a:pt x="2756" y="3290"/>
                    <a:pt x="3018" y="3290"/>
                  </a:cubicBezTo>
                  <a:cubicBezTo>
                    <a:pt x="3048" y="3290"/>
                    <a:pt x="3076" y="3289"/>
                    <a:pt x="3104" y="3287"/>
                  </a:cubicBezTo>
                  <a:cubicBezTo>
                    <a:pt x="3378" y="3287"/>
                    <a:pt x="3538" y="3241"/>
                    <a:pt x="3538" y="3218"/>
                  </a:cubicBezTo>
                  <a:cubicBezTo>
                    <a:pt x="3538" y="3173"/>
                    <a:pt x="3355" y="3173"/>
                    <a:pt x="3127" y="3127"/>
                  </a:cubicBezTo>
                  <a:cubicBezTo>
                    <a:pt x="2876" y="3082"/>
                    <a:pt x="2602" y="2945"/>
                    <a:pt x="2328" y="2785"/>
                  </a:cubicBezTo>
                  <a:cubicBezTo>
                    <a:pt x="2054" y="2625"/>
                    <a:pt x="1826" y="2420"/>
                    <a:pt x="1666" y="2260"/>
                  </a:cubicBezTo>
                  <a:cubicBezTo>
                    <a:pt x="1507" y="2100"/>
                    <a:pt x="1415" y="1986"/>
                    <a:pt x="1415" y="1986"/>
                  </a:cubicBezTo>
                  <a:cubicBezTo>
                    <a:pt x="1415" y="1986"/>
                    <a:pt x="982" y="1575"/>
                    <a:pt x="662" y="1073"/>
                  </a:cubicBezTo>
                  <a:cubicBezTo>
                    <a:pt x="297" y="571"/>
                    <a:pt x="160" y="0"/>
                    <a:pt x="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1"/>
            <p:cNvSpPr/>
            <p:nvPr/>
          </p:nvSpPr>
          <p:spPr>
            <a:xfrm>
              <a:off x="6428900" y="2763000"/>
              <a:ext cx="47400" cy="175475"/>
            </a:xfrm>
            <a:custGeom>
              <a:avLst/>
              <a:gdLst/>
              <a:ahLst/>
              <a:cxnLst/>
              <a:rect l="l" t="t" r="r" b="b"/>
              <a:pathLst>
                <a:path w="1896" h="7019" extrusionOk="0">
                  <a:moveTo>
                    <a:pt x="600" y="1"/>
                  </a:moveTo>
                  <a:cubicBezTo>
                    <a:pt x="597" y="1"/>
                    <a:pt x="595" y="1"/>
                    <a:pt x="594" y="2"/>
                  </a:cubicBezTo>
                  <a:cubicBezTo>
                    <a:pt x="549" y="25"/>
                    <a:pt x="686" y="231"/>
                    <a:pt x="822" y="573"/>
                  </a:cubicBezTo>
                  <a:cubicBezTo>
                    <a:pt x="959" y="893"/>
                    <a:pt x="1096" y="1349"/>
                    <a:pt x="1188" y="1806"/>
                  </a:cubicBezTo>
                  <a:cubicBezTo>
                    <a:pt x="1302" y="2262"/>
                    <a:pt x="1347" y="2719"/>
                    <a:pt x="1347" y="3061"/>
                  </a:cubicBezTo>
                  <a:cubicBezTo>
                    <a:pt x="1370" y="3244"/>
                    <a:pt x="1347" y="3381"/>
                    <a:pt x="1347" y="3495"/>
                  </a:cubicBezTo>
                  <a:cubicBezTo>
                    <a:pt x="1347" y="3586"/>
                    <a:pt x="1347" y="3654"/>
                    <a:pt x="1347" y="3654"/>
                  </a:cubicBezTo>
                  <a:cubicBezTo>
                    <a:pt x="1347" y="3654"/>
                    <a:pt x="1347" y="3700"/>
                    <a:pt x="1347" y="3814"/>
                  </a:cubicBezTo>
                  <a:cubicBezTo>
                    <a:pt x="1347" y="3906"/>
                    <a:pt x="1347" y="4042"/>
                    <a:pt x="1347" y="4225"/>
                  </a:cubicBezTo>
                  <a:cubicBezTo>
                    <a:pt x="1302" y="4567"/>
                    <a:pt x="1256" y="5024"/>
                    <a:pt x="1096" y="5458"/>
                  </a:cubicBezTo>
                  <a:cubicBezTo>
                    <a:pt x="937" y="5891"/>
                    <a:pt x="708" y="6302"/>
                    <a:pt x="434" y="6553"/>
                  </a:cubicBezTo>
                  <a:cubicBezTo>
                    <a:pt x="343" y="6713"/>
                    <a:pt x="206" y="6804"/>
                    <a:pt x="115" y="6873"/>
                  </a:cubicBezTo>
                  <a:cubicBezTo>
                    <a:pt x="46" y="6964"/>
                    <a:pt x="1" y="7010"/>
                    <a:pt x="1" y="7010"/>
                  </a:cubicBezTo>
                  <a:cubicBezTo>
                    <a:pt x="6" y="7015"/>
                    <a:pt x="15" y="7018"/>
                    <a:pt x="26" y="7018"/>
                  </a:cubicBezTo>
                  <a:cubicBezTo>
                    <a:pt x="59" y="7018"/>
                    <a:pt x="115" y="6993"/>
                    <a:pt x="183" y="6941"/>
                  </a:cubicBezTo>
                  <a:cubicBezTo>
                    <a:pt x="297" y="6896"/>
                    <a:pt x="457" y="6827"/>
                    <a:pt x="594" y="6690"/>
                  </a:cubicBezTo>
                  <a:cubicBezTo>
                    <a:pt x="937" y="6439"/>
                    <a:pt x="1233" y="6028"/>
                    <a:pt x="1439" y="5572"/>
                  </a:cubicBezTo>
                  <a:cubicBezTo>
                    <a:pt x="1667" y="5115"/>
                    <a:pt x="1758" y="4636"/>
                    <a:pt x="1827" y="4271"/>
                  </a:cubicBezTo>
                  <a:cubicBezTo>
                    <a:pt x="1850" y="4088"/>
                    <a:pt x="1872" y="3928"/>
                    <a:pt x="1872" y="3814"/>
                  </a:cubicBezTo>
                  <a:cubicBezTo>
                    <a:pt x="1895" y="3723"/>
                    <a:pt x="1895" y="3654"/>
                    <a:pt x="1895" y="3654"/>
                  </a:cubicBezTo>
                  <a:cubicBezTo>
                    <a:pt x="1895" y="3654"/>
                    <a:pt x="1895" y="3586"/>
                    <a:pt x="1872" y="3495"/>
                  </a:cubicBezTo>
                  <a:cubicBezTo>
                    <a:pt x="1872" y="3381"/>
                    <a:pt x="1872" y="3221"/>
                    <a:pt x="1850" y="3038"/>
                  </a:cubicBezTo>
                  <a:cubicBezTo>
                    <a:pt x="1804" y="2696"/>
                    <a:pt x="1713" y="2194"/>
                    <a:pt x="1553" y="1737"/>
                  </a:cubicBezTo>
                  <a:cubicBezTo>
                    <a:pt x="1416" y="1258"/>
                    <a:pt x="1210" y="801"/>
                    <a:pt x="1005" y="505"/>
                  </a:cubicBezTo>
                  <a:cubicBezTo>
                    <a:pt x="811" y="181"/>
                    <a:pt x="638" y="1"/>
                    <a:pt x="6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1"/>
            <p:cNvSpPr/>
            <p:nvPr/>
          </p:nvSpPr>
          <p:spPr>
            <a:xfrm>
              <a:off x="6454575" y="2897725"/>
              <a:ext cx="18300" cy="39650"/>
            </a:xfrm>
            <a:custGeom>
              <a:avLst/>
              <a:gdLst/>
              <a:ahLst/>
              <a:cxnLst/>
              <a:rect l="l" t="t" r="r" b="b"/>
              <a:pathLst>
                <a:path w="732" h="1586" extrusionOk="0">
                  <a:moveTo>
                    <a:pt x="412" y="0"/>
                  </a:moveTo>
                  <a:cubicBezTo>
                    <a:pt x="320" y="23"/>
                    <a:pt x="320" y="228"/>
                    <a:pt x="298" y="434"/>
                  </a:cubicBezTo>
                  <a:cubicBezTo>
                    <a:pt x="252" y="639"/>
                    <a:pt x="206" y="799"/>
                    <a:pt x="206" y="799"/>
                  </a:cubicBezTo>
                  <a:cubicBezTo>
                    <a:pt x="206" y="799"/>
                    <a:pt x="206" y="982"/>
                    <a:pt x="161" y="1164"/>
                  </a:cubicBezTo>
                  <a:cubicBezTo>
                    <a:pt x="115" y="1347"/>
                    <a:pt x="1" y="1529"/>
                    <a:pt x="47" y="1575"/>
                  </a:cubicBezTo>
                  <a:cubicBezTo>
                    <a:pt x="57" y="1582"/>
                    <a:pt x="70" y="1585"/>
                    <a:pt x="85" y="1585"/>
                  </a:cubicBezTo>
                  <a:cubicBezTo>
                    <a:pt x="175" y="1585"/>
                    <a:pt x="347" y="1476"/>
                    <a:pt x="503" y="1301"/>
                  </a:cubicBezTo>
                  <a:cubicBezTo>
                    <a:pt x="663" y="1119"/>
                    <a:pt x="731" y="868"/>
                    <a:pt x="731" y="868"/>
                  </a:cubicBezTo>
                  <a:cubicBezTo>
                    <a:pt x="731" y="868"/>
                    <a:pt x="731" y="639"/>
                    <a:pt x="663" y="411"/>
                  </a:cubicBezTo>
                  <a:cubicBezTo>
                    <a:pt x="594" y="183"/>
                    <a:pt x="480" y="0"/>
                    <a:pt x="4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1"/>
            <p:cNvSpPr/>
            <p:nvPr/>
          </p:nvSpPr>
          <p:spPr>
            <a:xfrm>
              <a:off x="6545875" y="1840825"/>
              <a:ext cx="539125" cy="240750"/>
            </a:xfrm>
            <a:custGeom>
              <a:avLst/>
              <a:gdLst/>
              <a:ahLst/>
              <a:cxnLst/>
              <a:rect l="l" t="t" r="r" b="b"/>
              <a:pathLst>
                <a:path w="21565" h="9630" extrusionOk="0">
                  <a:moveTo>
                    <a:pt x="13057" y="0"/>
                  </a:moveTo>
                  <a:cubicBezTo>
                    <a:pt x="13040" y="0"/>
                    <a:pt x="13025" y="2"/>
                    <a:pt x="13011" y="4"/>
                  </a:cubicBezTo>
                  <a:cubicBezTo>
                    <a:pt x="1" y="2035"/>
                    <a:pt x="11893" y="8928"/>
                    <a:pt x="14952" y="9476"/>
                  </a:cubicBezTo>
                  <a:cubicBezTo>
                    <a:pt x="15505" y="9579"/>
                    <a:pt x="16050" y="9630"/>
                    <a:pt x="16572" y="9630"/>
                  </a:cubicBezTo>
                  <a:cubicBezTo>
                    <a:pt x="18956" y="9630"/>
                    <a:pt x="20883" y="8569"/>
                    <a:pt x="21183" y="6509"/>
                  </a:cubicBezTo>
                  <a:cubicBezTo>
                    <a:pt x="21565" y="4039"/>
                    <a:pt x="14082" y="0"/>
                    <a:pt x="130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1"/>
            <p:cNvSpPr/>
            <p:nvPr/>
          </p:nvSpPr>
          <p:spPr>
            <a:xfrm>
              <a:off x="6651450" y="1865950"/>
              <a:ext cx="377650" cy="215725"/>
            </a:xfrm>
            <a:custGeom>
              <a:avLst/>
              <a:gdLst/>
              <a:ahLst/>
              <a:cxnLst/>
              <a:rect l="l" t="t" r="r" b="b"/>
              <a:pathLst>
                <a:path w="15106" h="8629" extrusionOk="0">
                  <a:moveTo>
                    <a:pt x="6589" y="1"/>
                  </a:moveTo>
                  <a:cubicBezTo>
                    <a:pt x="6575" y="1"/>
                    <a:pt x="6563" y="2"/>
                    <a:pt x="6551" y="3"/>
                  </a:cubicBezTo>
                  <a:cubicBezTo>
                    <a:pt x="5479" y="186"/>
                    <a:pt x="4566" y="391"/>
                    <a:pt x="3812" y="619"/>
                  </a:cubicBezTo>
                  <a:cubicBezTo>
                    <a:pt x="1" y="3427"/>
                    <a:pt x="8241" y="8038"/>
                    <a:pt x="10729" y="8471"/>
                  </a:cubicBezTo>
                  <a:cubicBezTo>
                    <a:pt x="11269" y="8577"/>
                    <a:pt x="11797" y="8628"/>
                    <a:pt x="12304" y="8628"/>
                  </a:cubicBezTo>
                  <a:cubicBezTo>
                    <a:pt x="12782" y="8628"/>
                    <a:pt x="13241" y="8583"/>
                    <a:pt x="13673" y="8494"/>
                  </a:cubicBezTo>
                  <a:cubicBezTo>
                    <a:pt x="14244" y="7992"/>
                    <a:pt x="14609" y="7353"/>
                    <a:pt x="14746" y="6531"/>
                  </a:cubicBezTo>
                  <a:cubicBezTo>
                    <a:pt x="15106" y="4054"/>
                    <a:pt x="7582" y="1"/>
                    <a:pt x="6589"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1"/>
            <p:cNvSpPr/>
            <p:nvPr/>
          </p:nvSpPr>
          <p:spPr>
            <a:xfrm>
              <a:off x="6856875" y="1840625"/>
              <a:ext cx="221425" cy="235150"/>
            </a:xfrm>
            <a:custGeom>
              <a:avLst/>
              <a:gdLst/>
              <a:ahLst/>
              <a:cxnLst/>
              <a:rect l="l" t="t" r="r" b="b"/>
              <a:pathLst>
                <a:path w="8857" h="9406" extrusionOk="0">
                  <a:moveTo>
                    <a:pt x="47" y="0"/>
                  </a:moveTo>
                  <a:cubicBezTo>
                    <a:pt x="20" y="0"/>
                    <a:pt x="5" y="4"/>
                    <a:pt x="1" y="12"/>
                  </a:cubicBezTo>
                  <a:cubicBezTo>
                    <a:pt x="1" y="35"/>
                    <a:pt x="434" y="194"/>
                    <a:pt x="1074" y="468"/>
                  </a:cubicBezTo>
                  <a:cubicBezTo>
                    <a:pt x="1713" y="719"/>
                    <a:pt x="2534" y="1130"/>
                    <a:pt x="3310" y="1610"/>
                  </a:cubicBezTo>
                  <a:cubicBezTo>
                    <a:pt x="4109" y="2066"/>
                    <a:pt x="4840" y="2614"/>
                    <a:pt x="5365" y="3025"/>
                  </a:cubicBezTo>
                  <a:cubicBezTo>
                    <a:pt x="5639" y="3253"/>
                    <a:pt x="5844" y="3436"/>
                    <a:pt x="6004" y="3573"/>
                  </a:cubicBezTo>
                  <a:cubicBezTo>
                    <a:pt x="6141" y="3709"/>
                    <a:pt x="6232" y="3778"/>
                    <a:pt x="6232" y="3778"/>
                  </a:cubicBezTo>
                  <a:cubicBezTo>
                    <a:pt x="6232" y="3778"/>
                    <a:pt x="6323" y="3869"/>
                    <a:pt x="6483" y="3983"/>
                  </a:cubicBezTo>
                  <a:cubicBezTo>
                    <a:pt x="6620" y="4120"/>
                    <a:pt x="6848" y="4303"/>
                    <a:pt x="7099" y="4554"/>
                  </a:cubicBezTo>
                  <a:cubicBezTo>
                    <a:pt x="7350" y="4782"/>
                    <a:pt x="7624" y="5056"/>
                    <a:pt x="7898" y="5376"/>
                  </a:cubicBezTo>
                  <a:cubicBezTo>
                    <a:pt x="8149" y="5695"/>
                    <a:pt x="8400" y="6083"/>
                    <a:pt x="8469" y="6494"/>
                  </a:cubicBezTo>
                  <a:cubicBezTo>
                    <a:pt x="8515" y="6882"/>
                    <a:pt x="8355" y="7316"/>
                    <a:pt x="8172" y="7704"/>
                  </a:cubicBezTo>
                  <a:cubicBezTo>
                    <a:pt x="7990" y="8069"/>
                    <a:pt x="7784" y="8411"/>
                    <a:pt x="7556" y="8663"/>
                  </a:cubicBezTo>
                  <a:cubicBezTo>
                    <a:pt x="7350" y="8936"/>
                    <a:pt x="7145" y="9119"/>
                    <a:pt x="6985" y="9233"/>
                  </a:cubicBezTo>
                  <a:cubicBezTo>
                    <a:pt x="6803" y="9347"/>
                    <a:pt x="6711" y="9370"/>
                    <a:pt x="6711" y="9393"/>
                  </a:cubicBezTo>
                  <a:cubicBezTo>
                    <a:pt x="6711" y="9401"/>
                    <a:pt x="6724" y="9406"/>
                    <a:pt x="6749" y="9406"/>
                  </a:cubicBezTo>
                  <a:cubicBezTo>
                    <a:pt x="6798" y="9406"/>
                    <a:pt x="6894" y="9385"/>
                    <a:pt x="7031" y="9325"/>
                  </a:cubicBezTo>
                  <a:cubicBezTo>
                    <a:pt x="7214" y="9233"/>
                    <a:pt x="7465" y="9051"/>
                    <a:pt x="7716" y="8800"/>
                  </a:cubicBezTo>
                  <a:cubicBezTo>
                    <a:pt x="7967" y="8548"/>
                    <a:pt x="8218" y="8229"/>
                    <a:pt x="8446" y="7818"/>
                  </a:cubicBezTo>
                  <a:cubicBezTo>
                    <a:pt x="8560" y="7635"/>
                    <a:pt x="8652" y="7430"/>
                    <a:pt x="8720" y="7202"/>
                  </a:cubicBezTo>
                  <a:cubicBezTo>
                    <a:pt x="8811" y="6974"/>
                    <a:pt x="8857" y="6700"/>
                    <a:pt x="8834" y="6449"/>
                  </a:cubicBezTo>
                  <a:cubicBezTo>
                    <a:pt x="8766" y="5901"/>
                    <a:pt x="8492" y="5490"/>
                    <a:pt x="8241" y="5125"/>
                  </a:cubicBezTo>
                  <a:cubicBezTo>
                    <a:pt x="7967" y="4759"/>
                    <a:pt x="7693" y="4440"/>
                    <a:pt x="7442" y="4189"/>
                  </a:cubicBezTo>
                  <a:cubicBezTo>
                    <a:pt x="7191" y="3938"/>
                    <a:pt x="6962" y="3755"/>
                    <a:pt x="6826" y="3595"/>
                  </a:cubicBezTo>
                  <a:cubicBezTo>
                    <a:pt x="6666" y="3458"/>
                    <a:pt x="6574" y="3390"/>
                    <a:pt x="6574" y="3390"/>
                  </a:cubicBezTo>
                  <a:cubicBezTo>
                    <a:pt x="6574" y="3390"/>
                    <a:pt x="6483" y="3321"/>
                    <a:pt x="6346" y="3185"/>
                  </a:cubicBezTo>
                  <a:cubicBezTo>
                    <a:pt x="6186" y="3048"/>
                    <a:pt x="5958" y="2865"/>
                    <a:pt x="5684" y="2660"/>
                  </a:cubicBezTo>
                  <a:cubicBezTo>
                    <a:pt x="5114" y="2226"/>
                    <a:pt x="4338" y="1701"/>
                    <a:pt x="3493" y="1267"/>
                  </a:cubicBezTo>
                  <a:cubicBezTo>
                    <a:pt x="2671" y="856"/>
                    <a:pt x="1804" y="468"/>
                    <a:pt x="1142" y="286"/>
                  </a:cubicBezTo>
                  <a:cubicBezTo>
                    <a:pt x="590" y="95"/>
                    <a:pt x="181" y="0"/>
                    <a:pt x="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1"/>
            <p:cNvSpPr/>
            <p:nvPr/>
          </p:nvSpPr>
          <p:spPr>
            <a:xfrm>
              <a:off x="5677375" y="1724125"/>
              <a:ext cx="235875" cy="290875"/>
            </a:xfrm>
            <a:custGeom>
              <a:avLst/>
              <a:gdLst/>
              <a:ahLst/>
              <a:cxnLst/>
              <a:rect l="l" t="t" r="r" b="b"/>
              <a:pathLst>
                <a:path w="9435" h="11635" extrusionOk="0">
                  <a:moveTo>
                    <a:pt x="6144" y="0"/>
                  </a:moveTo>
                  <a:cubicBezTo>
                    <a:pt x="5702" y="0"/>
                    <a:pt x="5187" y="96"/>
                    <a:pt x="4589" y="335"/>
                  </a:cubicBezTo>
                  <a:cubicBezTo>
                    <a:pt x="1" y="2161"/>
                    <a:pt x="2922" y="10766"/>
                    <a:pt x="5319" y="11588"/>
                  </a:cubicBezTo>
                  <a:cubicBezTo>
                    <a:pt x="5415" y="11620"/>
                    <a:pt x="5509" y="11635"/>
                    <a:pt x="5602" y="11635"/>
                  </a:cubicBezTo>
                  <a:cubicBezTo>
                    <a:pt x="7851" y="11635"/>
                    <a:pt x="9434" y="2726"/>
                    <a:pt x="8492" y="1499"/>
                  </a:cubicBezTo>
                  <a:cubicBezTo>
                    <a:pt x="8492" y="1499"/>
                    <a:pt x="7895" y="0"/>
                    <a:pt x="6144"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1"/>
            <p:cNvSpPr/>
            <p:nvPr/>
          </p:nvSpPr>
          <p:spPr>
            <a:xfrm>
              <a:off x="5788650" y="1772675"/>
              <a:ext cx="93050" cy="183525"/>
            </a:xfrm>
            <a:custGeom>
              <a:avLst/>
              <a:gdLst/>
              <a:ahLst/>
              <a:cxnLst/>
              <a:rect l="l" t="t" r="r" b="b"/>
              <a:pathLst>
                <a:path w="3722" h="7341" extrusionOk="0">
                  <a:moveTo>
                    <a:pt x="731" y="3940"/>
                  </a:moveTo>
                  <a:cubicBezTo>
                    <a:pt x="710" y="3961"/>
                    <a:pt x="708" y="3982"/>
                    <a:pt x="708" y="3985"/>
                  </a:cubicBezTo>
                  <a:lnTo>
                    <a:pt x="708" y="3985"/>
                  </a:lnTo>
                  <a:cubicBezTo>
                    <a:pt x="718" y="3969"/>
                    <a:pt x="725" y="3954"/>
                    <a:pt x="731" y="3940"/>
                  </a:cubicBezTo>
                  <a:close/>
                  <a:moveTo>
                    <a:pt x="91" y="0"/>
                  </a:moveTo>
                  <a:cubicBezTo>
                    <a:pt x="62" y="0"/>
                    <a:pt x="46" y="5"/>
                    <a:pt x="46" y="14"/>
                  </a:cubicBezTo>
                  <a:cubicBezTo>
                    <a:pt x="1" y="59"/>
                    <a:pt x="389" y="173"/>
                    <a:pt x="845" y="493"/>
                  </a:cubicBezTo>
                  <a:cubicBezTo>
                    <a:pt x="1302" y="790"/>
                    <a:pt x="1827" y="1269"/>
                    <a:pt x="2169" y="1817"/>
                  </a:cubicBezTo>
                  <a:cubicBezTo>
                    <a:pt x="2512" y="2365"/>
                    <a:pt x="2717" y="2958"/>
                    <a:pt x="2763" y="3437"/>
                  </a:cubicBezTo>
                  <a:cubicBezTo>
                    <a:pt x="2779" y="3668"/>
                    <a:pt x="2772" y="3685"/>
                    <a:pt x="2766" y="3685"/>
                  </a:cubicBezTo>
                  <a:cubicBezTo>
                    <a:pt x="2766" y="3685"/>
                    <a:pt x="2765" y="3684"/>
                    <a:pt x="2764" y="3684"/>
                  </a:cubicBezTo>
                  <a:cubicBezTo>
                    <a:pt x="2763" y="3684"/>
                    <a:pt x="2763" y="3685"/>
                    <a:pt x="2763" y="3688"/>
                  </a:cubicBezTo>
                  <a:cubicBezTo>
                    <a:pt x="2740" y="3688"/>
                    <a:pt x="2740" y="3688"/>
                    <a:pt x="2717" y="3666"/>
                  </a:cubicBezTo>
                  <a:lnTo>
                    <a:pt x="2717" y="3666"/>
                  </a:lnTo>
                  <a:cubicBezTo>
                    <a:pt x="2717" y="3666"/>
                    <a:pt x="2728" y="3671"/>
                    <a:pt x="2731" y="3671"/>
                  </a:cubicBezTo>
                  <a:cubicBezTo>
                    <a:pt x="2734" y="3671"/>
                    <a:pt x="2728" y="3666"/>
                    <a:pt x="2694" y="3643"/>
                  </a:cubicBezTo>
                  <a:cubicBezTo>
                    <a:pt x="2648" y="3643"/>
                    <a:pt x="2648" y="3620"/>
                    <a:pt x="2626" y="3620"/>
                  </a:cubicBezTo>
                  <a:cubicBezTo>
                    <a:pt x="2603" y="3620"/>
                    <a:pt x="2512" y="3574"/>
                    <a:pt x="2466" y="3574"/>
                  </a:cubicBezTo>
                  <a:cubicBezTo>
                    <a:pt x="2260" y="3506"/>
                    <a:pt x="2215" y="3506"/>
                    <a:pt x="2215" y="3506"/>
                  </a:cubicBezTo>
                  <a:cubicBezTo>
                    <a:pt x="2215" y="3506"/>
                    <a:pt x="2146" y="3483"/>
                    <a:pt x="1872" y="3460"/>
                  </a:cubicBezTo>
                  <a:cubicBezTo>
                    <a:pt x="1851" y="3456"/>
                    <a:pt x="1827" y="3454"/>
                    <a:pt x="1799" y="3454"/>
                  </a:cubicBezTo>
                  <a:cubicBezTo>
                    <a:pt x="1675" y="3454"/>
                    <a:pt x="1488" y="3491"/>
                    <a:pt x="1302" y="3529"/>
                  </a:cubicBezTo>
                  <a:cubicBezTo>
                    <a:pt x="1188" y="3574"/>
                    <a:pt x="1074" y="3620"/>
                    <a:pt x="959" y="3688"/>
                  </a:cubicBezTo>
                  <a:cubicBezTo>
                    <a:pt x="868" y="3780"/>
                    <a:pt x="800" y="3871"/>
                    <a:pt x="708" y="3985"/>
                  </a:cubicBezTo>
                  <a:cubicBezTo>
                    <a:pt x="708" y="3985"/>
                    <a:pt x="708" y="3985"/>
                    <a:pt x="708" y="3985"/>
                  </a:cubicBezTo>
                  <a:lnTo>
                    <a:pt x="708" y="3985"/>
                  </a:lnTo>
                  <a:cubicBezTo>
                    <a:pt x="644" y="4097"/>
                    <a:pt x="511" y="4256"/>
                    <a:pt x="571" y="4556"/>
                  </a:cubicBezTo>
                  <a:cubicBezTo>
                    <a:pt x="663" y="4898"/>
                    <a:pt x="1074" y="5149"/>
                    <a:pt x="1347" y="5332"/>
                  </a:cubicBezTo>
                  <a:cubicBezTo>
                    <a:pt x="1667" y="5514"/>
                    <a:pt x="1941" y="5674"/>
                    <a:pt x="2078" y="5857"/>
                  </a:cubicBezTo>
                  <a:cubicBezTo>
                    <a:pt x="2260" y="6108"/>
                    <a:pt x="2352" y="6336"/>
                    <a:pt x="2306" y="6542"/>
                  </a:cubicBezTo>
                  <a:cubicBezTo>
                    <a:pt x="2260" y="6747"/>
                    <a:pt x="2032" y="6907"/>
                    <a:pt x="1758" y="6975"/>
                  </a:cubicBezTo>
                  <a:cubicBezTo>
                    <a:pt x="1650" y="7002"/>
                    <a:pt x="1535" y="7015"/>
                    <a:pt x="1421" y="7015"/>
                  </a:cubicBezTo>
                  <a:cubicBezTo>
                    <a:pt x="1247" y="7015"/>
                    <a:pt x="1075" y="6985"/>
                    <a:pt x="937" y="6930"/>
                  </a:cubicBezTo>
                  <a:cubicBezTo>
                    <a:pt x="480" y="6747"/>
                    <a:pt x="503" y="6405"/>
                    <a:pt x="412" y="6405"/>
                  </a:cubicBezTo>
                  <a:cubicBezTo>
                    <a:pt x="389" y="6405"/>
                    <a:pt x="366" y="6473"/>
                    <a:pt x="366" y="6610"/>
                  </a:cubicBezTo>
                  <a:cubicBezTo>
                    <a:pt x="389" y="6724"/>
                    <a:pt x="457" y="6952"/>
                    <a:pt x="777" y="7112"/>
                  </a:cubicBezTo>
                  <a:cubicBezTo>
                    <a:pt x="1007" y="7254"/>
                    <a:pt x="1319" y="7340"/>
                    <a:pt x="1650" y="7340"/>
                  </a:cubicBezTo>
                  <a:cubicBezTo>
                    <a:pt x="1746" y="7340"/>
                    <a:pt x="1843" y="7333"/>
                    <a:pt x="1941" y="7318"/>
                  </a:cubicBezTo>
                  <a:cubicBezTo>
                    <a:pt x="2375" y="7272"/>
                    <a:pt x="2785" y="7067"/>
                    <a:pt x="2945" y="6724"/>
                  </a:cubicBezTo>
                  <a:cubicBezTo>
                    <a:pt x="3082" y="6382"/>
                    <a:pt x="2968" y="6017"/>
                    <a:pt x="2785" y="5697"/>
                  </a:cubicBezTo>
                  <a:cubicBezTo>
                    <a:pt x="2557" y="5332"/>
                    <a:pt x="2146" y="5104"/>
                    <a:pt x="1895" y="4898"/>
                  </a:cubicBezTo>
                  <a:cubicBezTo>
                    <a:pt x="1621" y="4716"/>
                    <a:pt x="1507" y="4579"/>
                    <a:pt x="1530" y="4556"/>
                  </a:cubicBezTo>
                  <a:cubicBezTo>
                    <a:pt x="1507" y="4510"/>
                    <a:pt x="1599" y="4419"/>
                    <a:pt x="1621" y="4373"/>
                  </a:cubicBezTo>
                  <a:lnTo>
                    <a:pt x="1644" y="4373"/>
                  </a:lnTo>
                  <a:lnTo>
                    <a:pt x="1667" y="4328"/>
                  </a:lnTo>
                  <a:cubicBezTo>
                    <a:pt x="1758" y="4206"/>
                    <a:pt x="1829" y="4196"/>
                    <a:pt x="1887" y="4196"/>
                  </a:cubicBezTo>
                  <a:cubicBezTo>
                    <a:pt x="1898" y="4196"/>
                    <a:pt x="1909" y="4196"/>
                    <a:pt x="1920" y="4196"/>
                  </a:cubicBezTo>
                  <a:cubicBezTo>
                    <a:pt x="1935" y="4196"/>
                    <a:pt x="1950" y="4195"/>
                    <a:pt x="1964" y="4191"/>
                  </a:cubicBezTo>
                  <a:cubicBezTo>
                    <a:pt x="2009" y="4202"/>
                    <a:pt x="2032" y="4202"/>
                    <a:pt x="2046" y="4202"/>
                  </a:cubicBezTo>
                  <a:cubicBezTo>
                    <a:pt x="2061" y="4202"/>
                    <a:pt x="2066" y="4202"/>
                    <a:pt x="2078" y="4213"/>
                  </a:cubicBezTo>
                  <a:cubicBezTo>
                    <a:pt x="2078" y="4213"/>
                    <a:pt x="2101" y="4213"/>
                    <a:pt x="2192" y="4236"/>
                  </a:cubicBezTo>
                  <a:cubicBezTo>
                    <a:pt x="2215" y="4259"/>
                    <a:pt x="2215" y="4236"/>
                    <a:pt x="2283" y="4282"/>
                  </a:cubicBezTo>
                  <a:cubicBezTo>
                    <a:pt x="2375" y="4328"/>
                    <a:pt x="2466" y="4373"/>
                    <a:pt x="2557" y="4419"/>
                  </a:cubicBezTo>
                  <a:cubicBezTo>
                    <a:pt x="2626" y="4465"/>
                    <a:pt x="2671" y="4465"/>
                    <a:pt x="2740" y="4533"/>
                  </a:cubicBezTo>
                  <a:cubicBezTo>
                    <a:pt x="2831" y="4601"/>
                    <a:pt x="2922" y="4670"/>
                    <a:pt x="3014" y="4738"/>
                  </a:cubicBezTo>
                  <a:cubicBezTo>
                    <a:pt x="3173" y="4875"/>
                    <a:pt x="3379" y="5035"/>
                    <a:pt x="3584" y="5195"/>
                  </a:cubicBezTo>
                  <a:cubicBezTo>
                    <a:pt x="3607" y="5058"/>
                    <a:pt x="3630" y="4807"/>
                    <a:pt x="3676" y="4487"/>
                  </a:cubicBezTo>
                  <a:cubicBezTo>
                    <a:pt x="3698" y="4305"/>
                    <a:pt x="3721" y="4122"/>
                    <a:pt x="3721" y="3940"/>
                  </a:cubicBezTo>
                  <a:cubicBezTo>
                    <a:pt x="3698" y="3688"/>
                    <a:pt x="3698" y="3597"/>
                    <a:pt x="3653" y="3460"/>
                  </a:cubicBezTo>
                  <a:cubicBezTo>
                    <a:pt x="3539" y="2912"/>
                    <a:pt x="3219" y="2250"/>
                    <a:pt x="2740" y="1657"/>
                  </a:cubicBezTo>
                  <a:cubicBezTo>
                    <a:pt x="2283" y="1064"/>
                    <a:pt x="1621" y="561"/>
                    <a:pt x="1051" y="288"/>
                  </a:cubicBezTo>
                  <a:cubicBezTo>
                    <a:pt x="588" y="84"/>
                    <a:pt x="215" y="0"/>
                    <a:pt x="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1"/>
            <p:cNvSpPr/>
            <p:nvPr/>
          </p:nvSpPr>
          <p:spPr>
            <a:xfrm>
              <a:off x="5752700" y="1776725"/>
              <a:ext cx="140125" cy="178325"/>
            </a:xfrm>
            <a:custGeom>
              <a:avLst/>
              <a:gdLst/>
              <a:ahLst/>
              <a:cxnLst/>
              <a:rect l="l" t="t" r="r" b="b"/>
              <a:pathLst>
                <a:path w="5605" h="7133" extrusionOk="0">
                  <a:moveTo>
                    <a:pt x="1932" y="0"/>
                  </a:moveTo>
                  <a:cubicBezTo>
                    <a:pt x="1794" y="0"/>
                    <a:pt x="1652" y="25"/>
                    <a:pt x="1507" y="80"/>
                  </a:cubicBezTo>
                  <a:cubicBezTo>
                    <a:pt x="1" y="628"/>
                    <a:pt x="46" y="6517"/>
                    <a:pt x="2900" y="7087"/>
                  </a:cubicBezTo>
                  <a:cubicBezTo>
                    <a:pt x="3046" y="7118"/>
                    <a:pt x="3181" y="7132"/>
                    <a:pt x="3306" y="7132"/>
                  </a:cubicBezTo>
                  <a:cubicBezTo>
                    <a:pt x="5604" y="7132"/>
                    <a:pt x="4269" y="2203"/>
                    <a:pt x="4269" y="2203"/>
                  </a:cubicBezTo>
                  <a:cubicBezTo>
                    <a:pt x="4269" y="2203"/>
                    <a:pt x="3243" y="0"/>
                    <a:pt x="193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1"/>
            <p:cNvSpPr/>
            <p:nvPr/>
          </p:nvSpPr>
          <p:spPr>
            <a:xfrm>
              <a:off x="5703625" y="1364875"/>
              <a:ext cx="1270825" cy="1007800"/>
            </a:xfrm>
            <a:custGeom>
              <a:avLst/>
              <a:gdLst/>
              <a:ahLst/>
              <a:cxnLst/>
              <a:rect l="l" t="t" r="r" b="b"/>
              <a:pathLst>
                <a:path w="50833" h="40312" extrusionOk="0">
                  <a:moveTo>
                    <a:pt x="25582" y="0"/>
                  </a:moveTo>
                  <a:cubicBezTo>
                    <a:pt x="23131" y="0"/>
                    <a:pt x="20330" y="378"/>
                    <a:pt x="17234" y="1398"/>
                  </a:cubicBezTo>
                  <a:cubicBezTo>
                    <a:pt x="7145" y="4708"/>
                    <a:pt x="7647" y="13883"/>
                    <a:pt x="6871" y="20229"/>
                  </a:cubicBezTo>
                  <a:cubicBezTo>
                    <a:pt x="1" y="31459"/>
                    <a:pt x="8309" y="38717"/>
                    <a:pt x="17051" y="40064"/>
                  </a:cubicBezTo>
                  <a:cubicBezTo>
                    <a:pt x="18163" y="40233"/>
                    <a:pt x="19273" y="40312"/>
                    <a:pt x="20369" y="40312"/>
                  </a:cubicBezTo>
                  <a:cubicBezTo>
                    <a:pt x="28456" y="40312"/>
                    <a:pt x="35812" y="36021"/>
                    <a:pt x="37822" y="31961"/>
                  </a:cubicBezTo>
                  <a:cubicBezTo>
                    <a:pt x="37822" y="31961"/>
                    <a:pt x="38535" y="34530"/>
                    <a:pt x="41314" y="34530"/>
                  </a:cubicBezTo>
                  <a:cubicBezTo>
                    <a:pt x="41980" y="34530"/>
                    <a:pt x="42765" y="34382"/>
                    <a:pt x="43688" y="34015"/>
                  </a:cubicBezTo>
                  <a:cubicBezTo>
                    <a:pt x="47432" y="32554"/>
                    <a:pt x="50833" y="26597"/>
                    <a:pt x="48208" y="23972"/>
                  </a:cubicBezTo>
                  <a:cubicBezTo>
                    <a:pt x="47095" y="22852"/>
                    <a:pt x="45977" y="22486"/>
                    <a:pt x="44992" y="22486"/>
                  </a:cubicBezTo>
                  <a:cubicBezTo>
                    <a:pt x="43148" y="22486"/>
                    <a:pt x="41771" y="23767"/>
                    <a:pt x="41771" y="23767"/>
                  </a:cubicBezTo>
                  <a:cubicBezTo>
                    <a:pt x="41771" y="23767"/>
                    <a:pt x="48664" y="11076"/>
                    <a:pt x="36704" y="3064"/>
                  </a:cubicBezTo>
                  <a:cubicBezTo>
                    <a:pt x="36704" y="3064"/>
                    <a:pt x="32565" y="0"/>
                    <a:pt x="25582" y="0"/>
                  </a:cubicBezTo>
                  <a:close/>
                </a:path>
              </a:pathLst>
            </a:custGeom>
            <a:solidFill>
              <a:srgbClr val="EBB9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1"/>
            <p:cNvSpPr/>
            <p:nvPr/>
          </p:nvSpPr>
          <p:spPr>
            <a:xfrm>
              <a:off x="5703625" y="1497950"/>
              <a:ext cx="930725" cy="874800"/>
            </a:xfrm>
            <a:custGeom>
              <a:avLst/>
              <a:gdLst/>
              <a:ahLst/>
              <a:cxnLst/>
              <a:rect l="l" t="t" r="r" b="b"/>
              <a:pathLst>
                <a:path w="37229" h="34992" extrusionOk="0">
                  <a:moveTo>
                    <a:pt x="11025" y="1"/>
                  </a:moveTo>
                  <a:lnTo>
                    <a:pt x="11025" y="1"/>
                  </a:lnTo>
                  <a:cubicBezTo>
                    <a:pt x="7328" y="4269"/>
                    <a:pt x="7419" y="10318"/>
                    <a:pt x="6871" y="14906"/>
                  </a:cubicBezTo>
                  <a:cubicBezTo>
                    <a:pt x="1" y="26136"/>
                    <a:pt x="8309" y="33394"/>
                    <a:pt x="17051" y="34741"/>
                  </a:cubicBezTo>
                  <a:cubicBezTo>
                    <a:pt x="18167" y="34912"/>
                    <a:pt x="19280" y="34991"/>
                    <a:pt x="20379" y="34991"/>
                  </a:cubicBezTo>
                  <a:cubicBezTo>
                    <a:pt x="27806" y="34991"/>
                    <a:pt x="34604" y="31357"/>
                    <a:pt x="37229" y="27619"/>
                  </a:cubicBezTo>
                  <a:lnTo>
                    <a:pt x="37229" y="27619"/>
                  </a:lnTo>
                  <a:cubicBezTo>
                    <a:pt x="34222" y="31038"/>
                    <a:pt x="27918" y="34102"/>
                    <a:pt x="21095" y="34102"/>
                  </a:cubicBezTo>
                  <a:cubicBezTo>
                    <a:pt x="19993" y="34102"/>
                    <a:pt x="18877" y="34022"/>
                    <a:pt x="17759" y="33851"/>
                  </a:cubicBezTo>
                  <a:cubicBezTo>
                    <a:pt x="8994" y="32527"/>
                    <a:pt x="686" y="25246"/>
                    <a:pt x="7556" y="14038"/>
                  </a:cubicBezTo>
                  <a:cubicBezTo>
                    <a:pt x="8081" y="9747"/>
                    <a:pt x="8035" y="4178"/>
                    <a:pt x="1102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1"/>
            <p:cNvSpPr/>
            <p:nvPr/>
          </p:nvSpPr>
          <p:spPr>
            <a:xfrm>
              <a:off x="6650300" y="2135350"/>
              <a:ext cx="240850" cy="92625"/>
            </a:xfrm>
            <a:custGeom>
              <a:avLst/>
              <a:gdLst/>
              <a:ahLst/>
              <a:cxnLst/>
              <a:rect l="l" t="t" r="r" b="b"/>
              <a:pathLst>
                <a:path w="9634" h="3705" extrusionOk="0">
                  <a:moveTo>
                    <a:pt x="9633" y="1"/>
                  </a:moveTo>
                  <a:lnTo>
                    <a:pt x="9633" y="1"/>
                  </a:lnTo>
                  <a:cubicBezTo>
                    <a:pt x="8720" y="1028"/>
                    <a:pt x="7625" y="1895"/>
                    <a:pt x="6506" y="2329"/>
                  </a:cubicBezTo>
                  <a:cubicBezTo>
                    <a:pt x="5592" y="2687"/>
                    <a:pt x="4813" y="2832"/>
                    <a:pt x="4151" y="2832"/>
                  </a:cubicBezTo>
                  <a:cubicBezTo>
                    <a:pt x="1356" y="2832"/>
                    <a:pt x="640" y="252"/>
                    <a:pt x="640" y="252"/>
                  </a:cubicBezTo>
                  <a:cubicBezTo>
                    <a:pt x="480" y="617"/>
                    <a:pt x="252" y="959"/>
                    <a:pt x="1" y="1302"/>
                  </a:cubicBezTo>
                  <a:cubicBezTo>
                    <a:pt x="232" y="1871"/>
                    <a:pt x="1116" y="3704"/>
                    <a:pt x="3464" y="3704"/>
                  </a:cubicBezTo>
                  <a:cubicBezTo>
                    <a:pt x="4127" y="3704"/>
                    <a:pt x="4907" y="3558"/>
                    <a:pt x="5821" y="3196"/>
                  </a:cubicBezTo>
                  <a:cubicBezTo>
                    <a:pt x="7237" y="2648"/>
                    <a:pt x="8629" y="1439"/>
                    <a:pt x="963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1"/>
            <p:cNvSpPr/>
            <p:nvPr/>
          </p:nvSpPr>
          <p:spPr>
            <a:xfrm>
              <a:off x="6715925" y="1986800"/>
              <a:ext cx="165525" cy="200250"/>
            </a:xfrm>
            <a:custGeom>
              <a:avLst/>
              <a:gdLst/>
              <a:ahLst/>
              <a:cxnLst/>
              <a:rect l="l" t="t" r="r" b="b"/>
              <a:pathLst>
                <a:path w="6621" h="8010" extrusionOk="0">
                  <a:moveTo>
                    <a:pt x="5267" y="1"/>
                  </a:moveTo>
                  <a:cubicBezTo>
                    <a:pt x="5225" y="1"/>
                    <a:pt x="5181" y="3"/>
                    <a:pt x="5137" y="8"/>
                  </a:cubicBezTo>
                  <a:cubicBezTo>
                    <a:pt x="3744" y="145"/>
                    <a:pt x="845" y="3226"/>
                    <a:pt x="845" y="3226"/>
                  </a:cubicBezTo>
                  <a:cubicBezTo>
                    <a:pt x="845" y="3226"/>
                    <a:pt x="918" y="3219"/>
                    <a:pt x="1029" y="3219"/>
                  </a:cubicBezTo>
                  <a:cubicBezTo>
                    <a:pt x="1469" y="3219"/>
                    <a:pt x="2524" y="3335"/>
                    <a:pt x="2215" y="4482"/>
                  </a:cubicBezTo>
                  <a:cubicBezTo>
                    <a:pt x="1804" y="5897"/>
                    <a:pt x="1" y="6605"/>
                    <a:pt x="1" y="6605"/>
                  </a:cubicBezTo>
                  <a:cubicBezTo>
                    <a:pt x="1" y="6605"/>
                    <a:pt x="290" y="8009"/>
                    <a:pt x="1485" y="8009"/>
                  </a:cubicBezTo>
                  <a:cubicBezTo>
                    <a:pt x="1592" y="8009"/>
                    <a:pt x="1706" y="7998"/>
                    <a:pt x="1827" y="7974"/>
                  </a:cubicBezTo>
                  <a:cubicBezTo>
                    <a:pt x="3288" y="7677"/>
                    <a:pt x="6620" y="4664"/>
                    <a:pt x="6529" y="2291"/>
                  </a:cubicBezTo>
                  <a:cubicBezTo>
                    <a:pt x="6529" y="2291"/>
                    <a:pt x="6550" y="1"/>
                    <a:pt x="526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1"/>
            <p:cNvSpPr/>
            <p:nvPr/>
          </p:nvSpPr>
          <p:spPr>
            <a:xfrm>
              <a:off x="6703375" y="1986925"/>
              <a:ext cx="172350" cy="201525"/>
            </a:xfrm>
            <a:custGeom>
              <a:avLst/>
              <a:gdLst/>
              <a:ahLst/>
              <a:cxnLst/>
              <a:rect l="l" t="t" r="r" b="b"/>
              <a:pathLst>
                <a:path w="6894" h="8061" extrusionOk="0">
                  <a:moveTo>
                    <a:pt x="5555" y="1"/>
                  </a:moveTo>
                  <a:cubicBezTo>
                    <a:pt x="5149" y="1"/>
                    <a:pt x="4743" y="150"/>
                    <a:pt x="4338" y="300"/>
                  </a:cubicBezTo>
                  <a:cubicBezTo>
                    <a:pt x="3516" y="688"/>
                    <a:pt x="2717" y="1236"/>
                    <a:pt x="2032" y="1829"/>
                  </a:cubicBezTo>
                  <a:cubicBezTo>
                    <a:pt x="1850" y="1966"/>
                    <a:pt x="1690" y="2126"/>
                    <a:pt x="1530" y="2263"/>
                  </a:cubicBezTo>
                  <a:cubicBezTo>
                    <a:pt x="1439" y="2354"/>
                    <a:pt x="1393" y="2400"/>
                    <a:pt x="1279" y="2514"/>
                  </a:cubicBezTo>
                  <a:cubicBezTo>
                    <a:pt x="1142" y="2651"/>
                    <a:pt x="1051" y="2788"/>
                    <a:pt x="914" y="2925"/>
                  </a:cubicBezTo>
                  <a:cubicBezTo>
                    <a:pt x="708" y="3199"/>
                    <a:pt x="549" y="3450"/>
                    <a:pt x="412" y="3678"/>
                  </a:cubicBezTo>
                  <a:cubicBezTo>
                    <a:pt x="229" y="3975"/>
                    <a:pt x="161" y="4089"/>
                    <a:pt x="69" y="4249"/>
                  </a:cubicBezTo>
                  <a:cubicBezTo>
                    <a:pt x="389" y="4134"/>
                    <a:pt x="708" y="4043"/>
                    <a:pt x="1005" y="3929"/>
                  </a:cubicBezTo>
                  <a:cubicBezTo>
                    <a:pt x="1165" y="3883"/>
                    <a:pt x="1325" y="3838"/>
                    <a:pt x="1484" y="3769"/>
                  </a:cubicBezTo>
                  <a:cubicBezTo>
                    <a:pt x="1621" y="3746"/>
                    <a:pt x="1690" y="3746"/>
                    <a:pt x="1804" y="3746"/>
                  </a:cubicBezTo>
                  <a:cubicBezTo>
                    <a:pt x="1850" y="3739"/>
                    <a:pt x="1875" y="3736"/>
                    <a:pt x="1890" y="3736"/>
                  </a:cubicBezTo>
                  <a:cubicBezTo>
                    <a:pt x="1921" y="3736"/>
                    <a:pt x="1910" y="3746"/>
                    <a:pt x="1941" y="3746"/>
                  </a:cubicBezTo>
                  <a:cubicBezTo>
                    <a:pt x="1964" y="3746"/>
                    <a:pt x="1987" y="3746"/>
                    <a:pt x="1987" y="3769"/>
                  </a:cubicBezTo>
                  <a:cubicBezTo>
                    <a:pt x="2032" y="3769"/>
                    <a:pt x="2055" y="3792"/>
                    <a:pt x="2078" y="3792"/>
                  </a:cubicBezTo>
                  <a:cubicBezTo>
                    <a:pt x="2146" y="3861"/>
                    <a:pt x="2169" y="3929"/>
                    <a:pt x="2169" y="3929"/>
                  </a:cubicBezTo>
                  <a:cubicBezTo>
                    <a:pt x="2169" y="3929"/>
                    <a:pt x="2192" y="3952"/>
                    <a:pt x="2215" y="3975"/>
                  </a:cubicBezTo>
                  <a:cubicBezTo>
                    <a:pt x="2215" y="4020"/>
                    <a:pt x="2238" y="4089"/>
                    <a:pt x="2260" y="4180"/>
                  </a:cubicBezTo>
                  <a:cubicBezTo>
                    <a:pt x="2260" y="4363"/>
                    <a:pt x="2238" y="4659"/>
                    <a:pt x="2078" y="4979"/>
                  </a:cubicBezTo>
                  <a:cubicBezTo>
                    <a:pt x="1918" y="5321"/>
                    <a:pt x="1621" y="5664"/>
                    <a:pt x="1188" y="5938"/>
                  </a:cubicBezTo>
                  <a:cubicBezTo>
                    <a:pt x="1096" y="6006"/>
                    <a:pt x="959" y="6052"/>
                    <a:pt x="845" y="6120"/>
                  </a:cubicBezTo>
                  <a:cubicBezTo>
                    <a:pt x="800" y="6143"/>
                    <a:pt x="731" y="6166"/>
                    <a:pt x="663" y="6189"/>
                  </a:cubicBezTo>
                  <a:lnTo>
                    <a:pt x="297" y="6303"/>
                  </a:lnTo>
                  <a:lnTo>
                    <a:pt x="115" y="6371"/>
                  </a:lnTo>
                  <a:lnTo>
                    <a:pt x="24" y="6394"/>
                  </a:lnTo>
                  <a:cubicBezTo>
                    <a:pt x="1" y="6417"/>
                    <a:pt x="24" y="6440"/>
                    <a:pt x="24" y="6485"/>
                  </a:cubicBezTo>
                  <a:lnTo>
                    <a:pt x="115" y="6851"/>
                  </a:lnTo>
                  <a:cubicBezTo>
                    <a:pt x="183" y="7102"/>
                    <a:pt x="275" y="7239"/>
                    <a:pt x="343" y="7398"/>
                  </a:cubicBezTo>
                  <a:cubicBezTo>
                    <a:pt x="549" y="7695"/>
                    <a:pt x="891" y="7969"/>
                    <a:pt x="1279" y="8038"/>
                  </a:cubicBezTo>
                  <a:cubicBezTo>
                    <a:pt x="1408" y="8053"/>
                    <a:pt x="1533" y="8060"/>
                    <a:pt x="1653" y="8060"/>
                  </a:cubicBezTo>
                  <a:cubicBezTo>
                    <a:pt x="1893" y="8060"/>
                    <a:pt x="2116" y="8030"/>
                    <a:pt x="2329" y="7969"/>
                  </a:cubicBezTo>
                  <a:cubicBezTo>
                    <a:pt x="2945" y="7832"/>
                    <a:pt x="3425" y="7558"/>
                    <a:pt x="3813" y="7307"/>
                  </a:cubicBezTo>
                  <a:cubicBezTo>
                    <a:pt x="4611" y="6782"/>
                    <a:pt x="4954" y="6280"/>
                    <a:pt x="4908" y="6257"/>
                  </a:cubicBezTo>
                  <a:cubicBezTo>
                    <a:pt x="4906" y="6255"/>
                    <a:pt x="4902" y="6254"/>
                    <a:pt x="4898" y="6254"/>
                  </a:cubicBezTo>
                  <a:cubicBezTo>
                    <a:pt x="4817" y="6254"/>
                    <a:pt x="4388" y="6643"/>
                    <a:pt x="3630" y="7033"/>
                  </a:cubicBezTo>
                  <a:cubicBezTo>
                    <a:pt x="3219" y="7239"/>
                    <a:pt x="2740" y="7444"/>
                    <a:pt x="2192" y="7535"/>
                  </a:cubicBezTo>
                  <a:cubicBezTo>
                    <a:pt x="2079" y="7566"/>
                    <a:pt x="1956" y="7579"/>
                    <a:pt x="1835" y="7579"/>
                  </a:cubicBezTo>
                  <a:cubicBezTo>
                    <a:pt x="1687" y="7579"/>
                    <a:pt x="1541" y="7560"/>
                    <a:pt x="1416" y="7535"/>
                  </a:cubicBezTo>
                  <a:cubicBezTo>
                    <a:pt x="1165" y="7467"/>
                    <a:pt x="1028" y="7307"/>
                    <a:pt x="914" y="7125"/>
                  </a:cubicBezTo>
                  <a:cubicBezTo>
                    <a:pt x="868" y="7033"/>
                    <a:pt x="800" y="6896"/>
                    <a:pt x="800" y="6873"/>
                  </a:cubicBezTo>
                  <a:cubicBezTo>
                    <a:pt x="800" y="6828"/>
                    <a:pt x="777" y="6805"/>
                    <a:pt x="845" y="6805"/>
                  </a:cubicBezTo>
                  <a:cubicBezTo>
                    <a:pt x="857" y="6794"/>
                    <a:pt x="862" y="6794"/>
                    <a:pt x="874" y="6794"/>
                  </a:cubicBezTo>
                  <a:cubicBezTo>
                    <a:pt x="885" y="6794"/>
                    <a:pt x="902" y="6794"/>
                    <a:pt x="937" y="6782"/>
                  </a:cubicBezTo>
                  <a:cubicBezTo>
                    <a:pt x="1005" y="6759"/>
                    <a:pt x="1096" y="6737"/>
                    <a:pt x="1165" y="6691"/>
                  </a:cubicBezTo>
                  <a:cubicBezTo>
                    <a:pt x="1302" y="6645"/>
                    <a:pt x="1462" y="6577"/>
                    <a:pt x="1598" y="6508"/>
                  </a:cubicBezTo>
                  <a:cubicBezTo>
                    <a:pt x="2169" y="6189"/>
                    <a:pt x="2580" y="5755"/>
                    <a:pt x="2831" y="5321"/>
                  </a:cubicBezTo>
                  <a:cubicBezTo>
                    <a:pt x="3059" y="4888"/>
                    <a:pt x="3151" y="4454"/>
                    <a:pt x="3128" y="4134"/>
                  </a:cubicBezTo>
                  <a:cubicBezTo>
                    <a:pt x="3105" y="3975"/>
                    <a:pt x="3082" y="3838"/>
                    <a:pt x="3059" y="3746"/>
                  </a:cubicBezTo>
                  <a:cubicBezTo>
                    <a:pt x="3014" y="3655"/>
                    <a:pt x="2991" y="3609"/>
                    <a:pt x="2991" y="3609"/>
                  </a:cubicBezTo>
                  <a:cubicBezTo>
                    <a:pt x="2991" y="3609"/>
                    <a:pt x="2968" y="3564"/>
                    <a:pt x="2922" y="3495"/>
                  </a:cubicBezTo>
                  <a:cubicBezTo>
                    <a:pt x="2877" y="3404"/>
                    <a:pt x="2740" y="3290"/>
                    <a:pt x="2603" y="3176"/>
                  </a:cubicBezTo>
                  <a:cubicBezTo>
                    <a:pt x="2512" y="3107"/>
                    <a:pt x="2397" y="3084"/>
                    <a:pt x="2283" y="3039"/>
                  </a:cubicBezTo>
                  <a:cubicBezTo>
                    <a:pt x="2238" y="3016"/>
                    <a:pt x="2169" y="2993"/>
                    <a:pt x="2123" y="2970"/>
                  </a:cubicBezTo>
                  <a:lnTo>
                    <a:pt x="1987" y="2970"/>
                  </a:lnTo>
                  <a:cubicBezTo>
                    <a:pt x="1964" y="2970"/>
                    <a:pt x="1941" y="2970"/>
                    <a:pt x="1918" y="2993"/>
                  </a:cubicBezTo>
                  <a:cubicBezTo>
                    <a:pt x="1906" y="2999"/>
                    <a:pt x="1897" y="3002"/>
                    <a:pt x="1891" y="3002"/>
                  </a:cubicBezTo>
                  <a:cubicBezTo>
                    <a:pt x="1874" y="3002"/>
                    <a:pt x="1879" y="2981"/>
                    <a:pt x="1895" y="2948"/>
                  </a:cubicBezTo>
                  <a:lnTo>
                    <a:pt x="1918" y="2925"/>
                  </a:lnTo>
                  <a:cubicBezTo>
                    <a:pt x="1941" y="2902"/>
                    <a:pt x="2032" y="2788"/>
                    <a:pt x="2101" y="2719"/>
                  </a:cubicBezTo>
                  <a:cubicBezTo>
                    <a:pt x="2238" y="2582"/>
                    <a:pt x="2375" y="2423"/>
                    <a:pt x="2534" y="2286"/>
                  </a:cubicBezTo>
                  <a:cubicBezTo>
                    <a:pt x="3151" y="1692"/>
                    <a:pt x="3858" y="1099"/>
                    <a:pt x="4589" y="711"/>
                  </a:cubicBezTo>
                  <a:cubicBezTo>
                    <a:pt x="4954" y="528"/>
                    <a:pt x="5342" y="368"/>
                    <a:pt x="5661" y="345"/>
                  </a:cubicBezTo>
                  <a:cubicBezTo>
                    <a:pt x="5690" y="344"/>
                    <a:pt x="5719" y="343"/>
                    <a:pt x="5747" y="343"/>
                  </a:cubicBezTo>
                  <a:cubicBezTo>
                    <a:pt x="6049" y="343"/>
                    <a:pt x="6291" y="454"/>
                    <a:pt x="6437" y="642"/>
                  </a:cubicBezTo>
                  <a:cubicBezTo>
                    <a:pt x="6747" y="1019"/>
                    <a:pt x="6800" y="1374"/>
                    <a:pt x="6844" y="1374"/>
                  </a:cubicBezTo>
                  <a:cubicBezTo>
                    <a:pt x="6846" y="1374"/>
                    <a:pt x="6847" y="1373"/>
                    <a:pt x="6848" y="1373"/>
                  </a:cubicBezTo>
                  <a:cubicBezTo>
                    <a:pt x="6894" y="1373"/>
                    <a:pt x="6894" y="1281"/>
                    <a:pt x="6871" y="1144"/>
                  </a:cubicBezTo>
                  <a:cubicBezTo>
                    <a:pt x="6871" y="985"/>
                    <a:pt x="6825" y="756"/>
                    <a:pt x="6666" y="505"/>
                  </a:cubicBezTo>
                  <a:cubicBezTo>
                    <a:pt x="6574" y="368"/>
                    <a:pt x="6437" y="231"/>
                    <a:pt x="6278" y="140"/>
                  </a:cubicBezTo>
                  <a:cubicBezTo>
                    <a:pt x="6095" y="49"/>
                    <a:pt x="5867" y="3"/>
                    <a:pt x="5639" y="3"/>
                  </a:cubicBezTo>
                  <a:cubicBezTo>
                    <a:pt x="5611" y="2"/>
                    <a:pt x="5583" y="1"/>
                    <a:pt x="55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1"/>
            <p:cNvSpPr/>
            <p:nvPr/>
          </p:nvSpPr>
          <p:spPr>
            <a:xfrm>
              <a:off x="5933600" y="1703950"/>
              <a:ext cx="548850" cy="120625"/>
            </a:xfrm>
            <a:custGeom>
              <a:avLst/>
              <a:gdLst/>
              <a:ahLst/>
              <a:cxnLst/>
              <a:rect l="l" t="t" r="r" b="b"/>
              <a:pathLst>
                <a:path w="21954" h="4825" extrusionOk="0">
                  <a:moveTo>
                    <a:pt x="2717" y="1507"/>
                  </a:moveTo>
                  <a:cubicBezTo>
                    <a:pt x="2712" y="1507"/>
                    <a:pt x="2708" y="1507"/>
                    <a:pt x="2704" y="1507"/>
                  </a:cubicBezTo>
                  <a:lnTo>
                    <a:pt x="2704" y="1507"/>
                  </a:lnTo>
                  <a:cubicBezTo>
                    <a:pt x="2704" y="1507"/>
                    <a:pt x="2704" y="1507"/>
                    <a:pt x="2704" y="1507"/>
                  </a:cubicBezTo>
                  <a:close/>
                  <a:moveTo>
                    <a:pt x="2192" y="1549"/>
                  </a:moveTo>
                  <a:cubicBezTo>
                    <a:pt x="2194" y="1549"/>
                    <a:pt x="2190" y="1551"/>
                    <a:pt x="2182" y="1553"/>
                  </a:cubicBezTo>
                  <a:lnTo>
                    <a:pt x="2182" y="1553"/>
                  </a:lnTo>
                  <a:cubicBezTo>
                    <a:pt x="2180" y="1553"/>
                    <a:pt x="2177" y="1553"/>
                    <a:pt x="2174" y="1553"/>
                  </a:cubicBezTo>
                  <a:lnTo>
                    <a:pt x="2174" y="1553"/>
                  </a:lnTo>
                  <a:cubicBezTo>
                    <a:pt x="2184" y="1550"/>
                    <a:pt x="2190" y="1549"/>
                    <a:pt x="2192" y="1549"/>
                  </a:cubicBezTo>
                  <a:close/>
                  <a:moveTo>
                    <a:pt x="2156" y="1558"/>
                  </a:moveTo>
                  <a:lnTo>
                    <a:pt x="2156" y="1558"/>
                  </a:lnTo>
                  <a:cubicBezTo>
                    <a:pt x="2158" y="1558"/>
                    <a:pt x="2160" y="1559"/>
                    <a:pt x="2161" y="1559"/>
                  </a:cubicBezTo>
                  <a:lnTo>
                    <a:pt x="2161" y="1559"/>
                  </a:lnTo>
                  <a:cubicBezTo>
                    <a:pt x="2153" y="1561"/>
                    <a:pt x="2143" y="1563"/>
                    <a:pt x="2131" y="1566"/>
                  </a:cubicBezTo>
                  <a:lnTo>
                    <a:pt x="2131" y="1566"/>
                  </a:lnTo>
                  <a:cubicBezTo>
                    <a:pt x="2141" y="1563"/>
                    <a:pt x="2149" y="1560"/>
                    <a:pt x="2156" y="1558"/>
                  </a:cubicBezTo>
                  <a:close/>
                  <a:moveTo>
                    <a:pt x="2306" y="1"/>
                  </a:moveTo>
                  <a:cubicBezTo>
                    <a:pt x="1553" y="1"/>
                    <a:pt x="480" y="161"/>
                    <a:pt x="183" y="731"/>
                  </a:cubicBezTo>
                  <a:cubicBezTo>
                    <a:pt x="0" y="1096"/>
                    <a:pt x="92" y="1553"/>
                    <a:pt x="685" y="1690"/>
                  </a:cubicBezTo>
                  <a:cubicBezTo>
                    <a:pt x="857" y="1722"/>
                    <a:pt x="1035" y="1744"/>
                    <a:pt x="1215" y="1744"/>
                  </a:cubicBezTo>
                  <a:cubicBezTo>
                    <a:pt x="1416" y="1744"/>
                    <a:pt x="1621" y="1716"/>
                    <a:pt x="1826" y="1644"/>
                  </a:cubicBezTo>
                  <a:cubicBezTo>
                    <a:pt x="1918" y="1621"/>
                    <a:pt x="2009" y="1599"/>
                    <a:pt x="2100" y="1576"/>
                  </a:cubicBezTo>
                  <a:cubicBezTo>
                    <a:pt x="2101" y="1575"/>
                    <a:pt x="2102" y="1575"/>
                    <a:pt x="2103" y="1575"/>
                  </a:cubicBezTo>
                  <a:lnTo>
                    <a:pt x="2103" y="1575"/>
                  </a:lnTo>
                  <a:cubicBezTo>
                    <a:pt x="2142" y="1573"/>
                    <a:pt x="2208" y="1568"/>
                    <a:pt x="2238" y="1563"/>
                  </a:cubicBezTo>
                  <a:lnTo>
                    <a:pt x="2238" y="1563"/>
                  </a:lnTo>
                  <a:cubicBezTo>
                    <a:pt x="2239" y="1563"/>
                    <a:pt x="2241" y="1563"/>
                    <a:pt x="2243" y="1563"/>
                  </a:cubicBezTo>
                  <a:cubicBezTo>
                    <a:pt x="2326" y="1563"/>
                    <a:pt x="2412" y="1553"/>
                    <a:pt x="2488" y="1553"/>
                  </a:cubicBezTo>
                  <a:cubicBezTo>
                    <a:pt x="2547" y="1541"/>
                    <a:pt x="2597" y="1531"/>
                    <a:pt x="2638" y="1522"/>
                  </a:cubicBezTo>
                  <a:lnTo>
                    <a:pt x="2638" y="1522"/>
                  </a:lnTo>
                  <a:cubicBezTo>
                    <a:pt x="2647" y="1524"/>
                    <a:pt x="2658" y="1527"/>
                    <a:pt x="2671" y="1530"/>
                  </a:cubicBezTo>
                  <a:cubicBezTo>
                    <a:pt x="2701" y="1533"/>
                    <a:pt x="2732" y="1534"/>
                    <a:pt x="2762" y="1534"/>
                  </a:cubicBezTo>
                  <a:cubicBezTo>
                    <a:pt x="3235" y="1534"/>
                    <a:pt x="3695" y="1213"/>
                    <a:pt x="3652" y="891"/>
                  </a:cubicBezTo>
                  <a:cubicBezTo>
                    <a:pt x="3584" y="389"/>
                    <a:pt x="3059" y="24"/>
                    <a:pt x="2306" y="1"/>
                  </a:cubicBezTo>
                  <a:close/>
                  <a:moveTo>
                    <a:pt x="19507" y="2669"/>
                  </a:moveTo>
                  <a:cubicBezTo>
                    <a:pt x="19044" y="2669"/>
                    <a:pt x="18683" y="2867"/>
                    <a:pt x="18535" y="3196"/>
                  </a:cubicBezTo>
                  <a:cubicBezTo>
                    <a:pt x="18398" y="3516"/>
                    <a:pt x="18786" y="4018"/>
                    <a:pt x="19288" y="4109"/>
                  </a:cubicBezTo>
                  <a:cubicBezTo>
                    <a:pt x="19296" y="4109"/>
                    <a:pt x="19304" y="4109"/>
                    <a:pt x="19311" y="4109"/>
                  </a:cubicBezTo>
                  <a:lnTo>
                    <a:pt x="19311" y="4109"/>
                  </a:lnTo>
                  <a:cubicBezTo>
                    <a:pt x="19311" y="4109"/>
                    <a:pt x="19311" y="4109"/>
                    <a:pt x="19311" y="4109"/>
                  </a:cubicBezTo>
                  <a:cubicBezTo>
                    <a:pt x="19311" y="4109"/>
                    <a:pt x="19311" y="4109"/>
                    <a:pt x="19311" y="4109"/>
                  </a:cubicBezTo>
                  <a:lnTo>
                    <a:pt x="19311" y="4109"/>
                  </a:lnTo>
                  <a:cubicBezTo>
                    <a:pt x="19311" y="4109"/>
                    <a:pt x="19311" y="4109"/>
                    <a:pt x="19311" y="4109"/>
                  </a:cubicBezTo>
                  <a:lnTo>
                    <a:pt x="19311" y="4109"/>
                  </a:lnTo>
                  <a:cubicBezTo>
                    <a:pt x="19300" y="4104"/>
                    <a:pt x="19290" y="4098"/>
                    <a:pt x="19281" y="4093"/>
                  </a:cubicBezTo>
                  <a:lnTo>
                    <a:pt x="19281" y="4093"/>
                  </a:lnTo>
                  <a:cubicBezTo>
                    <a:pt x="19285" y="4094"/>
                    <a:pt x="19288" y="4094"/>
                    <a:pt x="19291" y="4095"/>
                  </a:cubicBezTo>
                  <a:lnTo>
                    <a:pt x="19291" y="4095"/>
                  </a:lnTo>
                  <a:cubicBezTo>
                    <a:pt x="19285" y="4092"/>
                    <a:pt x="19279" y="4090"/>
                    <a:pt x="19274" y="4089"/>
                  </a:cubicBezTo>
                  <a:lnTo>
                    <a:pt x="19274" y="4089"/>
                  </a:lnTo>
                  <a:cubicBezTo>
                    <a:pt x="19276" y="4090"/>
                    <a:pt x="19279" y="4092"/>
                    <a:pt x="19281" y="4093"/>
                  </a:cubicBezTo>
                  <a:lnTo>
                    <a:pt x="19281" y="4093"/>
                  </a:lnTo>
                  <a:cubicBezTo>
                    <a:pt x="19270" y="4091"/>
                    <a:pt x="19257" y="4089"/>
                    <a:pt x="19242" y="4086"/>
                  </a:cubicBezTo>
                  <a:cubicBezTo>
                    <a:pt x="19253" y="4086"/>
                    <a:pt x="19263" y="4086"/>
                    <a:pt x="19274" y="4089"/>
                  </a:cubicBezTo>
                  <a:lnTo>
                    <a:pt x="19274" y="4089"/>
                  </a:lnTo>
                  <a:cubicBezTo>
                    <a:pt x="19213" y="4055"/>
                    <a:pt x="19183" y="4038"/>
                    <a:pt x="19185" y="4038"/>
                  </a:cubicBezTo>
                  <a:lnTo>
                    <a:pt x="19185" y="4038"/>
                  </a:lnTo>
                  <a:cubicBezTo>
                    <a:pt x="19186" y="4038"/>
                    <a:pt x="19222" y="4057"/>
                    <a:pt x="19294" y="4095"/>
                  </a:cubicBezTo>
                  <a:lnTo>
                    <a:pt x="19294" y="4095"/>
                  </a:lnTo>
                  <a:cubicBezTo>
                    <a:pt x="19293" y="4095"/>
                    <a:pt x="19292" y="4095"/>
                    <a:pt x="19291" y="4095"/>
                  </a:cubicBezTo>
                  <a:lnTo>
                    <a:pt x="19291" y="4095"/>
                  </a:lnTo>
                  <a:cubicBezTo>
                    <a:pt x="19297" y="4098"/>
                    <a:pt x="19304" y="4103"/>
                    <a:pt x="19311" y="4109"/>
                  </a:cubicBezTo>
                  <a:lnTo>
                    <a:pt x="19311" y="4109"/>
                  </a:lnTo>
                  <a:cubicBezTo>
                    <a:pt x="19314" y="4109"/>
                    <a:pt x="19317" y="4109"/>
                    <a:pt x="19320" y="4109"/>
                  </a:cubicBezTo>
                  <a:lnTo>
                    <a:pt x="19320" y="4109"/>
                  </a:lnTo>
                  <a:cubicBezTo>
                    <a:pt x="19356" y="4128"/>
                    <a:pt x="19398" y="4151"/>
                    <a:pt x="19448" y="4178"/>
                  </a:cubicBezTo>
                  <a:cubicBezTo>
                    <a:pt x="19539" y="4214"/>
                    <a:pt x="19646" y="4251"/>
                    <a:pt x="19743" y="4276"/>
                  </a:cubicBezTo>
                  <a:lnTo>
                    <a:pt x="19743" y="4276"/>
                  </a:lnTo>
                  <a:cubicBezTo>
                    <a:pt x="19749" y="4278"/>
                    <a:pt x="19755" y="4280"/>
                    <a:pt x="19761" y="4282"/>
                  </a:cubicBezTo>
                  <a:lnTo>
                    <a:pt x="19761" y="4282"/>
                  </a:lnTo>
                  <a:cubicBezTo>
                    <a:pt x="19773" y="4290"/>
                    <a:pt x="19790" y="4301"/>
                    <a:pt x="19813" y="4315"/>
                  </a:cubicBezTo>
                  <a:cubicBezTo>
                    <a:pt x="19904" y="4360"/>
                    <a:pt x="19973" y="4406"/>
                    <a:pt x="20064" y="4474"/>
                  </a:cubicBezTo>
                  <a:cubicBezTo>
                    <a:pt x="20383" y="4703"/>
                    <a:pt x="20771" y="4794"/>
                    <a:pt x="21159" y="4817"/>
                  </a:cubicBezTo>
                  <a:cubicBezTo>
                    <a:pt x="21201" y="4822"/>
                    <a:pt x="21242" y="4824"/>
                    <a:pt x="21280" y="4824"/>
                  </a:cubicBezTo>
                  <a:cubicBezTo>
                    <a:pt x="21781" y="4824"/>
                    <a:pt x="21953" y="4423"/>
                    <a:pt x="21890" y="4041"/>
                  </a:cubicBezTo>
                  <a:cubicBezTo>
                    <a:pt x="21776" y="3425"/>
                    <a:pt x="20794" y="2968"/>
                    <a:pt x="20087" y="2763"/>
                  </a:cubicBezTo>
                  <a:cubicBezTo>
                    <a:pt x="19882" y="2699"/>
                    <a:pt x="19687" y="2669"/>
                    <a:pt x="19507" y="266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1"/>
            <p:cNvSpPr/>
            <p:nvPr/>
          </p:nvSpPr>
          <p:spPr>
            <a:xfrm>
              <a:off x="6000350" y="1721650"/>
              <a:ext cx="4025" cy="600"/>
            </a:xfrm>
            <a:custGeom>
              <a:avLst/>
              <a:gdLst/>
              <a:ahLst/>
              <a:cxnLst/>
              <a:rect l="l" t="t" r="r" b="b"/>
              <a:pathLst>
                <a:path w="161" h="24" extrusionOk="0">
                  <a:moveTo>
                    <a:pt x="1" y="23"/>
                  </a:moveTo>
                  <a:lnTo>
                    <a:pt x="1" y="23"/>
                  </a:lnTo>
                  <a:cubicBezTo>
                    <a:pt x="161" y="0"/>
                    <a:pt x="161" y="0"/>
                    <a:pt x="1" y="23"/>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1"/>
            <p:cNvSpPr/>
            <p:nvPr/>
          </p:nvSpPr>
          <p:spPr>
            <a:xfrm>
              <a:off x="6413100" y="1785200"/>
              <a:ext cx="2700" cy="1525"/>
            </a:xfrm>
            <a:custGeom>
              <a:avLst/>
              <a:gdLst/>
              <a:ahLst/>
              <a:cxnLst/>
              <a:rect l="l" t="t" r="r" b="b"/>
              <a:pathLst>
                <a:path w="108" h="61" extrusionOk="0">
                  <a:moveTo>
                    <a:pt x="6" y="0"/>
                  </a:moveTo>
                  <a:lnTo>
                    <a:pt x="6" y="0"/>
                  </a:lnTo>
                  <a:cubicBezTo>
                    <a:pt x="0" y="0"/>
                    <a:pt x="34" y="24"/>
                    <a:pt x="108" y="60"/>
                  </a:cubicBezTo>
                  <a:cubicBezTo>
                    <a:pt x="44" y="18"/>
                    <a:pt x="10" y="0"/>
                    <a:pt x="6"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1"/>
            <p:cNvSpPr/>
            <p:nvPr/>
          </p:nvSpPr>
          <p:spPr>
            <a:xfrm>
              <a:off x="6427775" y="1791275"/>
              <a:ext cx="1150" cy="575"/>
            </a:xfrm>
            <a:custGeom>
              <a:avLst/>
              <a:gdLst/>
              <a:ahLst/>
              <a:cxnLst/>
              <a:rect l="l" t="t" r="r" b="b"/>
              <a:pathLst>
                <a:path w="46" h="23" extrusionOk="0">
                  <a:moveTo>
                    <a:pt x="0" y="0"/>
                  </a:moveTo>
                  <a:cubicBezTo>
                    <a:pt x="12" y="0"/>
                    <a:pt x="17" y="6"/>
                    <a:pt x="23" y="12"/>
                  </a:cubicBezTo>
                  <a:lnTo>
                    <a:pt x="23" y="12"/>
                  </a:lnTo>
                  <a:cubicBezTo>
                    <a:pt x="23" y="9"/>
                    <a:pt x="23" y="5"/>
                    <a:pt x="23" y="0"/>
                  </a:cubicBezTo>
                  <a:close/>
                  <a:moveTo>
                    <a:pt x="23" y="12"/>
                  </a:moveTo>
                  <a:cubicBezTo>
                    <a:pt x="24" y="23"/>
                    <a:pt x="28" y="23"/>
                    <a:pt x="46" y="23"/>
                  </a:cubicBezTo>
                  <a:cubicBezTo>
                    <a:pt x="34" y="23"/>
                    <a:pt x="29" y="17"/>
                    <a:pt x="23" y="12"/>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1"/>
            <p:cNvSpPr/>
            <p:nvPr/>
          </p:nvSpPr>
          <p:spPr>
            <a:xfrm>
              <a:off x="5933600" y="1715950"/>
              <a:ext cx="92400" cy="31625"/>
            </a:xfrm>
            <a:custGeom>
              <a:avLst/>
              <a:gdLst/>
              <a:ahLst/>
              <a:cxnLst/>
              <a:rect l="l" t="t" r="r" b="b"/>
              <a:pathLst>
                <a:path w="3696" h="1265" extrusionOk="0">
                  <a:moveTo>
                    <a:pt x="3470" y="0"/>
                  </a:moveTo>
                  <a:cubicBezTo>
                    <a:pt x="3314" y="155"/>
                    <a:pt x="3077" y="261"/>
                    <a:pt x="2812" y="261"/>
                  </a:cubicBezTo>
                  <a:cubicBezTo>
                    <a:pt x="2766" y="261"/>
                    <a:pt x="2719" y="258"/>
                    <a:pt x="2671" y="251"/>
                  </a:cubicBezTo>
                  <a:lnTo>
                    <a:pt x="2625" y="251"/>
                  </a:lnTo>
                  <a:cubicBezTo>
                    <a:pt x="2602" y="274"/>
                    <a:pt x="2557" y="274"/>
                    <a:pt x="2488" y="274"/>
                  </a:cubicBezTo>
                  <a:cubicBezTo>
                    <a:pt x="2397" y="297"/>
                    <a:pt x="2283" y="297"/>
                    <a:pt x="2169" y="297"/>
                  </a:cubicBezTo>
                  <a:cubicBezTo>
                    <a:pt x="2351" y="297"/>
                    <a:pt x="2192" y="297"/>
                    <a:pt x="2100" y="320"/>
                  </a:cubicBezTo>
                  <a:cubicBezTo>
                    <a:pt x="2009" y="342"/>
                    <a:pt x="1918" y="365"/>
                    <a:pt x="1826" y="388"/>
                  </a:cubicBezTo>
                  <a:cubicBezTo>
                    <a:pt x="1621" y="460"/>
                    <a:pt x="1416" y="488"/>
                    <a:pt x="1215" y="488"/>
                  </a:cubicBezTo>
                  <a:cubicBezTo>
                    <a:pt x="1035" y="488"/>
                    <a:pt x="857" y="466"/>
                    <a:pt x="685" y="434"/>
                  </a:cubicBezTo>
                  <a:cubicBezTo>
                    <a:pt x="480" y="388"/>
                    <a:pt x="320" y="297"/>
                    <a:pt x="229" y="183"/>
                  </a:cubicBezTo>
                  <a:cubicBezTo>
                    <a:pt x="229" y="205"/>
                    <a:pt x="206" y="228"/>
                    <a:pt x="183" y="251"/>
                  </a:cubicBezTo>
                  <a:cubicBezTo>
                    <a:pt x="0" y="616"/>
                    <a:pt x="92" y="1073"/>
                    <a:pt x="685" y="1210"/>
                  </a:cubicBezTo>
                  <a:cubicBezTo>
                    <a:pt x="857" y="1242"/>
                    <a:pt x="1035" y="1264"/>
                    <a:pt x="1215" y="1264"/>
                  </a:cubicBezTo>
                  <a:cubicBezTo>
                    <a:pt x="1416" y="1264"/>
                    <a:pt x="1621" y="1236"/>
                    <a:pt x="1826" y="1164"/>
                  </a:cubicBezTo>
                  <a:cubicBezTo>
                    <a:pt x="1918" y="1141"/>
                    <a:pt x="2009" y="1119"/>
                    <a:pt x="2100" y="1096"/>
                  </a:cubicBezTo>
                  <a:cubicBezTo>
                    <a:pt x="2192" y="1096"/>
                    <a:pt x="2351" y="1073"/>
                    <a:pt x="2169" y="1073"/>
                  </a:cubicBezTo>
                  <a:lnTo>
                    <a:pt x="2488" y="1073"/>
                  </a:lnTo>
                  <a:cubicBezTo>
                    <a:pt x="2557" y="1050"/>
                    <a:pt x="2602" y="1050"/>
                    <a:pt x="2625" y="1027"/>
                  </a:cubicBezTo>
                  <a:cubicBezTo>
                    <a:pt x="2648" y="1027"/>
                    <a:pt x="2648" y="1050"/>
                    <a:pt x="2671" y="1050"/>
                  </a:cubicBezTo>
                  <a:cubicBezTo>
                    <a:pt x="2701" y="1053"/>
                    <a:pt x="2732" y="1054"/>
                    <a:pt x="2762" y="1054"/>
                  </a:cubicBezTo>
                  <a:cubicBezTo>
                    <a:pt x="3235" y="1054"/>
                    <a:pt x="3695" y="733"/>
                    <a:pt x="3652" y="411"/>
                  </a:cubicBezTo>
                  <a:cubicBezTo>
                    <a:pt x="3630" y="251"/>
                    <a:pt x="3561" y="114"/>
                    <a:pt x="34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1"/>
            <p:cNvSpPr/>
            <p:nvPr/>
          </p:nvSpPr>
          <p:spPr>
            <a:xfrm>
              <a:off x="5986675" y="1723350"/>
              <a:ext cx="1150" cy="25"/>
            </a:xfrm>
            <a:custGeom>
              <a:avLst/>
              <a:gdLst/>
              <a:ahLst/>
              <a:cxnLst/>
              <a:rect l="l" t="t" r="r" b="b"/>
              <a:pathLst>
                <a:path w="46" h="1" extrusionOk="0">
                  <a:moveTo>
                    <a:pt x="0" y="1"/>
                  </a:moveTo>
                  <a:cubicBezTo>
                    <a:pt x="0" y="1"/>
                    <a:pt x="23" y="1"/>
                    <a:pt x="23" y="1"/>
                  </a:cubicBezTo>
                  <a:cubicBezTo>
                    <a:pt x="23" y="1"/>
                    <a:pt x="46" y="1"/>
                    <a:pt x="46" y="1"/>
                  </a:cubicBezTo>
                  <a:cubicBezTo>
                    <a:pt x="23" y="1"/>
                    <a:pt x="0" y="1"/>
                    <a:pt x="0" y="1"/>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1"/>
            <p:cNvSpPr/>
            <p:nvPr/>
          </p:nvSpPr>
          <p:spPr>
            <a:xfrm>
              <a:off x="6393525" y="1778700"/>
              <a:ext cx="88925" cy="45875"/>
            </a:xfrm>
            <a:custGeom>
              <a:avLst/>
              <a:gdLst/>
              <a:ahLst/>
              <a:cxnLst/>
              <a:rect l="l" t="t" r="r" b="b"/>
              <a:pathLst>
                <a:path w="3557" h="1835" extrusionOk="0">
                  <a:moveTo>
                    <a:pt x="1306" y="487"/>
                  </a:moveTo>
                  <a:cubicBezTo>
                    <a:pt x="1327" y="493"/>
                    <a:pt x="1348" y="499"/>
                    <a:pt x="1370" y="503"/>
                  </a:cubicBezTo>
                  <a:cubicBezTo>
                    <a:pt x="1340" y="495"/>
                    <a:pt x="1319" y="490"/>
                    <a:pt x="1306" y="487"/>
                  </a:cubicBezTo>
                  <a:close/>
                  <a:moveTo>
                    <a:pt x="1370" y="1294"/>
                  </a:moveTo>
                  <a:cubicBezTo>
                    <a:pt x="1370" y="1297"/>
                    <a:pt x="1370" y="1299"/>
                    <a:pt x="1370" y="1302"/>
                  </a:cubicBezTo>
                  <a:lnTo>
                    <a:pt x="1388" y="1302"/>
                  </a:lnTo>
                  <a:cubicBezTo>
                    <a:pt x="1382" y="1299"/>
                    <a:pt x="1376" y="1297"/>
                    <a:pt x="1370" y="1294"/>
                  </a:cubicBezTo>
                  <a:close/>
                  <a:moveTo>
                    <a:pt x="297" y="1"/>
                  </a:moveTo>
                  <a:cubicBezTo>
                    <a:pt x="229" y="69"/>
                    <a:pt x="183" y="138"/>
                    <a:pt x="138" y="206"/>
                  </a:cubicBezTo>
                  <a:cubicBezTo>
                    <a:pt x="1" y="526"/>
                    <a:pt x="389" y="1028"/>
                    <a:pt x="891" y="1119"/>
                  </a:cubicBezTo>
                  <a:lnTo>
                    <a:pt x="936" y="1119"/>
                  </a:lnTo>
                  <a:cubicBezTo>
                    <a:pt x="959" y="1142"/>
                    <a:pt x="1005" y="1165"/>
                    <a:pt x="1051" y="1188"/>
                  </a:cubicBezTo>
                  <a:cubicBezTo>
                    <a:pt x="1136" y="1222"/>
                    <a:pt x="1209" y="1243"/>
                    <a:pt x="1288" y="1261"/>
                  </a:cubicBezTo>
                  <a:lnTo>
                    <a:pt x="1288" y="1261"/>
                  </a:lnTo>
                  <a:cubicBezTo>
                    <a:pt x="1294" y="1265"/>
                    <a:pt x="1330" y="1278"/>
                    <a:pt x="1370" y="1294"/>
                  </a:cubicBezTo>
                  <a:lnTo>
                    <a:pt x="1370" y="1294"/>
                  </a:lnTo>
                  <a:cubicBezTo>
                    <a:pt x="1370" y="1279"/>
                    <a:pt x="1370" y="1279"/>
                    <a:pt x="1370" y="1279"/>
                  </a:cubicBezTo>
                  <a:cubicBezTo>
                    <a:pt x="1393" y="1302"/>
                    <a:pt x="1393" y="1302"/>
                    <a:pt x="1416" y="1302"/>
                  </a:cubicBezTo>
                  <a:lnTo>
                    <a:pt x="1388" y="1302"/>
                  </a:lnTo>
                  <a:cubicBezTo>
                    <a:pt x="1406" y="1309"/>
                    <a:pt x="1423" y="1317"/>
                    <a:pt x="1439" y="1325"/>
                  </a:cubicBezTo>
                  <a:cubicBezTo>
                    <a:pt x="1507" y="1370"/>
                    <a:pt x="1576" y="1416"/>
                    <a:pt x="1667" y="1484"/>
                  </a:cubicBezTo>
                  <a:cubicBezTo>
                    <a:pt x="1986" y="1713"/>
                    <a:pt x="2374" y="1804"/>
                    <a:pt x="2762" y="1827"/>
                  </a:cubicBezTo>
                  <a:cubicBezTo>
                    <a:pt x="2804" y="1832"/>
                    <a:pt x="2845" y="1834"/>
                    <a:pt x="2883" y="1834"/>
                  </a:cubicBezTo>
                  <a:cubicBezTo>
                    <a:pt x="3384" y="1834"/>
                    <a:pt x="3556" y="1433"/>
                    <a:pt x="3493" y="1051"/>
                  </a:cubicBezTo>
                  <a:cubicBezTo>
                    <a:pt x="3470" y="982"/>
                    <a:pt x="3447" y="891"/>
                    <a:pt x="3402" y="800"/>
                  </a:cubicBezTo>
                  <a:cubicBezTo>
                    <a:pt x="3299" y="964"/>
                    <a:pt x="3123" y="1054"/>
                    <a:pt x="2856" y="1054"/>
                  </a:cubicBezTo>
                  <a:cubicBezTo>
                    <a:pt x="2826" y="1054"/>
                    <a:pt x="2795" y="1053"/>
                    <a:pt x="2762" y="1051"/>
                  </a:cubicBezTo>
                  <a:cubicBezTo>
                    <a:pt x="2374" y="1028"/>
                    <a:pt x="1986" y="937"/>
                    <a:pt x="1667" y="708"/>
                  </a:cubicBezTo>
                  <a:cubicBezTo>
                    <a:pt x="1576" y="640"/>
                    <a:pt x="1507" y="594"/>
                    <a:pt x="1439" y="549"/>
                  </a:cubicBezTo>
                  <a:cubicBezTo>
                    <a:pt x="1374" y="516"/>
                    <a:pt x="1275" y="484"/>
                    <a:pt x="1287" y="484"/>
                  </a:cubicBezTo>
                  <a:cubicBezTo>
                    <a:pt x="1290" y="484"/>
                    <a:pt x="1296" y="485"/>
                    <a:pt x="1306" y="487"/>
                  </a:cubicBezTo>
                  <a:lnTo>
                    <a:pt x="1306" y="487"/>
                  </a:lnTo>
                  <a:cubicBezTo>
                    <a:pt x="1220" y="463"/>
                    <a:pt x="1143" y="430"/>
                    <a:pt x="1051" y="412"/>
                  </a:cubicBezTo>
                  <a:cubicBezTo>
                    <a:pt x="1005" y="366"/>
                    <a:pt x="959" y="366"/>
                    <a:pt x="936" y="343"/>
                  </a:cubicBezTo>
                  <a:cubicBezTo>
                    <a:pt x="914" y="343"/>
                    <a:pt x="914" y="343"/>
                    <a:pt x="891" y="320"/>
                  </a:cubicBezTo>
                  <a:cubicBezTo>
                    <a:pt x="663" y="275"/>
                    <a:pt x="434" y="16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1"/>
            <p:cNvSpPr/>
            <p:nvPr/>
          </p:nvSpPr>
          <p:spPr>
            <a:xfrm>
              <a:off x="6042025" y="2049750"/>
              <a:ext cx="162650" cy="90775"/>
            </a:xfrm>
            <a:custGeom>
              <a:avLst/>
              <a:gdLst/>
              <a:ahLst/>
              <a:cxnLst/>
              <a:rect l="l" t="t" r="r" b="b"/>
              <a:pathLst>
                <a:path w="6506" h="3631" extrusionOk="0">
                  <a:moveTo>
                    <a:pt x="1005" y="1"/>
                  </a:moveTo>
                  <a:lnTo>
                    <a:pt x="1005" y="1"/>
                  </a:lnTo>
                  <a:cubicBezTo>
                    <a:pt x="0" y="252"/>
                    <a:pt x="1187" y="3630"/>
                    <a:pt x="2716" y="3630"/>
                  </a:cubicBezTo>
                  <a:cubicBezTo>
                    <a:pt x="4246" y="3630"/>
                    <a:pt x="6505" y="1530"/>
                    <a:pt x="6095" y="868"/>
                  </a:cubicBezTo>
                  <a:cubicBezTo>
                    <a:pt x="5961" y="665"/>
                    <a:pt x="5683" y="597"/>
                    <a:pt x="5328" y="597"/>
                  </a:cubicBezTo>
                  <a:cubicBezTo>
                    <a:pt x="4625" y="597"/>
                    <a:pt x="3617" y="862"/>
                    <a:pt x="2826" y="862"/>
                  </a:cubicBezTo>
                  <a:cubicBezTo>
                    <a:pt x="2716" y="862"/>
                    <a:pt x="2611" y="857"/>
                    <a:pt x="2511" y="845"/>
                  </a:cubicBezTo>
                  <a:cubicBezTo>
                    <a:pt x="1324" y="686"/>
                    <a:pt x="1005" y="1"/>
                    <a:pt x="100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1"/>
            <p:cNvSpPr/>
            <p:nvPr/>
          </p:nvSpPr>
          <p:spPr>
            <a:xfrm>
              <a:off x="6052850" y="2017650"/>
              <a:ext cx="147825" cy="83025"/>
            </a:xfrm>
            <a:custGeom>
              <a:avLst/>
              <a:gdLst/>
              <a:ahLst/>
              <a:cxnLst/>
              <a:rect l="l" t="t" r="r" b="b"/>
              <a:pathLst>
                <a:path w="5913" h="3321" extrusionOk="0">
                  <a:moveTo>
                    <a:pt x="5125" y="1237"/>
                  </a:moveTo>
                  <a:cubicBezTo>
                    <a:pt x="5121" y="1237"/>
                    <a:pt x="5117" y="1238"/>
                    <a:pt x="5114" y="1239"/>
                  </a:cubicBezTo>
                  <a:cubicBezTo>
                    <a:pt x="5068" y="1285"/>
                    <a:pt x="5137" y="1559"/>
                    <a:pt x="5251" y="1787"/>
                  </a:cubicBezTo>
                  <a:cubicBezTo>
                    <a:pt x="5319" y="1901"/>
                    <a:pt x="5365" y="2038"/>
                    <a:pt x="5388" y="2107"/>
                  </a:cubicBezTo>
                  <a:cubicBezTo>
                    <a:pt x="5433" y="2198"/>
                    <a:pt x="5433" y="2244"/>
                    <a:pt x="5433" y="2244"/>
                  </a:cubicBezTo>
                  <a:cubicBezTo>
                    <a:pt x="5433" y="2244"/>
                    <a:pt x="5456" y="2289"/>
                    <a:pt x="5479" y="2358"/>
                  </a:cubicBezTo>
                  <a:cubicBezTo>
                    <a:pt x="5502" y="2426"/>
                    <a:pt x="5525" y="2517"/>
                    <a:pt x="5502" y="2632"/>
                  </a:cubicBezTo>
                  <a:cubicBezTo>
                    <a:pt x="5502" y="2860"/>
                    <a:pt x="5342" y="3088"/>
                    <a:pt x="5388" y="3134"/>
                  </a:cubicBezTo>
                  <a:cubicBezTo>
                    <a:pt x="5391" y="3135"/>
                    <a:pt x="5395" y="3136"/>
                    <a:pt x="5400" y="3136"/>
                  </a:cubicBezTo>
                  <a:cubicBezTo>
                    <a:pt x="5469" y="3136"/>
                    <a:pt x="5694" y="2998"/>
                    <a:pt x="5821" y="2723"/>
                  </a:cubicBezTo>
                  <a:cubicBezTo>
                    <a:pt x="5890" y="2586"/>
                    <a:pt x="5913" y="2403"/>
                    <a:pt x="5913" y="2289"/>
                  </a:cubicBezTo>
                  <a:cubicBezTo>
                    <a:pt x="5890" y="2221"/>
                    <a:pt x="5890" y="2175"/>
                    <a:pt x="5890" y="2129"/>
                  </a:cubicBezTo>
                  <a:cubicBezTo>
                    <a:pt x="5867" y="2107"/>
                    <a:pt x="5867" y="2084"/>
                    <a:pt x="5867" y="2084"/>
                  </a:cubicBezTo>
                  <a:cubicBezTo>
                    <a:pt x="5867" y="2084"/>
                    <a:pt x="5844" y="2015"/>
                    <a:pt x="5776" y="1924"/>
                  </a:cubicBezTo>
                  <a:cubicBezTo>
                    <a:pt x="5707" y="1810"/>
                    <a:pt x="5616" y="1719"/>
                    <a:pt x="5525" y="1604"/>
                  </a:cubicBezTo>
                  <a:cubicBezTo>
                    <a:pt x="5351" y="1431"/>
                    <a:pt x="5199" y="1237"/>
                    <a:pt x="5125" y="1237"/>
                  </a:cubicBezTo>
                  <a:close/>
                  <a:moveTo>
                    <a:pt x="3972" y="2449"/>
                  </a:moveTo>
                  <a:cubicBezTo>
                    <a:pt x="3767" y="2449"/>
                    <a:pt x="3584" y="2517"/>
                    <a:pt x="3584" y="2517"/>
                  </a:cubicBezTo>
                  <a:cubicBezTo>
                    <a:pt x="3584" y="2517"/>
                    <a:pt x="3402" y="2654"/>
                    <a:pt x="3288" y="2837"/>
                  </a:cubicBezTo>
                  <a:cubicBezTo>
                    <a:pt x="3196" y="2997"/>
                    <a:pt x="3174" y="3202"/>
                    <a:pt x="3242" y="3225"/>
                  </a:cubicBezTo>
                  <a:cubicBezTo>
                    <a:pt x="3246" y="3227"/>
                    <a:pt x="3249" y="3228"/>
                    <a:pt x="3254" y="3228"/>
                  </a:cubicBezTo>
                  <a:cubicBezTo>
                    <a:pt x="3305" y="3228"/>
                    <a:pt x="3412" y="3106"/>
                    <a:pt x="3539" y="3042"/>
                  </a:cubicBezTo>
                  <a:cubicBezTo>
                    <a:pt x="3653" y="2974"/>
                    <a:pt x="3790" y="2928"/>
                    <a:pt x="3790" y="2928"/>
                  </a:cubicBezTo>
                  <a:cubicBezTo>
                    <a:pt x="3790" y="2928"/>
                    <a:pt x="3904" y="2860"/>
                    <a:pt x="4041" y="2768"/>
                  </a:cubicBezTo>
                  <a:cubicBezTo>
                    <a:pt x="4178" y="2700"/>
                    <a:pt x="4338" y="2654"/>
                    <a:pt x="4338" y="2586"/>
                  </a:cubicBezTo>
                  <a:cubicBezTo>
                    <a:pt x="4338" y="2517"/>
                    <a:pt x="4155" y="2449"/>
                    <a:pt x="3972" y="2449"/>
                  </a:cubicBezTo>
                  <a:close/>
                  <a:moveTo>
                    <a:pt x="1742" y="1"/>
                  </a:moveTo>
                  <a:cubicBezTo>
                    <a:pt x="1650" y="1"/>
                    <a:pt x="1194" y="217"/>
                    <a:pt x="777" y="509"/>
                  </a:cubicBezTo>
                  <a:cubicBezTo>
                    <a:pt x="549" y="646"/>
                    <a:pt x="343" y="851"/>
                    <a:pt x="206" y="1057"/>
                  </a:cubicBezTo>
                  <a:cubicBezTo>
                    <a:pt x="138" y="1148"/>
                    <a:pt x="92" y="1239"/>
                    <a:pt x="69" y="1308"/>
                  </a:cubicBezTo>
                  <a:cubicBezTo>
                    <a:pt x="47" y="1376"/>
                    <a:pt x="24" y="1422"/>
                    <a:pt x="24" y="1422"/>
                  </a:cubicBezTo>
                  <a:cubicBezTo>
                    <a:pt x="24" y="1422"/>
                    <a:pt x="24" y="1467"/>
                    <a:pt x="24" y="1536"/>
                  </a:cubicBezTo>
                  <a:cubicBezTo>
                    <a:pt x="1" y="1604"/>
                    <a:pt x="24" y="1719"/>
                    <a:pt x="47" y="1833"/>
                  </a:cubicBezTo>
                  <a:cubicBezTo>
                    <a:pt x="92" y="2084"/>
                    <a:pt x="229" y="2358"/>
                    <a:pt x="389" y="2563"/>
                  </a:cubicBezTo>
                  <a:cubicBezTo>
                    <a:pt x="732" y="2992"/>
                    <a:pt x="1136" y="3320"/>
                    <a:pt x="1202" y="3320"/>
                  </a:cubicBezTo>
                  <a:cubicBezTo>
                    <a:pt x="1206" y="3320"/>
                    <a:pt x="1209" y="3319"/>
                    <a:pt x="1211" y="3316"/>
                  </a:cubicBezTo>
                  <a:cubicBezTo>
                    <a:pt x="1279" y="3271"/>
                    <a:pt x="914" y="2837"/>
                    <a:pt x="663" y="2403"/>
                  </a:cubicBezTo>
                  <a:cubicBezTo>
                    <a:pt x="549" y="2175"/>
                    <a:pt x="457" y="1947"/>
                    <a:pt x="457" y="1787"/>
                  </a:cubicBezTo>
                  <a:cubicBezTo>
                    <a:pt x="435" y="1604"/>
                    <a:pt x="480" y="1513"/>
                    <a:pt x="480" y="1513"/>
                  </a:cubicBezTo>
                  <a:cubicBezTo>
                    <a:pt x="480" y="1513"/>
                    <a:pt x="480" y="1490"/>
                    <a:pt x="503" y="1445"/>
                  </a:cubicBezTo>
                  <a:cubicBezTo>
                    <a:pt x="503" y="1422"/>
                    <a:pt x="526" y="1353"/>
                    <a:pt x="572" y="1285"/>
                  </a:cubicBezTo>
                  <a:cubicBezTo>
                    <a:pt x="640" y="1125"/>
                    <a:pt x="800" y="920"/>
                    <a:pt x="982" y="760"/>
                  </a:cubicBezTo>
                  <a:cubicBezTo>
                    <a:pt x="1370" y="395"/>
                    <a:pt x="1804" y="75"/>
                    <a:pt x="1758" y="7"/>
                  </a:cubicBezTo>
                  <a:cubicBezTo>
                    <a:pt x="1756" y="3"/>
                    <a:pt x="1751" y="1"/>
                    <a:pt x="17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1"/>
            <p:cNvSpPr/>
            <p:nvPr/>
          </p:nvSpPr>
          <p:spPr>
            <a:xfrm>
              <a:off x="6290250" y="1927075"/>
              <a:ext cx="172925" cy="145525"/>
            </a:xfrm>
            <a:custGeom>
              <a:avLst/>
              <a:gdLst/>
              <a:ahLst/>
              <a:cxnLst/>
              <a:rect l="l" t="t" r="r" b="b"/>
              <a:pathLst>
                <a:path w="6917" h="5821" extrusionOk="0">
                  <a:moveTo>
                    <a:pt x="3356" y="0"/>
                  </a:moveTo>
                  <a:cubicBezTo>
                    <a:pt x="3173" y="23"/>
                    <a:pt x="2945" y="69"/>
                    <a:pt x="2716" y="115"/>
                  </a:cubicBezTo>
                  <a:cubicBezTo>
                    <a:pt x="2511" y="206"/>
                    <a:pt x="2283" y="297"/>
                    <a:pt x="2054" y="434"/>
                  </a:cubicBezTo>
                  <a:cubicBezTo>
                    <a:pt x="1872" y="594"/>
                    <a:pt x="1644" y="731"/>
                    <a:pt x="1461" y="936"/>
                  </a:cubicBezTo>
                  <a:cubicBezTo>
                    <a:pt x="1301" y="1142"/>
                    <a:pt x="1119" y="1324"/>
                    <a:pt x="982" y="1553"/>
                  </a:cubicBezTo>
                  <a:cubicBezTo>
                    <a:pt x="411" y="2420"/>
                    <a:pt x="206" y="3424"/>
                    <a:pt x="69" y="4155"/>
                  </a:cubicBezTo>
                  <a:cubicBezTo>
                    <a:pt x="0" y="4885"/>
                    <a:pt x="0" y="5364"/>
                    <a:pt x="91" y="5387"/>
                  </a:cubicBezTo>
                  <a:cubicBezTo>
                    <a:pt x="94" y="5388"/>
                    <a:pt x="97" y="5388"/>
                    <a:pt x="100" y="5388"/>
                  </a:cubicBezTo>
                  <a:cubicBezTo>
                    <a:pt x="215" y="5388"/>
                    <a:pt x="394" y="4960"/>
                    <a:pt x="616" y="4337"/>
                  </a:cubicBezTo>
                  <a:cubicBezTo>
                    <a:pt x="913" y="3721"/>
                    <a:pt x="1256" y="2899"/>
                    <a:pt x="1781" y="2329"/>
                  </a:cubicBezTo>
                  <a:cubicBezTo>
                    <a:pt x="2231" y="1819"/>
                    <a:pt x="2733" y="1579"/>
                    <a:pt x="3125" y="1579"/>
                  </a:cubicBezTo>
                  <a:cubicBezTo>
                    <a:pt x="3190" y="1579"/>
                    <a:pt x="3252" y="1585"/>
                    <a:pt x="3310" y="1598"/>
                  </a:cubicBezTo>
                  <a:cubicBezTo>
                    <a:pt x="3744" y="1667"/>
                    <a:pt x="3995" y="1849"/>
                    <a:pt x="3995" y="1849"/>
                  </a:cubicBezTo>
                  <a:cubicBezTo>
                    <a:pt x="3995" y="1845"/>
                    <a:pt x="3997" y="1843"/>
                    <a:pt x="4001" y="1843"/>
                  </a:cubicBezTo>
                  <a:cubicBezTo>
                    <a:pt x="4020" y="1843"/>
                    <a:pt x="4083" y="1884"/>
                    <a:pt x="4177" y="1941"/>
                  </a:cubicBezTo>
                  <a:cubicBezTo>
                    <a:pt x="4246" y="1986"/>
                    <a:pt x="4314" y="2032"/>
                    <a:pt x="4405" y="2078"/>
                  </a:cubicBezTo>
                  <a:cubicBezTo>
                    <a:pt x="4474" y="2123"/>
                    <a:pt x="4565" y="2214"/>
                    <a:pt x="4679" y="2306"/>
                  </a:cubicBezTo>
                  <a:cubicBezTo>
                    <a:pt x="4725" y="2351"/>
                    <a:pt x="4771" y="2397"/>
                    <a:pt x="4816" y="2443"/>
                  </a:cubicBezTo>
                  <a:cubicBezTo>
                    <a:pt x="4862" y="2488"/>
                    <a:pt x="4930" y="2557"/>
                    <a:pt x="4976" y="2625"/>
                  </a:cubicBezTo>
                  <a:cubicBezTo>
                    <a:pt x="5067" y="2739"/>
                    <a:pt x="5204" y="2854"/>
                    <a:pt x="5296" y="3013"/>
                  </a:cubicBezTo>
                  <a:cubicBezTo>
                    <a:pt x="5387" y="3173"/>
                    <a:pt x="5478" y="3356"/>
                    <a:pt x="5592" y="3516"/>
                  </a:cubicBezTo>
                  <a:lnTo>
                    <a:pt x="5729" y="3789"/>
                  </a:lnTo>
                  <a:cubicBezTo>
                    <a:pt x="5752" y="3835"/>
                    <a:pt x="5752" y="3858"/>
                    <a:pt x="5798" y="3949"/>
                  </a:cubicBezTo>
                  <a:lnTo>
                    <a:pt x="5889" y="4223"/>
                  </a:lnTo>
                  <a:cubicBezTo>
                    <a:pt x="6026" y="4565"/>
                    <a:pt x="6140" y="4908"/>
                    <a:pt x="6254" y="5227"/>
                  </a:cubicBezTo>
                  <a:cubicBezTo>
                    <a:pt x="6323" y="5433"/>
                    <a:pt x="6391" y="5661"/>
                    <a:pt x="6483" y="5821"/>
                  </a:cubicBezTo>
                  <a:cubicBezTo>
                    <a:pt x="6620" y="5615"/>
                    <a:pt x="6688" y="5250"/>
                    <a:pt x="6756" y="4999"/>
                  </a:cubicBezTo>
                  <a:cubicBezTo>
                    <a:pt x="6871" y="4588"/>
                    <a:pt x="6916" y="4155"/>
                    <a:pt x="6871" y="3744"/>
                  </a:cubicBezTo>
                  <a:cubicBezTo>
                    <a:pt x="6848" y="3584"/>
                    <a:pt x="6825" y="3447"/>
                    <a:pt x="6779" y="3310"/>
                  </a:cubicBezTo>
                  <a:cubicBezTo>
                    <a:pt x="6734" y="3196"/>
                    <a:pt x="6688" y="3082"/>
                    <a:pt x="6665" y="2991"/>
                  </a:cubicBezTo>
                  <a:cubicBezTo>
                    <a:pt x="6574" y="2762"/>
                    <a:pt x="6505" y="2557"/>
                    <a:pt x="6414" y="2329"/>
                  </a:cubicBezTo>
                  <a:cubicBezTo>
                    <a:pt x="6209" y="1918"/>
                    <a:pt x="5935" y="1461"/>
                    <a:pt x="5615" y="1119"/>
                  </a:cubicBezTo>
                  <a:cubicBezTo>
                    <a:pt x="5501" y="982"/>
                    <a:pt x="5387" y="845"/>
                    <a:pt x="5273" y="731"/>
                  </a:cubicBezTo>
                  <a:cubicBezTo>
                    <a:pt x="5136" y="640"/>
                    <a:pt x="5022" y="548"/>
                    <a:pt x="4953" y="480"/>
                  </a:cubicBezTo>
                  <a:cubicBezTo>
                    <a:pt x="4862" y="411"/>
                    <a:pt x="4771" y="343"/>
                    <a:pt x="4725" y="320"/>
                  </a:cubicBezTo>
                  <a:cubicBezTo>
                    <a:pt x="4679" y="274"/>
                    <a:pt x="4657" y="274"/>
                    <a:pt x="4657" y="274"/>
                  </a:cubicBezTo>
                  <a:cubicBezTo>
                    <a:pt x="4657" y="274"/>
                    <a:pt x="4520" y="229"/>
                    <a:pt x="4314" y="137"/>
                  </a:cubicBezTo>
                  <a:cubicBezTo>
                    <a:pt x="4109" y="46"/>
                    <a:pt x="3766" y="23"/>
                    <a:pt x="33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1"/>
            <p:cNvSpPr/>
            <p:nvPr/>
          </p:nvSpPr>
          <p:spPr>
            <a:xfrm>
              <a:off x="5888525" y="1862450"/>
              <a:ext cx="158075" cy="146250"/>
            </a:xfrm>
            <a:custGeom>
              <a:avLst/>
              <a:gdLst/>
              <a:ahLst/>
              <a:cxnLst/>
              <a:rect l="l" t="t" r="r" b="b"/>
              <a:pathLst>
                <a:path w="6323" h="5850" extrusionOk="0">
                  <a:moveTo>
                    <a:pt x="3471" y="0"/>
                  </a:moveTo>
                  <a:cubicBezTo>
                    <a:pt x="3429" y="0"/>
                    <a:pt x="3391" y="2"/>
                    <a:pt x="3356" y="6"/>
                  </a:cubicBezTo>
                  <a:cubicBezTo>
                    <a:pt x="3127" y="29"/>
                    <a:pt x="3013" y="52"/>
                    <a:pt x="3013" y="52"/>
                  </a:cubicBezTo>
                  <a:lnTo>
                    <a:pt x="2922" y="75"/>
                  </a:lnTo>
                  <a:cubicBezTo>
                    <a:pt x="2876" y="75"/>
                    <a:pt x="2808" y="120"/>
                    <a:pt x="2694" y="166"/>
                  </a:cubicBezTo>
                  <a:cubicBezTo>
                    <a:pt x="2602" y="189"/>
                    <a:pt x="2488" y="257"/>
                    <a:pt x="2351" y="303"/>
                  </a:cubicBezTo>
                  <a:cubicBezTo>
                    <a:pt x="2214" y="371"/>
                    <a:pt x="2077" y="485"/>
                    <a:pt x="1940" y="577"/>
                  </a:cubicBezTo>
                  <a:cubicBezTo>
                    <a:pt x="1872" y="622"/>
                    <a:pt x="1781" y="668"/>
                    <a:pt x="1712" y="737"/>
                  </a:cubicBezTo>
                  <a:cubicBezTo>
                    <a:pt x="1004" y="1216"/>
                    <a:pt x="365" y="2197"/>
                    <a:pt x="114" y="2996"/>
                  </a:cubicBezTo>
                  <a:cubicBezTo>
                    <a:pt x="23" y="3247"/>
                    <a:pt x="0" y="3544"/>
                    <a:pt x="0" y="3818"/>
                  </a:cubicBezTo>
                  <a:cubicBezTo>
                    <a:pt x="0" y="3932"/>
                    <a:pt x="46" y="4389"/>
                    <a:pt x="206" y="4411"/>
                  </a:cubicBezTo>
                  <a:cubicBezTo>
                    <a:pt x="208" y="4412"/>
                    <a:pt x="210" y="4412"/>
                    <a:pt x="212" y="4412"/>
                  </a:cubicBezTo>
                  <a:cubicBezTo>
                    <a:pt x="399" y="4412"/>
                    <a:pt x="869" y="3474"/>
                    <a:pt x="982" y="3339"/>
                  </a:cubicBezTo>
                  <a:lnTo>
                    <a:pt x="1141" y="3088"/>
                  </a:lnTo>
                  <a:cubicBezTo>
                    <a:pt x="1187" y="3042"/>
                    <a:pt x="1210" y="3019"/>
                    <a:pt x="1233" y="2973"/>
                  </a:cubicBezTo>
                  <a:lnTo>
                    <a:pt x="1415" y="2745"/>
                  </a:lnTo>
                  <a:cubicBezTo>
                    <a:pt x="1552" y="2631"/>
                    <a:pt x="1666" y="2517"/>
                    <a:pt x="1803" y="2380"/>
                  </a:cubicBezTo>
                  <a:cubicBezTo>
                    <a:pt x="2333" y="1892"/>
                    <a:pt x="2916" y="1566"/>
                    <a:pt x="3635" y="1566"/>
                  </a:cubicBezTo>
                  <a:cubicBezTo>
                    <a:pt x="3722" y="1566"/>
                    <a:pt x="3812" y="1571"/>
                    <a:pt x="3903" y="1581"/>
                  </a:cubicBezTo>
                  <a:cubicBezTo>
                    <a:pt x="4291" y="1627"/>
                    <a:pt x="4771" y="1992"/>
                    <a:pt x="5113" y="2631"/>
                  </a:cubicBezTo>
                  <a:cubicBezTo>
                    <a:pt x="5455" y="3293"/>
                    <a:pt x="5570" y="4138"/>
                    <a:pt x="5684" y="4754"/>
                  </a:cubicBezTo>
                  <a:cubicBezTo>
                    <a:pt x="5752" y="5393"/>
                    <a:pt x="5821" y="5849"/>
                    <a:pt x="5912" y="5849"/>
                  </a:cubicBezTo>
                  <a:cubicBezTo>
                    <a:pt x="6003" y="5849"/>
                    <a:pt x="6117" y="5416"/>
                    <a:pt x="6231" y="4731"/>
                  </a:cubicBezTo>
                  <a:cubicBezTo>
                    <a:pt x="6277" y="4046"/>
                    <a:pt x="6323" y="3088"/>
                    <a:pt x="6003" y="2129"/>
                  </a:cubicBezTo>
                  <a:cubicBezTo>
                    <a:pt x="5935" y="1901"/>
                    <a:pt x="5821" y="1672"/>
                    <a:pt x="5707" y="1444"/>
                  </a:cubicBezTo>
                  <a:cubicBezTo>
                    <a:pt x="5592" y="1239"/>
                    <a:pt x="5433" y="1033"/>
                    <a:pt x="5296" y="851"/>
                  </a:cubicBezTo>
                  <a:cubicBezTo>
                    <a:pt x="5136" y="668"/>
                    <a:pt x="4953" y="531"/>
                    <a:pt x="4771" y="394"/>
                  </a:cubicBezTo>
                  <a:cubicBezTo>
                    <a:pt x="4588" y="280"/>
                    <a:pt x="4405" y="212"/>
                    <a:pt x="4223" y="120"/>
                  </a:cubicBezTo>
                  <a:cubicBezTo>
                    <a:pt x="3939" y="45"/>
                    <a:pt x="3671" y="0"/>
                    <a:pt x="34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1"/>
            <p:cNvSpPr/>
            <p:nvPr/>
          </p:nvSpPr>
          <p:spPr>
            <a:xfrm>
              <a:off x="6012925" y="2107925"/>
              <a:ext cx="217425" cy="98200"/>
            </a:xfrm>
            <a:custGeom>
              <a:avLst/>
              <a:gdLst/>
              <a:ahLst/>
              <a:cxnLst/>
              <a:rect l="l" t="t" r="r" b="b"/>
              <a:pathLst>
                <a:path w="8697" h="3928" extrusionOk="0">
                  <a:moveTo>
                    <a:pt x="1425" y="0"/>
                  </a:moveTo>
                  <a:cubicBezTo>
                    <a:pt x="1334" y="0"/>
                    <a:pt x="1203" y="214"/>
                    <a:pt x="1073" y="344"/>
                  </a:cubicBezTo>
                  <a:cubicBezTo>
                    <a:pt x="1004" y="436"/>
                    <a:pt x="913" y="481"/>
                    <a:pt x="867" y="504"/>
                  </a:cubicBezTo>
                  <a:cubicBezTo>
                    <a:pt x="822" y="527"/>
                    <a:pt x="799" y="527"/>
                    <a:pt x="799" y="527"/>
                  </a:cubicBezTo>
                  <a:cubicBezTo>
                    <a:pt x="799" y="527"/>
                    <a:pt x="731" y="618"/>
                    <a:pt x="525" y="641"/>
                  </a:cubicBezTo>
                  <a:cubicBezTo>
                    <a:pt x="497" y="645"/>
                    <a:pt x="467" y="646"/>
                    <a:pt x="436" y="646"/>
                  </a:cubicBezTo>
                  <a:cubicBezTo>
                    <a:pt x="340" y="646"/>
                    <a:pt x="237" y="633"/>
                    <a:pt x="160" y="633"/>
                  </a:cubicBezTo>
                  <a:cubicBezTo>
                    <a:pt x="104" y="633"/>
                    <a:pt x="62" y="640"/>
                    <a:pt x="46" y="664"/>
                  </a:cubicBezTo>
                  <a:cubicBezTo>
                    <a:pt x="0" y="732"/>
                    <a:pt x="160" y="961"/>
                    <a:pt x="434" y="1098"/>
                  </a:cubicBezTo>
                  <a:cubicBezTo>
                    <a:pt x="546" y="1135"/>
                    <a:pt x="688" y="1172"/>
                    <a:pt x="811" y="1172"/>
                  </a:cubicBezTo>
                  <a:cubicBezTo>
                    <a:pt x="838" y="1172"/>
                    <a:pt x="865" y="1170"/>
                    <a:pt x="890" y="1166"/>
                  </a:cubicBezTo>
                  <a:lnTo>
                    <a:pt x="913" y="1166"/>
                  </a:lnTo>
                  <a:cubicBezTo>
                    <a:pt x="936" y="1257"/>
                    <a:pt x="959" y="1394"/>
                    <a:pt x="1004" y="1508"/>
                  </a:cubicBezTo>
                  <a:cubicBezTo>
                    <a:pt x="1119" y="1965"/>
                    <a:pt x="1415" y="2513"/>
                    <a:pt x="1849" y="2946"/>
                  </a:cubicBezTo>
                  <a:cubicBezTo>
                    <a:pt x="2305" y="3403"/>
                    <a:pt x="2899" y="3700"/>
                    <a:pt x="3355" y="3814"/>
                  </a:cubicBezTo>
                  <a:cubicBezTo>
                    <a:pt x="3584" y="3882"/>
                    <a:pt x="3789" y="3882"/>
                    <a:pt x="3926" y="3905"/>
                  </a:cubicBezTo>
                  <a:cubicBezTo>
                    <a:pt x="4063" y="3928"/>
                    <a:pt x="4154" y="3928"/>
                    <a:pt x="4154" y="3928"/>
                  </a:cubicBezTo>
                  <a:lnTo>
                    <a:pt x="4200" y="3928"/>
                  </a:lnTo>
                  <a:cubicBezTo>
                    <a:pt x="4246" y="3928"/>
                    <a:pt x="4314" y="3905"/>
                    <a:pt x="4383" y="3905"/>
                  </a:cubicBezTo>
                  <a:cubicBezTo>
                    <a:pt x="4451" y="3882"/>
                    <a:pt x="4542" y="3882"/>
                    <a:pt x="4634" y="3859"/>
                  </a:cubicBezTo>
                  <a:cubicBezTo>
                    <a:pt x="4725" y="3837"/>
                    <a:pt x="4839" y="3814"/>
                    <a:pt x="4953" y="3768"/>
                  </a:cubicBezTo>
                  <a:cubicBezTo>
                    <a:pt x="5410" y="3631"/>
                    <a:pt x="5958" y="3312"/>
                    <a:pt x="6414" y="2901"/>
                  </a:cubicBezTo>
                  <a:cubicBezTo>
                    <a:pt x="7030" y="2330"/>
                    <a:pt x="7464" y="1645"/>
                    <a:pt x="7647" y="1235"/>
                  </a:cubicBezTo>
                  <a:cubicBezTo>
                    <a:pt x="7761" y="1326"/>
                    <a:pt x="7852" y="1372"/>
                    <a:pt x="7852" y="1372"/>
                  </a:cubicBezTo>
                  <a:cubicBezTo>
                    <a:pt x="7852" y="1372"/>
                    <a:pt x="7942" y="1396"/>
                    <a:pt x="8064" y="1396"/>
                  </a:cubicBezTo>
                  <a:cubicBezTo>
                    <a:pt x="8145" y="1396"/>
                    <a:pt x="8240" y="1385"/>
                    <a:pt x="8331" y="1349"/>
                  </a:cubicBezTo>
                  <a:cubicBezTo>
                    <a:pt x="8560" y="1257"/>
                    <a:pt x="8697" y="1075"/>
                    <a:pt x="8651" y="1006"/>
                  </a:cubicBezTo>
                  <a:cubicBezTo>
                    <a:pt x="8605" y="938"/>
                    <a:pt x="8423" y="938"/>
                    <a:pt x="8286" y="892"/>
                  </a:cubicBezTo>
                  <a:cubicBezTo>
                    <a:pt x="8217" y="847"/>
                    <a:pt x="8149" y="847"/>
                    <a:pt x="8126" y="801"/>
                  </a:cubicBezTo>
                  <a:cubicBezTo>
                    <a:pt x="8080" y="778"/>
                    <a:pt x="8057" y="778"/>
                    <a:pt x="8057" y="778"/>
                  </a:cubicBezTo>
                  <a:cubicBezTo>
                    <a:pt x="8057" y="778"/>
                    <a:pt x="8035" y="755"/>
                    <a:pt x="7989" y="755"/>
                  </a:cubicBezTo>
                  <a:cubicBezTo>
                    <a:pt x="7980" y="760"/>
                    <a:pt x="7971" y="762"/>
                    <a:pt x="7961" y="762"/>
                  </a:cubicBezTo>
                  <a:cubicBezTo>
                    <a:pt x="7924" y="762"/>
                    <a:pt x="7884" y="732"/>
                    <a:pt x="7829" y="732"/>
                  </a:cubicBezTo>
                  <a:cubicBezTo>
                    <a:pt x="7724" y="669"/>
                    <a:pt x="7618" y="547"/>
                    <a:pt x="7531" y="547"/>
                  </a:cubicBezTo>
                  <a:cubicBezTo>
                    <a:pt x="7524" y="547"/>
                    <a:pt x="7517" y="548"/>
                    <a:pt x="7510" y="550"/>
                  </a:cubicBezTo>
                  <a:cubicBezTo>
                    <a:pt x="7418" y="550"/>
                    <a:pt x="7373" y="778"/>
                    <a:pt x="7487" y="1006"/>
                  </a:cubicBezTo>
                  <a:cubicBezTo>
                    <a:pt x="7510" y="1052"/>
                    <a:pt x="7532" y="1098"/>
                    <a:pt x="7555" y="1120"/>
                  </a:cubicBezTo>
                  <a:cubicBezTo>
                    <a:pt x="7281" y="1440"/>
                    <a:pt x="6756" y="2056"/>
                    <a:pt x="6117" y="2536"/>
                  </a:cubicBezTo>
                  <a:cubicBezTo>
                    <a:pt x="5661" y="2878"/>
                    <a:pt x="5159" y="3106"/>
                    <a:pt x="4771" y="3198"/>
                  </a:cubicBezTo>
                  <a:cubicBezTo>
                    <a:pt x="4679" y="3220"/>
                    <a:pt x="4588" y="3243"/>
                    <a:pt x="4520" y="3243"/>
                  </a:cubicBezTo>
                  <a:cubicBezTo>
                    <a:pt x="4428" y="3266"/>
                    <a:pt x="4360" y="3266"/>
                    <a:pt x="4314" y="3266"/>
                  </a:cubicBezTo>
                  <a:cubicBezTo>
                    <a:pt x="4284" y="3266"/>
                    <a:pt x="4253" y="3276"/>
                    <a:pt x="4223" y="3276"/>
                  </a:cubicBezTo>
                  <a:cubicBezTo>
                    <a:pt x="4208" y="3276"/>
                    <a:pt x="4192" y="3274"/>
                    <a:pt x="4177" y="3266"/>
                  </a:cubicBezTo>
                  <a:lnTo>
                    <a:pt x="4131" y="3266"/>
                  </a:lnTo>
                  <a:cubicBezTo>
                    <a:pt x="4131" y="3266"/>
                    <a:pt x="4063" y="3266"/>
                    <a:pt x="3972" y="3289"/>
                  </a:cubicBezTo>
                  <a:cubicBezTo>
                    <a:pt x="3858" y="3266"/>
                    <a:pt x="3698" y="3266"/>
                    <a:pt x="3492" y="3220"/>
                  </a:cubicBezTo>
                  <a:cubicBezTo>
                    <a:pt x="3082" y="3175"/>
                    <a:pt x="2579" y="2946"/>
                    <a:pt x="2169" y="2604"/>
                  </a:cubicBezTo>
                  <a:cubicBezTo>
                    <a:pt x="1735" y="2285"/>
                    <a:pt x="1415" y="1805"/>
                    <a:pt x="1233" y="1417"/>
                  </a:cubicBezTo>
                  <a:cubicBezTo>
                    <a:pt x="1164" y="1303"/>
                    <a:pt x="1119" y="1212"/>
                    <a:pt x="1073" y="1098"/>
                  </a:cubicBezTo>
                  <a:lnTo>
                    <a:pt x="1119" y="1098"/>
                  </a:lnTo>
                  <a:cubicBezTo>
                    <a:pt x="1119" y="1098"/>
                    <a:pt x="1187" y="1052"/>
                    <a:pt x="1278" y="938"/>
                  </a:cubicBezTo>
                  <a:cubicBezTo>
                    <a:pt x="1370" y="847"/>
                    <a:pt x="1438" y="710"/>
                    <a:pt x="1484" y="573"/>
                  </a:cubicBezTo>
                  <a:cubicBezTo>
                    <a:pt x="1552" y="299"/>
                    <a:pt x="1529" y="25"/>
                    <a:pt x="1438" y="2"/>
                  </a:cubicBezTo>
                  <a:cubicBezTo>
                    <a:pt x="1434" y="1"/>
                    <a:pt x="1429" y="0"/>
                    <a:pt x="14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1"/>
            <p:cNvSpPr/>
            <p:nvPr/>
          </p:nvSpPr>
          <p:spPr>
            <a:xfrm>
              <a:off x="6059700" y="2200375"/>
              <a:ext cx="58225" cy="31450"/>
            </a:xfrm>
            <a:custGeom>
              <a:avLst/>
              <a:gdLst/>
              <a:ahLst/>
              <a:cxnLst/>
              <a:rect l="l" t="t" r="r" b="b"/>
              <a:pathLst>
                <a:path w="2329" h="1258" extrusionOk="0">
                  <a:moveTo>
                    <a:pt x="75" y="0"/>
                  </a:moveTo>
                  <a:cubicBezTo>
                    <a:pt x="73" y="0"/>
                    <a:pt x="71" y="1"/>
                    <a:pt x="69" y="2"/>
                  </a:cubicBezTo>
                  <a:cubicBezTo>
                    <a:pt x="1" y="2"/>
                    <a:pt x="92" y="367"/>
                    <a:pt x="320" y="664"/>
                  </a:cubicBezTo>
                  <a:cubicBezTo>
                    <a:pt x="457" y="778"/>
                    <a:pt x="571" y="938"/>
                    <a:pt x="708" y="1006"/>
                  </a:cubicBezTo>
                  <a:cubicBezTo>
                    <a:pt x="822" y="1075"/>
                    <a:pt x="891" y="1120"/>
                    <a:pt x="891" y="1120"/>
                  </a:cubicBezTo>
                  <a:cubicBezTo>
                    <a:pt x="891" y="1120"/>
                    <a:pt x="982" y="1143"/>
                    <a:pt x="1119" y="1189"/>
                  </a:cubicBezTo>
                  <a:cubicBezTo>
                    <a:pt x="1256" y="1234"/>
                    <a:pt x="1439" y="1234"/>
                    <a:pt x="1621" y="1257"/>
                  </a:cubicBezTo>
                  <a:cubicBezTo>
                    <a:pt x="1987" y="1234"/>
                    <a:pt x="2329" y="1075"/>
                    <a:pt x="2306" y="1029"/>
                  </a:cubicBezTo>
                  <a:cubicBezTo>
                    <a:pt x="2283" y="960"/>
                    <a:pt x="1964" y="1006"/>
                    <a:pt x="1644" y="938"/>
                  </a:cubicBezTo>
                  <a:cubicBezTo>
                    <a:pt x="1507" y="892"/>
                    <a:pt x="1347" y="869"/>
                    <a:pt x="1256" y="801"/>
                  </a:cubicBezTo>
                  <a:cubicBezTo>
                    <a:pt x="1142" y="755"/>
                    <a:pt x="1074" y="732"/>
                    <a:pt x="1074" y="732"/>
                  </a:cubicBezTo>
                  <a:cubicBezTo>
                    <a:pt x="1074" y="732"/>
                    <a:pt x="1005" y="709"/>
                    <a:pt x="891" y="664"/>
                  </a:cubicBezTo>
                  <a:cubicBezTo>
                    <a:pt x="800" y="618"/>
                    <a:pt x="686" y="527"/>
                    <a:pt x="549" y="435"/>
                  </a:cubicBezTo>
                  <a:cubicBezTo>
                    <a:pt x="307" y="260"/>
                    <a:pt x="129" y="0"/>
                    <a:pt x="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1"/>
            <p:cNvSpPr/>
            <p:nvPr/>
          </p:nvSpPr>
          <p:spPr>
            <a:xfrm>
              <a:off x="6489875" y="1748450"/>
              <a:ext cx="297425" cy="333400"/>
            </a:xfrm>
            <a:custGeom>
              <a:avLst/>
              <a:gdLst/>
              <a:ahLst/>
              <a:cxnLst/>
              <a:rect l="l" t="t" r="r" b="b"/>
              <a:pathLst>
                <a:path w="11897" h="13336" extrusionOk="0">
                  <a:moveTo>
                    <a:pt x="2030" y="1"/>
                  </a:moveTo>
                  <a:cubicBezTo>
                    <a:pt x="1738" y="1"/>
                    <a:pt x="1" y="3370"/>
                    <a:pt x="2903" y="5456"/>
                  </a:cubicBezTo>
                  <a:cubicBezTo>
                    <a:pt x="2903" y="5456"/>
                    <a:pt x="666" y="8241"/>
                    <a:pt x="4318" y="10044"/>
                  </a:cubicBezTo>
                  <a:cubicBezTo>
                    <a:pt x="4318" y="10044"/>
                    <a:pt x="2826" y="13335"/>
                    <a:pt x="5048" y="13335"/>
                  </a:cubicBezTo>
                  <a:cubicBezTo>
                    <a:pt x="5092" y="13335"/>
                    <a:pt x="5138" y="13334"/>
                    <a:pt x="5185" y="13331"/>
                  </a:cubicBezTo>
                  <a:cubicBezTo>
                    <a:pt x="7605" y="13217"/>
                    <a:pt x="11896" y="8561"/>
                    <a:pt x="11896" y="8561"/>
                  </a:cubicBezTo>
                  <a:cubicBezTo>
                    <a:pt x="11896" y="8561"/>
                    <a:pt x="11668" y="8241"/>
                    <a:pt x="11280" y="7762"/>
                  </a:cubicBezTo>
                  <a:cubicBezTo>
                    <a:pt x="10686" y="8081"/>
                    <a:pt x="10321" y="8424"/>
                    <a:pt x="10321" y="8424"/>
                  </a:cubicBezTo>
                  <a:cubicBezTo>
                    <a:pt x="10321" y="8424"/>
                    <a:pt x="10549" y="7990"/>
                    <a:pt x="10846" y="7237"/>
                  </a:cubicBezTo>
                  <a:cubicBezTo>
                    <a:pt x="8974" y="4954"/>
                    <a:pt x="4934" y="412"/>
                    <a:pt x="2036" y="1"/>
                  </a:cubicBezTo>
                  <a:cubicBezTo>
                    <a:pt x="2034" y="1"/>
                    <a:pt x="2032" y="1"/>
                    <a:pt x="203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1"/>
            <p:cNvSpPr/>
            <p:nvPr/>
          </p:nvSpPr>
          <p:spPr>
            <a:xfrm>
              <a:off x="5777825" y="1580125"/>
              <a:ext cx="150100" cy="294750"/>
            </a:xfrm>
            <a:custGeom>
              <a:avLst/>
              <a:gdLst/>
              <a:ahLst/>
              <a:cxnLst/>
              <a:rect l="l" t="t" r="r" b="b"/>
              <a:pathLst>
                <a:path w="6004" h="11790" extrusionOk="0">
                  <a:moveTo>
                    <a:pt x="6003" y="1"/>
                  </a:moveTo>
                  <a:lnTo>
                    <a:pt x="6003" y="1"/>
                  </a:lnTo>
                  <a:cubicBezTo>
                    <a:pt x="6003" y="1"/>
                    <a:pt x="3333" y="366"/>
                    <a:pt x="3287" y="1233"/>
                  </a:cubicBezTo>
                  <a:cubicBezTo>
                    <a:pt x="3264" y="1439"/>
                    <a:pt x="799" y="2420"/>
                    <a:pt x="1301" y="4269"/>
                  </a:cubicBezTo>
                  <a:cubicBezTo>
                    <a:pt x="1803" y="6141"/>
                    <a:pt x="2671" y="6255"/>
                    <a:pt x="2671" y="6255"/>
                  </a:cubicBezTo>
                  <a:cubicBezTo>
                    <a:pt x="2671" y="6255"/>
                    <a:pt x="0" y="7122"/>
                    <a:pt x="1050" y="8560"/>
                  </a:cubicBezTo>
                  <a:cubicBezTo>
                    <a:pt x="1844" y="9630"/>
                    <a:pt x="2468" y="9761"/>
                    <a:pt x="2725" y="9761"/>
                  </a:cubicBezTo>
                  <a:cubicBezTo>
                    <a:pt x="2808" y="9761"/>
                    <a:pt x="2853" y="9747"/>
                    <a:pt x="2853" y="9747"/>
                  </a:cubicBezTo>
                  <a:lnTo>
                    <a:pt x="2853" y="9747"/>
                  </a:lnTo>
                  <a:cubicBezTo>
                    <a:pt x="2853" y="9747"/>
                    <a:pt x="2559" y="11789"/>
                    <a:pt x="3425" y="11789"/>
                  </a:cubicBezTo>
                  <a:cubicBezTo>
                    <a:pt x="3461" y="11789"/>
                    <a:pt x="3498" y="11786"/>
                    <a:pt x="3538" y="11778"/>
                  </a:cubicBezTo>
                  <a:cubicBezTo>
                    <a:pt x="4519" y="11596"/>
                    <a:pt x="4519" y="6460"/>
                    <a:pt x="4702" y="5205"/>
                  </a:cubicBezTo>
                  <a:cubicBezTo>
                    <a:pt x="4885" y="3972"/>
                    <a:pt x="6003" y="1"/>
                    <a:pt x="6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1"/>
            <p:cNvSpPr/>
            <p:nvPr/>
          </p:nvSpPr>
          <p:spPr>
            <a:xfrm>
              <a:off x="5793800" y="1580125"/>
              <a:ext cx="134125" cy="294750"/>
            </a:xfrm>
            <a:custGeom>
              <a:avLst/>
              <a:gdLst/>
              <a:ahLst/>
              <a:cxnLst/>
              <a:rect l="l" t="t" r="r" b="b"/>
              <a:pathLst>
                <a:path w="5365" h="11790" extrusionOk="0">
                  <a:moveTo>
                    <a:pt x="5364" y="1"/>
                  </a:moveTo>
                  <a:lnTo>
                    <a:pt x="5364" y="1"/>
                  </a:lnTo>
                  <a:cubicBezTo>
                    <a:pt x="5364" y="1"/>
                    <a:pt x="2694" y="366"/>
                    <a:pt x="2648" y="1233"/>
                  </a:cubicBezTo>
                  <a:cubicBezTo>
                    <a:pt x="2648" y="1256"/>
                    <a:pt x="2602" y="1302"/>
                    <a:pt x="2557" y="1325"/>
                  </a:cubicBezTo>
                  <a:cubicBezTo>
                    <a:pt x="3401" y="2215"/>
                    <a:pt x="4200" y="3516"/>
                    <a:pt x="2831" y="4474"/>
                  </a:cubicBezTo>
                  <a:cubicBezTo>
                    <a:pt x="2580" y="4650"/>
                    <a:pt x="2358" y="4726"/>
                    <a:pt x="2158" y="4726"/>
                  </a:cubicBezTo>
                  <a:cubicBezTo>
                    <a:pt x="1499" y="4726"/>
                    <a:pt x="1086" y="3900"/>
                    <a:pt x="753" y="3059"/>
                  </a:cubicBezTo>
                  <a:cubicBezTo>
                    <a:pt x="594" y="3424"/>
                    <a:pt x="525" y="3812"/>
                    <a:pt x="662" y="4269"/>
                  </a:cubicBezTo>
                  <a:cubicBezTo>
                    <a:pt x="1164" y="6141"/>
                    <a:pt x="2032" y="6255"/>
                    <a:pt x="2032" y="6255"/>
                  </a:cubicBezTo>
                  <a:cubicBezTo>
                    <a:pt x="2032" y="6255"/>
                    <a:pt x="1735" y="6346"/>
                    <a:pt x="1415" y="6529"/>
                  </a:cubicBezTo>
                  <a:cubicBezTo>
                    <a:pt x="2260" y="7396"/>
                    <a:pt x="2922" y="8126"/>
                    <a:pt x="2579" y="8629"/>
                  </a:cubicBezTo>
                  <a:cubicBezTo>
                    <a:pt x="2481" y="8767"/>
                    <a:pt x="2361" y="8828"/>
                    <a:pt x="2228" y="8828"/>
                  </a:cubicBezTo>
                  <a:cubicBezTo>
                    <a:pt x="1744" y="8828"/>
                    <a:pt x="1070" y="8026"/>
                    <a:pt x="480" y="7168"/>
                  </a:cubicBezTo>
                  <a:cubicBezTo>
                    <a:pt x="160" y="7533"/>
                    <a:pt x="0" y="8012"/>
                    <a:pt x="411" y="8560"/>
                  </a:cubicBezTo>
                  <a:cubicBezTo>
                    <a:pt x="1205" y="9630"/>
                    <a:pt x="1829" y="9761"/>
                    <a:pt x="2086" y="9761"/>
                  </a:cubicBezTo>
                  <a:cubicBezTo>
                    <a:pt x="2169" y="9761"/>
                    <a:pt x="2214" y="9747"/>
                    <a:pt x="2214" y="9747"/>
                  </a:cubicBezTo>
                  <a:lnTo>
                    <a:pt x="2214" y="9747"/>
                  </a:lnTo>
                  <a:cubicBezTo>
                    <a:pt x="2214" y="9747"/>
                    <a:pt x="2169" y="9998"/>
                    <a:pt x="2169" y="10341"/>
                  </a:cubicBezTo>
                  <a:cubicBezTo>
                    <a:pt x="2625" y="10409"/>
                    <a:pt x="2967" y="10523"/>
                    <a:pt x="3013" y="10797"/>
                  </a:cubicBezTo>
                  <a:cubicBezTo>
                    <a:pt x="3090" y="11126"/>
                    <a:pt x="2824" y="11241"/>
                    <a:pt x="2449" y="11241"/>
                  </a:cubicBezTo>
                  <a:cubicBezTo>
                    <a:pt x="2382" y="11241"/>
                    <a:pt x="2310" y="11238"/>
                    <a:pt x="2237" y="11231"/>
                  </a:cubicBezTo>
                  <a:lnTo>
                    <a:pt x="2237" y="11231"/>
                  </a:lnTo>
                  <a:cubicBezTo>
                    <a:pt x="2318" y="11555"/>
                    <a:pt x="2490" y="11790"/>
                    <a:pt x="2783" y="11790"/>
                  </a:cubicBezTo>
                  <a:cubicBezTo>
                    <a:pt x="2820" y="11790"/>
                    <a:pt x="2858" y="11786"/>
                    <a:pt x="2899" y="11778"/>
                  </a:cubicBezTo>
                  <a:cubicBezTo>
                    <a:pt x="3880" y="11596"/>
                    <a:pt x="3880" y="6460"/>
                    <a:pt x="4063" y="5205"/>
                  </a:cubicBezTo>
                  <a:cubicBezTo>
                    <a:pt x="4246" y="3972"/>
                    <a:pt x="5364" y="1"/>
                    <a:pt x="536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1"/>
            <p:cNvSpPr/>
            <p:nvPr/>
          </p:nvSpPr>
          <p:spPr>
            <a:xfrm>
              <a:off x="6508700" y="1727350"/>
              <a:ext cx="297425" cy="333375"/>
            </a:xfrm>
            <a:custGeom>
              <a:avLst/>
              <a:gdLst/>
              <a:ahLst/>
              <a:cxnLst/>
              <a:rect l="l" t="t" r="r" b="b"/>
              <a:pathLst>
                <a:path w="11897" h="13335" extrusionOk="0">
                  <a:moveTo>
                    <a:pt x="2007" y="0"/>
                  </a:moveTo>
                  <a:cubicBezTo>
                    <a:pt x="1716" y="0"/>
                    <a:pt x="1" y="3370"/>
                    <a:pt x="2903" y="5456"/>
                  </a:cubicBezTo>
                  <a:cubicBezTo>
                    <a:pt x="2903" y="5456"/>
                    <a:pt x="666" y="8263"/>
                    <a:pt x="4318" y="10044"/>
                  </a:cubicBezTo>
                  <a:cubicBezTo>
                    <a:pt x="4318" y="10044"/>
                    <a:pt x="2826" y="13335"/>
                    <a:pt x="5048" y="13335"/>
                  </a:cubicBezTo>
                  <a:cubicBezTo>
                    <a:pt x="5092" y="13335"/>
                    <a:pt x="5138" y="13333"/>
                    <a:pt x="5186" y="13331"/>
                  </a:cubicBezTo>
                  <a:cubicBezTo>
                    <a:pt x="7605" y="13216"/>
                    <a:pt x="11896" y="8560"/>
                    <a:pt x="11896" y="8560"/>
                  </a:cubicBezTo>
                  <a:cubicBezTo>
                    <a:pt x="11896" y="8560"/>
                    <a:pt x="5939" y="571"/>
                    <a:pt x="2013" y="1"/>
                  </a:cubicBezTo>
                  <a:cubicBezTo>
                    <a:pt x="2011" y="0"/>
                    <a:pt x="2009" y="0"/>
                    <a:pt x="20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1"/>
            <p:cNvSpPr/>
            <p:nvPr/>
          </p:nvSpPr>
          <p:spPr>
            <a:xfrm>
              <a:off x="6541325" y="1758725"/>
              <a:ext cx="264800" cy="301325"/>
            </a:xfrm>
            <a:custGeom>
              <a:avLst/>
              <a:gdLst/>
              <a:ahLst/>
              <a:cxnLst/>
              <a:rect l="l" t="t" r="r" b="b"/>
              <a:pathLst>
                <a:path w="10592" h="12053" extrusionOk="0">
                  <a:moveTo>
                    <a:pt x="3447" y="1"/>
                  </a:moveTo>
                  <a:lnTo>
                    <a:pt x="3447" y="1"/>
                  </a:lnTo>
                  <a:cubicBezTo>
                    <a:pt x="3515" y="868"/>
                    <a:pt x="3310" y="1804"/>
                    <a:pt x="2511" y="2603"/>
                  </a:cubicBezTo>
                  <a:cubicBezTo>
                    <a:pt x="2129" y="2970"/>
                    <a:pt x="1779" y="3122"/>
                    <a:pt x="1464" y="3122"/>
                  </a:cubicBezTo>
                  <a:cubicBezTo>
                    <a:pt x="840" y="3122"/>
                    <a:pt x="349" y="2525"/>
                    <a:pt x="0" y="1827"/>
                  </a:cubicBezTo>
                  <a:lnTo>
                    <a:pt x="0" y="1827"/>
                  </a:lnTo>
                  <a:cubicBezTo>
                    <a:pt x="160" y="2649"/>
                    <a:pt x="617" y="3493"/>
                    <a:pt x="1598" y="4201"/>
                  </a:cubicBezTo>
                  <a:cubicBezTo>
                    <a:pt x="1598" y="4201"/>
                    <a:pt x="1461" y="4383"/>
                    <a:pt x="1301" y="4657"/>
                  </a:cubicBezTo>
                  <a:cubicBezTo>
                    <a:pt x="2876" y="5433"/>
                    <a:pt x="4771" y="6666"/>
                    <a:pt x="4018" y="7921"/>
                  </a:cubicBezTo>
                  <a:cubicBezTo>
                    <a:pt x="3811" y="8265"/>
                    <a:pt x="3559" y="8409"/>
                    <a:pt x="3281" y="8409"/>
                  </a:cubicBezTo>
                  <a:cubicBezTo>
                    <a:pt x="2545" y="8409"/>
                    <a:pt x="1632" y="7399"/>
                    <a:pt x="936" y="6438"/>
                  </a:cubicBezTo>
                  <a:lnTo>
                    <a:pt x="936" y="6438"/>
                  </a:lnTo>
                  <a:cubicBezTo>
                    <a:pt x="1050" y="7237"/>
                    <a:pt x="1575" y="8081"/>
                    <a:pt x="3013" y="8789"/>
                  </a:cubicBezTo>
                  <a:cubicBezTo>
                    <a:pt x="3013" y="8789"/>
                    <a:pt x="2785" y="9291"/>
                    <a:pt x="2648" y="9884"/>
                  </a:cubicBezTo>
                  <a:cubicBezTo>
                    <a:pt x="3995" y="10021"/>
                    <a:pt x="5364" y="10044"/>
                    <a:pt x="4931" y="10774"/>
                  </a:cubicBezTo>
                  <a:cubicBezTo>
                    <a:pt x="4711" y="11165"/>
                    <a:pt x="4301" y="11301"/>
                    <a:pt x="3829" y="11301"/>
                  </a:cubicBezTo>
                  <a:cubicBezTo>
                    <a:pt x="3418" y="11301"/>
                    <a:pt x="2958" y="11199"/>
                    <a:pt x="2534" y="11071"/>
                  </a:cubicBezTo>
                  <a:lnTo>
                    <a:pt x="2534" y="11071"/>
                  </a:lnTo>
                  <a:cubicBezTo>
                    <a:pt x="2557" y="11117"/>
                    <a:pt x="2557" y="11163"/>
                    <a:pt x="2557" y="11208"/>
                  </a:cubicBezTo>
                  <a:lnTo>
                    <a:pt x="4200" y="12053"/>
                  </a:lnTo>
                  <a:cubicBezTo>
                    <a:pt x="6665" y="11573"/>
                    <a:pt x="10591" y="7305"/>
                    <a:pt x="10591" y="7305"/>
                  </a:cubicBezTo>
                  <a:cubicBezTo>
                    <a:pt x="10591" y="7305"/>
                    <a:pt x="6916" y="2398"/>
                    <a:pt x="344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1"/>
            <p:cNvSpPr/>
            <p:nvPr/>
          </p:nvSpPr>
          <p:spPr>
            <a:xfrm>
              <a:off x="5910775" y="1364875"/>
              <a:ext cx="961525" cy="601600"/>
            </a:xfrm>
            <a:custGeom>
              <a:avLst/>
              <a:gdLst/>
              <a:ahLst/>
              <a:cxnLst/>
              <a:rect l="l" t="t" r="r" b="b"/>
              <a:pathLst>
                <a:path w="38461" h="24064" extrusionOk="0">
                  <a:moveTo>
                    <a:pt x="17296" y="0"/>
                  </a:moveTo>
                  <a:cubicBezTo>
                    <a:pt x="14845" y="0"/>
                    <a:pt x="12044" y="378"/>
                    <a:pt x="8948" y="1398"/>
                  </a:cubicBezTo>
                  <a:cubicBezTo>
                    <a:pt x="3515" y="3178"/>
                    <a:pt x="1164" y="6671"/>
                    <a:pt x="0" y="10505"/>
                  </a:cubicBezTo>
                  <a:cubicBezTo>
                    <a:pt x="1073" y="10267"/>
                    <a:pt x="2565" y="10063"/>
                    <a:pt x="4521" y="10063"/>
                  </a:cubicBezTo>
                  <a:cubicBezTo>
                    <a:pt x="7060" y="10063"/>
                    <a:pt x="10382" y="10407"/>
                    <a:pt x="14586" y="11464"/>
                  </a:cubicBezTo>
                  <a:cubicBezTo>
                    <a:pt x="23990" y="13838"/>
                    <a:pt x="32435" y="21050"/>
                    <a:pt x="35425" y="24063"/>
                  </a:cubicBezTo>
                  <a:cubicBezTo>
                    <a:pt x="37480" y="20799"/>
                    <a:pt x="38461" y="9798"/>
                    <a:pt x="28418" y="3064"/>
                  </a:cubicBezTo>
                  <a:cubicBezTo>
                    <a:pt x="28418" y="3064"/>
                    <a:pt x="24279" y="0"/>
                    <a:pt x="17296"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1"/>
            <p:cNvSpPr/>
            <p:nvPr/>
          </p:nvSpPr>
          <p:spPr>
            <a:xfrm>
              <a:off x="5840050" y="1218650"/>
              <a:ext cx="1201175" cy="733550"/>
            </a:xfrm>
            <a:custGeom>
              <a:avLst/>
              <a:gdLst/>
              <a:ahLst/>
              <a:cxnLst/>
              <a:rect l="l" t="t" r="r" b="b"/>
              <a:pathLst>
                <a:path w="48047" h="29342" extrusionOk="0">
                  <a:moveTo>
                    <a:pt x="17834" y="1"/>
                  </a:moveTo>
                  <a:cubicBezTo>
                    <a:pt x="8313" y="1"/>
                    <a:pt x="0" y="5086"/>
                    <a:pt x="844" y="15943"/>
                  </a:cubicBezTo>
                  <a:cubicBezTo>
                    <a:pt x="844" y="15943"/>
                    <a:pt x="2860" y="14787"/>
                    <a:pt x="7517" y="14787"/>
                  </a:cubicBezTo>
                  <a:cubicBezTo>
                    <a:pt x="10058" y="14787"/>
                    <a:pt x="13384" y="15131"/>
                    <a:pt x="17597" y="16194"/>
                  </a:cubicBezTo>
                  <a:cubicBezTo>
                    <a:pt x="30380" y="19413"/>
                    <a:pt x="38574" y="29342"/>
                    <a:pt x="38574" y="29342"/>
                  </a:cubicBezTo>
                  <a:cubicBezTo>
                    <a:pt x="38574" y="29342"/>
                    <a:pt x="48046" y="19230"/>
                    <a:pt x="38140" y="8502"/>
                  </a:cubicBezTo>
                  <a:cubicBezTo>
                    <a:pt x="32997" y="2935"/>
                    <a:pt x="25067" y="1"/>
                    <a:pt x="17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1"/>
            <p:cNvSpPr/>
            <p:nvPr/>
          </p:nvSpPr>
          <p:spPr>
            <a:xfrm>
              <a:off x="5856550" y="1220050"/>
              <a:ext cx="1109925" cy="732150"/>
            </a:xfrm>
            <a:custGeom>
              <a:avLst/>
              <a:gdLst/>
              <a:ahLst/>
              <a:cxnLst/>
              <a:rect l="l" t="t" r="r" b="b"/>
              <a:pathLst>
                <a:path w="44397" h="29286" extrusionOk="0">
                  <a:moveTo>
                    <a:pt x="18832" y="1"/>
                  </a:moveTo>
                  <a:cubicBezTo>
                    <a:pt x="14815" y="800"/>
                    <a:pt x="9359" y="3037"/>
                    <a:pt x="7442" y="4908"/>
                  </a:cubicBezTo>
                  <a:cubicBezTo>
                    <a:pt x="5023" y="7259"/>
                    <a:pt x="3493" y="10181"/>
                    <a:pt x="1553" y="10181"/>
                  </a:cubicBezTo>
                  <a:cubicBezTo>
                    <a:pt x="1211" y="10181"/>
                    <a:pt x="982" y="9976"/>
                    <a:pt x="846" y="9656"/>
                  </a:cubicBezTo>
                  <a:cubicBezTo>
                    <a:pt x="252" y="11482"/>
                    <a:pt x="1" y="13536"/>
                    <a:pt x="184" y="15887"/>
                  </a:cubicBezTo>
                  <a:cubicBezTo>
                    <a:pt x="184" y="15887"/>
                    <a:pt x="2200" y="14731"/>
                    <a:pt x="6857" y="14731"/>
                  </a:cubicBezTo>
                  <a:cubicBezTo>
                    <a:pt x="9398" y="14731"/>
                    <a:pt x="12724" y="15075"/>
                    <a:pt x="16937" y="16138"/>
                  </a:cubicBezTo>
                  <a:cubicBezTo>
                    <a:pt x="29720" y="19357"/>
                    <a:pt x="37914" y="29286"/>
                    <a:pt x="37914" y="29286"/>
                  </a:cubicBezTo>
                  <a:cubicBezTo>
                    <a:pt x="37914" y="29286"/>
                    <a:pt x="44396" y="22370"/>
                    <a:pt x="41018" y="13902"/>
                  </a:cubicBezTo>
                  <a:lnTo>
                    <a:pt x="41018" y="13902"/>
                  </a:lnTo>
                  <a:cubicBezTo>
                    <a:pt x="40842" y="16978"/>
                    <a:pt x="40117" y="20308"/>
                    <a:pt x="37639" y="20308"/>
                  </a:cubicBezTo>
                  <a:cubicBezTo>
                    <a:pt x="37543" y="20308"/>
                    <a:pt x="37445" y="20303"/>
                    <a:pt x="37343" y="20293"/>
                  </a:cubicBezTo>
                  <a:cubicBezTo>
                    <a:pt x="32459" y="19790"/>
                    <a:pt x="35745" y="13468"/>
                    <a:pt x="34878" y="9816"/>
                  </a:cubicBezTo>
                  <a:cubicBezTo>
                    <a:pt x="34444" y="7990"/>
                    <a:pt x="33326" y="5890"/>
                    <a:pt x="32322" y="4224"/>
                  </a:cubicBezTo>
                  <a:cubicBezTo>
                    <a:pt x="31272" y="3584"/>
                    <a:pt x="30199" y="3014"/>
                    <a:pt x="29058" y="2512"/>
                  </a:cubicBezTo>
                  <a:lnTo>
                    <a:pt x="29058" y="2512"/>
                  </a:lnTo>
                  <a:cubicBezTo>
                    <a:pt x="29605" y="4863"/>
                    <a:pt x="30473" y="9610"/>
                    <a:pt x="29605" y="12418"/>
                  </a:cubicBezTo>
                  <a:cubicBezTo>
                    <a:pt x="29291" y="13435"/>
                    <a:pt x="28074" y="13859"/>
                    <a:pt x="26399" y="13859"/>
                  </a:cubicBezTo>
                  <a:cubicBezTo>
                    <a:pt x="21758" y="13859"/>
                    <a:pt x="13599" y="10599"/>
                    <a:pt x="11368" y="7647"/>
                  </a:cubicBezTo>
                  <a:cubicBezTo>
                    <a:pt x="8926" y="4406"/>
                    <a:pt x="17029" y="1256"/>
                    <a:pt x="20338" y="115"/>
                  </a:cubicBezTo>
                  <a:cubicBezTo>
                    <a:pt x="19836" y="69"/>
                    <a:pt x="19334" y="24"/>
                    <a:pt x="18832"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1"/>
            <p:cNvSpPr/>
            <p:nvPr/>
          </p:nvSpPr>
          <p:spPr>
            <a:xfrm>
              <a:off x="5972975" y="1401950"/>
              <a:ext cx="403450" cy="264825"/>
            </a:xfrm>
            <a:custGeom>
              <a:avLst/>
              <a:gdLst/>
              <a:ahLst/>
              <a:cxnLst/>
              <a:rect l="l" t="t" r="r" b="b"/>
              <a:pathLst>
                <a:path w="16138" h="10593" extrusionOk="0">
                  <a:moveTo>
                    <a:pt x="10607" y="1"/>
                  </a:moveTo>
                  <a:cubicBezTo>
                    <a:pt x="8522" y="1"/>
                    <a:pt x="7578" y="1855"/>
                    <a:pt x="7578" y="1855"/>
                  </a:cubicBezTo>
                  <a:cubicBezTo>
                    <a:pt x="7578" y="1855"/>
                    <a:pt x="6310" y="987"/>
                    <a:pt x="4601" y="987"/>
                  </a:cubicBezTo>
                  <a:cubicBezTo>
                    <a:pt x="4075" y="987"/>
                    <a:pt x="3507" y="1070"/>
                    <a:pt x="2922" y="1284"/>
                  </a:cubicBezTo>
                  <a:cubicBezTo>
                    <a:pt x="434" y="2220"/>
                    <a:pt x="0" y="5256"/>
                    <a:pt x="1301" y="6877"/>
                  </a:cubicBezTo>
                  <a:cubicBezTo>
                    <a:pt x="1801" y="7499"/>
                    <a:pt x="2740" y="7690"/>
                    <a:pt x="3709" y="7690"/>
                  </a:cubicBezTo>
                  <a:cubicBezTo>
                    <a:pt x="5264" y="7690"/>
                    <a:pt x="6893" y="7196"/>
                    <a:pt x="6894" y="7196"/>
                  </a:cubicBezTo>
                  <a:lnTo>
                    <a:pt x="6894" y="7196"/>
                  </a:lnTo>
                  <a:cubicBezTo>
                    <a:pt x="6893" y="7196"/>
                    <a:pt x="5889" y="7972"/>
                    <a:pt x="6894" y="8611"/>
                  </a:cubicBezTo>
                  <a:cubicBezTo>
                    <a:pt x="7104" y="8753"/>
                    <a:pt x="7300" y="8805"/>
                    <a:pt x="7475" y="8805"/>
                  </a:cubicBezTo>
                  <a:cubicBezTo>
                    <a:pt x="7947" y="8805"/>
                    <a:pt x="8263" y="8429"/>
                    <a:pt x="8263" y="8429"/>
                  </a:cubicBezTo>
                  <a:cubicBezTo>
                    <a:pt x="8263" y="8429"/>
                    <a:pt x="8776" y="10593"/>
                    <a:pt x="10701" y="10593"/>
                  </a:cubicBezTo>
                  <a:cubicBezTo>
                    <a:pt x="10887" y="10593"/>
                    <a:pt x="11086" y="10573"/>
                    <a:pt x="11299" y="10529"/>
                  </a:cubicBezTo>
                  <a:cubicBezTo>
                    <a:pt x="13718" y="10049"/>
                    <a:pt x="14015" y="7995"/>
                    <a:pt x="14015" y="7995"/>
                  </a:cubicBezTo>
                  <a:cubicBezTo>
                    <a:pt x="14015" y="7995"/>
                    <a:pt x="16138" y="7927"/>
                    <a:pt x="15955" y="6009"/>
                  </a:cubicBezTo>
                  <a:cubicBezTo>
                    <a:pt x="15955" y="6009"/>
                    <a:pt x="14700" y="1056"/>
                    <a:pt x="11801" y="189"/>
                  </a:cubicBezTo>
                  <a:cubicBezTo>
                    <a:pt x="11368" y="57"/>
                    <a:pt x="10970" y="1"/>
                    <a:pt x="10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1"/>
            <p:cNvSpPr/>
            <p:nvPr/>
          </p:nvSpPr>
          <p:spPr>
            <a:xfrm>
              <a:off x="6266850" y="1492825"/>
              <a:ext cx="25" cy="1725"/>
            </a:xfrm>
            <a:custGeom>
              <a:avLst/>
              <a:gdLst/>
              <a:ahLst/>
              <a:cxnLst/>
              <a:rect l="l" t="t" r="r" b="b"/>
              <a:pathLst>
                <a:path w="1" h="69" extrusionOk="0">
                  <a:moveTo>
                    <a:pt x="0" y="69"/>
                  </a:moveTo>
                  <a:cubicBezTo>
                    <a:pt x="0" y="46"/>
                    <a:pt x="0" y="0"/>
                    <a:pt x="0" y="0"/>
                  </a:cubicBezTo>
                  <a:cubicBezTo>
                    <a:pt x="0" y="0"/>
                    <a:pt x="0" y="46"/>
                    <a:pt x="0" y="69"/>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1"/>
            <p:cNvSpPr/>
            <p:nvPr/>
          </p:nvSpPr>
          <p:spPr>
            <a:xfrm>
              <a:off x="5981525" y="1423200"/>
              <a:ext cx="394900" cy="243575"/>
            </a:xfrm>
            <a:custGeom>
              <a:avLst/>
              <a:gdLst/>
              <a:ahLst/>
              <a:cxnLst/>
              <a:rect l="l" t="t" r="r" b="b"/>
              <a:pathLst>
                <a:path w="15796" h="9743" extrusionOk="0">
                  <a:moveTo>
                    <a:pt x="12692" y="1"/>
                  </a:moveTo>
                  <a:lnTo>
                    <a:pt x="12692" y="1"/>
                  </a:lnTo>
                  <a:cubicBezTo>
                    <a:pt x="12943" y="1507"/>
                    <a:pt x="13102" y="3516"/>
                    <a:pt x="12349" y="3972"/>
                  </a:cubicBezTo>
                  <a:cubicBezTo>
                    <a:pt x="12153" y="4094"/>
                    <a:pt x="11995" y="4144"/>
                    <a:pt x="11870" y="4144"/>
                  </a:cubicBezTo>
                  <a:cubicBezTo>
                    <a:pt x="11308" y="4144"/>
                    <a:pt x="11376" y="3134"/>
                    <a:pt x="11413" y="2854"/>
                  </a:cubicBezTo>
                  <a:lnTo>
                    <a:pt x="11413" y="2854"/>
                  </a:lnTo>
                  <a:cubicBezTo>
                    <a:pt x="11368" y="3082"/>
                    <a:pt x="11162" y="3813"/>
                    <a:pt x="9953" y="3927"/>
                  </a:cubicBezTo>
                  <a:cubicBezTo>
                    <a:pt x="9896" y="3932"/>
                    <a:pt x="9841" y="3935"/>
                    <a:pt x="9788" y="3935"/>
                  </a:cubicBezTo>
                  <a:cubicBezTo>
                    <a:pt x="8502" y="3935"/>
                    <a:pt x="8355" y="2397"/>
                    <a:pt x="8355" y="2397"/>
                  </a:cubicBezTo>
                  <a:cubicBezTo>
                    <a:pt x="8355" y="2397"/>
                    <a:pt x="6924" y="4167"/>
                    <a:pt x="3960" y="4167"/>
                  </a:cubicBezTo>
                  <a:cubicBezTo>
                    <a:pt x="3660" y="4167"/>
                    <a:pt x="3345" y="4149"/>
                    <a:pt x="3014" y="4109"/>
                  </a:cubicBezTo>
                  <a:cubicBezTo>
                    <a:pt x="1347" y="3904"/>
                    <a:pt x="959" y="2763"/>
                    <a:pt x="959" y="1644"/>
                  </a:cubicBezTo>
                  <a:cubicBezTo>
                    <a:pt x="1" y="2968"/>
                    <a:pt x="24" y="4862"/>
                    <a:pt x="959" y="6027"/>
                  </a:cubicBezTo>
                  <a:cubicBezTo>
                    <a:pt x="1459" y="6649"/>
                    <a:pt x="2398" y="6840"/>
                    <a:pt x="3367" y="6840"/>
                  </a:cubicBezTo>
                  <a:cubicBezTo>
                    <a:pt x="4922" y="6840"/>
                    <a:pt x="6551" y="6346"/>
                    <a:pt x="6552" y="6346"/>
                  </a:cubicBezTo>
                  <a:lnTo>
                    <a:pt x="6552" y="6346"/>
                  </a:lnTo>
                  <a:cubicBezTo>
                    <a:pt x="6551" y="6346"/>
                    <a:pt x="5547" y="7122"/>
                    <a:pt x="6552" y="7761"/>
                  </a:cubicBezTo>
                  <a:cubicBezTo>
                    <a:pt x="6762" y="7903"/>
                    <a:pt x="6958" y="7955"/>
                    <a:pt x="7133" y="7955"/>
                  </a:cubicBezTo>
                  <a:cubicBezTo>
                    <a:pt x="7605" y="7955"/>
                    <a:pt x="7921" y="7579"/>
                    <a:pt x="7921" y="7579"/>
                  </a:cubicBezTo>
                  <a:cubicBezTo>
                    <a:pt x="7921" y="7579"/>
                    <a:pt x="8434" y="9743"/>
                    <a:pt x="10359" y="9743"/>
                  </a:cubicBezTo>
                  <a:cubicBezTo>
                    <a:pt x="10545" y="9743"/>
                    <a:pt x="10744" y="9723"/>
                    <a:pt x="10957" y="9679"/>
                  </a:cubicBezTo>
                  <a:cubicBezTo>
                    <a:pt x="13376" y="9199"/>
                    <a:pt x="13673" y="7145"/>
                    <a:pt x="13673" y="7145"/>
                  </a:cubicBezTo>
                  <a:cubicBezTo>
                    <a:pt x="13673" y="7145"/>
                    <a:pt x="15796" y="7077"/>
                    <a:pt x="15613" y="5159"/>
                  </a:cubicBezTo>
                  <a:cubicBezTo>
                    <a:pt x="15613" y="5159"/>
                    <a:pt x="14723" y="1644"/>
                    <a:pt x="12692"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1"/>
            <p:cNvSpPr/>
            <p:nvPr/>
          </p:nvSpPr>
          <p:spPr>
            <a:xfrm>
              <a:off x="6189250" y="1463250"/>
              <a:ext cx="108425" cy="71250"/>
            </a:xfrm>
            <a:custGeom>
              <a:avLst/>
              <a:gdLst/>
              <a:ahLst/>
              <a:cxnLst/>
              <a:rect l="l" t="t" r="r" b="b"/>
              <a:pathLst>
                <a:path w="4337" h="2850" extrusionOk="0">
                  <a:moveTo>
                    <a:pt x="875" y="1"/>
                  </a:moveTo>
                  <a:cubicBezTo>
                    <a:pt x="776" y="1"/>
                    <a:pt x="596" y="38"/>
                    <a:pt x="388" y="202"/>
                  </a:cubicBezTo>
                  <a:cubicBezTo>
                    <a:pt x="228" y="339"/>
                    <a:pt x="91" y="544"/>
                    <a:pt x="46" y="795"/>
                  </a:cubicBezTo>
                  <a:cubicBezTo>
                    <a:pt x="0" y="1046"/>
                    <a:pt x="46" y="1298"/>
                    <a:pt x="114" y="1549"/>
                  </a:cubicBezTo>
                  <a:cubicBezTo>
                    <a:pt x="251" y="2051"/>
                    <a:pt x="616" y="2462"/>
                    <a:pt x="982" y="2667"/>
                  </a:cubicBezTo>
                  <a:cubicBezTo>
                    <a:pt x="1141" y="2781"/>
                    <a:pt x="1324" y="2804"/>
                    <a:pt x="1438" y="2850"/>
                  </a:cubicBezTo>
                  <a:lnTo>
                    <a:pt x="1826" y="2850"/>
                  </a:lnTo>
                  <a:cubicBezTo>
                    <a:pt x="1872" y="2827"/>
                    <a:pt x="1940" y="2804"/>
                    <a:pt x="2032" y="2781"/>
                  </a:cubicBezTo>
                  <a:cubicBezTo>
                    <a:pt x="2100" y="2758"/>
                    <a:pt x="2191" y="2736"/>
                    <a:pt x="2260" y="2690"/>
                  </a:cubicBezTo>
                  <a:cubicBezTo>
                    <a:pt x="2442" y="2599"/>
                    <a:pt x="2602" y="2462"/>
                    <a:pt x="2762" y="2279"/>
                  </a:cubicBezTo>
                  <a:cubicBezTo>
                    <a:pt x="2808" y="2233"/>
                    <a:pt x="2785" y="2256"/>
                    <a:pt x="2808" y="2233"/>
                  </a:cubicBezTo>
                  <a:cubicBezTo>
                    <a:pt x="2808" y="2211"/>
                    <a:pt x="2830" y="2188"/>
                    <a:pt x="2853" y="2165"/>
                  </a:cubicBezTo>
                  <a:lnTo>
                    <a:pt x="2876" y="2142"/>
                  </a:lnTo>
                  <a:cubicBezTo>
                    <a:pt x="2876" y="2119"/>
                    <a:pt x="2876" y="2119"/>
                    <a:pt x="2876" y="2119"/>
                  </a:cubicBezTo>
                  <a:cubicBezTo>
                    <a:pt x="2876" y="2142"/>
                    <a:pt x="2899" y="2142"/>
                    <a:pt x="2899" y="2165"/>
                  </a:cubicBezTo>
                  <a:cubicBezTo>
                    <a:pt x="2899" y="2165"/>
                    <a:pt x="2899" y="2165"/>
                    <a:pt x="2922" y="2188"/>
                  </a:cubicBezTo>
                  <a:lnTo>
                    <a:pt x="2945" y="2233"/>
                  </a:lnTo>
                  <a:cubicBezTo>
                    <a:pt x="3036" y="2347"/>
                    <a:pt x="3173" y="2416"/>
                    <a:pt x="3310" y="2484"/>
                  </a:cubicBezTo>
                  <a:cubicBezTo>
                    <a:pt x="3395" y="2506"/>
                    <a:pt x="3479" y="2516"/>
                    <a:pt x="3561" y="2516"/>
                  </a:cubicBezTo>
                  <a:cubicBezTo>
                    <a:pt x="3745" y="2516"/>
                    <a:pt x="3914" y="2465"/>
                    <a:pt x="4040" y="2370"/>
                  </a:cubicBezTo>
                  <a:cubicBezTo>
                    <a:pt x="4223" y="2233"/>
                    <a:pt x="4291" y="2074"/>
                    <a:pt x="4314" y="1959"/>
                  </a:cubicBezTo>
                  <a:cubicBezTo>
                    <a:pt x="4337" y="1822"/>
                    <a:pt x="4337" y="1754"/>
                    <a:pt x="4314" y="1754"/>
                  </a:cubicBezTo>
                  <a:cubicBezTo>
                    <a:pt x="4313" y="1753"/>
                    <a:pt x="4311" y="1753"/>
                    <a:pt x="4309" y="1753"/>
                  </a:cubicBezTo>
                  <a:cubicBezTo>
                    <a:pt x="4265" y="1753"/>
                    <a:pt x="4213" y="2055"/>
                    <a:pt x="3926" y="2188"/>
                  </a:cubicBezTo>
                  <a:cubicBezTo>
                    <a:pt x="3858" y="2222"/>
                    <a:pt x="3772" y="2239"/>
                    <a:pt x="3684" y="2239"/>
                  </a:cubicBezTo>
                  <a:cubicBezTo>
                    <a:pt x="3595" y="2239"/>
                    <a:pt x="3504" y="2222"/>
                    <a:pt x="3424" y="2188"/>
                  </a:cubicBezTo>
                  <a:cubicBezTo>
                    <a:pt x="3355" y="2142"/>
                    <a:pt x="3264" y="2096"/>
                    <a:pt x="3218" y="2005"/>
                  </a:cubicBezTo>
                  <a:cubicBezTo>
                    <a:pt x="3218" y="2008"/>
                    <a:pt x="3218" y="2009"/>
                    <a:pt x="3218" y="2009"/>
                  </a:cubicBezTo>
                  <a:cubicBezTo>
                    <a:pt x="3214" y="2009"/>
                    <a:pt x="3193" y="1929"/>
                    <a:pt x="3173" y="1868"/>
                  </a:cubicBezTo>
                  <a:cubicBezTo>
                    <a:pt x="3173" y="1822"/>
                    <a:pt x="3150" y="1777"/>
                    <a:pt x="3150" y="1686"/>
                  </a:cubicBezTo>
                  <a:lnTo>
                    <a:pt x="3104" y="1183"/>
                  </a:lnTo>
                  <a:lnTo>
                    <a:pt x="3036" y="1252"/>
                  </a:lnTo>
                  <a:lnTo>
                    <a:pt x="2945" y="1366"/>
                  </a:lnTo>
                  <a:cubicBezTo>
                    <a:pt x="2899" y="1434"/>
                    <a:pt x="2830" y="1503"/>
                    <a:pt x="2785" y="1594"/>
                  </a:cubicBezTo>
                  <a:cubicBezTo>
                    <a:pt x="2716" y="1663"/>
                    <a:pt x="2648" y="1731"/>
                    <a:pt x="2602" y="1800"/>
                  </a:cubicBezTo>
                  <a:lnTo>
                    <a:pt x="2511" y="1891"/>
                  </a:lnTo>
                  <a:cubicBezTo>
                    <a:pt x="2488" y="1937"/>
                    <a:pt x="2465" y="1959"/>
                    <a:pt x="2442" y="1982"/>
                  </a:cubicBezTo>
                  <a:cubicBezTo>
                    <a:pt x="2305" y="2096"/>
                    <a:pt x="2169" y="2188"/>
                    <a:pt x="2054" y="2233"/>
                  </a:cubicBezTo>
                  <a:cubicBezTo>
                    <a:pt x="1904" y="2316"/>
                    <a:pt x="1786" y="2332"/>
                    <a:pt x="1716" y="2332"/>
                  </a:cubicBezTo>
                  <a:cubicBezTo>
                    <a:pt x="1669" y="2332"/>
                    <a:pt x="1644" y="2325"/>
                    <a:pt x="1644" y="2325"/>
                  </a:cubicBezTo>
                  <a:lnTo>
                    <a:pt x="1529" y="2325"/>
                  </a:lnTo>
                  <a:cubicBezTo>
                    <a:pt x="1438" y="2325"/>
                    <a:pt x="1324" y="2302"/>
                    <a:pt x="1210" y="2233"/>
                  </a:cubicBezTo>
                  <a:cubicBezTo>
                    <a:pt x="936" y="2119"/>
                    <a:pt x="616" y="1822"/>
                    <a:pt x="457" y="1412"/>
                  </a:cubicBezTo>
                  <a:cubicBezTo>
                    <a:pt x="274" y="1046"/>
                    <a:pt x="320" y="590"/>
                    <a:pt x="525" y="362"/>
                  </a:cubicBezTo>
                  <a:cubicBezTo>
                    <a:pt x="731" y="111"/>
                    <a:pt x="982" y="65"/>
                    <a:pt x="959" y="19"/>
                  </a:cubicBezTo>
                  <a:cubicBezTo>
                    <a:pt x="959" y="11"/>
                    <a:pt x="928" y="1"/>
                    <a:pt x="87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1"/>
            <p:cNvSpPr/>
            <p:nvPr/>
          </p:nvSpPr>
          <p:spPr>
            <a:xfrm>
              <a:off x="6605225" y="1305625"/>
              <a:ext cx="98175" cy="472050"/>
            </a:xfrm>
            <a:custGeom>
              <a:avLst/>
              <a:gdLst/>
              <a:ahLst/>
              <a:cxnLst/>
              <a:rect l="l" t="t" r="r" b="b"/>
              <a:pathLst>
                <a:path w="3927" h="18882" extrusionOk="0">
                  <a:moveTo>
                    <a:pt x="25" y="1"/>
                  </a:moveTo>
                  <a:cubicBezTo>
                    <a:pt x="25" y="1"/>
                    <a:pt x="24" y="1"/>
                    <a:pt x="24" y="2"/>
                  </a:cubicBezTo>
                  <a:cubicBezTo>
                    <a:pt x="1" y="25"/>
                    <a:pt x="298" y="572"/>
                    <a:pt x="708" y="1417"/>
                  </a:cubicBezTo>
                  <a:cubicBezTo>
                    <a:pt x="1119" y="2261"/>
                    <a:pt x="1621" y="3403"/>
                    <a:pt x="2032" y="4590"/>
                  </a:cubicBezTo>
                  <a:cubicBezTo>
                    <a:pt x="2466" y="5754"/>
                    <a:pt x="2785" y="6963"/>
                    <a:pt x="2968" y="7876"/>
                  </a:cubicBezTo>
                  <a:cubicBezTo>
                    <a:pt x="3059" y="8333"/>
                    <a:pt x="3128" y="8721"/>
                    <a:pt x="3173" y="8972"/>
                  </a:cubicBezTo>
                  <a:cubicBezTo>
                    <a:pt x="3219" y="9246"/>
                    <a:pt x="3242" y="9406"/>
                    <a:pt x="3242" y="9406"/>
                  </a:cubicBezTo>
                  <a:cubicBezTo>
                    <a:pt x="3242" y="9406"/>
                    <a:pt x="3265" y="9565"/>
                    <a:pt x="3310" y="9817"/>
                  </a:cubicBezTo>
                  <a:cubicBezTo>
                    <a:pt x="3333" y="10090"/>
                    <a:pt x="3379" y="10479"/>
                    <a:pt x="3425" y="10935"/>
                  </a:cubicBezTo>
                  <a:cubicBezTo>
                    <a:pt x="3447" y="11414"/>
                    <a:pt x="3470" y="11939"/>
                    <a:pt x="3447" y="12533"/>
                  </a:cubicBezTo>
                  <a:cubicBezTo>
                    <a:pt x="3425" y="13103"/>
                    <a:pt x="3379" y="13720"/>
                    <a:pt x="3265" y="14336"/>
                  </a:cubicBezTo>
                  <a:cubicBezTo>
                    <a:pt x="3151" y="14952"/>
                    <a:pt x="2991" y="15546"/>
                    <a:pt x="2808" y="16094"/>
                  </a:cubicBezTo>
                  <a:cubicBezTo>
                    <a:pt x="2603" y="16641"/>
                    <a:pt x="2375" y="17143"/>
                    <a:pt x="2146" y="17554"/>
                  </a:cubicBezTo>
                  <a:cubicBezTo>
                    <a:pt x="1690" y="18376"/>
                    <a:pt x="1279" y="18855"/>
                    <a:pt x="1325" y="18878"/>
                  </a:cubicBezTo>
                  <a:cubicBezTo>
                    <a:pt x="1327" y="18880"/>
                    <a:pt x="1329" y="18881"/>
                    <a:pt x="1332" y="18881"/>
                  </a:cubicBezTo>
                  <a:cubicBezTo>
                    <a:pt x="1367" y="18881"/>
                    <a:pt x="1477" y="18770"/>
                    <a:pt x="1644" y="18581"/>
                  </a:cubicBezTo>
                  <a:cubicBezTo>
                    <a:pt x="1735" y="18467"/>
                    <a:pt x="1827" y="18353"/>
                    <a:pt x="1941" y="18193"/>
                  </a:cubicBezTo>
                  <a:cubicBezTo>
                    <a:pt x="2078" y="18034"/>
                    <a:pt x="2192" y="17851"/>
                    <a:pt x="2329" y="17646"/>
                  </a:cubicBezTo>
                  <a:cubicBezTo>
                    <a:pt x="2580" y="17258"/>
                    <a:pt x="2831" y="16755"/>
                    <a:pt x="3082" y="16208"/>
                  </a:cubicBezTo>
                  <a:cubicBezTo>
                    <a:pt x="3310" y="15660"/>
                    <a:pt x="3493" y="15044"/>
                    <a:pt x="3630" y="14404"/>
                  </a:cubicBezTo>
                  <a:cubicBezTo>
                    <a:pt x="3767" y="13788"/>
                    <a:pt x="3835" y="13149"/>
                    <a:pt x="3881" y="12556"/>
                  </a:cubicBezTo>
                  <a:cubicBezTo>
                    <a:pt x="3927" y="11962"/>
                    <a:pt x="3927" y="11392"/>
                    <a:pt x="3904" y="10912"/>
                  </a:cubicBezTo>
                  <a:cubicBezTo>
                    <a:pt x="3881" y="10433"/>
                    <a:pt x="3835" y="10045"/>
                    <a:pt x="3813" y="9771"/>
                  </a:cubicBezTo>
                  <a:cubicBezTo>
                    <a:pt x="3767" y="9474"/>
                    <a:pt x="3767" y="9314"/>
                    <a:pt x="3767" y="9314"/>
                  </a:cubicBezTo>
                  <a:cubicBezTo>
                    <a:pt x="3767" y="9314"/>
                    <a:pt x="3721" y="9177"/>
                    <a:pt x="3676" y="8904"/>
                  </a:cubicBezTo>
                  <a:cubicBezTo>
                    <a:pt x="3630" y="8630"/>
                    <a:pt x="3562" y="8242"/>
                    <a:pt x="3447" y="7762"/>
                  </a:cubicBezTo>
                  <a:cubicBezTo>
                    <a:pt x="3219" y="6849"/>
                    <a:pt x="2854" y="5617"/>
                    <a:pt x="2375" y="4453"/>
                  </a:cubicBezTo>
                  <a:cubicBezTo>
                    <a:pt x="1918" y="3266"/>
                    <a:pt x="1347" y="2147"/>
                    <a:pt x="891" y="1326"/>
                  </a:cubicBezTo>
                  <a:cubicBezTo>
                    <a:pt x="422" y="521"/>
                    <a:pt x="62" y="1"/>
                    <a:pt x="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1"/>
            <p:cNvSpPr/>
            <p:nvPr/>
          </p:nvSpPr>
          <p:spPr>
            <a:xfrm>
              <a:off x="6681700" y="1340400"/>
              <a:ext cx="219150" cy="602675"/>
            </a:xfrm>
            <a:custGeom>
              <a:avLst/>
              <a:gdLst/>
              <a:ahLst/>
              <a:cxnLst/>
              <a:rect l="l" t="t" r="r" b="b"/>
              <a:pathLst>
                <a:path w="8766" h="24107" extrusionOk="0">
                  <a:moveTo>
                    <a:pt x="50" y="0"/>
                  </a:moveTo>
                  <a:cubicBezTo>
                    <a:pt x="47" y="0"/>
                    <a:pt x="46" y="1"/>
                    <a:pt x="46" y="3"/>
                  </a:cubicBezTo>
                  <a:cubicBezTo>
                    <a:pt x="0" y="49"/>
                    <a:pt x="731" y="551"/>
                    <a:pt x="1689" y="1418"/>
                  </a:cubicBezTo>
                  <a:cubicBezTo>
                    <a:pt x="2648" y="2286"/>
                    <a:pt x="3858" y="3541"/>
                    <a:pt x="4885" y="4910"/>
                  </a:cubicBezTo>
                  <a:cubicBezTo>
                    <a:pt x="5935" y="6280"/>
                    <a:pt x="6802" y="7786"/>
                    <a:pt x="7304" y="8951"/>
                  </a:cubicBezTo>
                  <a:cubicBezTo>
                    <a:pt x="7419" y="9247"/>
                    <a:pt x="7533" y="9521"/>
                    <a:pt x="7601" y="9772"/>
                  </a:cubicBezTo>
                  <a:cubicBezTo>
                    <a:pt x="7692" y="10023"/>
                    <a:pt x="7784" y="10229"/>
                    <a:pt x="7829" y="10411"/>
                  </a:cubicBezTo>
                  <a:cubicBezTo>
                    <a:pt x="7921" y="10777"/>
                    <a:pt x="7966" y="10982"/>
                    <a:pt x="7966" y="10982"/>
                  </a:cubicBezTo>
                  <a:cubicBezTo>
                    <a:pt x="7966" y="10982"/>
                    <a:pt x="7989" y="11028"/>
                    <a:pt x="8012" y="11119"/>
                  </a:cubicBezTo>
                  <a:cubicBezTo>
                    <a:pt x="8035" y="11210"/>
                    <a:pt x="8058" y="11370"/>
                    <a:pt x="8081" y="11553"/>
                  </a:cubicBezTo>
                  <a:cubicBezTo>
                    <a:pt x="8149" y="11895"/>
                    <a:pt x="8217" y="12420"/>
                    <a:pt x="8263" y="13059"/>
                  </a:cubicBezTo>
                  <a:cubicBezTo>
                    <a:pt x="8286" y="13698"/>
                    <a:pt x="8240" y="14451"/>
                    <a:pt x="8149" y="15250"/>
                  </a:cubicBezTo>
                  <a:cubicBezTo>
                    <a:pt x="8058" y="16049"/>
                    <a:pt x="7875" y="16871"/>
                    <a:pt x="7647" y="17693"/>
                  </a:cubicBezTo>
                  <a:cubicBezTo>
                    <a:pt x="7168" y="19359"/>
                    <a:pt x="6483" y="20934"/>
                    <a:pt x="5935" y="22121"/>
                  </a:cubicBezTo>
                  <a:cubicBezTo>
                    <a:pt x="5661" y="22714"/>
                    <a:pt x="5433" y="23194"/>
                    <a:pt x="5273" y="23559"/>
                  </a:cubicBezTo>
                  <a:cubicBezTo>
                    <a:pt x="5136" y="23901"/>
                    <a:pt x="5045" y="24107"/>
                    <a:pt x="5068" y="24107"/>
                  </a:cubicBezTo>
                  <a:cubicBezTo>
                    <a:pt x="5068" y="24107"/>
                    <a:pt x="5182" y="23924"/>
                    <a:pt x="5387" y="23604"/>
                  </a:cubicBezTo>
                  <a:cubicBezTo>
                    <a:pt x="5570" y="23262"/>
                    <a:pt x="5821" y="22783"/>
                    <a:pt x="6118" y="22212"/>
                  </a:cubicBezTo>
                  <a:cubicBezTo>
                    <a:pt x="6711" y="21048"/>
                    <a:pt x="7464" y="19473"/>
                    <a:pt x="7989" y="17807"/>
                  </a:cubicBezTo>
                  <a:cubicBezTo>
                    <a:pt x="8263" y="16985"/>
                    <a:pt x="8469" y="16118"/>
                    <a:pt x="8583" y="15296"/>
                  </a:cubicBezTo>
                  <a:cubicBezTo>
                    <a:pt x="8697" y="14497"/>
                    <a:pt x="8765" y="13721"/>
                    <a:pt x="8742" y="13059"/>
                  </a:cubicBezTo>
                  <a:cubicBezTo>
                    <a:pt x="8720" y="12397"/>
                    <a:pt x="8674" y="11849"/>
                    <a:pt x="8583" y="11461"/>
                  </a:cubicBezTo>
                  <a:cubicBezTo>
                    <a:pt x="8560" y="11256"/>
                    <a:pt x="8537" y="11119"/>
                    <a:pt x="8514" y="11005"/>
                  </a:cubicBezTo>
                  <a:cubicBezTo>
                    <a:pt x="8491" y="10914"/>
                    <a:pt x="8469" y="10845"/>
                    <a:pt x="8469" y="10845"/>
                  </a:cubicBezTo>
                  <a:cubicBezTo>
                    <a:pt x="8469" y="10845"/>
                    <a:pt x="8423" y="10640"/>
                    <a:pt x="8309" y="10274"/>
                  </a:cubicBezTo>
                  <a:cubicBezTo>
                    <a:pt x="8263" y="10069"/>
                    <a:pt x="8172" y="9864"/>
                    <a:pt x="8081" y="9612"/>
                  </a:cubicBezTo>
                  <a:cubicBezTo>
                    <a:pt x="7989" y="9339"/>
                    <a:pt x="7875" y="9065"/>
                    <a:pt x="7738" y="8768"/>
                  </a:cubicBezTo>
                  <a:cubicBezTo>
                    <a:pt x="7464" y="8152"/>
                    <a:pt x="7099" y="7490"/>
                    <a:pt x="6665" y="6782"/>
                  </a:cubicBezTo>
                  <a:cubicBezTo>
                    <a:pt x="6232" y="6075"/>
                    <a:pt x="5730" y="5367"/>
                    <a:pt x="5182" y="4682"/>
                  </a:cubicBezTo>
                  <a:cubicBezTo>
                    <a:pt x="4086" y="3313"/>
                    <a:pt x="2831" y="2080"/>
                    <a:pt x="1804" y="1258"/>
                  </a:cubicBezTo>
                  <a:cubicBezTo>
                    <a:pt x="1575" y="1053"/>
                    <a:pt x="1324" y="870"/>
                    <a:pt x="1119" y="711"/>
                  </a:cubicBezTo>
                  <a:cubicBezTo>
                    <a:pt x="891" y="551"/>
                    <a:pt x="708" y="414"/>
                    <a:pt x="548" y="300"/>
                  </a:cubicBezTo>
                  <a:cubicBezTo>
                    <a:pt x="256" y="112"/>
                    <a:pt x="78"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1"/>
            <p:cNvSpPr/>
            <p:nvPr/>
          </p:nvSpPr>
          <p:spPr>
            <a:xfrm>
              <a:off x="5967825" y="1228625"/>
              <a:ext cx="402325" cy="286475"/>
            </a:xfrm>
            <a:custGeom>
              <a:avLst/>
              <a:gdLst/>
              <a:ahLst/>
              <a:cxnLst/>
              <a:rect l="l" t="t" r="r" b="b"/>
              <a:pathLst>
                <a:path w="16093" h="11459" extrusionOk="0">
                  <a:moveTo>
                    <a:pt x="15111" y="0"/>
                  </a:moveTo>
                  <a:cubicBezTo>
                    <a:pt x="14906" y="23"/>
                    <a:pt x="14678" y="23"/>
                    <a:pt x="14426" y="46"/>
                  </a:cubicBezTo>
                  <a:cubicBezTo>
                    <a:pt x="13445" y="160"/>
                    <a:pt x="12144" y="411"/>
                    <a:pt x="10866" y="799"/>
                  </a:cubicBezTo>
                  <a:cubicBezTo>
                    <a:pt x="9610" y="1210"/>
                    <a:pt x="8355" y="1667"/>
                    <a:pt x="7442" y="2100"/>
                  </a:cubicBezTo>
                  <a:cubicBezTo>
                    <a:pt x="6985" y="2306"/>
                    <a:pt x="6620" y="2534"/>
                    <a:pt x="6369" y="2648"/>
                  </a:cubicBezTo>
                  <a:cubicBezTo>
                    <a:pt x="6118" y="2808"/>
                    <a:pt x="5981" y="2899"/>
                    <a:pt x="5981" y="2899"/>
                  </a:cubicBezTo>
                  <a:cubicBezTo>
                    <a:pt x="5981" y="2899"/>
                    <a:pt x="5821" y="2990"/>
                    <a:pt x="5593" y="3173"/>
                  </a:cubicBezTo>
                  <a:cubicBezTo>
                    <a:pt x="5365" y="3356"/>
                    <a:pt x="5045" y="3630"/>
                    <a:pt x="4680" y="3972"/>
                  </a:cubicBezTo>
                  <a:cubicBezTo>
                    <a:pt x="4315" y="4337"/>
                    <a:pt x="3927" y="4748"/>
                    <a:pt x="3516" y="5227"/>
                  </a:cubicBezTo>
                  <a:cubicBezTo>
                    <a:pt x="3105" y="5684"/>
                    <a:pt x="2671" y="6186"/>
                    <a:pt x="2261" y="6711"/>
                  </a:cubicBezTo>
                  <a:cubicBezTo>
                    <a:pt x="1439" y="7761"/>
                    <a:pt x="754" y="8902"/>
                    <a:pt x="412" y="9838"/>
                  </a:cubicBezTo>
                  <a:cubicBezTo>
                    <a:pt x="252" y="10317"/>
                    <a:pt x="115" y="10705"/>
                    <a:pt x="69" y="11002"/>
                  </a:cubicBezTo>
                  <a:cubicBezTo>
                    <a:pt x="24" y="11276"/>
                    <a:pt x="1" y="11459"/>
                    <a:pt x="24" y="11459"/>
                  </a:cubicBezTo>
                  <a:cubicBezTo>
                    <a:pt x="69" y="11459"/>
                    <a:pt x="206" y="10819"/>
                    <a:pt x="594" y="9929"/>
                  </a:cubicBezTo>
                  <a:cubicBezTo>
                    <a:pt x="982" y="9039"/>
                    <a:pt x="1713" y="7943"/>
                    <a:pt x="2557" y="6939"/>
                  </a:cubicBezTo>
                  <a:cubicBezTo>
                    <a:pt x="2968" y="6437"/>
                    <a:pt x="3425" y="5958"/>
                    <a:pt x="3836" y="5524"/>
                  </a:cubicBezTo>
                  <a:cubicBezTo>
                    <a:pt x="4246" y="5068"/>
                    <a:pt x="4657" y="4657"/>
                    <a:pt x="5022" y="4337"/>
                  </a:cubicBezTo>
                  <a:cubicBezTo>
                    <a:pt x="5365" y="3995"/>
                    <a:pt x="5684" y="3744"/>
                    <a:pt x="5913" y="3584"/>
                  </a:cubicBezTo>
                  <a:cubicBezTo>
                    <a:pt x="6118" y="3424"/>
                    <a:pt x="6255" y="3333"/>
                    <a:pt x="6255" y="3333"/>
                  </a:cubicBezTo>
                  <a:cubicBezTo>
                    <a:pt x="6255" y="3333"/>
                    <a:pt x="6392" y="3241"/>
                    <a:pt x="6620" y="3105"/>
                  </a:cubicBezTo>
                  <a:cubicBezTo>
                    <a:pt x="6871" y="2968"/>
                    <a:pt x="7214" y="2762"/>
                    <a:pt x="7670" y="2534"/>
                  </a:cubicBezTo>
                  <a:cubicBezTo>
                    <a:pt x="8538" y="2100"/>
                    <a:pt x="9747" y="1598"/>
                    <a:pt x="10980" y="1164"/>
                  </a:cubicBezTo>
                  <a:cubicBezTo>
                    <a:pt x="12212" y="731"/>
                    <a:pt x="13491" y="411"/>
                    <a:pt x="14472" y="251"/>
                  </a:cubicBezTo>
                  <a:cubicBezTo>
                    <a:pt x="15431" y="92"/>
                    <a:pt x="16093" y="92"/>
                    <a:pt x="16093" y="46"/>
                  </a:cubicBezTo>
                  <a:cubicBezTo>
                    <a:pt x="16093" y="23"/>
                    <a:pt x="15933" y="0"/>
                    <a:pt x="15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1"/>
            <p:cNvSpPr/>
            <p:nvPr/>
          </p:nvSpPr>
          <p:spPr>
            <a:xfrm>
              <a:off x="5857700" y="1212325"/>
              <a:ext cx="487925" cy="406625"/>
            </a:xfrm>
            <a:custGeom>
              <a:avLst/>
              <a:gdLst/>
              <a:ahLst/>
              <a:cxnLst/>
              <a:rect l="l" t="t" r="r" b="b"/>
              <a:pathLst>
                <a:path w="19517" h="16265" extrusionOk="0">
                  <a:moveTo>
                    <a:pt x="19397" y="1"/>
                  </a:moveTo>
                  <a:cubicBezTo>
                    <a:pt x="19129" y="1"/>
                    <a:pt x="18323" y="68"/>
                    <a:pt x="17234" y="104"/>
                  </a:cubicBezTo>
                  <a:cubicBezTo>
                    <a:pt x="15864" y="127"/>
                    <a:pt x="14038" y="241"/>
                    <a:pt x="12235" y="607"/>
                  </a:cubicBezTo>
                  <a:cubicBezTo>
                    <a:pt x="11778" y="698"/>
                    <a:pt x="11322" y="789"/>
                    <a:pt x="10888" y="903"/>
                  </a:cubicBezTo>
                  <a:cubicBezTo>
                    <a:pt x="10455" y="1040"/>
                    <a:pt x="10021" y="1177"/>
                    <a:pt x="9610" y="1291"/>
                  </a:cubicBezTo>
                  <a:cubicBezTo>
                    <a:pt x="8811" y="1611"/>
                    <a:pt x="8035" y="1862"/>
                    <a:pt x="7442" y="2204"/>
                  </a:cubicBezTo>
                  <a:cubicBezTo>
                    <a:pt x="7122" y="2364"/>
                    <a:pt x="6848" y="2501"/>
                    <a:pt x="6597" y="2638"/>
                  </a:cubicBezTo>
                  <a:cubicBezTo>
                    <a:pt x="6369" y="2798"/>
                    <a:pt x="6141" y="2935"/>
                    <a:pt x="5981" y="3026"/>
                  </a:cubicBezTo>
                  <a:cubicBezTo>
                    <a:pt x="5638" y="3254"/>
                    <a:pt x="5433" y="3369"/>
                    <a:pt x="5433" y="3369"/>
                  </a:cubicBezTo>
                  <a:cubicBezTo>
                    <a:pt x="5433" y="3369"/>
                    <a:pt x="5387" y="3414"/>
                    <a:pt x="5296" y="3460"/>
                  </a:cubicBezTo>
                  <a:cubicBezTo>
                    <a:pt x="5228" y="3528"/>
                    <a:pt x="5091" y="3642"/>
                    <a:pt x="4931" y="3757"/>
                  </a:cubicBezTo>
                  <a:cubicBezTo>
                    <a:pt x="4794" y="3893"/>
                    <a:pt x="4589" y="4053"/>
                    <a:pt x="4383" y="4213"/>
                  </a:cubicBezTo>
                  <a:cubicBezTo>
                    <a:pt x="4269" y="4304"/>
                    <a:pt x="4155" y="4396"/>
                    <a:pt x="4041" y="4510"/>
                  </a:cubicBezTo>
                  <a:cubicBezTo>
                    <a:pt x="3904" y="4601"/>
                    <a:pt x="3790" y="4738"/>
                    <a:pt x="3675" y="4852"/>
                  </a:cubicBezTo>
                  <a:cubicBezTo>
                    <a:pt x="2648" y="5834"/>
                    <a:pt x="1644" y="7409"/>
                    <a:pt x="959" y="9120"/>
                  </a:cubicBezTo>
                  <a:cubicBezTo>
                    <a:pt x="640" y="9965"/>
                    <a:pt x="366" y="10855"/>
                    <a:pt x="206" y="11700"/>
                  </a:cubicBezTo>
                  <a:cubicBezTo>
                    <a:pt x="46" y="12544"/>
                    <a:pt x="1" y="13366"/>
                    <a:pt x="23" y="14051"/>
                  </a:cubicBezTo>
                  <a:cubicBezTo>
                    <a:pt x="46" y="14393"/>
                    <a:pt x="92" y="14713"/>
                    <a:pt x="138" y="14987"/>
                  </a:cubicBezTo>
                  <a:cubicBezTo>
                    <a:pt x="206" y="15260"/>
                    <a:pt x="252" y="15489"/>
                    <a:pt x="320" y="15694"/>
                  </a:cubicBezTo>
                  <a:cubicBezTo>
                    <a:pt x="457" y="16059"/>
                    <a:pt x="548" y="16265"/>
                    <a:pt x="571" y="16265"/>
                  </a:cubicBezTo>
                  <a:cubicBezTo>
                    <a:pt x="594" y="16265"/>
                    <a:pt x="526" y="16037"/>
                    <a:pt x="411" y="15648"/>
                  </a:cubicBezTo>
                  <a:cubicBezTo>
                    <a:pt x="366" y="15466"/>
                    <a:pt x="343" y="15238"/>
                    <a:pt x="297" y="14964"/>
                  </a:cubicBezTo>
                  <a:cubicBezTo>
                    <a:pt x="252" y="14690"/>
                    <a:pt x="252" y="14370"/>
                    <a:pt x="229" y="14051"/>
                  </a:cubicBezTo>
                  <a:cubicBezTo>
                    <a:pt x="229" y="13366"/>
                    <a:pt x="320" y="12590"/>
                    <a:pt x="480" y="11768"/>
                  </a:cubicBezTo>
                  <a:cubicBezTo>
                    <a:pt x="685" y="10946"/>
                    <a:pt x="959" y="10079"/>
                    <a:pt x="1302" y="9257"/>
                  </a:cubicBezTo>
                  <a:cubicBezTo>
                    <a:pt x="2009" y="7614"/>
                    <a:pt x="3036" y="6085"/>
                    <a:pt x="3995" y="5195"/>
                  </a:cubicBezTo>
                  <a:cubicBezTo>
                    <a:pt x="4132" y="5080"/>
                    <a:pt x="4246" y="4966"/>
                    <a:pt x="4360" y="4875"/>
                  </a:cubicBezTo>
                  <a:cubicBezTo>
                    <a:pt x="4474" y="4784"/>
                    <a:pt x="4589" y="4692"/>
                    <a:pt x="4703" y="4601"/>
                  </a:cubicBezTo>
                  <a:cubicBezTo>
                    <a:pt x="4908" y="4441"/>
                    <a:pt x="5091" y="4282"/>
                    <a:pt x="5250" y="4167"/>
                  </a:cubicBezTo>
                  <a:cubicBezTo>
                    <a:pt x="5410" y="4053"/>
                    <a:pt x="5524" y="3962"/>
                    <a:pt x="5616" y="3893"/>
                  </a:cubicBezTo>
                  <a:cubicBezTo>
                    <a:pt x="5707" y="3825"/>
                    <a:pt x="5753" y="3802"/>
                    <a:pt x="5753" y="3802"/>
                  </a:cubicBezTo>
                  <a:cubicBezTo>
                    <a:pt x="5753" y="3802"/>
                    <a:pt x="5935" y="3688"/>
                    <a:pt x="6255" y="3460"/>
                  </a:cubicBezTo>
                  <a:cubicBezTo>
                    <a:pt x="6415" y="3369"/>
                    <a:pt x="6620" y="3232"/>
                    <a:pt x="6848" y="3072"/>
                  </a:cubicBezTo>
                  <a:cubicBezTo>
                    <a:pt x="7076" y="2935"/>
                    <a:pt x="7373" y="2798"/>
                    <a:pt x="7670" y="2638"/>
                  </a:cubicBezTo>
                  <a:cubicBezTo>
                    <a:pt x="8241" y="2296"/>
                    <a:pt x="8971" y="2022"/>
                    <a:pt x="9770" y="1702"/>
                  </a:cubicBezTo>
                  <a:cubicBezTo>
                    <a:pt x="10158" y="1565"/>
                    <a:pt x="10569" y="1428"/>
                    <a:pt x="11002" y="1291"/>
                  </a:cubicBezTo>
                  <a:cubicBezTo>
                    <a:pt x="11413" y="1154"/>
                    <a:pt x="11870" y="1086"/>
                    <a:pt x="12303" y="972"/>
                  </a:cubicBezTo>
                  <a:cubicBezTo>
                    <a:pt x="14061" y="561"/>
                    <a:pt x="15887" y="401"/>
                    <a:pt x="17234" y="310"/>
                  </a:cubicBezTo>
                  <a:cubicBezTo>
                    <a:pt x="17918" y="264"/>
                    <a:pt x="18489" y="173"/>
                    <a:pt x="18877" y="127"/>
                  </a:cubicBezTo>
                  <a:cubicBezTo>
                    <a:pt x="19288" y="59"/>
                    <a:pt x="19516" y="36"/>
                    <a:pt x="19493" y="13"/>
                  </a:cubicBezTo>
                  <a:cubicBezTo>
                    <a:pt x="19493" y="4"/>
                    <a:pt x="19460" y="1"/>
                    <a:pt x="193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41"/>
          <p:cNvGrpSpPr/>
          <p:nvPr/>
        </p:nvGrpSpPr>
        <p:grpSpPr>
          <a:xfrm flipH="1">
            <a:off x="57852" y="1738105"/>
            <a:ext cx="1710745" cy="3322126"/>
            <a:chOff x="3776600" y="1130625"/>
            <a:chExt cx="1772425" cy="3441904"/>
          </a:xfrm>
        </p:grpSpPr>
        <p:sp>
          <p:nvSpPr>
            <p:cNvPr id="2876" name="Google Shape;2876;p41"/>
            <p:cNvSpPr/>
            <p:nvPr/>
          </p:nvSpPr>
          <p:spPr>
            <a:xfrm>
              <a:off x="4930200" y="1317250"/>
              <a:ext cx="618825" cy="520675"/>
            </a:xfrm>
            <a:custGeom>
              <a:avLst/>
              <a:gdLst/>
              <a:ahLst/>
              <a:cxnLst/>
              <a:rect l="l" t="t" r="r" b="b"/>
              <a:pathLst>
                <a:path w="24753" h="20827" extrusionOk="0">
                  <a:moveTo>
                    <a:pt x="10086" y="1"/>
                  </a:moveTo>
                  <a:cubicBezTo>
                    <a:pt x="9843" y="1"/>
                    <a:pt x="9595" y="35"/>
                    <a:pt x="9345" y="107"/>
                  </a:cubicBezTo>
                  <a:cubicBezTo>
                    <a:pt x="8364" y="404"/>
                    <a:pt x="7587" y="1066"/>
                    <a:pt x="7085" y="1956"/>
                  </a:cubicBezTo>
                  <a:cubicBezTo>
                    <a:pt x="6834" y="2390"/>
                    <a:pt x="6674" y="2892"/>
                    <a:pt x="6606" y="3394"/>
                  </a:cubicBezTo>
                  <a:cubicBezTo>
                    <a:pt x="6583" y="3508"/>
                    <a:pt x="6560" y="3737"/>
                    <a:pt x="6560" y="3988"/>
                  </a:cubicBezTo>
                  <a:cubicBezTo>
                    <a:pt x="6560" y="4295"/>
                    <a:pt x="6581" y="4624"/>
                    <a:pt x="6705" y="4729"/>
                  </a:cubicBezTo>
                  <a:lnTo>
                    <a:pt x="6705" y="4729"/>
                  </a:lnTo>
                  <a:cubicBezTo>
                    <a:pt x="6326" y="4442"/>
                    <a:pt x="5946" y="4198"/>
                    <a:pt x="5532" y="4198"/>
                  </a:cubicBezTo>
                  <a:cubicBezTo>
                    <a:pt x="5329" y="4198"/>
                    <a:pt x="5118" y="4257"/>
                    <a:pt x="4894" y="4398"/>
                  </a:cubicBezTo>
                  <a:cubicBezTo>
                    <a:pt x="4187" y="4832"/>
                    <a:pt x="3913" y="5677"/>
                    <a:pt x="4050" y="6453"/>
                  </a:cubicBezTo>
                  <a:cubicBezTo>
                    <a:pt x="4164" y="7000"/>
                    <a:pt x="4756" y="8026"/>
                    <a:pt x="5395" y="8096"/>
                  </a:cubicBezTo>
                  <a:lnTo>
                    <a:pt x="5395" y="8096"/>
                  </a:lnTo>
                  <a:cubicBezTo>
                    <a:pt x="5171" y="8072"/>
                    <a:pt x="4962" y="8060"/>
                    <a:pt x="4767" y="8060"/>
                  </a:cubicBezTo>
                  <a:cubicBezTo>
                    <a:pt x="1" y="8060"/>
                    <a:pt x="3470" y="15030"/>
                    <a:pt x="4917" y="17135"/>
                  </a:cubicBezTo>
                  <a:cubicBezTo>
                    <a:pt x="6306" y="19183"/>
                    <a:pt x="8506" y="20826"/>
                    <a:pt x="10599" y="20826"/>
                  </a:cubicBezTo>
                  <a:cubicBezTo>
                    <a:pt x="11982" y="20826"/>
                    <a:pt x="13318" y="20110"/>
                    <a:pt x="14344" y="18322"/>
                  </a:cubicBezTo>
                  <a:cubicBezTo>
                    <a:pt x="15631" y="19554"/>
                    <a:pt x="17028" y="20049"/>
                    <a:pt x="18281" y="20049"/>
                  </a:cubicBezTo>
                  <a:cubicBezTo>
                    <a:pt x="20139" y="20049"/>
                    <a:pt x="21677" y="18959"/>
                    <a:pt x="22059" y="17569"/>
                  </a:cubicBezTo>
                  <a:cubicBezTo>
                    <a:pt x="22721" y="15240"/>
                    <a:pt x="21237" y="13209"/>
                    <a:pt x="21237" y="13209"/>
                  </a:cubicBezTo>
                  <a:cubicBezTo>
                    <a:pt x="21237" y="13209"/>
                    <a:pt x="24752" y="10036"/>
                    <a:pt x="22355" y="6955"/>
                  </a:cubicBezTo>
                  <a:cubicBezTo>
                    <a:pt x="21362" y="5668"/>
                    <a:pt x="20231" y="5291"/>
                    <a:pt x="19247" y="5291"/>
                  </a:cubicBezTo>
                  <a:cubicBezTo>
                    <a:pt x="17858" y="5291"/>
                    <a:pt x="16763" y="6042"/>
                    <a:pt x="16763" y="6042"/>
                  </a:cubicBezTo>
                  <a:cubicBezTo>
                    <a:pt x="16763" y="6042"/>
                    <a:pt x="19046" y="3326"/>
                    <a:pt x="17334" y="2321"/>
                  </a:cubicBezTo>
                  <a:cubicBezTo>
                    <a:pt x="17078" y="2166"/>
                    <a:pt x="16823" y="2100"/>
                    <a:pt x="16575" y="2100"/>
                  </a:cubicBezTo>
                  <a:cubicBezTo>
                    <a:pt x="15185" y="2100"/>
                    <a:pt x="14001" y="4170"/>
                    <a:pt x="14001" y="4170"/>
                  </a:cubicBezTo>
                  <a:cubicBezTo>
                    <a:pt x="13737" y="2239"/>
                    <a:pt x="12061" y="1"/>
                    <a:pt x="10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1"/>
            <p:cNvSpPr/>
            <p:nvPr/>
          </p:nvSpPr>
          <p:spPr>
            <a:xfrm>
              <a:off x="4049364" y="4260800"/>
              <a:ext cx="1340425" cy="311729"/>
            </a:xfrm>
            <a:custGeom>
              <a:avLst/>
              <a:gdLst/>
              <a:ahLst/>
              <a:cxnLst/>
              <a:rect l="l" t="t" r="r" b="b"/>
              <a:pathLst>
                <a:path w="53617" h="17074" extrusionOk="0">
                  <a:moveTo>
                    <a:pt x="26820" y="0"/>
                  </a:moveTo>
                  <a:cubicBezTo>
                    <a:pt x="12006" y="0"/>
                    <a:pt x="0" y="3835"/>
                    <a:pt x="0" y="8537"/>
                  </a:cubicBezTo>
                  <a:cubicBezTo>
                    <a:pt x="0" y="13239"/>
                    <a:pt x="12006" y="17073"/>
                    <a:pt x="26820" y="17073"/>
                  </a:cubicBezTo>
                  <a:cubicBezTo>
                    <a:pt x="41611" y="17073"/>
                    <a:pt x="53617" y="13239"/>
                    <a:pt x="53617" y="8537"/>
                  </a:cubicBezTo>
                  <a:cubicBezTo>
                    <a:pt x="53617" y="3835"/>
                    <a:pt x="41611" y="0"/>
                    <a:pt x="2682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1"/>
            <p:cNvSpPr/>
            <p:nvPr/>
          </p:nvSpPr>
          <p:spPr>
            <a:xfrm>
              <a:off x="4289025" y="2384775"/>
              <a:ext cx="998875" cy="963250"/>
            </a:xfrm>
            <a:custGeom>
              <a:avLst/>
              <a:gdLst/>
              <a:ahLst/>
              <a:cxnLst/>
              <a:rect l="l" t="t" r="r" b="b"/>
              <a:pathLst>
                <a:path w="39955" h="38530" extrusionOk="0">
                  <a:moveTo>
                    <a:pt x="15335" y="0"/>
                  </a:moveTo>
                  <a:cubicBezTo>
                    <a:pt x="7356" y="0"/>
                    <a:pt x="5137" y="4152"/>
                    <a:pt x="5137" y="4152"/>
                  </a:cubicBezTo>
                  <a:cubicBezTo>
                    <a:pt x="2831" y="7165"/>
                    <a:pt x="1" y="33232"/>
                    <a:pt x="3744" y="36633"/>
                  </a:cubicBezTo>
                  <a:cubicBezTo>
                    <a:pt x="5268" y="37999"/>
                    <a:pt x="9506" y="38529"/>
                    <a:pt x="14354" y="38529"/>
                  </a:cubicBezTo>
                  <a:cubicBezTo>
                    <a:pt x="21491" y="38529"/>
                    <a:pt x="29948" y="37381"/>
                    <a:pt x="33006" y="36062"/>
                  </a:cubicBezTo>
                  <a:cubicBezTo>
                    <a:pt x="38142" y="33871"/>
                    <a:pt x="35038" y="18190"/>
                    <a:pt x="35038" y="18190"/>
                  </a:cubicBezTo>
                  <a:lnTo>
                    <a:pt x="35038" y="18190"/>
                  </a:lnTo>
                  <a:cubicBezTo>
                    <a:pt x="35242" y="18197"/>
                    <a:pt x="35435" y="18201"/>
                    <a:pt x="35618" y="18201"/>
                  </a:cubicBezTo>
                  <a:cubicBezTo>
                    <a:pt x="39954" y="18201"/>
                    <a:pt x="38437" y="16169"/>
                    <a:pt x="36772" y="14241"/>
                  </a:cubicBezTo>
                  <a:cubicBezTo>
                    <a:pt x="35038" y="12233"/>
                    <a:pt x="33463" y="5796"/>
                    <a:pt x="31728" y="4152"/>
                  </a:cubicBezTo>
                  <a:cubicBezTo>
                    <a:pt x="29993" y="2486"/>
                    <a:pt x="27597" y="1025"/>
                    <a:pt x="17690" y="112"/>
                  </a:cubicBezTo>
                  <a:cubicBezTo>
                    <a:pt x="16854" y="35"/>
                    <a:pt x="16070" y="0"/>
                    <a:pt x="15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1"/>
            <p:cNvSpPr/>
            <p:nvPr/>
          </p:nvSpPr>
          <p:spPr>
            <a:xfrm>
              <a:off x="4288475" y="2438150"/>
              <a:ext cx="873650" cy="909825"/>
            </a:xfrm>
            <a:custGeom>
              <a:avLst/>
              <a:gdLst/>
              <a:ahLst/>
              <a:cxnLst/>
              <a:rect l="l" t="t" r="r" b="b"/>
              <a:pathLst>
                <a:path w="34946" h="36393" extrusionOk="0">
                  <a:moveTo>
                    <a:pt x="13457" y="0"/>
                  </a:moveTo>
                  <a:cubicBezTo>
                    <a:pt x="10864" y="0"/>
                    <a:pt x="8389" y="213"/>
                    <a:pt x="6597" y="420"/>
                  </a:cubicBezTo>
                  <a:cubicBezTo>
                    <a:pt x="5547" y="1287"/>
                    <a:pt x="5159" y="2017"/>
                    <a:pt x="5159" y="2017"/>
                  </a:cubicBezTo>
                  <a:cubicBezTo>
                    <a:pt x="2853" y="5030"/>
                    <a:pt x="0" y="31097"/>
                    <a:pt x="3766" y="34498"/>
                  </a:cubicBezTo>
                  <a:cubicBezTo>
                    <a:pt x="4131" y="34817"/>
                    <a:pt x="4656" y="35091"/>
                    <a:pt x="5295" y="35320"/>
                  </a:cubicBezTo>
                  <a:cubicBezTo>
                    <a:pt x="8149" y="35981"/>
                    <a:pt x="11413" y="36278"/>
                    <a:pt x="14654" y="36392"/>
                  </a:cubicBezTo>
                  <a:cubicBezTo>
                    <a:pt x="21045" y="36369"/>
                    <a:pt x="28440" y="35434"/>
                    <a:pt x="32047" y="34292"/>
                  </a:cubicBezTo>
                  <a:cubicBezTo>
                    <a:pt x="34946" y="30024"/>
                    <a:pt x="31316" y="13248"/>
                    <a:pt x="30654" y="8523"/>
                  </a:cubicBezTo>
                  <a:cubicBezTo>
                    <a:pt x="29924" y="3296"/>
                    <a:pt x="27619" y="2657"/>
                    <a:pt x="20931" y="831"/>
                  </a:cubicBezTo>
                  <a:cubicBezTo>
                    <a:pt x="18687" y="207"/>
                    <a:pt x="16014" y="0"/>
                    <a:pt x="134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1"/>
            <p:cNvSpPr/>
            <p:nvPr/>
          </p:nvSpPr>
          <p:spPr>
            <a:xfrm>
              <a:off x="4780350" y="2496925"/>
              <a:ext cx="459950" cy="837925"/>
            </a:xfrm>
            <a:custGeom>
              <a:avLst/>
              <a:gdLst/>
              <a:ahLst/>
              <a:cxnLst/>
              <a:rect l="l" t="t" r="r" b="b"/>
              <a:pathLst>
                <a:path w="18398" h="33517" extrusionOk="0">
                  <a:moveTo>
                    <a:pt x="8547" y="0"/>
                  </a:moveTo>
                  <a:cubicBezTo>
                    <a:pt x="7323" y="0"/>
                    <a:pt x="6185" y="590"/>
                    <a:pt x="5250" y="2040"/>
                  </a:cubicBezTo>
                  <a:cubicBezTo>
                    <a:pt x="3721" y="4437"/>
                    <a:pt x="0" y="25710"/>
                    <a:pt x="2808" y="31097"/>
                  </a:cubicBezTo>
                  <a:cubicBezTo>
                    <a:pt x="3242" y="31919"/>
                    <a:pt x="3561" y="32740"/>
                    <a:pt x="3812" y="33516"/>
                  </a:cubicBezTo>
                  <a:cubicBezTo>
                    <a:pt x="4314" y="33471"/>
                    <a:pt x="4817" y="33402"/>
                    <a:pt x="5296" y="33334"/>
                  </a:cubicBezTo>
                  <a:lnTo>
                    <a:pt x="5342" y="33334"/>
                  </a:lnTo>
                  <a:cubicBezTo>
                    <a:pt x="5844" y="33265"/>
                    <a:pt x="6323" y="33197"/>
                    <a:pt x="6780" y="33128"/>
                  </a:cubicBezTo>
                  <a:lnTo>
                    <a:pt x="6802" y="33128"/>
                  </a:lnTo>
                  <a:cubicBezTo>
                    <a:pt x="7031" y="33105"/>
                    <a:pt x="7259" y="33060"/>
                    <a:pt x="7464" y="33037"/>
                  </a:cubicBezTo>
                  <a:cubicBezTo>
                    <a:pt x="7487" y="33037"/>
                    <a:pt x="7487" y="33014"/>
                    <a:pt x="7510" y="33014"/>
                  </a:cubicBezTo>
                  <a:cubicBezTo>
                    <a:pt x="7944" y="32946"/>
                    <a:pt x="8377" y="32877"/>
                    <a:pt x="8788" y="32809"/>
                  </a:cubicBezTo>
                  <a:cubicBezTo>
                    <a:pt x="8811" y="32786"/>
                    <a:pt x="8857" y="32786"/>
                    <a:pt x="8879" y="32786"/>
                  </a:cubicBezTo>
                  <a:cubicBezTo>
                    <a:pt x="9062" y="32740"/>
                    <a:pt x="9245" y="32717"/>
                    <a:pt x="9427" y="32672"/>
                  </a:cubicBezTo>
                  <a:lnTo>
                    <a:pt x="9473" y="32672"/>
                  </a:lnTo>
                  <a:cubicBezTo>
                    <a:pt x="9656" y="32626"/>
                    <a:pt x="9861" y="32581"/>
                    <a:pt x="10044" y="32558"/>
                  </a:cubicBezTo>
                  <a:cubicBezTo>
                    <a:pt x="10066" y="32535"/>
                    <a:pt x="10089" y="32535"/>
                    <a:pt x="10135" y="32535"/>
                  </a:cubicBezTo>
                  <a:cubicBezTo>
                    <a:pt x="10272" y="32489"/>
                    <a:pt x="10432" y="32466"/>
                    <a:pt x="10569" y="32421"/>
                  </a:cubicBezTo>
                  <a:cubicBezTo>
                    <a:pt x="10614" y="32421"/>
                    <a:pt x="10637" y="32421"/>
                    <a:pt x="10683" y="32398"/>
                  </a:cubicBezTo>
                  <a:cubicBezTo>
                    <a:pt x="10865" y="32375"/>
                    <a:pt x="11025" y="32329"/>
                    <a:pt x="11185" y="32284"/>
                  </a:cubicBezTo>
                  <a:lnTo>
                    <a:pt x="11208" y="32284"/>
                  </a:lnTo>
                  <a:cubicBezTo>
                    <a:pt x="11345" y="32238"/>
                    <a:pt x="11504" y="32192"/>
                    <a:pt x="11641" y="32170"/>
                  </a:cubicBezTo>
                  <a:cubicBezTo>
                    <a:pt x="11687" y="32147"/>
                    <a:pt x="11710" y="32147"/>
                    <a:pt x="11755" y="32124"/>
                  </a:cubicBezTo>
                  <a:cubicBezTo>
                    <a:pt x="11870" y="32101"/>
                    <a:pt x="11984" y="32056"/>
                    <a:pt x="12098" y="32033"/>
                  </a:cubicBezTo>
                  <a:cubicBezTo>
                    <a:pt x="12121" y="32010"/>
                    <a:pt x="12166" y="32010"/>
                    <a:pt x="12189" y="32010"/>
                  </a:cubicBezTo>
                  <a:cubicBezTo>
                    <a:pt x="12326" y="31964"/>
                    <a:pt x="12463" y="31919"/>
                    <a:pt x="12577" y="31873"/>
                  </a:cubicBezTo>
                  <a:cubicBezTo>
                    <a:pt x="12600" y="31873"/>
                    <a:pt x="12646" y="31850"/>
                    <a:pt x="12668" y="31850"/>
                  </a:cubicBezTo>
                  <a:cubicBezTo>
                    <a:pt x="12760" y="31827"/>
                    <a:pt x="12851" y="31782"/>
                    <a:pt x="12942" y="31759"/>
                  </a:cubicBezTo>
                  <a:cubicBezTo>
                    <a:pt x="12988" y="31736"/>
                    <a:pt x="13011" y="31736"/>
                    <a:pt x="13034" y="31713"/>
                  </a:cubicBezTo>
                  <a:cubicBezTo>
                    <a:pt x="13148" y="31667"/>
                    <a:pt x="13262" y="31622"/>
                    <a:pt x="13353" y="31576"/>
                  </a:cubicBezTo>
                  <a:cubicBezTo>
                    <a:pt x="13467" y="31531"/>
                    <a:pt x="13581" y="31485"/>
                    <a:pt x="13696" y="31416"/>
                  </a:cubicBezTo>
                  <a:cubicBezTo>
                    <a:pt x="13741" y="31394"/>
                    <a:pt x="13787" y="31371"/>
                    <a:pt x="13810" y="31348"/>
                  </a:cubicBezTo>
                  <a:cubicBezTo>
                    <a:pt x="13833" y="31348"/>
                    <a:pt x="13833" y="31325"/>
                    <a:pt x="13833" y="31325"/>
                  </a:cubicBezTo>
                  <a:cubicBezTo>
                    <a:pt x="15339" y="30321"/>
                    <a:pt x="16001" y="27993"/>
                    <a:pt x="16229" y="25345"/>
                  </a:cubicBezTo>
                  <a:cubicBezTo>
                    <a:pt x="16252" y="24980"/>
                    <a:pt x="16275" y="24637"/>
                    <a:pt x="16298" y="24272"/>
                  </a:cubicBezTo>
                  <a:cubicBezTo>
                    <a:pt x="16298" y="24226"/>
                    <a:pt x="16298" y="24158"/>
                    <a:pt x="16298" y="24090"/>
                  </a:cubicBezTo>
                  <a:cubicBezTo>
                    <a:pt x="16321" y="23793"/>
                    <a:pt x="16321" y="23496"/>
                    <a:pt x="16321" y="23176"/>
                  </a:cubicBezTo>
                  <a:cubicBezTo>
                    <a:pt x="16321" y="23085"/>
                    <a:pt x="16321" y="22994"/>
                    <a:pt x="16321" y="22903"/>
                  </a:cubicBezTo>
                  <a:cubicBezTo>
                    <a:pt x="16321" y="22583"/>
                    <a:pt x="16321" y="22286"/>
                    <a:pt x="16298" y="21990"/>
                  </a:cubicBezTo>
                  <a:cubicBezTo>
                    <a:pt x="16298" y="21921"/>
                    <a:pt x="16298" y="21875"/>
                    <a:pt x="16298" y="21830"/>
                  </a:cubicBezTo>
                  <a:cubicBezTo>
                    <a:pt x="16275" y="21465"/>
                    <a:pt x="16275" y="21122"/>
                    <a:pt x="16252" y="20757"/>
                  </a:cubicBezTo>
                  <a:cubicBezTo>
                    <a:pt x="16252" y="20757"/>
                    <a:pt x="16252" y="20734"/>
                    <a:pt x="16252" y="20734"/>
                  </a:cubicBezTo>
                  <a:cubicBezTo>
                    <a:pt x="16184" y="19502"/>
                    <a:pt x="15727" y="18155"/>
                    <a:pt x="15887" y="16922"/>
                  </a:cubicBezTo>
                  <a:cubicBezTo>
                    <a:pt x="15636" y="15005"/>
                    <a:pt x="15385" y="13704"/>
                    <a:pt x="15385" y="13704"/>
                  </a:cubicBezTo>
                  <a:lnTo>
                    <a:pt x="15385" y="13704"/>
                  </a:lnTo>
                  <a:cubicBezTo>
                    <a:pt x="15566" y="13709"/>
                    <a:pt x="15739" y="13712"/>
                    <a:pt x="15903" y="13712"/>
                  </a:cubicBezTo>
                  <a:cubicBezTo>
                    <a:pt x="17209" y="13712"/>
                    <a:pt x="17992" y="13552"/>
                    <a:pt x="18398" y="13248"/>
                  </a:cubicBezTo>
                  <a:cubicBezTo>
                    <a:pt x="18032" y="12814"/>
                    <a:pt x="17530" y="12426"/>
                    <a:pt x="17302" y="12129"/>
                  </a:cubicBezTo>
                  <a:cubicBezTo>
                    <a:pt x="16572" y="11262"/>
                    <a:pt x="15841" y="10372"/>
                    <a:pt x="15339" y="9322"/>
                  </a:cubicBezTo>
                  <a:cubicBezTo>
                    <a:pt x="13992" y="6423"/>
                    <a:pt x="14312" y="2314"/>
                    <a:pt x="10957" y="648"/>
                  </a:cubicBezTo>
                  <a:cubicBezTo>
                    <a:pt x="10140" y="239"/>
                    <a:pt x="9326" y="0"/>
                    <a:pt x="85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1"/>
            <p:cNvSpPr/>
            <p:nvPr/>
          </p:nvSpPr>
          <p:spPr>
            <a:xfrm>
              <a:off x="5077075" y="2527950"/>
              <a:ext cx="163225" cy="311750"/>
            </a:xfrm>
            <a:custGeom>
              <a:avLst/>
              <a:gdLst/>
              <a:ahLst/>
              <a:cxnLst/>
              <a:rect l="l" t="t" r="r" b="b"/>
              <a:pathLst>
                <a:path w="6529" h="12470" extrusionOk="0">
                  <a:moveTo>
                    <a:pt x="1" y="0"/>
                  </a:moveTo>
                  <a:lnTo>
                    <a:pt x="1" y="0"/>
                  </a:lnTo>
                  <a:cubicBezTo>
                    <a:pt x="1210" y="1621"/>
                    <a:pt x="2511" y="6894"/>
                    <a:pt x="2694" y="8948"/>
                  </a:cubicBezTo>
                  <a:cubicBezTo>
                    <a:pt x="2808" y="10295"/>
                    <a:pt x="3265" y="11641"/>
                    <a:pt x="3607" y="12463"/>
                  </a:cubicBezTo>
                  <a:cubicBezTo>
                    <a:pt x="3765" y="12468"/>
                    <a:pt x="3917" y="12470"/>
                    <a:pt x="4063" y="12470"/>
                  </a:cubicBezTo>
                  <a:cubicBezTo>
                    <a:pt x="5341" y="12470"/>
                    <a:pt x="6119" y="12293"/>
                    <a:pt x="6529" y="12007"/>
                  </a:cubicBezTo>
                  <a:cubicBezTo>
                    <a:pt x="6163" y="11573"/>
                    <a:pt x="5661" y="11185"/>
                    <a:pt x="5433" y="10888"/>
                  </a:cubicBezTo>
                  <a:cubicBezTo>
                    <a:pt x="4703" y="10021"/>
                    <a:pt x="3972" y="9131"/>
                    <a:pt x="3470" y="8081"/>
                  </a:cubicBezTo>
                  <a:cubicBezTo>
                    <a:pt x="2260" y="5478"/>
                    <a:pt x="2374" y="1918"/>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1"/>
            <p:cNvSpPr/>
            <p:nvPr/>
          </p:nvSpPr>
          <p:spPr>
            <a:xfrm>
              <a:off x="4129250" y="2765900"/>
              <a:ext cx="291625" cy="313300"/>
            </a:xfrm>
            <a:custGeom>
              <a:avLst/>
              <a:gdLst/>
              <a:ahLst/>
              <a:cxnLst/>
              <a:rect l="l" t="t" r="r" b="b"/>
              <a:pathLst>
                <a:path w="11665" h="12532" extrusionOk="0">
                  <a:moveTo>
                    <a:pt x="4475" y="1"/>
                  </a:moveTo>
                  <a:lnTo>
                    <a:pt x="1" y="9930"/>
                  </a:lnTo>
                  <a:lnTo>
                    <a:pt x="6460" y="12532"/>
                  </a:lnTo>
                  <a:lnTo>
                    <a:pt x="11664" y="1005"/>
                  </a:lnTo>
                  <a:lnTo>
                    <a:pt x="5045" y="1"/>
                  </a:lnTo>
                  <a:close/>
                </a:path>
              </a:pathLst>
            </a:custGeom>
            <a:solidFill>
              <a:srgbClr val="E87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1"/>
            <p:cNvSpPr/>
            <p:nvPr/>
          </p:nvSpPr>
          <p:spPr>
            <a:xfrm>
              <a:off x="4129250" y="2765900"/>
              <a:ext cx="291625" cy="313300"/>
            </a:xfrm>
            <a:custGeom>
              <a:avLst/>
              <a:gdLst/>
              <a:ahLst/>
              <a:cxnLst/>
              <a:rect l="l" t="t" r="r" b="b"/>
              <a:pathLst>
                <a:path w="11665" h="12532" extrusionOk="0">
                  <a:moveTo>
                    <a:pt x="4475" y="1"/>
                  </a:moveTo>
                  <a:lnTo>
                    <a:pt x="1" y="9930"/>
                  </a:lnTo>
                  <a:lnTo>
                    <a:pt x="6460" y="12532"/>
                  </a:lnTo>
                  <a:lnTo>
                    <a:pt x="11664" y="1005"/>
                  </a:lnTo>
                  <a:lnTo>
                    <a:pt x="5045" y="1"/>
                  </a:ln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1"/>
            <p:cNvSpPr/>
            <p:nvPr/>
          </p:nvSpPr>
          <p:spPr>
            <a:xfrm>
              <a:off x="3776600" y="2809275"/>
              <a:ext cx="789225" cy="680200"/>
            </a:xfrm>
            <a:custGeom>
              <a:avLst/>
              <a:gdLst/>
              <a:ahLst/>
              <a:cxnLst/>
              <a:rect l="l" t="t" r="r" b="b"/>
              <a:pathLst>
                <a:path w="31569" h="27208" extrusionOk="0">
                  <a:moveTo>
                    <a:pt x="10820" y="0"/>
                  </a:moveTo>
                  <a:lnTo>
                    <a:pt x="2101" y="12326"/>
                  </a:lnTo>
                  <a:lnTo>
                    <a:pt x="1" y="17690"/>
                  </a:lnTo>
                  <a:lnTo>
                    <a:pt x="21388" y="27208"/>
                  </a:lnTo>
                  <a:lnTo>
                    <a:pt x="30495" y="15111"/>
                  </a:lnTo>
                  <a:lnTo>
                    <a:pt x="31568" y="9815"/>
                  </a:lnTo>
                  <a:lnTo>
                    <a:pt x="108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1"/>
            <p:cNvSpPr/>
            <p:nvPr/>
          </p:nvSpPr>
          <p:spPr>
            <a:xfrm>
              <a:off x="3780025" y="2821825"/>
              <a:ext cx="783500" cy="667650"/>
            </a:xfrm>
            <a:custGeom>
              <a:avLst/>
              <a:gdLst/>
              <a:ahLst/>
              <a:cxnLst/>
              <a:rect l="l" t="t" r="r" b="b"/>
              <a:pathLst>
                <a:path w="31340" h="26706" extrusionOk="0">
                  <a:moveTo>
                    <a:pt x="10637" y="0"/>
                  </a:moveTo>
                  <a:lnTo>
                    <a:pt x="1918" y="12326"/>
                  </a:lnTo>
                  <a:lnTo>
                    <a:pt x="1" y="17233"/>
                  </a:lnTo>
                  <a:lnTo>
                    <a:pt x="21251" y="26706"/>
                  </a:lnTo>
                  <a:lnTo>
                    <a:pt x="30358" y="14609"/>
                  </a:lnTo>
                  <a:lnTo>
                    <a:pt x="31340" y="9792"/>
                  </a:lnTo>
                  <a:lnTo>
                    <a:pt x="10637"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1"/>
            <p:cNvSpPr/>
            <p:nvPr/>
          </p:nvSpPr>
          <p:spPr>
            <a:xfrm>
              <a:off x="3783450" y="2835525"/>
              <a:ext cx="778375" cy="658525"/>
            </a:xfrm>
            <a:custGeom>
              <a:avLst/>
              <a:gdLst/>
              <a:ahLst/>
              <a:cxnLst/>
              <a:rect l="l" t="t" r="r" b="b"/>
              <a:pathLst>
                <a:path w="31135" h="26341" extrusionOk="0">
                  <a:moveTo>
                    <a:pt x="10432" y="0"/>
                  </a:moveTo>
                  <a:lnTo>
                    <a:pt x="2101" y="11801"/>
                  </a:lnTo>
                  <a:lnTo>
                    <a:pt x="1" y="16640"/>
                  </a:lnTo>
                  <a:lnTo>
                    <a:pt x="21114" y="26341"/>
                  </a:lnTo>
                  <a:lnTo>
                    <a:pt x="30199" y="14243"/>
                  </a:lnTo>
                  <a:lnTo>
                    <a:pt x="31134" y="9792"/>
                  </a:lnTo>
                  <a:lnTo>
                    <a:pt x="104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1"/>
            <p:cNvSpPr/>
            <p:nvPr/>
          </p:nvSpPr>
          <p:spPr>
            <a:xfrm>
              <a:off x="4021400" y="2836100"/>
              <a:ext cx="540425" cy="396025"/>
            </a:xfrm>
            <a:custGeom>
              <a:avLst/>
              <a:gdLst/>
              <a:ahLst/>
              <a:cxnLst/>
              <a:rect l="l" t="t" r="r" b="b"/>
              <a:pathLst>
                <a:path w="21617" h="15841" extrusionOk="0">
                  <a:moveTo>
                    <a:pt x="982" y="0"/>
                  </a:moveTo>
                  <a:lnTo>
                    <a:pt x="1" y="4565"/>
                  </a:lnTo>
                  <a:lnTo>
                    <a:pt x="19494" y="15841"/>
                  </a:lnTo>
                  <a:lnTo>
                    <a:pt x="20681" y="14220"/>
                  </a:lnTo>
                  <a:lnTo>
                    <a:pt x="21616" y="9769"/>
                  </a:lnTo>
                  <a:lnTo>
                    <a:pt x="982"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1"/>
            <p:cNvSpPr/>
            <p:nvPr/>
          </p:nvSpPr>
          <p:spPr>
            <a:xfrm>
              <a:off x="3776600" y="2943375"/>
              <a:ext cx="762975" cy="550675"/>
            </a:xfrm>
            <a:custGeom>
              <a:avLst/>
              <a:gdLst/>
              <a:ahLst/>
              <a:cxnLst/>
              <a:rect l="l" t="t" r="r" b="b"/>
              <a:pathLst>
                <a:path w="30519" h="22027" extrusionOk="0">
                  <a:moveTo>
                    <a:pt x="9793" y="0"/>
                  </a:moveTo>
                  <a:lnTo>
                    <a:pt x="1" y="12508"/>
                  </a:lnTo>
                  <a:lnTo>
                    <a:pt x="21388" y="22027"/>
                  </a:lnTo>
                  <a:lnTo>
                    <a:pt x="30473" y="9929"/>
                  </a:lnTo>
                  <a:lnTo>
                    <a:pt x="30518" y="9815"/>
                  </a:lnTo>
                  <a:lnTo>
                    <a:pt x="97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1"/>
            <p:cNvSpPr/>
            <p:nvPr/>
          </p:nvSpPr>
          <p:spPr>
            <a:xfrm>
              <a:off x="3786300" y="2959350"/>
              <a:ext cx="745850" cy="534700"/>
            </a:xfrm>
            <a:custGeom>
              <a:avLst/>
              <a:gdLst/>
              <a:ahLst/>
              <a:cxnLst/>
              <a:rect l="l" t="t" r="r" b="b"/>
              <a:pathLst>
                <a:path w="29834" h="21388" extrusionOk="0">
                  <a:moveTo>
                    <a:pt x="9428" y="0"/>
                  </a:moveTo>
                  <a:lnTo>
                    <a:pt x="1" y="12052"/>
                  </a:lnTo>
                  <a:lnTo>
                    <a:pt x="21000" y="21388"/>
                  </a:lnTo>
                  <a:lnTo>
                    <a:pt x="29833" y="9655"/>
                  </a:lnTo>
                  <a:lnTo>
                    <a:pt x="94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1"/>
            <p:cNvSpPr/>
            <p:nvPr/>
          </p:nvSpPr>
          <p:spPr>
            <a:xfrm>
              <a:off x="3786300" y="3200725"/>
              <a:ext cx="745850" cy="293325"/>
            </a:xfrm>
            <a:custGeom>
              <a:avLst/>
              <a:gdLst/>
              <a:ahLst/>
              <a:cxnLst/>
              <a:rect l="l" t="t" r="r" b="b"/>
              <a:pathLst>
                <a:path w="29834" h="11733" extrusionOk="0">
                  <a:moveTo>
                    <a:pt x="29833" y="0"/>
                  </a:moveTo>
                  <a:lnTo>
                    <a:pt x="1" y="2397"/>
                  </a:lnTo>
                  <a:lnTo>
                    <a:pt x="21000" y="11733"/>
                  </a:lnTo>
                  <a:lnTo>
                    <a:pt x="29833"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1"/>
            <p:cNvSpPr/>
            <p:nvPr/>
          </p:nvSpPr>
          <p:spPr>
            <a:xfrm>
              <a:off x="3861625" y="2851500"/>
              <a:ext cx="710475" cy="253375"/>
            </a:xfrm>
            <a:custGeom>
              <a:avLst/>
              <a:gdLst/>
              <a:ahLst/>
              <a:cxnLst/>
              <a:rect l="l" t="t" r="r" b="b"/>
              <a:pathLst>
                <a:path w="28419" h="10135" extrusionOk="0">
                  <a:moveTo>
                    <a:pt x="7191" y="0"/>
                  </a:moveTo>
                  <a:lnTo>
                    <a:pt x="1" y="10135"/>
                  </a:lnTo>
                  <a:lnTo>
                    <a:pt x="7191" y="845"/>
                  </a:lnTo>
                  <a:lnTo>
                    <a:pt x="28418" y="9838"/>
                  </a:lnTo>
                  <a:lnTo>
                    <a:pt x="7191"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1"/>
            <p:cNvSpPr/>
            <p:nvPr/>
          </p:nvSpPr>
          <p:spPr>
            <a:xfrm>
              <a:off x="3921550" y="2888575"/>
              <a:ext cx="451950" cy="160950"/>
            </a:xfrm>
            <a:custGeom>
              <a:avLst/>
              <a:gdLst/>
              <a:ahLst/>
              <a:cxnLst/>
              <a:rect l="l" t="t" r="r" b="b"/>
              <a:pathLst>
                <a:path w="18078" h="6438" extrusionOk="0">
                  <a:moveTo>
                    <a:pt x="4588" y="1"/>
                  </a:moveTo>
                  <a:lnTo>
                    <a:pt x="0" y="6438"/>
                  </a:lnTo>
                  <a:lnTo>
                    <a:pt x="4565" y="526"/>
                  </a:lnTo>
                  <a:lnTo>
                    <a:pt x="18078" y="6255"/>
                  </a:lnTo>
                  <a:lnTo>
                    <a:pt x="4588"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1"/>
            <p:cNvSpPr/>
            <p:nvPr/>
          </p:nvSpPr>
          <p:spPr>
            <a:xfrm>
              <a:off x="4063075" y="2939375"/>
              <a:ext cx="482200" cy="235700"/>
            </a:xfrm>
            <a:custGeom>
              <a:avLst/>
              <a:gdLst/>
              <a:ahLst/>
              <a:cxnLst/>
              <a:rect l="l" t="t" r="r" b="b"/>
              <a:pathLst>
                <a:path w="19288" h="9428" extrusionOk="0">
                  <a:moveTo>
                    <a:pt x="0" y="0"/>
                  </a:moveTo>
                  <a:lnTo>
                    <a:pt x="19150" y="9427"/>
                  </a:lnTo>
                  <a:lnTo>
                    <a:pt x="19287" y="8834"/>
                  </a:lnTo>
                  <a:lnTo>
                    <a:pt x="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1"/>
            <p:cNvSpPr/>
            <p:nvPr/>
          </p:nvSpPr>
          <p:spPr>
            <a:xfrm>
              <a:off x="3813700" y="2982750"/>
              <a:ext cx="657400" cy="258500"/>
            </a:xfrm>
            <a:custGeom>
              <a:avLst/>
              <a:gdLst/>
              <a:ahLst/>
              <a:cxnLst/>
              <a:rect l="l" t="t" r="r" b="b"/>
              <a:pathLst>
                <a:path w="26296" h="10340" extrusionOk="0">
                  <a:moveTo>
                    <a:pt x="8469" y="0"/>
                  </a:moveTo>
                  <a:lnTo>
                    <a:pt x="0" y="10340"/>
                  </a:lnTo>
                  <a:lnTo>
                    <a:pt x="8560" y="1096"/>
                  </a:lnTo>
                  <a:lnTo>
                    <a:pt x="26158" y="8354"/>
                  </a:lnTo>
                  <a:lnTo>
                    <a:pt x="26295" y="8217"/>
                  </a:lnTo>
                  <a:lnTo>
                    <a:pt x="8469"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1"/>
            <p:cNvSpPr/>
            <p:nvPr/>
          </p:nvSpPr>
          <p:spPr>
            <a:xfrm>
              <a:off x="3980325" y="3302375"/>
              <a:ext cx="296750" cy="175225"/>
            </a:xfrm>
            <a:custGeom>
              <a:avLst/>
              <a:gdLst/>
              <a:ahLst/>
              <a:cxnLst/>
              <a:rect l="l" t="t" r="r" b="b"/>
              <a:pathLst>
                <a:path w="11870" h="7009" extrusionOk="0">
                  <a:moveTo>
                    <a:pt x="7345" y="1"/>
                  </a:moveTo>
                  <a:cubicBezTo>
                    <a:pt x="6475" y="1"/>
                    <a:pt x="5704" y="514"/>
                    <a:pt x="5045" y="1253"/>
                  </a:cubicBezTo>
                  <a:cubicBezTo>
                    <a:pt x="4588" y="1732"/>
                    <a:pt x="4155" y="2280"/>
                    <a:pt x="3812" y="2850"/>
                  </a:cubicBezTo>
                  <a:cubicBezTo>
                    <a:pt x="3616" y="3217"/>
                    <a:pt x="3390" y="3425"/>
                    <a:pt x="3125" y="3425"/>
                  </a:cubicBezTo>
                  <a:cubicBezTo>
                    <a:pt x="2928" y="3425"/>
                    <a:pt x="2709" y="3309"/>
                    <a:pt x="2465" y="3056"/>
                  </a:cubicBezTo>
                  <a:cubicBezTo>
                    <a:pt x="2077" y="2645"/>
                    <a:pt x="1552" y="2189"/>
                    <a:pt x="913" y="2143"/>
                  </a:cubicBezTo>
                  <a:cubicBezTo>
                    <a:pt x="888" y="2141"/>
                    <a:pt x="863" y="2141"/>
                    <a:pt x="838" y="2141"/>
                  </a:cubicBezTo>
                  <a:cubicBezTo>
                    <a:pt x="464" y="2141"/>
                    <a:pt x="179" y="2305"/>
                    <a:pt x="114" y="2691"/>
                  </a:cubicBezTo>
                  <a:cubicBezTo>
                    <a:pt x="0" y="3535"/>
                    <a:pt x="822" y="4403"/>
                    <a:pt x="1347" y="4905"/>
                  </a:cubicBezTo>
                  <a:cubicBezTo>
                    <a:pt x="2077" y="5635"/>
                    <a:pt x="2762" y="6114"/>
                    <a:pt x="3721" y="6480"/>
                  </a:cubicBezTo>
                  <a:cubicBezTo>
                    <a:pt x="4574" y="6787"/>
                    <a:pt x="5561" y="7009"/>
                    <a:pt x="6519" y="7009"/>
                  </a:cubicBezTo>
                  <a:cubicBezTo>
                    <a:pt x="7764" y="7009"/>
                    <a:pt x="8960" y="6635"/>
                    <a:pt x="9747" y="5589"/>
                  </a:cubicBezTo>
                  <a:cubicBezTo>
                    <a:pt x="9747" y="5589"/>
                    <a:pt x="11870" y="2029"/>
                    <a:pt x="8491" y="294"/>
                  </a:cubicBezTo>
                  <a:cubicBezTo>
                    <a:pt x="8093" y="91"/>
                    <a:pt x="7710" y="1"/>
                    <a:pt x="7345" y="1"/>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1"/>
            <p:cNvSpPr/>
            <p:nvPr/>
          </p:nvSpPr>
          <p:spPr>
            <a:xfrm>
              <a:off x="4055650" y="3303425"/>
              <a:ext cx="115850" cy="121625"/>
            </a:xfrm>
            <a:custGeom>
              <a:avLst/>
              <a:gdLst/>
              <a:ahLst/>
              <a:cxnLst/>
              <a:rect l="l" t="t" r="r" b="b"/>
              <a:pathLst>
                <a:path w="4634" h="4865" extrusionOk="0">
                  <a:moveTo>
                    <a:pt x="3447" y="1"/>
                  </a:moveTo>
                  <a:cubicBezTo>
                    <a:pt x="3241" y="47"/>
                    <a:pt x="3150" y="92"/>
                    <a:pt x="3150" y="92"/>
                  </a:cubicBezTo>
                  <a:cubicBezTo>
                    <a:pt x="3150" y="92"/>
                    <a:pt x="3036" y="138"/>
                    <a:pt x="2899" y="229"/>
                  </a:cubicBezTo>
                  <a:cubicBezTo>
                    <a:pt x="2739" y="343"/>
                    <a:pt x="2557" y="503"/>
                    <a:pt x="2374" y="709"/>
                  </a:cubicBezTo>
                  <a:cubicBezTo>
                    <a:pt x="1963" y="1142"/>
                    <a:pt x="1598" y="1781"/>
                    <a:pt x="1187" y="2375"/>
                  </a:cubicBezTo>
                  <a:cubicBezTo>
                    <a:pt x="936" y="2717"/>
                    <a:pt x="662" y="3128"/>
                    <a:pt x="366" y="3448"/>
                  </a:cubicBezTo>
                  <a:cubicBezTo>
                    <a:pt x="229" y="3585"/>
                    <a:pt x="114" y="3721"/>
                    <a:pt x="0" y="3858"/>
                  </a:cubicBezTo>
                  <a:cubicBezTo>
                    <a:pt x="206" y="3699"/>
                    <a:pt x="434" y="3562"/>
                    <a:pt x="639" y="3425"/>
                  </a:cubicBezTo>
                  <a:cubicBezTo>
                    <a:pt x="845" y="3265"/>
                    <a:pt x="936" y="3037"/>
                    <a:pt x="1119" y="2854"/>
                  </a:cubicBezTo>
                  <a:cubicBezTo>
                    <a:pt x="1279" y="2649"/>
                    <a:pt x="1461" y="2535"/>
                    <a:pt x="1621" y="2329"/>
                  </a:cubicBezTo>
                  <a:cubicBezTo>
                    <a:pt x="1963" y="1873"/>
                    <a:pt x="2260" y="1393"/>
                    <a:pt x="2671" y="1005"/>
                  </a:cubicBezTo>
                  <a:cubicBezTo>
                    <a:pt x="2853" y="823"/>
                    <a:pt x="3036" y="686"/>
                    <a:pt x="3150" y="617"/>
                  </a:cubicBezTo>
                  <a:cubicBezTo>
                    <a:pt x="3264" y="549"/>
                    <a:pt x="3333" y="526"/>
                    <a:pt x="3333" y="526"/>
                  </a:cubicBezTo>
                  <a:cubicBezTo>
                    <a:pt x="3333" y="526"/>
                    <a:pt x="3401" y="480"/>
                    <a:pt x="3515" y="457"/>
                  </a:cubicBezTo>
                  <a:cubicBezTo>
                    <a:pt x="3547" y="451"/>
                    <a:pt x="3580" y="447"/>
                    <a:pt x="3614" y="447"/>
                  </a:cubicBezTo>
                  <a:cubicBezTo>
                    <a:pt x="3705" y="447"/>
                    <a:pt x="3804" y="478"/>
                    <a:pt x="3903" y="594"/>
                  </a:cubicBezTo>
                  <a:cubicBezTo>
                    <a:pt x="4018" y="731"/>
                    <a:pt x="4109" y="1028"/>
                    <a:pt x="4086" y="1348"/>
                  </a:cubicBezTo>
                  <a:cubicBezTo>
                    <a:pt x="4063" y="1667"/>
                    <a:pt x="3995" y="2010"/>
                    <a:pt x="3881" y="2329"/>
                  </a:cubicBezTo>
                  <a:cubicBezTo>
                    <a:pt x="3401" y="3676"/>
                    <a:pt x="2443" y="4840"/>
                    <a:pt x="2488" y="4863"/>
                  </a:cubicBezTo>
                  <a:cubicBezTo>
                    <a:pt x="2489" y="4864"/>
                    <a:pt x="2491" y="4864"/>
                    <a:pt x="2492" y="4864"/>
                  </a:cubicBezTo>
                  <a:cubicBezTo>
                    <a:pt x="2534" y="4864"/>
                    <a:pt x="2799" y="4616"/>
                    <a:pt x="3127" y="4201"/>
                  </a:cubicBezTo>
                  <a:cubicBezTo>
                    <a:pt x="3470" y="3767"/>
                    <a:pt x="3881" y="3151"/>
                    <a:pt x="4177" y="2443"/>
                  </a:cubicBezTo>
                  <a:cubicBezTo>
                    <a:pt x="4474" y="1758"/>
                    <a:pt x="4634" y="937"/>
                    <a:pt x="4223" y="343"/>
                  </a:cubicBezTo>
                  <a:cubicBezTo>
                    <a:pt x="4132" y="184"/>
                    <a:pt x="3972" y="92"/>
                    <a:pt x="3835" y="47"/>
                  </a:cubicBezTo>
                  <a:cubicBezTo>
                    <a:pt x="3675" y="1"/>
                    <a:pt x="3538" y="1"/>
                    <a:pt x="3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1"/>
            <p:cNvSpPr/>
            <p:nvPr/>
          </p:nvSpPr>
          <p:spPr>
            <a:xfrm>
              <a:off x="4145225" y="3299725"/>
              <a:ext cx="63950" cy="127100"/>
            </a:xfrm>
            <a:custGeom>
              <a:avLst/>
              <a:gdLst/>
              <a:ahLst/>
              <a:cxnLst/>
              <a:rect l="l" t="t" r="r" b="b"/>
              <a:pathLst>
                <a:path w="2558" h="5084" extrusionOk="0">
                  <a:moveTo>
                    <a:pt x="831" y="0"/>
                  </a:moveTo>
                  <a:cubicBezTo>
                    <a:pt x="680" y="0"/>
                    <a:pt x="538" y="25"/>
                    <a:pt x="412" y="80"/>
                  </a:cubicBezTo>
                  <a:cubicBezTo>
                    <a:pt x="229" y="126"/>
                    <a:pt x="115" y="263"/>
                    <a:pt x="69" y="354"/>
                  </a:cubicBezTo>
                  <a:cubicBezTo>
                    <a:pt x="24" y="446"/>
                    <a:pt x="1" y="491"/>
                    <a:pt x="24" y="514"/>
                  </a:cubicBezTo>
                  <a:cubicBezTo>
                    <a:pt x="25" y="515"/>
                    <a:pt x="26" y="516"/>
                    <a:pt x="28" y="516"/>
                  </a:cubicBezTo>
                  <a:cubicBezTo>
                    <a:pt x="58" y="516"/>
                    <a:pt x="175" y="305"/>
                    <a:pt x="457" y="240"/>
                  </a:cubicBezTo>
                  <a:cubicBezTo>
                    <a:pt x="515" y="227"/>
                    <a:pt x="578" y="221"/>
                    <a:pt x="645" y="221"/>
                  </a:cubicBezTo>
                  <a:cubicBezTo>
                    <a:pt x="920" y="221"/>
                    <a:pt x="1259" y="330"/>
                    <a:pt x="1553" y="514"/>
                  </a:cubicBezTo>
                  <a:cubicBezTo>
                    <a:pt x="1713" y="628"/>
                    <a:pt x="1873" y="788"/>
                    <a:pt x="1964" y="925"/>
                  </a:cubicBezTo>
                  <a:cubicBezTo>
                    <a:pt x="1987" y="948"/>
                    <a:pt x="2010" y="993"/>
                    <a:pt x="2010" y="1016"/>
                  </a:cubicBezTo>
                  <a:cubicBezTo>
                    <a:pt x="2032" y="1062"/>
                    <a:pt x="2032" y="1108"/>
                    <a:pt x="2055" y="1153"/>
                  </a:cubicBezTo>
                  <a:cubicBezTo>
                    <a:pt x="2078" y="1222"/>
                    <a:pt x="2078" y="1313"/>
                    <a:pt x="2078" y="1404"/>
                  </a:cubicBezTo>
                  <a:cubicBezTo>
                    <a:pt x="2124" y="1701"/>
                    <a:pt x="2101" y="1929"/>
                    <a:pt x="2101" y="1929"/>
                  </a:cubicBezTo>
                  <a:cubicBezTo>
                    <a:pt x="2101" y="1929"/>
                    <a:pt x="2101" y="2135"/>
                    <a:pt x="2055" y="2454"/>
                  </a:cubicBezTo>
                  <a:cubicBezTo>
                    <a:pt x="2010" y="2774"/>
                    <a:pt x="1918" y="3208"/>
                    <a:pt x="1758" y="3618"/>
                  </a:cubicBezTo>
                  <a:cubicBezTo>
                    <a:pt x="1599" y="4029"/>
                    <a:pt x="1393" y="4417"/>
                    <a:pt x="1188" y="4668"/>
                  </a:cubicBezTo>
                  <a:cubicBezTo>
                    <a:pt x="982" y="4919"/>
                    <a:pt x="777" y="5056"/>
                    <a:pt x="800" y="5079"/>
                  </a:cubicBezTo>
                  <a:cubicBezTo>
                    <a:pt x="802" y="5082"/>
                    <a:pt x="808" y="5083"/>
                    <a:pt x="816" y="5083"/>
                  </a:cubicBezTo>
                  <a:cubicBezTo>
                    <a:pt x="877" y="5083"/>
                    <a:pt x="1080" y="5004"/>
                    <a:pt x="1302" y="4782"/>
                  </a:cubicBezTo>
                  <a:cubicBezTo>
                    <a:pt x="1576" y="4554"/>
                    <a:pt x="1850" y="4166"/>
                    <a:pt x="2055" y="3755"/>
                  </a:cubicBezTo>
                  <a:cubicBezTo>
                    <a:pt x="2261" y="3322"/>
                    <a:pt x="2398" y="2865"/>
                    <a:pt x="2466" y="2523"/>
                  </a:cubicBezTo>
                  <a:cubicBezTo>
                    <a:pt x="2534" y="2180"/>
                    <a:pt x="2557" y="1929"/>
                    <a:pt x="2557" y="1929"/>
                  </a:cubicBezTo>
                  <a:cubicBezTo>
                    <a:pt x="2557" y="1929"/>
                    <a:pt x="2557" y="1701"/>
                    <a:pt x="2512" y="1336"/>
                  </a:cubicBezTo>
                  <a:cubicBezTo>
                    <a:pt x="2489" y="1245"/>
                    <a:pt x="2466" y="1153"/>
                    <a:pt x="2443" y="1039"/>
                  </a:cubicBezTo>
                  <a:cubicBezTo>
                    <a:pt x="2420" y="993"/>
                    <a:pt x="2398" y="948"/>
                    <a:pt x="2375" y="879"/>
                  </a:cubicBezTo>
                  <a:cubicBezTo>
                    <a:pt x="2352" y="811"/>
                    <a:pt x="2329" y="765"/>
                    <a:pt x="2283" y="697"/>
                  </a:cubicBezTo>
                  <a:cubicBezTo>
                    <a:pt x="2124" y="514"/>
                    <a:pt x="1918" y="354"/>
                    <a:pt x="1713" y="240"/>
                  </a:cubicBezTo>
                  <a:cubicBezTo>
                    <a:pt x="1429" y="91"/>
                    <a:pt x="1116" y="0"/>
                    <a:pt x="8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1"/>
            <p:cNvSpPr/>
            <p:nvPr/>
          </p:nvSpPr>
          <p:spPr>
            <a:xfrm>
              <a:off x="4196025" y="3317275"/>
              <a:ext cx="42250" cy="110650"/>
            </a:xfrm>
            <a:custGeom>
              <a:avLst/>
              <a:gdLst/>
              <a:ahLst/>
              <a:cxnLst/>
              <a:rect l="l" t="t" r="r" b="b"/>
              <a:pathLst>
                <a:path w="1690" h="4426" extrusionOk="0">
                  <a:moveTo>
                    <a:pt x="94" y="0"/>
                  </a:moveTo>
                  <a:cubicBezTo>
                    <a:pt x="49" y="0"/>
                    <a:pt x="23" y="9"/>
                    <a:pt x="23" y="18"/>
                  </a:cubicBezTo>
                  <a:cubicBezTo>
                    <a:pt x="0" y="63"/>
                    <a:pt x="160" y="109"/>
                    <a:pt x="343" y="246"/>
                  </a:cubicBezTo>
                  <a:cubicBezTo>
                    <a:pt x="525" y="406"/>
                    <a:pt x="731" y="634"/>
                    <a:pt x="913" y="908"/>
                  </a:cubicBezTo>
                  <a:cubicBezTo>
                    <a:pt x="1073" y="1182"/>
                    <a:pt x="1187" y="1456"/>
                    <a:pt x="1210" y="1684"/>
                  </a:cubicBezTo>
                  <a:cubicBezTo>
                    <a:pt x="1256" y="1912"/>
                    <a:pt x="1233" y="2049"/>
                    <a:pt x="1233" y="2049"/>
                  </a:cubicBezTo>
                  <a:cubicBezTo>
                    <a:pt x="1233" y="2049"/>
                    <a:pt x="1233" y="2209"/>
                    <a:pt x="1210" y="2437"/>
                  </a:cubicBezTo>
                  <a:cubicBezTo>
                    <a:pt x="1187" y="2665"/>
                    <a:pt x="1096" y="2962"/>
                    <a:pt x="982" y="3259"/>
                  </a:cubicBezTo>
                  <a:cubicBezTo>
                    <a:pt x="731" y="3852"/>
                    <a:pt x="320" y="4400"/>
                    <a:pt x="388" y="4423"/>
                  </a:cubicBezTo>
                  <a:cubicBezTo>
                    <a:pt x="389" y="4425"/>
                    <a:pt x="392" y="4426"/>
                    <a:pt x="395" y="4426"/>
                  </a:cubicBezTo>
                  <a:cubicBezTo>
                    <a:pt x="459" y="4426"/>
                    <a:pt x="951" y="3984"/>
                    <a:pt x="1256" y="3396"/>
                  </a:cubicBezTo>
                  <a:cubicBezTo>
                    <a:pt x="1438" y="3099"/>
                    <a:pt x="1575" y="2779"/>
                    <a:pt x="1621" y="2506"/>
                  </a:cubicBezTo>
                  <a:cubicBezTo>
                    <a:pt x="1689" y="2232"/>
                    <a:pt x="1689" y="2049"/>
                    <a:pt x="1689" y="2049"/>
                  </a:cubicBezTo>
                  <a:cubicBezTo>
                    <a:pt x="1689" y="2049"/>
                    <a:pt x="1689" y="1866"/>
                    <a:pt x="1621" y="1593"/>
                  </a:cubicBezTo>
                  <a:cubicBezTo>
                    <a:pt x="1575" y="1319"/>
                    <a:pt x="1393" y="999"/>
                    <a:pt x="1164" y="725"/>
                  </a:cubicBezTo>
                  <a:cubicBezTo>
                    <a:pt x="959" y="451"/>
                    <a:pt x="685" y="223"/>
                    <a:pt x="434" y="109"/>
                  </a:cubicBezTo>
                  <a:cubicBezTo>
                    <a:pt x="292" y="24"/>
                    <a:pt x="168" y="0"/>
                    <a:pt x="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1"/>
            <p:cNvSpPr/>
            <p:nvPr/>
          </p:nvSpPr>
          <p:spPr>
            <a:xfrm>
              <a:off x="4176050" y="3351825"/>
              <a:ext cx="73625" cy="121875"/>
            </a:xfrm>
            <a:custGeom>
              <a:avLst/>
              <a:gdLst/>
              <a:ahLst/>
              <a:cxnLst/>
              <a:rect l="l" t="t" r="r" b="b"/>
              <a:pathLst>
                <a:path w="2945" h="4875" extrusionOk="0">
                  <a:moveTo>
                    <a:pt x="2092" y="1"/>
                  </a:moveTo>
                  <a:cubicBezTo>
                    <a:pt x="2085" y="1"/>
                    <a:pt x="2080" y="2"/>
                    <a:pt x="2078" y="5"/>
                  </a:cubicBezTo>
                  <a:cubicBezTo>
                    <a:pt x="2055" y="28"/>
                    <a:pt x="2214" y="165"/>
                    <a:pt x="2351" y="393"/>
                  </a:cubicBezTo>
                  <a:cubicBezTo>
                    <a:pt x="2511" y="621"/>
                    <a:pt x="2625" y="987"/>
                    <a:pt x="2580" y="1329"/>
                  </a:cubicBezTo>
                  <a:cubicBezTo>
                    <a:pt x="2580" y="1694"/>
                    <a:pt x="2443" y="2037"/>
                    <a:pt x="2306" y="2288"/>
                  </a:cubicBezTo>
                  <a:cubicBezTo>
                    <a:pt x="2192" y="2539"/>
                    <a:pt x="2078" y="2698"/>
                    <a:pt x="2078" y="2698"/>
                  </a:cubicBezTo>
                  <a:cubicBezTo>
                    <a:pt x="2078" y="2698"/>
                    <a:pt x="2009" y="2858"/>
                    <a:pt x="1849" y="3087"/>
                  </a:cubicBezTo>
                  <a:cubicBezTo>
                    <a:pt x="1690" y="3338"/>
                    <a:pt x="1461" y="3634"/>
                    <a:pt x="1187" y="3908"/>
                  </a:cubicBezTo>
                  <a:cubicBezTo>
                    <a:pt x="936" y="4182"/>
                    <a:pt x="640" y="4433"/>
                    <a:pt x="411" y="4593"/>
                  </a:cubicBezTo>
                  <a:cubicBezTo>
                    <a:pt x="160" y="4753"/>
                    <a:pt x="0" y="4844"/>
                    <a:pt x="0" y="4867"/>
                  </a:cubicBezTo>
                  <a:cubicBezTo>
                    <a:pt x="0" y="4872"/>
                    <a:pt x="11" y="4875"/>
                    <a:pt x="30" y="4875"/>
                  </a:cubicBezTo>
                  <a:cubicBezTo>
                    <a:pt x="96" y="4875"/>
                    <a:pt x="267" y="4841"/>
                    <a:pt x="480" y="4753"/>
                  </a:cubicBezTo>
                  <a:cubicBezTo>
                    <a:pt x="777" y="4616"/>
                    <a:pt x="1119" y="4410"/>
                    <a:pt x="1416" y="4136"/>
                  </a:cubicBezTo>
                  <a:cubicBezTo>
                    <a:pt x="1735" y="3885"/>
                    <a:pt x="2009" y="3589"/>
                    <a:pt x="2192" y="3338"/>
                  </a:cubicBezTo>
                  <a:cubicBezTo>
                    <a:pt x="2374" y="3109"/>
                    <a:pt x="2488" y="2927"/>
                    <a:pt x="2488" y="2927"/>
                  </a:cubicBezTo>
                  <a:cubicBezTo>
                    <a:pt x="2488" y="2927"/>
                    <a:pt x="2580" y="2744"/>
                    <a:pt x="2694" y="2470"/>
                  </a:cubicBezTo>
                  <a:cubicBezTo>
                    <a:pt x="2808" y="2173"/>
                    <a:pt x="2945" y="1763"/>
                    <a:pt x="2922" y="1352"/>
                  </a:cubicBezTo>
                  <a:cubicBezTo>
                    <a:pt x="2899" y="1124"/>
                    <a:pt x="2854" y="918"/>
                    <a:pt x="2785" y="736"/>
                  </a:cubicBezTo>
                  <a:cubicBezTo>
                    <a:pt x="2694" y="553"/>
                    <a:pt x="2603" y="393"/>
                    <a:pt x="2488" y="279"/>
                  </a:cubicBezTo>
                  <a:cubicBezTo>
                    <a:pt x="2308" y="78"/>
                    <a:pt x="2144" y="1"/>
                    <a:pt x="20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1"/>
            <p:cNvSpPr/>
            <p:nvPr/>
          </p:nvSpPr>
          <p:spPr>
            <a:xfrm>
              <a:off x="3975750" y="3349375"/>
              <a:ext cx="97600" cy="109375"/>
            </a:xfrm>
            <a:custGeom>
              <a:avLst/>
              <a:gdLst/>
              <a:ahLst/>
              <a:cxnLst/>
              <a:rect l="l" t="t" r="r" b="b"/>
              <a:pathLst>
                <a:path w="3904" h="4375" extrusionOk="0">
                  <a:moveTo>
                    <a:pt x="948" y="0"/>
                  </a:moveTo>
                  <a:cubicBezTo>
                    <a:pt x="868" y="0"/>
                    <a:pt x="788" y="12"/>
                    <a:pt x="708" y="35"/>
                  </a:cubicBezTo>
                  <a:cubicBezTo>
                    <a:pt x="549" y="80"/>
                    <a:pt x="434" y="149"/>
                    <a:pt x="320" y="240"/>
                  </a:cubicBezTo>
                  <a:cubicBezTo>
                    <a:pt x="115" y="423"/>
                    <a:pt x="46" y="674"/>
                    <a:pt x="24" y="834"/>
                  </a:cubicBezTo>
                  <a:cubicBezTo>
                    <a:pt x="1" y="993"/>
                    <a:pt x="24" y="1085"/>
                    <a:pt x="24" y="1085"/>
                  </a:cubicBezTo>
                  <a:cubicBezTo>
                    <a:pt x="24" y="1085"/>
                    <a:pt x="24" y="1153"/>
                    <a:pt x="69" y="1290"/>
                  </a:cubicBezTo>
                  <a:cubicBezTo>
                    <a:pt x="92" y="1427"/>
                    <a:pt x="161" y="1610"/>
                    <a:pt x="252" y="1815"/>
                  </a:cubicBezTo>
                  <a:cubicBezTo>
                    <a:pt x="275" y="1861"/>
                    <a:pt x="297" y="1906"/>
                    <a:pt x="320" y="1975"/>
                  </a:cubicBezTo>
                  <a:cubicBezTo>
                    <a:pt x="343" y="2020"/>
                    <a:pt x="366" y="2089"/>
                    <a:pt x="412" y="2157"/>
                  </a:cubicBezTo>
                  <a:cubicBezTo>
                    <a:pt x="480" y="2271"/>
                    <a:pt x="571" y="2363"/>
                    <a:pt x="663" y="2500"/>
                  </a:cubicBezTo>
                  <a:cubicBezTo>
                    <a:pt x="845" y="2705"/>
                    <a:pt x="1028" y="2888"/>
                    <a:pt x="1233" y="3116"/>
                  </a:cubicBezTo>
                  <a:cubicBezTo>
                    <a:pt x="1621" y="3550"/>
                    <a:pt x="2124" y="3892"/>
                    <a:pt x="2489" y="4098"/>
                  </a:cubicBezTo>
                  <a:cubicBezTo>
                    <a:pt x="2838" y="4282"/>
                    <a:pt x="3095" y="4375"/>
                    <a:pt x="3159" y="4375"/>
                  </a:cubicBezTo>
                  <a:cubicBezTo>
                    <a:pt x="3166" y="4375"/>
                    <a:pt x="3171" y="4374"/>
                    <a:pt x="3173" y="4371"/>
                  </a:cubicBezTo>
                  <a:cubicBezTo>
                    <a:pt x="3173" y="4349"/>
                    <a:pt x="2945" y="4189"/>
                    <a:pt x="2580" y="3961"/>
                  </a:cubicBezTo>
                  <a:cubicBezTo>
                    <a:pt x="2260" y="3709"/>
                    <a:pt x="1804" y="3344"/>
                    <a:pt x="1484" y="2911"/>
                  </a:cubicBezTo>
                  <a:cubicBezTo>
                    <a:pt x="1302" y="2705"/>
                    <a:pt x="1119" y="2454"/>
                    <a:pt x="959" y="2249"/>
                  </a:cubicBezTo>
                  <a:cubicBezTo>
                    <a:pt x="891" y="2135"/>
                    <a:pt x="800" y="2043"/>
                    <a:pt x="754" y="1952"/>
                  </a:cubicBezTo>
                  <a:cubicBezTo>
                    <a:pt x="731" y="1906"/>
                    <a:pt x="708" y="1861"/>
                    <a:pt x="686" y="1815"/>
                  </a:cubicBezTo>
                  <a:cubicBezTo>
                    <a:pt x="686" y="1769"/>
                    <a:pt x="663" y="1701"/>
                    <a:pt x="640" y="1655"/>
                  </a:cubicBezTo>
                  <a:cubicBezTo>
                    <a:pt x="480" y="1267"/>
                    <a:pt x="480" y="1039"/>
                    <a:pt x="480" y="1039"/>
                  </a:cubicBezTo>
                  <a:cubicBezTo>
                    <a:pt x="480" y="1039"/>
                    <a:pt x="389" y="788"/>
                    <a:pt x="617" y="560"/>
                  </a:cubicBezTo>
                  <a:cubicBezTo>
                    <a:pt x="716" y="460"/>
                    <a:pt x="850" y="395"/>
                    <a:pt x="1019" y="395"/>
                  </a:cubicBezTo>
                  <a:cubicBezTo>
                    <a:pt x="1044" y="395"/>
                    <a:pt x="1070" y="397"/>
                    <a:pt x="1096" y="400"/>
                  </a:cubicBezTo>
                  <a:cubicBezTo>
                    <a:pt x="1325" y="445"/>
                    <a:pt x="1576" y="582"/>
                    <a:pt x="1804" y="719"/>
                  </a:cubicBezTo>
                  <a:cubicBezTo>
                    <a:pt x="2260" y="1039"/>
                    <a:pt x="2740" y="1404"/>
                    <a:pt x="3196" y="1495"/>
                  </a:cubicBezTo>
                  <a:cubicBezTo>
                    <a:pt x="3292" y="1524"/>
                    <a:pt x="3384" y="1537"/>
                    <a:pt x="3466" y="1537"/>
                  </a:cubicBezTo>
                  <a:cubicBezTo>
                    <a:pt x="3581" y="1537"/>
                    <a:pt x="3678" y="1512"/>
                    <a:pt x="3744" y="1473"/>
                  </a:cubicBezTo>
                  <a:cubicBezTo>
                    <a:pt x="3858" y="1404"/>
                    <a:pt x="3904" y="1336"/>
                    <a:pt x="3904" y="1336"/>
                  </a:cubicBezTo>
                  <a:cubicBezTo>
                    <a:pt x="3902" y="1331"/>
                    <a:pt x="3897" y="1329"/>
                    <a:pt x="3889" y="1329"/>
                  </a:cubicBezTo>
                  <a:cubicBezTo>
                    <a:pt x="3847" y="1329"/>
                    <a:pt x="3725" y="1398"/>
                    <a:pt x="3542" y="1398"/>
                  </a:cubicBezTo>
                  <a:cubicBezTo>
                    <a:pt x="3455" y="1398"/>
                    <a:pt x="3354" y="1382"/>
                    <a:pt x="3242" y="1336"/>
                  </a:cubicBezTo>
                  <a:cubicBezTo>
                    <a:pt x="2854" y="1199"/>
                    <a:pt x="2443" y="834"/>
                    <a:pt x="1987" y="468"/>
                  </a:cubicBezTo>
                  <a:cubicBezTo>
                    <a:pt x="1758" y="286"/>
                    <a:pt x="1507" y="126"/>
                    <a:pt x="1188" y="35"/>
                  </a:cubicBezTo>
                  <a:cubicBezTo>
                    <a:pt x="1108" y="12"/>
                    <a:pt x="1028" y="0"/>
                    <a:pt x="9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1"/>
            <p:cNvSpPr/>
            <p:nvPr/>
          </p:nvSpPr>
          <p:spPr>
            <a:xfrm>
              <a:off x="3981475" y="3369050"/>
              <a:ext cx="263650" cy="108550"/>
            </a:xfrm>
            <a:custGeom>
              <a:avLst/>
              <a:gdLst/>
              <a:ahLst/>
              <a:cxnLst/>
              <a:rect l="l" t="t" r="r" b="b"/>
              <a:pathLst>
                <a:path w="10546" h="4342" extrusionOk="0">
                  <a:moveTo>
                    <a:pt x="10317" y="1"/>
                  </a:moveTo>
                  <a:lnTo>
                    <a:pt x="10317" y="1"/>
                  </a:lnTo>
                  <a:cubicBezTo>
                    <a:pt x="9853" y="1232"/>
                    <a:pt x="8123" y="3069"/>
                    <a:pt x="5583" y="3069"/>
                  </a:cubicBezTo>
                  <a:cubicBezTo>
                    <a:pt x="5250" y="3069"/>
                    <a:pt x="4903" y="3037"/>
                    <a:pt x="4542" y="2968"/>
                  </a:cubicBezTo>
                  <a:cubicBezTo>
                    <a:pt x="1803" y="2443"/>
                    <a:pt x="525" y="708"/>
                    <a:pt x="68" y="115"/>
                  </a:cubicBezTo>
                  <a:lnTo>
                    <a:pt x="68" y="115"/>
                  </a:lnTo>
                  <a:cubicBezTo>
                    <a:pt x="0" y="914"/>
                    <a:pt x="799" y="1736"/>
                    <a:pt x="1301" y="2238"/>
                  </a:cubicBezTo>
                  <a:cubicBezTo>
                    <a:pt x="2031" y="2968"/>
                    <a:pt x="2716" y="3447"/>
                    <a:pt x="3675" y="3813"/>
                  </a:cubicBezTo>
                  <a:cubicBezTo>
                    <a:pt x="4528" y="4120"/>
                    <a:pt x="5515" y="4342"/>
                    <a:pt x="6473" y="4342"/>
                  </a:cubicBezTo>
                  <a:cubicBezTo>
                    <a:pt x="7718" y="4342"/>
                    <a:pt x="8914" y="3968"/>
                    <a:pt x="9701" y="2922"/>
                  </a:cubicBezTo>
                  <a:cubicBezTo>
                    <a:pt x="9701" y="2922"/>
                    <a:pt x="10545" y="1484"/>
                    <a:pt x="1031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1"/>
            <p:cNvSpPr/>
            <p:nvPr/>
          </p:nvSpPr>
          <p:spPr>
            <a:xfrm>
              <a:off x="4189175" y="2498125"/>
              <a:ext cx="281350" cy="355675"/>
            </a:xfrm>
            <a:custGeom>
              <a:avLst/>
              <a:gdLst/>
              <a:ahLst/>
              <a:cxnLst/>
              <a:rect l="l" t="t" r="r" b="b"/>
              <a:pathLst>
                <a:path w="11254" h="14227" extrusionOk="0">
                  <a:moveTo>
                    <a:pt x="8226" y="1"/>
                  </a:moveTo>
                  <a:cubicBezTo>
                    <a:pt x="7457" y="1"/>
                    <a:pt x="6674" y="267"/>
                    <a:pt x="6095" y="714"/>
                  </a:cubicBezTo>
                  <a:cubicBezTo>
                    <a:pt x="4976" y="1559"/>
                    <a:pt x="3949" y="2700"/>
                    <a:pt x="3219" y="3910"/>
                  </a:cubicBezTo>
                  <a:cubicBezTo>
                    <a:pt x="2100" y="5758"/>
                    <a:pt x="936" y="8018"/>
                    <a:pt x="0" y="10050"/>
                  </a:cubicBezTo>
                  <a:cubicBezTo>
                    <a:pt x="1461" y="11054"/>
                    <a:pt x="4725" y="13063"/>
                    <a:pt x="6506" y="14227"/>
                  </a:cubicBezTo>
                  <a:cubicBezTo>
                    <a:pt x="6825" y="13679"/>
                    <a:pt x="7122" y="13108"/>
                    <a:pt x="7419" y="12515"/>
                  </a:cubicBezTo>
                  <a:cubicBezTo>
                    <a:pt x="8514" y="10346"/>
                    <a:pt x="9473" y="8087"/>
                    <a:pt x="10066" y="5736"/>
                  </a:cubicBezTo>
                  <a:cubicBezTo>
                    <a:pt x="10386" y="4457"/>
                    <a:pt x="11253" y="2152"/>
                    <a:pt x="10363" y="988"/>
                  </a:cubicBezTo>
                  <a:cubicBezTo>
                    <a:pt x="10021" y="531"/>
                    <a:pt x="9564" y="258"/>
                    <a:pt x="9085" y="121"/>
                  </a:cubicBezTo>
                  <a:cubicBezTo>
                    <a:pt x="8809" y="39"/>
                    <a:pt x="8518" y="1"/>
                    <a:pt x="8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1"/>
            <p:cNvSpPr/>
            <p:nvPr/>
          </p:nvSpPr>
          <p:spPr>
            <a:xfrm>
              <a:off x="4208575" y="2718075"/>
              <a:ext cx="110150" cy="53800"/>
            </a:xfrm>
            <a:custGeom>
              <a:avLst/>
              <a:gdLst/>
              <a:ahLst/>
              <a:cxnLst/>
              <a:rect l="l" t="t" r="r" b="b"/>
              <a:pathLst>
                <a:path w="4406" h="2152" extrusionOk="0">
                  <a:moveTo>
                    <a:pt x="66" y="1"/>
                  </a:moveTo>
                  <a:cubicBezTo>
                    <a:pt x="28" y="1"/>
                    <a:pt x="5" y="7"/>
                    <a:pt x="0" y="19"/>
                  </a:cubicBezTo>
                  <a:cubicBezTo>
                    <a:pt x="0" y="65"/>
                    <a:pt x="548" y="316"/>
                    <a:pt x="1119" y="521"/>
                  </a:cubicBezTo>
                  <a:lnTo>
                    <a:pt x="2192" y="1069"/>
                  </a:lnTo>
                  <a:cubicBezTo>
                    <a:pt x="2192" y="1069"/>
                    <a:pt x="2740" y="1343"/>
                    <a:pt x="3287" y="1617"/>
                  </a:cubicBezTo>
                  <a:cubicBezTo>
                    <a:pt x="3761" y="1884"/>
                    <a:pt x="4252" y="2152"/>
                    <a:pt x="4361" y="2152"/>
                  </a:cubicBezTo>
                  <a:cubicBezTo>
                    <a:pt x="4373" y="2152"/>
                    <a:pt x="4381" y="2149"/>
                    <a:pt x="4383" y="2142"/>
                  </a:cubicBezTo>
                  <a:cubicBezTo>
                    <a:pt x="4406" y="2096"/>
                    <a:pt x="3926" y="1708"/>
                    <a:pt x="3424" y="1343"/>
                  </a:cubicBezTo>
                  <a:cubicBezTo>
                    <a:pt x="2899" y="1001"/>
                    <a:pt x="2374" y="681"/>
                    <a:pt x="2374" y="681"/>
                  </a:cubicBezTo>
                  <a:cubicBezTo>
                    <a:pt x="2374" y="681"/>
                    <a:pt x="1804" y="453"/>
                    <a:pt x="1210" y="247"/>
                  </a:cubicBezTo>
                  <a:cubicBezTo>
                    <a:pt x="724" y="116"/>
                    <a:pt x="238"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1"/>
            <p:cNvSpPr/>
            <p:nvPr/>
          </p:nvSpPr>
          <p:spPr>
            <a:xfrm>
              <a:off x="4189175" y="2497950"/>
              <a:ext cx="281350" cy="355850"/>
            </a:xfrm>
            <a:custGeom>
              <a:avLst/>
              <a:gdLst/>
              <a:ahLst/>
              <a:cxnLst/>
              <a:rect l="l" t="t" r="r" b="b"/>
              <a:pathLst>
                <a:path w="11254" h="14234" extrusionOk="0">
                  <a:moveTo>
                    <a:pt x="8235" y="1"/>
                  </a:moveTo>
                  <a:cubicBezTo>
                    <a:pt x="7534" y="1"/>
                    <a:pt x="6820" y="235"/>
                    <a:pt x="6255" y="607"/>
                  </a:cubicBezTo>
                  <a:cubicBezTo>
                    <a:pt x="6346" y="858"/>
                    <a:pt x="6346" y="1109"/>
                    <a:pt x="6232" y="1360"/>
                  </a:cubicBezTo>
                  <a:cubicBezTo>
                    <a:pt x="5775" y="2250"/>
                    <a:pt x="3789" y="7569"/>
                    <a:pt x="2671" y="7957"/>
                  </a:cubicBezTo>
                  <a:cubicBezTo>
                    <a:pt x="2580" y="7990"/>
                    <a:pt x="2490" y="8005"/>
                    <a:pt x="2401" y="8005"/>
                  </a:cubicBezTo>
                  <a:cubicBezTo>
                    <a:pt x="1999" y="8005"/>
                    <a:pt x="1623" y="7696"/>
                    <a:pt x="1324" y="7340"/>
                  </a:cubicBezTo>
                  <a:cubicBezTo>
                    <a:pt x="1050" y="7888"/>
                    <a:pt x="776" y="8413"/>
                    <a:pt x="525" y="8938"/>
                  </a:cubicBezTo>
                  <a:cubicBezTo>
                    <a:pt x="1393" y="9440"/>
                    <a:pt x="2648" y="10262"/>
                    <a:pt x="2648" y="10719"/>
                  </a:cubicBezTo>
                  <a:cubicBezTo>
                    <a:pt x="2648" y="10829"/>
                    <a:pt x="2567" y="10875"/>
                    <a:pt x="2431" y="10875"/>
                  </a:cubicBezTo>
                  <a:cubicBezTo>
                    <a:pt x="1950" y="10875"/>
                    <a:pt x="776" y="10293"/>
                    <a:pt x="46" y="9920"/>
                  </a:cubicBezTo>
                  <a:cubicBezTo>
                    <a:pt x="23" y="9965"/>
                    <a:pt x="0" y="10011"/>
                    <a:pt x="0" y="10057"/>
                  </a:cubicBezTo>
                  <a:cubicBezTo>
                    <a:pt x="1461" y="11061"/>
                    <a:pt x="4725" y="13070"/>
                    <a:pt x="6506" y="14234"/>
                  </a:cubicBezTo>
                  <a:cubicBezTo>
                    <a:pt x="6825" y="13686"/>
                    <a:pt x="7122" y="13115"/>
                    <a:pt x="7419" y="12522"/>
                  </a:cubicBezTo>
                  <a:cubicBezTo>
                    <a:pt x="8514" y="10353"/>
                    <a:pt x="9473" y="8094"/>
                    <a:pt x="10066" y="5743"/>
                  </a:cubicBezTo>
                  <a:cubicBezTo>
                    <a:pt x="10386" y="4464"/>
                    <a:pt x="11253" y="2159"/>
                    <a:pt x="10363" y="995"/>
                  </a:cubicBezTo>
                  <a:cubicBezTo>
                    <a:pt x="10021" y="538"/>
                    <a:pt x="9564" y="265"/>
                    <a:pt x="9085" y="128"/>
                  </a:cubicBezTo>
                  <a:cubicBezTo>
                    <a:pt x="8811" y="41"/>
                    <a:pt x="8524" y="1"/>
                    <a:pt x="823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1"/>
            <p:cNvSpPr/>
            <p:nvPr/>
          </p:nvSpPr>
          <p:spPr>
            <a:xfrm>
              <a:off x="4266200" y="2463300"/>
              <a:ext cx="422300" cy="733675"/>
            </a:xfrm>
            <a:custGeom>
              <a:avLst/>
              <a:gdLst/>
              <a:ahLst/>
              <a:cxnLst/>
              <a:rect l="l" t="t" r="r" b="b"/>
              <a:pathLst>
                <a:path w="16892" h="29347" extrusionOk="0">
                  <a:moveTo>
                    <a:pt x="10350" y="0"/>
                  </a:moveTo>
                  <a:cubicBezTo>
                    <a:pt x="5843" y="0"/>
                    <a:pt x="2084" y="3630"/>
                    <a:pt x="777" y="11032"/>
                  </a:cubicBezTo>
                  <a:cubicBezTo>
                    <a:pt x="1" y="15506"/>
                    <a:pt x="777" y="19158"/>
                    <a:pt x="2557" y="23198"/>
                  </a:cubicBezTo>
                  <a:cubicBezTo>
                    <a:pt x="2945" y="24065"/>
                    <a:pt x="3881" y="24932"/>
                    <a:pt x="4475" y="25663"/>
                  </a:cubicBezTo>
                  <a:cubicBezTo>
                    <a:pt x="6263" y="27892"/>
                    <a:pt x="8884" y="29347"/>
                    <a:pt x="11786" y="29347"/>
                  </a:cubicBezTo>
                  <a:cubicBezTo>
                    <a:pt x="12032" y="29347"/>
                    <a:pt x="12281" y="29336"/>
                    <a:pt x="12532" y="29315"/>
                  </a:cubicBezTo>
                  <a:cubicBezTo>
                    <a:pt x="16892" y="28950"/>
                    <a:pt x="16800" y="26096"/>
                    <a:pt x="16800" y="26096"/>
                  </a:cubicBezTo>
                  <a:lnTo>
                    <a:pt x="13993" y="25914"/>
                  </a:lnTo>
                  <a:cubicBezTo>
                    <a:pt x="13572" y="25986"/>
                    <a:pt x="13169" y="26018"/>
                    <a:pt x="12784" y="26018"/>
                  </a:cubicBezTo>
                  <a:cubicBezTo>
                    <a:pt x="8765" y="26018"/>
                    <a:pt x="6711" y="22444"/>
                    <a:pt x="6711" y="22444"/>
                  </a:cubicBezTo>
                  <a:cubicBezTo>
                    <a:pt x="3425" y="17332"/>
                    <a:pt x="4703" y="8156"/>
                    <a:pt x="7077" y="4641"/>
                  </a:cubicBezTo>
                  <a:cubicBezTo>
                    <a:pt x="8811" y="2107"/>
                    <a:pt x="10204" y="1765"/>
                    <a:pt x="11254" y="1103"/>
                  </a:cubicBezTo>
                  <a:cubicBezTo>
                    <a:pt x="12418" y="920"/>
                    <a:pt x="12966" y="989"/>
                    <a:pt x="13696" y="623"/>
                  </a:cubicBezTo>
                  <a:cubicBezTo>
                    <a:pt x="12553" y="209"/>
                    <a:pt x="11430" y="0"/>
                    <a:pt x="103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1"/>
            <p:cNvSpPr/>
            <p:nvPr/>
          </p:nvSpPr>
          <p:spPr>
            <a:xfrm>
              <a:off x="4340400" y="2491425"/>
              <a:ext cx="346400" cy="670125"/>
            </a:xfrm>
            <a:custGeom>
              <a:avLst/>
              <a:gdLst/>
              <a:ahLst/>
              <a:cxnLst/>
              <a:rect l="l" t="t" r="r" b="b"/>
              <a:pathLst>
                <a:path w="13856" h="26805" extrusionOk="0">
                  <a:moveTo>
                    <a:pt x="8263" y="1"/>
                  </a:moveTo>
                  <a:cubicBezTo>
                    <a:pt x="4679" y="480"/>
                    <a:pt x="1826" y="3790"/>
                    <a:pt x="731" y="10021"/>
                  </a:cubicBezTo>
                  <a:cubicBezTo>
                    <a:pt x="0" y="14107"/>
                    <a:pt x="867" y="17530"/>
                    <a:pt x="2488" y="21228"/>
                  </a:cubicBezTo>
                  <a:cubicBezTo>
                    <a:pt x="2853" y="22027"/>
                    <a:pt x="3287" y="22757"/>
                    <a:pt x="3835" y="23442"/>
                  </a:cubicBezTo>
                  <a:cubicBezTo>
                    <a:pt x="5454" y="25481"/>
                    <a:pt x="7866" y="26804"/>
                    <a:pt x="10520" y="26804"/>
                  </a:cubicBezTo>
                  <a:cubicBezTo>
                    <a:pt x="10747" y="26804"/>
                    <a:pt x="10977" y="26794"/>
                    <a:pt x="11207" y="26775"/>
                  </a:cubicBezTo>
                  <a:cubicBezTo>
                    <a:pt x="12212" y="26706"/>
                    <a:pt x="12942" y="26478"/>
                    <a:pt x="13513" y="26181"/>
                  </a:cubicBezTo>
                  <a:cubicBezTo>
                    <a:pt x="13855" y="25519"/>
                    <a:pt x="13832" y="24971"/>
                    <a:pt x="13832" y="24971"/>
                  </a:cubicBezTo>
                  <a:lnTo>
                    <a:pt x="11025" y="24789"/>
                  </a:lnTo>
                  <a:cubicBezTo>
                    <a:pt x="10604" y="24861"/>
                    <a:pt x="10201" y="24893"/>
                    <a:pt x="9816" y="24893"/>
                  </a:cubicBezTo>
                  <a:cubicBezTo>
                    <a:pt x="5797" y="24893"/>
                    <a:pt x="3743" y="21319"/>
                    <a:pt x="3743" y="21319"/>
                  </a:cubicBezTo>
                  <a:cubicBezTo>
                    <a:pt x="457" y="16207"/>
                    <a:pt x="1735" y="7031"/>
                    <a:pt x="4109" y="3516"/>
                  </a:cubicBezTo>
                  <a:cubicBezTo>
                    <a:pt x="5843" y="982"/>
                    <a:pt x="7236" y="640"/>
                    <a:pt x="826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1"/>
            <p:cNvSpPr/>
            <p:nvPr/>
          </p:nvSpPr>
          <p:spPr>
            <a:xfrm>
              <a:off x="4364925" y="2506950"/>
              <a:ext cx="195750" cy="599150"/>
            </a:xfrm>
            <a:custGeom>
              <a:avLst/>
              <a:gdLst/>
              <a:ahLst/>
              <a:cxnLst/>
              <a:rect l="l" t="t" r="r" b="b"/>
              <a:pathLst>
                <a:path w="7830" h="23966" extrusionOk="0">
                  <a:moveTo>
                    <a:pt x="6879" y="1"/>
                  </a:moveTo>
                  <a:cubicBezTo>
                    <a:pt x="6500" y="1"/>
                    <a:pt x="6030" y="68"/>
                    <a:pt x="5547" y="293"/>
                  </a:cubicBezTo>
                  <a:cubicBezTo>
                    <a:pt x="4908" y="589"/>
                    <a:pt x="4246" y="1114"/>
                    <a:pt x="3653" y="1753"/>
                  </a:cubicBezTo>
                  <a:cubicBezTo>
                    <a:pt x="3059" y="2415"/>
                    <a:pt x="2534" y="3169"/>
                    <a:pt x="2078" y="3967"/>
                  </a:cubicBezTo>
                  <a:cubicBezTo>
                    <a:pt x="1621" y="4789"/>
                    <a:pt x="1233" y="5634"/>
                    <a:pt x="959" y="6478"/>
                  </a:cubicBezTo>
                  <a:cubicBezTo>
                    <a:pt x="731" y="7323"/>
                    <a:pt x="548" y="8099"/>
                    <a:pt x="411" y="8784"/>
                  </a:cubicBezTo>
                  <a:cubicBezTo>
                    <a:pt x="275" y="9446"/>
                    <a:pt x="206" y="10039"/>
                    <a:pt x="138" y="10427"/>
                  </a:cubicBezTo>
                  <a:cubicBezTo>
                    <a:pt x="115" y="10632"/>
                    <a:pt x="92" y="10792"/>
                    <a:pt x="92" y="10906"/>
                  </a:cubicBezTo>
                  <a:cubicBezTo>
                    <a:pt x="92" y="11020"/>
                    <a:pt x="69" y="11066"/>
                    <a:pt x="69" y="11066"/>
                  </a:cubicBezTo>
                  <a:cubicBezTo>
                    <a:pt x="69" y="11066"/>
                    <a:pt x="69" y="11294"/>
                    <a:pt x="46" y="11705"/>
                  </a:cubicBezTo>
                  <a:cubicBezTo>
                    <a:pt x="1" y="12116"/>
                    <a:pt x="23" y="12710"/>
                    <a:pt x="46" y="13394"/>
                  </a:cubicBezTo>
                  <a:cubicBezTo>
                    <a:pt x="115" y="14102"/>
                    <a:pt x="160" y="14924"/>
                    <a:pt x="389" y="15768"/>
                  </a:cubicBezTo>
                  <a:cubicBezTo>
                    <a:pt x="434" y="15974"/>
                    <a:pt x="480" y="16202"/>
                    <a:pt x="526" y="16407"/>
                  </a:cubicBezTo>
                  <a:cubicBezTo>
                    <a:pt x="617" y="16635"/>
                    <a:pt x="685" y="16841"/>
                    <a:pt x="754" y="17069"/>
                  </a:cubicBezTo>
                  <a:cubicBezTo>
                    <a:pt x="822" y="17275"/>
                    <a:pt x="891" y="17503"/>
                    <a:pt x="959" y="17731"/>
                  </a:cubicBezTo>
                  <a:lnTo>
                    <a:pt x="1256" y="18347"/>
                  </a:lnTo>
                  <a:cubicBezTo>
                    <a:pt x="2009" y="20059"/>
                    <a:pt x="3059" y="21611"/>
                    <a:pt x="4041" y="22593"/>
                  </a:cubicBezTo>
                  <a:cubicBezTo>
                    <a:pt x="4269" y="22844"/>
                    <a:pt x="4543" y="23027"/>
                    <a:pt x="4748" y="23232"/>
                  </a:cubicBezTo>
                  <a:cubicBezTo>
                    <a:pt x="4862" y="23300"/>
                    <a:pt x="4954" y="23392"/>
                    <a:pt x="5045" y="23460"/>
                  </a:cubicBezTo>
                  <a:cubicBezTo>
                    <a:pt x="5159" y="23529"/>
                    <a:pt x="5250" y="23597"/>
                    <a:pt x="5342" y="23666"/>
                  </a:cubicBezTo>
                  <a:cubicBezTo>
                    <a:pt x="5655" y="23854"/>
                    <a:pt x="5835" y="23965"/>
                    <a:pt x="5880" y="23965"/>
                  </a:cubicBezTo>
                  <a:cubicBezTo>
                    <a:pt x="5885" y="23965"/>
                    <a:pt x="5888" y="23964"/>
                    <a:pt x="5890" y="23962"/>
                  </a:cubicBezTo>
                  <a:cubicBezTo>
                    <a:pt x="5935" y="23917"/>
                    <a:pt x="5136" y="23415"/>
                    <a:pt x="4246" y="22410"/>
                  </a:cubicBezTo>
                  <a:cubicBezTo>
                    <a:pt x="3333" y="21406"/>
                    <a:pt x="2374" y="19854"/>
                    <a:pt x="1713" y="18165"/>
                  </a:cubicBezTo>
                  <a:lnTo>
                    <a:pt x="1439" y="17526"/>
                  </a:lnTo>
                  <a:cubicBezTo>
                    <a:pt x="1393" y="17320"/>
                    <a:pt x="1324" y="17115"/>
                    <a:pt x="1256" y="16909"/>
                  </a:cubicBezTo>
                  <a:cubicBezTo>
                    <a:pt x="1188" y="16681"/>
                    <a:pt x="1142" y="16476"/>
                    <a:pt x="1073" y="16270"/>
                  </a:cubicBezTo>
                  <a:cubicBezTo>
                    <a:pt x="1005" y="16065"/>
                    <a:pt x="982" y="15859"/>
                    <a:pt x="936" y="15654"/>
                  </a:cubicBezTo>
                  <a:cubicBezTo>
                    <a:pt x="754" y="14832"/>
                    <a:pt x="731" y="14033"/>
                    <a:pt x="685" y="13371"/>
                  </a:cubicBezTo>
                  <a:cubicBezTo>
                    <a:pt x="685" y="12687"/>
                    <a:pt x="663" y="12139"/>
                    <a:pt x="708" y="11751"/>
                  </a:cubicBezTo>
                  <a:cubicBezTo>
                    <a:pt x="754" y="11340"/>
                    <a:pt x="777" y="11135"/>
                    <a:pt x="777" y="11135"/>
                  </a:cubicBezTo>
                  <a:cubicBezTo>
                    <a:pt x="777" y="11135"/>
                    <a:pt x="777" y="11066"/>
                    <a:pt x="777" y="10975"/>
                  </a:cubicBezTo>
                  <a:cubicBezTo>
                    <a:pt x="777" y="10861"/>
                    <a:pt x="800" y="10701"/>
                    <a:pt x="822" y="10518"/>
                  </a:cubicBezTo>
                  <a:cubicBezTo>
                    <a:pt x="868" y="10130"/>
                    <a:pt x="914" y="9560"/>
                    <a:pt x="1051" y="8898"/>
                  </a:cubicBezTo>
                  <a:cubicBezTo>
                    <a:pt x="1142" y="8236"/>
                    <a:pt x="1324" y="7460"/>
                    <a:pt x="1507" y="6638"/>
                  </a:cubicBezTo>
                  <a:cubicBezTo>
                    <a:pt x="1735" y="5839"/>
                    <a:pt x="2078" y="4995"/>
                    <a:pt x="2489" y="4219"/>
                  </a:cubicBezTo>
                  <a:cubicBezTo>
                    <a:pt x="3333" y="2621"/>
                    <a:pt x="4474" y="1160"/>
                    <a:pt x="5661" y="544"/>
                  </a:cubicBezTo>
                  <a:cubicBezTo>
                    <a:pt x="6255" y="224"/>
                    <a:pt x="6803" y="156"/>
                    <a:pt x="7191" y="156"/>
                  </a:cubicBezTo>
                  <a:cubicBezTo>
                    <a:pt x="7485" y="173"/>
                    <a:pt x="7688" y="217"/>
                    <a:pt x="7768" y="217"/>
                  </a:cubicBezTo>
                  <a:cubicBezTo>
                    <a:pt x="7794" y="217"/>
                    <a:pt x="7807" y="212"/>
                    <a:pt x="7807" y="201"/>
                  </a:cubicBezTo>
                  <a:cubicBezTo>
                    <a:pt x="7830" y="201"/>
                    <a:pt x="7601" y="87"/>
                    <a:pt x="7213" y="19"/>
                  </a:cubicBezTo>
                  <a:cubicBezTo>
                    <a:pt x="7113" y="8"/>
                    <a:pt x="7001" y="1"/>
                    <a:pt x="6879" y="1"/>
                  </a:cubicBezTo>
                  <a:close/>
                </a:path>
              </a:pathLst>
            </a:custGeom>
            <a:solidFill>
              <a:srgbClr val="FF2E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1"/>
            <p:cNvSpPr/>
            <p:nvPr/>
          </p:nvSpPr>
          <p:spPr>
            <a:xfrm>
              <a:off x="4267350" y="2464150"/>
              <a:ext cx="379500" cy="738525"/>
            </a:xfrm>
            <a:custGeom>
              <a:avLst/>
              <a:gdLst/>
              <a:ahLst/>
              <a:cxnLst/>
              <a:rect l="l" t="t" r="r" b="b"/>
              <a:pathLst>
                <a:path w="15180" h="29541" extrusionOk="0">
                  <a:moveTo>
                    <a:pt x="9333" y="1"/>
                  </a:moveTo>
                  <a:cubicBezTo>
                    <a:pt x="8849" y="1"/>
                    <a:pt x="8287" y="54"/>
                    <a:pt x="7670" y="201"/>
                  </a:cubicBezTo>
                  <a:cubicBezTo>
                    <a:pt x="7168" y="338"/>
                    <a:pt x="6620" y="544"/>
                    <a:pt x="6072" y="841"/>
                  </a:cubicBezTo>
                  <a:cubicBezTo>
                    <a:pt x="5547" y="1160"/>
                    <a:pt x="4999" y="1525"/>
                    <a:pt x="4520" y="1982"/>
                  </a:cubicBezTo>
                  <a:cubicBezTo>
                    <a:pt x="4041" y="2461"/>
                    <a:pt x="3584" y="2986"/>
                    <a:pt x="3173" y="3557"/>
                  </a:cubicBezTo>
                  <a:cubicBezTo>
                    <a:pt x="2785" y="4127"/>
                    <a:pt x="2420" y="4744"/>
                    <a:pt x="2100" y="5360"/>
                  </a:cubicBezTo>
                  <a:cubicBezTo>
                    <a:pt x="822" y="7916"/>
                    <a:pt x="274" y="10724"/>
                    <a:pt x="92" y="12847"/>
                  </a:cubicBezTo>
                  <a:cubicBezTo>
                    <a:pt x="0" y="13897"/>
                    <a:pt x="23" y="14787"/>
                    <a:pt x="46" y="15426"/>
                  </a:cubicBezTo>
                  <a:cubicBezTo>
                    <a:pt x="69" y="15723"/>
                    <a:pt x="92" y="15974"/>
                    <a:pt x="115" y="16133"/>
                  </a:cubicBezTo>
                  <a:cubicBezTo>
                    <a:pt x="115" y="16293"/>
                    <a:pt x="137" y="16385"/>
                    <a:pt x="137" y="16385"/>
                  </a:cubicBezTo>
                  <a:cubicBezTo>
                    <a:pt x="137" y="16385"/>
                    <a:pt x="137" y="16476"/>
                    <a:pt x="160" y="16636"/>
                  </a:cubicBezTo>
                  <a:cubicBezTo>
                    <a:pt x="183" y="16818"/>
                    <a:pt x="229" y="17046"/>
                    <a:pt x="274" y="17366"/>
                  </a:cubicBezTo>
                  <a:cubicBezTo>
                    <a:pt x="389" y="17982"/>
                    <a:pt x="571" y="18850"/>
                    <a:pt x="891" y="19854"/>
                  </a:cubicBezTo>
                  <a:cubicBezTo>
                    <a:pt x="1210" y="20881"/>
                    <a:pt x="1644" y="22045"/>
                    <a:pt x="2283" y="23232"/>
                  </a:cubicBezTo>
                  <a:cubicBezTo>
                    <a:pt x="2580" y="23826"/>
                    <a:pt x="2968" y="24396"/>
                    <a:pt x="3356" y="24967"/>
                  </a:cubicBezTo>
                  <a:cubicBezTo>
                    <a:pt x="3767" y="25537"/>
                    <a:pt x="4223" y="26108"/>
                    <a:pt x="4725" y="26610"/>
                  </a:cubicBezTo>
                  <a:cubicBezTo>
                    <a:pt x="5227" y="27112"/>
                    <a:pt x="5775" y="27592"/>
                    <a:pt x="6346" y="27980"/>
                  </a:cubicBezTo>
                  <a:cubicBezTo>
                    <a:pt x="6939" y="28368"/>
                    <a:pt x="7556" y="28710"/>
                    <a:pt x="8172" y="28938"/>
                  </a:cubicBezTo>
                  <a:cubicBezTo>
                    <a:pt x="9279" y="29381"/>
                    <a:pt x="10404" y="29540"/>
                    <a:pt x="11375" y="29540"/>
                  </a:cubicBezTo>
                  <a:cubicBezTo>
                    <a:pt x="11504" y="29540"/>
                    <a:pt x="11632" y="29537"/>
                    <a:pt x="11756" y="29532"/>
                  </a:cubicBezTo>
                  <a:cubicBezTo>
                    <a:pt x="12828" y="29486"/>
                    <a:pt x="13696" y="29258"/>
                    <a:pt x="14266" y="29098"/>
                  </a:cubicBezTo>
                  <a:cubicBezTo>
                    <a:pt x="14860" y="28893"/>
                    <a:pt x="15179" y="28756"/>
                    <a:pt x="15179" y="28733"/>
                  </a:cubicBezTo>
                  <a:cubicBezTo>
                    <a:pt x="15178" y="28726"/>
                    <a:pt x="15169" y="28723"/>
                    <a:pt x="15155" y="28723"/>
                  </a:cubicBezTo>
                  <a:cubicBezTo>
                    <a:pt x="14964" y="28723"/>
                    <a:pt x="13685" y="29238"/>
                    <a:pt x="11756" y="29281"/>
                  </a:cubicBezTo>
                  <a:cubicBezTo>
                    <a:pt x="10728" y="29281"/>
                    <a:pt x="9496" y="29098"/>
                    <a:pt x="8332" y="28596"/>
                  </a:cubicBezTo>
                  <a:cubicBezTo>
                    <a:pt x="7738" y="28345"/>
                    <a:pt x="7168" y="28003"/>
                    <a:pt x="6597" y="27615"/>
                  </a:cubicBezTo>
                  <a:cubicBezTo>
                    <a:pt x="6049" y="27227"/>
                    <a:pt x="5547" y="26770"/>
                    <a:pt x="5068" y="26268"/>
                  </a:cubicBezTo>
                  <a:cubicBezTo>
                    <a:pt x="4611" y="25766"/>
                    <a:pt x="4178" y="25218"/>
                    <a:pt x="3789" y="24670"/>
                  </a:cubicBezTo>
                  <a:cubicBezTo>
                    <a:pt x="3424" y="24099"/>
                    <a:pt x="3082" y="23529"/>
                    <a:pt x="2785" y="22958"/>
                  </a:cubicBezTo>
                  <a:cubicBezTo>
                    <a:pt x="2192" y="21817"/>
                    <a:pt x="1781" y="20676"/>
                    <a:pt x="1484" y="19671"/>
                  </a:cubicBezTo>
                  <a:cubicBezTo>
                    <a:pt x="1210" y="18690"/>
                    <a:pt x="1050" y="17845"/>
                    <a:pt x="936" y="17252"/>
                  </a:cubicBezTo>
                  <a:cubicBezTo>
                    <a:pt x="891" y="16955"/>
                    <a:pt x="868" y="16727"/>
                    <a:pt x="845" y="16567"/>
                  </a:cubicBezTo>
                  <a:cubicBezTo>
                    <a:pt x="822" y="16407"/>
                    <a:pt x="822" y="16316"/>
                    <a:pt x="822" y="16316"/>
                  </a:cubicBezTo>
                  <a:cubicBezTo>
                    <a:pt x="822" y="16316"/>
                    <a:pt x="799" y="16225"/>
                    <a:pt x="799" y="16065"/>
                  </a:cubicBezTo>
                  <a:cubicBezTo>
                    <a:pt x="777" y="15905"/>
                    <a:pt x="754" y="15677"/>
                    <a:pt x="731" y="15380"/>
                  </a:cubicBezTo>
                  <a:cubicBezTo>
                    <a:pt x="685" y="14787"/>
                    <a:pt x="662" y="13919"/>
                    <a:pt x="731" y="12892"/>
                  </a:cubicBezTo>
                  <a:cubicBezTo>
                    <a:pt x="868" y="10838"/>
                    <a:pt x="1370" y="8076"/>
                    <a:pt x="2534" y="5588"/>
                  </a:cubicBezTo>
                  <a:cubicBezTo>
                    <a:pt x="2831" y="4972"/>
                    <a:pt x="3173" y="4356"/>
                    <a:pt x="3538" y="3808"/>
                  </a:cubicBezTo>
                  <a:cubicBezTo>
                    <a:pt x="3926" y="3237"/>
                    <a:pt x="4337" y="2735"/>
                    <a:pt x="4794" y="2279"/>
                  </a:cubicBezTo>
                  <a:cubicBezTo>
                    <a:pt x="5250" y="1822"/>
                    <a:pt x="5752" y="1434"/>
                    <a:pt x="6232" y="1137"/>
                  </a:cubicBezTo>
                  <a:cubicBezTo>
                    <a:pt x="6734" y="841"/>
                    <a:pt x="7259" y="612"/>
                    <a:pt x="7738" y="475"/>
                  </a:cubicBezTo>
                  <a:cubicBezTo>
                    <a:pt x="8498" y="251"/>
                    <a:pt x="9178" y="183"/>
                    <a:pt x="9722" y="183"/>
                  </a:cubicBezTo>
                  <a:cubicBezTo>
                    <a:pt x="9897" y="183"/>
                    <a:pt x="10059" y="190"/>
                    <a:pt x="10203" y="201"/>
                  </a:cubicBezTo>
                  <a:cubicBezTo>
                    <a:pt x="10707" y="239"/>
                    <a:pt x="11027" y="276"/>
                    <a:pt x="11128" y="276"/>
                  </a:cubicBezTo>
                  <a:cubicBezTo>
                    <a:pt x="11151" y="276"/>
                    <a:pt x="11162" y="274"/>
                    <a:pt x="11162" y="270"/>
                  </a:cubicBezTo>
                  <a:cubicBezTo>
                    <a:pt x="11162" y="247"/>
                    <a:pt x="11094" y="224"/>
                    <a:pt x="10934" y="201"/>
                  </a:cubicBezTo>
                  <a:cubicBezTo>
                    <a:pt x="10774" y="156"/>
                    <a:pt x="10523" y="87"/>
                    <a:pt x="10226" y="64"/>
                  </a:cubicBezTo>
                  <a:cubicBezTo>
                    <a:pt x="9972" y="27"/>
                    <a:pt x="9672" y="1"/>
                    <a:pt x="93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1"/>
            <p:cNvSpPr/>
            <p:nvPr/>
          </p:nvSpPr>
          <p:spPr>
            <a:xfrm>
              <a:off x="4364925" y="2506950"/>
              <a:ext cx="195750" cy="599150"/>
            </a:xfrm>
            <a:custGeom>
              <a:avLst/>
              <a:gdLst/>
              <a:ahLst/>
              <a:cxnLst/>
              <a:rect l="l" t="t" r="r" b="b"/>
              <a:pathLst>
                <a:path w="7830" h="23966" extrusionOk="0">
                  <a:moveTo>
                    <a:pt x="6879" y="1"/>
                  </a:moveTo>
                  <a:cubicBezTo>
                    <a:pt x="6500" y="1"/>
                    <a:pt x="6030" y="68"/>
                    <a:pt x="5547" y="293"/>
                  </a:cubicBezTo>
                  <a:cubicBezTo>
                    <a:pt x="4908" y="589"/>
                    <a:pt x="4246" y="1114"/>
                    <a:pt x="3653" y="1753"/>
                  </a:cubicBezTo>
                  <a:cubicBezTo>
                    <a:pt x="3059" y="2415"/>
                    <a:pt x="2534" y="3169"/>
                    <a:pt x="2078" y="3967"/>
                  </a:cubicBezTo>
                  <a:cubicBezTo>
                    <a:pt x="1621" y="4789"/>
                    <a:pt x="1233" y="5634"/>
                    <a:pt x="959" y="6478"/>
                  </a:cubicBezTo>
                  <a:cubicBezTo>
                    <a:pt x="731" y="7323"/>
                    <a:pt x="548" y="8099"/>
                    <a:pt x="411" y="8784"/>
                  </a:cubicBezTo>
                  <a:cubicBezTo>
                    <a:pt x="275" y="9446"/>
                    <a:pt x="206" y="10039"/>
                    <a:pt x="138" y="10427"/>
                  </a:cubicBezTo>
                  <a:cubicBezTo>
                    <a:pt x="115" y="10632"/>
                    <a:pt x="92" y="10792"/>
                    <a:pt x="92" y="10906"/>
                  </a:cubicBezTo>
                  <a:cubicBezTo>
                    <a:pt x="92" y="11020"/>
                    <a:pt x="69" y="11066"/>
                    <a:pt x="69" y="11066"/>
                  </a:cubicBezTo>
                  <a:cubicBezTo>
                    <a:pt x="69" y="11066"/>
                    <a:pt x="69" y="11294"/>
                    <a:pt x="46" y="11705"/>
                  </a:cubicBezTo>
                  <a:cubicBezTo>
                    <a:pt x="1" y="12116"/>
                    <a:pt x="23" y="12710"/>
                    <a:pt x="46" y="13394"/>
                  </a:cubicBezTo>
                  <a:cubicBezTo>
                    <a:pt x="115" y="14102"/>
                    <a:pt x="160" y="14924"/>
                    <a:pt x="389" y="15768"/>
                  </a:cubicBezTo>
                  <a:cubicBezTo>
                    <a:pt x="434" y="15974"/>
                    <a:pt x="480" y="16202"/>
                    <a:pt x="526" y="16407"/>
                  </a:cubicBezTo>
                  <a:cubicBezTo>
                    <a:pt x="617" y="16635"/>
                    <a:pt x="685" y="16841"/>
                    <a:pt x="754" y="17069"/>
                  </a:cubicBezTo>
                  <a:cubicBezTo>
                    <a:pt x="822" y="17275"/>
                    <a:pt x="891" y="17503"/>
                    <a:pt x="959" y="17731"/>
                  </a:cubicBezTo>
                  <a:lnTo>
                    <a:pt x="1256" y="18347"/>
                  </a:lnTo>
                  <a:cubicBezTo>
                    <a:pt x="2009" y="20059"/>
                    <a:pt x="3059" y="21611"/>
                    <a:pt x="4041" y="22593"/>
                  </a:cubicBezTo>
                  <a:cubicBezTo>
                    <a:pt x="4269" y="22844"/>
                    <a:pt x="4543" y="23027"/>
                    <a:pt x="4748" y="23232"/>
                  </a:cubicBezTo>
                  <a:cubicBezTo>
                    <a:pt x="4862" y="23300"/>
                    <a:pt x="4954" y="23392"/>
                    <a:pt x="5045" y="23460"/>
                  </a:cubicBezTo>
                  <a:cubicBezTo>
                    <a:pt x="5159" y="23529"/>
                    <a:pt x="5250" y="23597"/>
                    <a:pt x="5342" y="23666"/>
                  </a:cubicBezTo>
                  <a:cubicBezTo>
                    <a:pt x="5655" y="23854"/>
                    <a:pt x="5835" y="23965"/>
                    <a:pt x="5880" y="23965"/>
                  </a:cubicBezTo>
                  <a:cubicBezTo>
                    <a:pt x="5885" y="23965"/>
                    <a:pt x="5888" y="23964"/>
                    <a:pt x="5890" y="23962"/>
                  </a:cubicBezTo>
                  <a:cubicBezTo>
                    <a:pt x="5935" y="23917"/>
                    <a:pt x="5136" y="23415"/>
                    <a:pt x="4246" y="22410"/>
                  </a:cubicBezTo>
                  <a:cubicBezTo>
                    <a:pt x="3333" y="21406"/>
                    <a:pt x="2374" y="19854"/>
                    <a:pt x="1713" y="18165"/>
                  </a:cubicBezTo>
                  <a:lnTo>
                    <a:pt x="1439" y="17526"/>
                  </a:lnTo>
                  <a:cubicBezTo>
                    <a:pt x="1393" y="17320"/>
                    <a:pt x="1324" y="17115"/>
                    <a:pt x="1256" y="16909"/>
                  </a:cubicBezTo>
                  <a:cubicBezTo>
                    <a:pt x="1188" y="16681"/>
                    <a:pt x="1142" y="16476"/>
                    <a:pt x="1073" y="16270"/>
                  </a:cubicBezTo>
                  <a:cubicBezTo>
                    <a:pt x="1005" y="16065"/>
                    <a:pt x="982" y="15859"/>
                    <a:pt x="936" y="15654"/>
                  </a:cubicBezTo>
                  <a:cubicBezTo>
                    <a:pt x="754" y="14832"/>
                    <a:pt x="731" y="14033"/>
                    <a:pt x="685" y="13371"/>
                  </a:cubicBezTo>
                  <a:cubicBezTo>
                    <a:pt x="685" y="12687"/>
                    <a:pt x="663" y="12139"/>
                    <a:pt x="708" y="11751"/>
                  </a:cubicBezTo>
                  <a:cubicBezTo>
                    <a:pt x="754" y="11340"/>
                    <a:pt x="777" y="11135"/>
                    <a:pt x="777" y="11135"/>
                  </a:cubicBezTo>
                  <a:cubicBezTo>
                    <a:pt x="777" y="11135"/>
                    <a:pt x="777" y="11066"/>
                    <a:pt x="777" y="10975"/>
                  </a:cubicBezTo>
                  <a:cubicBezTo>
                    <a:pt x="777" y="10861"/>
                    <a:pt x="800" y="10701"/>
                    <a:pt x="822" y="10518"/>
                  </a:cubicBezTo>
                  <a:cubicBezTo>
                    <a:pt x="868" y="10130"/>
                    <a:pt x="914" y="9560"/>
                    <a:pt x="1051" y="8898"/>
                  </a:cubicBezTo>
                  <a:cubicBezTo>
                    <a:pt x="1142" y="8236"/>
                    <a:pt x="1324" y="7460"/>
                    <a:pt x="1507" y="6638"/>
                  </a:cubicBezTo>
                  <a:cubicBezTo>
                    <a:pt x="1735" y="5839"/>
                    <a:pt x="2078" y="4995"/>
                    <a:pt x="2489" y="4219"/>
                  </a:cubicBezTo>
                  <a:cubicBezTo>
                    <a:pt x="3333" y="2621"/>
                    <a:pt x="4474" y="1160"/>
                    <a:pt x="5661" y="544"/>
                  </a:cubicBezTo>
                  <a:cubicBezTo>
                    <a:pt x="6255" y="224"/>
                    <a:pt x="6803" y="156"/>
                    <a:pt x="7191" y="156"/>
                  </a:cubicBezTo>
                  <a:cubicBezTo>
                    <a:pt x="7485" y="173"/>
                    <a:pt x="7688" y="217"/>
                    <a:pt x="7768" y="217"/>
                  </a:cubicBezTo>
                  <a:cubicBezTo>
                    <a:pt x="7794" y="217"/>
                    <a:pt x="7807" y="212"/>
                    <a:pt x="7807" y="201"/>
                  </a:cubicBezTo>
                  <a:cubicBezTo>
                    <a:pt x="7830" y="201"/>
                    <a:pt x="7601" y="87"/>
                    <a:pt x="7213" y="19"/>
                  </a:cubicBezTo>
                  <a:cubicBezTo>
                    <a:pt x="7113" y="8"/>
                    <a:pt x="7001" y="1"/>
                    <a:pt x="68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1"/>
            <p:cNvSpPr/>
            <p:nvPr/>
          </p:nvSpPr>
          <p:spPr>
            <a:xfrm>
              <a:off x="4267350" y="2464150"/>
              <a:ext cx="379500" cy="738525"/>
            </a:xfrm>
            <a:custGeom>
              <a:avLst/>
              <a:gdLst/>
              <a:ahLst/>
              <a:cxnLst/>
              <a:rect l="l" t="t" r="r" b="b"/>
              <a:pathLst>
                <a:path w="15180" h="29541" extrusionOk="0">
                  <a:moveTo>
                    <a:pt x="9333" y="1"/>
                  </a:moveTo>
                  <a:cubicBezTo>
                    <a:pt x="8849" y="1"/>
                    <a:pt x="8287" y="54"/>
                    <a:pt x="7670" y="201"/>
                  </a:cubicBezTo>
                  <a:cubicBezTo>
                    <a:pt x="7168" y="338"/>
                    <a:pt x="6620" y="544"/>
                    <a:pt x="6072" y="841"/>
                  </a:cubicBezTo>
                  <a:cubicBezTo>
                    <a:pt x="5547" y="1160"/>
                    <a:pt x="4999" y="1525"/>
                    <a:pt x="4520" y="1982"/>
                  </a:cubicBezTo>
                  <a:cubicBezTo>
                    <a:pt x="4041" y="2461"/>
                    <a:pt x="3584" y="2986"/>
                    <a:pt x="3173" y="3557"/>
                  </a:cubicBezTo>
                  <a:cubicBezTo>
                    <a:pt x="2785" y="4127"/>
                    <a:pt x="2420" y="4744"/>
                    <a:pt x="2100" y="5360"/>
                  </a:cubicBezTo>
                  <a:cubicBezTo>
                    <a:pt x="822" y="7916"/>
                    <a:pt x="274" y="10724"/>
                    <a:pt x="92" y="12847"/>
                  </a:cubicBezTo>
                  <a:cubicBezTo>
                    <a:pt x="0" y="13897"/>
                    <a:pt x="23" y="14787"/>
                    <a:pt x="46" y="15426"/>
                  </a:cubicBezTo>
                  <a:cubicBezTo>
                    <a:pt x="69" y="15723"/>
                    <a:pt x="92" y="15974"/>
                    <a:pt x="115" y="16133"/>
                  </a:cubicBezTo>
                  <a:cubicBezTo>
                    <a:pt x="115" y="16293"/>
                    <a:pt x="137" y="16385"/>
                    <a:pt x="137" y="16385"/>
                  </a:cubicBezTo>
                  <a:cubicBezTo>
                    <a:pt x="137" y="16385"/>
                    <a:pt x="137" y="16476"/>
                    <a:pt x="160" y="16636"/>
                  </a:cubicBezTo>
                  <a:cubicBezTo>
                    <a:pt x="183" y="16818"/>
                    <a:pt x="229" y="17046"/>
                    <a:pt x="274" y="17366"/>
                  </a:cubicBezTo>
                  <a:cubicBezTo>
                    <a:pt x="389" y="17982"/>
                    <a:pt x="571" y="18850"/>
                    <a:pt x="891" y="19854"/>
                  </a:cubicBezTo>
                  <a:cubicBezTo>
                    <a:pt x="1210" y="20881"/>
                    <a:pt x="1644" y="22045"/>
                    <a:pt x="2283" y="23232"/>
                  </a:cubicBezTo>
                  <a:cubicBezTo>
                    <a:pt x="2580" y="23826"/>
                    <a:pt x="2968" y="24396"/>
                    <a:pt x="3356" y="24967"/>
                  </a:cubicBezTo>
                  <a:cubicBezTo>
                    <a:pt x="3767" y="25537"/>
                    <a:pt x="4223" y="26108"/>
                    <a:pt x="4725" y="26610"/>
                  </a:cubicBezTo>
                  <a:cubicBezTo>
                    <a:pt x="5227" y="27112"/>
                    <a:pt x="5775" y="27592"/>
                    <a:pt x="6346" y="27980"/>
                  </a:cubicBezTo>
                  <a:cubicBezTo>
                    <a:pt x="6939" y="28368"/>
                    <a:pt x="7556" y="28710"/>
                    <a:pt x="8172" y="28938"/>
                  </a:cubicBezTo>
                  <a:cubicBezTo>
                    <a:pt x="9279" y="29381"/>
                    <a:pt x="10404" y="29540"/>
                    <a:pt x="11375" y="29540"/>
                  </a:cubicBezTo>
                  <a:cubicBezTo>
                    <a:pt x="11504" y="29540"/>
                    <a:pt x="11632" y="29537"/>
                    <a:pt x="11756" y="29532"/>
                  </a:cubicBezTo>
                  <a:cubicBezTo>
                    <a:pt x="12828" y="29486"/>
                    <a:pt x="13696" y="29258"/>
                    <a:pt x="14266" y="29098"/>
                  </a:cubicBezTo>
                  <a:cubicBezTo>
                    <a:pt x="14860" y="28893"/>
                    <a:pt x="15179" y="28756"/>
                    <a:pt x="15179" y="28733"/>
                  </a:cubicBezTo>
                  <a:cubicBezTo>
                    <a:pt x="15178" y="28726"/>
                    <a:pt x="15169" y="28723"/>
                    <a:pt x="15155" y="28723"/>
                  </a:cubicBezTo>
                  <a:cubicBezTo>
                    <a:pt x="14964" y="28723"/>
                    <a:pt x="13685" y="29238"/>
                    <a:pt x="11756" y="29281"/>
                  </a:cubicBezTo>
                  <a:cubicBezTo>
                    <a:pt x="10728" y="29281"/>
                    <a:pt x="9496" y="29098"/>
                    <a:pt x="8332" y="28596"/>
                  </a:cubicBezTo>
                  <a:cubicBezTo>
                    <a:pt x="7738" y="28345"/>
                    <a:pt x="7168" y="28003"/>
                    <a:pt x="6597" y="27615"/>
                  </a:cubicBezTo>
                  <a:cubicBezTo>
                    <a:pt x="6049" y="27227"/>
                    <a:pt x="5547" y="26770"/>
                    <a:pt x="5068" y="26268"/>
                  </a:cubicBezTo>
                  <a:cubicBezTo>
                    <a:pt x="4611" y="25766"/>
                    <a:pt x="4178" y="25218"/>
                    <a:pt x="3789" y="24670"/>
                  </a:cubicBezTo>
                  <a:cubicBezTo>
                    <a:pt x="3424" y="24099"/>
                    <a:pt x="3082" y="23529"/>
                    <a:pt x="2785" y="22958"/>
                  </a:cubicBezTo>
                  <a:cubicBezTo>
                    <a:pt x="2192" y="21817"/>
                    <a:pt x="1781" y="20676"/>
                    <a:pt x="1484" y="19671"/>
                  </a:cubicBezTo>
                  <a:cubicBezTo>
                    <a:pt x="1210" y="18690"/>
                    <a:pt x="1050" y="17845"/>
                    <a:pt x="936" y="17252"/>
                  </a:cubicBezTo>
                  <a:cubicBezTo>
                    <a:pt x="891" y="16955"/>
                    <a:pt x="868" y="16727"/>
                    <a:pt x="845" y="16567"/>
                  </a:cubicBezTo>
                  <a:cubicBezTo>
                    <a:pt x="822" y="16407"/>
                    <a:pt x="822" y="16316"/>
                    <a:pt x="822" y="16316"/>
                  </a:cubicBezTo>
                  <a:cubicBezTo>
                    <a:pt x="822" y="16316"/>
                    <a:pt x="799" y="16225"/>
                    <a:pt x="799" y="16065"/>
                  </a:cubicBezTo>
                  <a:cubicBezTo>
                    <a:pt x="777" y="15905"/>
                    <a:pt x="754" y="15677"/>
                    <a:pt x="731" y="15380"/>
                  </a:cubicBezTo>
                  <a:cubicBezTo>
                    <a:pt x="685" y="14787"/>
                    <a:pt x="662" y="13919"/>
                    <a:pt x="731" y="12892"/>
                  </a:cubicBezTo>
                  <a:cubicBezTo>
                    <a:pt x="868" y="10838"/>
                    <a:pt x="1370" y="8076"/>
                    <a:pt x="2534" y="5588"/>
                  </a:cubicBezTo>
                  <a:cubicBezTo>
                    <a:pt x="2831" y="4972"/>
                    <a:pt x="3173" y="4356"/>
                    <a:pt x="3538" y="3808"/>
                  </a:cubicBezTo>
                  <a:cubicBezTo>
                    <a:pt x="3926" y="3237"/>
                    <a:pt x="4337" y="2735"/>
                    <a:pt x="4794" y="2279"/>
                  </a:cubicBezTo>
                  <a:cubicBezTo>
                    <a:pt x="5250" y="1822"/>
                    <a:pt x="5752" y="1434"/>
                    <a:pt x="6232" y="1137"/>
                  </a:cubicBezTo>
                  <a:cubicBezTo>
                    <a:pt x="6734" y="841"/>
                    <a:pt x="7259" y="612"/>
                    <a:pt x="7738" y="475"/>
                  </a:cubicBezTo>
                  <a:cubicBezTo>
                    <a:pt x="8498" y="251"/>
                    <a:pt x="9178" y="183"/>
                    <a:pt x="9722" y="183"/>
                  </a:cubicBezTo>
                  <a:cubicBezTo>
                    <a:pt x="9897" y="183"/>
                    <a:pt x="10059" y="190"/>
                    <a:pt x="10203" y="201"/>
                  </a:cubicBezTo>
                  <a:cubicBezTo>
                    <a:pt x="10707" y="239"/>
                    <a:pt x="11027" y="276"/>
                    <a:pt x="11128" y="276"/>
                  </a:cubicBezTo>
                  <a:cubicBezTo>
                    <a:pt x="11151" y="276"/>
                    <a:pt x="11162" y="274"/>
                    <a:pt x="11162" y="270"/>
                  </a:cubicBezTo>
                  <a:cubicBezTo>
                    <a:pt x="11162" y="247"/>
                    <a:pt x="11094" y="224"/>
                    <a:pt x="10934" y="201"/>
                  </a:cubicBezTo>
                  <a:cubicBezTo>
                    <a:pt x="10774" y="156"/>
                    <a:pt x="10523" y="87"/>
                    <a:pt x="10226" y="64"/>
                  </a:cubicBezTo>
                  <a:cubicBezTo>
                    <a:pt x="9972" y="27"/>
                    <a:pt x="9672" y="1"/>
                    <a:pt x="933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1"/>
            <p:cNvSpPr/>
            <p:nvPr/>
          </p:nvSpPr>
          <p:spPr>
            <a:xfrm>
              <a:off x="4352375" y="3569725"/>
              <a:ext cx="323000" cy="661375"/>
            </a:xfrm>
            <a:custGeom>
              <a:avLst/>
              <a:gdLst/>
              <a:ahLst/>
              <a:cxnLst/>
              <a:rect l="l" t="t" r="r" b="b"/>
              <a:pathLst>
                <a:path w="12920" h="26455" extrusionOk="0">
                  <a:moveTo>
                    <a:pt x="4047" y="1"/>
                  </a:moveTo>
                  <a:cubicBezTo>
                    <a:pt x="2383" y="1"/>
                    <a:pt x="1063" y="156"/>
                    <a:pt x="799" y="511"/>
                  </a:cubicBezTo>
                  <a:cubicBezTo>
                    <a:pt x="0" y="1583"/>
                    <a:pt x="6140" y="20939"/>
                    <a:pt x="8674" y="26189"/>
                  </a:cubicBezTo>
                  <a:cubicBezTo>
                    <a:pt x="8674" y="26189"/>
                    <a:pt x="9638" y="26454"/>
                    <a:pt x="10647" y="26454"/>
                  </a:cubicBezTo>
                  <a:cubicBezTo>
                    <a:pt x="11532" y="26454"/>
                    <a:pt x="12452" y="26250"/>
                    <a:pt x="12783" y="25481"/>
                  </a:cubicBezTo>
                  <a:cubicBezTo>
                    <a:pt x="12783" y="25481"/>
                    <a:pt x="12920" y="2884"/>
                    <a:pt x="12486" y="1538"/>
                  </a:cubicBezTo>
                  <a:cubicBezTo>
                    <a:pt x="12196" y="636"/>
                    <a:pt x="7416" y="1"/>
                    <a:pt x="4047" y="1"/>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1"/>
            <p:cNvSpPr/>
            <p:nvPr/>
          </p:nvSpPr>
          <p:spPr>
            <a:xfrm>
              <a:off x="4370625" y="3569725"/>
              <a:ext cx="301900" cy="661350"/>
            </a:xfrm>
            <a:custGeom>
              <a:avLst/>
              <a:gdLst/>
              <a:ahLst/>
              <a:cxnLst/>
              <a:rect l="l" t="t" r="r" b="b"/>
              <a:pathLst>
                <a:path w="12076" h="26454" extrusionOk="0">
                  <a:moveTo>
                    <a:pt x="3317" y="1"/>
                  </a:moveTo>
                  <a:cubicBezTo>
                    <a:pt x="1653" y="1"/>
                    <a:pt x="333" y="156"/>
                    <a:pt x="69" y="511"/>
                  </a:cubicBezTo>
                  <a:cubicBezTo>
                    <a:pt x="47" y="533"/>
                    <a:pt x="47" y="556"/>
                    <a:pt x="24" y="579"/>
                  </a:cubicBezTo>
                  <a:cubicBezTo>
                    <a:pt x="24" y="579"/>
                    <a:pt x="24" y="602"/>
                    <a:pt x="24" y="602"/>
                  </a:cubicBezTo>
                  <a:cubicBezTo>
                    <a:pt x="24" y="625"/>
                    <a:pt x="1" y="647"/>
                    <a:pt x="1" y="670"/>
                  </a:cubicBezTo>
                  <a:cubicBezTo>
                    <a:pt x="1" y="693"/>
                    <a:pt x="1" y="693"/>
                    <a:pt x="1" y="693"/>
                  </a:cubicBezTo>
                  <a:cubicBezTo>
                    <a:pt x="1" y="739"/>
                    <a:pt x="1" y="762"/>
                    <a:pt x="1" y="807"/>
                  </a:cubicBezTo>
                  <a:cubicBezTo>
                    <a:pt x="1" y="853"/>
                    <a:pt x="1" y="899"/>
                    <a:pt x="1" y="967"/>
                  </a:cubicBezTo>
                  <a:cubicBezTo>
                    <a:pt x="1" y="1195"/>
                    <a:pt x="24" y="1492"/>
                    <a:pt x="92" y="1834"/>
                  </a:cubicBezTo>
                  <a:cubicBezTo>
                    <a:pt x="275" y="2839"/>
                    <a:pt x="594" y="4208"/>
                    <a:pt x="1051" y="5783"/>
                  </a:cubicBezTo>
                  <a:cubicBezTo>
                    <a:pt x="3653" y="6148"/>
                    <a:pt x="6780" y="6011"/>
                    <a:pt x="7533" y="6331"/>
                  </a:cubicBezTo>
                  <a:cubicBezTo>
                    <a:pt x="10044" y="7381"/>
                    <a:pt x="10044" y="15438"/>
                    <a:pt x="9451" y="17492"/>
                  </a:cubicBezTo>
                  <a:cubicBezTo>
                    <a:pt x="9116" y="18653"/>
                    <a:pt x="8323" y="19067"/>
                    <a:pt x="7414" y="19067"/>
                  </a:cubicBezTo>
                  <a:cubicBezTo>
                    <a:pt x="6589" y="19067"/>
                    <a:pt x="5669" y="18726"/>
                    <a:pt x="4908" y="18291"/>
                  </a:cubicBezTo>
                  <a:lnTo>
                    <a:pt x="4908" y="18291"/>
                  </a:lnTo>
                  <a:cubicBezTo>
                    <a:pt x="6050" y="21624"/>
                    <a:pt x="7168" y="24568"/>
                    <a:pt x="7944" y="26189"/>
                  </a:cubicBezTo>
                  <a:cubicBezTo>
                    <a:pt x="7944" y="26189"/>
                    <a:pt x="8905" y="26453"/>
                    <a:pt x="9912" y="26453"/>
                  </a:cubicBezTo>
                  <a:cubicBezTo>
                    <a:pt x="10682" y="26453"/>
                    <a:pt x="11478" y="26299"/>
                    <a:pt x="11893" y="25755"/>
                  </a:cubicBezTo>
                  <a:cubicBezTo>
                    <a:pt x="11939" y="25664"/>
                    <a:pt x="12007" y="25573"/>
                    <a:pt x="12053" y="25481"/>
                  </a:cubicBezTo>
                  <a:cubicBezTo>
                    <a:pt x="12053" y="25481"/>
                    <a:pt x="12053" y="25367"/>
                    <a:pt x="12053" y="25185"/>
                  </a:cubicBezTo>
                  <a:cubicBezTo>
                    <a:pt x="12053" y="25116"/>
                    <a:pt x="12053" y="25048"/>
                    <a:pt x="12053" y="24956"/>
                  </a:cubicBezTo>
                  <a:cubicBezTo>
                    <a:pt x="12053" y="24934"/>
                    <a:pt x="12053" y="24934"/>
                    <a:pt x="12053" y="24911"/>
                  </a:cubicBezTo>
                  <a:cubicBezTo>
                    <a:pt x="12053" y="24819"/>
                    <a:pt x="12053" y="24705"/>
                    <a:pt x="12053" y="24591"/>
                  </a:cubicBezTo>
                  <a:cubicBezTo>
                    <a:pt x="12053" y="24272"/>
                    <a:pt x="12053" y="23884"/>
                    <a:pt x="12053" y="23404"/>
                  </a:cubicBezTo>
                  <a:cubicBezTo>
                    <a:pt x="12053" y="23381"/>
                    <a:pt x="12053" y="23336"/>
                    <a:pt x="12053" y="23290"/>
                  </a:cubicBezTo>
                  <a:cubicBezTo>
                    <a:pt x="12053" y="23062"/>
                    <a:pt x="12053" y="22834"/>
                    <a:pt x="12053" y="22583"/>
                  </a:cubicBezTo>
                  <a:cubicBezTo>
                    <a:pt x="12053" y="22514"/>
                    <a:pt x="12053" y="22446"/>
                    <a:pt x="12053" y="22377"/>
                  </a:cubicBezTo>
                  <a:cubicBezTo>
                    <a:pt x="12053" y="22126"/>
                    <a:pt x="12053" y="21875"/>
                    <a:pt x="12075" y="21624"/>
                  </a:cubicBezTo>
                  <a:cubicBezTo>
                    <a:pt x="12075" y="21578"/>
                    <a:pt x="12075" y="21555"/>
                    <a:pt x="12075" y="21510"/>
                  </a:cubicBezTo>
                  <a:cubicBezTo>
                    <a:pt x="12075" y="21350"/>
                    <a:pt x="12075" y="21190"/>
                    <a:pt x="12075" y="21030"/>
                  </a:cubicBezTo>
                  <a:lnTo>
                    <a:pt x="12075" y="21008"/>
                  </a:lnTo>
                  <a:cubicBezTo>
                    <a:pt x="12075" y="20871"/>
                    <a:pt x="12075" y="20711"/>
                    <a:pt x="12075" y="20551"/>
                  </a:cubicBezTo>
                  <a:cubicBezTo>
                    <a:pt x="12075" y="20505"/>
                    <a:pt x="12075" y="20460"/>
                    <a:pt x="12075" y="20414"/>
                  </a:cubicBezTo>
                  <a:cubicBezTo>
                    <a:pt x="12075" y="20277"/>
                    <a:pt x="12075" y="20163"/>
                    <a:pt x="12075" y="20026"/>
                  </a:cubicBezTo>
                  <a:cubicBezTo>
                    <a:pt x="12075" y="19980"/>
                    <a:pt x="12075" y="19912"/>
                    <a:pt x="12075" y="19843"/>
                  </a:cubicBezTo>
                  <a:cubicBezTo>
                    <a:pt x="12075" y="19113"/>
                    <a:pt x="12075" y="18360"/>
                    <a:pt x="12075" y="17561"/>
                  </a:cubicBezTo>
                  <a:lnTo>
                    <a:pt x="12075" y="17538"/>
                  </a:lnTo>
                  <a:cubicBezTo>
                    <a:pt x="12075" y="17127"/>
                    <a:pt x="12075" y="16716"/>
                    <a:pt x="12075" y="16306"/>
                  </a:cubicBezTo>
                  <a:lnTo>
                    <a:pt x="12075" y="16283"/>
                  </a:lnTo>
                  <a:cubicBezTo>
                    <a:pt x="12075" y="15849"/>
                    <a:pt x="12075" y="15438"/>
                    <a:pt x="12075" y="15005"/>
                  </a:cubicBezTo>
                  <a:cubicBezTo>
                    <a:pt x="12075" y="14982"/>
                    <a:pt x="12075" y="14959"/>
                    <a:pt x="12075" y="14936"/>
                  </a:cubicBezTo>
                  <a:cubicBezTo>
                    <a:pt x="12075" y="14731"/>
                    <a:pt x="12075" y="14525"/>
                    <a:pt x="12075" y="14343"/>
                  </a:cubicBezTo>
                  <a:cubicBezTo>
                    <a:pt x="12075" y="14320"/>
                    <a:pt x="12075" y="14320"/>
                    <a:pt x="12075" y="14297"/>
                  </a:cubicBezTo>
                  <a:cubicBezTo>
                    <a:pt x="12075" y="14114"/>
                    <a:pt x="12075" y="13932"/>
                    <a:pt x="12075" y="13726"/>
                  </a:cubicBezTo>
                  <a:cubicBezTo>
                    <a:pt x="12075" y="13704"/>
                    <a:pt x="12075" y="13658"/>
                    <a:pt x="12075" y="13612"/>
                  </a:cubicBezTo>
                  <a:cubicBezTo>
                    <a:pt x="12075" y="13430"/>
                    <a:pt x="12075" y="13224"/>
                    <a:pt x="12053" y="13019"/>
                  </a:cubicBezTo>
                  <a:cubicBezTo>
                    <a:pt x="12053" y="13019"/>
                    <a:pt x="12053" y="12996"/>
                    <a:pt x="12053" y="12996"/>
                  </a:cubicBezTo>
                  <a:cubicBezTo>
                    <a:pt x="12053" y="12562"/>
                    <a:pt x="12053" y="12151"/>
                    <a:pt x="12053" y="11718"/>
                  </a:cubicBezTo>
                  <a:cubicBezTo>
                    <a:pt x="12053" y="11695"/>
                    <a:pt x="12053" y="11649"/>
                    <a:pt x="12053" y="11604"/>
                  </a:cubicBezTo>
                  <a:cubicBezTo>
                    <a:pt x="12053" y="11444"/>
                    <a:pt x="12053" y="11261"/>
                    <a:pt x="12053" y="11101"/>
                  </a:cubicBezTo>
                  <a:cubicBezTo>
                    <a:pt x="12053" y="11056"/>
                    <a:pt x="12053" y="11010"/>
                    <a:pt x="12053" y="10964"/>
                  </a:cubicBezTo>
                  <a:cubicBezTo>
                    <a:pt x="12053" y="10805"/>
                    <a:pt x="12053" y="10645"/>
                    <a:pt x="12053" y="10462"/>
                  </a:cubicBezTo>
                  <a:cubicBezTo>
                    <a:pt x="12053" y="10439"/>
                    <a:pt x="12053" y="10417"/>
                    <a:pt x="12053" y="10394"/>
                  </a:cubicBezTo>
                  <a:cubicBezTo>
                    <a:pt x="11939" y="9412"/>
                    <a:pt x="11984" y="8408"/>
                    <a:pt x="11961" y="7381"/>
                  </a:cubicBezTo>
                  <a:cubicBezTo>
                    <a:pt x="11961" y="6879"/>
                    <a:pt x="11961" y="6331"/>
                    <a:pt x="11984" y="5783"/>
                  </a:cubicBezTo>
                  <a:cubicBezTo>
                    <a:pt x="11984" y="5760"/>
                    <a:pt x="11984" y="5737"/>
                    <a:pt x="11984" y="5715"/>
                  </a:cubicBezTo>
                  <a:cubicBezTo>
                    <a:pt x="11984" y="5509"/>
                    <a:pt x="11984" y="5304"/>
                    <a:pt x="11961" y="5098"/>
                  </a:cubicBezTo>
                  <a:cubicBezTo>
                    <a:pt x="11961" y="5098"/>
                    <a:pt x="11961" y="5076"/>
                    <a:pt x="11961" y="5076"/>
                  </a:cubicBezTo>
                  <a:cubicBezTo>
                    <a:pt x="11961" y="4847"/>
                    <a:pt x="11961" y="4642"/>
                    <a:pt x="11961" y="4436"/>
                  </a:cubicBezTo>
                  <a:cubicBezTo>
                    <a:pt x="11961" y="4436"/>
                    <a:pt x="11961" y="4414"/>
                    <a:pt x="11961" y="4414"/>
                  </a:cubicBezTo>
                  <a:cubicBezTo>
                    <a:pt x="11939" y="4208"/>
                    <a:pt x="11939" y="4003"/>
                    <a:pt x="11939" y="3820"/>
                  </a:cubicBezTo>
                  <a:cubicBezTo>
                    <a:pt x="11916" y="3432"/>
                    <a:pt x="11893" y="3090"/>
                    <a:pt x="11893" y="2793"/>
                  </a:cubicBezTo>
                  <a:cubicBezTo>
                    <a:pt x="11870" y="2337"/>
                    <a:pt x="11824" y="1994"/>
                    <a:pt x="11802" y="1766"/>
                  </a:cubicBezTo>
                  <a:cubicBezTo>
                    <a:pt x="11779" y="1697"/>
                    <a:pt x="11779" y="1629"/>
                    <a:pt x="11756" y="1538"/>
                  </a:cubicBezTo>
                  <a:cubicBezTo>
                    <a:pt x="11466" y="636"/>
                    <a:pt x="6686" y="1"/>
                    <a:pt x="331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1"/>
            <p:cNvSpPr/>
            <p:nvPr/>
          </p:nvSpPr>
          <p:spPr>
            <a:xfrm>
              <a:off x="4516725" y="4086925"/>
              <a:ext cx="154075" cy="135825"/>
            </a:xfrm>
            <a:custGeom>
              <a:avLst/>
              <a:gdLst/>
              <a:ahLst/>
              <a:cxnLst/>
              <a:rect l="l" t="t" r="r" b="b"/>
              <a:pathLst>
                <a:path w="6163" h="5433" extrusionOk="0">
                  <a:moveTo>
                    <a:pt x="6163" y="0"/>
                  </a:moveTo>
                  <a:cubicBezTo>
                    <a:pt x="5166" y="249"/>
                    <a:pt x="4105" y="354"/>
                    <a:pt x="3115" y="354"/>
                  </a:cubicBezTo>
                  <a:cubicBezTo>
                    <a:pt x="2926" y="354"/>
                    <a:pt x="2739" y="350"/>
                    <a:pt x="2557" y="342"/>
                  </a:cubicBezTo>
                  <a:cubicBezTo>
                    <a:pt x="1735" y="297"/>
                    <a:pt x="868" y="251"/>
                    <a:pt x="0" y="114"/>
                  </a:cubicBezTo>
                  <a:lnTo>
                    <a:pt x="0" y="114"/>
                  </a:lnTo>
                  <a:cubicBezTo>
                    <a:pt x="776" y="2237"/>
                    <a:pt x="1507" y="4040"/>
                    <a:pt x="2054" y="5159"/>
                  </a:cubicBezTo>
                  <a:cubicBezTo>
                    <a:pt x="2054" y="5159"/>
                    <a:pt x="3021" y="5433"/>
                    <a:pt x="4029" y="5433"/>
                  </a:cubicBezTo>
                  <a:cubicBezTo>
                    <a:pt x="4905" y="5433"/>
                    <a:pt x="5811" y="5226"/>
                    <a:pt x="6140" y="4451"/>
                  </a:cubicBezTo>
                  <a:cubicBezTo>
                    <a:pt x="6140" y="4451"/>
                    <a:pt x="6163" y="2648"/>
                    <a:pt x="6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1"/>
            <p:cNvSpPr/>
            <p:nvPr/>
          </p:nvSpPr>
          <p:spPr>
            <a:xfrm>
              <a:off x="4358075" y="4198175"/>
              <a:ext cx="312175" cy="164375"/>
            </a:xfrm>
            <a:custGeom>
              <a:avLst/>
              <a:gdLst/>
              <a:ahLst/>
              <a:cxnLst/>
              <a:rect l="l" t="t" r="r" b="b"/>
              <a:pathLst>
                <a:path w="12487" h="6575" extrusionOk="0">
                  <a:moveTo>
                    <a:pt x="12486" y="1"/>
                  </a:moveTo>
                  <a:lnTo>
                    <a:pt x="12486" y="1"/>
                  </a:lnTo>
                  <a:cubicBezTo>
                    <a:pt x="11762" y="690"/>
                    <a:pt x="10945" y="915"/>
                    <a:pt x="10190" y="915"/>
                  </a:cubicBezTo>
                  <a:cubicBezTo>
                    <a:pt x="9493" y="915"/>
                    <a:pt x="8849" y="723"/>
                    <a:pt x="8378" y="526"/>
                  </a:cubicBezTo>
                  <a:lnTo>
                    <a:pt x="8378" y="526"/>
                  </a:lnTo>
                  <a:cubicBezTo>
                    <a:pt x="8378" y="640"/>
                    <a:pt x="8400" y="709"/>
                    <a:pt x="8400" y="709"/>
                  </a:cubicBezTo>
                  <a:cubicBezTo>
                    <a:pt x="8400" y="709"/>
                    <a:pt x="1" y="3744"/>
                    <a:pt x="389" y="5662"/>
                  </a:cubicBezTo>
                  <a:cubicBezTo>
                    <a:pt x="520" y="6276"/>
                    <a:pt x="1649" y="6574"/>
                    <a:pt x="3172" y="6574"/>
                  </a:cubicBezTo>
                  <a:cubicBezTo>
                    <a:pt x="6397" y="6574"/>
                    <a:pt x="11387" y="5237"/>
                    <a:pt x="12395" y="2740"/>
                  </a:cubicBezTo>
                  <a:cubicBezTo>
                    <a:pt x="12463" y="1827"/>
                    <a:pt x="12463" y="914"/>
                    <a:pt x="124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1"/>
            <p:cNvSpPr/>
            <p:nvPr/>
          </p:nvSpPr>
          <p:spPr>
            <a:xfrm>
              <a:off x="4701025" y="3616525"/>
              <a:ext cx="323575" cy="661025"/>
            </a:xfrm>
            <a:custGeom>
              <a:avLst/>
              <a:gdLst/>
              <a:ahLst/>
              <a:cxnLst/>
              <a:rect l="l" t="t" r="r" b="b"/>
              <a:pathLst>
                <a:path w="12943" h="26441" extrusionOk="0">
                  <a:moveTo>
                    <a:pt x="4048" y="0"/>
                  </a:moveTo>
                  <a:cubicBezTo>
                    <a:pt x="2383" y="0"/>
                    <a:pt x="1064" y="155"/>
                    <a:pt x="800" y="510"/>
                  </a:cubicBezTo>
                  <a:cubicBezTo>
                    <a:pt x="1" y="1560"/>
                    <a:pt x="6164" y="20916"/>
                    <a:pt x="8697" y="26166"/>
                  </a:cubicBezTo>
                  <a:cubicBezTo>
                    <a:pt x="8697" y="26166"/>
                    <a:pt x="9671" y="26440"/>
                    <a:pt x="10681" y="26440"/>
                  </a:cubicBezTo>
                  <a:cubicBezTo>
                    <a:pt x="11559" y="26440"/>
                    <a:pt x="12465" y="26233"/>
                    <a:pt x="12783" y="25458"/>
                  </a:cubicBezTo>
                  <a:cubicBezTo>
                    <a:pt x="12783" y="25458"/>
                    <a:pt x="12943" y="2884"/>
                    <a:pt x="12509" y="1537"/>
                  </a:cubicBezTo>
                  <a:cubicBezTo>
                    <a:pt x="12203" y="636"/>
                    <a:pt x="7419" y="0"/>
                    <a:pt x="4048" y="0"/>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1"/>
            <p:cNvSpPr/>
            <p:nvPr/>
          </p:nvSpPr>
          <p:spPr>
            <a:xfrm>
              <a:off x="4719300" y="3616525"/>
              <a:ext cx="301875" cy="661100"/>
            </a:xfrm>
            <a:custGeom>
              <a:avLst/>
              <a:gdLst/>
              <a:ahLst/>
              <a:cxnLst/>
              <a:rect l="l" t="t" r="r" b="b"/>
              <a:pathLst>
                <a:path w="12075" h="26444" extrusionOk="0">
                  <a:moveTo>
                    <a:pt x="3317" y="0"/>
                  </a:moveTo>
                  <a:cubicBezTo>
                    <a:pt x="1652" y="0"/>
                    <a:pt x="333" y="155"/>
                    <a:pt x="69" y="510"/>
                  </a:cubicBezTo>
                  <a:cubicBezTo>
                    <a:pt x="69" y="510"/>
                    <a:pt x="46" y="533"/>
                    <a:pt x="46" y="556"/>
                  </a:cubicBezTo>
                  <a:cubicBezTo>
                    <a:pt x="46" y="579"/>
                    <a:pt x="46" y="579"/>
                    <a:pt x="46" y="579"/>
                  </a:cubicBezTo>
                  <a:cubicBezTo>
                    <a:pt x="23" y="601"/>
                    <a:pt x="23" y="624"/>
                    <a:pt x="23" y="670"/>
                  </a:cubicBezTo>
                  <a:cubicBezTo>
                    <a:pt x="23" y="670"/>
                    <a:pt x="23" y="670"/>
                    <a:pt x="23" y="693"/>
                  </a:cubicBezTo>
                  <a:cubicBezTo>
                    <a:pt x="0" y="716"/>
                    <a:pt x="0" y="761"/>
                    <a:pt x="0" y="784"/>
                  </a:cubicBezTo>
                  <a:cubicBezTo>
                    <a:pt x="0" y="807"/>
                    <a:pt x="0" y="807"/>
                    <a:pt x="0" y="807"/>
                  </a:cubicBezTo>
                  <a:cubicBezTo>
                    <a:pt x="0" y="853"/>
                    <a:pt x="0" y="898"/>
                    <a:pt x="0" y="944"/>
                  </a:cubicBezTo>
                  <a:cubicBezTo>
                    <a:pt x="0" y="944"/>
                    <a:pt x="0" y="944"/>
                    <a:pt x="0" y="967"/>
                  </a:cubicBezTo>
                  <a:cubicBezTo>
                    <a:pt x="0" y="1172"/>
                    <a:pt x="46" y="1469"/>
                    <a:pt x="91" y="1834"/>
                  </a:cubicBezTo>
                  <a:cubicBezTo>
                    <a:pt x="274" y="2816"/>
                    <a:pt x="616" y="4185"/>
                    <a:pt x="1050" y="5783"/>
                  </a:cubicBezTo>
                  <a:cubicBezTo>
                    <a:pt x="3652" y="6148"/>
                    <a:pt x="6802" y="6011"/>
                    <a:pt x="7555" y="6331"/>
                  </a:cubicBezTo>
                  <a:cubicBezTo>
                    <a:pt x="10043" y="7381"/>
                    <a:pt x="10066" y="15415"/>
                    <a:pt x="9450" y="17469"/>
                  </a:cubicBezTo>
                  <a:cubicBezTo>
                    <a:pt x="9114" y="18646"/>
                    <a:pt x="8317" y="19064"/>
                    <a:pt x="7404" y="19064"/>
                  </a:cubicBezTo>
                  <a:cubicBezTo>
                    <a:pt x="6582" y="19064"/>
                    <a:pt x="5665" y="18724"/>
                    <a:pt x="4908" y="18291"/>
                  </a:cubicBezTo>
                  <a:lnTo>
                    <a:pt x="4908" y="18291"/>
                  </a:lnTo>
                  <a:cubicBezTo>
                    <a:pt x="6072" y="21624"/>
                    <a:pt x="7190" y="24568"/>
                    <a:pt x="7966" y="26166"/>
                  </a:cubicBezTo>
                  <a:cubicBezTo>
                    <a:pt x="7966" y="26166"/>
                    <a:pt x="8943" y="26444"/>
                    <a:pt x="9956" y="26444"/>
                  </a:cubicBezTo>
                  <a:cubicBezTo>
                    <a:pt x="10710" y="26444"/>
                    <a:pt x="11483" y="26290"/>
                    <a:pt x="11892" y="25755"/>
                  </a:cubicBezTo>
                  <a:cubicBezTo>
                    <a:pt x="11961" y="25664"/>
                    <a:pt x="12006" y="25572"/>
                    <a:pt x="12052" y="25458"/>
                  </a:cubicBezTo>
                  <a:cubicBezTo>
                    <a:pt x="12052" y="25458"/>
                    <a:pt x="12052" y="25367"/>
                    <a:pt x="12052" y="25161"/>
                  </a:cubicBezTo>
                  <a:cubicBezTo>
                    <a:pt x="12052" y="25093"/>
                    <a:pt x="12052" y="25025"/>
                    <a:pt x="12052" y="24933"/>
                  </a:cubicBezTo>
                  <a:cubicBezTo>
                    <a:pt x="12052" y="24933"/>
                    <a:pt x="12052" y="24910"/>
                    <a:pt x="12052" y="24888"/>
                  </a:cubicBezTo>
                  <a:cubicBezTo>
                    <a:pt x="12052" y="24796"/>
                    <a:pt x="12052" y="24705"/>
                    <a:pt x="12052" y="24591"/>
                  </a:cubicBezTo>
                  <a:cubicBezTo>
                    <a:pt x="12075" y="24271"/>
                    <a:pt x="12075" y="23860"/>
                    <a:pt x="12075" y="23404"/>
                  </a:cubicBezTo>
                  <a:cubicBezTo>
                    <a:pt x="12075" y="23358"/>
                    <a:pt x="12075" y="23313"/>
                    <a:pt x="12075" y="23267"/>
                  </a:cubicBezTo>
                  <a:cubicBezTo>
                    <a:pt x="12075" y="23062"/>
                    <a:pt x="12075" y="22833"/>
                    <a:pt x="12075" y="22582"/>
                  </a:cubicBezTo>
                  <a:cubicBezTo>
                    <a:pt x="12075" y="22514"/>
                    <a:pt x="12075" y="22445"/>
                    <a:pt x="12075" y="22377"/>
                  </a:cubicBezTo>
                  <a:cubicBezTo>
                    <a:pt x="12075" y="22126"/>
                    <a:pt x="12075" y="21875"/>
                    <a:pt x="12075" y="21601"/>
                  </a:cubicBezTo>
                  <a:cubicBezTo>
                    <a:pt x="12075" y="21578"/>
                    <a:pt x="12075" y="21532"/>
                    <a:pt x="12075" y="21509"/>
                  </a:cubicBezTo>
                  <a:cubicBezTo>
                    <a:pt x="12075" y="21350"/>
                    <a:pt x="12075" y="21190"/>
                    <a:pt x="12075" y="21030"/>
                  </a:cubicBezTo>
                  <a:lnTo>
                    <a:pt x="12075" y="21007"/>
                  </a:lnTo>
                  <a:cubicBezTo>
                    <a:pt x="12075" y="20847"/>
                    <a:pt x="12075" y="20711"/>
                    <a:pt x="12075" y="20551"/>
                  </a:cubicBezTo>
                  <a:cubicBezTo>
                    <a:pt x="12075" y="20505"/>
                    <a:pt x="12075" y="20437"/>
                    <a:pt x="12075" y="20391"/>
                  </a:cubicBezTo>
                  <a:cubicBezTo>
                    <a:pt x="12075" y="20277"/>
                    <a:pt x="12075" y="20140"/>
                    <a:pt x="12075" y="20026"/>
                  </a:cubicBezTo>
                  <a:cubicBezTo>
                    <a:pt x="12075" y="19957"/>
                    <a:pt x="12075" y="19912"/>
                    <a:pt x="12075" y="19843"/>
                  </a:cubicBezTo>
                  <a:cubicBezTo>
                    <a:pt x="12075" y="19113"/>
                    <a:pt x="12075" y="18337"/>
                    <a:pt x="12075" y="17538"/>
                  </a:cubicBezTo>
                  <a:lnTo>
                    <a:pt x="12075" y="16282"/>
                  </a:lnTo>
                  <a:lnTo>
                    <a:pt x="12075" y="16260"/>
                  </a:lnTo>
                  <a:cubicBezTo>
                    <a:pt x="12075" y="15849"/>
                    <a:pt x="12075" y="15415"/>
                    <a:pt x="12075" y="14981"/>
                  </a:cubicBezTo>
                  <a:cubicBezTo>
                    <a:pt x="12075" y="14959"/>
                    <a:pt x="12075" y="14936"/>
                    <a:pt x="12075" y="14913"/>
                  </a:cubicBezTo>
                  <a:cubicBezTo>
                    <a:pt x="12075" y="14707"/>
                    <a:pt x="12075" y="14525"/>
                    <a:pt x="12075" y="14319"/>
                  </a:cubicBezTo>
                  <a:cubicBezTo>
                    <a:pt x="12075" y="14319"/>
                    <a:pt x="12075" y="14297"/>
                    <a:pt x="12075" y="14297"/>
                  </a:cubicBezTo>
                  <a:cubicBezTo>
                    <a:pt x="12075" y="14091"/>
                    <a:pt x="12075" y="13909"/>
                    <a:pt x="12075" y="13726"/>
                  </a:cubicBezTo>
                  <a:cubicBezTo>
                    <a:pt x="12075" y="13680"/>
                    <a:pt x="12075" y="13635"/>
                    <a:pt x="12075" y="13612"/>
                  </a:cubicBezTo>
                  <a:cubicBezTo>
                    <a:pt x="12075" y="13406"/>
                    <a:pt x="12075" y="13224"/>
                    <a:pt x="12075" y="13018"/>
                  </a:cubicBezTo>
                  <a:cubicBezTo>
                    <a:pt x="12075" y="13018"/>
                    <a:pt x="12075" y="12996"/>
                    <a:pt x="12075" y="12996"/>
                  </a:cubicBezTo>
                  <a:cubicBezTo>
                    <a:pt x="12075" y="12562"/>
                    <a:pt x="12075" y="12128"/>
                    <a:pt x="12075" y="11717"/>
                  </a:cubicBezTo>
                  <a:cubicBezTo>
                    <a:pt x="12075" y="11672"/>
                    <a:pt x="12075" y="11626"/>
                    <a:pt x="12075" y="11580"/>
                  </a:cubicBezTo>
                  <a:cubicBezTo>
                    <a:pt x="12075" y="11421"/>
                    <a:pt x="12075" y="11261"/>
                    <a:pt x="12075" y="11101"/>
                  </a:cubicBezTo>
                  <a:cubicBezTo>
                    <a:pt x="12075" y="11055"/>
                    <a:pt x="12052" y="11010"/>
                    <a:pt x="12052" y="10964"/>
                  </a:cubicBezTo>
                  <a:cubicBezTo>
                    <a:pt x="12052" y="10804"/>
                    <a:pt x="12052" y="10622"/>
                    <a:pt x="12052" y="10462"/>
                  </a:cubicBezTo>
                  <a:cubicBezTo>
                    <a:pt x="12052" y="10439"/>
                    <a:pt x="12052" y="10416"/>
                    <a:pt x="12052" y="10394"/>
                  </a:cubicBezTo>
                  <a:cubicBezTo>
                    <a:pt x="11938" y="9389"/>
                    <a:pt x="11983" y="8385"/>
                    <a:pt x="11961" y="7381"/>
                  </a:cubicBezTo>
                  <a:cubicBezTo>
                    <a:pt x="11961" y="6878"/>
                    <a:pt x="11983" y="6331"/>
                    <a:pt x="12006" y="5783"/>
                  </a:cubicBezTo>
                  <a:cubicBezTo>
                    <a:pt x="12006" y="5737"/>
                    <a:pt x="12006" y="5714"/>
                    <a:pt x="12006" y="5692"/>
                  </a:cubicBezTo>
                  <a:cubicBezTo>
                    <a:pt x="11983" y="5486"/>
                    <a:pt x="11983" y="5281"/>
                    <a:pt x="11983" y="5098"/>
                  </a:cubicBezTo>
                  <a:cubicBezTo>
                    <a:pt x="11983" y="5075"/>
                    <a:pt x="11983" y="5075"/>
                    <a:pt x="11983" y="5052"/>
                  </a:cubicBezTo>
                  <a:cubicBezTo>
                    <a:pt x="11983" y="4847"/>
                    <a:pt x="11961" y="4642"/>
                    <a:pt x="11961" y="4436"/>
                  </a:cubicBezTo>
                  <a:lnTo>
                    <a:pt x="11961" y="4390"/>
                  </a:lnTo>
                  <a:cubicBezTo>
                    <a:pt x="11961" y="4185"/>
                    <a:pt x="11961" y="4002"/>
                    <a:pt x="11938" y="3820"/>
                  </a:cubicBezTo>
                  <a:cubicBezTo>
                    <a:pt x="11938" y="3432"/>
                    <a:pt x="11915" y="3089"/>
                    <a:pt x="11892" y="2793"/>
                  </a:cubicBezTo>
                  <a:cubicBezTo>
                    <a:pt x="11869" y="2336"/>
                    <a:pt x="11846" y="1994"/>
                    <a:pt x="11824" y="1766"/>
                  </a:cubicBezTo>
                  <a:cubicBezTo>
                    <a:pt x="11801" y="1697"/>
                    <a:pt x="11778" y="1606"/>
                    <a:pt x="11778" y="1537"/>
                  </a:cubicBezTo>
                  <a:cubicBezTo>
                    <a:pt x="11472" y="636"/>
                    <a:pt x="6688" y="0"/>
                    <a:pt x="331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1"/>
            <p:cNvSpPr/>
            <p:nvPr/>
          </p:nvSpPr>
          <p:spPr>
            <a:xfrm>
              <a:off x="4865950" y="4133700"/>
              <a:ext cx="154100" cy="135625"/>
            </a:xfrm>
            <a:custGeom>
              <a:avLst/>
              <a:gdLst/>
              <a:ahLst/>
              <a:cxnLst/>
              <a:rect l="l" t="t" r="r" b="b"/>
              <a:pathLst>
                <a:path w="6164" h="5425" extrusionOk="0">
                  <a:moveTo>
                    <a:pt x="6163" y="1"/>
                  </a:moveTo>
                  <a:cubicBezTo>
                    <a:pt x="5175" y="243"/>
                    <a:pt x="4156" y="333"/>
                    <a:pt x="3182" y="333"/>
                  </a:cubicBezTo>
                  <a:cubicBezTo>
                    <a:pt x="2963" y="333"/>
                    <a:pt x="2747" y="329"/>
                    <a:pt x="2534" y="320"/>
                  </a:cubicBezTo>
                  <a:cubicBezTo>
                    <a:pt x="1735" y="297"/>
                    <a:pt x="868" y="229"/>
                    <a:pt x="0" y="92"/>
                  </a:cubicBezTo>
                  <a:lnTo>
                    <a:pt x="0" y="92"/>
                  </a:lnTo>
                  <a:cubicBezTo>
                    <a:pt x="776" y="2215"/>
                    <a:pt x="1484" y="4018"/>
                    <a:pt x="2032" y="5159"/>
                  </a:cubicBezTo>
                  <a:cubicBezTo>
                    <a:pt x="2032" y="5159"/>
                    <a:pt x="2996" y="5425"/>
                    <a:pt x="4004" y="5425"/>
                  </a:cubicBezTo>
                  <a:cubicBezTo>
                    <a:pt x="4890" y="5425"/>
                    <a:pt x="5809" y="5220"/>
                    <a:pt x="6140" y="4452"/>
                  </a:cubicBezTo>
                  <a:cubicBezTo>
                    <a:pt x="6140" y="4452"/>
                    <a:pt x="6140" y="2626"/>
                    <a:pt x="6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1"/>
            <p:cNvSpPr/>
            <p:nvPr/>
          </p:nvSpPr>
          <p:spPr>
            <a:xfrm>
              <a:off x="4318700" y="2483400"/>
              <a:ext cx="753275" cy="1333750"/>
            </a:xfrm>
            <a:custGeom>
              <a:avLst/>
              <a:gdLst/>
              <a:ahLst/>
              <a:cxnLst/>
              <a:rect l="l" t="t" r="r" b="b"/>
              <a:pathLst>
                <a:path w="30131" h="53350" extrusionOk="0">
                  <a:moveTo>
                    <a:pt x="13237" y="1"/>
                  </a:moveTo>
                  <a:cubicBezTo>
                    <a:pt x="7690" y="1"/>
                    <a:pt x="5547" y="1737"/>
                    <a:pt x="5547" y="1737"/>
                  </a:cubicBezTo>
                  <a:cubicBezTo>
                    <a:pt x="2968" y="3403"/>
                    <a:pt x="3173" y="9109"/>
                    <a:pt x="3082" y="11757"/>
                  </a:cubicBezTo>
                  <a:cubicBezTo>
                    <a:pt x="3014" y="13423"/>
                    <a:pt x="2922" y="15181"/>
                    <a:pt x="3059" y="16847"/>
                  </a:cubicBezTo>
                  <a:cubicBezTo>
                    <a:pt x="3082" y="16961"/>
                    <a:pt x="3105" y="17075"/>
                    <a:pt x="3128" y="17167"/>
                  </a:cubicBezTo>
                  <a:cubicBezTo>
                    <a:pt x="2991" y="17189"/>
                    <a:pt x="2922" y="17212"/>
                    <a:pt x="2922" y="17212"/>
                  </a:cubicBezTo>
                  <a:lnTo>
                    <a:pt x="3219" y="17463"/>
                  </a:lnTo>
                  <a:cubicBezTo>
                    <a:pt x="3219" y="17486"/>
                    <a:pt x="3242" y="17486"/>
                    <a:pt x="3242" y="17509"/>
                  </a:cubicBezTo>
                  <a:cubicBezTo>
                    <a:pt x="3105" y="18125"/>
                    <a:pt x="183" y="27415"/>
                    <a:pt x="92" y="33669"/>
                  </a:cubicBezTo>
                  <a:cubicBezTo>
                    <a:pt x="1" y="39992"/>
                    <a:pt x="1667" y="47730"/>
                    <a:pt x="1667" y="47730"/>
                  </a:cubicBezTo>
                  <a:cubicBezTo>
                    <a:pt x="1667" y="47730"/>
                    <a:pt x="822" y="48369"/>
                    <a:pt x="1096" y="49213"/>
                  </a:cubicBezTo>
                  <a:cubicBezTo>
                    <a:pt x="1393" y="50058"/>
                    <a:pt x="1393" y="51907"/>
                    <a:pt x="2215" y="52477"/>
                  </a:cubicBezTo>
                  <a:cubicBezTo>
                    <a:pt x="2766" y="52835"/>
                    <a:pt x="7243" y="53154"/>
                    <a:pt x="10670" y="53154"/>
                  </a:cubicBezTo>
                  <a:cubicBezTo>
                    <a:pt x="12489" y="53154"/>
                    <a:pt x="14012" y="53064"/>
                    <a:pt x="14495" y="52843"/>
                  </a:cubicBezTo>
                  <a:cubicBezTo>
                    <a:pt x="14495" y="52843"/>
                    <a:pt x="17394" y="53116"/>
                    <a:pt x="22415" y="53299"/>
                  </a:cubicBezTo>
                  <a:cubicBezTo>
                    <a:pt x="23318" y="53332"/>
                    <a:pt x="24116" y="53350"/>
                    <a:pt x="24818" y="53350"/>
                  </a:cubicBezTo>
                  <a:cubicBezTo>
                    <a:pt x="28022" y="53350"/>
                    <a:pt x="29234" y="52974"/>
                    <a:pt x="29308" y="51907"/>
                  </a:cubicBezTo>
                  <a:cubicBezTo>
                    <a:pt x="29400" y="50606"/>
                    <a:pt x="30130" y="46041"/>
                    <a:pt x="29012" y="46041"/>
                  </a:cubicBezTo>
                  <a:cubicBezTo>
                    <a:pt x="29012" y="46041"/>
                    <a:pt x="29582" y="39901"/>
                    <a:pt x="28464" y="35244"/>
                  </a:cubicBezTo>
                  <a:cubicBezTo>
                    <a:pt x="27642" y="31889"/>
                    <a:pt x="26478" y="28579"/>
                    <a:pt x="25177" y="25384"/>
                  </a:cubicBezTo>
                  <a:cubicBezTo>
                    <a:pt x="24561" y="23900"/>
                    <a:pt x="23922" y="22439"/>
                    <a:pt x="23214" y="21001"/>
                  </a:cubicBezTo>
                  <a:cubicBezTo>
                    <a:pt x="22643" y="19837"/>
                    <a:pt x="21867" y="18513"/>
                    <a:pt x="22415" y="17212"/>
                  </a:cubicBezTo>
                  <a:cubicBezTo>
                    <a:pt x="23762" y="13971"/>
                    <a:pt x="23922" y="10639"/>
                    <a:pt x="24013" y="7215"/>
                  </a:cubicBezTo>
                  <a:cubicBezTo>
                    <a:pt x="24036" y="6074"/>
                    <a:pt x="24538" y="3494"/>
                    <a:pt x="23899" y="2467"/>
                  </a:cubicBezTo>
                  <a:cubicBezTo>
                    <a:pt x="23420" y="1668"/>
                    <a:pt x="20110" y="413"/>
                    <a:pt x="15225" y="71"/>
                  </a:cubicBezTo>
                  <a:cubicBezTo>
                    <a:pt x="14519" y="22"/>
                    <a:pt x="13857" y="1"/>
                    <a:pt x="13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1"/>
            <p:cNvSpPr/>
            <p:nvPr/>
          </p:nvSpPr>
          <p:spPr>
            <a:xfrm>
              <a:off x="4321550" y="3169900"/>
              <a:ext cx="123850" cy="281925"/>
            </a:xfrm>
            <a:custGeom>
              <a:avLst/>
              <a:gdLst/>
              <a:ahLst/>
              <a:cxnLst/>
              <a:rect l="l" t="t" r="r" b="b"/>
              <a:pathLst>
                <a:path w="4954" h="11277" extrusionOk="0">
                  <a:moveTo>
                    <a:pt x="3105" y="1"/>
                  </a:moveTo>
                  <a:cubicBezTo>
                    <a:pt x="3105" y="1"/>
                    <a:pt x="3105" y="5000"/>
                    <a:pt x="2352" y="7351"/>
                  </a:cubicBezTo>
                  <a:cubicBezTo>
                    <a:pt x="2067" y="8295"/>
                    <a:pt x="1365" y="8572"/>
                    <a:pt x="625" y="8572"/>
                  </a:cubicBezTo>
                  <a:cubicBezTo>
                    <a:pt x="417" y="8572"/>
                    <a:pt x="206" y="8550"/>
                    <a:pt x="1" y="8515"/>
                  </a:cubicBezTo>
                  <a:lnTo>
                    <a:pt x="1" y="8515"/>
                  </a:lnTo>
                  <a:cubicBezTo>
                    <a:pt x="47" y="9428"/>
                    <a:pt x="115" y="10364"/>
                    <a:pt x="183" y="11277"/>
                  </a:cubicBezTo>
                  <a:cubicBezTo>
                    <a:pt x="1325" y="10957"/>
                    <a:pt x="2626" y="9953"/>
                    <a:pt x="3356" y="9040"/>
                  </a:cubicBezTo>
                  <a:cubicBezTo>
                    <a:pt x="4954" y="6985"/>
                    <a:pt x="3105" y="1"/>
                    <a:pt x="310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1"/>
            <p:cNvSpPr/>
            <p:nvPr/>
          </p:nvSpPr>
          <p:spPr>
            <a:xfrm>
              <a:off x="4391750" y="2497125"/>
              <a:ext cx="136975" cy="441900"/>
            </a:xfrm>
            <a:custGeom>
              <a:avLst/>
              <a:gdLst/>
              <a:ahLst/>
              <a:cxnLst/>
              <a:rect l="l" t="t" r="r" b="b"/>
              <a:pathLst>
                <a:path w="5479" h="17676" extrusionOk="0">
                  <a:moveTo>
                    <a:pt x="5478" y="1"/>
                  </a:moveTo>
                  <a:lnTo>
                    <a:pt x="5478" y="1"/>
                  </a:lnTo>
                  <a:cubicBezTo>
                    <a:pt x="5296" y="47"/>
                    <a:pt x="5113" y="92"/>
                    <a:pt x="4953" y="138"/>
                  </a:cubicBezTo>
                  <a:cubicBezTo>
                    <a:pt x="4109" y="1507"/>
                    <a:pt x="2808" y="3744"/>
                    <a:pt x="2534" y="4931"/>
                  </a:cubicBezTo>
                  <a:cubicBezTo>
                    <a:pt x="2100" y="6734"/>
                    <a:pt x="2146" y="14244"/>
                    <a:pt x="1279" y="15294"/>
                  </a:cubicBezTo>
                  <a:cubicBezTo>
                    <a:pt x="1186" y="15411"/>
                    <a:pt x="1085" y="15463"/>
                    <a:pt x="978" y="15463"/>
                  </a:cubicBezTo>
                  <a:cubicBezTo>
                    <a:pt x="692" y="15463"/>
                    <a:pt x="368" y="15085"/>
                    <a:pt x="69" y="14586"/>
                  </a:cubicBezTo>
                  <a:lnTo>
                    <a:pt x="69" y="14586"/>
                  </a:lnTo>
                  <a:cubicBezTo>
                    <a:pt x="69" y="15157"/>
                    <a:pt x="92" y="15727"/>
                    <a:pt x="137" y="16298"/>
                  </a:cubicBezTo>
                  <a:cubicBezTo>
                    <a:pt x="160" y="16412"/>
                    <a:pt x="183" y="16526"/>
                    <a:pt x="206" y="16618"/>
                  </a:cubicBezTo>
                  <a:cubicBezTo>
                    <a:pt x="69" y="16640"/>
                    <a:pt x="0" y="16663"/>
                    <a:pt x="0" y="16663"/>
                  </a:cubicBezTo>
                  <a:lnTo>
                    <a:pt x="297" y="16914"/>
                  </a:lnTo>
                  <a:cubicBezTo>
                    <a:pt x="297" y="16937"/>
                    <a:pt x="320" y="16937"/>
                    <a:pt x="320" y="16960"/>
                  </a:cubicBezTo>
                  <a:cubicBezTo>
                    <a:pt x="297" y="17006"/>
                    <a:pt x="274" y="17143"/>
                    <a:pt x="206" y="17348"/>
                  </a:cubicBezTo>
                  <a:cubicBezTo>
                    <a:pt x="509" y="17585"/>
                    <a:pt x="831" y="17676"/>
                    <a:pt x="1135" y="17676"/>
                  </a:cubicBezTo>
                  <a:cubicBezTo>
                    <a:pt x="1566" y="17676"/>
                    <a:pt x="1961" y="17493"/>
                    <a:pt x="2214" y="17280"/>
                  </a:cubicBezTo>
                  <a:cubicBezTo>
                    <a:pt x="3082" y="16526"/>
                    <a:pt x="3013" y="11687"/>
                    <a:pt x="3082" y="11505"/>
                  </a:cubicBezTo>
                  <a:cubicBezTo>
                    <a:pt x="3127" y="11345"/>
                    <a:pt x="4862" y="2945"/>
                    <a:pt x="547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1"/>
            <p:cNvSpPr/>
            <p:nvPr/>
          </p:nvSpPr>
          <p:spPr>
            <a:xfrm>
              <a:off x="4344950" y="2610800"/>
              <a:ext cx="727025" cy="1206800"/>
            </a:xfrm>
            <a:custGeom>
              <a:avLst/>
              <a:gdLst/>
              <a:ahLst/>
              <a:cxnLst/>
              <a:rect l="l" t="t" r="r" b="b"/>
              <a:pathLst>
                <a:path w="29081" h="48272" extrusionOk="0">
                  <a:moveTo>
                    <a:pt x="18627" y="1"/>
                  </a:moveTo>
                  <a:cubicBezTo>
                    <a:pt x="18488" y="1"/>
                    <a:pt x="18358" y="22"/>
                    <a:pt x="18238" y="65"/>
                  </a:cubicBezTo>
                  <a:cubicBezTo>
                    <a:pt x="14632" y="1434"/>
                    <a:pt x="14312" y="14992"/>
                    <a:pt x="15065" y="17343"/>
                  </a:cubicBezTo>
                  <a:cubicBezTo>
                    <a:pt x="15796" y="19694"/>
                    <a:pt x="18512" y="23917"/>
                    <a:pt x="18763" y="24282"/>
                  </a:cubicBezTo>
                  <a:cubicBezTo>
                    <a:pt x="18991" y="24647"/>
                    <a:pt x="25953" y="27546"/>
                    <a:pt x="25953" y="27546"/>
                  </a:cubicBezTo>
                  <a:cubicBezTo>
                    <a:pt x="25953" y="27546"/>
                    <a:pt x="25679" y="30719"/>
                    <a:pt x="22506" y="31472"/>
                  </a:cubicBezTo>
                  <a:cubicBezTo>
                    <a:pt x="22378" y="31502"/>
                    <a:pt x="22250" y="31516"/>
                    <a:pt x="22124" y="31516"/>
                  </a:cubicBezTo>
                  <a:cubicBezTo>
                    <a:pt x="19156" y="31516"/>
                    <a:pt x="16846" y="23621"/>
                    <a:pt x="16846" y="23620"/>
                  </a:cubicBezTo>
                  <a:lnTo>
                    <a:pt x="16846" y="23620"/>
                  </a:lnTo>
                  <a:cubicBezTo>
                    <a:pt x="16846" y="23621"/>
                    <a:pt x="16549" y="25218"/>
                    <a:pt x="17896" y="29715"/>
                  </a:cubicBezTo>
                  <a:cubicBezTo>
                    <a:pt x="19608" y="35307"/>
                    <a:pt x="23625" y="33983"/>
                    <a:pt x="23808" y="34531"/>
                  </a:cubicBezTo>
                  <a:cubicBezTo>
                    <a:pt x="23990" y="35101"/>
                    <a:pt x="24926" y="40671"/>
                    <a:pt x="21685" y="41880"/>
                  </a:cubicBezTo>
                  <a:cubicBezTo>
                    <a:pt x="21264" y="42036"/>
                    <a:pt x="20846" y="42104"/>
                    <a:pt x="20437" y="42104"/>
                  </a:cubicBezTo>
                  <a:cubicBezTo>
                    <a:pt x="17677" y="42104"/>
                    <a:pt x="15340" y="39005"/>
                    <a:pt x="15339" y="39004"/>
                  </a:cubicBezTo>
                  <a:lnTo>
                    <a:pt x="15339" y="39004"/>
                  </a:lnTo>
                  <a:cubicBezTo>
                    <a:pt x="15339" y="39005"/>
                    <a:pt x="16245" y="41700"/>
                    <a:pt x="14948" y="41700"/>
                  </a:cubicBezTo>
                  <a:cubicBezTo>
                    <a:pt x="14927" y="41700"/>
                    <a:pt x="14905" y="41699"/>
                    <a:pt x="14883" y="41698"/>
                  </a:cubicBezTo>
                  <a:cubicBezTo>
                    <a:pt x="13490" y="41607"/>
                    <a:pt x="12829" y="37224"/>
                    <a:pt x="12829" y="37224"/>
                  </a:cubicBezTo>
                  <a:lnTo>
                    <a:pt x="10523" y="36311"/>
                  </a:lnTo>
                  <a:cubicBezTo>
                    <a:pt x="10523" y="36311"/>
                    <a:pt x="10226" y="41036"/>
                    <a:pt x="6780" y="41607"/>
                  </a:cubicBezTo>
                  <a:cubicBezTo>
                    <a:pt x="6584" y="41638"/>
                    <a:pt x="6393" y="41652"/>
                    <a:pt x="6206" y="41652"/>
                  </a:cubicBezTo>
                  <a:cubicBezTo>
                    <a:pt x="3119" y="41652"/>
                    <a:pt x="1393" y="37613"/>
                    <a:pt x="1393" y="37612"/>
                  </a:cubicBezTo>
                  <a:lnTo>
                    <a:pt x="1393" y="37612"/>
                  </a:lnTo>
                  <a:cubicBezTo>
                    <a:pt x="1393" y="37613"/>
                    <a:pt x="2032" y="41036"/>
                    <a:pt x="1210" y="41127"/>
                  </a:cubicBezTo>
                  <a:cubicBezTo>
                    <a:pt x="1202" y="41128"/>
                    <a:pt x="1193" y="41129"/>
                    <a:pt x="1184" y="41129"/>
                  </a:cubicBezTo>
                  <a:cubicBezTo>
                    <a:pt x="866" y="41129"/>
                    <a:pt x="423" y="40347"/>
                    <a:pt x="1" y="39370"/>
                  </a:cubicBezTo>
                  <a:lnTo>
                    <a:pt x="1" y="39370"/>
                  </a:lnTo>
                  <a:cubicBezTo>
                    <a:pt x="24" y="39461"/>
                    <a:pt x="46" y="39552"/>
                    <a:pt x="46" y="39644"/>
                  </a:cubicBezTo>
                  <a:cubicBezTo>
                    <a:pt x="69" y="39689"/>
                    <a:pt x="69" y="39712"/>
                    <a:pt x="69" y="39758"/>
                  </a:cubicBezTo>
                  <a:cubicBezTo>
                    <a:pt x="92" y="39826"/>
                    <a:pt x="92" y="39917"/>
                    <a:pt x="115" y="40009"/>
                  </a:cubicBezTo>
                  <a:cubicBezTo>
                    <a:pt x="115" y="40054"/>
                    <a:pt x="138" y="40100"/>
                    <a:pt x="138" y="40146"/>
                  </a:cubicBezTo>
                  <a:cubicBezTo>
                    <a:pt x="161" y="40214"/>
                    <a:pt x="161" y="40283"/>
                    <a:pt x="183" y="40351"/>
                  </a:cubicBezTo>
                  <a:cubicBezTo>
                    <a:pt x="183" y="40397"/>
                    <a:pt x="183" y="40442"/>
                    <a:pt x="206" y="40488"/>
                  </a:cubicBezTo>
                  <a:cubicBezTo>
                    <a:pt x="206" y="40557"/>
                    <a:pt x="229" y="40625"/>
                    <a:pt x="229" y="40694"/>
                  </a:cubicBezTo>
                  <a:cubicBezTo>
                    <a:pt x="252" y="40762"/>
                    <a:pt x="252" y="40808"/>
                    <a:pt x="275" y="40876"/>
                  </a:cubicBezTo>
                  <a:cubicBezTo>
                    <a:pt x="275" y="40945"/>
                    <a:pt x="297" y="41013"/>
                    <a:pt x="320" y="41104"/>
                  </a:cubicBezTo>
                  <a:cubicBezTo>
                    <a:pt x="320" y="41150"/>
                    <a:pt x="343" y="41219"/>
                    <a:pt x="343" y="41287"/>
                  </a:cubicBezTo>
                  <a:cubicBezTo>
                    <a:pt x="366" y="41333"/>
                    <a:pt x="366" y="41378"/>
                    <a:pt x="366" y="41401"/>
                  </a:cubicBezTo>
                  <a:cubicBezTo>
                    <a:pt x="389" y="41470"/>
                    <a:pt x="389" y="41515"/>
                    <a:pt x="389" y="41561"/>
                  </a:cubicBezTo>
                  <a:cubicBezTo>
                    <a:pt x="412" y="41607"/>
                    <a:pt x="412" y="41629"/>
                    <a:pt x="412" y="41675"/>
                  </a:cubicBezTo>
                  <a:cubicBezTo>
                    <a:pt x="434" y="41721"/>
                    <a:pt x="434" y="41766"/>
                    <a:pt x="457" y="41812"/>
                  </a:cubicBezTo>
                  <a:cubicBezTo>
                    <a:pt x="457" y="41835"/>
                    <a:pt x="457" y="41880"/>
                    <a:pt x="457" y="41903"/>
                  </a:cubicBezTo>
                  <a:cubicBezTo>
                    <a:pt x="480" y="41949"/>
                    <a:pt x="480" y="42017"/>
                    <a:pt x="503" y="42063"/>
                  </a:cubicBezTo>
                  <a:cubicBezTo>
                    <a:pt x="503" y="42063"/>
                    <a:pt x="503" y="42086"/>
                    <a:pt x="503" y="42109"/>
                  </a:cubicBezTo>
                  <a:cubicBezTo>
                    <a:pt x="526" y="42154"/>
                    <a:pt x="526" y="42223"/>
                    <a:pt x="549" y="42268"/>
                  </a:cubicBezTo>
                  <a:cubicBezTo>
                    <a:pt x="549" y="42291"/>
                    <a:pt x="549" y="42314"/>
                    <a:pt x="549" y="42314"/>
                  </a:cubicBezTo>
                  <a:cubicBezTo>
                    <a:pt x="549" y="42360"/>
                    <a:pt x="571" y="42383"/>
                    <a:pt x="571" y="42428"/>
                  </a:cubicBezTo>
                  <a:cubicBezTo>
                    <a:pt x="571" y="42428"/>
                    <a:pt x="571" y="42451"/>
                    <a:pt x="571" y="42451"/>
                  </a:cubicBezTo>
                  <a:cubicBezTo>
                    <a:pt x="594" y="42474"/>
                    <a:pt x="594" y="42497"/>
                    <a:pt x="594" y="42520"/>
                  </a:cubicBezTo>
                  <a:cubicBezTo>
                    <a:pt x="594" y="42542"/>
                    <a:pt x="594" y="42542"/>
                    <a:pt x="594" y="42565"/>
                  </a:cubicBezTo>
                  <a:cubicBezTo>
                    <a:pt x="617" y="42611"/>
                    <a:pt x="617" y="42634"/>
                    <a:pt x="617" y="42634"/>
                  </a:cubicBezTo>
                  <a:cubicBezTo>
                    <a:pt x="617" y="42634"/>
                    <a:pt x="571" y="42656"/>
                    <a:pt x="503" y="42725"/>
                  </a:cubicBezTo>
                  <a:cubicBezTo>
                    <a:pt x="2580" y="43752"/>
                    <a:pt x="8241" y="44117"/>
                    <a:pt x="8560" y="44688"/>
                  </a:cubicBezTo>
                  <a:cubicBezTo>
                    <a:pt x="8948" y="45350"/>
                    <a:pt x="4748" y="45601"/>
                    <a:pt x="4748" y="45601"/>
                  </a:cubicBezTo>
                  <a:cubicBezTo>
                    <a:pt x="4748" y="45601"/>
                    <a:pt x="4805" y="45599"/>
                    <a:pt x="4903" y="45599"/>
                  </a:cubicBezTo>
                  <a:cubicBezTo>
                    <a:pt x="5503" y="45599"/>
                    <a:pt x="7650" y="45667"/>
                    <a:pt x="7807" y="46628"/>
                  </a:cubicBezTo>
                  <a:cubicBezTo>
                    <a:pt x="7857" y="46906"/>
                    <a:pt x="7371" y="47011"/>
                    <a:pt x="6615" y="47011"/>
                  </a:cubicBezTo>
                  <a:cubicBezTo>
                    <a:pt x="4951" y="47011"/>
                    <a:pt x="1978" y="46507"/>
                    <a:pt x="503" y="46240"/>
                  </a:cubicBezTo>
                  <a:lnTo>
                    <a:pt x="503" y="46240"/>
                  </a:lnTo>
                  <a:cubicBezTo>
                    <a:pt x="526" y="46354"/>
                    <a:pt x="571" y="46468"/>
                    <a:pt x="617" y="46582"/>
                  </a:cubicBezTo>
                  <a:cubicBezTo>
                    <a:pt x="617" y="46582"/>
                    <a:pt x="617" y="46582"/>
                    <a:pt x="617" y="46605"/>
                  </a:cubicBezTo>
                  <a:cubicBezTo>
                    <a:pt x="663" y="46697"/>
                    <a:pt x="708" y="46788"/>
                    <a:pt x="754" y="46879"/>
                  </a:cubicBezTo>
                  <a:cubicBezTo>
                    <a:pt x="754" y="46902"/>
                    <a:pt x="754" y="46902"/>
                    <a:pt x="777" y="46902"/>
                  </a:cubicBezTo>
                  <a:cubicBezTo>
                    <a:pt x="822" y="46993"/>
                    <a:pt x="868" y="47085"/>
                    <a:pt x="937" y="47153"/>
                  </a:cubicBezTo>
                  <a:cubicBezTo>
                    <a:pt x="937" y="47153"/>
                    <a:pt x="959" y="47176"/>
                    <a:pt x="959" y="47199"/>
                  </a:cubicBezTo>
                  <a:cubicBezTo>
                    <a:pt x="1028" y="47267"/>
                    <a:pt x="1096" y="47313"/>
                    <a:pt x="1165" y="47381"/>
                  </a:cubicBezTo>
                  <a:cubicBezTo>
                    <a:pt x="1188" y="47381"/>
                    <a:pt x="1233" y="47404"/>
                    <a:pt x="1279" y="47427"/>
                  </a:cubicBezTo>
                  <a:cubicBezTo>
                    <a:pt x="1279" y="47427"/>
                    <a:pt x="1302" y="47427"/>
                    <a:pt x="1325" y="47450"/>
                  </a:cubicBezTo>
                  <a:cubicBezTo>
                    <a:pt x="1347" y="47450"/>
                    <a:pt x="1393" y="47473"/>
                    <a:pt x="1416" y="47473"/>
                  </a:cubicBezTo>
                  <a:cubicBezTo>
                    <a:pt x="1439" y="47473"/>
                    <a:pt x="1484" y="47495"/>
                    <a:pt x="1507" y="47495"/>
                  </a:cubicBezTo>
                  <a:cubicBezTo>
                    <a:pt x="1530" y="47495"/>
                    <a:pt x="1576" y="47518"/>
                    <a:pt x="1621" y="47518"/>
                  </a:cubicBezTo>
                  <a:cubicBezTo>
                    <a:pt x="1644" y="47518"/>
                    <a:pt x="1690" y="47541"/>
                    <a:pt x="1713" y="47541"/>
                  </a:cubicBezTo>
                  <a:cubicBezTo>
                    <a:pt x="1758" y="47541"/>
                    <a:pt x="1804" y="47564"/>
                    <a:pt x="1850" y="47564"/>
                  </a:cubicBezTo>
                  <a:cubicBezTo>
                    <a:pt x="1895" y="47587"/>
                    <a:pt x="1918" y="47587"/>
                    <a:pt x="1964" y="47587"/>
                  </a:cubicBezTo>
                  <a:cubicBezTo>
                    <a:pt x="2009" y="47610"/>
                    <a:pt x="2055" y="47610"/>
                    <a:pt x="2123" y="47610"/>
                  </a:cubicBezTo>
                  <a:cubicBezTo>
                    <a:pt x="2169" y="47632"/>
                    <a:pt x="2215" y="47632"/>
                    <a:pt x="2260" y="47632"/>
                  </a:cubicBezTo>
                  <a:cubicBezTo>
                    <a:pt x="2306" y="47655"/>
                    <a:pt x="2375" y="47655"/>
                    <a:pt x="2420" y="47655"/>
                  </a:cubicBezTo>
                  <a:cubicBezTo>
                    <a:pt x="2466" y="47678"/>
                    <a:pt x="2534" y="47678"/>
                    <a:pt x="2580" y="47678"/>
                  </a:cubicBezTo>
                  <a:cubicBezTo>
                    <a:pt x="2648" y="47678"/>
                    <a:pt x="2694" y="47701"/>
                    <a:pt x="2763" y="47701"/>
                  </a:cubicBezTo>
                  <a:cubicBezTo>
                    <a:pt x="2808" y="47701"/>
                    <a:pt x="2877" y="47724"/>
                    <a:pt x="2945" y="47724"/>
                  </a:cubicBezTo>
                  <a:cubicBezTo>
                    <a:pt x="2991" y="47724"/>
                    <a:pt x="3059" y="47747"/>
                    <a:pt x="3128" y="47747"/>
                  </a:cubicBezTo>
                  <a:cubicBezTo>
                    <a:pt x="3196" y="47747"/>
                    <a:pt x="3265" y="47769"/>
                    <a:pt x="3333" y="47769"/>
                  </a:cubicBezTo>
                  <a:cubicBezTo>
                    <a:pt x="3379" y="47769"/>
                    <a:pt x="3447" y="47769"/>
                    <a:pt x="3493" y="47792"/>
                  </a:cubicBezTo>
                  <a:cubicBezTo>
                    <a:pt x="3584" y="47792"/>
                    <a:pt x="3653" y="47792"/>
                    <a:pt x="3744" y="47815"/>
                  </a:cubicBezTo>
                  <a:lnTo>
                    <a:pt x="3881" y="47815"/>
                  </a:lnTo>
                  <a:cubicBezTo>
                    <a:pt x="3972" y="47815"/>
                    <a:pt x="4086" y="47838"/>
                    <a:pt x="4178" y="47838"/>
                  </a:cubicBezTo>
                  <a:cubicBezTo>
                    <a:pt x="4201" y="47838"/>
                    <a:pt x="4246" y="47838"/>
                    <a:pt x="4269" y="47861"/>
                  </a:cubicBezTo>
                  <a:cubicBezTo>
                    <a:pt x="5885" y="47985"/>
                    <a:pt x="7868" y="48062"/>
                    <a:pt x="9588" y="48062"/>
                  </a:cubicBezTo>
                  <a:cubicBezTo>
                    <a:pt x="11026" y="48062"/>
                    <a:pt x="12282" y="48008"/>
                    <a:pt x="12988" y="47883"/>
                  </a:cubicBezTo>
                  <a:cubicBezTo>
                    <a:pt x="13080" y="47085"/>
                    <a:pt x="12966" y="46217"/>
                    <a:pt x="12897" y="45852"/>
                  </a:cubicBezTo>
                  <a:cubicBezTo>
                    <a:pt x="12760" y="45144"/>
                    <a:pt x="13011" y="43935"/>
                    <a:pt x="13673" y="43752"/>
                  </a:cubicBezTo>
                  <a:cubicBezTo>
                    <a:pt x="13764" y="43723"/>
                    <a:pt x="13972" y="43709"/>
                    <a:pt x="14265" y="43709"/>
                  </a:cubicBezTo>
                  <a:cubicBezTo>
                    <a:pt x="16020" y="43709"/>
                    <a:pt x="20830" y="44196"/>
                    <a:pt x="21867" y="44665"/>
                  </a:cubicBezTo>
                  <a:cubicBezTo>
                    <a:pt x="23077" y="45236"/>
                    <a:pt x="19402" y="46217"/>
                    <a:pt x="19402" y="46217"/>
                  </a:cubicBezTo>
                  <a:cubicBezTo>
                    <a:pt x="19402" y="46217"/>
                    <a:pt x="21571" y="46537"/>
                    <a:pt x="23077" y="47085"/>
                  </a:cubicBezTo>
                  <a:cubicBezTo>
                    <a:pt x="24561" y="47655"/>
                    <a:pt x="13468" y="47724"/>
                    <a:pt x="13468" y="47724"/>
                  </a:cubicBezTo>
                  <a:lnTo>
                    <a:pt x="13490" y="47747"/>
                  </a:lnTo>
                  <a:cubicBezTo>
                    <a:pt x="13559" y="47747"/>
                    <a:pt x="13947" y="47792"/>
                    <a:pt x="14632" y="47838"/>
                  </a:cubicBezTo>
                  <a:lnTo>
                    <a:pt x="14655" y="47838"/>
                  </a:lnTo>
                  <a:cubicBezTo>
                    <a:pt x="14769" y="47861"/>
                    <a:pt x="14883" y="47861"/>
                    <a:pt x="15020" y="47861"/>
                  </a:cubicBezTo>
                  <a:cubicBezTo>
                    <a:pt x="15043" y="47883"/>
                    <a:pt x="15065" y="47883"/>
                    <a:pt x="15065" y="47883"/>
                  </a:cubicBezTo>
                  <a:cubicBezTo>
                    <a:pt x="15202" y="47883"/>
                    <a:pt x="15339" y="47883"/>
                    <a:pt x="15476" y="47906"/>
                  </a:cubicBezTo>
                  <a:lnTo>
                    <a:pt x="15568" y="47906"/>
                  </a:lnTo>
                  <a:cubicBezTo>
                    <a:pt x="15705" y="47929"/>
                    <a:pt x="15841" y="47929"/>
                    <a:pt x="15978" y="47929"/>
                  </a:cubicBezTo>
                  <a:cubicBezTo>
                    <a:pt x="16024" y="47952"/>
                    <a:pt x="16070" y="47952"/>
                    <a:pt x="16115" y="47952"/>
                  </a:cubicBezTo>
                  <a:cubicBezTo>
                    <a:pt x="16252" y="47952"/>
                    <a:pt x="16389" y="47975"/>
                    <a:pt x="16549" y="47975"/>
                  </a:cubicBezTo>
                  <a:lnTo>
                    <a:pt x="16709" y="47975"/>
                  </a:lnTo>
                  <a:cubicBezTo>
                    <a:pt x="16846" y="47998"/>
                    <a:pt x="17006" y="47998"/>
                    <a:pt x="17165" y="48020"/>
                  </a:cubicBezTo>
                  <a:lnTo>
                    <a:pt x="17348" y="48020"/>
                  </a:lnTo>
                  <a:cubicBezTo>
                    <a:pt x="17508" y="48020"/>
                    <a:pt x="17668" y="48043"/>
                    <a:pt x="17827" y="48043"/>
                  </a:cubicBezTo>
                  <a:cubicBezTo>
                    <a:pt x="17919" y="48043"/>
                    <a:pt x="17987" y="48066"/>
                    <a:pt x="18056" y="48066"/>
                  </a:cubicBezTo>
                  <a:cubicBezTo>
                    <a:pt x="18215" y="48066"/>
                    <a:pt x="18375" y="48089"/>
                    <a:pt x="18558" y="48089"/>
                  </a:cubicBezTo>
                  <a:cubicBezTo>
                    <a:pt x="18649" y="48089"/>
                    <a:pt x="18717" y="48089"/>
                    <a:pt x="18809" y="48112"/>
                  </a:cubicBezTo>
                  <a:cubicBezTo>
                    <a:pt x="18969" y="48112"/>
                    <a:pt x="19151" y="48112"/>
                    <a:pt x="19334" y="48135"/>
                  </a:cubicBezTo>
                  <a:lnTo>
                    <a:pt x="19608" y="48135"/>
                  </a:lnTo>
                  <a:cubicBezTo>
                    <a:pt x="19813" y="48157"/>
                    <a:pt x="19996" y="48157"/>
                    <a:pt x="20201" y="48157"/>
                  </a:cubicBezTo>
                  <a:cubicBezTo>
                    <a:pt x="20292" y="48157"/>
                    <a:pt x="20384" y="48180"/>
                    <a:pt x="20475" y="48180"/>
                  </a:cubicBezTo>
                  <a:cubicBezTo>
                    <a:pt x="20749" y="48180"/>
                    <a:pt x="21046" y="48203"/>
                    <a:pt x="21365" y="48203"/>
                  </a:cubicBezTo>
                  <a:cubicBezTo>
                    <a:pt x="21639" y="48226"/>
                    <a:pt x="21890" y="48226"/>
                    <a:pt x="22141" y="48226"/>
                  </a:cubicBezTo>
                  <a:cubicBezTo>
                    <a:pt x="22233" y="48249"/>
                    <a:pt x="22301" y="48249"/>
                    <a:pt x="22392" y="48249"/>
                  </a:cubicBezTo>
                  <a:lnTo>
                    <a:pt x="23374" y="48249"/>
                  </a:lnTo>
                  <a:cubicBezTo>
                    <a:pt x="23465" y="48249"/>
                    <a:pt x="23556" y="48272"/>
                    <a:pt x="23648" y="48272"/>
                  </a:cubicBezTo>
                  <a:cubicBezTo>
                    <a:pt x="23785" y="48272"/>
                    <a:pt x="23922" y="48272"/>
                    <a:pt x="24036" y="48249"/>
                  </a:cubicBezTo>
                  <a:lnTo>
                    <a:pt x="24972" y="48249"/>
                  </a:lnTo>
                  <a:cubicBezTo>
                    <a:pt x="25086" y="48226"/>
                    <a:pt x="25200" y="48226"/>
                    <a:pt x="25337" y="48226"/>
                  </a:cubicBezTo>
                  <a:cubicBezTo>
                    <a:pt x="26159" y="48020"/>
                    <a:pt x="27003" y="47838"/>
                    <a:pt x="27779" y="47655"/>
                  </a:cubicBezTo>
                  <a:cubicBezTo>
                    <a:pt x="27916" y="47541"/>
                    <a:pt x="28030" y="47427"/>
                    <a:pt x="28122" y="47290"/>
                  </a:cubicBezTo>
                  <a:cubicBezTo>
                    <a:pt x="28144" y="47222"/>
                    <a:pt x="28190" y="47153"/>
                    <a:pt x="28190" y="47085"/>
                  </a:cubicBezTo>
                  <a:cubicBezTo>
                    <a:pt x="28213" y="47085"/>
                    <a:pt x="28213" y="47062"/>
                    <a:pt x="28213" y="47062"/>
                  </a:cubicBezTo>
                  <a:cubicBezTo>
                    <a:pt x="28236" y="46970"/>
                    <a:pt x="28236" y="46902"/>
                    <a:pt x="28258" y="46811"/>
                  </a:cubicBezTo>
                  <a:cubicBezTo>
                    <a:pt x="28350" y="45510"/>
                    <a:pt x="29080" y="40945"/>
                    <a:pt x="27962" y="40945"/>
                  </a:cubicBezTo>
                  <a:cubicBezTo>
                    <a:pt x="27962" y="40945"/>
                    <a:pt x="28532" y="34805"/>
                    <a:pt x="27414" y="30148"/>
                  </a:cubicBezTo>
                  <a:cubicBezTo>
                    <a:pt x="26592" y="26793"/>
                    <a:pt x="25428" y="23483"/>
                    <a:pt x="24127" y="20288"/>
                  </a:cubicBezTo>
                  <a:cubicBezTo>
                    <a:pt x="23511" y="18804"/>
                    <a:pt x="22872" y="17343"/>
                    <a:pt x="22164" y="15905"/>
                  </a:cubicBezTo>
                  <a:cubicBezTo>
                    <a:pt x="21593" y="14741"/>
                    <a:pt x="20817" y="13417"/>
                    <a:pt x="21365" y="12116"/>
                  </a:cubicBezTo>
                  <a:cubicBezTo>
                    <a:pt x="21457" y="11911"/>
                    <a:pt x="21525" y="11728"/>
                    <a:pt x="21593" y="11523"/>
                  </a:cubicBezTo>
                  <a:cubicBezTo>
                    <a:pt x="21616" y="11454"/>
                    <a:pt x="21639" y="11386"/>
                    <a:pt x="21662" y="11340"/>
                  </a:cubicBezTo>
                  <a:cubicBezTo>
                    <a:pt x="21708" y="11203"/>
                    <a:pt x="21753" y="11089"/>
                    <a:pt x="21799" y="10952"/>
                  </a:cubicBezTo>
                  <a:cubicBezTo>
                    <a:pt x="21822" y="10861"/>
                    <a:pt x="21845" y="10792"/>
                    <a:pt x="21867" y="10701"/>
                  </a:cubicBezTo>
                  <a:cubicBezTo>
                    <a:pt x="21913" y="10587"/>
                    <a:pt x="21936" y="10473"/>
                    <a:pt x="21982" y="10359"/>
                  </a:cubicBezTo>
                  <a:cubicBezTo>
                    <a:pt x="22004" y="10290"/>
                    <a:pt x="22027" y="10199"/>
                    <a:pt x="22050" y="10108"/>
                  </a:cubicBezTo>
                  <a:cubicBezTo>
                    <a:pt x="22073" y="9994"/>
                    <a:pt x="22118" y="9902"/>
                    <a:pt x="22141" y="9788"/>
                  </a:cubicBezTo>
                  <a:cubicBezTo>
                    <a:pt x="22164" y="9697"/>
                    <a:pt x="22187" y="9606"/>
                    <a:pt x="22210" y="9514"/>
                  </a:cubicBezTo>
                  <a:cubicBezTo>
                    <a:pt x="22233" y="9400"/>
                    <a:pt x="22255" y="9309"/>
                    <a:pt x="22278" y="9195"/>
                  </a:cubicBezTo>
                  <a:cubicBezTo>
                    <a:pt x="22301" y="9103"/>
                    <a:pt x="22324" y="9012"/>
                    <a:pt x="22347" y="8921"/>
                  </a:cubicBezTo>
                  <a:cubicBezTo>
                    <a:pt x="22370" y="8807"/>
                    <a:pt x="22370" y="8715"/>
                    <a:pt x="22392" y="8624"/>
                  </a:cubicBezTo>
                  <a:cubicBezTo>
                    <a:pt x="22415" y="8510"/>
                    <a:pt x="22438" y="8419"/>
                    <a:pt x="22461" y="8327"/>
                  </a:cubicBezTo>
                  <a:cubicBezTo>
                    <a:pt x="22461" y="8236"/>
                    <a:pt x="22484" y="8122"/>
                    <a:pt x="22506" y="8031"/>
                  </a:cubicBezTo>
                  <a:cubicBezTo>
                    <a:pt x="22529" y="7939"/>
                    <a:pt x="22529" y="7825"/>
                    <a:pt x="22552" y="7734"/>
                  </a:cubicBezTo>
                  <a:cubicBezTo>
                    <a:pt x="22575" y="7643"/>
                    <a:pt x="22575" y="7551"/>
                    <a:pt x="22598" y="7460"/>
                  </a:cubicBezTo>
                  <a:cubicBezTo>
                    <a:pt x="22598" y="7346"/>
                    <a:pt x="22621" y="7232"/>
                    <a:pt x="22643" y="7118"/>
                  </a:cubicBezTo>
                  <a:cubicBezTo>
                    <a:pt x="22643" y="7049"/>
                    <a:pt x="22666" y="6981"/>
                    <a:pt x="22666" y="6912"/>
                  </a:cubicBezTo>
                  <a:cubicBezTo>
                    <a:pt x="22712" y="6456"/>
                    <a:pt x="22758" y="5976"/>
                    <a:pt x="22803" y="5497"/>
                  </a:cubicBezTo>
                  <a:cubicBezTo>
                    <a:pt x="22803" y="5474"/>
                    <a:pt x="22803" y="5428"/>
                    <a:pt x="22803" y="5383"/>
                  </a:cubicBezTo>
                  <a:cubicBezTo>
                    <a:pt x="22826" y="5246"/>
                    <a:pt x="22826" y="5086"/>
                    <a:pt x="22849" y="4949"/>
                  </a:cubicBezTo>
                  <a:cubicBezTo>
                    <a:pt x="22849" y="4904"/>
                    <a:pt x="22849" y="4835"/>
                    <a:pt x="22849" y="4789"/>
                  </a:cubicBezTo>
                  <a:cubicBezTo>
                    <a:pt x="22872" y="4652"/>
                    <a:pt x="22872" y="4515"/>
                    <a:pt x="22872" y="4356"/>
                  </a:cubicBezTo>
                  <a:cubicBezTo>
                    <a:pt x="22872" y="4310"/>
                    <a:pt x="22895" y="4264"/>
                    <a:pt x="22895" y="4196"/>
                  </a:cubicBezTo>
                  <a:cubicBezTo>
                    <a:pt x="22895" y="4059"/>
                    <a:pt x="22895" y="3899"/>
                    <a:pt x="22917" y="3762"/>
                  </a:cubicBezTo>
                  <a:cubicBezTo>
                    <a:pt x="22917" y="3717"/>
                    <a:pt x="22917" y="3671"/>
                    <a:pt x="22917" y="3602"/>
                  </a:cubicBezTo>
                  <a:cubicBezTo>
                    <a:pt x="22917" y="3466"/>
                    <a:pt x="22917" y="3306"/>
                    <a:pt x="22940" y="3146"/>
                  </a:cubicBezTo>
                  <a:cubicBezTo>
                    <a:pt x="22940" y="3146"/>
                    <a:pt x="22940" y="3123"/>
                    <a:pt x="22940" y="3100"/>
                  </a:cubicBezTo>
                  <a:cubicBezTo>
                    <a:pt x="21207" y="1186"/>
                    <a:pt x="19670" y="1"/>
                    <a:pt x="1862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1"/>
            <p:cNvSpPr/>
            <p:nvPr/>
          </p:nvSpPr>
          <p:spPr>
            <a:xfrm>
              <a:off x="4452325" y="2947350"/>
              <a:ext cx="239600" cy="163225"/>
            </a:xfrm>
            <a:custGeom>
              <a:avLst/>
              <a:gdLst/>
              <a:ahLst/>
              <a:cxnLst/>
              <a:rect l="l" t="t" r="r" b="b"/>
              <a:pathLst>
                <a:path w="9584" h="6529" extrusionOk="0">
                  <a:moveTo>
                    <a:pt x="2713" y="1"/>
                  </a:moveTo>
                  <a:cubicBezTo>
                    <a:pt x="2530" y="1"/>
                    <a:pt x="6981" y="252"/>
                    <a:pt x="6981" y="252"/>
                  </a:cubicBezTo>
                  <a:cubicBezTo>
                    <a:pt x="6981" y="252"/>
                    <a:pt x="7369" y="4155"/>
                    <a:pt x="4699" y="4657"/>
                  </a:cubicBezTo>
                  <a:cubicBezTo>
                    <a:pt x="4547" y="4686"/>
                    <a:pt x="4399" y="4699"/>
                    <a:pt x="4254" y="4699"/>
                  </a:cubicBezTo>
                  <a:cubicBezTo>
                    <a:pt x="1842" y="4699"/>
                    <a:pt x="339" y="983"/>
                    <a:pt x="339" y="982"/>
                  </a:cubicBezTo>
                  <a:lnTo>
                    <a:pt x="339" y="982"/>
                  </a:lnTo>
                  <a:cubicBezTo>
                    <a:pt x="0" y="2797"/>
                    <a:pt x="2205" y="6529"/>
                    <a:pt x="5005" y="6529"/>
                  </a:cubicBezTo>
                  <a:cubicBezTo>
                    <a:pt x="5410" y="6529"/>
                    <a:pt x="5827" y="6451"/>
                    <a:pt x="6251" y="6278"/>
                  </a:cubicBezTo>
                  <a:cubicBezTo>
                    <a:pt x="9584" y="4908"/>
                    <a:pt x="9104" y="206"/>
                    <a:pt x="9104" y="206"/>
                  </a:cubicBezTo>
                  <a:cubicBezTo>
                    <a:pt x="9104" y="206"/>
                    <a:pt x="2896" y="1"/>
                    <a:pt x="2713"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1"/>
            <p:cNvSpPr/>
            <p:nvPr/>
          </p:nvSpPr>
          <p:spPr>
            <a:xfrm>
              <a:off x="4383200" y="2761325"/>
              <a:ext cx="84475" cy="187900"/>
            </a:xfrm>
            <a:custGeom>
              <a:avLst/>
              <a:gdLst/>
              <a:ahLst/>
              <a:cxnLst/>
              <a:rect l="l" t="t" r="r" b="b"/>
              <a:pathLst>
                <a:path w="3379" h="7516" extrusionOk="0">
                  <a:moveTo>
                    <a:pt x="3127" y="1"/>
                  </a:moveTo>
                  <a:cubicBezTo>
                    <a:pt x="3036" y="1"/>
                    <a:pt x="2990" y="1256"/>
                    <a:pt x="2922" y="2512"/>
                  </a:cubicBezTo>
                  <a:lnTo>
                    <a:pt x="2853" y="5023"/>
                  </a:lnTo>
                  <a:cubicBezTo>
                    <a:pt x="2853" y="5023"/>
                    <a:pt x="2853" y="5114"/>
                    <a:pt x="2853" y="5228"/>
                  </a:cubicBezTo>
                  <a:cubicBezTo>
                    <a:pt x="2853" y="5365"/>
                    <a:pt x="2853" y="5570"/>
                    <a:pt x="2830" y="5776"/>
                  </a:cubicBezTo>
                  <a:cubicBezTo>
                    <a:pt x="2808" y="6209"/>
                    <a:pt x="2602" y="6757"/>
                    <a:pt x="2100" y="7054"/>
                  </a:cubicBezTo>
                  <a:cubicBezTo>
                    <a:pt x="1938" y="7144"/>
                    <a:pt x="1706" y="7205"/>
                    <a:pt x="1492" y="7205"/>
                  </a:cubicBezTo>
                  <a:cubicBezTo>
                    <a:pt x="1434" y="7205"/>
                    <a:pt x="1378" y="7201"/>
                    <a:pt x="1324" y="7191"/>
                  </a:cubicBezTo>
                  <a:cubicBezTo>
                    <a:pt x="1050" y="7145"/>
                    <a:pt x="799" y="7054"/>
                    <a:pt x="616" y="6940"/>
                  </a:cubicBezTo>
                  <a:cubicBezTo>
                    <a:pt x="245" y="6699"/>
                    <a:pt x="62" y="6459"/>
                    <a:pt x="27" y="6459"/>
                  </a:cubicBezTo>
                  <a:cubicBezTo>
                    <a:pt x="25" y="6459"/>
                    <a:pt x="24" y="6460"/>
                    <a:pt x="23" y="6460"/>
                  </a:cubicBezTo>
                  <a:cubicBezTo>
                    <a:pt x="0" y="6460"/>
                    <a:pt x="114" y="6780"/>
                    <a:pt x="502" y="7100"/>
                  </a:cubicBezTo>
                  <a:cubicBezTo>
                    <a:pt x="752" y="7318"/>
                    <a:pt x="1174" y="7516"/>
                    <a:pt x="1635" y="7516"/>
                  </a:cubicBezTo>
                  <a:cubicBezTo>
                    <a:pt x="1847" y="7516"/>
                    <a:pt x="2067" y="7474"/>
                    <a:pt x="2283" y="7374"/>
                  </a:cubicBezTo>
                  <a:cubicBezTo>
                    <a:pt x="2420" y="7282"/>
                    <a:pt x="2579" y="7214"/>
                    <a:pt x="2716" y="7077"/>
                  </a:cubicBezTo>
                  <a:cubicBezTo>
                    <a:pt x="2762" y="7008"/>
                    <a:pt x="2830" y="6963"/>
                    <a:pt x="2876" y="6894"/>
                  </a:cubicBezTo>
                  <a:cubicBezTo>
                    <a:pt x="2922" y="6826"/>
                    <a:pt x="2990" y="6757"/>
                    <a:pt x="3036" y="6689"/>
                  </a:cubicBezTo>
                  <a:cubicBezTo>
                    <a:pt x="3127" y="6552"/>
                    <a:pt x="3150" y="6392"/>
                    <a:pt x="3218" y="6255"/>
                  </a:cubicBezTo>
                  <a:cubicBezTo>
                    <a:pt x="3241" y="6118"/>
                    <a:pt x="3287" y="5981"/>
                    <a:pt x="3310" y="5844"/>
                  </a:cubicBezTo>
                  <a:cubicBezTo>
                    <a:pt x="3355" y="5593"/>
                    <a:pt x="3355" y="5388"/>
                    <a:pt x="3378" y="5251"/>
                  </a:cubicBezTo>
                  <a:cubicBezTo>
                    <a:pt x="3378" y="5114"/>
                    <a:pt x="3378" y="5023"/>
                    <a:pt x="3378" y="5023"/>
                  </a:cubicBezTo>
                  <a:cubicBezTo>
                    <a:pt x="3378" y="5023"/>
                    <a:pt x="3333" y="3767"/>
                    <a:pt x="3310" y="2512"/>
                  </a:cubicBezTo>
                  <a:cubicBezTo>
                    <a:pt x="3264" y="1256"/>
                    <a:pt x="3196" y="1"/>
                    <a:pt x="31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1"/>
            <p:cNvSpPr/>
            <p:nvPr/>
          </p:nvSpPr>
          <p:spPr>
            <a:xfrm>
              <a:off x="4460225" y="2945650"/>
              <a:ext cx="219725" cy="171225"/>
            </a:xfrm>
            <a:custGeom>
              <a:avLst/>
              <a:gdLst/>
              <a:ahLst/>
              <a:cxnLst/>
              <a:rect l="l" t="t" r="r" b="b"/>
              <a:pathLst>
                <a:path w="8789" h="6849" extrusionOk="0">
                  <a:moveTo>
                    <a:pt x="4520" y="1"/>
                  </a:moveTo>
                  <a:cubicBezTo>
                    <a:pt x="4520" y="1"/>
                    <a:pt x="274" y="115"/>
                    <a:pt x="274" y="274"/>
                  </a:cubicBezTo>
                  <a:cubicBezTo>
                    <a:pt x="274" y="411"/>
                    <a:pt x="4520" y="525"/>
                    <a:pt x="4520" y="525"/>
                  </a:cubicBezTo>
                  <a:cubicBezTo>
                    <a:pt x="4520" y="525"/>
                    <a:pt x="7715" y="434"/>
                    <a:pt x="8583" y="320"/>
                  </a:cubicBezTo>
                  <a:lnTo>
                    <a:pt x="8583" y="320"/>
                  </a:lnTo>
                  <a:cubicBezTo>
                    <a:pt x="8537" y="480"/>
                    <a:pt x="8514" y="936"/>
                    <a:pt x="8423" y="1575"/>
                  </a:cubicBezTo>
                  <a:cubicBezTo>
                    <a:pt x="8355" y="1963"/>
                    <a:pt x="8286" y="2420"/>
                    <a:pt x="8149" y="2876"/>
                  </a:cubicBezTo>
                  <a:cubicBezTo>
                    <a:pt x="8035" y="3356"/>
                    <a:pt x="7852" y="3835"/>
                    <a:pt x="7601" y="4292"/>
                  </a:cubicBezTo>
                  <a:cubicBezTo>
                    <a:pt x="7373" y="4748"/>
                    <a:pt x="7076" y="5159"/>
                    <a:pt x="6711" y="5479"/>
                  </a:cubicBezTo>
                  <a:cubicBezTo>
                    <a:pt x="6369" y="5775"/>
                    <a:pt x="5981" y="6004"/>
                    <a:pt x="5638" y="6118"/>
                  </a:cubicBezTo>
                  <a:cubicBezTo>
                    <a:pt x="5296" y="6232"/>
                    <a:pt x="4976" y="6300"/>
                    <a:pt x="4771" y="6300"/>
                  </a:cubicBezTo>
                  <a:cubicBezTo>
                    <a:pt x="4657" y="6300"/>
                    <a:pt x="4566" y="6323"/>
                    <a:pt x="4520" y="6323"/>
                  </a:cubicBezTo>
                  <a:lnTo>
                    <a:pt x="4429" y="6323"/>
                  </a:lnTo>
                  <a:cubicBezTo>
                    <a:pt x="4429" y="6323"/>
                    <a:pt x="4314" y="6300"/>
                    <a:pt x="4086" y="6300"/>
                  </a:cubicBezTo>
                  <a:cubicBezTo>
                    <a:pt x="3881" y="6277"/>
                    <a:pt x="3584" y="6232"/>
                    <a:pt x="3242" y="6095"/>
                  </a:cubicBezTo>
                  <a:cubicBezTo>
                    <a:pt x="2534" y="5844"/>
                    <a:pt x="1758" y="5136"/>
                    <a:pt x="1233" y="4246"/>
                  </a:cubicBezTo>
                  <a:cubicBezTo>
                    <a:pt x="708" y="3356"/>
                    <a:pt x="388" y="2329"/>
                    <a:pt x="229" y="1575"/>
                  </a:cubicBezTo>
                  <a:cubicBezTo>
                    <a:pt x="229" y="1484"/>
                    <a:pt x="206" y="1393"/>
                    <a:pt x="183" y="1302"/>
                  </a:cubicBezTo>
                  <a:cubicBezTo>
                    <a:pt x="183" y="1210"/>
                    <a:pt x="183" y="1119"/>
                    <a:pt x="183" y="1050"/>
                  </a:cubicBezTo>
                  <a:cubicBezTo>
                    <a:pt x="183" y="891"/>
                    <a:pt x="160" y="754"/>
                    <a:pt x="183" y="640"/>
                  </a:cubicBezTo>
                  <a:cubicBezTo>
                    <a:pt x="183" y="411"/>
                    <a:pt x="183" y="274"/>
                    <a:pt x="160" y="274"/>
                  </a:cubicBezTo>
                  <a:cubicBezTo>
                    <a:pt x="159" y="273"/>
                    <a:pt x="157" y="272"/>
                    <a:pt x="155" y="272"/>
                  </a:cubicBezTo>
                  <a:cubicBezTo>
                    <a:pt x="134" y="272"/>
                    <a:pt x="111" y="405"/>
                    <a:pt x="69" y="617"/>
                  </a:cubicBezTo>
                  <a:cubicBezTo>
                    <a:pt x="46" y="731"/>
                    <a:pt x="23" y="891"/>
                    <a:pt x="23" y="1050"/>
                  </a:cubicBezTo>
                  <a:cubicBezTo>
                    <a:pt x="23" y="1119"/>
                    <a:pt x="23" y="1210"/>
                    <a:pt x="0" y="1302"/>
                  </a:cubicBezTo>
                  <a:cubicBezTo>
                    <a:pt x="23" y="1416"/>
                    <a:pt x="23" y="1484"/>
                    <a:pt x="46" y="1598"/>
                  </a:cubicBezTo>
                  <a:cubicBezTo>
                    <a:pt x="115" y="2397"/>
                    <a:pt x="388" y="3470"/>
                    <a:pt x="913" y="4429"/>
                  </a:cubicBezTo>
                  <a:cubicBezTo>
                    <a:pt x="1416" y="5387"/>
                    <a:pt x="2237" y="6209"/>
                    <a:pt x="3036" y="6529"/>
                  </a:cubicBezTo>
                  <a:cubicBezTo>
                    <a:pt x="3424" y="6711"/>
                    <a:pt x="3789" y="6780"/>
                    <a:pt x="4041" y="6802"/>
                  </a:cubicBezTo>
                  <a:cubicBezTo>
                    <a:pt x="4292" y="6825"/>
                    <a:pt x="4429" y="6848"/>
                    <a:pt x="4429" y="6848"/>
                  </a:cubicBezTo>
                  <a:lnTo>
                    <a:pt x="4520" y="6848"/>
                  </a:lnTo>
                  <a:cubicBezTo>
                    <a:pt x="4588" y="6825"/>
                    <a:pt x="4702" y="6825"/>
                    <a:pt x="4817" y="6802"/>
                  </a:cubicBezTo>
                  <a:cubicBezTo>
                    <a:pt x="5068" y="6802"/>
                    <a:pt x="5410" y="6711"/>
                    <a:pt x="5798" y="6574"/>
                  </a:cubicBezTo>
                  <a:cubicBezTo>
                    <a:pt x="6209" y="6437"/>
                    <a:pt x="6620" y="6141"/>
                    <a:pt x="7008" y="5798"/>
                  </a:cubicBezTo>
                  <a:cubicBezTo>
                    <a:pt x="7396" y="5433"/>
                    <a:pt x="7693" y="4954"/>
                    <a:pt x="7944" y="4451"/>
                  </a:cubicBezTo>
                  <a:cubicBezTo>
                    <a:pt x="8172" y="3972"/>
                    <a:pt x="8332" y="3447"/>
                    <a:pt x="8446" y="2945"/>
                  </a:cubicBezTo>
                  <a:cubicBezTo>
                    <a:pt x="8537" y="2466"/>
                    <a:pt x="8606" y="1986"/>
                    <a:pt x="8628" y="1598"/>
                  </a:cubicBezTo>
                  <a:cubicBezTo>
                    <a:pt x="8674" y="936"/>
                    <a:pt x="8651" y="457"/>
                    <a:pt x="8606" y="320"/>
                  </a:cubicBezTo>
                  <a:cubicBezTo>
                    <a:pt x="8720" y="297"/>
                    <a:pt x="8788" y="274"/>
                    <a:pt x="8788" y="274"/>
                  </a:cubicBezTo>
                  <a:cubicBezTo>
                    <a:pt x="8788" y="115"/>
                    <a:pt x="4520" y="1"/>
                    <a:pt x="45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1"/>
            <p:cNvSpPr/>
            <p:nvPr/>
          </p:nvSpPr>
          <p:spPr>
            <a:xfrm>
              <a:off x="4748975" y="3173900"/>
              <a:ext cx="307575" cy="487350"/>
            </a:xfrm>
            <a:custGeom>
              <a:avLst/>
              <a:gdLst/>
              <a:ahLst/>
              <a:cxnLst/>
              <a:rect l="l" t="t" r="r" b="b"/>
              <a:pathLst>
                <a:path w="12303" h="19494" extrusionOk="0">
                  <a:moveTo>
                    <a:pt x="23" y="1"/>
                  </a:moveTo>
                  <a:cubicBezTo>
                    <a:pt x="0" y="23"/>
                    <a:pt x="69" y="92"/>
                    <a:pt x="160" y="252"/>
                  </a:cubicBezTo>
                  <a:cubicBezTo>
                    <a:pt x="205" y="320"/>
                    <a:pt x="274" y="389"/>
                    <a:pt x="365" y="503"/>
                  </a:cubicBezTo>
                  <a:cubicBezTo>
                    <a:pt x="434" y="594"/>
                    <a:pt x="525" y="685"/>
                    <a:pt x="639" y="777"/>
                  </a:cubicBezTo>
                  <a:cubicBezTo>
                    <a:pt x="662" y="822"/>
                    <a:pt x="708" y="845"/>
                    <a:pt x="730" y="868"/>
                  </a:cubicBezTo>
                  <a:cubicBezTo>
                    <a:pt x="708" y="936"/>
                    <a:pt x="708" y="1005"/>
                    <a:pt x="685" y="1096"/>
                  </a:cubicBezTo>
                  <a:cubicBezTo>
                    <a:pt x="662" y="1370"/>
                    <a:pt x="616" y="1758"/>
                    <a:pt x="594" y="2215"/>
                  </a:cubicBezTo>
                  <a:cubicBezTo>
                    <a:pt x="548" y="3128"/>
                    <a:pt x="594" y="4383"/>
                    <a:pt x="845" y="5593"/>
                  </a:cubicBezTo>
                  <a:cubicBezTo>
                    <a:pt x="913" y="5890"/>
                    <a:pt x="959" y="6209"/>
                    <a:pt x="1050" y="6506"/>
                  </a:cubicBezTo>
                  <a:cubicBezTo>
                    <a:pt x="1141" y="6780"/>
                    <a:pt x="1233" y="7076"/>
                    <a:pt x="1324" y="7350"/>
                  </a:cubicBezTo>
                  <a:cubicBezTo>
                    <a:pt x="1438" y="7624"/>
                    <a:pt x="1552" y="7875"/>
                    <a:pt x="1666" y="8126"/>
                  </a:cubicBezTo>
                  <a:cubicBezTo>
                    <a:pt x="1712" y="8241"/>
                    <a:pt x="1780" y="8377"/>
                    <a:pt x="1826" y="8492"/>
                  </a:cubicBezTo>
                  <a:cubicBezTo>
                    <a:pt x="1895" y="8583"/>
                    <a:pt x="1963" y="8697"/>
                    <a:pt x="2009" y="8788"/>
                  </a:cubicBezTo>
                  <a:cubicBezTo>
                    <a:pt x="2260" y="9199"/>
                    <a:pt x="2465" y="9542"/>
                    <a:pt x="2625" y="9747"/>
                  </a:cubicBezTo>
                  <a:cubicBezTo>
                    <a:pt x="2785" y="9975"/>
                    <a:pt x="2876" y="10089"/>
                    <a:pt x="2876" y="10089"/>
                  </a:cubicBezTo>
                  <a:cubicBezTo>
                    <a:pt x="2876" y="10089"/>
                    <a:pt x="2990" y="10204"/>
                    <a:pt x="3173" y="10432"/>
                  </a:cubicBezTo>
                  <a:cubicBezTo>
                    <a:pt x="3264" y="10523"/>
                    <a:pt x="3378" y="10637"/>
                    <a:pt x="3515" y="10797"/>
                  </a:cubicBezTo>
                  <a:cubicBezTo>
                    <a:pt x="3629" y="10934"/>
                    <a:pt x="3812" y="11071"/>
                    <a:pt x="3994" y="11231"/>
                  </a:cubicBezTo>
                  <a:cubicBezTo>
                    <a:pt x="4383" y="11505"/>
                    <a:pt x="4862" y="11847"/>
                    <a:pt x="5478" y="11961"/>
                  </a:cubicBezTo>
                  <a:cubicBezTo>
                    <a:pt x="5732" y="12020"/>
                    <a:pt x="5999" y="12049"/>
                    <a:pt x="6270" y="12049"/>
                  </a:cubicBezTo>
                  <a:cubicBezTo>
                    <a:pt x="6631" y="12049"/>
                    <a:pt x="6998" y="11997"/>
                    <a:pt x="7350" y="11893"/>
                  </a:cubicBezTo>
                  <a:cubicBezTo>
                    <a:pt x="7966" y="11710"/>
                    <a:pt x="8537" y="11368"/>
                    <a:pt x="8970" y="10934"/>
                  </a:cubicBezTo>
                  <a:cubicBezTo>
                    <a:pt x="9085" y="10843"/>
                    <a:pt x="9176" y="10728"/>
                    <a:pt x="9267" y="10614"/>
                  </a:cubicBezTo>
                  <a:cubicBezTo>
                    <a:pt x="9336" y="10500"/>
                    <a:pt x="9427" y="10409"/>
                    <a:pt x="9518" y="10295"/>
                  </a:cubicBezTo>
                  <a:cubicBezTo>
                    <a:pt x="9632" y="10044"/>
                    <a:pt x="9792" y="9838"/>
                    <a:pt x="9861" y="9610"/>
                  </a:cubicBezTo>
                  <a:cubicBezTo>
                    <a:pt x="9906" y="9519"/>
                    <a:pt x="9952" y="9405"/>
                    <a:pt x="9998" y="9313"/>
                  </a:cubicBezTo>
                  <a:lnTo>
                    <a:pt x="10020" y="9245"/>
                  </a:lnTo>
                  <a:lnTo>
                    <a:pt x="10043" y="9176"/>
                  </a:lnTo>
                  <a:cubicBezTo>
                    <a:pt x="10066" y="9131"/>
                    <a:pt x="10089" y="9085"/>
                    <a:pt x="10112" y="9039"/>
                  </a:cubicBezTo>
                  <a:cubicBezTo>
                    <a:pt x="10180" y="8857"/>
                    <a:pt x="10203" y="8697"/>
                    <a:pt x="10226" y="8560"/>
                  </a:cubicBezTo>
                  <a:cubicBezTo>
                    <a:pt x="10271" y="8286"/>
                    <a:pt x="10271" y="8126"/>
                    <a:pt x="10249" y="8126"/>
                  </a:cubicBezTo>
                  <a:lnTo>
                    <a:pt x="10249" y="8126"/>
                  </a:lnTo>
                  <a:cubicBezTo>
                    <a:pt x="10249" y="8126"/>
                    <a:pt x="10203" y="8286"/>
                    <a:pt x="10134" y="8537"/>
                  </a:cubicBezTo>
                  <a:cubicBezTo>
                    <a:pt x="10089" y="8651"/>
                    <a:pt x="10043" y="8811"/>
                    <a:pt x="9975" y="8971"/>
                  </a:cubicBezTo>
                  <a:cubicBezTo>
                    <a:pt x="9952" y="9017"/>
                    <a:pt x="9929" y="9062"/>
                    <a:pt x="9906" y="9085"/>
                  </a:cubicBezTo>
                  <a:cubicBezTo>
                    <a:pt x="9883" y="9131"/>
                    <a:pt x="9861" y="9199"/>
                    <a:pt x="9838" y="9245"/>
                  </a:cubicBezTo>
                  <a:cubicBezTo>
                    <a:pt x="9792" y="9336"/>
                    <a:pt x="9724" y="9427"/>
                    <a:pt x="9678" y="9542"/>
                  </a:cubicBezTo>
                  <a:cubicBezTo>
                    <a:pt x="9313" y="10340"/>
                    <a:pt x="8400" y="11253"/>
                    <a:pt x="7258" y="11527"/>
                  </a:cubicBezTo>
                  <a:cubicBezTo>
                    <a:pt x="6984" y="11604"/>
                    <a:pt x="6704" y="11639"/>
                    <a:pt x="6432" y="11639"/>
                  </a:cubicBezTo>
                  <a:cubicBezTo>
                    <a:pt x="6138" y="11639"/>
                    <a:pt x="5853" y="11598"/>
                    <a:pt x="5592" y="11527"/>
                  </a:cubicBezTo>
                  <a:cubicBezTo>
                    <a:pt x="5044" y="11436"/>
                    <a:pt x="4634" y="11117"/>
                    <a:pt x="4291" y="10843"/>
                  </a:cubicBezTo>
                  <a:cubicBezTo>
                    <a:pt x="4131" y="10706"/>
                    <a:pt x="3994" y="10569"/>
                    <a:pt x="3858" y="10432"/>
                  </a:cubicBezTo>
                  <a:cubicBezTo>
                    <a:pt x="3743" y="10295"/>
                    <a:pt x="3629" y="10181"/>
                    <a:pt x="3561" y="10089"/>
                  </a:cubicBezTo>
                  <a:cubicBezTo>
                    <a:pt x="3401" y="9884"/>
                    <a:pt x="3310" y="9770"/>
                    <a:pt x="3310" y="9770"/>
                  </a:cubicBezTo>
                  <a:cubicBezTo>
                    <a:pt x="3310" y="9770"/>
                    <a:pt x="3196" y="9656"/>
                    <a:pt x="3036" y="9450"/>
                  </a:cubicBezTo>
                  <a:cubicBezTo>
                    <a:pt x="2876" y="9222"/>
                    <a:pt x="2671" y="8925"/>
                    <a:pt x="2442" y="8537"/>
                  </a:cubicBezTo>
                  <a:cubicBezTo>
                    <a:pt x="2374" y="8446"/>
                    <a:pt x="2305" y="8355"/>
                    <a:pt x="2237" y="8263"/>
                  </a:cubicBezTo>
                  <a:cubicBezTo>
                    <a:pt x="2191" y="8149"/>
                    <a:pt x="2123" y="8035"/>
                    <a:pt x="2077" y="7921"/>
                  </a:cubicBezTo>
                  <a:cubicBezTo>
                    <a:pt x="1963" y="7693"/>
                    <a:pt x="1826" y="7442"/>
                    <a:pt x="1735" y="7191"/>
                  </a:cubicBezTo>
                  <a:cubicBezTo>
                    <a:pt x="1621" y="6939"/>
                    <a:pt x="1529" y="6666"/>
                    <a:pt x="1438" y="6369"/>
                  </a:cubicBezTo>
                  <a:cubicBezTo>
                    <a:pt x="1324" y="6095"/>
                    <a:pt x="1278" y="5798"/>
                    <a:pt x="1187" y="5502"/>
                  </a:cubicBezTo>
                  <a:cubicBezTo>
                    <a:pt x="730" y="3607"/>
                    <a:pt x="799" y="1621"/>
                    <a:pt x="799" y="936"/>
                  </a:cubicBezTo>
                  <a:lnTo>
                    <a:pt x="799" y="936"/>
                  </a:lnTo>
                  <a:cubicBezTo>
                    <a:pt x="1210" y="1324"/>
                    <a:pt x="1803" y="1735"/>
                    <a:pt x="2420" y="2078"/>
                  </a:cubicBezTo>
                  <a:cubicBezTo>
                    <a:pt x="3104" y="2489"/>
                    <a:pt x="3789" y="2854"/>
                    <a:pt x="4314" y="3128"/>
                  </a:cubicBezTo>
                  <a:cubicBezTo>
                    <a:pt x="4839" y="3424"/>
                    <a:pt x="5181" y="3607"/>
                    <a:pt x="5181" y="3607"/>
                  </a:cubicBezTo>
                  <a:cubicBezTo>
                    <a:pt x="5181" y="3607"/>
                    <a:pt x="5547" y="3767"/>
                    <a:pt x="6094" y="4018"/>
                  </a:cubicBezTo>
                  <a:cubicBezTo>
                    <a:pt x="6642" y="4246"/>
                    <a:pt x="7373" y="4566"/>
                    <a:pt x="8126" y="4794"/>
                  </a:cubicBezTo>
                  <a:cubicBezTo>
                    <a:pt x="8879" y="5045"/>
                    <a:pt x="9678" y="5228"/>
                    <a:pt x="10249" y="5319"/>
                  </a:cubicBezTo>
                  <a:cubicBezTo>
                    <a:pt x="10271" y="5342"/>
                    <a:pt x="10271" y="5342"/>
                    <a:pt x="10271" y="5342"/>
                  </a:cubicBezTo>
                  <a:cubicBezTo>
                    <a:pt x="10317" y="5479"/>
                    <a:pt x="10363" y="5638"/>
                    <a:pt x="10386" y="5775"/>
                  </a:cubicBezTo>
                  <a:cubicBezTo>
                    <a:pt x="10477" y="6072"/>
                    <a:pt x="10545" y="6369"/>
                    <a:pt x="10614" y="6666"/>
                  </a:cubicBezTo>
                  <a:cubicBezTo>
                    <a:pt x="10477" y="6894"/>
                    <a:pt x="10340" y="7122"/>
                    <a:pt x="10203" y="7282"/>
                  </a:cubicBezTo>
                  <a:cubicBezTo>
                    <a:pt x="10043" y="7464"/>
                    <a:pt x="9952" y="7579"/>
                    <a:pt x="9952" y="7579"/>
                  </a:cubicBezTo>
                  <a:cubicBezTo>
                    <a:pt x="9952" y="7579"/>
                    <a:pt x="9587" y="8058"/>
                    <a:pt x="9153" y="8514"/>
                  </a:cubicBezTo>
                  <a:cubicBezTo>
                    <a:pt x="8719" y="8948"/>
                    <a:pt x="8240" y="9382"/>
                    <a:pt x="8263" y="9427"/>
                  </a:cubicBezTo>
                  <a:cubicBezTo>
                    <a:pt x="8267" y="9434"/>
                    <a:pt x="8276" y="9437"/>
                    <a:pt x="8288" y="9437"/>
                  </a:cubicBezTo>
                  <a:cubicBezTo>
                    <a:pt x="8413" y="9437"/>
                    <a:pt x="8927" y="9141"/>
                    <a:pt x="9404" y="8788"/>
                  </a:cubicBezTo>
                  <a:cubicBezTo>
                    <a:pt x="9906" y="8400"/>
                    <a:pt x="10363" y="7898"/>
                    <a:pt x="10363" y="7898"/>
                  </a:cubicBezTo>
                  <a:cubicBezTo>
                    <a:pt x="10363" y="7898"/>
                    <a:pt x="10454" y="7761"/>
                    <a:pt x="10591" y="7556"/>
                  </a:cubicBezTo>
                  <a:cubicBezTo>
                    <a:pt x="10659" y="7487"/>
                    <a:pt x="10705" y="7373"/>
                    <a:pt x="10774" y="7259"/>
                  </a:cubicBezTo>
                  <a:cubicBezTo>
                    <a:pt x="10911" y="7853"/>
                    <a:pt x="11047" y="8423"/>
                    <a:pt x="11139" y="8880"/>
                  </a:cubicBezTo>
                  <a:cubicBezTo>
                    <a:pt x="11230" y="9313"/>
                    <a:pt x="11299" y="9679"/>
                    <a:pt x="11344" y="9930"/>
                  </a:cubicBezTo>
                  <a:cubicBezTo>
                    <a:pt x="11390" y="10181"/>
                    <a:pt x="11413" y="10318"/>
                    <a:pt x="11413" y="10318"/>
                  </a:cubicBezTo>
                  <a:cubicBezTo>
                    <a:pt x="11413" y="10318"/>
                    <a:pt x="11436" y="10455"/>
                    <a:pt x="11481" y="10706"/>
                  </a:cubicBezTo>
                  <a:cubicBezTo>
                    <a:pt x="11527" y="10957"/>
                    <a:pt x="11595" y="11322"/>
                    <a:pt x="11641" y="11733"/>
                  </a:cubicBezTo>
                  <a:cubicBezTo>
                    <a:pt x="11778" y="12600"/>
                    <a:pt x="11892" y="13764"/>
                    <a:pt x="11869" y="14906"/>
                  </a:cubicBezTo>
                  <a:cubicBezTo>
                    <a:pt x="11869" y="16070"/>
                    <a:pt x="11755" y="17234"/>
                    <a:pt x="11595" y="18101"/>
                  </a:cubicBezTo>
                  <a:cubicBezTo>
                    <a:pt x="11436" y="18946"/>
                    <a:pt x="11139" y="19448"/>
                    <a:pt x="11184" y="19493"/>
                  </a:cubicBezTo>
                  <a:cubicBezTo>
                    <a:pt x="11207" y="19493"/>
                    <a:pt x="11276" y="19379"/>
                    <a:pt x="11413" y="19151"/>
                  </a:cubicBezTo>
                  <a:cubicBezTo>
                    <a:pt x="11550" y="18923"/>
                    <a:pt x="11687" y="18558"/>
                    <a:pt x="11778" y="18147"/>
                  </a:cubicBezTo>
                  <a:cubicBezTo>
                    <a:pt x="12006" y="17279"/>
                    <a:pt x="12189" y="16115"/>
                    <a:pt x="12234" y="14928"/>
                  </a:cubicBezTo>
                  <a:cubicBezTo>
                    <a:pt x="12303" y="13741"/>
                    <a:pt x="12234" y="12555"/>
                    <a:pt x="12120" y="11687"/>
                  </a:cubicBezTo>
                  <a:cubicBezTo>
                    <a:pt x="12097" y="11231"/>
                    <a:pt x="12029" y="10865"/>
                    <a:pt x="11983" y="10614"/>
                  </a:cubicBezTo>
                  <a:cubicBezTo>
                    <a:pt x="11961" y="10363"/>
                    <a:pt x="11938" y="10226"/>
                    <a:pt x="11938" y="10226"/>
                  </a:cubicBezTo>
                  <a:cubicBezTo>
                    <a:pt x="11938" y="10226"/>
                    <a:pt x="11892" y="10067"/>
                    <a:pt x="11846" y="9815"/>
                  </a:cubicBezTo>
                  <a:cubicBezTo>
                    <a:pt x="11778" y="9564"/>
                    <a:pt x="11709" y="9199"/>
                    <a:pt x="11618" y="8788"/>
                  </a:cubicBezTo>
                  <a:cubicBezTo>
                    <a:pt x="11458" y="8172"/>
                    <a:pt x="11276" y="7442"/>
                    <a:pt x="11047" y="6666"/>
                  </a:cubicBezTo>
                  <a:cubicBezTo>
                    <a:pt x="11253" y="6072"/>
                    <a:pt x="11253" y="5456"/>
                    <a:pt x="11184" y="5456"/>
                  </a:cubicBezTo>
                  <a:cubicBezTo>
                    <a:pt x="11139" y="5456"/>
                    <a:pt x="11047" y="5775"/>
                    <a:pt x="10888" y="6141"/>
                  </a:cubicBezTo>
                  <a:cubicBezTo>
                    <a:pt x="10842" y="5981"/>
                    <a:pt x="10796" y="5844"/>
                    <a:pt x="10751" y="5684"/>
                  </a:cubicBezTo>
                  <a:cubicBezTo>
                    <a:pt x="10728" y="5570"/>
                    <a:pt x="10682" y="5479"/>
                    <a:pt x="10659" y="5387"/>
                  </a:cubicBezTo>
                  <a:lnTo>
                    <a:pt x="10659" y="5387"/>
                  </a:lnTo>
                  <a:cubicBezTo>
                    <a:pt x="10918" y="5404"/>
                    <a:pt x="11107" y="5420"/>
                    <a:pt x="11196" y="5420"/>
                  </a:cubicBezTo>
                  <a:cubicBezTo>
                    <a:pt x="11233" y="5420"/>
                    <a:pt x="11253" y="5417"/>
                    <a:pt x="11253" y="5410"/>
                  </a:cubicBezTo>
                  <a:cubicBezTo>
                    <a:pt x="11253" y="5365"/>
                    <a:pt x="11002" y="5296"/>
                    <a:pt x="10614" y="5205"/>
                  </a:cubicBezTo>
                  <a:cubicBezTo>
                    <a:pt x="10294" y="4246"/>
                    <a:pt x="9998" y="3333"/>
                    <a:pt x="9769" y="2626"/>
                  </a:cubicBezTo>
                  <a:cubicBezTo>
                    <a:pt x="9501" y="1798"/>
                    <a:pt x="9320" y="1255"/>
                    <a:pt x="9270" y="1255"/>
                  </a:cubicBezTo>
                  <a:cubicBezTo>
                    <a:pt x="9269" y="1255"/>
                    <a:pt x="9268" y="1256"/>
                    <a:pt x="9267" y="1256"/>
                  </a:cubicBezTo>
                  <a:cubicBezTo>
                    <a:pt x="9244" y="1256"/>
                    <a:pt x="9358" y="1827"/>
                    <a:pt x="9564" y="2671"/>
                  </a:cubicBezTo>
                  <a:cubicBezTo>
                    <a:pt x="9746" y="3356"/>
                    <a:pt x="9975" y="4200"/>
                    <a:pt x="10203" y="5113"/>
                  </a:cubicBezTo>
                  <a:cubicBezTo>
                    <a:pt x="9655" y="4954"/>
                    <a:pt x="8948" y="4725"/>
                    <a:pt x="8263" y="4452"/>
                  </a:cubicBezTo>
                  <a:cubicBezTo>
                    <a:pt x="7532" y="4178"/>
                    <a:pt x="6825" y="3835"/>
                    <a:pt x="6300" y="3584"/>
                  </a:cubicBezTo>
                  <a:cubicBezTo>
                    <a:pt x="5775" y="3310"/>
                    <a:pt x="5410" y="3128"/>
                    <a:pt x="5410" y="3128"/>
                  </a:cubicBezTo>
                  <a:cubicBezTo>
                    <a:pt x="5410" y="3128"/>
                    <a:pt x="3994" y="2443"/>
                    <a:pt x="2602" y="1758"/>
                  </a:cubicBezTo>
                  <a:cubicBezTo>
                    <a:pt x="1895" y="1416"/>
                    <a:pt x="1233" y="1005"/>
                    <a:pt x="776" y="640"/>
                  </a:cubicBezTo>
                  <a:cubicBezTo>
                    <a:pt x="662" y="548"/>
                    <a:pt x="548" y="457"/>
                    <a:pt x="457" y="389"/>
                  </a:cubicBezTo>
                  <a:cubicBezTo>
                    <a:pt x="388" y="297"/>
                    <a:pt x="297" y="229"/>
                    <a:pt x="251" y="183"/>
                  </a:cubicBezTo>
                  <a:cubicBezTo>
                    <a:pt x="114" y="46"/>
                    <a:pt x="46" y="1"/>
                    <a:pt x="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1"/>
            <p:cNvSpPr/>
            <p:nvPr/>
          </p:nvSpPr>
          <p:spPr>
            <a:xfrm>
              <a:off x="4549250" y="3481900"/>
              <a:ext cx="188325" cy="56725"/>
            </a:xfrm>
            <a:custGeom>
              <a:avLst/>
              <a:gdLst/>
              <a:ahLst/>
              <a:cxnLst/>
              <a:rect l="l" t="t" r="r" b="b"/>
              <a:pathLst>
                <a:path w="7533" h="2269" extrusionOk="0">
                  <a:moveTo>
                    <a:pt x="1495" y="0"/>
                  </a:moveTo>
                  <a:cubicBezTo>
                    <a:pt x="687" y="0"/>
                    <a:pt x="19" y="41"/>
                    <a:pt x="0" y="98"/>
                  </a:cubicBezTo>
                  <a:cubicBezTo>
                    <a:pt x="0" y="166"/>
                    <a:pt x="1005" y="257"/>
                    <a:pt x="2009" y="371"/>
                  </a:cubicBezTo>
                  <a:cubicBezTo>
                    <a:pt x="2488" y="440"/>
                    <a:pt x="2990" y="508"/>
                    <a:pt x="3356" y="577"/>
                  </a:cubicBezTo>
                  <a:cubicBezTo>
                    <a:pt x="3721" y="645"/>
                    <a:pt x="3949" y="691"/>
                    <a:pt x="3949" y="691"/>
                  </a:cubicBezTo>
                  <a:cubicBezTo>
                    <a:pt x="3949" y="691"/>
                    <a:pt x="4017" y="714"/>
                    <a:pt x="4109" y="714"/>
                  </a:cubicBezTo>
                  <a:cubicBezTo>
                    <a:pt x="4223" y="737"/>
                    <a:pt x="4383" y="759"/>
                    <a:pt x="4542" y="828"/>
                  </a:cubicBezTo>
                  <a:cubicBezTo>
                    <a:pt x="4908" y="896"/>
                    <a:pt x="5364" y="1056"/>
                    <a:pt x="5821" y="1239"/>
                  </a:cubicBezTo>
                  <a:cubicBezTo>
                    <a:pt x="6277" y="1444"/>
                    <a:pt x="6688" y="1695"/>
                    <a:pt x="6985" y="1924"/>
                  </a:cubicBezTo>
                  <a:cubicBezTo>
                    <a:pt x="7262" y="2116"/>
                    <a:pt x="7460" y="2268"/>
                    <a:pt x="7503" y="2268"/>
                  </a:cubicBezTo>
                  <a:cubicBezTo>
                    <a:pt x="7506" y="2268"/>
                    <a:pt x="7508" y="2267"/>
                    <a:pt x="7510" y="2266"/>
                  </a:cubicBezTo>
                  <a:cubicBezTo>
                    <a:pt x="7533" y="2243"/>
                    <a:pt x="7396" y="2038"/>
                    <a:pt x="7122" y="1764"/>
                  </a:cubicBezTo>
                  <a:cubicBezTo>
                    <a:pt x="6848" y="1490"/>
                    <a:pt x="6437" y="1170"/>
                    <a:pt x="5980" y="919"/>
                  </a:cubicBezTo>
                  <a:cubicBezTo>
                    <a:pt x="5524" y="668"/>
                    <a:pt x="5045" y="463"/>
                    <a:pt x="4679" y="349"/>
                  </a:cubicBezTo>
                  <a:cubicBezTo>
                    <a:pt x="4497" y="280"/>
                    <a:pt x="4337" y="257"/>
                    <a:pt x="4223" y="212"/>
                  </a:cubicBezTo>
                  <a:cubicBezTo>
                    <a:pt x="4109" y="189"/>
                    <a:pt x="4063" y="166"/>
                    <a:pt x="4063" y="166"/>
                  </a:cubicBezTo>
                  <a:cubicBezTo>
                    <a:pt x="4063" y="166"/>
                    <a:pt x="3812" y="143"/>
                    <a:pt x="3424" y="98"/>
                  </a:cubicBezTo>
                  <a:cubicBezTo>
                    <a:pt x="3036" y="52"/>
                    <a:pt x="2534" y="6"/>
                    <a:pt x="2032" y="6"/>
                  </a:cubicBezTo>
                  <a:cubicBezTo>
                    <a:pt x="1850" y="2"/>
                    <a:pt x="1669" y="0"/>
                    <a:pt x="14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1"/>
            <p:cNvSpPr/>
            <p:nvPr/>
          </p:nvSpPr>
          <p:spPr>
            <a:xfrm>
              <a:off x="4580050" y="3516025"/>
              <a:ext cx="105025" cy="33775"/>
            </a:xfrm>
            <a:custGeom>
              <a:avLst/>
              <a:gdLst/>
              <a:ahLst/>
              <a:cxnLst/>
              <a:rect l="l" t="t" r="r" b="b"/>
              <a:pathLst>
                <a:path w="4201" h="1351" extrusionOk="0">
                  <a:moveTo>
                    <a:pt x="186" y="1"/>
                  </a:moveTo>
                  <a:cubicBezTo>
                    <a:pt x="84" y="1"/>
                    <a:pt x="24" y="11"/>
                    <a:pt x="24" y="34"/>
                  </a:cubicBezTo>
                  <a:cubicBezTo>
                    <a:pt x="1" y="102"/>
                    <a:pt x="526" y="285"/>
                    <a:pt x="1028" y="467"/>
                  </a:cubicBezTo>
                  <a:cubicBezTo>
                    <a:pt x="1553" y="650"/>
                    <a:pt x="2055" y="810"/>
                    <a:pt x="2055" y="810"/>
                  </a:cubicBezTo>
                  <a:cubicBezTo>
                    <a:pt x="2055" y="810"/>
                    <a:pt x="2580" y="969"/>
                    <a:pt x="3105" y="1084"/>
                  </a:cubicBezTo>
                  <a:cubicBezTo>
                    <a:pt x="3525" y="1217"/>
                    <a:pt x="3977" y="1351"/>
                    <a:pt x="4127" y="1351"/>
                  </a:cubicBezTo>
                  <a:cubicBezTo>
                    <a:pt x="4156" y="1351"/>
                    <a:pt x="4174" y="1346"/>
                    <a:pt x="4178" y="1335"/>
                  </a:cubicBezTo>
                  <a:cubicBezTo>
                    <a:pt x="4201" y="1266"/>
                    <a:pt x="3721" y="992"/>
                    <a:pt x="3219" y="741"/>
                  </a:cubicBezTo>
                  <a:cubicBezTo>
                    <a:pt x="2717" y="513"/>
                    <a:pt x="2215" y="307"/>
                    <a:pt x="2215" y="307"/>
                  </a:cubicBezTo>
                  <a:cubicBezTo>
                    <a:pt x="2215" y="307"/>
                    <a:pt x="1667" y="193"/>
                    <a:pt x="1119" y="102"/>
                  </a:cubicBezTo>
                  <a:cubicBezTo>
                    <a:pt x="754" y="41"/>
                    <a:pt x="389" y="1"/>
                    <a:pt x="1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1"/>
            <p:cNvSpPr/>
            <p:nvPr/>
          </p:nvSpPr>
          <p:spPr>
            <a:xfrm>
              <a:off x="5013725" y="3631525"/>
              <a:ext cx="45675" cy="169375"/>
            </a:xfrm>
            <a:custGeom>
              <a:avLst/>
              <a:gdLst/>
              <a:ahLst/>
              <a:cxnLst/>
              <a:rect l="l" t="t" r="r" b="b"/>
              <a:pathLst>
                <a:path w="1827" h="6775" extrusionOk="0">
                  <a:moveTo>
                    <a:pt x="1169" y="1"/>
                  </a:moveTo>
                  <a:cubicBezTo>
                    <a:pt x="1167" y="1"/>
                    <a:pt x="1166" y="1"/>
                    <a:pt x="1165" y="1"/>
                  </a:cubicBezTo>
                  <a:cubicBezTo>
                    <a:pt x="1097" y="24"/>
                    <a:pt x="1279" y="549"/>
                    <a:pt x="1325" y="1074"/>
                  </a:cubicBezTo>
                  <a:cubicBezTo>
                    <a:pt x="1348" y="1348"/>
                    <a:pt x="1325" y="1599"/>
                    <a:pt x="1279" y="1782"/>
                  </a:cubicBezTo>
                  <a:cubicBezTo>
                    <a:pt x="1234" y="1964"/>
                    <a:pt x="1188" y="2079"/>
                    <a:pt x="1188" y="2079"/>
                  </a:cubicBezTo>
                  <a:cubicBezTo>
                    <a:pt x="1188" y="2079"/>
                    <a:pt x="1165" y="2193"/>
                    <a:pt x="1097" y="2352"/>
                  </a:cubicBezTo>
                  <a:cubicBezTo>
                    <a:pt x="1005" y="2535"/>
                    <a:pt x="891" y="2763"/>
                    <a:pt x="731" y="2969"/>
                  </a:cubicBezTo>
                  <a:cubicBezTo>
                    <a:pt x="412" y="3402"/>
                    <a:pt x="1" y="3790"/>
                    <a:pt x="47" y="3836"/>
                  </a:cubicBezTo>
                  <a:cubicBezTo>
                    <a:pt x="49" y="3843"/>
                    <a:pt x="57" y="3847"/>
                    <a:pt x="69" y="3847"/>
                  </a:cubicBezTo>
                  <a:cubicBezTo>
                    <a:pt x="177" y="3847"/>
                    <a:pt x="637" y="3588"/>
                    <a:pt x="1005" y="3220"/>
                  </a:cubicBezTo>
                  <a:cubicBezTo>
                    <a:pt x="1211" y="3014"/>
                    <a:pt x="1393" y="2786"/>
                    <a:pt x="1530" y="2581"/>
                  </a:cubicBezTo>
                  <a:cubicBezTo>
                    <a:pt x="1530" y="2535"/>
                    <a:pt x="1553" y="2512"/>
                    <a:pt x="1576" y="2489"/>
                  </a:cubicBezTo>
                  <a:lnTo>
                    <a:pt x="1576" y="2489"/>
                  </a:lnTo>
                  <a:cubicBezTo>
                    <a:pt x="1530" y="2718"/>
                    <a:pt x="1462" y="3037"/>
                    <a:pt x="1439" y="3334"/>
                  </a:cubicBezTo>
                  <a:cubicBezTo>
                    <a:pt x="1371" y="3950"/>
                    <a:pt x="1279" y="4567"/>
                    <a:pt x="1279" y="4567"/>
                  </a:cubicBezTo>
                  <a:cubicBezTo>
                    <a:pt x="1279" y="4567"/>
                    <a:pt x="1256" y="4703"/>
                    <a:pt x="1234" y="4932"/>
                  </a:cubicBezTo>
                  <a:cubicBezTo>
                    <a:pt x="1211" y="5160"/>
                    <a:pt x="1188" y="5457"/>
                    <a:pt x="1097" y="5753"/>
                  </a:cubicBezTo>
                  <a:cubicBezTo>
                    <a:pt x="1028" y="6027"/>
                    <a:pt x="914" y="6301"/>
                    <a:pt x="777" y="6461"/>
                  </a:cubicBezTo>
                  <a:cubicBezTo>
                    <a:pt x="731" y="6552"/>
                    <a:pt x="663" y="6621"/>
                    <a:pt x="617" y="6666"/>
                  </a:cubicBezTo>
                  <a:cubicBezTo>
                    <a:pt x="549" y="6712"/>
                    <a:pt x="526" y="6735"/>
                    <a:pt x="549" y="6758"/>
                  </a:cubicBezTo>
                  <a:cubicBezTo>
                    <a:pt x="549" y="6769"/>
                    <a:pt x="560" y="6775"/>
                    <a:pt x="580" y="6775"/>
                  </a:cubicBezTo>
                  <a:cubicBezTo>
                    <a:pt x="600" y="6775"/>
                    <a:pt x="629" y="6769"/>
                    <a:pt x="663" y="6758"/>
                  </a:cubicBezTo>
                  <a:cubicBezTo>
                    <a:pt x="731" y="6735"/>
                    <a:pt x="823" y="6689"/>
                    <a:pt x="937" y="6621"/>
                  </a:cubicBezTo>
                  <a:cubicBezTo>
                    <a:pt x="1142" y="6461"/>
                    <a:pt x="1325" y="6164"/>
                    <a:pt x="1462" y="5868"/>
                  </a:cubicBezTo>
                  <a:cubicBezTo>
                    <a:pt x="1599" y="5571"/>
                    <a:pt x="1667" y="5251"/>
                    <a:pt x="1713" y="5023"/>
                  </a:cubicBezTo>
                  <a:cubicBezTo>
                    <a:pt x="1759" y="4772"/>
                    <a:pt x="1781" y="4612"/>
                    <a:pt x="1781" y="4612"/>
                  </a:cubicBezTo>
                  <a:cubicBezTo>
                    <a:pt x="1781" y="4612"/>
                    <a:pt x="1827" y="3973"/>
                    <a:pt x="1804" y="3357"/>
                  </a:cubicBezTo>
                  <a:cubicBezTo>
                    <a:pt x="1781" y="2741"/>
                    <a:pt x="1781" y="2124"/>
                    <a:pt x="1713" y="2101"/>
                  </a:cubicBezTo>
                  <a:cubicBezTo>
                    <a:pt x="1736" y="2033"/>
                    <a:pt x="1736" y="1964"/>
                    <a:pt x="1759" y="1850"/>
                  </a:cubicBezTo>
                  <a:cubicBezTo>
                    <a:pt x="1781" y="1622"/>
                    <a:pt x="1759" y="1303"/>
                    <a:pt x="1690" y="1029"/>
                  </a:cubicBezTo>
                  <a:cubicBezTo>
                    <a:pt x="1534" y="449"/>
                    <a:pt x="1226" y="1"/>
                    <a:pt x="1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1"/>
            <p:cNvSpPr/>
            <p:nvPr/>
          </p:nvSpPr>
          <p:spPr>
            <a:xfrm>
              <a:off x="4717000" y="3735250"/>
              <a:ext cx="327575" cy="42400"/>
            </a:xfrm>
            <a:custGeom>
              <a:avLst/>
              <a:gdLst/>
              <a:ahLst/>
              <a:cxnLst/>
              <a:rect l="l" t="t" r="r" b="b"/>
              <a:pathLst>
                <a:path w="13103" h="1696" extrusionOk="0">
                  <a:moveTo>
                    <a:pt x="13056" y="0"/>
                  </a:moveTo>
                  <a:cubicBezTo>
                    <a:pt x="12851" y="0"/>
                    <a:pt x="11375" y="438"/>
                    <a:pt x="9839" y="737"/>
                  </a:cubicBezTo>
                  <a:cubicBezTo>
                    <a:pt x="9040" y="874"/>
                    <a:pt x="8218" y="988"/>
                    <a:pt x="7602" y="1057"/>
                  </a:cubicBezTo>
                  <a:cubicBezTo>
                    <a:pt x="7305" y="1102"/>
                    <a:pt x="7054" y="1102"/>
                    <a:pt x="6871" y="1125"/>
                  </a:cubicBezTo>
                  <a:cubicBezTo>
                    <a:pt x="6689" y="1125"/>
                    <a:pt x="6575" y="1148"/>
                    <a:pt x="6575" y="1148"/>
                  </a:cubicBezTo>
                  <a:cubicBezTo>
                    <a:pt x="6575" y="1148"/>
                    <a:pt x="6186" y="1194"/>
                    <a:pt x="5570" y="1216"/>
                  </a:cubicBezTo>
                  <a:cubicBezTo>
                    <a:pt x="5251" y="1216"/>
                    <a:pt x="4885" y="1239"/>
                    <a:pt x="4520" y="1239"/>
                  </a:cubicBezTo>
                  <a:cubicBezTo>
                    <a:pt x="4132" y="1239"/>
                    <a:pt x="3721" y="1239"/>
                    <a:pt x="3311" y="1216"/>
                  </a:cubicBezTo>
                  <a:cubicBezTo>
                    <a:pt x="2512" y="1125"/>
                    <a:pt x="1667" y="965"/>
                    <a:pt x="1028" y="965"/>
                  </a:cubicBezTo>
                  <a:cubicBezTo>
                    <a:pt x="412" y="965"/>
                    <a:pt x="1" y="1102"/>
                    <a:pt x="1" y="1125"/>
                  </a:cubicBezTo>
                  <a:cubicBezTo>
                    <a:pt x="1" y="1139"/>
                    <a:pt x="37" y="1142"/>
                    <a:pt x="104" y="1142"/>
                  </a:cubicBezTo>
                  <a:cubicBezTo>
                    <a:pt x="175" y="1142"/>
                    <a:pt x="281" y="1138"/>
                    <a:pt x="415" y="1138"/>
                  </a:cubicBezTo>
                  <a:cubicBezTo>
                    <a:pt x="581" y="1138"/>
                    <a:pt x="789" y="1144"/>
                    <a:pt x="1028" y="1171"/>
                  </a:cubicBezTo>
                  <a:cubicBezTo>
                    <a:pt x="1644" y="1239"/>
                    <a:pt x="2443" y="1445"/>
                    <a:pt x="3265" y="1582"/>
                  </a:cubicBezTo>
                  <a:cubicBezTo>
                    <a:pt x="3699" y="1650"/>
                    <a:pt x="4109" y="1650"/>
                    <a:pt x="4497" y="1673"/>
                  </a:cubicBezTo>
                  <a:cubicBezTo>
                    <a:pt x="4885" y="1696"/>
                    <a:pt x="5251" y="1696"/>
                    <a:pt x="5570" y="1696"/>
                  </a:cubicBezTo>
                  <a:cubicBezTo>
                    <a:pt x="6209" y="1696"/>
                    <a:pt x="6620" y="1650"/>
                    <a:pt x="6620" y="1650"/>
                  </a:cubicBezTo>
                  <a:cubicBezTo>
                    <a:pt x="6620" y="1650"/>
                    <a:pt x="6734" y="1650"/>
                    <a:pt x="6917" y="1627"/>
                  </a:cubicBezTo>
                  <a:cubicBezTo>
                    <a:pt x="7100" y="1604"/>
                    <a:pt x="7351" y="1582"/>
                    <a:pt x="7670" y="1536"/>
                  </a:cubicBezTo>
                  <a:cubicBezTo>
                    <a:pt x="8286" y="1445"/>
                    <a:pt x="9108" y="1285"/>
                    <a:pt x="9930" y="1079"/>
                  </a:cubicBezTo>
                  <a:cubicBezTo>
                    <a:pt x="10752" y="897"/>
                    <a:pt x="11550" y="623"/>
                    <a:pt x="12121" y="418"/>
                  </a:cubicBezTo>
                  <a:cubicBezTo>
                    <a:pt x="12715" y="189"/>
                    <a:pt x="13103" y="29"/>
                    <a:pt x="13080" y="7"/>
                  </a:cubicBezTo>
                  <a:cubicBezTo>
                    <a:pt x="13078" y="2"/>
                    <a:pt x="13070" y="0"/>
                    <a:pt x="130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1"/>
            <p:cNvSpPr/>
            <p:nvPr/>
          </p:nvSpPr>
          <p:spPr>
            <a:xfrm>
              <a:off x="4346675" y="3558500"/>
              <a:ext cx="685350" cy="267100"/>
            </a:xfrm>
            <a:custGeom>
              <a:avLst/>
              <a:gdLst/>
              <a:ahLst/>
              <a:cxnLst/>
              <a:rect l="l" t="t" r="r" b="b"/>
              <a:pathLst>
                <a:path w="27414" h="10684" extrusionOk="0">
                  <a:moveTo>
                    <a:pt x="12463" y="1"/>
                  </a:moveTo>
                  <a:cubicBezTo>
                    <a:pt x="12394" y="1"/>
                    <a:pt x="12486" y="1370"/>
                    <a:pt x="12668" y="2717"/>
                  </a:cubicBezTo>
                  <a:cubicBezTo>
                    <a:pt x="12714" y="3082"/>
                    <a:pt x="12805" y="3402"/>
                    <a:pt x="12828" y="3676"/>
                  </a:cubicBezTo>
                  <a:cubicBezTo>
                    <a:pt x="12828" y="3767"/>
                    <a:pt x="12828" y="3835"/>
                    <a:pt x="12828" y="3904"/>
                  </a:cubicBezTo>
                  <a:cubicBezTo>
                    <a:pt x="12828" y="3972"/>
                    <a:pt x="12805" y="4041"/>
                    <a:pt x="12805" y="4087"/>
                  </a:cubicBezTo>
                  <a:cubicBezTo>
                    <a:pt x="12782" y="4224"/>
                    <a:pt x="12737" y="4292"/>
                    <a:pt x="12691" y="4406"/>
                  </a:cubicBezTo>
                  <a:cubicBezTo>
                    <a:pt x="12577" y="4589"/>
                    <a:pt x="12440" y="4794"/>
                    <a:pt x="12372" y="4931"/>
                  </a:cubicBezTo>
                  <a:cubicBezTo>
                    <a:pt x="12303" y="5091"/>
                    <a:pt x="12280" y="5205"/>
                    <a:pt x="12280" y="5205"/>
                  </a:cubicBezTo>
                  <a:cubicBezTo>
                    <a:pt x="12257" y="5228"/>
                    <a:pt x="12257" y="5342"/>
                    <a:pt x="12257" y="5525"/>
                  </a:cubicBezTo>
                  <a:cubicBezTo>
                    <a:pt x="12212" y="5525"/>
                    <a:pt x="12143" y="5525"/>
                    <a:pt x="12075" y="5547"/>
                  </a:cubicBezTo>
                  <a:cubicBezTo>
                    <a:pt x="11915" y="5570"/>
                    <a:pt x="11687" y="5616"/>
                    <a:pt x="11413" y="5639"/>
                  </a:cubicBezTo>
                  <a:cubicBezTo>
                    <a:pt x="11159" y="5665"/>
                    <a:pt x="10850" y="5676"/>
                    <a:pt x="10518" y="5676"/>
                  </a:cubicBezTo>
                  <a:cubicBezTo>
                    <a:pt x="10284" y="5676"/>
                    <a:pt x="10038" y="5671"/>
                    <a:pt x="9792" y="5662"/>
                  </a:cubicBezTo>
                  <a:cubicBezTo>
                    <a:pt x="9906" y="5525"/>
                    <a:pt x="9998" y="5410"/>
                    <a:pt x="10089" y="5319"/>
                  </a:cubicBezTo>
                  <a:cubicBezTo>
                    <a:pt x="10180" y="5228"/>
                    <a:pt x="10249" y="5159"/>
                    <a:pt x="10249" y="5159"/>
                  </a:cubicBezTo>
                  <a:cubicBezTo>
                    <a:pt x="10249" y="5159"/>
                    <a:pt x="10454" y="4840"/>
                    <a:pt x="10660" y="4497"/>
                  </a:cubicBezTo>
                  <a:cubicBezTo>
                    <a:pt x="10888" y="4178"/>
                    <a:pt x="11093" y="3835"/>
                    <a:pt x="11025" y="3790"/>
                  </a:cubicBezTo>
                  <a:cubicBezTo>
                    <a:pt x="11021" y="3786"/>
                    <a:pt x="11016" y="3784"/>
                    <a:pt x="11009" y="3784"/>
                  </a:cubicBezTo>
                  <a:cubicBezTo>
                    <a:pt x="10932" y="3784"/>
                    <a:pt x="10659" y="4017"/>
                    <a:pt x="10386" y="4269"/>
                  </a:cubicBezTo>
                  <a:cubicBezTo>
                    <a:pt x="10089" y="4543"/>
                    <a:pt x="9838" y="4817"/>
                    <a:pt x="9838" y="4817"/>
                  </a:cubicBezTo>
                  <a:cubicBezTo>
                    <a:pt x="9838" y="4817"/>
                    <a:pt x="9769" y="4908"/>
                    <a:pt x="9701" y="5045"/>
                  </a:cubicBezTo>
                  <a:cubicBezTo>
                    <a:pt x="9632" y="5159"/>
                    <a:pt x="9518" y="5342"/>
                    <a:pt x="9427" y="5502"/>
                  </a:cubicBezTo>
                  <a:cubicBezTo>
                    <a:pt x="9404" y="5547"/>
                    <a:pt x="9381" y="5593"/>
                    <a:pt x="9381" y="5639"/>
                  </a:cubicBezTo>
                  <a:cubicBezTo>
                    <a:pt x="8651" y="5570"/>
                    <a:pt x="7943" y="5502"/>
                    <a:pt x="7396" y="5479"/>
                  </a:cubicBezTo>
                  <a:cubicBezTo>
                    <a:pt x="6848" y="5456"/>
                    <a:pt x="6483" y="5433"/>
                    <a:pt x="6483" y="5433"/>
                  </a:cubicBezTo>
                  <a:cubicBezTo>
                    <a:pt x="6483" y="5433"/>
                    <a:pt x="6377" y="5437"/>
                    <a:pt x="6194" y="5437"/>
                  </a:cubicBezTo>
                  <a:cubicBezTo>
                    <a:pt x="5920" y="5437"/>
                    <a:pt x="5474" y="5429"/>
                    <a:pt x="4953" y="5388"/>
                  </a:cubicBezTo>
                  <a:cubicBezTo>
                    <a:pt x="5113" y="5365"/>
                    <a:pt x="5204" y="5296"/>
                    <a:pt x="5204" y="5273"/>
                  </a:cubicBezTo>
                  <a:cubicBezTo>
                    <a:pt x="5182" y="5228"/>
                    <a:pt x="5045" y="5251"/>
                    <a:pt x="4839" y="5205"/>
                  </a:cubicBezTo>
                  <a:cubicBezTo>
                    <a:pt x="4634" y="5205"/>
                    <a:pt x="4383" y="5091"/>
                    <a:pt x="4154" y="4954"/>
                  </a:cubicBezTo>
                  <a:cubicBezTo>
                    <a:pt x="3926" y="4817"/>
                    <a:pt x="3744" y="4612"/>
                    <a:pt x="3607" y="4475"/>
                  </a:cubicBezTo>
                  <a:cubicBezTo>
                    <a:pt x="3538" y="4383"/>
                    <a:pt x="3492" y="4338"/>
                    <a:pt x="3447" y="4292"/>
                  </a:cubicBezTo>
                  <a:cubicBezTo>
                    <a:pt x="3424" y="4246"/>
                    <a:pt x="3401" y="4201"/>
                    <a:pt x="3401" y="4201"/>
                  </a:cubicBezTo>
                  <a:cubicBezTo>
                    <a:pt x="3401" y="4201"/>
                    <a:pt x="3378" y="4178"/>
                    <a:pt x="3333" y="4132"/>
                  </a:cubicBezTo>
                  <a:cubicBezTo>
                    <a:pt x="3287" y="4087"/>
                    <a:pt x="3219" y="4041"/>
                    <a:pt x="3173" y="3950"/>
                  </a:cubicBezTo>
                  <a:cubicBezTo>
                    <a:pt x="3013" y="3790"/>
                    <a:pt x="2853" y="3562"/>
                    <a:pt x="2694" y="3333"/>
                  </a:cubicBezTo>
                  <a:cubicBezTo>
                    <a:pt x="2359" y="2887"/>
                    <a:pt x="2046" y="2420"/>
                    <a:pt x="1968" y="2420"/>
                  </a:cubicBezTo>
                  <a:cubicBezTo>
                    <a:pt x="1966" y="2420"/>
                    <a:pt x="1965" y="2420"/>
                    <a:pt x="1963" y="2420"/>
                  </a:cubicBezTo>
                  <a:cubicBezTo>
                    <a:pt x="1918" y="2466"/>
                    <a:pt x="2100" y="3014"/>
                    <a:pt x="2374" y="3539"/>
                  </a:cubicBezTo>
                  <a:cubicBezTo>
                    <a:pt x="2511" y="3790"/>
                    <a:pt x="2648" y="4064"/>
                    <a:pt x="2785" y="4246"/>
                  </a:cubicBezTo>
                  <a:cubicBezTo>
                    <a:pt x="2831" y="4338"/>
                    <a:pt x="2899" y="4406"/>
                    <a:pt x="2922" y="4475"/>
                  </a:cubicBezTo>
                  <a:cubicBezTo>
                    <a:pt x="2967" y="4520"/>
                    <a:pt x="2990" y="4543"/>
                    <a:pt x="2990" y="4543"/>
                  </a:cubicBezTo>
                  <a:cubicBezTo>
                    <a:pt x="2990" y="4543"/>
                    <a:pt x="3013" y="4589"/>
                    <a:pt x="3059" y="4634"/>
                  </a:cubicBezTo>
                  <a:cubicBezTo>
                    <a:pt x="3127" y="4680"/>
                    <a:pt x="3196" y="4748"/>
                    <a:pt x="3264" y="4817"/>
                  </a:cubicBezTo>
                  <a:cubicBezTo>
                    <a:pt x="3447" y="4977"/>
                    <a:pt x="3698" y="5159"/>
                    <a:pt x="3995" y="5273"/>
                  </a:cubicBezTo>
                  <a:cubicBezTo>
                    <a:pt x="4013" y="5292"/>
                    <a:pt x="4048" y="5311"/>
                    <a:pt x="4072" y="5317"/>
                  </a:cubicBezTo>
                  <a:lnTo>
                    <a:pt x="4072" y="5317"/>
                  </a:lnTo>
                  <a:cubicBezTo>
                    <a:pt x="3917" y="5295"/>
                    <a:pt x="3761" y="5273"/>
                    <a:pt x="3584" y="5251"/>
                  </a:cubicBezTo>
                  <a:cubicBezTo>
                    <a:pt x="2853" y="5159"/>
                    <a:pt x="2169" y="5000"/>
                    <a:pt x="1621" y="4863"/>
                  </a:cubicBezTo>
                  <a:cubicBezTo>
                    <a:pt x="1176" y="4747"/>
                    <a:pt x="862" y="4647"/>
                    <a:pt x="763" y="4647"/>
                  </a:cubicBezTo>
                  <a:cubicBezTo>
                    <a:pt x="745" y="4647"/>
                    <a:pt x="734" y="4650"/>
                    <a:pt x="731" y="4657"/>
                  </a:cubicBezTo>
                  <a:cubicBezTo>
                    <a:pt x="708" y="4680"/>
                    <a:pt x="1050" y="4863"/>
                    <a:pt x="1552" y="5068"/>
                  </a:cubicBezTo>
                  <a:cubicBezTo>
                    <a:pt x="2077" y="5251"/>
                    <a:pt x="2785" y="5479"/>
                    <a:pt x="3515" y="5616"/>
                  </a:cubicBezTo>
                  <a:cubicBezTo>
                    <a:pt x="3881" y="5707"/>
                    <a:pt x="4246" y="5753"/>
                    <a:pt x="4588" y="5798"/>
                  </a:cubicBezTo>
                  <a:cubicBezTo>
                    <a:pt x="4953" y="5844"/>
                    <a:pt x="5273" y="5890"/>
                    <a:pt x="5547" y="5913"/>
                  </a:cubicBezTo>
                  <a:cubicBezTo>
                    <a:pt x="5821" y="5935"/>
                    <a:pt x="6049" y="5935"/>
                    <a:pt x="6209" y="5958"/>
                  </a:cubicBezTo>
                  <a:lnTo>
                    <a:pt x="7396" y="5958"/>
                  </a:lnTo>
                  <a:cubicBezTo>
                    <a:pt x="7875" y="5958"/>
                    <a:pt x="8537" y="5981"/>
                    <a:pt x="9222" y="6004"/>
                  </a:cubicBezTo>
                  <a:cubicBezTo>
                    <a:pt x="9153" y="6141"/>
                    <a:pt x="9130" y="6255"/>
                    <a:pt x="9176" y="6278"/>
                  </a:cubicBezTo>
                  <a:cubicBezTo>
                    <a:pt x="9178" y="6279"/>
                    <a:pt x="9180" y="6280"/>
                    <a:pt x="9183" y="6280"/>
                  </a:cubicBezTo>
                  <a:cubicBezTo>
                    <a:pt x="9219" y="6280"/>
                    <a:pt x="9348" y="6152"/>
                    <a:pt x="9496" y="6004"/>
                  </a:cubicBezTo>
                  <a:cubicBezTo>
                    <a:pt x="10203" y="6004"/>
                    <a:pt x="10934" y="5958"/>
                    <a:pt x="11459" y="5844"/>
                  </a:cubicBezTo>
                  <a:cubicBezTo>
                    <a:pt x="11732" y="5798"/>
                    <a:pt x="11938" y="5707"/>
                    <a:pt x="12098" y="5639"/>
                  </a:cubicBezTo>
                  <a:cubicBezTo>
                    <a:pt x="12166" y="5616"/>
                    <a:pt x="12235" y="5593"/>
                    <a:pt x="12257" y="5570"/>
                  </a:cubicBezTo>
                  <a:cubicBezTo>
                    <a:pt x="12280" y="5730"/>
                    <a:pt x="12303" y="5935"/>
                    <a:pt x="12372" y="6164"/>
                  </a:cubicBezTo>
                  <a:cubicBezTo>
                    <a:pt x="12486" y="6689"/>
                    <a:pt x="12760" y="7305"/>
                    <a:pt x="12828" y="7944"/>
                  </a:cubicBezTo>
                  <a:cubicBezTo>
                    <a:pt x="12851" y="8264"/>
                    <a:pt x="12851" y="8606"/>
                    <a:pt x="12897" y="8948"/>
                  </a:cubicBezTo>
                  <a:cubicBezTo>
                    <a:pt x="12942" y="9268"/>
                    <a:pt x="13102" y="9610"/>
                    <a:pt x="13353" y="9770"/>
                  </a:cubicBezTo>
                  <a:cubicBezTo>
                    <a:pt x="13353" y="9793"/>
                    <a:pt x="13376" y="9793"/>
                    <a:pt x="13399" y="9816"/>
                  </a:cubicBezTo>
                  <a:cubicBezTo>
                    <a:pt x="13353" y="9861"/>
                    <a:pt x="13285" y="9907"/>
                    <a:pt x="13216" y="9930"/>
                  </a:cubicBezTo>
                  <a:cubicBezTo>
                    <a:pt x="13148" y="9953"/>
                    <a:pt x="13073" y="9958"/>
                    <a:pt x="12994" y="9958"/>
                  </a:cubicBezTo>
                  <a:cubicBezTo>
                    <a:pt x="12914" y="9958"/>
                    <a:pt x="12828" y="9953"/>
                    <a:pt x="12737" y="9953"/>
                  </a:cubicBezTo>
                  <a:cubicBezTo>
                    <a:pt x="12394" y="9930"/>
                    <a:pt x="12006" y="9770"/>
                    <a:pt x="11527" y="9724"/>
                  </a:cubicBezTo>
                  <a:cubicBezTo>
                    <a:pt x="11276" y="9702"/>
                    <a:pt x="11048" y="9679"/>
                    <a:pt x="10797" y="9656"/>
                  </a:cubicBezTo>
                  <a:cubicBezTo>
                    <a:pt x="10568" y="9633"/>
                    <a:pt x="10317" y="9633"/>
                    <a:pt x="10066" y="9633"/>
                  </a:cubicBezTo>
                  <a:cubicBezTo>
                    <a:pt x="9085" y="9633"/>
                    <a:pt x="8103" y="9702"/>
                    <a:pt x="7373" y="9747"/>
                  </a:cubicBezTo>
                  <a:cubicBezTo>
                    <a:pt x="7008" y="9770"/>
                    <a:pt x="6711" y="9770"/>
                    <a:pt x="6505" y="9770"/>
                  </a:cubicBezTo>
                  <a:lnTo>
                    <a:pt x="6186" y="9770"/>
                  </a:lnTo>
                  <a:cubicBezTo>
                    <a:pt x="6186" y="9770"/>
                    <a:pt x="5973" y="9780"/>
                    <a:pt x="5614" y="9780"/>
                  </a:cubicBezTo>
                  <a:cubicBezTo>
                    <a:pt x="5435" y="9780"/>
                    <a:pt x="5220" y="9778"/>
                    <a:pt x="4976" y="9770"/>
                  </a:cubicBezTo>
                  <a:cubicBezTo>
                    <a:pt x="4269" y="9702"/>
                    <a:pt x="3310" y="9633"/>
                    <a:pt x="2374" y="9382"/>
                  </a:cubicBezTo>
                  <a:cubicBezTo>
                    <a:pt x="1918" y="9245"/>
                    <a:pt x="1484" y="9085"/>
                    <a:pt x="1119" y="8834"/>
                  </a:cubicBezTo>
                  <a:cubicBezTo>
                    <a:pt x="753" y="8606"/>
                    <a:pt x="480" y="8286"/>
                    <a:pt x="343" y="7990"/>
                  </a:cubicBezTo>
                  <a:cubicBezTo>
                    <a:pt x="69" y="7351"/>
                    <a:pt x="183" y="6826"/>
                    <a:pt x="114" y="6826"/>
                  </a:cubicBezTo>
                  <a:cubicBezTo>
                    <a:pt x="92" y="6826"/>
                    <a:pt x="69" y="6940"/>
                    <a:pt x="46" y="7168"/>
                  </a:cubicBezTo>
                  <a:cubicBezTo>
                    <a:pt x="0" y="7373"/>
                    <a:pt x="23" y="7693"/>
                    <a:pt x="137" y="8058"/>
                  </a:cubicBezTo>
                  <a:cubicBezTo>
                    <a:pt x="297" y="8423"/>
                    <a:pt x="571" y="8789"/>
                    <a:pt x="959" y="9085"/>
                  </a:cubicBezTo>
                  <a:cubicBezTo>
                    <a:pt x="1347" y="9359"/>
                    <a:pt x="1803" y="9565"/>
                    <a:pt x="2283" y="9724"/>
                  </a:cubicBezTo>
                  <a:cubicBezTo>
                    <a:pt x="3219" y="10044"/>
                    <a:pt x="4200" y="10158"/>
                    <a:pt x="4930" y="10249"/>
                  </a:cubicBezTo>
                  <a:cubicBezTo>
                    <a:pt x="5382" y="10290"/>
                    <a:pt x="5744" y="10299"/>
                    <a:pt x="5961" y="10299"/>
                  </a:cubicBezTo>
                  <a:cubicBezTo>
                    <a:pt x="6106" y="10299"/>
                    <a:pt x="6186" y="10295"/>
                    <a:pt x="6186" y="10295"/>
                  </a:cubicBezTo>
                  <a:lnTo>
                    <a:pt x="6528" y="10295"/>
                  </a:lnTo>
                  <a:cubicBezTo>
                    <a:pt x="6734" y="10272"/>
                    <a:pt x="7053" y="10249"/>
                    <a:pt x="7418" y="10227"/>
                  </a:cubicBezTo>
                  <a:cubicBezTo>
                    <a:pt x="8149" y="10158"/>
                    <a:pt x="9108" y="10044"/>
                    <a:pt x="10066" y="9998"/>
                  </a:cubicBezTo>
                  <a:cubicBezTo>
                    <a:pt x="10317" y="9998"/>
                    <a:pt x="10568" y="9975"/>
                    <a:pt x="10797" y="9975"/>
                  </a:cubicBezTo>
                  <a:cubicBezTo>
                    <a:pt x="11025" y="9998"/>
                    <a:pt x="11253" y="9998"/>
                    <a:pt x="11481" y="9998"/>
                  </a:cubicBezTo>
                  <a:cubicBezTo>
                    <a:pt x="11915" y="10044"/>
                    <a:pt x="12349" y="10158"/>
                    <a:pt x="12737" y="10158"/>
                  </a:cubicBezTo>
                  <a:cubicBezTo>
                    <a:pt x="12919" y="10158"/>
                    <a:pt x="13102" y="10135"/>
                    <a:pt x="13262" y="10067"/>
                  </a:cubicBezTo>
                  <a:cubicBezTo>
                    <a:pt x="13376" y="10021"/>
                    <a:pt x="13467" y="9953"/>
                    <a:pt x="13513" y="9861"/>
                  </a:cubicBezTo>
                  <a:cubicBezTo>
                    <a:pt x="13673" y="9953"/>
                    <a:pt x="13832" y="9975"/>
                    <a:pt x="13946" y="9998"/>
                  </a:cubicBezTo>
                  <a:cubicBezTo>
                    <a:pt x="14000" y="10006"/>
                    <a:pt x="14045" y="10008"/>
                    <a:pt x="14083" y="10008"/>
                  </a:cubicBezTo>
                  <a:cubicBezTo>
                    <a:pt x="14157" y="10008"/>
                    <a:pt x="14198" y="9998"/>
                    <a:pt x="14198" y="9998"/>
                  </a:cubicBezTo>
                  <a:cubicBezTo>
                    <a:pt x="14198" y="9953"/>
                    <a:pt x="14083" y="9930"/>
                    <a:pt x="13901" y="9861"/>
                  </a:cubicBezTo>
                  <a:lnTo>
                    <a:pt x="13901" y="9861"/>
                  </a:lnTo>
                  <a:cubicBezTo>
                    <a:pt x="14083" y="9884"/>
                    <a:pt x="14312" y="9907"/>
                    <a:pt x="14586" y="9953"/>
                  </a:cubicBezTo>
                  <a:cubicBezTo>
                    <a:pt x="14745" y="9975"/>
                    <a:pt x="14928" y="9975"/>
                    <a:pt x="15133" y="9998"/>
                  </a:cubicBezTo>
                  <a:cubicBezTo>
                    <a:pt x="15316" y="10021"/>
                    <a:pt x="15499" y="10021"/>
                    <a:pt x="15704" y="10067"/>
                  </a:cubicBezTo>
                  <a:cubicBezTo>
                    <a:pt x="16092" y="10135"/>
                    <a:pt x="16503" y="10249"/>
                    <a:pt x="16937" y="10364"/>
                  </a:cubicBezTo>
                  <a:cubicBezTo>
                    <a:pt x="17781" y="10637"/>
                    <a:pt x="18717" y="10660"/>
                    <a:pt x="19356" y="10660"/>
                  </a:cubicBezTo>
                  <a:cubicBezTo>
                    <a:pt x="20018" y="10683"/>
                    <a:pt x="20452" y="10683"/>
                    <a:pt x="20452" y="10683"/>
                  </a:cubicBezTo>
                  <a:cubicBezTo>
                    <a:pt x="20452" y="10683"/>
                    <a:pt x="20908" y="10660"/>
                    <a:pt x="21570" y="10637"/>
                  </a:cubicBezTo>
                  <a:cubicBezTo>
                    <a:pt x="22209" y="10592"/>
                    <a:pt x="23122" y="10478"/>
                    <a:pt x="23967" y="10386"/>
                  </a:cubicBezTo>
                  <a:cubicBezTo>
                    <a:pt x="24834" y="10318"/>
                    <a:pt x="25724" y="10272"/>
                    <a:pt x="26386" y="10112"/>
                  </a:cubicBezTo>
                  <a:cubicBezTo>
                    <a:pt x="27048" y="9953"/>
                    <a:pt x="27413" y="9702"/>
                    <a:pt x="27413" y="9679"/>
                  </a:cubicBezTo>
                  <a:cubicBezTo>
                    <a:pt x="27411" y="9674"/>
                    <a:pt x="27405" y="9672"/>
                    <a:pt x="27396" y="9672"/>
                  </a:cubicBezTo>
                  <a:cubicBezTo>
                    <a:pt x="27308" y="9672"/>
                    <a:pt x="26917" y="9845"/>
                    <a:pt x="26341" y="9907"/>
                  </a:cubicBezTo>
                  <a:cubicBezTo>
                    <a:pt x="25702" y="10021"/>
                    <a:pt x="24834" y="9998"/>
                    <a:pt x="23944" y="10021"/>
                  </a:cubicBezTo>
                  <a:cubicBezTo>
                    <a:pt x="23054" y="10067"/>
                    <a:pt x="22209" y="10135"/>
                    <a:pt x="21547" y="10135"/>
                  </a:cubicBezTo>
                  <a:cubicBezTo>
                    <a:pt x="20885" y="10158"/>
                    <a:pt x="20452" y="10158"/>
                    <a:pt x="20452" y="10158"/>
                  </a:cubicBezTo>
                  <a:cubicBezTo>
                    <a:pt x="20452" y="10158"/>
                    <a:pt x="20018" y="10181"/>
                    <a:pt x="19356" y="10181"/>
                  </a:cubicBezTo>
                  <a:cubicBezTo>
                    <a:pt x="19191" y="10187"/>
                    <a:pt x="19014" y="10191"/>
                    <a:pt x="18829" y="10191"/>
                  </a:cubicBezTo>
                  <a:cubicBezTo>
                    <a:pt x="18273" y="10191"/>
                    <a:pt x="17644" y="10152"/>
                    <a:pt x="17028" y="9998"/>
                  </a:cubicBezTo>
                  <a:cubicBezTo>
                    <a:pt x="16594" y="9907"/>
                    <a:pt x="16161" y="9816"/>
                    <a:pt x="15727" y="9770"/>
                  </a:cubicBezTo>
                  <a:cubicBezTo>
                    <a:pt x="15521" y="9747"/>
                    <a:pt x="15316" y="9747"/>
                    <a:pt x="15133" y="9747"/>
                  </a:cubicBezTo>
                  <a:lnTo>
                    <a:pt x="14608" y="9747"/>
                  </a:lnTo>
                  <a:cubicBezTo>
                    <a:pt x="14467" y="9738"/>
                    <a:pt x="14337" y="9732"/>
                    <a:pt x="14220" y="9732"/>
                  </a:cubicBezTo>
                  <a:cubicBezTo>
                    <a:pt x="14055" y="9732"/>
                    <a:pt x="13916" y="9743"/>
                    <a:pt x="13810" y="9770"/>
                  </a:cubicBezTo>
                  <a:lnTo>
                    <a:pt x="13718" y="9770"/>
                  </a:lnTo>
                  <a:cubicBezTo>
                    <a:pt x="13673" y="9747"/>
                    <a:pt x="13627" y="9724"/>
                    <a:pt x="13581" y="9702"/>
                  </a:cubicBezTo>
                  <a:cubicBezTo>
                    <a:pt x="13604" y="9633"/>
                    <a:pt x="13604" y="9565"/>
                    <a:pt x="13604" y="9519"/>
                  </a:cubicBezTo>
                  <a:cubicBezTo>
                    <a:pt x="13581" y="9473"/>
                    <a:pt x="13581" y="9428"/>
                    <a:pt x="13581" y="9428"/>
                  </a:cubicBezTo>
                  <a:cubicBezTo>
                    <a:pt x="13558" y="9428"/>
                    <a:pt x="13558" y="9519"/>
                    <a:pt x="13513" y="9633"/>
                  </a:cubicBezTo>
                  <a:cubicBezTo>
                    <a:pt x="13490" y="9633"/>
                    <a:pt x="13490" y="9633"/>
                    <a:pt x="13467" y="9610"/>
                  </a:cubicBezTo>
                  <a:cubicBezTo>
                    <a:pt x="13307" y="9473"/>
                    <a:pt x="13216" y="9199"/>
                    <a:pt x="13193" y="8903"/>
                  </a:cubicBezTo>
                  <a:cubicBezTo>
                    <a:pt x="13170" y="8606"/>
                    <a:pt x="13193" y="8286"/>
                    <a:pt x="13193" y="7921"/>
                  </a:cubicBezTo>
                  <a:cubicBezTo>
                    <a:pt x="13193" y="7488"/>
                    <a:pt x="13079" y="7077"/>
                    <a:pt x="12988" y="6711"/>
                  </a:cubicBezTo>
                  <a:lnTo>
                    <a:pt x="12988" y="6711"/>
                  </a:lnTo>
                  <a:cubicBezTo>
                    <a:pt x="13056" y="6757"/>
                    <a:pt x="13125" y="6803"/>
                    <a:pt x="13216" y="6848"/>
                  </a:cubicBezTo>
                  <a:cubicBezTo>
                    <a:pt x="13581" y="7054"/>
                    <a:pt x="13992" y="7168"/>
                    <a:pt x="14289" y="7259"/>
                  </a:cubicBezTo>
                  <a:cubicBezTo>
                    <a:pt x="14608" y="7351"/>
                    <a:pt x="14814" y="7373"/>
                    <a:pt x="14814" y="7373"/>
                  </a:cubicBezTo>
                  <a:cubicBezTo>
                    <a:pt x="14814" y="7373"/>
                    <a:pt x="15019" y="7396"/>
                    <a:pt x="15316" y="7442"/>
                  </a:cubicBezTo>
                  <a:cubicBezTo>
                    <a:pt x="15636" y="7465"/>
                    <a:pt x="16046" y="7488"/>
                    <a:pt x="16457" y="7488"/>
                  </a:cubicBezTo>
                  <a:cubicBezTo>
                    <a:pt x="16758" y="7496"/>
                    <a:pt x="17059" y="7501"/>
                    <a:pt x="17319" y="7501"/>
                  </a:cubicBezTo>
                  <a:cubicBezTo>
                    <a:pt x="17770" y="7501"/>
                    <a:pt x="18101" y="7485"/>
                    <a:pt x="18101" y="7442"/>
                  </a:cubicBezTo>
                  <a:cubicBezTo>
                    <a:pt x="18124" y="7351"/>
                    <a:pt x="17302" y="7236"/>
                    <a:pt x="16480" y="7122"/>
                  </a:cubicBezTo>
                  <a:cubicBezTo>
                    <a:pt x="16092" y="7077"/>
                    <a:pt x="15681" y="7008"/>
                    <a:pt x="15384" y="6963"/>
                  </a:cubicBezTo>
                  <a:cubicBezTo>
                    <a:pt x="15088" y="6894"/>
                    <a:pt x="14905" y="6871"/>
                    <a:pt x="14905" y="6871"/>
                  </a:cubicBezTo>
                  <a:cubicBezTo>
                    <a:pt x="14905" y="6871"/>
                    <a:pt x="14700" y="6848"/>
                    <a:pt x="14403" y="6780"/>
                  </a:cubicBezTo>
                  <a:cubicBezTo>
                    <a:pt x="14106" y="6734"/>
                    <a:pt x="13718" y="6666"/>
                    <a:pt x="13376" y="6506"/>
                  </a:cubicBezTo>
                  <a:cubicBezTo>
                    <a:pt x="13170" y="6438"/>
                    <a:pt x="13011" y="6323"/>
                    <a:pt x="12874" y="6209"/>
                  </a:cubicBezTo>
                  <a:cubicBezTo>
                    <a:pt x="12851" y="6164"/>
                    <a:pt x="12851" y="6095"/>
                    <a:pt x="12828" y="6050"/>
                  </a:cubicBezTo>
                  <a:cubicBezTo>
                    <a:pt x="12740" y="5589"/>
                    <a:pt x="12779" y="5318"/>
                    <a:pt x="12782" y="5318"/>
                  </a:cubicBezTo>
                  <a:lnTo>
                    <a:pt x="12782" y="5318"/>
                  </a:lnTo>
                  <a:cubicBezTo>
                    <a:pt x="12782" y="5318"/>
                    <a:pt x="12782" y="5318"/>
                    <a:pt x="12782" y="5319"/>
                  </a:cubicBezTo>
                  <a:cubicBezTo>
                    <a:pt x="12782" y="5319"/>
                    <a:pt x="12805" y="5273"/>
                    <a:pt x="12851" y="5159"/>
                  </a:cubicBezTo>
                  <a:cubicBezTo>
                    <a:pt x="12897" y="5045"/>
                    <a:pt x="12988" y="4885"/>
                    <a:pt x="13125" y="4634"/>
                  </a:cubicBezTo>
                  <a:cubicBezTo>
                    <a:pt x="13125" y="4612"/>
                    <a:pt x="13125" y="4612"/>
                    <a:pt x="13125" y="4589"/>
                  </a:cubicBezTo>
                  <a:cubicBezTo>
                    <a:pt x="13148" y="4612"/>
                    <a:pt x="13170" y="4634"/>
                    <a:pt x="13193" y="4657"/>
                  </a:cubicBezTo>
                  <a:cubicBezTo>
                    <a:pt x="13285" y="4794"/>
                    <a:pt x="13444" y="4885"/>
                    <a:pt x="13604" y="4954"/>
                  </a:cubicBezTo>
                  <a:cubicBezTo>
                    <a:pt x="14061" y="5137"/>
                    <a:pt x="14639" y="5187"/>
                    <a:pt x="15251" y="5187"/>
                  </a:cubicBezTo>
                  <a:cubicBezTo>
                    <a:pt x="15557" y="5187"/>
                    <a:pt x="15871" y="5175"/>
                    <a:pt x="16183" y="5159"/>
                  </a:cubicBezTo>
                  <a:cubicBezTo>
                    <a:pt x="16412" y="5137"/>
                    <a:pt x="16640" y="5137"/>
                    <a:pt x="16868" y="5114"/>
                  </a:cubicBezTo>
                  <a:cubicBezTo>
                    <a:pt x="17051" y="5114"/>
                    <a:pt x="17302" y="5137"/>
                    <a:pt x="17507" y="5159"/>
                  </a:cubicBezTo>
                  <a:cubicBezTo>
                    <a:pt x="17918" y="5205"/>
                    <a:pt x="18306" y="5273"/>
                    <a:pt x="18648" y="5342"/>
                  </a:cubicBezTo>
                  <a:cubicBezTo>
                    <a:pt x="19333" y="5479"/>
                    <a:pt x="19813" y="5547"/>
                    <a:pt x="19813" y="5547"/>
                  </a:cubicBezTo>
                  <a:cubicBezTo>
                    <a:pt x="19813" y="5547"/>
                    <a:pt x="19927" y="5547"/>
                    <a:pt x="20132" y="5570"/>
                  </a:cubicBezTo>
                  <a:cubicBezTo>
                    <a:pt x="20223" y="5570"/>
                    <a:pt x="20360" y="5593"/>
                    <a:pt x="20497" y="5593"/>
                  </a:cubicBezTo>
                  <a:cubicBezTo>
                    <a:pt x="20657" y="5593"/>
                    <a:pt x="20817" y="5593"/>
                    <a:pt x="20999" y="5570"/>
                  </a:cubicBezTo>
                  <a:cubicBezTo>
                    <a:pt x="21684" y="5547"/>
                    <a:pt x="22620" y="5502"/>
                    <a:pt x="23556" y="5388"/>
                  </a:cubicBezTo>
                  <a:cubicBezTo>
                    <a:pt x="24492" y="5296"/>
                    <a:pt x="25405" y="5137"/>
                    <a:pt x="26090" y="4931"/>
                  </a:cubicBezTo>
                  <a:cubicBezTo>
                    <a:pt x="26409" y="4817"/>
                    <a:pt x="26683" y="4703"/>
                    <a:pt x="26866" y="4634"/>
                  </a:cubicBezTo>
                  <a:cubicBezTo>
                    <a:pt x="27071" y="4543"/>
                    <a:pt x="27162" y="4497"/>
                    <a:pt x="27162" y="4475"/>
                  </a:cubicBezTo>
                  <a:cubicBezTo>
                    <a:pt x="27156" y="4468"/>
                    <a:pt x="27144" y="4466"/>
                    <a:pt x="27125" y="4466"/>
                  </a:cubicBezTo>
                  <a:cubicBezTo>
                    <a:pt x="27073" y="4466"/>
                    <a:pt x="26976" y="4487"/>
                    <a:pt x="26843" y="4520"/>
                  </a:cubicBezTo>
                  <a:cubicBezTo>
                    <a:pt x="26637" y="4589"/>
                    <a:pt x="26363" y="4657"/>
                    <a:pt x="26021" y="4726"/>
                  </a:cubicBezTo>
                  <a:cubicBezTo>
                    <a:pt x="25359" y="4863"/>
                    <a:pt x="24446" y="4977"/>
                    <a:pt x="23533" y="5022"/>
                  </a:cubicBezTo>
                  <a:cubicBezTo>
                    <a:pt x="22597" y="5068"/>
                    <a:pt x="21684" y="5091"/>
                    <a:pt x="20977" y="5091"/>
                  </a:cubicBezTo>
                  <a:lnTo>
                    <a:pt x="20520" y="5091"/>
                  </a:lnTo>
                  <a:cubicBezTo>
                    <a:pt x="20383" y="5068"/>
                    <a:pt x="20269" y="5068"/>
                    <a:pt x="20178" y="5045"/>
                  </a:cubicBezTo>
                  <a:cubicBezTo>
                    <a:pt x="19972" y="5045"/>
                    <a:pt x="19858" y="5022"/>
                    <a:pt x="19858" y="5022"/>
                  </a:cubicBezTo>
                  <a:cubicBezTo>
                    <a:pt x="19858" y="5022"/>
                    <a:pt x="19721" y="5000"/>
                    <a:pt x="19493" y="4977"/>
                  </a:cubicBezTo>
                  <a:cubicBezTo>
                    <a:pt x="19447" y="4954"/>
                    <a:pt x="19379" y="4908"/>
                    <a:pt x="19333" y="4885"/>
                  </a:cubicBezTo>
                  <a:cubicBezTo>
                    <a:pt x="19196" y="4817"/>
                    <a:pt x="19037" y="4748"/>
                    <a:pt x="18900" y="4657"/>
                  </a:cubicBezTo>
                  <a:cubicBezTo>
                    <a:pt x="18626" y="4475"/>
                    <a:pt x="18352" y="4315"/>
                    <a:pt x="18146" y="4178"/>
                  </a:cubicBezTo>
                  <a:cubicBezTo>
                    <a:pt x="17941" y="4018"/>
                    <a:pt x="17804" y="3927"/>
                    <a:pt x="17804" y="3927"/>
                  </a:cubicBezTo>
                  <a:cubicBezTo>
                    <a:pt x="17804" y="3927"/>
                    <a:pt x="17667" y="3835"/>
                    <a:pt x="17462" y="3699"/>
                  </a:cubicBezTo>
                  <a:cubicBezTo>
                    <a:pt x="17256" y="3584"/>
                    <a:pt x="17005" y="3379"/>
                    <a:pt x="16731" y="3174"/>
                  </a:cubicBezTo>
                  <a:cubicBezTo>
                    <a:pt x="16617" y="3082"/>
                    <a:pt x="16503" y="2968"/>
                    <a:pt x="16366" y="2854"/>
                  </a:cubicBezTo>
                  <a:cubicBezTo>
                    <a:pt x="16252" y="2763"/>
                    <a:pt x="16138" y="2671"/>
                    <a:pt x="16069" y="2580"/>
                  </a:cubicBezTo>
                  <a:cubicBezTo>
                    <a:pt x="15923" y="2413"/>
                    <a:pt x="15796" y="2303"/>
                    <a:pt x="15758" y="2303"/>
                  </a:cubicBezTo>
                  <a:cubicBezTo>
                    <a:pt x="15754" y="2303"/>
                    <a:pt x="15752" y="2304"/>
                    <a:pt x="15750" y="2306"/>
                  </a:cubicBezTo>
                  <a:cubicBezTo>
                    <a:pt x="15704" y="2329"/>
                    <a:pt x="15772" y="2466"/>
                    <a:pt x="15909" y="2694"/>
                  </a:cubicBezTo>
                  <a:cubicBezTo>
                    <a:pt x="15978" y="2831"/>
                    <a:pt x="16069" y="2945"/>
                    <a:pt x="16161" y="3059"/>
                  </a:cubicBezTo>
                  <a:cubicBezTo>
                    <a:pt x="16275" y="3196"/>
                    <a:pt x="16366" y="3333"/>
                    <a:pt x="16480" y="3447"/>
                  </a:cubicBezTo>
                  <a:cubicBezTo>
                    <a:pt x="16731" y="3699"/>
                    <a:pt x="16982" y="3950"/>
                    <a:pt x="17188" y="4087"/>
                  </a:cubicBezTo>
                  <a:cubicBezTo>
                    <a:pt x="17393" y="4246"/>
                    <a:pt x="17507" y="4360"/>
                    <a:pt x="17507" y="4360"/>
                  </a:cubicBezTo>
                  <a:cubicBezTo>
                    <a:pt x="17507" y="4360"/>
                    <a:pt x="17667" y="4452"/>
                    <a:pt x="17895" y="4589"/>
                  </a:cubicBezTo>
                  <a:cubicBezTo>
                    <a:pt x="18009" y="4657"/>
                    <a:pt x="18169" y="4726"/>
                    <a:pt x="18329" y="4817"/>
                  </a:cubicBezTo>
                  <a:cubicBezTo>
                    <a:pt x="18078" y="4771"/>
                    <a:pt x="17827" y="4748"/>
                    <a:pt x="17530" y="4726"/>
                  </a:cubicBezTo>
                  <a:cubicBezTo>
                    <a:pt x="17302" y="4703"/>
                    <a:pt x="17096" y="4703"/>
                    <a:pt x="16845" y="4703"/>
                  </a:cubicBezTo>
                  <a:cubicBezTo>
                    <a:pt x="16617" y="4726"/>
                    <a:pt x="16389" y="4771"/>
                    <a:pt x="16161" y="4794"/>
                  </a:cubicBezTo>
                  <a:cubicBezTo>
                    <a:pt x="15667" y="4843"/>
                    <a:pt x="15167" y="4886"/>
                    <a:pt x="14711" y="4886"/>
                  </a:cubicBezTo>
                  <a:cubicBezTo>
                    <a:pt x="14323" y="4886"/>
                    <a:pt x="13966" y="4855"/>
                    <a:pt x="13673" y="4771"/>
                  </a:cubicBezTo>
                  <a:cubicBezTo>
                    <a:pt x="13444" y="4703"/>
                    <a:pt x="13285" y="4566"/>
                    <a:pt x="13193" y="4429"/>
                  </a:cubicBezTo>
                  <a:cubicBezTo>
                    <a:pt x="13239" y="4338"/>
                    <a:pt x="13262" y="4246"/>
                    <a:pt x="13262" y="4155"/>
                  </a:cubicBezTo>
                  <a:cubicBezTo>
                    <a:pt x="13285" y="3995"/>
                    <a:pt x="13262" y="3813"/>
                    <a:pt x="13262" y="3653"/>
                  </a:cubicBezTo>
                  <a:cubicBezTo>
                    <a:pt x="13216" y="3311"/>
                    <a:pt x="13102" y="2968"/>
                    <a:pt x="13033" y="2649"/>
                  </a:cubicBezTo>
                  <a:cubicBezTo>
                    <a:pt x="12760" y="1325"/>
                    <a:pt x="12531" y="1"/>
                    <a:pt x="124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1"/>
            <p:cNvSpPr/>
            <p:nvPr/>
          </p:nvSpPr>
          <p:spPr>
            <a:xfrm>
              <a:off x="4307300" y="3169650"/>
              <a:ext cx="113575" cy="502450"/>
            </a:xfrm>
            <a:custGeom>
              <a:avLst/>
              <a:gdLst/>
              <a:ahLst/>
              <a:cxnLst/>
              <a:rect l="l" t="t" r="r" b="b"/>
              <a:pathLst>
                <a:path w="4543" h="20098" extrusionOk="0">
                  <a:moveTo>
                    <a:pt x="3852" y="1"/>
                  </a:moveTo>
                  <a:cubicBezTo>
                    <a:pt x="3845" y="1"/>
                    <a:pt x="3835" y="11"/>
                    <a:pt x="3835" y="11"/>
                  </a:cubicBezTo>
                  <a:lnTo>
                    <a:pt x="3675" y="11"/>
                  </a:lnTo>
                  <a:cubicBezTo>
                    <a:pt x="3447" y="34"/>
                    <a:pt x="3356" y="56"/>
                    <a:pt x="3219" y="102"/>
                  </a:cubicBezTo>
                  <a:cubicBezTo>
                    <a:pt x="2739" y="216"/>
                    <a:pt x="2328" y="399"/>
                    <a:pt x="1963" y="581"/>
                  </a:cubicBezTo>
                  <a:cubicBezTo>
                    <a:pt x="1278" y="924"/>
                    <a:pt x="799" y="1129"/>
                    <a:pt x="822" y="1175"/>
                  </a:cubicBezTo>
                  <a:cubicBezTo>
                    <a:pt x="822" y="1176"/>
                    <a:pt x="824" y="1177"/>
                    <a:pt x="828" y="1177"/>
                  </a:cubicBezTo>
                  <a:cubicBezTo>
                    <a:pt x="886" y="1177"/>
                    <a:pt x="1370" y="1021"/>
                    <a:pt x="2055" y="764"/>
                  </a:cubicBezTo>
                  <a:cubicBezTo>
                    <a:pt x="2397" y="627"/>
                    <a:pt x="2831" y="467"/>
                    <a:pt x="3287" y="376"/>
                  </a:cubicBezTo>
                  <a:cubicBezTo>
                    <a:pt x="3401" y="353"/>
                    <a:pt x="3538" y="353"/>
                    <a:pt x="3561" y="353"/>
                  </a:cubicBezTo>
                  <a:cubicBezTo>
                    <a:pt x="3572" y="353"/>
                    <a:pt x="3584" y="348"/>
                    <a:pt x="3592" y="348"/>
                  </a:cubicBezTo>
                  <a:cubicBezTo>
                    <a:pt x="3601" y="348"/>
                    <a:pt x="3607" y="353"/>
                    <a:pt x="3607" y="376"/>
                  </a:cubicBezTo>
                  <a:lnTo>
                    <a:pt x="3629" y="467"/>
                  </a:lnTo>
                  <a:cubicBezTo>
                    <a:pt x="3675" y="718"/>
                    <a:pt x="3698" y="969"/>
                    <a:pt x="3744" y="1221"/>
                  </a:cubicBezTo>
                  <a:cubicBezTo>
                    <a:pt x="3903" y="2225"/>
                    <a:pt x="3972" y="3252"/>
                    <a:pt x="3995" y="4028"/>
                  </a:cubicBezTo>
                  <a:cubicBezTo>
                    <a:pt x="4040" y="4781"/>
                    <a:pt x="4018" y="5306"/>
                    <a:pt x="4018" y="5306"/>
                  </a:cubicBezTo>
                  <a:cubicBezTo>
                    <a:pt x="4018" y="5306"/>
                    <a:pt x="4018" y="5808"/>
                    <a:pt x="3972" y="6562"/>
                  </a:cubicBezTo>
                  <a:cubicBezTo>
                    <a:pt x="3903" y="7315"/>
                    <a:pt x="3766" y="8342"/>
                    <a:pt x="3333" y="9255"/>
                  </a:cubicBezTo>
                  <a:cubicBezTo>
                    <a:pt x="3127" y="9689"/>
                    <a:pt x="2808" y="10100"/>
                    <a:pt x="2443" y="10351"/>
                  </a:cubicBezTo>
                  <a:cubicBezTo>
                    <a:pt x="2077" y="10647"/>
                    <a:pt x="1667" y="10762"/>
                    <a:pt x="1278" y="10830"/>
                  </a:cubicBezTo>
                  <a:lnTo>
                    <a:pt x="1187" y="10830"/>
                  </a:lnTo>
                  <a:cubicBezTo>
                    <a:pt x="1119" y="10351"/>
                    <a:pt x="1050" y="9826"/>
                    <a:pt x="959" y="9278"/>
                  </a:cubicBezTo>
                  <a:cubicBezTo>
                    <a:pt x="731" y="7498"/>
                    <a:pt x="662" y="5694"/>
                    <a:pt x="571" y="5694"/>
                  </a:cubicBezTo>
                  <a:cubicBezTo>
                    <a:pt x="525" y="5694"/>
                    <a:pt x="502" y="6151"/>
                    <a:pt x="502" y="6836"/>
                  </a:cubicBezTo>
                  <a:cubicBezTo>
                    <a:pt x="480" y="7520"/>
                    <a:pt x="548" y="8411"/>
                    <a:pt x="594" y="9324"/>
                  </a:cubicBezTo>
                  <a:cubicBezTo>
                    <a:pt x="639" y="9849"/>
                    <a:pt x="685" y="10374"/>
                    <a:pt x="753" y="10853"/>
                  </a:cubicBezTo>
                  <a:cubicBezTo>
                    <a:pt x="685" y="10856"/>
                    <a:pt x="620" y="10858"/>
                    <a:pt x="560" y="10858"/>
                  </a:cubicBezTo>
                  <a:cubicBezTo>
                    <a:pt x="325" y="10858"/>
                    <a:pt x="156" y="10837"/>
                    <a:pt x="68" y="10837"/>
                  </a:cubicBezTo>
                  <a:cubicBezTo>
                    <a:pt x="29" y="10837"/>
                    <a:pt x="6" y="10841"/>
                    <a:pt x="0" y="10853"/>
                  </a:cubicBezTo>
                  <a:cubicBezTo>
                    <a:pt x="0" y="10853"/>
                    <a:pt x="137" y="10898"/>
                    <a:pt x="365" y="10944"/>
                  </a:cubicBezTo>
                  <a:cubicBezTo>
                    <a:pt x="457" y="10990"/>
                    <a:pt x="594" y="11013"/>
                    <a:pt x="776" y="11013"/>
                  </a:cubicBezTo>
                  <a:cubicBezTo>
                    <a:pt x="799" y="11309"/>
                    <a:pt x="822" y="11560"/>
                    <a:pt x="868" y="11811"/>
                  </a:cubicBezTo>
                  <a:cubicBezTo>
                    <a:pt x="959" y="12473"/>
                    <a:pt x="1005" y="12930"/>
                    <a:pt x="1005" y="12930"/>
                  </a:cubicBezTo>
                  <a:cubicBezTo>
                    <a:pt x="1005" y="12930"/>
                    <a:pt x="1073" y="13386"/>
                    <a:pt x="1164" y="14048"/>
                  </a:cubicBezTo>
                  <a:cubicBezTo>
                    <a:pt x="1301" y="14710"/>
                    <a:pt x="1347" y="15600"/>
                    <a:pt x="1438" y="16514"/>
                  </a:cubicBezTo>
                  <a:cubicBezTo>
                    <a:pt x="1552" y="17449"/>
                    <a:pt x="1781" y="18317"/>
                    <a:pt x="1940" y="18979"/>
                  </a:cubicBezTo>
                  <a:cubicBezTo>
                    <a:pt x="2077" y="19641"/>
                    <a:pt x="2146" y="20097"/>
                    <a:pt x="2191" y="20097"/>
                  </a:cubicBezTo>
                  <a:cubicBezTo>
                    <a:pt x="2214" y="20097"/>
                    <a:pt x="2214" y="19618"/>
                    <a:pt x="2146" y="18956"/>
                  </a:cubicBezTo>
                  <a:cubicBezTo>
                    <a:pt x="2055" y="18271"/>
                    <a:pt x="1872" y="17381"/>
                    <a:pt x="1826" y="16491"/>
                  </a:cubicBezTo>
                  <a:cubicBezTo>
                    <a:pt x="1758" y="15578"/>
                    <a:pt x="1735" y="14665"/>
                    <a:pt x="1644" y="13980"/>
                  </a:cubicBezTo>
                  <a:cubicBezTo>
                    <a:pt x="1575" y="13318"/>
                    <a:pt x="1530" y="12861"/>
                    <a:pt x="1530" y="12861"/>
                  </a:cubicBezTo>
                  <a:cubicBezTo>
                    <a:pt x="1530" y="12861"/>
                    <a:pt x="1461" y="12405"/>
                    <a:pt x="1347" y="11743"/>
                  </a:cubicBezTo>
                  <a:cubicBezTo>
                    <a:pt x="1301" y="11515"/>
                    <a:pt x="1256" y="11287"/>
                    <a:pt x="1233" y="11035"/>
                  </a:cubicBezTo>
                  <a:lnTo>
                    <a:pt x="1301" y="11035"/>
                  </a:lnTo>
                  <a:cubicBezTo>
                    <a:pt x="1712" y="11013"/>
                    <a:pt x="2191" y="10898"/>
                    <a:pt x="2602" y="10602"/>
                  </a:cubicBezTo>
                  <a:cubicBezTo>
                    <a:pt x="3036" y="10328"/>
                    <a:pt x="3401" y="9894"/>
                    <a:pt x="3675" y="9415"/>
                  </a:cubicBezTo>
                  <a:cubicBezTo>
                    <a:pt x="4177" y="8456"/>
                    <a:pt x="4360" y="7406"/>
                    <a:pt x="4451" y="6607"/>
                  </a:cubicBezTo>
                  <a:cubicBezTo>
                    <a:pt x="4542" y="5831"/>
                    <a:pt x="4542" y="5306"/>
                    <a:pt x="4542" y="5306"/>
                  </a:cubicBezTo>
                  <a:cubicBezTo>
                    <a:pt x="4542" y="5306"/>
                    <a:pt x="4542" y="4781"/>
                    <a:pt x="4497" y="4005"/>
                  </a:cubicBezTo>
                  <a:cubicBezTo>
                    <a:pt x="4428" y="3206"/>
                    <a:pt x="4314" y="2179"/>
                    <a:pt x="4109" y="1152"/>
                  </a:cubicBezTo>
                  <a:cubicBezTo>
                    <a:pt x="4063" y="901"/>
                    <a:pt x="4018" y="650"/>
                    <a:pt x="3949" y="399"/>
                  </a:cubicBezTo>
                  <a:lnTo>
                    <a:pt x="3881" y="125"/>
                  </a:lnTo>
                  <a:lnTo>
                    <a:pt x="3881" y="34"/>
                  </a:lnTo>
                  <a:lnTo>
                    <a:pt x="3858" y="11"/>
                  </a:lnTo>
                  <a:cubicBezTo>
                    <a:pt x="3858" y="3"/>
                    <a:pt x="3855" y="1"/>
                    <a:pt x="38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1"/>
            <p:cNvSpPr/>
            <p:nvPr/>
          </p:nvSpPr>
          <p:spPr>
            <a:xfrm>
              <a:off x="4359225" y="3679475"/>
              <a:ext cx="78775" cy="55200"/>
            </a:xfrm>
            <a:custGeom>
              <a:avLst/>
              <a:gdLst/>
              <a:ahLst/>
              <a:cxnLst/>
              <a:rect l="l" t="t" r="r" b="b"/>
              <a:pathLst>
                <a:path w="3151" h="2208" extrusionOk="0">
                  <a:moveTo>
                    <a:pt x="46" y="1"/>
                  </a:moveTo>
                  <a:cubicBezTo>
                    <a:pt x="0" y="1"/>
                    <a:pt x="0" y="138"/>
                    <a:pt x="46" y="343"/>
                  </a:cubicBezTo>
                  <a:cubicBezTo>
                    <a:pt x="69" y="549"/>
                    <a:pt x="183" y="800"/>
                    <a:pt x="320" y="1028"/>
                  </a:cubicBezTo>
                  <a:cubicBezTo>
                    <a:pt x="480" y="1256"/>
                    <a:pt x="662" y="1439"/>
                    <a:pt x="822" y="1576"/>
                  </a:cubicBezTo>
                  <a:cubicBezTo>
                    <a:pt x="982" y="1713"/>
                    <a:pt x="1096" y="1804"/>
                    <a:pt x="1096" y="1804"/>
                  </a:cubicBezTo>
                  <a:cubicBezTo>
                    <a:pt x="1096" y="1804"/>
                    <a:pt x="1575" y="2055"/>
                    <a:pt x="2100" y="2146"/>
                  </a:cubicBezTo>
                  <a:cubicBezTo>
                    <a:pt x="2304" y="2191"/>
                    <a:pt x="2507" y="2207"/>
                    <a:pt x="2680" y="2207"/>
                  </a:cubicBezTo>
                  <a:cubicBezTo>
                    <a:pt x="2953" y="2207"/>
                    <a:pt x="3150" y="2165"/>
                    <a:pt x="3150" y="2124"/>
                  </a:cubicBezTo>
                  <a:cubicBezTo>
                    <a:pt x="3150" y="2032"/>
                    <a:pt x="2648" y="1987"/>
                    <a:pt x="2192" y="1804"/>
                  </a:cubicBezTo>
                  <a:cubicBezTo>
                    <a:pt x="1735" y="1621"/>
                    <a:pt x="1370" y="1347"/>
                    <a:pt x="1370" y="1347"/>
                  </a:cubicBezTo>
                  <a:cubicBezTo>
                    <a:pt x="1370" y="1347"/>
                    <a:pt x="1256" y="1302"/>
                    <a:pt x="1119" y="1211"/>
                  </a:cubicBezTo>
                  <a:cubicBezTo>
                    <a:pt x="959" y="1096"/>
                    <a:pt x="776" y="959"/>
                    <a:pt x="617" y="800"/>
                  </a:cubicBezTo>
                  <a:cubicBezTo>
                    <a:pt x="457" y="617"/>
                    <a:pt x="320" y="434"/>
                    <a:pt x="229" y="275"/>
                  </a:cubicBezTo>
                  <a:cubicBezTo>
                    <a:pt x="137" y="115"/>
                    <a:pt x="92" y="1"/>
                    <a:pt x="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1"/>
            <p:cNvSpPr/>
            <p:nvPr/>
          </p:nvSpPr>
          <p:spPr>
            <a:xfrm>
              <a:off x="4336975" y="3677625"/>
              <a:ext cx="111850" cy="94375"/>
            </a:xfrm>
            <a:custGeom>
              <a:avLst/>
              <a:gdLst/>
              <a:ahLst/>
              <a:cxnLst/>
              <a:rect l="l" t="t" r="r" b="b"/>
              <a:pathLst>
                <a:path w="4474" h="3775" extrusionOk="0">
                  <a:moveTo>
                    <a:pt x="852" y="1"/>
                  </a:moveTo>
                  <a:cubicBezTo>
                    <a:pt x="796" y="1"/>
                    <a:pt x="600" y="57"/>
                    <a:pt x="388" y="212"/>
                  </a:cubicBezTo>
                  <a:cubicBezTo>
                    <a:pt x="251" y="303"/>
                    <a:pt x="91" y="486"/>
                    <a:pt x="46" y="714"/>
                  </a:cubicBezTo>
                  <a:cubicBezTo>
                    <a:pt x="0" y="965"/>
                    <a:pt x="69" y="1193"/>
                    <a:pt x="183" y="1399"/>
                  </a:cubicBezTo>
                  <a:cubicBezTo>
                    <a:pt x="388" y="1810"/>
                    <a:pt x="708" y="2106"/>
                    <a:pt x="936" y="2312"/>
                  </a:cubicBezTo>
                  <a:cubicBezTo>
                    <a:pt x="1187" y="2517"/>
                    <a:pt x="1347" y="2654"/>
                    <a:pt x="1347" y="2654"/>
                  </a:cubicBezTo>
                  <a:cubicBezTo>
                    <a:pt x="1347" y="2654"/>
                    <a:pt x="1529" y="2768"/>
                    <a:pt x="1803" y="2905"/>
                  </a:cubicBezTo>
                  <a:cubicBezTo>
                    <a:pt x="2077" y="3065"/>
                    <a:pt x="2465" y="3248"/>
                    <a:pt x="2853" y="3407"/>
                  </a:cubicBezTo>
                  <a:cubicBezTo>
                    <a:pt x="3241" y="3567"/>
                    <a:pt x="3629" y="3681"/>
                    <a:pt x="3949" y="3750"/>
                  </a:cubicBezTo>
                  <a:cubicBezTo>
                    <a:pt x="4062" y="3767"/>
                    <a:pt x="4166" y="3775"/>
                    <a:pt x="4250" y="3775"/>
                  </a:cubicBezTo>
                  <a:cubicBezTo>
                    <a:pt x="4387" y="3775"/>
                    <a:pt x="4474" y="3755"/>
                    <a:pt x="4474" y="3727"/>
                  </a:cubicBezTo>
                  <a:cubicBezTo>
                    <a:pt x="4474" y="3704"/>
                    <a:pt x="4269" y="3658"/>
                    <a:pt x="3995" y="3544"/>
                  </a:cubicBezTo>
                  <a:cubicBezTo>
                    <a:pt x="3721" y="3430"/>
                    <a:pt x="3355" y="3248"/>
                    <a:pt x="3013" y="3065"/>
                  </a:cubicBezTo>
                  <a:cubicBezTo>
                    <a:pt x="2648" y="2882"/>
                    <a:pt x="2306" y="2677"/>
                    <a:pt x="2054" y="2494"/>
                  </a:cubicBezTo>
                  <a:cubicBezTo>
                    <a:pt x="1803" y="2334"/>
                    <a:pt x="1644" y="2220"/>
                    <a:pt x="1644" y="2220"/>
                  </a:cubicBezTo>
                  <a:cubicBezTo>
                    <a:pt x="1644" y="2220"/>
                    <a:pt x="1484" y="2106"/>
                    <a:pt x="1256" y="1946"/>
                  </a:cubicBezTo>
                  <a:cubicBezTo>
                    <a:pt x="1027" y="1764"/>
                    <a:pt x="708" y="1513"/>
                    <a:pt x="502" y="1216"/>
                  </a:cubicBezTo>
                  <a:cubicBezTo>
                    <a:pt x="411" y="1079"/>
                    <a:pt x="343" y="919"/>
                    <a:pt x="343" y="760"/>
                  </a:cubicBezTo>
                  <a:cubicBezTo>
                    <a:pt x="343" y="623"/>
                    <a:pt x="411" y="463"/>
                    <a:pt x="525" y="372"/>
                  </a:cubicBezTo>
                  <a:cubicBezTo>
                    <a:pt x="708" y="166"/>
                    <a:pt x="890" y="52"/>
                    <a:pt x="868" y="6"/>
                  </a:cubicBezTo>
                  <a:cubicBezTo>
                    <a:pt x="868" y="3"/>
                    <a:pt x="862" y="1"/>
                    <a:pt x="8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1"/>
            <p:cNvSpPr/>
            <p:nvPr/>
          </p:nvSpPr>
          <p:spPr>
            <a:xfrm>
              <a:off x="4468775" y="3728875"/>
              <a:ext cx="191200" cy="29950"/>
            </a:xfrm>
            <a:custGeom>
              <a:avLst/>
              <a:gdLst/>
              <a:ahLst/>
              <a:cxnLst/>
              <a:rect l="l" t="t" r="r" b="b"/>
              <a:pathLst>
                <a:path w="7648" h="1198" extrusionOk="0">
                  <a:moveTo>
                    <a:pt x="7608" y="0"/>
                  </a:moveTo>
                  <a:cubicBezTo>
                    <a:pt x="7549" y="0"/>
                    <a:pt x="7339" y="93"/>
                    <a:pt x="7031" y="170"/>
                  </a:cubicBezTo>
                  <a:cubicBezTo>
                    <a:pt x="6689" y="284"/>
                    <a:pt x="6232" y="399"/>
                    <a:pt x="5753" y="467"/>
                  </a:cubicBezTo>
                  <a:cubicBezTo>
                    <a:pt x="5273" y="558"/>
                    <a:pt x="4794" y="604"/>
                    <a:pt x="4429" y="627"/>
                  </a:cubicBezTo>
                  <a:cubicBezTo>
                    <a:pt x="4064" y="650"/>
                    <a:pt x="3835" y="673"/>
                    <a:pt x="3835" y="673"/>
                  </a:cubicBezTo>
                  <a:cubicBezTo>
                    <a:pt x="3835" y="673"/>
                    <a:pt x="3584" y="695"/>
                    <a:pt x="3242" y="718"/>
                  </a:cubicBezTo>
                  <a:cubicBezTo>
                    <a:pt x="2999" y="718"/>
                    <a:pt x="2704" y="728"/>
                    <a:pt x="2393" y="728"/>
                  </a:cubicBezTo>
                  <a:cubicBezTo>
                    <a:pt x="2238" y="728"/>
                    <a:pt x="2078" y="726"/>
                    <a:pt x="1918" y="718"/>
                  </a:cubicBezTo>
                  <a:cubicBezTo>
                    <a:pt x="1439" y="673"/>
                    <a:pt x="959" y="627"/>
                    <a:pt x="617" y="558"/>
                  </a:cubicBezTo>
                  <a:cubicBezTo>
                    <a:pt x="320" y="503"/>
                    <a:pt x="114" y="432"/>
                    <a:pt x="35" y="432"/>
                  </a:cubicBezTo>
                  <a:cubicBezTo>
                    <a:pt x="17" y="432"/>
                    <a:pt x="5" y="436"/>
                    <a:pt x="1" y="444"/>
                  </a:cubicBezTo>
                  <a:cubicBezTo>
                    <a:pt x="1" y="467"/>
                    <a:pt x="206" y="627"/>
                    <a:pt x="549" y="741"/>
                  </a:cubicBezTo>
                  <a:cubicBezTo>
                    <a:pt x="891" y="901"/>
                    <a:pt x="1393" y="1015"/>
                    <a:pt x="1872" y="1083"/>
                  </a:cubicBezTo>
                  <a:cubicBezTo>
                    <a:pt x="2375" y="1152"/>
                    <a:pt x="2877" y="1175"/>
                    <a:pt x="3242" y="1198"/>
                  </a:cubicBezTo>
                  <a:lnTo>
                    <a:pt x="3858" y="1198"/>
                  </a:lnTo>
                  <a:cubicBezTo>
                    <a:pt x="3858" y="1198"/>
                    <a:pt x="4109" y="1152"/>
                    <a:pt x="4497" y="1106"/>
                  </a:cubicBezTo>
                  <a:cubicBezTo>
                    <a:pt x="4863" y="1061"/>
                    <a:pt x="5342" y="969"/>
                    <a:pt x="5821" y="832"/>
                  </a:cubicBezTo>
                  <a:cubicBezTo>
                    <a:pt x="6301" y="695"/>
                    <a:pt x="6780" y="536"/>
                    <a:pt x="7122" y="353"/>
                  </a:cubicBezTo>
                  <a:cubicBezTo>
                    <a:pt x="7442" y="193"/>
                    <a:pt x="7647" y="33"/>
                    <a:pt x="7624" y="11"/>
                  </a:cubicBezTo>
                  <a:cubicBezTo>
                    <a:pt x="7624" y="3"/>
                    <a:pt x="7619" y="0"/>
                    <a:pt x="7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1"/>
            <p:cNvSpPr/>
            <p:nvPr/>
          </p:nvSpPr>
          <p:spPr>
            <a:xfrm>
              <a:off x="4570925" y="3755200"/>
              <a:ext cx="82200" cy="22050"/>
            </a:xfrm>
            <a:custGeom>
              <a:avLst/>
              <a:gdLst/>
              <a:ahLst/>
              <a:cxnLst/>
              <a:rect l="l" t="t" r="r" b="b"/>
              <a:pathLst>
                <a:path w="3288" h="882" extrusionOk="0">
                  <a:moveTo>
                    <a:pt x="3216" y="0"/>
                  </a:moveTo>
                  <a:cubicBezTo>
                    <a:pt x="3117" y="0"/>
                    <a:pt x="2789" y="154"/>
                    <a:pt x="2443" y="236"/>
                  </a:cubicBezTo>
                  <a:cubicBezTo>
                    <a:pt x="2032" y="304"/>
                    <a:pt x="1644" y="350"/>
                    <a:pt x="1644" y="350"/>
                  </a:cubicBezTo>
                  <a:cubicBezTo>
                    <a:pt x="1644" y="350"/>
                    <a:pt x="1233" y="418"/>
                    <a:pt x="822" y="510"/>
                  </a:cubicBezTo>
                  <a:cubicBezTo>
                    <a:pt x="411" y="578"/>
                    <a:pt x="1" y="692"/>
                    <a:pt x="23" y="761"/>
                  </a:cubicBezTo>
                  <a:cubicBezTo>
                    <a:pt x="23" y="829"/>
                    <a:pt x="434" y="852"/>
                    <a:pt x="868" y="875"/>
                  </a:cubicBezTo>
                  <a:cubicBezTo>
                    <a:pt x="950" y="879"/>
                    <a:pt x="1033" y="881"/>
                    <a:pt x="1114" y="881"/>
                  </a:cubicBezTo>
                  <a:cubicBezTo>
                    <a:pt x="1435" y="881"/>
                    <a:pt x="1712" y="852"/>
                    <a:pt x="1712" y="852"/>
                  </a:cubicBezTo>
                  <a:cubicBezTo>
                    <a:pt x="1712" y="852"/>
                    <a:pt x="2146" y="761"/>
                    <a:pt x="2557" y="578"/>
                  </a:cubicBezTo>
                  <a:cubicBezTo>
                    <a:pt x="2968" y="373"/>
                    <a:pt x="3287" y="76"/>
                    <a:pt x="3242" y="8"/>
                  </a:cubicBezTo>
                  <a:cubicBezTo>
                    <a:pt x="3237" y="3"/>
                    <a:pt x="3228" y="0"/>
                    <a:pt x="32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1"/>
            <p:cNvSpPr/>
            <p:nvPr/>
          </p:nvSpPr>
          <p:spPr>
            <a:xfrm>
              <a:off x="4944125" y="3603500"/>
              <a:ext cx="67350" cy="77925"/>
            </a:xfrm>
            <a:custGeom>
              <a:avLst/>
              <a:gdLst/>
              <a:ahLst/>
              <a:cxnLst/>
              <a:rect l="l" t="t" r="r" b="b"/>
              <a:pathLst>
                <a:path w="2694" h="3117" extrusionOk="0">
                  <a:moveTo>
                    <a:pt x="2636" y="1"/>
                  </a:moveTo>
                  <a:cubicBezTo>
                    <a:pt x="2548" y="1"/>
                    <a:pt x="2246" y="412"/>
                    <a:pt x="1963" y="803"/>
                  </a:cubicBezTo>
                  <a:cubicBezTo>
                    <a:pt x="1667" y="1237"/>
                    <a:pt x="1370" y="1625"/>
                    <a:pt x="1370" y="1625"/>
                  </a:cubicBezTo>
                  <a:cubicBezTo>
                    <a:pt x="1370" y="1625"/>
                    <a:pt x="1096" y="2035"/>
                    <a:pt x="776" y="2401"/>
                  </a:cubicBezTo>
                  <a:cubicBezTo>
                    <a:pt x="434" y="2766"/>
                    <a:pt x="0" y="3040"/>
                    <a:pt x="23" y="3108"/>
                  </a:cubicBezTo>
                  <a:cubicBezTo>
                    <a:pt x="26" y="3114"/>
                    <a:pt x="37" y="3117"/>
                    <a:pt x="54" y="3117"/>
                  </a:cubicBezTo>
                  <a:cubicBezTo>
                    <a:pt x="175" y="3117"/>
                    <a:pt x="628" y="2975"/>
                    <a:pt x="1027" y="2675"/>
                  </a:cubicBezTo>
                  <a:cubicBezTo>
                    <a:pt x="1461" y="2355"/>
                    <a:pt x="1781" y="1921"/>
                    <a:pt x="1781" y="1921"/>
                  </a:cubicBezTo>
                  <a:cubicBezTo>
                    <a:pt x="1781" y="1921"/>
                    <a:pt x="2077" y="1465"/>
                    <a:pt x="2283" y="986"/>
                  </a:cubicBezTo>
                  <a:cubicBezTo>
                    <a:pt x="2488" y="506"/>
                    <a:pt x="2694" y="50"/>
                    <a:pt x="2648" y="4"/>
                  </a:cubicBezTo>
                  <a:cubicBezTo>
                    <a:pt x="2645" y="2"/>
                    <a:pt x="2641" y="1"/>
                    <a:pt x="26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1"/>
            <p:cNvSpPr/>
            <p:nvPr/>
          </p:nvSpPr>
          <p:spPr>
            <a:xfrm>
              <a:off x="4461375" y="2483450"/>
              <a:ext cx="382350" cy="316725"/>
            </a:xfrm>
            <a:custGeom>
              <a:avLst/>
              <a:gdLst/>
              <a:ahLst/>
              <a:cxnLst/>
              <a:rect l="l" t="t" r="r" b="b"/>
              <a:pathLst>
                <a:path w="15294" h="12669" extrusionOk="0">
                  <a:moveTo>
                    <a:pt x="7542" y="0"/>
                  </a:moveTo>
                  <a:cubicBezTo>
                    <a:pt x="5760" y="0"/>
                    <a:pt x="4333" y="179"/>
                    <a:pt x="3196" y="434"/>
                  </a:cubicBezTo>
                  <a:cubicBezTo>
                    <a:pt x="2465" y="890"/>
                    <a:pt x="206" y="3059"/>
                    <a:pt x="0" y="12303"/>
                  </a:cubicBezTo>
                  <a:lnTo>
                    <a:pt x="11162" y="12668"/>
                  </a:lnTo>
                  <a:cubicBezTo>
                    <a:pt x="11162" y="12668"/>
                    <a:pt x="9518" y="5592"/>
                    <a:pt x="15293" y="1027"/>
                  </a:cubicBezTo>
                  <a:cubicBezTo>
                    <a:pt x="13809" y="616"/>
                    <a:pt x="11846" y="228"/>
                    <a:pt x="9518" y="69"/>
                  </a:cubicBezTo>
                  <a:cubicBezTo>
                    <a:pt x="8815" y="22"/>
                    <a:pt x="8158" y="0"/>
                    <a:pt x="75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1"/>
            <p:cNvSpPr/>
            <p:nvPr/>
          </p:nvSpPr>
          <p:spPr>
            <a:xfrm>
              <a:off x="4461375" y="2483450"/>
              <a:ext cx="382350" cy="316725"/>
            </a:xfrm>
            <a:custGeom>
              <a:avLst/>
              <a:gdLst/>
              <a:ahLst/>
              <a:cxnLst/>
              <a:rect l="l" t="t" r="r" b="b"/>
              <a:pathLst>
                <a:path w="15294" h="12669" extrusionOk="0">
                  <a:moveTo>
                    <a:pt x="7542" y="0"/>
                  </a:moveTo>
                  <a:cubicBezTo>
                    <a:pt x="5760" y="0"/>
                    <a:pt x="4333" y="179"/>
                    <a:pt x="3196" y="434"/>
                  </a:cubicBezTo>
                  <a:cubicBezTo>
                    <a:pt x="3082" y="502"/>
                    <a:pt x="2945" y="616"/>
                    <a:pt x="2762" y="776"/>
                  </a:cubicBezTo>
                  <a:cubicBezTo>
                    <a:pt x="2534" y="2305"/>
                    <a:pt x="8879" y="2648"/>
                    <a:pt x="9176" y="3127"/>
                  </a:cubicBezTo>
                  <a:cubicBezTo>
                    <a:pt x="9526" y="3717"/>
                    <a:pt x="6860" y="10862"/>
                    <a:pt x="3044" y="10862"/>
                  </a:cubicBezTo>
                  <a:cubicBezTo>
                    <a:pt x="2876" y="10862"/>
                    <a:pt x="2706" y="10848"/>
                    <a:pt x="2534" y="10819"/>
                  </a:cubicBezTo>
                  <a:cubicBezTo>
                    <a:pt x="548" y="10477"/>
                    <a:pt x="320" y="8103"/>
                    <a:pt x="639" y="5775"/>
                  </a:cubicBezTo>
                  <a:lnTo>
                    <a:pt x="639" y="5775"/>
                  </a:lnTo>
                  <a:cubicBezTo>
                    <a:pt x="297" y="7418"/>
                    <a:pt x="46" y="9541"/>
                    <a:pt x="0" y="12303"/>
                  </a:cubicBezTo>
                  <a:lnTo>
                    <a:pt x="11162" y="12668"/>
                  </a:lnTo>
                  <a:cubicBezTo>
                    <a:pt x="11162" y="12668"/>
                    <a:pt x="9518" y="5592"/>
                    <a:pt x="15293" y="1027"/>
                  </a:cubicBezTo>
                  <a:cubicBezTo>
                    <a:pt x="13809" y="616"/>
                    <a:pt x="11846" y="228"/>
                    <a:pt x="9518" y="69"/>
                  </a:cubicBezTo>
                  <a:cubicBezTo>
                    <a:pt x="8815" y="22"/>
                    <a:pt x="8158" y="0"/>
                    <a:pt x="754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1"/>
            <p:cNvSpPr/>
            <p:nvPr/>
          </p:nvSpPr>
          <p:spPr>
            <a:xfrm>
              <a:off x="4549250" y="2520350"/>
              <a:ext cx="214575" cy="43575"/>
            </a:xfrm>
            <a:custGeom>
              <a:avLst/>
              <a:gdLst/>
              <a:ahLst/>
              <a:cxnLst/>
              <a:rect l="l" t="t" r="r" b="b"/>
              <a:pathLst>
                <a:path w="8583" h="1743" extrusionOk="0">
                  <a:moveTo>
                    <a:pt x="8562" y="1"/>
                  </a:moveTo>
                  <a:cubicBezTo>
                    <a:pt x="8487" y="1"/>
                    <a:pt x="8270" y="166"/>
                    <a:pt x="7943" y="350"/>
                  </a:cubicBezTo>
                  <a:cubicBezTo>
                    <a:pt x="7578" y="555"/>
                    <a:pt x="7053" y="784"/>
                    <a:pt x="6528" y="944"/>
                  </a:cubicBezTo>
                  <a:cubicBezTo>
                    <a:pt x="5980" y="1080"/>
                    <a:pt x="5433" y="1172"/>
                    <a:pt x="5022" y="1195"/>
                  </a:cubicBezTo>
                  <a:cubicBezTo>
                    <a:pt x="4794" y="1217"/>
                    <a:pt x="4634" y="1217"/>
                    <a:pt x="4497" y="1217"/>
                  </a:cubicBezTo>
                  <a:lnTo>
                    <a:pt x="4132" y="1217"/>
                  </a:lnTo>
                  <a:cubicBezTo>
                    <a:pt x="4040" y="1217"/>
                    <a:pt x="3939" y="1228"/>
                    <a:pt x="3820" y="1228"/>
                  </a:cubicBezTo>
                  <a:cubicBezTo>
                    <a:pt x="3761" y="1228"/>
                    <a:pt x="3698" y="1225"/>
                    <a:pt x="3629" y="1217"/>
                  </a:cubicBezTo>
                  <a:cubicBezTo>
                    <a:pt x="3196" y="1195"/>
                    <a:pt x="2648" y="1126"/>
                    <a:pt x="2100" y="1012"/>
                  </a:cubicBezTo>
                  <a:cubicBezTo>
                    <a:pt x="1575" y="875"/>
                    <a:pt x="1027" y="670"/>
                    <a:pt x="662" y="487"/>
                  </a:cubicBezTo>
                  <a:cubicBezTo>
                    <a:pt x="320" y="326"/>
                    <a:pt x="102" y="182"/>
                    <a:pt x="24" y="182"/>
                  </a:cubicBezTo>
                  <a:cubicBezTo>
                    <a:pt x="13" y="182"/>
                    <a:pt x="6" y="185"/>
                    <a:pt x="0" y="190"/>
                  </a:cubicBezTo>
                  <a:cubicBezTo>
                    <a:pt x="0" y="213"/>
                    <a:pt x="206" y="419"/>
                    <a:pt x="548" y="670"/>
                  </a:cubicBezTo>
                  <a:cubicBezTo>
                    <a:pt x="913" y="921"/>
                    <a:pt x="1461" y="1172"/>
                    <a:pt x="2009" y="1354"/>
                  </a:cubicBezTo>
                  <a:cubicBezTo>
                    <a:pt x="2557" y="1560"/>
                    <a:pt x="3150" y="1651"/>
                    <a:pt x="3584" y="1697"/>
                  </a:cubicBezTo>
                  <a:cubicBezTo>
                    <a:pt x="3812" y="1742"/>
                    <a:pt x="3995" y="1720"/>
                    <a:pt x="4132" y="1742"/>
                  </a:cubicBezTo>
                  <a:lnTo>
                    <a:pt x="4520" y="1742"/>
                  </a:lnTo>
                  <a:cubicBezTo>
                    <a:pt x="4657" y="1720"/>
                    <a:pt x="4839" y="1720"/>
                    <a:pt x="5067" y="1674"/>
                  </a:cubicBezTo>
                  <a:cubicBezTo>
                    <a:pt x="5501" y="1628"/>
                    <a:pt x="6095" y="1491"/>
                    <a:pt x="6642" y="1286"/>
                  </a:cubicBezTo>
                  <a:cubicBezTo>
                    <a:pt x="7190" y="1080"/>
                    <a:pt x="7715" y="784"/>
                    <a:pt x="8058" y="510"/>
                  </a:cubicBezTo>
                  <a:cubicBezTo>
                    <a:pt x="8400" y="236"/>
                    <a:pt x="8583" y="31"/>
                    <a:pt x="8583" y="8"/>
                  </a:cubicBezTo>
                  <a:cubicBezTo>
                    <a:pt x="8578" y="3"/>
                    <a:pt x="8571" y="1"/>
                    <a:pt x="85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1"/>
            <p:cNvSpPr/>
            <p:nvPr/>
          </p:nvSpPr>
          <p:spPr>
            <a:xfrm>
              <a:off x="4650825" y="2469350"/>
              <a:ext cx="422275" cy="733900"/>
            </a:xfrm>
            <a:custGeom>
              <a:avLst/>
              <a:gdLst/>
              <a:ahLst/>
              <a:cxnLst/>
              <a:rect l="l" t="t" r="r" b="b"/>
              <a:pathLst>
                <a:path w="16891" h="29356" extrusionOk="0">
                  <a:moveTo>
                    <a:pt x="10326" y="1"/>
                  </a:moveTo>
                  <a:cubicBezTo>
                    <a:pt x="5835" y="1"/>
                    <a:pt x="2082" y="3645"/>
                    <a:pt x="776" y="11041"/>
                  </a:cubicBezTo>
                  <a:cubicBezTo>
                    <a:pt x="0" y="15515"/>
                    <a:pt x="776" y="19167"/>
                    <a:pt x="2557" y="23207"/>
                  </a:cubicBezTo>
                  <a:cubicBezTo>
                    <a:pt x="2922" y="24074"/>
                    <a:pt x="3880" y="24941"/>
                    <a:pt x="4474" y="25672"/>
                  </a:cubicBezTo>
                  <a:cubicBezTo>
                    <a:pt x="6241" y="27902"/>
                    <a:pt x="8880" y="29356"/>
                    <a:pt x="11767" y="29356"/>
                  </a:cubicBezTo>
                  <a:cubicBezTo>
                    <a:pt x="12012" y="29356"/>
                    <a:pt x="12260" y="29345"/>
                    <a:pt x="12508" y="29324"/>
                  </a:cubicBezTo>
                  <a:cubicBezTo>
                    <a:pt x="16891" y="28959"/>
                    <a:pt x="16800" y="26106"/>
                    <a:pt x="16800" y="26106"/>
                  </a:cubicBezTo>
                  <a:lnTo>
                    <a:pt x="13992" y="25923"/>
                  </a:lnTo>
                  <a:cubicBezTo>
                    <a:pt x="13569" y="25995"/>
                    <a:pt x="13165" y="26027"/>
                    <a:pt x="12778" y="26027"/>
                  </a:cubicBezTo>
                  <a:cubicBezTo>
                    <a:pt x="8745" y="26027"/>
                    <a:pt x="6711" y="22453"/>
                    <a:pt x="6711" y="22453"/>
                  </a:cubicBezTo>
                  <a:cubicBezTo>
                    <a:pt x="3401" y="17341"/>
                    <a:pt x="4702" y="8165"/>
                    <a:pt x="7076" y="4650"/>
                  </a:cubicBezTo>
                  <a:cubicBezTo>
                    <a:pt x="8811" y="2093"/>
                    <a:pt x="10203" y="1774"/>
                    <a:pt x="11230" y="1112"/>
                  </a:cubicBezTo>
                  <a:cubicBezTo>
                    <a:pt x="12394" y="929"/>
                    <a:pt x="12965" y="998"/>
                    <a:pt x="13672" y="633"/>
                  </a:cubicBezTo>
                  <a:cubicBezTo>
                    <a:pt x="12530" y="212"/>
                    <a:pt x="11407" y="1"/>
                    <a:pt x="10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1"/>
            <p:cNvSpPr/>
            <p:nvPr/>
          </p:nvSpPr>
          <p:spPr>
            <a:xfrm>
              <a:off x="4725000" y="2497125"/>
              <a:ext cx="346400" cy="670675"/>
            </a:xfrm>
            <a:custGeom>
              <a:avLst/>
              <a:gdLst/>
              <a:ahLst/>
              <a:cxnLst/>
              <a:rect l="l" t="t" r="r" b="b"/>
              <a:pathLst>
                <a:path w="13856" h="26827" extrusionOk="0">
                  <a:moveTo>
                    <a:pt x="8263" y="1"/>
                  </a:moveTo>
                  <a:cubicBezTo>
                    <a:pt x="4657" y="503"/>
                    <a:pt x="1826" y="3813"/>
                    <a:pt x="731" y="10044"/>
                  </a:cubicBezTo>
                  <a:cubicBezTo>
                    <a:pt x="0" y="14130"/>
                    <a:pt x="868" y="17531"/>
                    <a:pt x="2488" y="21251"/>
                  </a:cubicBezTo>
                  <a:cubicBezTo>
                    <a:pt x="2831" y="22050"/>
                    <a:pt x="3287" y="22780"/>
                    <a:pt x="3812" y="23442"/>
                  </a:cubicBezTo>
                  <a:cubicBezTo>
                    <a:pt x="5454" y="25484"/>
                    <a:pt x="7872" y="26827"/>
                    <a:pt x="10529" y="26827"/>
                  </a:cubicBezTo>
                  <a:cubicBezTo>
                    <a:pt x="10754" y="26827"/>
                    <a:pt x="10980" y="26817"/>
                    <a:pt x="11208" y="26798"/>
                  </a:cubicBezTo>
                  <a:cubicBezTo>
                    <a:pt x="12189" y="26706"/>
                    <a:pt x="12942" y="26478"/>
                    <a:pt x="13490" y="26204"/>
                  </a:cubicBezTo>
                  <a:cubicBezTo>
                    <a:pt x="13855" y="25542"/>
                    <a:pt x="13833" y="24995"/>
                    <a:pt x="13833" y="24995"/>
                  </a:cubicBezTo>
                  <a:lnTo>
                    <a:pt x="11025" y="24812"/>
                  </a:lnTo>
                  <a:cubicBezTo>
                    <a:pt x="10602" y="24884"/>
                    <a:pt x="10198" y="24916"/>
                    <a:pt x="9811" y="24916"/>
                  </a:cubicBezTo>
                  <a:cubicBezTo>
                    <a:pt x="5778" y="24916"/>
                    <a:pt x="3744" y="21342"/>
                    <a:pt x="3744" y="21342"/>
                  </a:cubicBezTo>
                  <a:cubicBezTo>
                    <a:pt x="434" y="16230"/>
                    <a:pt x="1735" y="7054"/>
                    <a:pt x="4109" y="3539"/>
                  </a:cubicBezTo>
                  <a:cubicBezTo>
                    <a:pt x="5844" y="1005"/>
                    <a:pt x="7213" y="663"/>
                    <a:pt x="826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1"/>
            <p:cNvSpPr/>
            <p:nvPr/>
          </p:nvSpPr>
          <p:spPr>
            <a:xfrm>
              <a:off x="4748975" y="2512975"/>
              <a:ext cx="195750" cy="599400"/>
            </a:xfrm>
            <a:custGeom>
              <a:avLst/>
              <a:gdLst/>
              <a:ahLst/>
              <a:cxnLst/>
              <a:rect l="l" t="t" r="r" b="b"/>
              <a:pathLst>
                <a:path w="7830" h="23976" extrusionOk="0">
                  <a:moveTo>
                    <a:pt x="6868" y="1"/>
                  </a:moveTo>
                  <a:cubicBezTo>
                    <a:pt x="6502" y="1"/>
                    <a:pt x="6037" y="83"/>
                    <a:pt x="5547" y="303"/>
                  </a:cubicBezTo>
                  <a:cubicBezTo>
                    <a:pt x="4907" y="599"/>
                    <a:pt x="4246" y="1124"/>
                    <a:pt x="3675" y="1764"/>
                  </a:cubicBezTo>
                  <a:cubicBezTo>
                    <a:pt x="3081" y="2403"/>
                    <a:pt x="2534" y="3179"/>
                    <a:pt x="2077" y="3978"/>
                  </a:cubicBezTo>
                  <a:cubicBezTo>
                    <a:pt x="1621" y="4799"/>
                    <a:pt x="1233" y="5621"/>
                    <a:pt x="959" y="6488"/>
                  </a:cubicBezTo>
                  <a:cubicBezTo>
                    <a:pt x="753" y="7333"/>
                    <a:pt x="571" y="8109"/>
                    <a:pt x="434" y="8794"/>
                  </a:cubicBezTo>
                  <a:cubicBezTo>
                    <a:pt x="274" y="9456"/>
                    <a:pt x="228" y="10049"/>
                    <a:pt x="160" y="10437"/>
                  </a:cubicBezTo>
                  <a:cubicBezTo>
                    <a:pt x="137" y="10643"/>
                    <a:pt x="114" y="10802"/>
                    <a:pt x="114" y="10916"/>
                  </a:cubicBezTo>
                  <a:cubicBezTo>
                    <a:pt x="91" y="11008"/>
                    <a:pt x="91" y="11076"/>
                    <a:pt x="91" y="11076"/>
                  </a:cubicBezTo>
                  <a:cubicBezTo>
                    <a:pt x="91" y="11076"/>
                    <a:pt x="69" y="11304"/>
                    <a:pt x="46" y="11715"/>
                  </a:cubicBezTo>
                  <a:cubicBezTo>
                    <a:pt x="0" y="12126"/>
                    <a:pt x="46" y="12697"/>
                    <a:pt x="46" y="13404"/>
                  </a:cubicBezTo>
                  <a:cubicBezTo>
                    <a:pt x="114" y="14089"/>
                    <a:pt x="183" y="14911"/>
                    <a:pt x="388" y="15778"/>
                  </a:cubicBezTo>
                  <a:cubicBezTo>
                    <a:pt x="457" y="15984"/>
                    <a:pt x="479" y="16212"/>
                    <a:pt x="548" y="16417"/>
                  </a:cubicBezTo>
                  <a:cubicBezTo>
                    <a:pt x="616" y="16623"/>
                    <a:pt x="685" y="16851"/>
                    <a:pt x="753" y="17079"/>
                  </a:cubicBezTo>
                  <a:cubicBezTo>
                    <a:pt x="845" y="17285"/>
                    <a:pt x="913" y="17513"/>
                    <a:pt x="982" y="17718"/>
                  </a:cubicBezTo>
                  <a:lnTo>
                    <a:pt x="1255" y="18357"/>
                  </a:lnTo>
                  <a:cubicBezTo>
                    <a:pt x="2009" y="20047"/>
                    <a:pt x="3059" y="21621"/>
                    <a:pt x="4063" y="22603"/>
                  </a:cubicBezTo>
                  <a:cubicBezTo>
                    <a:pt x="4291" y="22854"/>
                    <a:pt x="4542" y="23037"/>
                    <a:pt x="4771" y="23219"/>
                  </a:cubicBezTo>
                  <a:cubicBezTo>
                    <a:pt x="4862" y="23311"/>
                    <a:pt x="4976" y="23402"/>
                    <a:pt x="5067" y="23470"/>
                  </a:cubicBezTo>
                  <a:cubicBezTo>
                    <a:pt x="5181" y="23539"/>
                    <a:pt x="5273" y="23607"/>
                    <a:pt x="5341" y="23653"/>
                  </a:cubicBezTo>
                  <a:cubicBezTo>
                    <a:pt x="5655" y="23862"/>
                    <a:pt x="5854" y="23975"/>
                    <a:pt x="5902" y="23975"/>
                  </a:cubicBezTo>
                  <a:cubicBezTo>
                    <a:pt x="5907" y="23975"/>
                    <a:pt x="5910" y="23974"/>
                    <a:pt x="5912" y="23972"/>
                  </a:cubicBezTo>
                  <a:cubicBezTo>
                    <a:pt x="5935" y="23904"/>
                    <a:pt x="5159" y="23425"/>
                    <a:pt x="4246" y="22420"/>
                  </a:cubicBezTo>
                  <a:cubicBezTo>
                    <a:pt x="3355" y="21393"/>
                    <a:pt x="2397" y="19841"/>
                    <a:pt x="1712" y="18175"/>
                  </a:cubicBezTo>
                  <a:lnTo>
                    <a:pt x="1461" y="17536"/>
                  </a:lnTo>
                  <a:cubicBezTo>
                    <a:pt x="1392" y="17330"/>
                    <a:pt x="1324" y="17125"/>
                    <a:pt x="1278" y="16897"/>
                  </a:cubicBezTo>
                  <a:cubicBezTo>
                    <a:pt x="1210" y="16691"/>
                    <a:pt x="1141" y="16486"/>
                    <a:pt x="1073" y="16280"/>
                  </a:cubicBezTo>
                  <a:cubicBezTo>
                    <a:pt x="1027" y="16075"/>
                    <a:pt x="1004" y="15847"/>
                    <a:pt x="959" y="15641"/>
                  </a:cubicBezTo>
                  <a:cubicBezTo>
                    <a:pt x="776" y="14820"/>
                    <a:pt x="730" y="14043"/>
                    <a:pt x="685" y="13382"/>
                  </a:cubicBezTo>
                  <a:cubicBezTo>
                    <a:pt x="708" y="12697"/>
                    <a:pt x="685" y="12149"/>
                    <a:pt x="730" y="11738"/>
                  </a:cubicBezTo>
                  <a:cubicBezTo>
                    <a:pt x="753" y="11350"/>
                    <a:pt x="776" y="11122"/>
                    <a:pt x="776" y="11122"/>
                  </a:cubicBezTo>
                  <a:cubicBezTo>
                    <a:pt x="776" y="11122"/>
                    <a:pt x="776" y="11076"/>
                    <a:pt x="776" y="10962"/>
                  </a:cubicBezTo>
                  <a:cubicBezTo>
                    <a:pt x="799" y="10871"/>
                    <a:pt x="799" y="10711"/>
                    <a:pt x="822" y="10528"/>
                  </a:cubicBezTo>
                  <a:cubicBezTo>
                    <a:pt x="890" y="10118"/>
                    <a:pt x="936" y="9570"/>
                    <a:pt x="1050" y="8908"/>
                  </a:cubicBezTo>
                  <a:cubicBezTo>
                    <a:pt x="1164" y="8223"/>
                    <a:pt x="1324" y="7447"/>
                    <a:pt x="1529" y="6648"/>
                  </a:cubicBezTo>
                  <a:cubicBezTo>
                    <a:pt x="1735" y="5849"/>
                    <a:pt x="2100" y="5005"/>
                    <a:pt x="2511" y="4206"/>
                  </a:cubicBezTo>
                  <a:cubicBezTo>
                    <a:pt x="3333" y="2631"/>
                    <a:pt x="4497" y="1170"/>
                    <a:pt x="5684" y="554"/>
                  </a:cubicBezTo>
                  <a:cubicBezTo>
                    <a:pt x="6254" y="234"/>
                    <a:pt x="6825" y="166"/>
                    <a:pt x="7213" y="166"/>
                  </a:cubicBezTo>
                  <a:cubicBezTo>
                    <a:pt x="7527" y="184"/>
                    <a:pt x="7736" y="218"/>
                    <a:pt x="7805" y="218"/>
                  </a:cubicBezTo>
                  <a:cubicBezTo>
                    <a:pt x="7821" y="218"/>
                    <a:pt x="7829" y="216"/>
                    <a:pt x="7829" y="211"/>
                  </a:cubicBezTo>
                  <a:cubicBezTo>
                    <a:pt x="7829" y="211"/>
                    <a:pt x="7624" y="97"/>
                    <a:pt x="7213" y="29"/>
                  </a:cubicBezTo>
                  <a:cubicBezTo>
                    <a:pt x="7112" y="11"/>
                    <a:pt x="6996" y="1"/>
                    <a:pt x="6868" y="1"/>
                  </a:cubicBezTo>
                  <a:close/>
                </a:path>
              </a:pathLst>
            </a:custGeom>
            <a:solidFill>
              <a:srgbClr val="FF2E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1"/>
            <p:cNvSpPr/>
            <p:nvPr/>
          </p:nvSpPr>
          <p:spPr>
            <a:xfrm>
              <a:off x="4651950" y="2470425"/>
              <a:ext cx="379500" cy="738525"/>
            </a:xfrm>
            <a:custGeom>
              <a:avLst/>
              <a:gdLst/>
              <a:ahLst/>
              <a:cxnLst/>
              <a:rect l="l" t="t" r="r" b="b"/>
              <a:pathLst>
                <a:path w="15180" h="29541" extrusionOk="0">
                  <a:moveTo>
                    <a:pt x="9326" y="1"/>
                  </a:moveTo>
                  <a:cubicBezTo>
                    <a:pt x="8838" y="1"/>
                    <a:pt x="8274" y="54"/>
                    <a:pt x="7670" y="201"/>
                  </a:cubicBezTo>
                  <a:cubicBezTo>
                    <a:pt x="7145" y="338"/>
                    <a:pt x="6597" y="544"/>
                    <a:pt x="6072" y="841"/>
                  </a:cubicBezTo>
                  <a:cubicBezTo>
                    <a:pt x="5524" y="1160"/>
                    <a:pt x="4999" y="1525"/>
                    <a:pt x="4520" y="1982"/>
                  </a:cubicBezTo>
                  <a:cubicBezTo>
                    <a:pt x="4041" y="2438"/>
                    <a:pt x="3584" y="2963"/>
                    <a:pt x="3173" y="3534"/>
                  </a:cubicBezTo>
                  <a:cubicBezTo>
                    <a:pt x="2763" y="4127"/>
                    <a:pt x="2420" y="4721"/>
                    <a:pt x="2078" y="5360"/>
                  </a:cubicBezTo>
                  <a:cubicBezTo>
                    <a:pt x="822" y="7916"/>
                    <a:pt x="252" y="10724"/>
                    <a:pt x="92" y="12847"/>
                  </a:cubicBezTo>
                  <a:cubicBezTo>
                    <a:pt x="1" y="13897"/>
                    <a:pt x="1" y="14787"/>
                    <a:pt x="46" y="15403"/>
                  </a:cubicBezTo>
                  <a:cubicBezTo>
                    <a:pt x="69" y="15723"/>
                    <a:pt x="69" y="15974"/>
                    <a:pt x="92" y="16134"/>
                  </a:cubicBezTo>
                  <a:cubicBezTo>
                    <a:pt x="115" y="16293"/>
                    <a:pt x="115" y="16385"/>
                    <a:pt x="115" y="16385"/>
                  </a:cubicBezTo>
                  <a:cubicBezTo>
                    <a:pt x="115" y="16385"/>
                    <a:pt x="138" y="16476"/>
                    <a:pt x="161" y="16636"/>
                  </a:cubicBezTo>
                  <a:cubicBezTo>
                    <a:pt x="183" y="16795"/>
                    <a:pt x="229" y="17047"/>
                    <a:pt x="275" y="17366"/>
                  </a:cubicBezTo>
                  <a:cubicBezTo>
                    <a:pt x="366" y="17960"/>
                    <a:pt x="549" y="18850"/>
                    <a:pt x="868" y="19854"/>
                  </a:cubicBezTo>
                  <a:cubicBezTo>
                    <a:pt x="1188" y="20881"/>
                    <a:pt x="1621" y="22045"/>
                    <a:pt x="2260" y="23232"/>
                  </a:cubicBezTo>
                  <a:cubicBezTo>
                    <a:pt x="2580" y="23803"/>
                    <a:pt x="2945" y="24396"/>
                    <a:pt x="3356" y="24967"/>
                  </a:cubicBezTo>
                  <a:cubicBezTo>
                    <a:pt x="3767" y="25538"/>
                    <a:pt x="4223" y="26085"/>
                    <a:pt x="4703" y="26610"/>
                  </a:cubicBezTo>
                  <a:cubicBezTo>
                    <a:pt x="5228" y="27112"/>
                    <a:pt x="5753" y="27569"/>
                    <a:pt x="6346" y="27980"/>
                  </a:cubicBezTo>
                  <a:cubicBezTo>
                    <a:pt x="6940" y="28368"/>
                    <a:pt x="7533" y="28710"/>
                    <a:pt x="8172" y="28938"/>
                  </a:cubicBezTo>
                  <a:cubicBezTo>
                    <a:pt x="9279" y="29381"/>
                    <a:pt x="10387" y="29540"/>
                    <a:pt x="11369" y="29540"/>
                  </a:cubicBezTo>
                  <a:cubicBezTo>
                    <a:pt x="11500" y="29540"/>
                    <a:pt x="11629" y="29537"/>
                    <a:pt x="11756" y="29532"/>
                  </a:cubicBezTo>
                  <a:cubicBezTo>
                    <a:pt x="12806" y="29486"/>
                    <a:pt x="13673" y="29258"/>
                    <a:pt x="14267" y="29098"/>
                  </a:cubicBezTo>
                  <a:cubicBezTo>
                    <a:pt x="14837" y="28893"/>
                    <a:pt x="15180" y="28756"/>
                    <a:pt x="15157" y="28733"/>
                  </a:cubicBezTo>
                  <a:cubicBezTo>
                    <a:pt x="15157" y="28727"/>
                    <a:pt x="15150" y="28724"/>
                    <a:pt x="15137" y="28724"/>
                  </a:cubicBezTo>
                  <a:cubicBezTo>
                    <a:pt x="14964" y="28724"/>
                    <a:pt x="13683" y="29237"/>
                    <a:pt x="11733" y="29258"/>
                  </a:cubicBezTo>
                  <a:cubicBezTo>
                    <a:pt x="11677" y="29259"/>
                    <a:pt x="11620" y="29260"/>
                    <a:pt x="11563" y="29260"/>
                  </a:cubicBezTo>
                  <a:cubicBezTo>
                    <a:pt x="10574" y="29260"/>
                    <a:pt x="9431" y="29070"/>
                    <a:pt x="8309" y="28573"/>
                  </a:cubicBezTo>
                  <a:cubicBezTo>
                    <a:pt x="7716" y="28345"/>
                    <a:pt x="7145" y="28003"/>
                    <a:pt x="6597" y="27615"/>
                  </a:cubicBezTo>
                  <a:cubicBezTo>
                    <a:pt x="6049" y="27227"/>
                    <a:pt x="5547" y="26747"/>
                    <a:pt x="5068" y="26268"/>
                  </a:cubicBezTo>
                  <a:cubicBezTo>
                    <a:pt x="4589" y="25766"/>
                    <a:pt x="4178" y="25218"/>
                    <a:pt x="3790" y="24670"/>
                  </a:cubicBezTo>
                  <a:cubicBezTo>
                    <a:pt x="3402" y="24100"/>
                    <a:pt x="3059" y="23529"/>
                    <a:pt x="2785" y="22958"/>
                  </a:cubicBezTo>
                  <a:cubicBezTo>
                    <a:pt x="2192" y="21817"/>
                    <a:pt x="1781" y="20676"/>
                    <a:pt x="1484" y="19671"/>
                  </a:cubicBezTo>
                  <a:cubicBezTo>
                    <a:pt x="1188" y="18690"/>
                    <a:pt x="1028" y="17845"/>
                    <a:pt x="937" y="17252"/>
                  </a:cubicBezTo>
                  <a:cubicBezTo>
                    <a:pt x="891" y="16955"/>
                    <a:pt x="868" y="16704"/>
                    <a:pt x="845" y="16544"/>
                  </a:cubicBezTo>
                  <a:cubicBezTo>
                    <a:pt x="822" y="16385"/>
                    <a:pt x="800" y="16316"/>
                    <a:pt x="800" y="16316"/>
                  </a:cubicBezTo>
                  <a:cubicBezTo>
                    <a:pt x="800" y="16316"/>
                    <a:pt x="800" y="16225"/>
                    <a:pt x="777" y="16065"/>
                  </a:cubicBezTo>
                  <a:cubicBezTo>
                    <a:pt x="754" y="15905"/>
                    <a:pt x="731" y="15677"/>
                    <a:pt x="708" y="15380"/>
                  </a:cubicBezTo>
                  <a:cubicBezTo>
                    <a:pt x="663" y="14764"/>
                    <a:pt x="640" y="13919"/>
                    <a:pt x="708" y="12892"/>
                  </a:cubicBezTo>
                  <a:cubicBezTo>
                    <a:pt x="845" y="10838"/>
                    <a:pt x="1347" y="8076"/>
                    <a:pt x="2534" y="5565"/>
                  </a:cubicBezTo>
                  <a:cubicBezTo>
                    <a:pt x="2831" y="4949"/>
                    <a:pt x="3151" y="4356"/>
                    <a:pt x="3539" y="3785"/>
                  </a:cubicBezTo>
                  <a:cubicBezTo>
                    <a:pt x="3904" y="3237"/>
                    <a:pt x="4338" y="2712"/>
                    <a:pt x="4771" y="2256"/>
                  </a:cubicBezTo>
                  <a:cubicBezTo>
                    <a:pt x="5228" y="1822"/>
                    <a:pt x="5730" y="1434"/>
                    <a:pt x="6232" y="1137"/>
                  </a:cubicBezTo>
                  <a:cubicBezTo>
                    <a:pt x="6734" y="818"/>
                    <a:pt x="7259" y="612"/>
                    <a:pt x="7739" y="453"/>
                  </a:cubicBezTo>
                  <a:cubicBezTo>
                    <a:pt x="8475" y="247"/>
                    <a:pt x="9159" y="183"/>
                    <a:pt x="9706" y="183"/>
                  </a:cubicBezTo>
                  <a:cubicBezTo>
                    <a:pt x="9888" y="183"/>
                    <a:pt x="10055" y="190"/>
                    <a:pt x="10204" y="201"/>
                  </a:cubicBezTo>
                  <a:cubicBezTo>
                    <a:pt x="10714" y="221"/>
                    <a:pt x="11056" y="275"/>
                    <a:pt x="11141" y="275"/>
                  </a:cubicBezTo>
                  <a:cubicBezTo>
                    <a:pt x="11155" y="275"/>
                    <a:pt x="11162" y="273"/>
                    <a:pt x="11162" y="270"/>
                  </a:cubicBezTo>
                  <a:cubicBezTo>
                    <a:pt x="11162" y="247"/>
                    <a:pt x="11071" y="224"/>
                    <a:pt x="10911" y="179"/>
                  </a:cubicBezTo>
                  <a:cubicBezTo>
                    <a:pt x="10751" y="156"/>
                    <a:pt x="10523" y="87"/>
                    <a:pt x="10226" y="65"/>
                  </a:cubicBezTo>
                  <a:cubicBezTo>
                    <a:pt x="9973" y="27"/>
                    <a:pt x="9668" y="1"/>
                    <a:pt x="93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1"/>
            <p:cNvSpPr/>
            <p:nvPr/>
          </p:nvSpPr>
          <p:spPr>
            <a:xfrm>
              <a:off x="4748975" y="2512975"/>
              <a:ext cx="195750" cy="599400"/>
            </a:xfrm>
            <a:custGeom>
              <a:avLst/>
              <a:gdLst/>
              <a:ahLst/>
              <a:cxnLst/>
              <a:rect l="l" t="t" r="r" b="b"/>
              <a:pathLst>
                <a:path w="7830" h="23976" extrusionOk="0">
                  <a:moveTo>
                    <a:pt x="6868" y="1"/>
                  </a:moveTo>
                  <a:cubicBezTo>
                    <a:pt x="6502" y="1"/>
                    <a:pt x="6037" y="83"/>
                    <a:pt x="5547" y="303"/>
                  </a:cubicBezTo>
                  <a:cubicBezTo>
                    <a:pt x="4907" y="599"/>
                    <a:pt x="4246" y="1124"/>
                    <a:pt x="3675" y="1764"/>
                  </a:cubicBezTo>
                  <a:cubicBezTo>
                    <a:pt x="3081" y="2403"/>
                    <a:pt x="2534" y="3179"/>
                    <a:pt x="2077" y="3978"/>
                  </a:cubicBezTo>
                  <a:cubicBezTo>
                    <a:pt x="1621" y="4799"/>
                    <a:pt x="1233" y="5621"/>
                    <a:pt x="959" y="6488"/>
                  </a:cubicBezTo>
                  <a:cubicBezTo>
                    <a:pt x="753" y="7333"/>
                    <a:pt x="571" y="8109"/>
                    <a:pt x="434" y="8794"/>
                  </a:cubicBezTo>
                  <a:cubicBezTo>
                    <a:pt x="274" y="9456"/>
                    <a:pt x="228" y="10049"/>
                    <a:pt x="160" y="10437"/>
                  </a:cubicBezTo>
                  <a:cubicBezTo>
                    <a:pt x="137" y="10643"/>
                    <a:pt x="114" y="10802"/>
                    <a:pt x="114" y="10916"/>
                  </a:cubicBezTo>
                  <a:cubicBezTo>
                    <a:pt x="91" y="11008"/>
                    <a:pt x="91" y="11076"/>
                    <a:pt x="91" y="11076"/>
                  </a:cubicBezTo>
                  <a:cubicBezTo>
                    <a:pt x="91" y="11076"/>
                    <a:pt x="69" y="11304"/>
                    <a:pt x="46" y="11715"/>
                  </a:cubicBezTo>
                  <a:cubicBezTo>
                    <a:pt x="0" y="12126"/>
                    <a:pt x="46" y="12697"/>
                    <a:pt x="46" y="13404"/>
                  </a:cubicBezTo>
                  <a:cubicBezTo>
                    <a:pt x="114" y="14089"/>
                    <a:pt x="183" y="14911"/>
                    <a:pt x="388" y="15778"/>
                  </a:cubicBezTo>
                  <a:cubicBezTo>
                    <a:pt x="457" y="15984"/>
                    <a:pt x="479" y="16212"/>
                    <a:pt x="548" y="16417"/>
                  </a:cubicBezTo>
                  <a:cubicBezTo>
                    <a:pt x="616" y="16623"/>
                    <a:pt x="685" y="16851"/>
                    <a:pt x="753" y="17079"/>
                  </a:cubicBezTo>
                  <a:cubicBezTo>
                    <a:pt x="845" y="17285"/>
                    <a:pt x="913" y="17513"/>
                    <a:pt x="982" y="17718"/>
                  </a:cubicBezTo>
                  <a:lnTo>
                    <a:pt x="1255" y="18357"/>
                  </a:lnTo>
                  <a:cubicBezTo>
                    <a:pt x="2009" y="20047"/>
                    <a:pt x="3059" y="21621"/>
                    <a:pt x="4063" y="22603"/>
                  </a:cubicBezTo>
                  <a:cubicBezTo>
                    <a:pt x="4291" y="22854"/>
                    <a:pt x="4542" y="23037"/>
                    <a:pt x="4771" y="23219"/>
                  </a:cubicBezTo>
                  <a:cubicBezTo>
                    <a:pt x="4862" y="23311"/>
                    <a:pt x="4976" y="23402"/>
                    <a:pt x="5067" y="23470"/>
                  </a:cubicBezTo>
                  <a:cubicBezTo>
                    <a:pt x="5181" y="23539"/>
                    <a:pt x="5273" y="23607"/>
                    <a:pt x="5341" y="23653"/>
                  </a:cubicBezTo>
                  <a:cubicBezTo>
                    <a:pt x="5655" y="23862"/>
                    <a:pt x="5854" y="23975"/>
                    <a:pt x="5902" y="23975"/>
                  </a:cubicBezTo>
                  <a:cubicBezTo>
                    <a:pt x="5907" y="23975"/>
                    <a:pt x="5910" y="23974"/>
                    <a:pt x="5912" y="23972"/>
                  </a:cubicBezTo>
                  <a:cubicBezTo>
                    <a:pt x="5935" y="23904"/>
                    <a:pt x="5159" y="23425"/>
                    <a:pt x="4246" y="22420"/>
                  </a:cubicBezTo>
                  <a:cubicBezTo>
                    <a:pt x="3355" y="21393"/>
                    <a:pt x="2397" y="19841"/>
                    <a:pt x="1712" y="18175"/>
                  </a:cubicBezTo>
                  <a:lnTo>
                    <a:pt x="1461" y="17536"/>
                  </a:lnTo>
                  <a:cubicBezTo>
                    <a:pt x="1392" y="17330"/>
                    <a:pt x="1324" y="17125"/>
                    <a:pt x="1278" y="16897"/>
                  </a:cubicBezTo>
                  <a:cubicBezTo>
                    <a:pt x="1210" y="16691"/>
                    <a:pt x="1141" y="16486"/>
                    <a:pt x="1073" y="16280"/>
                  </a:cubicBezTo>
                  <a:cubicBezTo>
                    <a:pt x="1027" y="16075"/>
                    <a:pt x="1004" y="15847"/>
                    <a:pt x="959" y="15641"/>
                  </a:cubicBezTo>
                  <a:cubicBezTo>
                    <a:pt x="776" y="14820"/>
                    <a:pt x="730" y="14043"/>
                    <a:pt x="685" y="13382"/>
                  </a:cubicBezTo>
                  <a:cubicBezTo>
                    <a:pt x="708" y="12697"/>
                    <a:pt x="685" y="12149"/>
                    <a:pt x="730" y="11738"/>
                  </a:cubicBezTo>
                  <a:cubicBezTo>
                    <a:pt x="753" y="11350"/>
                    <a:pt x="776" y="11122"/>
                    <a:pt x="776" y="11122"/>
                  </a:cubicBezTo>
                  <a:cubicBezTo>
                    <a:pt x="776" y="11122"/>
                    <a:pt x="776" y="11076"/>
                    <a:pt x="776" y="10962"/>
                  </a:cubicBezTo>
                  <a:cubicBezTo>
                    <a:pt x="799" y="10871"/>
                    <a:pt x="799" y="10711"/>
                    <a:pt x="822" y="10528"/>
                  </a:cubicBezTo>
                  <a:cubicBezTo>
                    <a:pt x="890" y="10118"/>
                    <a:pt x="936" y="9570"/>
                    <a:pt x="1050" y="8908"/>
                  </a:cubicBezTo>
                  <a:cubicBezTo>
                    <a:pt x="1164" y="8223"/>
                    <a:pt x="1324" y="7447"/>
                    <a:pt x="1529" y="6648"/>
                  </a:cubicBezTo>
                  <a:cubicBezTo>
                    <a:pt x="1735" y="5849"/>
                    <a:pt x="2100" y="5005"/>
                    <a:pt x="2511" y="4206"/>
                  </a:cubicBezTo>
                  <a:cubicBezTo>
                    <a:pt x="3333" y="2631"/>
                    <a:pt x="4497" y="1170"/>
                    <a:pt x="5684" y="554"/>
                  </a:cubicBezTo>
                  <a:cubicBezTo>
                    <a:pt x="6254" y="234"/>
                    <a:pt x="6825" y="166"/>
                    <a:pt x="7213" y="166"/>
                  </a:cubicBezTo>
                  <a:cubicBezTo>
                    <a:pt x="7527" y="184"/>
                    <a:pt x="7736" y="218"/>
                    <a:pt x="7805" y="218"/>
                  </a:cubicBezTo>
                  <a:cubicBezTo>
                    <a:pt x="7821" y="218"/>
                    <a:pt x="7829" y="216"/>
                    <a:pt x="7829" y="211"/>
                  </a:cubicBezTo>
                  <a:cubicBezTo>
                    <a:pt x="7829" y="211"/>
                    <a:pt x="7624" y="97"/>
                    <a:pt x="7213" y="29"/>
                  </a:cubicBezTo>
                  <a:cubicBezTo>
                    <a:pt x="7112" y="11"/>
                    <a:pt x="6996" y="1"/>
                    <a:pt x="68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1"/>
            <p:cNvSpPr/>
            <p:nvPr/>
          </p:nvSpPr>
          <p:spPr>
            <a:xfrm>
              <a:off x="4651950" y="2470425"/>
              <a:ext cx="379500" cy="738525"/>
            </a:xfrm>
            <a:custGeom>
              <a:avLst/>
              <a:gdLst/>
              <a:ahLst/>
              <a:cxnLst/>
              <a:rect l="l" t="t" r="r" b="b"/>
              <a:pathLst>
                <a:path w="15180" h="29541" extrusionOk="0">
                  <a:moveTo>
                    <a:pt x="9326" y="1"/>
                  </a:moveTo>
                  <a:cubicBezTo>
                    <a:pt x="8838" y="1"/>
                    <a:pt x="8274" y="54"/>
                    <a:pt x="7670" y="201"/>
                  </a:cubicBezTo>
                  <a:cubicBezTo>
                    <a:pt x="7145" y="338"/>
                    <a:pt x="6597" y="544"/>
                    <a:pt x="6072" y="841"/>
                  </a:cubicBezTo>
                  <a:cubicBezTo>
                    <a:pt x="5524" y="1160"/>
                    <a:pt x="4999" y="1525"/>
                    <a:pt x="4520" y="1982"/>
                  </a:cubicBezTo>
                  <a:cubicBezTo>
                    <a:pt x="4041" y="2438"/>
                    <a:pt x="3584" y="2963"/>
                    <a:pt x="3173" y="3534"/>
                  </a:cubicBezTo>
                  <a:cubicBezTo>
                    <a:pt x="2763" y="4127"/>
                    <a:pt x="2420" y="4721"/>
                    <a:pt x="2078" y="5360"/>
                  </a:cubicBezTo>
                  <a:cubicBezTo>
                    <a:pt x="822" y="7916"/>
                    <a:pt x="252" y="10724"/>
                    <a:pt x="92" y="12847"/>
                  </a:cubicBezTo>
                  <a:cubicBezTo>
                    <a:pt x="1" y="13897"/>
                    <a:pt x="1" y="14787"/>
                    <a:pt x="46" y="15403"/>
                  </a:cubicBezTo>
                  <a:cubicBezTo>
                    <a:pt x="69" y="15723"/>
                    <a:pt x="69" y="15974"/>
                    <a:pt x="92" y="16134"/>
                  </a:cubicBezTo>
                  <a:cubicBezTo>
                    <a:pt x="115" y="16293"/>
                    <a:pt x="115" y="16385"/>
                    <a:pt x="115" y="16385"/>
                  </a:cubicBezTo>
                  <a:cubicBezTo>
                    <a:pt x="115" y="16385"/>
                    <a:pt x="138" y="16476"/>
                    <a:pt x="161" y="16636"/>
                  </a:cubicBezTo>
                  <a:cubicBezTo>
                    <a:pt x="183" y="16795"/>
                    <a:pt x="229" y="17047"/>
                    <a:pt x="275" y="17366"/>
                  </a:cubicBezTo>
                  <a:cubicBezTo>
                    <a:pt x="366" y="17960"/>
                    <a:pt x="549" y="18850"/>
                    <a:pt x="868" y="19854"/>
                  </a:cubicBezTo>
                  <a:cubicBezTo>
                    <a:pt x="1188" y="20881"/>
                    <a:pt x="1621" y="22045"/>
                    <a:pt x="2260" y="23232"/>
                  </a:cubicBezTo>
                  <a:cubicBezTo>
                    <a:pt x="2580" y="23803"/>
                    <a:pt x="2945" y="24396"/>
                    <a:pt x="3356" y="24967"/>
                  </a:cubicBezTo>
                  <a:cubicBezTo>
                    <a:pt x="3767" y="25538"/>
                    <a:pt x="4223" y="26085"/>
                    <a:pt x="4703" y="26610"/>
                  </a:cubicBezTo>
                  <a:cubicBezTo>
                    <a:pt x="5228" y="27112"/>
                    <a:pt x="5753" y="27569"/>
                    <a:pt x="6346" y="27980"/>
                  </a:cubicBezTo>
                  <a:cubicBezTo>
                    <a:pt x="6940" y="28368"/>
                    <a:pt x="7533" y="28710"/>
                    <a:pt x="8172" y="28938"/>
                  </a:cubicBezTo>
                  <a:cubicBezTo>
                    <a:pt x="9279" y="29381"/>
                    <a:pt x="10387" y="29540"/>
                    <a:pt x="11369" y="29540"/>
                  </a:cubicBezTo>
                  <a:cubicBezTo>
                    <a:pt x="11500" y="29540"/>
                    <a:pt x="11629" y="29537"/>
                    <a:pt x="11756" y="29532"/>
                  </a:cubicBezTo>
                  <a:cubicBezTo>
                    <a:pt x="12806" y="29486"/>
                    <a:pt x="13673" y="29258"/>
                    <a:pt x="14267" y="29098"/>
                  </a:cubicBezTo>
                  <a:cubicBezTo>
                    <a:pt x="14837" y="28893"/>
                    <a:pt x="15180" y="28756"/>
                    <a:pt x="15157" y="28733"/>
                  </a:cubicBezTo>
                  <a:cubicBezTo>
                    <a:pt x="15157" y="28727"/>
                    <a:pt x="15150" y="28724"/>
                    <a:pt x="15137" y="28724"/>
                  </a:cubicBezTo>
                  <a:cubicBezTo>
                    <a:pt x="14964" y="28724"/>
                    <a:pt x="13683" y="29237"/>
                    <a:pt x="11733" y="29258"/>
                  </a:cubicBezTo>
                  <a:cubicBezTo>
                    <a:pt x="11677" y="29259"/>
                    <a:pt x="11620" y="29260"/>
                    <a:pt x="11563" y="29260"/>
                  </a:cubicBezTo>
                  <a:cubicBezTo>
                    <a:pt x="10574" y="29260"/>
                    <a:pt x="9431" y="29070"/>
                    <a:pt x="8309" y="28573"/>
                  </a:cubicBezTo>
                  <a:cubicBezTo>
                    <a:pt x="7716" y="28345"/>
                    <a:pt x="7145" y="28003"/>
                    <a:pt x="6597" y="27615"/>
                  </a:cubicBezTo>
                  <a:cubicBezTo>
                    <a:pt x="6049" y="27227"/>
                    <a:pt x="5547" y="26747"/>
                    <a:pt x="5068" y="26268"/>
                  </a:cubicBezTo>
                  <a:cubicBezTo>
                    <a:pt x="4589" y="25766"/>
                    <a:pt x="4178" y="25218"/>
                    <a:pt x="3790" y="24670"/>
                  </a:cubicBezTo>
                  <a:cubicBezTo>
                    <a:pt x="3402" y="24100"/>
                    <a:pt x="3059" y="23529"/>
                    <a:pt x="2785" y="22958"/>
                  </a:cubicBezTo>
                  <a:cubicBezTo>
                    <a:pt x="2192" y="21817"/>
                    <a:pt x="1781" y="20676"/>
                    <a:pt x="1484" y="19671"/>
                  </a:cubicBezTo>
                  <a:cubicBezTo>
                    <a:pt x="1188" y="18690"/>
                    <a:pt x="1028" y="17845"/>
                    <a:pt x="937" y="17252"/>
                  </a:cubicBezTo>
                  <a:cubicBezTo>
                    <a:pt x="891" y="16955"/>
                    <a:pt x="868" y="16704"/>
                    <a:pt x="845" y="16544"/>
                  </a:cubicBezTo>
                  <a:cubicBezTo>
                    <a:pt x="822" y="16385"/>
                    <a:pt x="800" y="16316"/>
                    <a:pt x="800" y="16316"/>
                  </a:cubicBezTo>
                  <a:cubicBezTo>
                    <a:pt x="800" y="16316"/>
                    <a:pt x="800" y="16225"/>
                    <a:pt x="777" y="16065"/>
                  </a:cubicBezTo>
                  <a:cubicBezTo>
                    <a:pt x="754" y="15905"/>
                    <a:pt x="731" y="15677"/>
                    <a:pt x="708" y="15380"/>
                  </a:cubicBezTo>
                  <a:cubicBezTo>
                    <a:pt x="663" y="14764"/>
                    <a:pt x="640" y="13919"/>
                    <a:pt x="708" y="12892"/>
                  </a:cubicBezTo>
                  <a:cubicBezTo>
                    <a:pt x="845" y="10838"/>
                    <a:pt x="1347" y="8076"/>
                    <a:pt x="2534" y="5565"/>
                  </a:cubicBezTo>
                  <a:cubicBezTo>
                    <a:pt x="2831" y="4949"/>
                    <a:pt x="3151" y="4356"/>
                    <a:pt x="3539" y="3785"/>
                  </a:cubicBezTo>
                  <a:cubicBezTo>
                    <a:pt x="3904" y="3237"/>
                    <a:pt x="4338" y="2712"/>
                    <a:pt x="4771" y="2256"/>
                  </a:cubicBezTo>
                  <a:cubicBezTo>
                    <a:pt x="5228" y="1822"/>
                    <a:pt x="5730" y="1434"/>
                    <a:pt x="6232" y="1137"/>
                  </a:cubicBezTo>
                  <a:cubicBezTo>
                    <a:pt x="6734" y="818"/>
                    <a:pt x="7259" y="612"/>
                    <a:pt x="7739" y="453"/>
                  </a:cubicBezTo>
                  <a:cubicBezTo>
                    <a:pt x="8475" y="247"/>
                    <a:pt x="9159" y="183"/>
                    <a:pt x="9706" y="183"/>
                  </a:cubicBezTo>
                  <a:cubicBezTo>
                    <a:pt x="9888" y="183"/>
                    <a:pt x="10055" y="190"/>
                    <a:pt x="10204" y="201"/>
                  </a:cubicBezTo>
                  <a:cubicBezTo>
                    <a:pt x="10714" y="221"/>
                    <a:pt x="11056" y="275"/>
                    <a:pt x="11141" y="275"/>
                  </a:cubicBezTo>
                  <a:cubicBezTo>
                    <a:pt x="11155" y="275"/>
                    <a:pt x="11162" y="273"/>
                    <a:pt x="11162" y="270"/>
                  </a:cubicBezTo>
                  <a:cubicBezTo>
                    <a:pt x="11162" y="247"/>
                    <a:pt x="11071" y="224"/>
                    <a:pt x="10911" y="179"/>
                  </a:cubicBezTo>
                  <a:cubicBezTo>
                    <a:pt x="10751" y="156"/>
                    <a:pt x="10523" y="87"/>
                    <a:pt x="10226" y="65"/>
                  </a:cubicBezTo>
                  <a:cubicBezTo>
                    <a:pt x="9973" y="27"/>
                    <a:pt x="9668" y="1"/>
                    <a:pt x="9326"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1"/>
            <p:cNvSpPr/>
            <p:nvPr/>
          </p:nvSpPr>
          <p:spPr>
            <a:xfrm>
              <a:off x="4781475" y="2535475"/>
              <a:ext cx="413750" cy="623550"/>
            </a:xfrm>
            <a:custGeom>
              <a:avLst/>
              <a:gdLst/>
              <a:ahLst/>
              <a:cxnLst/>
              <a:rect l="l" t="t" r="r" b="b"/>
              <a:pathLst>
                <a:path w="16550" h="24942" extrusionOk="0">
                  <a:moveTo>
                    <a:pt x="5077" y="1"/>
                  </a:moveTo>
                  <a:cubicBezTo>
                    <a:pt x="3987" y="1"/>
                    <a:pt x="2773" y="679"/>
                    <a:pt x="2192" y="1480"/>
                  </a:cubicBezTo>
                  <a:cubicBezTo>
                    <a:pt x="1416" y="2553"/>
                    <a:pt x="1120" y="4013"/>
                    <a:pt x="1439" y="5292"/>
                  </a:cubicBezTo>
                  <a:cubicBezTo>
                    <a:pt x="2010" y="7437"/>
                    <a:pt x="3265" y="9286"/>
                    <a:pt x="4247" y="11249"/>
                  </a:cubicBezTo>
                  <a:cubicBezTo>
                    <a:pt x="5479" y="13714"/>
                    <a:pt x="6849" y="15221"/>
                    <a:pt x="8287" y="17594"/>
                  </a:cubicBezTo>
                  <a:cubicBezTo>
                    <a:pt x="6917" y="16887"/>
                    <a:pt x="5160" y="16316"/>
                    <a:pt x="3699" y="15814"/>
                  </a:cubicBezTo>
                  <a:cubicBezTo>
                    <a:pt x="3411" y="15715"/>
                    <a:pt x="3124" y="15669"/>
                    <a:pt x="2849" y="15669"/>
                  </a:cubicBezTo>
                  <a:cubicBezTo>
                    <a:pt x="1227" y="15669"/>
                    <a:pt x="1" y="17266"/>
                    <a:pt x="1211" y="18964"/>
                  </a:cubicBezTo>
                  <a:cubicBezTo>
                    <a:pt x="2169" y="20311"/>
                    <a:pt x="3699" y="21543"/>
                    <a:pt x="5000" y="22548"/>
                  </a:cubicBezTo>
                  <a:cubicBezTo>
                    <a:pt x="6735" y="23887"/>
                    <a:pt x="9126" y="24941"/>
                    <a:pt x="11252" y="24941"/>
                  </a:cubicBezTo>
                  <a:cubicBezTo>
                    <a:pt x="12930" y="24941"/>
                    <a:pt x="14444" y="24285"/>
                    <a:pt x="15340" y="22593"/>
                  </a:cubicBezTo>
                  <a:cubicBezTo>
                    <a:pt x="16549" y="20311"/>
                    <a:pt x="15431" y="17047"/>
                    <a:pt x="14701" y="14787"/>
                  </a:cubicBezTo>
                  <a:cubicBezTo>
                    <a:pt x="13445" y="11089"/>
                    <a:pt x="11688" y="7460"/>
                    <a:pt x="9542" y="4105"/>
                  </a:cubicBezTo>
                  <a:cubicBezTo>
                    <a:pt x="8857" y="3009"/>
                    <a:pt x="8104" y="1845"/>
                    <a:pt x="7123" y="955"/>
                  </a:cubicBezTo>
                  <a:cubicBezTo>
                    <a:pt x="6917" y="749"/>
                    <a:pt x="6666" y="544"/>
                    <a:pt x="6392" y="384"/>
                  </a:cubicBezTo>
                  <a:cubicBezTo>
                    <a:pt x="6118" y="224"/>
                    <a:pt x="5822" y="87"/>
                    <a:pt x="5525" y="42"/>
                  </a:cubicBezTo>
                  <a:cubicBezTo>
                    <a:pt x="5379" y="14"/>
                    <a:pt x="5229" y="1"/>
                    <a:pt x="5077" y="1"/>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1"/>
            <p:cNvSpPr/>
            <p:nvPr/>
          </p:nvSpPr>
          <p:spPr>
            <a:xfrm>
              <a:off x="4784925" y="2718550"/>
              <a:ext cx="410300" cy="440475"/>
            </a:xfrm>
            <a:custGeom>
              <a:avLst/>
              <a:gdLst/>
              <a:ahLst/>
              <a:cxnLst/>
              <a:rect l="l" t="t" r="r" b="b"/>
              <a:pathLst>
                <a:path w="16412" h="17619" extrusionOk="0">
                  <a:moveTo>
                    <a:pt x="11299" y="0"/>
                  </a:moveTo>
                  <a:cubicBezTo>
                    <a:pt x="9244" y="1096"/>
                    <a:pt x="5775" y="3036"/>
                    <a:pt x="4131" y="3972"/>
                  </a:cubicBezTo>
                  <a:cubicBezTo>
                    <a:pt x="4542" y="4771"/>
                    <a:pt x="4953" y="5478"/>
                    <a:pt x="5387" y="6140"/>
                  </a:cubicBezTo>
                  <a:cubicBezTo>
                    <a:pt x="6756" y="5410"/>
                    <a:pt x="8902" y="4337"/>
                    <a:pt x="9701" y="4314"/>
                  </a:cubicBezTo>
                  <a:cubicBezTo>
                    <a:pt x="9708" y="4314"/>
                    <a:pt x="9716" y="4314"/>
                    <a:pt x="9724" y="4314"/>
                  </a:cubicBezTo>
                  <a:cubicBezTo>
                    <a:pt x="10908" y="4314"/>
                    <a:pt x="12484" y="7771"/>
                    <a:pt x="12303" y="9381"/>
                  </a:cubicBezTo>
                  <a:cubicBezTo>
                    <a:pt x="12263" y="9773"/>
                    <a:pt x="11865" y="9921"/>
                    <a:pt x="11287" y="9921"/>
                  </a:cubicBezTo>
                  <a:cubicBezTo>
                    <a:pt x="10213" y="9921"/>
                    <a:pt x="8514" y="9409"/>
                    <a:pt x="7327" y="8993"/>
                  </a:cubicBezTo>
                  <a:lnTo>
                    <a:pt x="7327" y="8993"/>
                  </a:lnTo>
                  <a:cubicBezTo>
                    <a:pt x="7601" y="9404"/>
                    <a:pt x="7875" y="9815"/>
                    <a:pt x="8149" y="10271"/>
                  </a:cubicBezTo>
                  <a:cubicBezTo>
                    <a:pt x="7715" y="10043"/>
                    <a:pt x="7236" y="9838"/>
                    <a:pt x="6756" y="9632"/>
                  </a:cubicBezTo>
                  <a:lnTo>
                    <a:pt x="6756" y="9632"/>
                  </a:lnTo>
                  <a:cubicBezTo>
                    <a:pt x="6757" y="9633"/>
                    <a:pt x="11527" y="12280"/>
                    <a:pt x="12075" y="13992"/>
                  </a:cubicBezTo>
                  <a:cubicBezTo>
                    <a:pt x="12377" y="14937"/>
                    <a:pt x="11817" y="15645"/>
                    <a:pt x="10522" y="15645"/>
                  </a:cubicBezTo>
                  <a:cubicBezTo>
                    <a:pt x="9470" y="15645"/>
                    <a:pt x="7934" y="15178"/>
                    <a:pt x="5980" y="13992"/>
                  </a:cubicBezTo>
                  <a:cubicBezTo>
                    <a:pt x="2191" y="11687"/>
                    <a:pt x="3675" y="9358"/>
                    <a:pt x="4131" y="8674"/>
                  </a:cubicBezTo>
                  <a:cubicBezTo>
                    <a:pt x="4017" y="8651"/>
                    <a:pt x="3926" y="8605"/>
                    <a:pt x="3835" y="8582"/>
                  </a:cubicBezTo>
                  <a:cubicBezTo>
                    <a:pt x="3424" y="8537"/>
                    <a:pt x="2853" y="8468"/>
                    <a:pt x="2214" y="8400"/>
                  </a:cubicBezTo>
                  <a:cubicBezTo>
                    <a:pt x="867" y="8696"/>
                    <a:pt x="0" y="10134"/>
                    <a:pt x="1073" y="11641"/>
                  </a:cubicBezTo>
                  <a:cubicBezTo>
                    <a:pt x="2031" y="12988"/>
                    <a:pt x="3561" y="14220"/>
                    <a:pt x="4862" y="15225"/>
                  </a:cubicBezTo>
                  <a:cubicBezTo>
                    <a:pt x="6597" y="16564"/>
                    <a:pt x="8988" y="17618"/>
                    <a:pt x="11114" y="17618"/>
                  </a:cubicBezTo>
                  <a:cubicBezTo>
                    <a:pt x="12792" y="17618"/>
                    <a:pt x="14306" y="16962"/>
                    <a:pt x="15202" y="15270"/>
                  </a:cubicBezTo>
                  <a:cubicBezTo>
                    <a:pt x="16411" y="12988"/>
                    <a:pt x="15293" y="9724"/>
                    <a:pt x="14563" y="7464"/>
                  </a:cubicBezTo>
                  <a:cubicBezTo>
                    <a:pt x="13695" y="4930"/>
                    <a:pt x="12600" y="2420"/>
                    <a:pt x="1129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1"/>
            <p:cNvSpPr/>
            <p:nvPr/>
          </p:nvSpPr>
          <p:spPr>
            <a:xfrm>
              <a:off x="4795175" y="2527225"/>
              <a:ext cx="323025" cy="328300"/>
            </a:xfrm>
            <a:custGeom>
              <a:avLst/>
              <a:gdLst/>
              <a:ahLst/>
              <a:cxnLst/>
              <a:rect l="l" t="t" r="r" b="b"/>
              <a:pathLst>
                <a:path w="12921" h="13132" extrusionOk="0">
                  <a:moveTo>
                    <a:pt x="4694" y="1"/>
                  </a:moveTo>
                  <a:cubicBezTo>
                    <a:pt x="3422" y="1"/>
                    <a:pt x="2083" y="1073"/>
                    <a:pt x="1393" y="1992"/>
                  </a:cubicBezTo>
                  <a:cubicBezTo>
                    <a:pt x="503" y="3179"/>
                    <a:pt x="1" y="4458"/>
                    <a:pt x="366" y="5850"/>
                  </a:cubicBezTo>
                  <a:cubicBezTo>
                    <a:pt x="1028" y="8247"/>
                    <a:pt x="2466" y="10301"/>
                    <a:pt x="3584" y="12492"/>
                  </a:cubicBezTo>
                  <a:cubicBezTo>
                    <a:pt x="3699" y="12720"/>
                    <a:pt x="3836" y="12926"/>
                    <a:pt x="3950" y="13131"/>
                  </a:cubicBezTo>
                  <a:cubicBezTo>
                    <a:pt x="5182" y="12424"/>
                    <a:pt x="8720" y="10598"/>
                    <a:pt x="12920" y="10187"/>
                  </a:cubicBezTo>
                  <a:cubicBezTo>
                    <a:pt x="11961" y="8247"/>
                    <a:pt x="10866" y="6375"/>
                    <a:pt x="9679" y="4549"/>
                  </a:cubicBezTo>
                  <a:cubicBezTo>
                    <a:pt x="8880" y="3339"/>
                    <a:pt x="8035" y="2038"/>
                    <a:pt x="6894" y="1034"/>
                  </a:cubicBezTo>
                  <a:cubicBezTo>
                    <a:pt x="6666" y="828"/>
                    <a:pt x="6369" y="600"/>
                    <a:pt x="6050" y="417"/>
                  </a:cubicBezTo>
                  <a:cubicBezTo>
                    <a:pt x="5730" y="235"/>
                    <a:pt x="5388" y="75"/>
                    <a:pt x="5045" y="29"/>
                  </a:cubicBezTo>
                  <a:cubicBezTo>
                    <a:pt x="4929" y="10"/>
                    <a:pt x="4812" y="1"/>
                    <a:pt x="4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1"/>
            <p:cNvSpPr/>
            <p:nvPr/>
          </p:nvSpPr>
          <p:spPr>
            <a:xfrm>
              <a:off x="4843125" y="2526925"/>
              <a:ext cx="275075" cy="328600"/>
            </a:xfrm>
            <a:custGeom>
              <a:avLst/>
              <a:gdLst/>
              <a:ahLst/>
              <a:cxnLst/>
              <a:rect l="l" t="t" r="r" b="b"/>
              <a:pathLst>
                <a:path w="11003" h="13144" extrusionOk="0">
                  <a:moveTo>
                    <a:pt x="2643" y="1"/>
                  </a:moveTo>
                  <a:cubicBezTo>
                    <a:pt x="1715" y="1"/>
                    <a:pt x="718" y="415"/>
                    <a:pt x="0" y="977"/>
                  </a:cubicBezTo>
                  <a:cubicBezTo>
                    <a:pt x="193" y="917"/>
                    <a:pt x="387" y="889"/>
                    <a:pt x="582" y="889"/>
                  </a:cubicBezTo>
                  <a:cubicBezTo>
                    <a:pt x="3038" y="889"/>
                    <a:pt x="5538" y="5402"/>
                    <a:pt x="5433" y="7094"/>
                  </a:cubicBezTo>
                  <a:cubicBezTo>
                    <a:pt x="5341" y="8829"/>
                    <a:pt x="1781" y="9674"/>
                    <a:pt x="251" y="9948"/>
                  </a:cubicBezTo>
                  <a:cubicBezTo>
                    <a:pt x="571" y="10518"/>
                    <a:pt x="890" y="11066"/>
                    <a:pt x="1210" y="11637"/>
                  </a:cubicBezTo>
                  <a:cubicBezTo>
                    <a:pt x="2171" y="11166"/>
                    <a:pt x="5731" y="9415"/>
                    <a:pt x="7038" y="9415"/>
                  </a:cubicBezTo>
                  <a:cubicBezTo>
                    <a:pt x="7190" y="9415"/>
                    <a:pt x="7312" y="9439"/>
                    <a:pt x="7396" y="9491"/>
                  </a:cubicBezTo>
                  <a:cubicBezTo>
                    <a:pt x="8172" y="9970"/>
                    <a:pt x="3356" y="12139"/>
                    <a:pt x="1849" y="12824"/>
                  </a:cubicBezTo>
                  <a:cubicBezTo>
                    <a:pt x="1918" y="12938"/>
                    <a:pt x="1963" y="13052"/>
                    <a:pt x="2032" y="13143"/>
                  </a:cubicBezTo>
                  <a:cubicBezTo>
                    <a:pt x="3264" y="12436"/>
                    <a:pt x="6802" y="10610"/>
                    <a:pt x="11002" y="10199"/>
                  </a:cubicBezTo>
                  <a:cubicBezTo>
                    <a:pt x="10043" y="8259"/>
                    <a:pt x="8948" y="6387"/>
                    <a:pt x="7761" y="4561"/>
                  </a:cubicBezTo>
                  <a:cubicBezTo>
                    <a:pt x="6962" y="3351"/>
                    <a:pt x="6117" y="2050"/>
                    <a:pt x="4976" y="1046"/>
                  </a:cubicBezTo>
                  <a:cubicBezTo>
                    <a:pt x="4748" y="840"/>
                    <a:pt x="4451" y="612"/>
                    <a:pt x="4132" y="429"/>
                  </a:cubicBezTo>
                  <a:cubicBezTo>
                    <a:pt x="3812" y="247"/>
                    <a:pt x="3470" y="87"/>
                    <a:pt x="3127" y="41"/>
                  </a:cubicBezTo>
                  <a:cubicBezTo>
                    <a:pt x="2969" y="14"/>
                    <a:pt x="2807" y="1"/>
                    <a:pt x="2643"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1"/>
            <p:cNvSpPr/>
            <p:nvPr/>
          </p:nvSpPr>
          <p:spPr>
            <a:xfrm>
              <a:off x="4883625" y="2742100"/>
              <a:ext cx="204150" cy="67325"/>
            </a:xfrm>
            <a:custGeom>
              <a:avLst/>
              <a:gdLst/>
              <a:ahLst/>
              <a:cxnLst/>
              <a:rect l="l" t="t" r="r" b="b"/>
              <a:pathLst>
                <a:path w="8166" h="2693" extrusionOk="0">
                  <a:moveTo>
                    <a:pt x="6942" y="0"/>
                  </a:moveTo>
                  <a:cubicBezTo>
                    <a:pt x="6629" y="0"/>
                    <a:pt x="6282" y="11"/>
                    <a:pt x="5935" y="40"/>
                  </a:cubicBezTo>
                  <a:cubicBezTo>
                    <a:pt x="5388" y="108"/>
                    <a:pt x="4817" y="154"/>
                    <a:pt x="4429" y="268"/>
                  </a:cubicBezTo>
                  <a:cubicBezTo>
                    <a:pt x="4018" y="382"/>
                    <a:pt x="3744" y="428"/>
                    <a:pt x="3744" y="428"/>
                  </a:cubicBezTo>
                  <a:cubicBezTo>
                    <a:pt x="3744" y="428"/>
                    <a:pt x="3470" y="542"/>
                    <a:pt x="3082" y="679"/>
                  </a:cubicBezTo>
                  <a:cubicBezTo>
                    <a:pt x="2694" y="816"/>
                    <a:pt x="2215" y="1090"/>
                    <a:pt x="1713" y="1341"/>
                  </a:cubicBezTo>
                  <a:cubicBezTo>
                    <a:pt x="777" y="1911"/>
                    <a:pt x="1" y="2664"/>
                    <a:pt x="24" y="2687"/>
                  </a:cubicBezTo>
                  <a:cubicBezTo>
                    <a:pt x="26" y="2691"/>
                    <a:pt x="30" y="2692"/>
                    <a:pt x="36" y="2692"/>
                  </a:cubicBezTo>
                  <a:cubicBezTo>
                    <a:pt x="151" y="2692"/>
                    <a:pt x="960" y="2071"/>
                    <a:pt x="1872" y="1614"/>
                  </a:cubicBezTo>
                  <a:cubicBezTo>
                    <a:pt x="2375" y="1409"/>
                    <a:pt x="2854" y="1158"/>
                    <a:pt x="3242" y="1044"/>
                  </a:cubicBezTo>
                  <a:cubicBezTo>
                    <a:pt x="3630" y="930"/>
                    <a:pt x="3881" y="838"/>
                    <a:pt x="3881" y="838"/>
                  </a:cubicBezTo>
                  <a:cubicBezTo>
                    <a:pt x="3881" y="838"/>
                    <a:pt x="4132" y="770"/>
                    <a:pt x="4520" y="656"/>
                  </a:cubicBezTo>
                  <a:cubicBezTo>
                    <a:pt x="4908" y="519"/>
                    <a:pt x="5456" y="450"/>
                    <a:pt x="5981" y="336"/>
                  </a:cubicBezTo>
                  <a:cubicBezTo>
                    <a:pt x="7054" y="176"/>
                    <a:pt x="8149" y="154"/>
                    <a:pt x="8149" y="85"/>
                  </a:cubicBezTo>
                  <a:cubicBezTo>
                    <a:pt x="8165" y="54"/>
                    <a:pt x="7638" y="0"/>
                    <a:pt x="69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1"/>
            <p:cNvSpPr/>
            <p:nvPr/>
          </p:nvSpPr>
          <p:spPr>
            <a:xfrm>
              <a:off x="4640825" y="2759050"/>
              <a:ext cx="266800" cy="229250"/>
            </a:xfrm>
            <a:custGeom>
              <a:avLst/>
              <a:gdLst/>
              <a:ahLst/>
              <a:cxnLst/>
              <a:rect l="l" t="t" r="r" b="b"/>
              <a:pathLst>
                <a:path w="10672" h="9170" extrusionOk="0">
                  <a:moveTo>
                    <a:pt x="4324" y="1"/>
                  </a:moveTo>
                  <a:cubicBezTo>
                    <a:pt x="1455" y="1"/>
                    <a:pt x="113" y="2796"/>
                    <a:pt x="58" y="3812"/>
                  </a:cubicBezTo>
                  <a:cubicBezTo>
                    <a:pt x="0" y="5190"/>
                    <a:pt x="1450" y="6920"/>
                    <a:pt x="2768" y="6920"/>
                  </a:cubicBezTo>
                  <a:cubicBezTo>
                    <a:pt x="3022" y="6920"/>
                    <a:pt x="3272" y="6855"/>
                    <a:pt x="3504" y="6711"/>
                  </a:cubicBezTo>
                  <a:cubicBezTo>
                    <a:pt x="3504" y="6711"/>
                    <a:pt x="4623" y="8309"/>
                    <a:pt x="6266" y="8925"/>
                  </a:cubicBezTo>
                  <a:cubicBezTo>
                    <a:pt x="6730" y="9093"/>
                    <a:pt x="7189" y="9169"/>
                    <a:pt x="7605" y="9169"/>
                  </a:cubicBezTo>
                  <a:cubicBezTo>
                    <a:pt x="8662" y="9169"/>
                    <a:pt x="9446" y="8675"/>
                    <a:pt x="9348" y="7921"/>
                  </a:cubicBezTo>
                  <a:cubicBezTo>
                    <a:pt x="9348" y="7921"/>
                    <a:pt x="10671" y="2283"/>
                    <a:pt x="6609" y="526"/>
                  </a:cubicBezTo>
                  <a:cubicBezTo>
                    <a:pt x="5760" y="156"/>
                    <a:pt x="5000" y="1"/>
                    <a:pt x="4324" y="1"/>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1"/>
            <p:cNvSpPr/>
            <p:nvPr/>
          </p:nvSpPr>
          <p:spPr>
            <a:xfrm>
              <a:off x="4644550" y="2768425"/>
              <a:ext cx="78750" cy="67775"/>
            </a:xfrm>
            <a:custGeom>
              <a:avLst/>
              <a:gdLst/>
              <a:ahLst/>
              <a:cxnLst/>
              <a:rect l="l" t="t" r="r" b="b"/>
              <a:pathLst>
                <a:path w="3150" h="2711" extrusionOk="0">
                  <a:moveTo>
                    <a:pt x="3070" y="0"/>
                  </a:moveTo>
                  <a:cubicBezTo>
                    <a:pt x="2914" y="0"/>
                    <a:pt x="2461" y="84"/>
                    <a:pt x="2054" y="288"/>
                  </a:cubicBezTo>
                  <a:cubicBezTo>
                    <a:pt x="1552" y="561"/>
                    <a:pt x="1141" y="927"/>
                    <a:pt x="1141" y="927"/>
                  </a:cubicBezTo>
                  <a:cubicBezTo>
                    <a:pt x="1141" y="927"/>
                    <a:pt x="776" y="1338"/>
                    <a:pt x="502" y="1771"/>
                  </a:cubicBezTo>
                  <a:cubicBezTo>
                    <a:pt x="228" y="2228"/>
                    <a:pt x="0" y="2684"/>
                    <a:pt x="46" y="2707"/>
                  </a:cubicBezTo>
                  <a:cubicBezTo>
                    <a:pt x="49" y="2709"/>
                    <a:pt x="53" y="2711"/>
                    <a:pt x="58" y="2711"/>
                  </a:cubicBezTo>
                  <a:cubicBezTo>
                    <a:pt x="147" y="2711"/>
                    <a:pt x="451" y="2322"/>
                    <a:pt x="776" y="1954"/>
                  </a:cubicBezTo>
                  <a:cubicBezTo>
                    <a:pt x="1118" y="1566"/>
                    <a:pt x="1484" y="1223"/>
                    <a:pt x="1484" y="1223"/>
                  </a:cubicBezTo>
                  <a:cubicBezTo>
                    <a:pt x="1484" y="1223"/>
                    <a:pt x="1826" y="858"/>
                    <a:pt x="2237" y="539"/>
                  </a:cubicBezTo>
                  <a:cubicBezTo>
                    <a:pt x="2648" y="265"/>
                    <a:pt x="3150" y="82"/>
                    <a:pt x="3127" y="14"/>
                  </a:cubicBezTo>
                  <a:cubicBezTo>
                    <a:pt x="3127" y="5"/>
                    <a:pt x="3107" y="0"/>
                    <a:pt x="30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1"/>
            <p:cNvSpPr/>
            <p:nvPr/>
          </p:nvSpPr>
          <p:spPr>
            <a:xfrm>
              <a:off x="4642250" y="2799575"/>
              <a:ext cx="81625" cy="93075"/>
            </a:xfrm>
            <a:custGeom>
              <a:avLst/>
              <a:gdLst/>
              <a:ahLst/>
              <a:cxnLst/>
              <a:rect l="l" t="t" r="r" b="b"/>
              <a:pathLst>
                <a:path w="3265" h="3723" extrusionOk="0">
                  <a:moveTo>
                    <a:pt x="2808" y="0"/>
                  </a:moveTo>
                  <a:cubicBezTo>
                    <a:pt x="2534" y="0"/>
                    <a:pt x="2169" y="69"/>
                    <a:pt x="1804" y="206"/>
                  </a:cubicBezTo>
                  <a:cubicBezTo>
                    <a:pt x="1462" y="343"/>
                    <a:pt x="1142" y="548"/>
                    <a:pt x="937" y="731"/>
                  </a:cubicBezTo>
                  <a:cubicBezTo>
                    <a:pt x="822" y="822"/>
                    <a:pt x="731" y="913"/>
                    <a:pt x="685" y="959"/>
                  </a:cubicBezTo>
                  <a:cubicBezTo>
                    <a:pt x="617" y="1027"/>
                    <a:pt x="594" y="1050"/>
                    <a:pt x="594" y="1050"/>
                  </a:cubicBezTo>
                  <a:cubicBezTo>
                    <a:pt x="594" y="1050"/>
                    <a:pt x="571" y="1096"/>
                    <a:pt x="526" y="1164"/>
                  </a:cubicBezTo>
                  <a:cubicBezTo>
                    <a:pt x="480" y="1233"/>
                    <a:pt x="412" y="1324"/>
                    <a:pt x="366" y="1438"/>
                  </a:cubicBezTo>
                  <a:cubicBezTo>
                    <a:pt x="206" y="1689"/>
                    <a:pt x="115" y="2032"/>
                    <a:pt x="69" y="2374"/>
                  </a:cubicBezTo>
                  <a:cubicBezTo>
                    <a:pt x="1" y="2739"/>
                    <a:pt x="69" y="3082"/>
                    <a:pt x="138" y="3333"/>
                  </a:cubicBezTo>
                  <a:cubicBezTo>
                    <a:pt x="202" y="3568"/>
                    <a:pt x="286" y="3723"/>
                    <a:pt x="315" y="3723"/>
                  </a:cubicBezTo>
                  <a:cubicBezTo>
                    <a:pt x="317" y="3723"/>
                    <a:pt x="319" y="3722"/>
                    <a:pt x="320" y="3721"/>
                  </a:cubicBezTo>
                  <a:cubicBezTo>
                    <a:pt x="343" y="3721"/>
                    <a:pt x="320" y="3561"/>
                    <a:pt x="297" y="3310"/>
                  </a:cubicBezTo>
                  <a:cubicBezTo>
                    <a:pt x="297" y="3059"/>
                    <a:pt x="297" y="2739"/>
                    <a:pt x="389" y="2420"/>
                  </a:cubicBezTo>
                  <a:cubicBezTo>
                    <a:pt x="457" y="2123"/>
                    <a:pt x="594" y="1826"/>
                    <a:pt x="731" y="1644"/>
                  </a:cubicBezTo>
                  <a:cubicBezTo>
                    <a:pt x="777" y="1530"/>
                    <a:pt x="845" y="1461"/>
                    <a:pt x="891" y="1393"/>
                  </a:cubicBezTo>
                  <a:cubicBezTo>
                    <a:pt x="937" y="1347"/>
                    <a:pt x="959" y="1301"/>
                    <a:pt x="959" y="1301"/>
                  </a:cubicBezTo>
                  <a:cubicBezTo>
                    <a:pt x="959" y="1301"/>
                    <a:pt x="982" y="1278"/>
                    <a:pt x="1028" y="1233"/>
                  </a:cubicBezTo>
                  <a:cubicBezTo>
                    <a:pt x="1074" y="1164"/>
                    <a:pt x="1142" y="1096"/>
                    <a:pt x="1233" y="1005"/>
                  </a:cubicBezTo>
                  <a:cubicBezTo>
                    <a:pt x="1393" y="845"/>
                    <a:pt x="1644" y="617"/>
                    <a:pt x="1941" y="457"/>
                  </a:cubicBezTo>
                  <a:cubicBezTo>
                    <a:pt x="2238" y="320"/>
                    <a:pt x="2580" y="206"/>
                    <a:pt x="2831" y="160"/>
                  </a:cubicBezTo>
                  <a:cubicBezTo>
                    <a:pt x="3082" y="114"/>
                    <a:pt x="3265" y="92"/>
                    <a:pt x="3265" y="69"/>
                  </a:cubicBezTo>
                  <a:cubicBezTo>
                    <a:pt x="3265" y="23"/>
                    <a:pt x="3082" y="0"/>
                    <a:pt x="28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1"/>
            <p:cNvSpPr/>
            <p:nvPr/>
          </p:nvSpPr>
          <p:spPr>
            <a:xfrm>
              <a:off x="4656525" y="2849400"/>
              <a:ext cx="74775" cy="91300"/>
            </a:xfrm>
            <a:custGeom>
              <a:avLst/>
              <a:gdLst/>
              <a:ahLst/>
              <a:cxnLst/>
              <a:rect l="l" t="t" r="r" b="b"/>
              <a:pathLst>
                <a:path w="2991" h="3652" extrusionOk="0">
                  <a:moveTo>
                    <a:pt x="1837" y="1"/>
                  </a:moveTo>
                  <a:cubicBezTo>
                    <a:pt x="1766" y="1"/>
                    <a:pt x="1686" y="5"/>
                    <a:pt x="1598" y="16"/>
                  </a:cubicBezTo>
                  <a:cubicBezTo>
                    <a:pt x="1233" y="62"/>
                    <a:pt x="776" y="313"/>
                    <a:pt x="480" y="678"/>
                  </a:cubicBezTo>
                  <a:cubicBezTo>
                    <a:pt x="137" y="1043"/>
                    <a:pt x="0" y="1500"/>
                    <a:pt x="23" y="1865"/>
                  </a:cubicBezTo>
                  <a:cubicBezTo>
                    <a:pt x="23" y="2047"/>
                    <a:pt x="69" y="2207"/>
                    <a:pt x="92" y="2298"/>
                  </a:cubicBezTo>
                  <a:cubicBezTo>
                    <a:pt x="137" y="2413"/>
                    <a:pt x="183" y="2458"/>
                    <a:pt x="183" y="2458"/>
                  </a:cubicBezTo>
                  <a:cubicBezTo>
                    <a:pt x="183" y="2458"/>
                    <a:pt x="206" y="2504"/>
                    <a:pt x="251" y="2618"/>
                  </a:cubicBezTo>
                  <a:cubicBezTo>
                    <a:pt x="343" y="2686"/>
                    <a:pt x="411" y="2823"/>
                    <a:pt x="571" y="2937"/>
                  </a:cubicBezTo>
                  <a:cubicBezTo>
                    <a:pt x="822" y="3189"/>
                    <a:pt x="1279" y="3417"/>
                    <a:pt x="1735" y="3554"/>
                  </a:cubicBezTo>
                  <a:cubicBezTo>
                    <a:pt x="1923" y="3610"/>
                    <a:pt x="2111" y="3651"/>
                    <a:pt x="2311" y="3651"/>
                  </a:cubicBezTo>
                  <a:cubicBezTo>
                    <a:pt x="2354" y="3651"/>
                    <a:pt x="2398" y="3649"/>
                    <a:pt x="2443" y="3645"/>
                  </a:cubicBezTo>
                  <a:cubicBezTo>
                    <a:pt x="2580" y="3622"/>
                    <a:pt x="2694" y="3599"/>
                    <a:pt x="2808" y="3531"/>
                  </a:cubicBezTo>
                  <a:cubicBezTo>
                    <a:pt x="2854" y="3508"/>
                    <a:pt x="2876" y="3440"/>
                    <a:pt x="2922" y="3394"/>
                  </a:cubicBezTo>
                  <a:cubicBezTo>
                    <a:pt x="2945" y="3348"/>
                    <a:pt x="2968" y="3303"/>
                    <a:pt x="2968" y="3257"/>
                  </a:cubicBezTo>
                  <a:cubicBezTo>
                    <a:pt x="2990" y="3074"/>
                    <a:pt x="2968" y="2937"/>
                    <a:pt x="2922" y="2846"/>
                  </a:cubicBezTo>
                  <a:cubicBezTo>
                    <a:pt x="2876" y="2755"/>
                    <a:pt x="2854" y="2709"/>
                    <a:pt x="2831" y="2709"/>
                  </a:cubicBezTo>
                  <a:cubicBezTo>
                    <a:pt x="2785" y="2709"/>
                    <a:pt x="2876" y="2937"/>
                    <a:pt x="2808" y="3211"/>
                  </a:cubicBezTo>
                  <a:cubicBezTo>
                    <a:pt x="2763" y="3345"/>
                    <a:pt x="2627" y="3397"/>
                    <a:pt x="2451" y="3397"/>
                  </a:cubicBezTo>
                  <a:cubicBezTo>
                    <a:pt x="2266" y="3397"/>
                    <a:pt x="2037" y="3339"/>
                    <a:pt x="1826" y="3257"/>
                  </a:cubicBezTo>
                  <a:cubicBezTo>
                    <a:pt x="1438" y="3120"/>
                    <a:pt x="1073" y="2869"/>
                    <a:pt x="868" y="2664"/>
                  </a:cubicBezTo>
                  <a:cubicBezTo>
                    <a:pt x="754" y="2549"/>
                    <a:pt x="708" y="2458"/>
                    <a:pt x="639" y="2390"/>
                  </a:cubicBezTo>
                  <a:cubicBezTo>
                    <a:pt x="617" y="2321"/>
                    <a:pt x="594" y="2276"/>
                    <a:pt x="594" y="2276"/>
                  </a:cubicBezTo>
                  <a:cubicBezTo>
                    <a:pt x="594" y="2276"/>
                    <a:pt x="571" y="2230"/>
                    <a:pt x="525" y="2161"/>
                  </a:cubicBezTo>
                  <a:cubicBezTo>
                    <a:pt x="503" y="2093"/>
                    <a:pt x="457" y="1979"/>
                    <a:pt x="434" y="1842"/>
                  </a:cubicBezTo>
                  <a:cubicBezTo>
                    <a:pt x="388" y="1568"/>
                    <a:pt x="503" y="1157"/>
                    <a:pt x="731" y="860"/>
                  </a:cubicBezTo>
                  <a:cubicBezTo>
                    <a:pt x="959" y="518"/>
                    <a:pt x="1324" y="267"/>
                    <a:pt x="1644" y="176"/>
                  </a:cubicBezTo>
                  <a:cubicBezTo>
                    <a:pt x="1963" y="84"/>
                    <a:pt x="2192" y="84"/>
                    <a:pt x="2192" y="62"/>
                  </a:cubicBezTo>
                  <a:cubicBezTo>
                    <a:pt x="2192" y="44"/>
                    <a:pt x="2060" y="1"/>
                    <a:pt x="18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1"/>
            <p:cNvSpPr/>
            <p:nvPr/>
          </p:nvSpPr>
          <p:spPr>
            <a:xfrm>
              <a:off x="4694175" y="2895925"/>
              <a:ext cx="37125" cy="13150"/>
            </a:xfrm>
            <a:custGeom>
              <a:avLst/>
              <a:gdLst/>
              <a:ahLst/>
              <a:cxnLst/>
              <a:rect l="l" t="t" r="r" b="b"/>
              <a:pathLst>
                <a:path w="1485" h="526" extrusionOk="0">
                  <a:moveTo>
                    <a:pt x="781" y="0"/>
                  </a:moveTo>
                  <a:cubicBezTo>
                    <a:pt x="722" y="0"/>
                    <a:pt x="686" y="4"/>
                    <a:pt x="686" y="4"/>
                  </a:cubicBezTo>
                  <a:cubicBezTo>
                    <a:pt x="686" y="4"/>
                    <a:pt x="457" y="72"/>
                    <a:pt x="298" y="209"/>
                  </a:cubicBezTo>
                  <a:cubicBezTo>
                    <a:pt x="138" y="323"/>
                    <a:pt x="1" y="460"/>
                    <a:pt x="24" y="506"/>
                  </a:cubicBezTo>
                  <a:cubicBezTo>
                    <a:pt x="38" y="520"/>
                    <a:pt x="65" y="525"/>
                    <a:pt x="102" y="525"/>
                  </a:cubicBezTo>
                  <a:cubicBezTo>
                    <a:pt x="183" y="525"/>
                    <a:pt x="309" y="499"/>
                    <a:pt x="434" y="483"/>
                  </a:cubicBezTo>
                  <a:cubicBezTo>
                    <a:pt x="617" y="437"/>
                    <a:pt x="777" y="437"/>
                    <a:pt x="777" y="437"/>
                  </a:cubicBezTo>
                  <a:cubicBezTo>
                    <a:pt x="777" y="437"/>
                    <a:pt x="914" y="369"/>
                    <a:pt x="1074" y="346"/>
                  </a:cubicBezTo>
                  <a:cubicBezTo>
                    <a:pt x="1180" y="346"/>
                    <a:pt x="1297" y="366"/>
                    <a:pt x="1376" y="366"/>
                  </a:cubicBezTo>
                  <a:cubicBezTo>
                    <a:pt x="1416" y="366"/>
                    <a:pt x="1446" y="361"/>
                    <a:pt x="1462" y="346"/>
                  </a:cubicBezTo>
                  <a:cubicBezTo>
                    <a:pt x="1484" y="323"/>
                    <a:pt x="1370" y="141"/>
                    <a:pt x="1142" y="49"/>
                  </a:cubicBezTo>
                  <a:cubicBezTo>
                    <a:pt x="1005" y="8"/>
                    <a:pt x="868" y="0"/>
                    <a:pt x="7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1"/>
            <p:cNvSpPr/>
            <p:nvPr/>
          </p:nvSpPr>
          <p:spPr>
            <a:xfrm>
              <a:off x="4640825" y="2799575"/>
              <a:ext cx="250250" cy="188725"/>
            </a:xfrm>
            <a:custGeom>
              <a:avLst/>
              <a:gdLst/>
              <a:ahLst/>
              <a:cxnLst/>
              <a:rect l="l" t="t" r="r" b="b"/>
              <a:pathLst>
                <a:path w="10010" h="7549" extrusionOk="0">
                  <a:moveTo>
                    <a:pt x="1062" y="0"/>
                  </a:moveTo>
                  <a:lnTo>
                    <a:pt x="1062" y="0"/>
                  </a:lnTo>
                  <a:cubicBezTo>
                    <a:pt x="400" y="799"/>
                    <a:pt x="81" y="1712"/>
                    <a:pt x="58" y="2191"/>
                  </a:cubicBezTo>
                  <a:cubicBezTo>
                    <a:pt x="0" y="3569"/>
                    <a:pt x="1450" y="5299"/>
                    <a:pt x="2768" y="5299"/>
                  </a:cubicBezTo>
                  <a:cubicBezTo>
                    <a:pt x="3022" y="5299"/>
                    <a:pt x="3272" y="5234"/>
                    <a:pt x="3504" y="5090"/>
                  </a:cubicBezTo>
                  <a:cubicBezTo>
                    <a:pt x="3504" y="5090"/>
                    <a:pt x="4623" y="6688"/>
                    <a:pt x="6266" y="7304"/>
                  </a:cubicBezTo>
                  <a:cubicBezTo>
                    <a:pt x="6730" y="7472"/>
                    <a:pt x="7189" y="7548"/>
                    <a:pt x="7605" y="7548"/>
                  </a:cubicBezTo>
                  <a:cubicBezTo>
                    <a:pt x="8662" y="7548"/>
                    <a:pt x="9446" y="7054"/>
                    <a:pt x="9348" y="6300"/>
                  </a:cubicBezTo>
                  <a:cubicBezTo>
                    <a:pt x="9348" y="6300"/>
                    <a:pt x="10010" y="3515"/>
                    <a:pt x="8982" y="1256"/>
                  </a:cubicBezTo>
                  <a:lnTo>
                    <a:pt x="8982" y="1256"/>
                  </a:lnTo>
                  <a:cubicBezTo>
                    <a:pt x="9256" y="2671"/>
                    <a:pt x="9119" y="4565"/>
                    <a:pt x="8115" y="5410"/>
                  </a:cubicBezTo>
                  <a:cubicBezTo>
                    <a:pt x="7811" y="5668"/>
                    <a:pt x="7500" y="5773"/>
                    <a:pt x="7193" y="5773"/>
                  </a:cubicBezTo>
                  <a:cubicBezTo>
                    <a:pt x="5981" y="5773"/>
                    <a:pt x="4832" y="4126"/>
                    <a:pt x="4395" y="3744"/>
                  </a:cubicBezTo>
                  <a:cubicBezTo>
                    <a:pt x="4210" y="3590"/>
                    <a:pt x="3995" y="3545"/>
                    <a:pt x="3729" y="3545"/>
                  </a:cubicBezTo>
                  <a:cubicBezTo>
                    <a:pt x="3352" y="3545"/>
                    <a:pt x="2874" y="3636"/>
                    <a:pt x="2241" y="3636"/>
                  </a:cubicBezTo>
                  <a:cubicBezTo>
                    <a:pt x="1994" y="3636"/>
                    <a:pt x="1724" y="3622"/>
                    <a:pt x="1427" y="3584"/>
                  </a:cubicBezTo>
                  <a:cubicBezTo>
                    <a:pt x="377" y="3447"/>
                    <a:pt x="742" y="1393"/>
                    <a:pt x="1062"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1"/>
            <p:cNvSpPr/>
            <p:nvPr/>
          </p:nvSpPr>
          <p:spPr>
            <a:xfrm>
              <a:off x="4031100" y="1817050"/>
              <a:ext cx="222225" cy="273800"/>
            </a:xfrm>
            <a:custGeom>
              <a:avLst/>
              <a:gdLst/>
              <a:ahLst/>
              <a:cxnLst/>
              <a:rect l="l" t="t" r="r" b="b"/>
              <a:pathLst>
                <a:path w="8889" h="10952" extrusionOk="0">
                  <a:moveTo>
                    <a:pt x="5776" y="0"/>
                  </a:moveTo>
                  <a:cubicBezTo>
                    <a:pt x="5361" y="0"/>
                    <a:pt x="4876" y="90"/>
                    <a:pt x="4315" y="316"/>
                  </a:cubicBezTo>
                  <a:cubicBezTo>
                    <a:pt x="1" y="2028"/>
                    <a:pt x="2763" y="10131"/>
                    <a:pt x="5000" y="10907"/>
                  </a:cubicBezTo>
                  <a:cubicBezTo>
                    <a:pt x="5090" y="10937"/>
                    <a:pt x="5179" y="10951"/>
                    <a:pt x="5267" y="10951"/>
                  </a:cubicBezTo>
                  <a:cubicBezTo>
                    <a:pt x="7388" y="10951"/>
                    <a:pt x="8888" y="2573"/>
                    <a:pt x="7990" y="1411"/>
                  </a:cubicBezTo>
                  <a:cubicBezTo>
                    <a:pt x="7990" y="1411"/>
                    <a:pt x="7422" y="0"/>
                    <a:pt x="5776" y="0"/>
                  </a:cubicBezTo>
                  <a:close/>
                </a:path>
              </a:pathLst>
            </a:custGeom>
            <a:solidFill>
              <a:srgbClr val="FFC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1"/>
            <p:cNvSpPr/>
            <p:nvPr/>
          </p:nvSpPr>
          <p:spPr>
            <a:xfrm>
              <a:off x="4031100" y="1817050"/>
              <a:ext cx="222100" cy="274125"/>
            </a:xfrm>
            <a:custGeom>
              <a:avLst/>
              <a:gdLst/>
              <a:ahLst/>
              <a:cxnLst/>
              <a:rect l="l" t="t" r="r" b="b"/>
              <a:pathLst>
                <a:path w="8884" h="10965" extrusionOk="0">
                  <a:moveTo>
                    <a:pt x="5776" y="0"/>
                  </a:moveTo>
                  <a:cubicBezTo>
                    <a:pt x="5361" y="0"/>
                    <a:pt x="4876" y="90"/>
                    <a:pt x="4315" y="316"/>
                  </a:cubicBezTo>
                  <a:cubicBezTo>
                    <a:pt x="1" y="2028"/>
                    <a:pt x="2694" y="10313"/>
                    <a:pt x="5000" y="10907"/>
                  </a:cubicBezTo>
                  <a:cubicBezTo>
                    <a:pt x="5159" y="10946"/>
                    <a:pt x="5312" y="10964"/>
                    <a:pt x="5459" y="10964"/>
                  </a:cubicBezTo>
                  <a:cubicBezTo>
                    <a:pt x="8570" y="10964"/>
                    <a:pt x="8883" y="2566"/>
                    <a:pt x="7990" y="1411"/>
                  </a:cubicBezTo>
                  <a:cubicBezTo>
                    <a:pt x="7990" y="1411"/>
                    <a:pt x="7422" y="0"/>
                    <a:pt x="5776" y="0"/>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1"/>
            <p:cNvSpPr/>
            <p:nvPr/>
          </p:nvSpPr>
          <p:spPr>
            <a:xfrm>
              <a:off x="4136100" y="1862450"/>
              <a:ext cx="87325" cy="172850"/>
            </a:xfrm>
            <a:custGeom>
              <a:avLst/>
              <a:gdLst/>
              <a:ahLst/>
              <a:cxnLst/>
              <a:rect l="l" t="t" r="r" b="b"/>
              <a:pathLst>
                <a:path w="3493" h="6914" extrusionOk="0">
                  <a:moveTo>
                    <a:pt x="49" y="1"/>
                  </a:moveTo>
                  <a:cubicBezTo>
                    <a:pt x="32" y="1"/>
                    <a:pt x="23" y="3"/>
                    <a:pt x="23" y="6"/>
                  </a:cubicBezTo>
                  <a:cubicBezTo>
                    <a:pt x="1" y="52"/>
                    <a:pt x="366" y="189"/>
                    <a:pt x="800" y="463"/>
                  </a:cubicBezTo>
                  <a:cubicBezTo>
                    <a:pt x="1210" y="759"/>
                    <a:pt x="1713" y="1193"/>
                    <a:pt x="2032" y="1718"/>
                  </a:cubicBezTo>
                  <a:cubicBezTo>
                    <a:pt x="2352" y="2220"/>
                    <a:pt x="2534" y="2791"/>
                    <a:pt x="2580" y="3247"/>
                  </a:cubicBezTo>
                  <a:cubicBezTo>
                    <a:pt x="2612" y="3453"/>
                    <a:pt x="2599" y="3472"/>
                    <a:pt x="2589" y="3472"/>
                  </a:cubicBezTo>
                  <a:cubicBezTo>
                    <a:pt x="2586" y="3472"/>
                    <a:pt x="2584" y="3471"/>
                    <a:pt x="2583" y="3471"/>
                  </a:cubicBezTo>
                  <a:cubicBezTo>
                    <a:pt x="2581" y="3471"/>
                    <a:pt x="2580" y="3472"/>
                    <a:pt x="2580" y="3476"/>
                  </a:cubicBezTo>
                  <a:cubicBezTo>
                    <a:pt x="2557" y="3476"/>
                    <a:pt x="2557" y="3476"/>
                    <a:pt x="2557" y="3453"/>
                  </a:cubicBezTo>
                  <a:cubicBezTo>
                    <a:pt x="2546" y="3453"/>
                    <a:pt x="2551" y="3458"/>
                    <a:pt x="2551" y="3458"/>
                  </a:cubicBezTo>
                  <a:cubicBezTo>
                    <a:pt x="2551" y="3458"/>
                    <a:pt x="2546" y="3453"/>
                    <a:pt x="2511" y="3430"/>
                  </a:cubicBezTo>
                  <a:cubicBezTo>
                    <a:pt x="2489" y="3430"/>
                    <a:pt x="2466" y="3430"/>
                    <a:pt x="2443" y="3407"/>
                  </a:cubicBezTo>
                  <a:cubicBezTo>
                    <a:pt x="2443" y="3407"/>
                    <a:pt x="2352" y="3384"/>
                    <a:pt x="2306" y="3361"/>
                  </a:cubicBezTo>
                  <a:cubicBezTo>
                    <a:pt x="2123" y="3316"/>
                    <a:pt x="2078" y="3293"/>
                    <a:pt x="2078" y="3293"/>
                  </a:cubicBezTo>
                  <a:cubicBezTo>
                    <a:pt x="2078" y="3293"/>
                    <a:pt x="2009" y="3293"/>
                    <a:pt x="1758" y="3270"/>
                  </a:cubicBezTo>
                  <a:cubicBezTo>
                    <a:pt x="1728" y="3264"/>
                    <a:pt x="1691" y="3261"/>
                    <a:pt x="1648" y="3261"/>
                  </a:cubicBezTo>
                  <a:cubicBezTo>
                    <a:pt x="1532" y="3261"/>
                    <a:pt x="1378" y="3282"/>
                    <a:pt x="1210" y="3316"/>
                  </a:cubicBezTo>
                  <a:cubicBezTo>
                    <a:pt x="1119" y="3361"/>
                    <a:pt x="1005" y="3430"/>
                    <a:pt x="891" y="3498"/>
                  </a:cubicBezTo>
                  <a:cubicBezTo>
                    <a:pt x="822" y="3567"/>
                    <a:pt x="731" y="3658"/>
                    <a:pt x="663" y="3750"/>
                  </a:cubicBezTo>
                  <a:cubicBezTo>
                    <a:pt x="663" y="3750"/>
                    <a:pt x="663" y="3750"/>
                    <a:pt x="685" y="3704"/>
                  </a:cubicBezTo>
                  <a:lnTo>
                    <a:pt x="685" y="3704"/>
                  </a:lnTo>
                  <a:cubicBezTo>
                    <a:pt x="617" y="3818"/>
                    <a:pt x="457" y="3978"/>
                    <a:pt x="526" y="4297"/>
                  </a:cubicBezTo>
                  <a:cubicBezTo>
                    <a:pt x="617" y="4617"/>
                    <a:pt x="982" y="4868"/>
                    <a:pt x="1256" y="5028"/>
                  </a:cubicBezTo>
                  <a:cubicBezTo>
                    <a:pt x="1553" y="5210"/>
                    <a:pt x="1827" y="5347"/>
                    <a:pt x="1941" y="5530"/>
                  </a:cubicBezTo>
                  <a:cubicBezTo>
                    <a:pt x="2101" y="5735"/>
                    <a:pt x="2215" y="5986"/>
                    <a:pt x="2146" y="6169"/>
                  </a:cubicBezTo>
                  <a:cubicBezTo>
                    <a:pt x="2101" y="6352"/>
                    <a:pt x="1895" y="6511"/>
                    <a:pt x="1644" y="6580"/>
                  </a:cubicBezTo>
                  <a:cubicBezTo>
                    <a:pt x="1547" y="6596"/>
                    <a:pt x="1447" y="6604"/>
                    <a:pt x="1349" y="6604"/>
                  </a:cubicBezTo>
                  <a:cubicBezTo>
                    <a:pt x="1171" y="6604"/>
                    <a:pt x="1001" y="6578"/>
                    <a:pt x="868" y="6534"/>
                  </a:cubicBezTo>
                  <a:cubicBezTo>
                    <a:pt x="449" y="6358"/>
                    <a:pt x="456" y="6054"/>
                    <a:pt x="375" y="6054"/>
                  </a:cubicBezTo>
                  <a:cubicBezTo>
                    <a:pt x="372" y="6054"/>
                    <a:pt x="369" y="6054"/>
                    <a:pt x="366" y="6055"/>
                  </a:cubicBezTo>
                  <a:cubicBezTo>
                    <a:pt x="363" y="6052"/>
                    <a:pt x="360" y="6050"/>
                    <a:pt x="357" y="6050"/>
                  </a:cubicBezTo>
                  <a:cubicBezTo>
                    <a:pt x="338" y="6050"/>
                    <a:pt x="320" y="6115"/>
                    <a:pt x="320" y="6215"/>
                  </a:cubicBezTo>
                  <a:cubicBezTo>
                    <a:pt x="343" y="6329"/>
                    <a:pt x="412" y="6557"/>
                    <a:pt x="708" y="6717"/>
                  </a:cubicBezTo>
                  <a:cubicBezTo>
                    <a:pt x="944" y="6844"/>
                    <a:pt x="1253" y="6913"/>
                    <a:pt x="1576" y="6913"/>
                  </a:cubicBezTo>
                  <a:cubicBezTo>
                    <a:pt x="1659" y="6913"/>
                    <a:pt x="1743" y="6909"/>
                    <a:pt x="1827" y="6899"/>
                  </a:cubicBezTo>
                  <a:cubicBezTo>
                    <a:pt x="2215" y="6854"/>
                    <a:pt x="2603" y="6671"/>
                    <a:pt x="2740" y="6329"/>
                  </a:cubicBezTo>
                  <a:cubicBezTo>
                    <a:pt x="2899" y="6032"/>
                    <a:pt x="2785" y="5667"/>
                    <a:pt x="2603" y="5370"/>
                  </a:cubicBezTo>
                  <a:cubicBezTo>
                    <a:pt x="2397" y="5005"/>
                    <a:pt x="2009" y="4799"/>
                    <a:pt x="1781" y="4617"/>
                  </a:cubicBezTo>
                  <a:cubicBezTo>
                    <a:pt x="1507" y="4457"/>
                    <a:pt x="1416" y="4320"/>
                    <a:pt x="1416" y="4297"/>
                  </a:cubicBezTo>
                  <a:cubicBezTo>
                    <a:pt x="1416" y="4252"/>
                    <a:pt x="1484" y="4183"/>
                    <a:pt x="1530" y="4138"/>
                  </a:cubicBezTo>
                  <a:lnTo>
                    <a:pt x="1530" y="4115"/>
                  </a:lnTo>
                  <a:lnTo>
                    <a:pt x="1553" y="4092"/>
                  </a:lnTo>
                  <a:cubicBezTo>
                    <a:pt x="1644" y="3970"/>
                    <a:pt x="1705" y="3950"/>
                    <a:pt x="1756" y="3950"/>
                  </a:cubicBezTo>
                  <a:cubicBezTo>
                    <a:pt x="1781" y="3950"/>
                    <a:pt x="1804" y="3955"/>
                    <a:pt x="1827" y="3955"/>
                  </a:cubicBezTo>
                  <a:lnTo>
                    <a:pt x="1941" y="3955"/>
                  </a:lnTo>
                  <a:cubicBezTo>
                    <a:pt x="1941" y="3955"/>
                    <a:pt x="1964" y="3978"/>
                    <a:pt x="2032" y="4001"/>
                  </a:cubicBezTo>
                  <a:cubicBezTo>
                    <a:pt x="2055" y="4001"/>
                    <a:pt x="2061" y="3995"/>
                    <a:pt x="2072" y="3995"/>
                  </a:cubicBezTo>
                  <a:cubicBezTo>
                    <a:pt x="2083" y="3995"/>
                    <a:pt x="2101" y="4001"/>
                    <a:pt x="2146" y="4023"/>
                  </a:cubicBezTo>
                  <a:cubicBezTo>
                    <a:pt x="2215" y="4069"/>
                    <a:pt x="2306" y="4115"/>
                    <a:pt x="2397" y="4183"/>
                  </a:cubicBezTo>
                  <a:cubicBezTo>
                    <a:pt x="2466" y="4206"/>
                    <a:pt x="2489" y="4206"/>
                    <a:pt x="2580" y="4274"/>
                  </a:cubicBezTo>
                  <a:cubicBezTo>
                    <a:pt x="2648" y="4343"/>
                    <a:pt x="2740" y="4389"/>
                    <a:pt x="2808" y="4457"/>
                  </a:cubicBezTo>
                  <a:cubicBezTo>
                    <a:pt x="2968" y="4594"/>
                    <a:pt x="3151" y="4731"/>
                    <a:pt x="3356" y="4891"/>
                  </a:cubicBezTo>
                  <a:cubicBezTo>
                    <a:pt x="3379" y="4754"/>
                    <a:pt x="3402" y="4526"/>
                    <a:pt x="3447" y="4229"/>
                  </a:cubicBezTo>
                  <a:cubicBezTo>
                    <a:pt x="3470" y="4069"/>
                    <a:pt x="3493" y="3886"/>
                    <a:pt x="3493" y="3704"/>
                  </a:cubicBezTo>
                  <a:cubicBezTo>
                    <a:pt x="3470" y="3476"/>
                    <a:pt x="3470" y="3407"/>
                    <a:pt x="3424" y="3247"/>
                  </a:cubicBezTo>
                  <a:cubicBezTo>
                    <a:pt x="3310" y="2745"/>
                    <a:pt x="3036" y="2129"/>
                    <a:pt x="2580" y="1558"/>
                  </a:cubicBezTo>
                  <a:cubicBezTo>
                    <a:pt x="2146" y="1010"/>
                    <a:pt x="1507" y="554"/>
                    <a:pt x="982" y="280"/>
                  </a:cubicBezTo>
                  <a:cubicBezTo>
                    <a:pt x="514" y="66"/>
                    <a:pt x="146" y="1"/>
                    <a:pt x="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1"/>
            <p:cNvSpPr/>
            <p:nvPr/>
          </p:nvSpPr>
          <p:spPr>
            <a:xfrm>
              <a:off x="4101875" y="1866500"/>
              <a:ext cx="131725" cy="167825"/>
            </a:xfrm>
            <a:custGeom>
              <a:avLst/>
              <a:gdLst/>
              <a:ahLst/>
              <a:cxnLst/>
              <a:rect l="l" t="t" r="r" b="b"/>
              <a:pathLst>
                <a:path w="5269" h="6713" extrusionOk="0">
                  <a:moveTo>
                    <a:pt x="1810" y="0"/>
                  </a:moveTo>
                  <a:cubicBezTo>
                    <a:pt x="1681" y="0"/>
                    <a:pt x="1549" y="23"/>
                    <a:pt x="1415" y="72"/>
                  </a:cubicBezTo>
                  <a:cubicBezTo>
                    <a:pt x="0" y="597"/>
                    <a:pt x="46" y="6121"/>
                    <a:pt x="2739" y="6669"/>
                  </a:cubicBezTo>
                  <a:cubicBezTo>
                    <a:pt x="2879" y="6699"/>
                    <a:pt x="3007" y="6713"/>
                    <a:pt x="3125" y="6713"/>
                  </a:cubicBezTo>
                  <a:cubicBezTo>
                    <a:pt x="5268" y="6713"/>
                    <a:pt x="4017" y="2058"/>
                    <a:pt x="4017" y="2058"/>
                  </a:cubicBezTo>
                  <a:cubicBezTo>
                    <a:pt x="4017" y="2058"/>
                    <a:pt x="3045" y="0"/>
                    <a:pt x="181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1"/>
            <p:cNvSpPr/>
            <p:nvPr/>
          </p:nvSpPr>
          <p:spPr>
            <a:xfrm>
              <a:off x="4562375" y="2372725"/>
              <a:ext cx="186050" cy="187525"/>
            </a:xfrm>
            <a:custGeom>
              <a:avLst/>
              <a:gdLst/>
              <a:ahLst/>
              <a:cxnLst/>
              <a:rect l="l" t="t" r="r" b="b"/>
              <a:pathLst>
                <a:path w="7442" h="7501" extrusionOk="0">
                  <a:moveTo>
                    <a:pt x="7213" y="1"/>
                  </a:moveTo>
                  <a:lnTo>
                    <a:pt x="0" y="2215"/>
                  </a:lnTo>
                  <a:lnTo>
                    <a:pt x="571" y="6597"/>
                  </a:lnTo>
                  <a:cubicBezTo>
                    <a:pt x="571" y="6597"/>
                    <a:pt x="1891" y="7501"/>
                    <a:pt x="3679" y="7501"/>
                  </a:cubicBezTo>
                  <a:cubicBezTo>
                    <a:pt x="4817" y="7501"/>
                    <a:pt x="6145" y="7134"/>
                    <a:pt x="7441" y="5936"/>
                  </a:cubicBezTo>
                  <a:lnTo>
                    <a:pt x="7213" y="1"/>
                  </a:ln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1"/>
            <p:cNvSpPr/>
            <p:nvPr/>
          </p:nvSpPr>
          <p:spPr>
            <a:xfrm>
              <a:off x="4562375" y="2372725"/>
              <a:ext cx="186050" cy="176925"/>
            </a:xfrm>
            <a:custGeom>
              <a:avLst/>
              <a:gdLst/>
              <a:ahLst/>
              <a:cxnLst/>
              <a:rect l="l" t="t" r="r" b="b"/>
              <a:pathLst>
                <a:path w="7442" h="7077" extrusionOk="0">
                  <a:moveTo>
                    <a:pt x="7213" y="1"/>
                  </a:moveTo>
                  <a:lnTo>
                    <a:pt x="0" y="2215"/>
                  </a:lnTo>
                  <a:lnTo>
                    <a:pt x="206" y="3744"/>
                  </a:lnTo>
                  <a:cubicBezTo>
                    <a:pt x="822" y="3676"/>
                    <a:pt x="1438" y="3630"/>
                    <a:pt x="2077" y="3562"/>
                  </a:cubicBezTo>
                  <a:cubicBezTo>
                    <a:pt x="2876" y="3493"/>
                    <a:pt x="3698" y="3356"/>
                    <a:pt x="4497" y="3333"/>
                  </a:cubicBezTo>
                  <a:cubicBezTo>
                    <a:pt x="4516" y="3333"/>
                    <a:pt x="4536" y="3333"/>
                    <a:pt x="4555" y="3333"/>
                  </a:cubicBezTo>
                  <a:cubicBezTo>
                    <a:pt x="6296" y="3333"/>
                    <a:pt x="6113" y="5361"/>
                    <a:pt x="5729" y="7077"/>
                  </a:cubicBezTo>
                  <a:cubicBezTo>
                    <a:pt x="6277" y="6826"/>
                    <a:pt x="6871" y="6460"/>
                    <a:pt x="7441" y="5936"/>
                  </a:cubicBezTo>
                  <a:lnTo>
                    <a:pt x="7213"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1"/>
            <p:cNvSpPr/>
            <p:nvPr/>
          </p:nvSpPr>
          <p:spPr>
            <a:xfrm>
              <a:off x="4055650" y="1478775"/>
              <a:ext cx="1196075" cy="948425"/>
            </a:xfrm>
            <a:custGeom>
              <a:avLst/>
              <a:gdLst/>
              <a:ahLst/>
              <a:cxnLst/>
              <a:rect l="l" t="t" r="r" b="b"/>
              <a:pathLst>
                <a:path w="47843" h="37937" extrusionOk="0">
                  <a:moveTo>
                    <a:pt x="24075" y="0"/>
                  </a:moveTo>
                  <a:cubicBezTo>
                    <a:pt x="21771" y="0"/>
                    <a:pt x="19139" y="356"/>
                    <a:pt x="16229" y="1316"/>
                  </a:cubicBezTo>
                  <a:cubicBezTo>
                    <a:pt x="6734" y="4443"/>
                    <a:pt x="7190" y="13071"/>
                    <a:pt x="6483" y="19051"/>
                  </a:cubicBezTo>
                  <a:cubicBezTo>
                    <a:pt x="0" y="29596"/>
                    <a:pt x="7829" y="36444"/>
                    <a:pt x="16069" y="37699"/>
                  </a:cubicBezTo>
                  <a:cubicBezTo>
                    <a:pt x="17120" y="37861"/>
                    <a:pt x="18169" y="37936"/>
                    <a:pt x="19206" y="37936"/>
                  </a:cubicBezTo>
                  <a:cubicBezTo>
                    <a:pt x="26796" y="37936"/>
                    <a:pt x="33717" y="33891"/>
                    <a:pt x="35585" y="30075"/>
                  </a:cubicBezTo>
                  <a:cubicBezTo>
                    <a:pt x="35585" y="30075"/>
                    <a:pt x="36269" y="32498"/>
                    <a:pt x="38883" y="32498"/>
                  </a:cubicBezTo>
                  <a:cubicBezTo>
                    <a:pt x="39509" y="32498"/>
                    <a:pt x="40245" y="32359"/>
                    <a:pt x="41109" y="32016"/>
                  </a:cubicBezTo>
                  <a:cubicBezTo>
                    <a:pt x="44647" y="30623"/>
                    <a:pt x="47842" y="25031"/>
                    <a:pt x="45354" y="22543"/>
                  </a:cubicBezTo>
                  <a:cubicBezTo>
                    <a:pt x="44315" y="21504"/>
                    <a:pt x="43268" y="21165"/>
                    <a:pt x="42344" y="21165"/>
                  </a:cubicBezTo>
                  <a:cubicBezTo>
                    <a:pt x="40608" y="21165"/>
                    <a:pt x="39305" y="22361"/>
                    <a:pt x="39305" y="22361"/>
                  </a:cubicBezTo>
                  <a:cubicBezTo>
                    <a:pt x="39305" y="22361"/>
                    <a:pt x="45811" y="10423"/>
                    <a:pt x="34535" y="2891"/>
                  </a:cubicBezTo>
                  <a:cubicBezTo>
                    <a:pt x="34535" y="2891"/>
                    <a:pt x="30644" y="0"/>
                    <a:pt x="24075" y="0"/>
                  </a:cubicBezTo>
                  <a:close/>
                </a:path>
              </a:pathLst>
            </a:custGeom>
            <a:solidFill>
              <a:srgbClr val="DF9A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1"/>
            <p:cNvSpPr/>
            <p:nvPr/>
          </p:nvSpPr>
          <p:spPr>
            <a:xfrm>
              <a:off x="4055650" y="1604100"/>
              <a:ext cx="875950" cy="823150"/>
            </a:xfrm>
            <a:custGeom>
              <a:avLst/>
              <a:gdLst/>
              <a:ahLst/>
              <a:cxnLst/>
              <a:rect l="l" t="t" r="r" b="b"/>
              <a:pathLst>
                <a:path w="35038" h="32926" extrusionOk="0">
                  <a:moveTo>
                    <a:pt x="10386" y="0"/>
                  </a:moveTo>
                  <a:lnTo>
                    <a:pt x="10386" y="0"/>
                  </a:lnTo>
                  <a:cubicBezTo>
                    <a:pt x="6894" y="4018"/>
                    <a:pt x="6985" y="9701"/>
                    <a:pt x="6483" y="14038"/>
                  </a:cubicBezTo>
                  <a:cubicBezTo>
                    <a:pt x="0" y="24583"/>
                    <a:pt x="7829" y="31431"/>
                    <a:pt x="16069" y="32686"/>
                  </a:cubicBezTo>
                  <a:cubicBezTo>
                    <a:pt x="17125" y="32849"/>
                    <a:pt x="18178" y="32925"/>
                    <a:pt x="19219" y="32925"/>
                  </a:cubicBezTo>
                  <a:cubicBezTo>
                    <a:pt x="26189" y="32925"/>
                    <a:pt x="32574" y="29514"/>
                    <a:pt x="35037" y="25998"/>
                  </a:cubicBezTo>
                  <a:lnTo>
                    <a:pt x="35037" y="25998"/>
                  </a:lnTo>
                  <a:cubicBezTo>
                    <a:pt x="32226" y="29202"/>
                    <a:pt x="26284" y="32101"/>
                    <a:pt x="19849" y="32101"/>
                  </a:cubicBezTo>
                  <a:cubicBezTo>
                    <a:pt x="18811" y="32101"/>
                    <a:pt x="17761" y="32026"/>
                    <a:pt x="16708" y="31864"/>
                  </a:cubicBezTo>
                  <a:cubicBezTo>
                    <a:pt x="8468" y="30609"/>
                    <a:pt x="662" y="23761"/>
                    <a:pt x="7122" y="13216"/>
                  </a:cubicBezTo>
                  <a:cubicBezTo>
                    <a:pt x="7601" y="9176"/>
                    <a:pt x="7555" y="3949"/>
                    <a:pt x="10386"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1"/>
            <p:cNvSpPr/>
            <p:nvPr/>
          </p:nvSpPr>
          <p:spPr>
            <a:xfrm>
              <a:off x="4946975" y="2203825"/>
              <a:ext cx="226000" cy="87350"/>
            </a:xfrm>
            <a:custGeom>
              <a:avLst/>
              <a:gdLst/>
              <a:ahLst/>
              <a:cxnLst/>
              <a:rect l="l" t="t" r="r" b="b"/>
              <a:pathLst>
                <a:path w="9040" h="3494" extrusionOk="0">
                  <a:moveTo>
                    <a:pt x="9039" y="1"/>
                  </a:moveTo>
                  <a:cubicBezTo>
                    <a:pt x="8195" y="982"/>
                    <a:pt x="7168" y="1781"/>
                    <a:pt x="6118" y="2192"/>
                  </a:cubicBezTo>
                  <a:cubicBezTo>
                    <a:pt x="5249" y="2536"/>
                    <a:pt x="4511" y="2674"/>
                    <a:pt x="3884" y="2674"/>
                  </a:cubicBezTo>
                  <a:cubicBezTo>
                    <a:pt x="1263" y="2674"/>
                    <a:pt x="594" y="252"/>
                    <a:pt x="594" y="252"/>
                  </a:cubicBezTo>
                  <a:cubicBezTo>
                    <a:pt x="434" y="571"/>
                    <a:pt x="229" y="914"/>
                    <a:pt x="0" y="1233"/>
                  </a:cubicBezTo>
                  <a:cubicBezTo>
                    <a:pt x="196" y="1767"/>
                    <a:pt x="1030" y="3494"/>
                    <a:pt x="3237" y="3494"/>
                  </a:cubicBezTo>
                  <a:cubicBezTo>
                    <a:pt x="3861" y="3494"/>
                    <a:pt x="4595" y="3356"/>
                    <a:pt x="5456" y="3014"/>
                  </a:cubicBezTo>
                  <a:cubicBezTo>
                    <a:pt x="6802" y="2489"/>
                    <a:pt x="8103" y="1347"/>
                    <a:pt x="903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1"/>
            <p:cNvSpPr/>
            <p:nvPr/>
          </p:nvSpPr>
          <p:spPr>
            <a:xfrm>
              <a:off x="5008600" y="2063875"/>
              <a:ext cx="155250" cy="188700"/>
            </a:xfrm>
            <a:custGeom>
              <a:avLst/>
              <a:gdLst/>
              <a:ahLst/>
              <a:cxnLst/>
              <a:rect l="l" t="t" r="r" b="b"/>
              <a:pathLst>
                <a:path w="6210" h="7548" extrusionOk="0">
                  <a:moveTo>
                    <a:pt x="4951" y="1"/>
                  </a:moveTo>
                  <a:cubicBezTo>
                    <a:pt x="4915" y="1"/>
                    <a:pt x="4878" y="3"/>
                    <a:pt x="4840" y="6"/>
                  </a:cubicBezTo>
                  <a:cubicBezTo>
                    <a:pt x="3516" y="143"/>
                    <a:pt x="777" y="3042"/>
                    <a:pt x="777" y="3042"/>
                  </a:cubicBezTo>
                  <a:cubicBezTo>
                    <a:pt x="777" y="3042"/>
                    <a:pt x="838" y="3036"/>
                    <a:pt x="934" y="3036"/>
                  </a:cubicBezTo>
                  <a:cubicBezTo>
                    <a:pt x="1341" y="3036"/>
                    <a:pt x="2373" y="3141"/>
                    <a:pt x="2078" y="4229"/>
                  </a:cubicBezTo>
                  <a:cubicBezTo>
                    <a:pt x="1690" y="5553"/>
                    <a:pt x="1" y="6215"/>
                    <a:pt x="1" y="6215"/>
                  </a:cubicBezTo>
                  <a:cubicBezTo>
                    <a:pt x="1" y="6215"/>
                    <a:pt x="271" y="7548"/>
                    <a:pt x="1399" y="7548"/>
                  </a:cubicBezTo>
                  <a:cubicBezTo>
                    <a:pt x="1497" y="7548"/>
                    <a:pt x="1601" y="7538"/>
                    <a:pt x="1712" y="7516"/>
                  </a:cubicBezTo>
                  <a:cubicBezTo>
                    <a:pt x="3082" y="7242"/>
                    <a:pt x="6209" y="4412"/>
                    <a:pt x="6118" y="2175"/>
                  </a:cubicBezTo>
                  <a:cubicBezTo>
                    <a:pt x="6118" y="2175"/>
                    <a:pt x="6161" y="1"/>
                    <a:pt x="495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1"/>
            <p:cNvSpPr/>
            <p:nvPr/>
          </p:nvSpPr>
          <p:spPr>
            <a:xfrm>
              <a:off x="4996625" y="2064025"/>
              <a:ext cx="162075" cy="189900"/>
            </a:xfrm>
            <a:custGeom>
              <a:avLst/>
              <a:gdLst/>
              <a:ahLst/>
              <a:cxnLst/>
              <a:rect l="l" t="t" r="r" b="b"/>
              <a:pathLst>
                <a:path w="6483" h="7596" extrusionOk="0">
                  <a:moveTo>
                    <a:pt x="5319" y="0"/>
                  </a:moveTo>
                  <a:cubicBezTo>
                    <a:pt x="4885" y="0"/>
                    <a:pt x="4474" y="137"/>
                    <a:pt x="4086" y="297"/>
                  </a:cubicBezTo>
                  <a:cubicBezTo>
                    <a:pt x="3287" y="662"/>
                    <a:pt x="2557" y="1187"/>
                    <a:pt x="1918" y="1735"/>
                  </a:cubicBezTo>
                  <a:cubicBezTo>
                    <a:pt x="1758" y="1872"/>
                    <a:pt x="1598" y="2009"/>
                    <a:pt x="1438" y="2146"/>
                  </a:cubicBezTo>
                  <a:cubicBezTo>
                    <a:pt x="1370" y="2237"/>
                    <a:pt x="1324" y="2260"/>
                    <a:pt x="1210" y="2374"/>
                  </a:cubicBezTo>
                  <a:cubicBezTo>
                    <a:pt x="1073" y="2511"/>
                    <a:pt x="982" y="2648"/>
                    <a:pt x="868" y="2762"/>
                  </a:cubicBezTo>
                  <a:cubicBezTo>
                    <a:pt x="662" y="3013"/>
                    <a:pt x="525" y="3242"/>
                    <a:pt x="388" y="3470"/>
                  </a:cubicBezTo>
                  <a:cubicBezTo>
                    <a:pt x="206" y="3767"/>
                    <a:pt x="160" y="3858"/>
                    <a:pt x="69" y="4018"/>
                  </a:cubicBezTo>
                  <a:cubicBezTo>
                    <a:pt x="365" y="3904"/>
                    <a:pt x="662" y="3812"/>
                    <a:pt x="959" y="3721"/>
                  </a:cubicBezTo>
                  <a:cubicBezTo>
                    <a:pt x="1096" y="3653"/>
                    <a:pt x="1256" y="3607"/>
                    <a:pt x="1393" y="3561"/>
                  </a:cubicBezTo>
                  <a:cubicBezTo>
                    <a:pt x="1461" y="3538"/>
                    <a:pt x="1512" y="3533"/>
                    <a:pt x="1558" y="3533"/>
                  </a:cubicBezTo>
                  <a:cubicBezTo>
                    <a:pt x="1604" y="3533"/>
                    <a:pt x="1644" y="3538"/>
                    <a:pt x="1689" y="3538"/>
                  </a:cubicBezTo>
                  <a:cubicBezTo>
                    <a:pt x="1727" y="3531"/>
                    <a:pt x="1750" y="3528"/>
                    <a:pt x="1765" y="3528"/>
                  </a:cubicBezTo>
                  <a:cubicBezTo>
                    <a:pt x="1796" y="3528"/>
                    <a:pt x="1796" y="3538"/>
                    <a:pt x="1826" y="3538"/>
                  </a:cubicBezTo>
                  <a:cubicBezTo>
                    <a:pt x="1834" y="3531"/>
                    <a:pt x="1841" y="3528"/>
                    <a:pt x="1848" y="3528"/>
                  </a:cubicBezTo>
                  <a:cubicBezTo>
                    <a:pt x="1862" y="3528"/>
                    <a:pt x="1872" y="3538"/>
                    <a:pt x="1872" y="3538"/>
                  </a:cubicBezTo>
                  <a:cubicBezTo>
                    <a:pt x="1895" y="3561"/>
                    <a:pt x="1940" y="3561"/>
                    <a:pt x="1963" y="3584"/>
                  </a:cubicBezTo>
                  <a:cubicBezTo>
                    <a:pt x="2032" y="3653"/>
                    <a:pt x="2055" y="3721"/>
                    <a:pt x="2055" y="3721"/>
                  </a:cubicBezTo>
                  <a:cubicBezTo>
                    <a:pt x="2055" y="3721"/>
                    <a:pt x="2055" y="3744"/>
                    <a:pt x="2077" y="3767"/>
                  </a:cubicBezTo>
                  <a:cubicBezTo>
                    <a:pt x="2077" y="3812"/>
                    <a:pt x="2100" y="3858"/>
                    <a:pt x="2123" y="3949"/>
                  </a:cubicBezTo>
                  <a:cubicBezTo>
                    <a:pt x="2146" y="4109"/>
                    <a:pt x="2100" y="4383"/>
                    <a:pt x="1963" y="4702"/>
                  </a:cubicBezTo>
                  <a:cubicBezTo>
                    <a:pt x="1803" y="4999"/>
                    <a:pt x="1530" y="5342"/>
                    <a:pt x="1119" y="5593"/>
                  </a:cubicBezTo>
                  <a:cubicBezTo>
                    <a:pt x="1027" y="5661"/>
                    <a:pt x="913" y="5707"/>
                    <a:pt x="799" y="5752"/>
                  </a:cubicBezTo>
                  <a:cubicBezTo>
                    <a:pt x="753" y="5798"/>
                    <a:pt x="685" y="5821"/>
                    <a:pt x="617" y="5821"/>
                  </a:cubicBezTo>
                  <a:lnTo>
                    <a:pt x="274" y="5935"/>
                  </a:lnTo>
                  <a:lnTo>
                    <a:pt x="92" y="6004"/>
                  </a:lnTo>
                  <a:lnTo>
                    <a:pt x="23" y="6026"/>
                  </a:lnTo>
                  <a:cubicBezTo>
                    <a:pt x="0" y="6049"/>
                    <a:pt x="23" y="6072"/>
                    <a:pt x="23" y="6095"/>
                  </a:cubicBezTo>
                  <a:lnTo>
                    <a:pt x="114" y="6437"/>
                  </a:lnTo>
                  <a:cubicBezTo>
                    <a:pt x="160" y="6711"/>
                    <a:pt x="251" y="6802"/>
                    <a:pt x="320" y="6962"/>
                  </a:cubicBezTo>
                  <a:cubicBezTo>
                    <a:pt x="525" y="7236"/>
                    <a:pt x="845" y="7510"/>
                    <a:pt x="1210" y="7556"/>
                  </a:cubicBezTo>
                  <a:cubicBezTo>
                    <a:pt x="1345" y="7583"/>
                    <a:pt x="1480" y="7595"/>
                    <a:pt x="1612" y="7595"/>
                  </a:cubicBezTo>
                  <a:cubicBezTo>
                    <a:pt x="1815" y="7595"/>
                    <a:pt x="2012" y="7565"/>
                    <a:pt x="2191" y="7510"/>
                  </a:cubicBezTo>
                  <a:cubicBezTo>
                    <a:pt x="2762" y="7373"/>
                    <a:pt x="3219" y="7122"/>
                    <a:pt x="3584" y="6871"/>
                  </a:cubicBezTo>
                  <a:cubicBezTo>
                    <a:pt x="4337" y="6392"/>
                    <a:pt x="4657" y="5912"/>
                    <a:pt x="4611" y="5889"/>
                  </a:cubicBezTo>
                  <a:cubicBezTo>
                    <a:pt x="4610" y="5889"/>
                    <a:pt x="4608" y="5888"/>
                    <a:pt x="4606" y="5888"/>
                  </a:cubicBezTo>
                  <a:cubicBezTo>
                    <a:pt x="4543" y="5888"/>
                    <a:pt x="4155" y="6265"/>
                    <a:pt x="3401" y="6620"/>
                  </a:cubicBezTo>
                  <a:cubicBezTo>
                    <a:pt x="3036" y="6825"/>
                    <a:pt x="2579" y="7008"/>
                    <a:pt x="2055" y="7099"/>
                  </a:cubicBezTo>
                  <a:cubicBezTo>
                    <a:pt x="1940" y="7122"/>
                    <a:pt x="1815" y="7133"/>
                    <a:pt x="1689" y="7133"/>
                  </a:cubicBezTo>
                  <a:cubicBezTo>
                    <a:pt x="1564" y="7133"/>
                    <a:pt x="1438" y="7122"/>
                    <a:pt x="1324" y="7099"/>
                  </a:cubicBezTo>
                  <a:cubicBezTo>
                    <a:pt x="1096" y="7053"/>
                    <a:pt x="959" y="6894"/>
                    <a:pt x="845" y="6711"/>
                  </a:cubicBezTo>
                  <a:cubicBezTo>
                    <a:pt x="822" y="6620"/>
                    <a:pt x="731" y="6483"/>
                    <a:pt x="753" y="6483"/>
                  </a:cubicBezTo>
                  <a:cubicBezTo>
                    <a:pt x="753" y="6437"/>
                    <a:pt x="731" y="6414"/>
                    <a:pt x="799" y="6414"/>
                  </a:cubicBezTo>
                  <a:cubicBezTo>
                    <a:pt x="811" y="6403"/>
                    <a:pt x="816" y="6403"/>
                    <a:pt x="825" y="6403"/>
                  </a:cubicBezTo>
                  <a:cubicBezTo>
                    <a:pt x="833" y="6403"/>
                    <a:pt x="845" y="6403"/>
                    <a:pt x="868" y="6392"/>
                  </a:cubicBezTo>
                  <a:cubicBezTo>
                    <a:pt x="936" y="6369"/>
                    <a:pt x="1027" y="6346"/>
                    <a:pt x="1096" y="6323"/>
                  </a:cubicBezTo>
                  <a:cubicBezTo>
                    <a:pt x="1233" y="6255"/>
                    <a:pt x="1370" y="6209"/>
                    <a:pt x="1507" y="6118"/>
                  </a:cubicBezTo>
                  <a:cubicBezTo>
                    <a:pt x="2055" y="5844"/>
                    <a:pt x="2420" y="5410"/>
                    <a:pt x="2648" y="5022"/>
                  </a:cubicBezTo>
                  <a:cubicBezTo>
                    <a:pt x="2876" y="4611"/>
                    <a:pt x="2968" y="4200"/>
                    <a:pt x="2945" y="3904"/>
                  </a:cubicBezTo>
                  <a:cubicBezTo>
                    <a:pt x="2922" y="3744"/>
                    <a:pt x="2899" y="3630"/>
                    <a:pt x="2876" y="3538"/>
                  </a:cubicBezTo>
                  <a:cubicBezTo>
                    <a:pt x="2831" y="3447"/>
                    <a:pt x="2808" y="3401"/>
                    <a:pt x="2808" y="3401"/>
                  </a:cubicBezTo>
                  <a:cubicBezTo>
                    <a:pt x="2808" y="3401"/>
                    <a:pt x="2785" y="3379"/>
                    <a:pt x="2739" y="3287"/>
                  </a:cubicBezTo>
                  <a:cubicBezTo>
                    <a:pt x="2716" y="3219"/>
                    <a:pt x="2579" y="3105"/>
                    <a:pt x="2443" y="2991"/>
                  </a:cubicBezTo>
                  <a:cubicBezTo>
                    <a:pt x="2374" y="2945"/>
                    <a:pt x="2260" y="2899"/>
                    <a:pt x="2146" y="2854"/>
                  </a:cubicBezTo>
                  <a:cubicBezTo>
                    <a:pt x="2100" y="2831"/>
                    <a:pt x="2055" y="2808"/>
                    <a:pt x="1986" y="2808"/>
                  </a:cubicBezTo>
                  <a:lnTo>
                    <a:pt x="1849" y="2808"/>
                  </a:lnTo>
                  <a:cubicBezTo>
                    <a:pt x="1849" y="2808"/>
                    <a:pt x="1826" y="2808"/>
                    <a:pt x="1803" y="2831"/>
                  </a:cubicBezTo>
                  <a:cubicBezTo>
                    <a:pt x="1791" y="2837"/>
                    <a:pt x="1782" y="2840"/>
                    <a:pt x="1776" y="2840"/>
                  </a:cubicBezTo>
                  <a:cubicBezTo>
                    <a:pt x="1759" y="2840"/>
                    <a:pt x="1764" y="2819"/>
                    <a:pt x="1781" y="2785"/>
                  </a:cubicBezTo>
                  <a:lnTo>
                    <a:pt x="1803" y="2762"/>
                  </a:lnTo>
                  <a:cubicBezTo>
                    <a:pt x="1826" y="2740"/>
                    <a:pt x="1918" y="2625"/>
                    <a:pt x="1963" y="2557"/>
                  </a:cubicBezTo>
                  <a:cubicBezTo>
                    <a:pt x="2100" y="2420"/>
                    <a:pt x="2237" y="2283"/>
                    <a:pt x="2374" y="2146"/>
                  </a:cubicBezTo>
                  <a:cubicBezTo>
                    <a:pt x="2968" y="1598"/>
                    <a:pt x="3629" y="1050"/>
                    <a:pt x="4314" y="685"/>
                  </a:cubicBezTo>
                  <a:cubicBezTo>
                    <a:pt x="4657" y="503"/>
                    <a:pt x="5022" y="366"/>
                    <a:pt x="5341" y="343"/>
                  </a:cubicBezTo>
                  <a:cubicBezTo>
                    <a:pt x="5389" y="336"/>
                    <a:pt x="5435" y="333"/>
                    <a:pt x="5480" y="333"/>
                  </a:cubicBezTo>
                  <a:cubicBezTo>
                    <a:pt x="5733" y="333"/>
                    <a:pt x="5932" y="439"/>
                    <a:pt x="6049" y="594"/>
                  </a:cubicBezTo>
                  <a:cubicBezTo>
                    <a:pt x="6358" y="970"/>
                    <a:pt x="6390" y="1303"/>
                    <a:pt x="6453" y="1303"/>
                  </a:cubicBezTo>
                  <a:cubicBezTo>
                    <a:pt x="6455" y="1303"/>
                    <a:pt x="6458" y="1302"/>
                    <a:pt x="6460" y="1302"/>
                  </a:cubicBezTo>
                  <a:cubicBezTo>
                    <a:pt x="6483" y="1302"/>
                    <a:pt x="6483" y="1233"/>
                    <a:pt x="6483" y="1073"/>
                  </a:cubicBezTo>
                  <a:cubicBezTo>
                    <a:pt x="6460" y="936"/>
                    <a:pt x="6414" y="731"/>
                    <a:pt x="6277" y="480"/>
                  </a:cubicBezTo>
                  <a:cubicBezTo>
                    <a:pt x="6186" y="366"/>
                    <a:pt x="6072" y="229"/>
                    <a:pt x="5889" y="137"/>
                  </a:cubicBezTo>
                  <a:cubicBezTo>
                    <a:pt x="5729" y="46"/>
                    <a:pt x="5524" y="0"/>
                    <a:pt x="531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1"/>
            <p:cNvSpPr/>
            <p:nvPr/>
          </p:nvSpPr>
          <p:spPr>
            <a:xfrm>
              <a:off x="4247375" y="1804375"/>
              <a:ext cx="516350" cy="113675"/>
            </a:xfrm>
            <a:custGeom>
              <a:avLst/>
              <a:gdLst/>
              <a:ahLst/>
              <a:cxnLst/>
              <a:rect l="l" t="t" r="r" b="b"/>
              <a:pathLst>
                <a:path w="20654" h="4547" extrusionOk="0">
                  <a:moveTo>
                    <a:pt x="2557" y="1416"/>
                  </a:moveTo>
                  <a:cubicBezTo>
                    <a:pt x="2556" y="1416"/>
                    <a:pt x="2554" y="1416"/>
                    <a:pt x="2553" y="1416"/>
                  </a:cubicBezTo>
                  <a:lnTo>
                    <a:pt x="2553" y="1416"/>
                  </a:lnTo>
                  <a:cubicBezTo>
                    <a:pt x="2553" y="1416"/>
                    <a:pt x="2553" y="1416"/>
                    <a:pt x="2553" y="1416"/>
                  </a:cubicBezTo>
                  <a:close/>
                  <a:moveTo>
                    <a:pt x="2012" y="1462"/>
                  </a:moveTo>
                  <a:lnTo>
                    <a:pt x="2012" y="1462"/>
                  </a:lnTo>
                  <a:cubicBezTo>
                    <a:pt x="2012" y="1462"/>
                    <a:pt x="2012" y="1462"/>
                    <a:pt x="2012" y="1462"/>
                  </a:cubicBezTo>
                  <a:lnTo>
                    <a:pt x="2012" y="1462"/>
                  </a:lnTo>
                  <a:cubicBezTo>
                    <a:pt x="2004" y="1462"/>
                    <a:pt x="1995" y="1462"/>
                    <a:pt x="1986" y="1462"/>
                  </a:cubicBezTo>
                  <a:close/>
                  <a:moveTo>
                    <a:pt x="2169" y="1"/>
                  </a:moveTo>
                  <a:cubicBezTo>
                    <a:pt x="1461" y="1"/>
                    <a:pt x="457" y="138"/>
                    <a:pt x="183" y="686"/>
                  </a:cubicBezTo>
                  <a:cubicBezTo>
                    <a:pt x="1" y="1028"/>
                    <a:pt x="69" y="1462"/>
                    <a:pt x="640" y="1576"/>
                  </a:cubicBezTo>
                  <a:cubicBezTo>
                    <a:pt x="801" y="1619"/>
                    <a:pt x="968" y="1642"/>
                    <a:pt x="1138" y="1642"/>
                  </a:cubicBezTo>
                  <a:cubicBezTo>
                    <a:pt x="1327" y="1642"/>
                    <a:pt x="1520" y="1613"/>
                    <a:pt x="1713" y="1553"/>
                  </a:cubicBezTo>
                  <a:cubicBezTo>
                    <a:pt x="1804" y="1530"/>
                    <a:pt x="1895" y="1507"/>
                    <a:pt x="1964" y="1485"/>
                  </a:cubicBezTo>
                  <a:cubicBezTo>
                    <a:pt x="1975" y="1481"/>
                    <a:pt x="1986" y="1477"/>
                    <a:pt x="1996" y="1474"/>
                  </a:cubicBezTo>
                  <a:lnTo>
                    <a:pt x="1996" y="1474"/>
                  </a:lnTo>
                  <a:cubicBezTo>
                    <a:pt x="2080" y="1463"/>
                    <a:pt x="2190" y="1462"/>
                    <a:pt x="2029" y="1462"/>
                  </a:cubicBezTo>
                  <a:lnTo>
                    <a:pt x="2029" y="1462"/>
                  </a:lnTo>
                  <a:cubicBezTo>
                    <a:pt x="2029" y="1462"/>
                    <a:pt x="2029" y="1462"/>
                    <a:pt x="2029" y="1462"/>
                  </a:cubicBezTo>
                  <a:lnTo>
                    <a:pt x="2352" y="1462"/>
                  </a:lnTo>
                  <a:cubicBezTo>
                    <a:pt x="2403" y="1451"/>
                    <a:pt x="2448" y="1441"/>
                    <a:pt x="2485" y="1432"/>
                  </a:cubicBezTo>
                  <a:lnTo>
                    <a:pt x="2485" y="1432"/>
                  </a:lnTo>
                  <a:cubicBezTo>
                    <a:pt x="2493" y="1434"/>
                    <a:pt x="2501" y="1436"/>
                    <a:pt x="2511" y="1439"/>
                  </a:cubicBezTo>
                  <a:cubicBezTo>
                    <a:pt x="2542" y="1442"/>
                    <a:pt x="2573" y="1443"/>
                    <a:pt x="2604" y="1443"/>
                  </a:cubicBezTo>
                  <a:cubicBezTo>
                    <a:pt x="3050" y="1443"/>
                    <a:pt x="3467" y="1143"/>
                    <a:pt x="3424" y="823"/>
                  </a:cubicBezTo>
                  <a:cubicBezTo>
                    <a:pt x="3356" y="366"/>
                    <a:pt x="2877" y="24"/>
                    <a:pt x="2169" y="1"/>
                  </a:cubicBezTo>
                  <a:close/>
                  <a:moveTo>
                    <a:pt x="18101" y="3836"/>
                  </a:moveTo>
                  <a:cubicBezTo>
                    <a:pt x="18106" y="3836"/>
                    <a:pt x="18110" y="3837"/>
                    <a:pt x="18115" y="3838"/>
                  </a:cubicBezTo>
                  <a:lnTo>
                    <a:pt x="18115" y="3838"/>
                  </a:lnTo>
                  <a:cubicBezTo>
                    <a:pt x="18110" y="3837"/>
                    <a:pt x="18106" y="3836"/>
                    <a:pt x="18101" y="3836"/>
                  </a:cubicBezTo>
                  <a:close/>
                  <a:moveTo>
                    <a:pt x="18044" y="3787"/>
                  </a:moveTo>
                  <a:cubicBezTo>
                    <a:pt x="18045" y="3787"/>
                    <a:pt x="18083" y="3807"/>
                    <a:pt x="18157" y="3846"/>
                  </a:cubicBezTo>
                  <a:lnTo>
                    <a:pt x="18157" y="3846"/>
                  </a:lnTo>
                  <a:cubicBezTo>
                    <a:pt x="18152" y="3845"/>
                    <a:pt x="18147" y="3844"/>
                    <a:pt x="18142" y="3843"/>
                  </a:cubicBezTo>
                  <a:lnTo>
                    <a:pt x="18142" y="3843"/>
                  </a:lnTo>
                  <a:cubicBezTo>
                    <a:pt x="18075" y="3806"/>
                    <a:pt x="18042" y="3787"/>
                    <a:pt x="18044" y="3787"/>
                  </a:cubicBezTo>
                  <a:close/>
                  <a:moveTo>
                    <a:pt x="18373" y="2510"/>
                  </a:moveTo>
                  <a:cubicBezTo>
                    <a:pt x="17930" y="2510"/>
                    <a:pt x="17591" y="2693"/>
                    <a:pt x="17439" y="3014"/>
                  </a:cubicBezTo>
                  <a:cubicBezTo>
                    <a:pt x="17302" y="3311"/>
                    <a:pt x="17667" y="3767"/>
                    <a:pt x="18147" y="3858"/>
                  </a:cubicBezTo>
                  <a:cubicBezTo>
                    <a:pt x="18169" y="3864"/>
                    <a:pt x="18185" y="3867"/>
                    <a:pt x="18196" y="3868"/>
                  </a:cubicBezTo>
                  <a:lnTo>
                    <a:pt x="18196" y="3868"/>
                  </a:lnTo>
                  <a:cubicBezTo>
                    <a:pt x="18228" y="3885"/>
                    <a:pt x="18265" y="3904"/>
                    <a:pt x="18306" y="3927"/>
                  </a:cubicBezTo>
                  <a:cubicBezTo>
                    <a:pt x="18384" y="3966"/>
                    <a:pt x="18479" y="4005"/>
                    <a:pt x="18590" y="4029"/>
                  </a:cubicBezTo>
                  <a:lnTo>
                    <a:pt x="18590" y="4029"/>
                  </a:lnTo>
                  <a:cubicBezTo>
                    <a:pt x="18593" y="4031"/>
                    <a:pt x="18597" y="4033"/>
                    <a:pt x="18601" y="4034"/>
                  </a:cubicBezTo>
                  <a:lnTo>
                    <a:pt x="18601" y="4034"/>
                  </a:lnTo>
                  <a:cubicBezTo>
                    <a:pt x="18613" y="4042"/>
                    <a:pt x="18629" y="4052"/>
                    <a:pt x="18649" y="4064"/>
                  </a:cubicBezTo>
                  <a:cubicBezTo>
                    <a:pt x="18717" y="4110"/>
                    <a:pt x="18809" y="4155"/>
                    <a:pt x="18877" y="4201"/>
                  </a:cubicBezTo>
                  <a:cubicBezTo>
                    <a:pt x="19197" y="4406"/>
                    <a:pt x="19539" y="4520"/>
                    <a:pt x="19904" y="4543"/>
                  </a:cubicBezTo>
                  <a:cubicBezTo>
                    <a:pt x="19932" y="4546"/>
                    <a:pt x="19960" y="4547"/>
                    <a:pt x="19986" y="4547"/>
                  </a:cubicBezTo>
                  <a:cubicBezTo>
                    <a:pt x="20472" y="4547"/>
                    <a:pt x="20654" y="4159"/>
                    <a:pt x="20589" y="3813"/>
                  </a:cubicBezTo>
                  <a:cubicBezTo>
                    <a:pt x="20475" y="3219"/>
                    <a:pt x="19562" y="2786"/>
                    <a:pt x="18877" y="2580"/>
                  </a:cubicBezTo>
                  <a:cubicBezTo>
                    <a:pt x="18699" y="2533"/>
                    <a:pt x="18530" y="2510"/>
                    <a:pt x="18373" y="251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1"/>
            <p:cNvSpPr/>
            <p:nvPr/>
          </p:nvSpPr>
          <p:spPr>
            <a:xfrm>
              <a:off x="4310150" y="1821075"/>
              <a:ext cx="2875" cy="450"/>
            </a:xfrm>
            <a:custGeom>
              <a:avLst/>
              <a:gdLst/>
              <a:ahLst/>
              <a:cxnLst/>
              <a:rect l="l" t="t" r="r" b="b"/>
              <a:pathLst>
                <a:path w="115" h="18" extrusionOk="0">
                  <a:moveTo>
                    <a:pt x="112" y="1"/>
                  </a:moveTo>
                  <a:cubicBezTo>
                    <a:pt x="109" y="1"/>
                    <a:pt x="69" y="6"/>
                    <a:pt x="0" y="18"/>
                  </a:cubicBezTo>
                  <a:cubicBezTo>
                    <a:pt x="80" y="6"/>
                    <a:pt x="115" y="1"/>
                    <a:pt x="112" y="1"/>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1"/>
            <p:cNvSpPr/>
            <p:nvPr/>
          </p:nvSpPr>
          <p:spPr>
            <a:xfrm>
              <a:off x="4697600" y="1880275"/>
              <a:ext cx="3450" cy="1750"/>
            </a:xfrm>
            <a:custGeom>
              <a:avLst/>
              <a:gdLst/>
              <a:ahLst/>
              <a:cxnLst/>
              <a:rect l="l" t="t" r="r" b="b"/>
              <a:pathLst>
                <a:path w="138" h="70" extrusionOk="0">
                  <a:moveTo>
                    <a:pt x="138" y="69"/>
                  </a:moveTo>
                  <a:cubicBezTo>
                    <a:pt x="138" y="69"/>
                    <a:pt x="138" y="69"/>
                    <a:pt x="138" y="69"/>
                  </a:cubicBezTo>
                  <a:cubicBezTo>
                    <a:pt x="1" y="1"/>
                    <a:pt x="1" y="1"/>
                    <a:pt x="138" y="69"/>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1"/>
            <p:cNvSpPr/>
            <p:nvPr/>
          </p:nvSpPr>
          <p:spPr>
            <a:xfrm>
              <a:off x="4712450" y="1886550"/>
              <a:ext cx="1150" cy="600"/>
            </a:xfrm>
            <a:custGeom>
              <a:avLst/>
              <a:gdLst/>
              <a:ahLst/>
              <a:cxnLst/>
              <a:rect l="l" t="t" r="r" b="b"/>
              <a:pathLst>
                <a:path w="46" h="24" extrusionOk="0">
                  <a:moveTo>
                    <a:pt x="0" y="1"/>
                  </a:moveTo>
                  <a:cubicBezTo>
                    <a:pt x="0" y="1"/>
                    <a:pt x="23" y="24"/>
                    <a:pt x="46" y="24"/>
                  </a:cubicBezTo>
                  <a:cubicBezTo>
                    <a:pt x="23" y="24"/>
                    <a:pt x="23"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1"/>
            <p:cNvSpPr/>
            <p:nvPr/>
          </p:nvSpPr>
          <p:spPr>
            <a:xfrm>
              <a:off x="4297025" y="1822650"/>
              <a:ext cx="1175" cy="25"/>
            </a:xfrm>
            <a:custGeom>
              <a:avLst/>
              <a:gdLst/>
              <a:ahLst/>
              <a:cxnLst/>
              <a:rect l="l" t="t" r="r" b="b"/>
              <a:pathLst>
                <a:path w="47" h="1" extrusionOk="0">
                  <a:moveTo>
                    <a:pt x="0" y="0"/>
                  </a:moveTo>
                  <a:cubicBezTo>
                    <a:pt x="23" y="0"/>
                    <a:pt x="23" y="0"/>
                    <a:pt x="23" y="0"/>
                  </a:cubicBezTo>
                  <a:cubicBezTo>
                    <a:pt x="46" y="0"/>
                    <a:pt x="46" y="0"/>
                    <a:pt x="46" y="0"/>
                  </a:cubicBezTo>
                  <a:cubicBezTo>
                    <a:pt x="23" y="0"/>
                    <a:pt x="23" y="0"/>
                    <a:pt x="0" y="0"/>
                  </a:cubicBezTo>
                  <a:close/>
                </a:path>
              </a:pathLst>
            </a:custGeom>
            <a:solidFill>
              <a:srgbClr val="AA33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1"/>
            <p:cNvSpPr/>
            <p:nvPr/>
          </p:nvSpPr>
          <p:spPr>
            <a:xfrm>
              <a:off x="4374625" y="2123375"/>
              <a:ext cx="152950" cy="85050"/>
            </a:xfrm>
            <a:custGeom>
              <a:avLst/>
              <a:gdLst/>
              <a:ahLst/>
              <a:cxnLst/>
              <a:rect l="l" t="t" r="r" b="b"/>
              <a:pathLst>
                <a:path w="6118" h="3402" extrusionOk="0">
                  <a:moveTo>
                    <a:pt x="914" y="0"/>
                  </a:moveTo>
                  <a:lnTo>
                    <a:pt x="914" y="0"/>
                  </a:lnTo>
                  <a:cubicBezTo>
                    <a:pt x="1" y="229"/>
                    <a:pt x="1096" y="3401"/>
                    <a:pt x="2534" y="3401"/>
                  </a:cubicBezTo>
                  <a:cubicBezTo>
                    <a:pt x="3972" y="3401"/>
                    <a:pt x="6118" y="1461"/>
                    <a:pt x="5707" y="822"/>
                  </a:cubicBezTo>
                  <a:cubicBezTo>
                    <a:pt x="5581" y="626"/>
                    <a:pt x="5322" y="561"/>
                    <a:pt x="4991" y="561"/>
                  </a:cubicBezTo>
                  <a:cubicBezTo>
                    <a:pt x="4337" y="561"/>
                    <a:pt x="3400" y="816"/>
                    <a:pt x="2656" y="816"/>
                  </a:cubicBezTo>
                  <a:cubicBezTo>
                    <a:pt x="2550" y="816"/>
                    <a:pt x="2448" y="811"/>
                    <a:pt x="2352" y="799"/>
                  </a:cubicBezTo>
                  <a:cubicBezTo>
                    <a:pt x="1210" y="639"/>
                    <a:pt x="914" y="0"/>
                    <a:pt x="91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1"/>
            <p:cNvSpPr/>
            <p:nvPr/>
          </p:nvSpPr>
          <p:spPr>
            <a:xfrm>
              <a:off x="4384325" y="2093550"/>
              <a:ext cx="139275" cy="77800"/>
            </a:xfrm>
            <a:custGeom>
              <a:avLst/>
              <a:gdLst/>
              <a:ahLst/>
              <a:cxnLst/>
              <a:rect l="l" t="t" r="r" b="b"/>
              <a:pathLst>
                <a:path w="5571" h="3112" extrusionOk="0">
                  <a:moveTo>
                    <a:pt x="4836" y="1163"/>
                  </a:moveTo>
                  <a:cubicBezTo>
                    <a:pt x="4828" y="1163"/>
                    <a:pt x="4822" y="1166"/>
                    <a:pt x="4817" y="1170"/>
                  </a:cubicBezTo>
                  <a:cubicBezTo>
                    <a:pt x="4771" y="1193"/>
                    <a:pt x="4840" y="1444"/>
                    <a:pt x="4954" y="1673"/>
                  </a:cubicBezTo>
                  <a:cubicBezTo>
                    <a:pt x="4999" y="1787"/>
                    <a:pt x="5045" y="1901"/>
                    <a:pt x="5091" y="1969"/>
                  </a:cubicBezTo>
                  <a:cubicBezTo>
                    <a:pt x="5114" y="2038"/>
                    <a:pt x="5114" y="2106"/>
                    <a:pt x="5114" y="2106"/>
                  </a:cubicBezTo>
                  <a:cubicBezTo>
                    <a:pt x="5114" y="2106"/>
                    <a:pt x="5136" y="2129"/>
                    <a:pt x="5159" y="2198"/>
                  </a:cubicBezTo>
                  <a:cubicBezTo>
                    <a:pt x="5182" y="2266"/>
                    <a:pt x="5205" y="2357"/>
                    <a:pt x="5182" y="2472"/>
                  </a:cubicBezTo>
                  <a:cubicBezTo>
                    <a:pt x="5159" y="2677"/>
                    <a:pt x="5022" y="2882"/>
                    <a:pt x="5068" y="2928"/>
                  </a:cubicBezTo>
                  <a:cubicBezTo>
                    <a:pt x="5074" y="2934"/>
                    <a:pt x="5082" y="2937"/>
                    <a:pt x="5094" y="2937"/>
                  </a:cubicBezTo>
                  <a:cubicBezTo>
                    <a:pt x="5170" y="2937"/>
                    <a:pt x="5359" y="2802"/>
                    <a:pt x="5479" y="2563"/>
                  </a:cubicBezTo>
                  <a:cubicBezTo>
                    <a:pt x="5547" y="2426"/>
                    <a:pt x="5570" y="2243"/>
                    <a:pt x="5547" y="2129"/>
                  </a:cubicBezTo>
                  <a:cubicBezTo>
                    <a:pt x="5547" y="2083"/>
                    <a:pt x="5547" y="2038"/>
                    <a:pt x="5547" y="1992"/>
                  </a:cubicBezTo>
                  <a:cubicBezTo>
                    <a:pt x="5524" y="1969"/>
                    <a:pt x="5524" y="1947"/>
                    <a:pt x="5524" y="1947"/>
                  </a:cubicBezTo>
                  <a:cubicBezTo>
                    <a:pt x="5524" y="1947"/>
                    <a:pt x="5502" y="1878"/>
                    <a:pt x="5433" y="1787"/>
                  </a:cubicBezTo>
                  <a:cubicBezTo>
                    <a:pt x="5387" y="1695"/>
                    <a:pt x="5296" y="1604"/>
                    <a:pt x="5205" y="1513"/>
                  </a:cubicBezTo>
                  <a:cubicBezTo>
                    <a:pt x="5062" y="1329"/>
                    <a:pt x="4901" y="1163"/>
                    <a:pt x="4836" y="1163"/>
                  </a:cubicBezTo>
                  <a:close/>
                  <a:moveTo>
                    <a:pt x="3744" y="2289"/>
                  </a:moveTo>
                  <a:cubicBezTo>
                    <a:pt x="3561" y="2289"/>
                    <a:pt x="3356" y="2357"/>
                    <a:pt x="3356" y="2357"/>
                  </a:cubicBezTo>
                  <a:cubicBezTo>
                    <a:pt x="3356" y="2357"/>
                    <a:pt x="3196" y="2472"/>
                    <a:pt x="3105" y="2654"/>
                  </a:cubicBezTo>
                  <a:cubicBezTo>
                    <a:pt x="3014" y="2814"/>
                    <a:pt x="2991" y="2997"/>
                    <a:pt x="3059" y="3019"/>
                  </a:cubicBezTo>
                  <a:cubicBezTo>
                    <a:pt x="3063" y="3021"/>
                    <a:pt x="3068" y="3022"/>
                    <a:pt x="3073" y="3022"/>
                  </a:cubicBezTo>
                  <a:cubicBezTo>
                    <a:pt x="3125" y="3022"/>
                    <a:pt x="3229" y="2922"/>
                    <a:pt x="3333" y="2860"/>
                  </a:cubicBezTo>
                  <a:cubicBezTo>
                    <a:pt x="3447" y="2791"/>
                    <a:pt x="3561" y="2745"/>
                    <a:pt x="3561" y="2745"/>
                  </a:cubicBezTo>
                  <a:cubicBezTo>
                    <a:pt x="3561" y="2745"/>
                    <a:pt x="3676" y="2677"/>
                    <a:pt x="3790" y="2586"/>
                  </a:cubicBezTo>
                  <a:cubicBezTo>
                    <a:pt x="3927" y="2517"/>
                    <a:pt x="4086" y="2472"/>
                    <a:pt x="4086" y="2403"/>
                  </a:cubicBezTo>
                  <a:cubicBezTo>
                    <a:pt x="4086" y="2357"/>
                    <a:pt x="3927" y="2289"/>
                    <a:pt x="3744" y="2289"/>
                  </a:cubicBezTo>
                  <a:close/>
                  <a:moveTo>
                    <a:pt x="1649" y="0"/>
                  </a:moveTo>
                  <a:cubicBezTo>
                    <a:pt x="1555" y="0"/>
                    <a:pt x="1124" y="194"/>
                    <a:pt x="731" y="463"/>
                  </a:cubicBezTo>
                  <a:cubicBezTo>
                    <a:pt x="526" y="600"/>
                    <a:pt x="320" y="805"/>
                    <a:pt x="183" y="988"/>
                  </a:cubicBezTo>
                  <a:cubicBezTo>
                    <a:pt x="138" y="1079"/>
                    <a:pt x="92" y="1148"/>
                    <a:pt x="69" y="1216"/>
                  </a:cubicBezTo>
                  <a:cubicBezTo>
                    <a:pt x="46" y="1285"/>
                    <a:pt x="24" y="1330"/>
                    <a:pt x="24" y="1330"/>
                  </a:cubicBezTo>
                  <a:cubicBezTo>
                    <a:pt x="24" y="1330"/>
                    <a:pt x="24" y="1376"/>
                    <a:pt x="24" y="1444"/>
                  </a:cubicBezTo>
                  <a:cubicBezTo>
                    <a:pt x="1" y="1513"/>
                    <a:pt x="24" y="1604"/>
                    <a:pt x="46" y="1718"/>
                  </a:cubicBezTo>
                  <a:cubicBezTo>
                    <a:pt x="92" y="1947"/>
                    <a:pt x="229" y="2198"/>
                    <a:pt x="389" y="2403"/>
                  </a:cubicBezTo>
                  <a:cubicBezTo>
                    <a:pt x="697" y="2800"/>
                    <a:pt x="1091" y="3112"/>
                    <a:pt x="1138" y="3112"/>
                  </a:cubicBezTo>
                  <a:cubicBezTo>
                    <a:pt x="1140" y="3112"/>
                    <a:pt x="1141" y="3111"/>
                    <a:pt x="1142" y="3111"/>
                  </a:cubicBezTo>
                  <a:cubicBezTo>
                    <a:pt x="1188" y="3065"/>
                    <a:pt x="868" y="2654"/>
                    <a:pt x="640" y="2243"/>
                  </a:cubicBezTo>
                  <a:cubicBezTo>
                    <a:pt x="526" y="2015"/>
                    <a:pt x="434" y="1810"/>
                    <a:pt x="434" y="1650"/>
                  </a:cubicBezTo>
                  <a:cubicBezTo>
                    <a:pt x="412" y="1513"/>
                    <a:pt x="457" y="1422"/>
                    <a:pt x="457" y="1422"/>
                  </a:cubicBezTo>
                  <a:cubicBezTo>
                    <a:pt x="457" y="1422"/>
                    <a:pt x="457" y="1399"/>
                    <a:pt x="457" y="1353"/>
                  </a:cubicBezTo>
                  <a:cubicBezTo>
                    <a:pt x="480" y="1307"/>
                    <a:pt x="503" y="1262"/>
                    <a:pt x="526" y="1193"/>
                  </a:cubicBezTo>
                  <a:cubicBezTo>
                    <a:pt x="617" y="1056"/>
                    <a:pt x="754" y="851"/>
                    <a:pt x="937" y="691"/>
                  </a:cubicBezTo>
                  <a:cubicBezTo>
                    <a:pt x="1279" y="349"/>
                    <a:pt x="1713" y="52"/>
                    <a:pt x="1667" y="6"/>
                  </a:cubicBezTo>
                  <a:cubicBezTo>
                    <a:pt x="1665" y="2"/>
                    <a:pt x="1659" y="0"/>
                    <a:pt x="16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1"/>
            <p:cNvSpPr/>
            <p:nvPr/>
          </p:nvSpPr>
          <p:spPr>
            <a:xfrm>
              <a:off x="4256500" y="1895425"/>
              <a:ext cx="132425" cy="26625"/>
            </a:xfrm>
            <a:custGeom>
              <a:avLst/>
              <a:gdLst/>
              <a:ahLst/>
              <a:cxnLst/>
              <a:rect l="l" t="t" r="r" b="b"/>
              <a:pathLst>
                <a:path w="5297" h="1065" extrusionOk="0">
                  <a:moveTo>
                    <a:pt x="2823" y="1"/>
                  </a:moveTo>
                  <a:cubicBezTo>
                    <a:pt x="2791" y="1"/>
                    <a:pt x="2763" y="3"/>
                    <a:pt x="2740" y="11"/>
                  </a:cubicBezTo>
                  <a:lnTo>
                    <a:pt x="2489" y="11"/>
                  </a:lnTo>
                  <a:cubicBezTo>
                    <a:pt x="2420" y="11"/>
                    <a:pt x="2306" y="34"/>
                    <a:pt x="2169" y="80"/>
                  </a:cubicBezTo>
                  <a:cubicBezTo>
                    <a:pt x="2032" y="102"/>
                    <a:pt x="1895" y="125"/>
                    <a:pt x="1736" y="171"/>
                  </a:cubicBezTo>
                  <a:cubicBezTo>
                    <a:pt x="1576" y="216"/>
                    <a:pt x="1393" y="262"/>
                    <a:pt x="1233" y="331"/>
                  </a:cubicBezTo>
                  <a:cubicBezTo>
                    <a:pt x="891" y="468"/>
                    <a:pt x="571" y="627"/>
                    <a:pt x="366" y="764"/>
                  </a:cubicBezTo>
                  <a:cubicBezTo>
                    <a:pt x="138" y="947"/>
                    <a:pt x="1" y="1061"/>
                    <a:pt x="1" y="1061"/>
                  </a:cubicBezTo>
                  <a:cubicBezTo>
                    <a:pt x="3" y="1063"/>
                    <a:pt x="7" y="1064"/>
                    <a:pt x="11" y="1064"/>
                  </a:cubicBezTo>
                  <a:cubicBezTo>
                    <a:pt x="53" y="1064"/>
                    <a:pt x="184" y="978"/>
                    <a:pt x="389" y="856"/>
                  </a:cubicBezTo>
                  <a:cubicBezTo>
                    <a:pt x="617" y="719"/>
                    <a:pt x="937" y="582"/>
                    <a:pt x="1279" y="490"/>
                  </a:cubicBezTo>
                  <a:cubicBezTo>
                    <a:pt x="1439" y="422"/>
                    <a:pt x="1621" y="399"/>
                    <a:pt x="1781" y="353"/>
                  </a:cubicBezTo>
                  <a:cubicBezTo>
                    <a:pt x="1918" y="308"/>
                    <a:pt x="2078" y="285"/>
                    <a:pt x="2215" y="262"/>
                  </a:cubicBezTo>
                  <a:cubicBezTo>
                    <a:pt x="2329" y="239"/>
                    <a:pt x="2443" y="216"/>
                    <a:pt x="2512" y="216"/>
                  </a:cubicBezTo>
                  <a:lnTo>
                    <a:pt x="2740" y="216"/>
                  </a:lnTo>
                  <a:cubicBezTo>
                    <a:pt x="2763" y="209"/>
                    <a:pt x="2791" y="206"/>
                    <a:pt x="2823" y="206"/>
                  </a:cubicBezTo>
                  <a:cubicBezTo>
                    <a:pt x="2887" y="206"/>
                    <a:pt x="2968" y="216"/>
                    <a:pt x="3059" y="216"/>
                  </a:cubicBezTo>
                  <a:lnTo>
                    <a:pt x="3265" y="216"/>
                  </a:lnTo>
                  <a:cubicBezTo>
                    <a:pt x="3333" y="239"/>
                    <a:pt x="3402" y="239"/>
                    <a:pt x="3493" y="262"/>
                  </a:cubicBezTo>
                  <a:cubicBezTo>
                    <a:pt x="3653" y="285"/>
                    <a:pt x="3813" y="331"/>
                    <a:pt x="3972" y="376"/>
                  </a:cubicBezTo>
                  <a:cubicBezTo>
                    <a:pt x="4617" y="548"/>
                    <a:pt x="5202" y="882"/>
                    <a:pt x="5267" y="882"/>
                  </a:cubicBezTo>
                  <a:cubicBezTo>
                    <a:pt x="5271" y="882"/>
                    <a:pt x="5273" y="881"/>
                    <a:pt x="5273" y="878"/>
                  </a:cubicBezTo>
                  <a:cubicBezTo>
                    <a:pt x="5296" y="878"/>
                    <a:pt x="5137" y="764"/>
                    <a:pt x="4908" y="627"/>
                  </a:cubicBezTo>
                  <a:cubicBezTo>
                    <a:pt x="4794" y="582"/>
                    <a:pt x="4657" y="490"/>
                    <a:pt x="4497" y="422"/>
                  </a:cubicBezTo>
                  <a:cubicBezTo>
                    <a:pt x="4338" y="353"/>
                    <a:pt x="4178" y="285"/>
                    <a:pt x="4018" y="216"/>
                  </a:cubicBezTo>
                  <a:cubicBezTo>
                    <a:pt x="3858" y="171"/>
                    <a:pt x="3676" y="102"/>
                    <a:pt x="3516" y="80"/>
                  </a:cubicBezTo>
                  <a:cubicBezTo>
                    <a:pt x="3425" y="80"/>
                    <a:pt x="3356" y="57"/>
                    <a:pt x="3288" y="34"/>
                  </a:cubicBezTo>
                  <a:cubicBezTo>
                    <a:pt x="3196" y="34"/>
                    <a:pt x="3128" y="34"/>
                    <a:pt x="3059" y="11"/>
                  </a:cubicBezTo>
                  <a:cubicBezTo>
                    <a:pt x="2968" y="11"/>
                    <a:pt x="2887" y="1"/>
                    <a:pt x="28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1"/>
            <p:cNvSpPr/>
            <p:nvPr/>
          </p:nvSpPr>
          <p:spPr>
            <a:xfrm>
              <a:off x="4244525" y="1937900"/>
              <a:ext cx="121575" cy="123875"/>
            </a:xfrm>
            <a:custGeom>
              <a:avLst/>
              <a:gdLst/>
              <a:ahLst/>
              <a:cxnLst/>
              <a:rect l="l" t="t" r="r" b="b"/>
              <a:pathLst>
                <a:path w="4863" h="4955" extrusionOk="0">
                  <a:moveTo>
                    <a:pt x="2458" y="1"/>
                  </a:moveTo>
                  <a:cubicBezTo>
                    <a:pt x="1470" y="1"/>
                    <a:pt x="551" y="765"/>
                    <a:pt x="297" y="1896"/>
                  </a:cubicBezTo>
                  <a:cubicBezTo>
                    <a:pt x="0" y="3242"/>
                    <a:pt x="708" y="4566"/>
                    <a:pt x="1872" y="4886"/>
                  </a:cubicBezTo>
                  <a:cubicBezTo>
                    <a:pt x="2042" y="4932"/>
                    <a:pt x="2212" y="4955"/>
                    <a:pt x="2381" y="4955"/>
                  </a:cubicBezTo>
                  <a:cubicBezTo>
                    <a:pt x="3369" y="4955"/>
                    <a:pt x="4289" y="4187"/>
                    <a:pt x="4543" y="3037"/>
                  </a:cubicBezTo>
                  <a:cubicBezTo>
                    <a:pt x="4862" y="1713"/>
                    <a:pt x="4155" y="366"/>
                    <a:pt x="2968" y="70"/>
                  </a:cubicBezTo>
                  <a:cubicBezTo>
                    <a:pt x="2798" y="23"/>
                    <a:pt x="2627" y="1"/>
                    <a:pt x="24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1"/>
            <p:cNvSpPr/>
            <p:nvPr/>
          </p:nvSpPr>
          <p:spPr>
            <a:xfrm>
              <a:off x="4200025" y="1903175"/>
              <a:ext cx="217425" cy="205250"/>
            </a:xfrm>
            <a:custGeom>
              <a:avLst/>
              <a:gdLst/>
              <a:ahLst/>
              <a:cxnLst/>
              <a:rect l="l" t="t" r="r" b="b"/>
              <a:pathLst>
                <a:path w="8697" h="8210" extrusionOk="0">
                  <a:moveTo>
                    <a:pt x="3863" y="1"/>
                  </a:moveTo>
                  <a:cubicBezTo>
                    <a:pt x="3524" y="1"/>
                    <a:pt x="3188" y="32"/>
                    <a:pt x="2876" y="89"/>
                  </a:cubicBezTo>
                  <a:cubicBezTo>
                    <a:pt x="2557" y="158"/>
                    <a:pt x="2214" y="294"/>
                    <a:pt x="1917" y="500"/>
                  </a:cubicBezTo>
                  <a:cubicBezTo>
                    <a:pt x="1712" y="660"/>
                    <a:pt x="1689" y="728"/>
                    <a:pt x="1644" y="1002"/>
                  </a:cubicBezTo>
                  <a:cubicBezTo>
                    <a:pt x="1598" y="1299"/>
                    <a:pt x="1507" y="1573"/>
                    <a:pt x="1598" y="1869"/>
                  </a:cubicBezTo>
                  <a:cubicBezTo>
                    <a:pt x="1438" y="1664"/>
                    <a:pt x="1278" y="1527"/>
                    <a:pt x="1210" y="1253"/>
                  </a:cubicBezTo>
                  <a:cubicBezTo>
                    <a:pt x="936" y="1481"/>
                    <a:pt x="822" y="1984"/>
                    <a:pt x="685" y="2326"/>
                  </a:cubicBezTo>
                  <a:cubicBezTo>
                    <a:pt x="0" y="4220"/>
                    <a:pt x="936" y="6777"/>
                    <a:pt x="3127" y="7736"/>
                  </a:cubicBezTo>
                  <a:cubicBezTo>
                    <a:pt x="3813" y="8044"/>
                    <a:pt x="4523" y="8209"/>
                    <a:pt x="5190" y="8209"/>
                  </a:cubicBezTo>
                  <a:cubicBezTo>
                    <a:pt x="6498" y="8209"/>
                    <a:pt x="7642" y="7574"/>
                    <a:pt x="8126" y="6138"/>
                  </a:cubicBezTo>
                  <a:cubicBezTo>
                    <a:pt x="8697" y="4357"/>
                    <a:pt x="8194" y="1459"/>
                    <a:pt x="5569" y="317"/>
                  </a:cubicBezTo>
                  <a:cubicBezTo>
                    <a:pt x="5073" y="98"/>
                    <a:pt x="4464" y="1"/>
                    <a:pt x="38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1"/>
            <p:cNvSpPr/>
            <p:nvPr/>
          </p:nvSpPr>
          <p:spPr>
            <a:xfrm>
              <a:off x="4210275" y="1925450"/>
              <a:ext cx="201475" cy="187000"/>
            </a:xfrm>
            <a:custGeom>
              <a:avLst/>
              <a:gdLst/>
              <a:ahLst/>
              <a:cxnLst/>
              <a:rect l="l" t="t" r="r" b="b"/>
              <a:pathLst>
                <a:path w="8059" h="7480" extrusionOk="0">
                  <a:moveTo>
                    <a:pt x="4001" y="1"/>
                  </a:moveTo>
                  <a:cubicBezTo>
                    <a:pt x="2372" y="1"/>
                    <a:pt x="888" y="1176"/>
                    <a:pt x="480" y="2964"/>
                  </a:cubicBezTo>
                  <a:cubicBezTo>
                    <a:pt x="1" y="5064"/>
                    <a:pt x="1234" y="6730"/>
                    <a:pt x="3174" y="7255"/>
                  </a:cubicBezTo>
                  <a:cubicBezTo>
                    <a:pt x="3683" y="7388"/>
                    <a:pt x="4178" y="7479"/>
                    <a:pt x="4664" y="7479"/>
                  </a:cubicBezTo>
                  <a:cubicBezTo>
                    <a:pt x="5267" y="7479"/>
                    <a:pt x="5856" y="7338"/>
                    <a:pt x="6438" y="6959"/>
                  </a:cubicBezTo>
                  <a:cubicBezTo>
                    <a:pt x="7351" y="6342"/>
                    <a:pt x="8058" y="5292"/>
                    <a:pt x="7830" y="4060"/>
                  </a:cubicBezTo>
                  <a:cubicBezTo>
                    <a:pt x="7533" y="2371"/>
                    <a:pt x="6415" y="545"/>
                    <a:pt x="4863" y="111"/>
                  </a:cubicBezTo>
                  <a:cubicBezTo>
                    <a:pt x="4574" y="36"/>
                    <a:pt x="4286" y="1"/>
                    <a:pt x="4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1"/>
            <p:cNvSpPr/>
            <p:nvPr/>
          </p:nvSpPr>
          <p:spPr>
            <a:xfrm>
              <a:off x="4251950" y="1935650"/>
              <a:ext cx="150675" cy="155100"/>
            </a:xfrm>
            <a:custGeom>
              <a:avLst/>
              <a:gdLst/>
              <a:ahLst/>
              <a:cxnLst/>
              <a:rect l="l" t="t" r="r" b="b"/>
              <a:pathLst>
                <a:path w="6027" h="6204" extrusionOk="0">
                  <a:moveTo>
                    <a:pt x="2940" y="0"/>
                  </a:moveTo>
                  <a:cubicBezTo>
                    <a:pt x="1492" y="0"/>
                    <a:pt x="285" y="1175"/>
                    <a:pt x="137" y="2762"/>
                  </a:cubicBezTo>
                  <a:cubicBezTo>
                    <a:pt x="0" y="4451"/>
                    <a:pt x="1164" y="5980"/>
                    <a:pt x="2739" y="6185"/>
                  </a:cubicBezTo>
                  <a:cubicBezTo>
                    <a:pt x="2846" y="6198"/>
                    <a:pt x="2952" y="6204"/>
                    <a:pt x="3057" y="6204"/>
                  </a:cubicBezTo>
                  <a:cubicBezTo>
                    <a:pt x="4518" y="6204"/>
                    <a:pt x="5740" y="5044"/>
                    <a:pt x="5889" y="3446"/>
                  </a:cubicBezTo>
                  <a:cubicBezTo>
                    <a:pt x="6026" y="1735"/>
                    <a:pt x="4862" y="205"/>
                    <a:pt x="3287" y="23"/>
                  </a:cubicBezTo>
                  <a:cubicBezTo>
                    <a:pt x="3170" y="8"/>
                    <a:pt x="3054" y="0"/>
                    <a:pt x="29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1"/>
            <p:cNvSpPr/>
            <p:nvPr/>
          </p:nvSpPr>
          <p:spPr>
            <a:xfrm>
              <a:off x="4291325" y="1963850"/>
              <a:ext cx="84475" cy="87375"/>
            </a:xfrm>
            <a:custGeom>
              <a:avLst/>
              <a:gdLst/>
              <a:ahLst/>
              <a:cxnLst/>
              <a:rect l="l" t="t" r="r" b="b"/>
              <a:pathLst>
                <a:path w="3379" h="3495" extrusionOk="0">
                  <a:moveTo>
                    <a:pt x="1660" y="1"/>
                  </a:moveTo>
                  <a:cubicBezTo>
                    <a:pt x="849" y="1"/>
                    <a:pt x="155" y="673"/>
                    <a:pt x="91" y="1542"/>
                  </a:cubicBezTo>
                  <a:cubicBezTo>
                    <a:pt x="0" y="2501"/>
                    <a:pt x="639" y="3368"/>
                    <a:pt x="1552" y="3482"/>
                  </a:cubicBezTo>
                  <a:cubicBezTo>
                    <a:pt x="1617" y="3491"/>
                    <a:pt x="1682" y="3495"/>
                    <a:pt x="1746" y="3495"/>
                  </a:cubicBezTo>
                  <a:cubicBezTo>
                    <a:pt x="2552" y="3495"/>
                    <a:pt x="3225" y="2842"/>
                    <a:pt x="3310" y="1953"/>
                  </a:cubicBezTo>
                  <a:cubicBezTo>
                    <a:pt x="3378" y="995"/>
                    <a:pt x="2739" y="127"/>
                    <a:pt x="1849" y="13"/>
                  </a:cubicBezTo>
                  <a:cubicBezTo>
                    <a:pt x="1786" y="5"/>
                    <a:pt x="1723" y="1"/>
                    <a:pt x="1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1"/>
            <p:cNvSpPr/>
            <p:nvPr/>
          </p:nvSpPr>
          <p:spPr>
            <a:xfrm>
              <a:off x="4253728" y="1977673"/>
              <a:ext cx="34110" cy="35198"/>
            </a:xfrm>
            <a:custGeom>
              <a:avLst/>
              <a:gdLst/>
              <a:ahLst/>
              <a:cxnLst/>
              <a:rect l="l" t="t" r="r" b="b"/>
              <a:pathLst>
                <a:path w="2557" h="2638" extrusionOk="0">
                  <a:moveTo>
                    <a:pt x="1273" y="1"/>
                  </a:moveTo>
                  <a:cubicBezTo>
                    <a:pt x="640" y="1"/>
                    <a:pt x="112" y="505"/>
                    <a:pt x="69" y="1171"/>
                  </a:cubicBezTo>
                  <a:cubicBezTo>
                    <a:pt x="0" y="1901"/>
                    <a:pt x="480" y="2540"/>
                    <a:pt x="1164" y="2631"/>
                  </a:cubicBezTo>
                  <a:cubicBezTo>
                    <a:pt x="1205" y="2636"/>
                    <a:pt x="1245" y="2638"/>
                    <a:pt x="1285" y="2638"/>
                  </a:cubicBezTo>
                  <a:cubicBezTo>
                    <a:pt x="1897" y="2638"/>
                    <a:pt x="2424" y="2153"/>
                    <a:pt x="2488" y="1467"/>
                  </a:cubicBezTo>
                  <a:cubicBezTo>
                    <a:pt x="2557" y="737"/>
                    <a:pt x="2055" y="98"/>
                    <a:pt x="1393" y="7"/>
                  </a:cubicBezTo>
                  <a:cubicBezTo>
                    <a:pt x="1352" y="3"/>
                    <a:pt x="1312" y="1"/>
                    <a:pt x="1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1"/>
            <p:cNvSpPr/>
            <p:nvPr/>
          </p:nvSpPr>
          <p:spPr>
            <a:xfrm>
              <a:off x="4642250" y="1942400"/>
              <a:ext cx="173500" cy="102250"/>
            </a:xfrm>
            <a:custGeom>
              <a:avLst/>
              <a:gdLst/>
              <a:ahLst/>
              <a:cxnLst/>
              <a:rect l="l" t="t" r="r" b="b"/>
              <a:pathLst>
                <a:path w="6940" h="4090" extrusionOk="0">
                  <a:moveTo>
                    <a:pt x="2022" y="1"/>
                  </a:moveTo>
                  <a:cubicBezTo>
                    <a:pt x="1502" y="1"/>
                    <a:pt x="995" y="109"/>
                    <a:pt x="640" y="255"/>
                  </a:cubicBezTo>
                  <a:cubicBezTo>
                    <a:pt x="434" y="300"/>
                    <a:pt x="275" y="415"/>
                    <a:pt x="183" y="460"/>
                  </a:cubicBezTo>
                  <a:cubicBezTo>
                    <a:pt x="69" y="529"/>
                    <a:pt x="1" y="552"/>
                    <a:pt x="1" y="574"/>
                  </a:cubicBezTo>
                  <a:cubicBezTo>
                    <a:pt x="2" y="576"/>
                    <a:pt x="5" y="577"/>
                    <a:pt x="10" y="577"/>
                  </a:cubicBezTo>
                  <a:cubicBezTo>
                    <a:pt x="62" y="577"/>
                    <a:pt x="303" y="450"/>
                    <a:pt x="663" y="323"/>
                  </a:cubicBezTo>
                  <a:cubicBezTo>
                    <a:pt x="981" y="230"/>
                    <a:pt x="1406" y="151"/>
                    <a:pt x="1851" y="151"/>
                  </a:cubicBezTo>
                  <a:cubicBezTo>
                    <a:pt x="1949" y="151"/>
                    <a:pt x="2048" y="155"/>
                    <a:pt x="2146" y="163"/>
                  </a:cubicBezTo>
                  <a:cubicBezTo>
                    <a:pt x="2694" y="209"/>
                    <a:pt x="3242" y="323"/>
                    <a:pt x="3607" y="483"/>
                  </a:cubicBezTo>
                  <a:cubicBezTo>
                    <a:pt x="3813" y="552"/>
                    <a:pt x="3972" y="620"/>
                    <a:pt x="4064" y="666"/>
                  </a:cubicBezTo>
                  <a:cubicBezTo>
                    <a:pt x="4178" y="734"/>
                    <a:pt x="4246" y="757"/>
                    <a:pt x="4246" y="757"/>
                  </a:cubicBezTo>
                  <a:cubicBezTo>
                    <a:pt x="4246" y="757"/>
                    <a:pt x="4315" y="780"/>
                    <a:pt x="4406" y="848"/>
                  </a:cubicBezTo>
                  <a:cubicBezTo>
                    <a:pt x="4520" y="894"/>
                    <a:pt x="4657" y="985"/>
                    <a:pt x="4840" y="1099"/>
                  </a:cubicBezTo>
                  <a:cubicBezTo>
                    <a:pt x="5182" y="1328"/>
                    <a:pt x="5639" y="1670"/>
                    <a:pt x="5981" y="2104"/>
                  </a:cubicBezTo>
                  <a:cubicBezTo>
                    <a:pt x="6323" y="2514"/>
                    <a:pt x="6643" y="2994"/>
                    <a:pt x="6757" y="3405"/>
                  </a:cubicBezTo>
                  <a:cubicBezTo>
                    <a:pt x="6848" y="3610"/>
                    <a:pt x="6848" y="3793"/>
                    <a:pt x="6894" y="3907"/>
                  </a:cubicBezTo>
                  <a:cubicBezTo>
                    <a:pt x="6917" y="4021"/>
                    <a:pt x="6940" y="4089"/>
                    <a:pt x="6940" y="4089"/>
                  </a:cubicBezTo>
                  <a:cubicBezTo>
                    <a:pt x="6940" y="4089"/>
                    <a:pt x="6940" y="4021"/>
                    <a:pt x="6940" y="3907"/>
                  </a:cubicBezTo>
                  <a:cubicBezTo>
                    <a:pt x="6917" y="3770"/>
                    <a:pt x="6917" y="3587"/>
                    <a:pt x="6825" y="3382"/>
                  </a:cubicBezTo>
                  <a:cubicBezTo>
                    <a:pt x="6734" y="2948"/>
                    <a:pt x="6460" y="2446"/>
                    <a:pt x="6095" y="1989"/>
                  </a:cubicBezTo>
                  <a:cubicBezTo>
                    <a:pt x="5753" y="1533"/>
                    <a:pt x="5296" y="1168"/>
                    <a:pt x="4954" y="917"/>
                  </a:cubicBezTo>
                  <a:cubicBezTo>
                    <a:pt x="4771" y="803"/>
                    <a:pt x="4611" y="711"/>
                    <a:pt x="4520" y="643"/>
                  </a:cubicBezTo>
                  <a:cubicBezTo>
                    <a:pt x="4406" y="574"/>
                    <a:pt x="4338" y="552"/>
                    <a:pt x="4338" y="552"/>
                  </a:cubicBezTo>
                  <a:cubicBezTo>
                    <a:pt x="4338" y="552"/>
                    <a:pt x="4269" y="529"/>
                    <a:pt x="4155" y="483"/>
                  </a:cubicBezTo>
                  <a:cubicBezTo>
                    <a:pt x="4041" y="415"/>
                    <a:pt x="3881" y="346"/>
                    <a:pt x="3676" y="278"/>
                  </a:cubicBezTo>
                  <a:cubicBezTo>
                    <a:pt x="3288" y="118"/>
                    <a:pt x="2717" y="27"/>
                    <a:pt x="2169" y="4"/>
                  </a:cubicBezTo>
                  <a:cubicBezTo>
                    <a:pt x="2120" y="2"/>
                    <a:pt x="2071" y="1"/>
                    <a:pt x="20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1"/>
            <p:cNvSpPr/>
            <p:nvPr/>
          </p:nvSpPr>
          <p:spPr>
            <a:xfrm>
              <a:off x="4586325" y="1959175"/>
              <a:ext cx="243700" cy="206050"/>
            </a:xfrm>
            <a:custGeom>
              <a:avLst/>
              <a:gdLst/>
              <a:ahLst/>
              <a:cxnLst/>
              <a:rect l="l" t="t" r="r" b="b"/>
              <a:pathLst>
                <a:path w="9748" h="8242" extrusionOk="0">
                  <a:moveTo>
                    <a:pt x="5114" y="0"/>
                  </a:moveTo>
                  <a:cubicBezTo>
                    <a:pt x="4910" y="0"/>
                    <a:pt x="4711" y="13"/>
                    <a:pt x="4520" y="40"/>
                  </a:cubicBezTo>
                  <a:cubicBezTo>
                    <a:pt x="1302" y="474"/>
                    <a:pt x="1" y="3259"/>
                    <a:pt x="183" y="5199"/>
                  </a:cubicBezTo>
                  <a:cubicBezTo>
                    <a:pt x="400" y="7247"/>
                    <a:pt x="2231" y="8241"/>
                    <a:pt x="4341" y="8241"/>
                  </a:cubicBezTo>
                  <a:cubicBezTo>
                    <a:pt x="4677" y="8241"/>
                    <a:pt x="5020" y="8216"/>
                    <a:pt x="5365" y="8166"/>
                  </a:cubicBezTo>
                  <a:cubicBezTo>
                    <a:pt x="8058" y="7778"/>
                    <a:pt x="9747" y="5473"/>
                    <a:pt x="9473" y="3396"/>
                  </a:cubicBezTo>
                  <a:cubicBezTo>
                    <a:pt x="9405" y="3008"/>
                    <a:pt x="9428" y="2437"/>
                    <a:pt x="9154" y="2140"/>
                  </a:cubicBezTo>
                  <a:cubicBezTo>
                    <a:pt x="8994" y="2391"/>
                    <a:pt x="8789" y="2483"/>
                    <a:pt x="8583" y="2665"/>
                  </a:cubicBezTo>
                  <a:cubicBezTo>
                    <a:pt x="8743" y="2391"/>
                    <a:pt x="8697" y="2095"/>
                    <a:pt x="8720" y="1775"/>
                  </a:cubicBezTo>
                  <a:cubicBezTo>
                    <a:pt x="8743" y="1478"/>
                    <a:pt x="8743" y="1433"/>
                    <a:pt x="8560" y="1204"/>
                  </a:cubicBezTo>
                  <a:cubicBezTo>
                    <a:pt x="8286" y="908"/>
                    <a:pt x="7944" y="679"/>
                    <a:pt x="7579" y="520"/>
                  </a:cubicBezTo>
                  <a:cubicBezTo>
                    <a:pt x="6847" y="209"/>
                    <a:pt x="5940" y="0"/>
                    <a:pt x="51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1"/>
            <p:cNvSpPr/>
            <p:nvPr/>
          </p:nvSpPr>
          <p:spPr>
            <a:xfrm>
              <a:off x="4581200" y="1979575"/>
              <a:ext cx="226000" cy="190600"/>
            </a:xfrm>
            <a:custGeom>
              <a:avLst/>
              <a:gdLst/>
              <a:ahLst/>
              <a:cxnLst/>
              <a:rect l="l" t="t" r="r" b="b"/>
              <a:pathLst>
                <a:path w="9040" h="7624" extrusionOk="0">
                  <a:moveTo>
                    <a:pt x="4885" y="0"/>
                  </a:moveTo>
                  <a:cubicBezTo>
                    <a:pt x="3036" y="0"/>
                    <a:pt x="1324" y="1530"/>
                    <a:pt x="571" y="3150"/>
                  </a:cubicBezTo>
                  <a:cubicBezTo>
                    <a:pt x="0" y="4337"/>
                    <a:pt x="503" y="5593"/>
                    <a:pt x="1393" y="6437"/>
                  </a:cubicBezTo>
                  <a:cubicBezTo>
                    <a:pt x="2374" y="7441"/>
                    <a:pt x="3607" y="7624"/>
                    <a:pt x="4953" y="7624"/>
                  </a:cubicBezTo>
                  <a:cubicBezTo>
                    <a:pt x="7259" y="7624"/>
                    <a:pt x="9039" y="6277"/>
                    <a:pt x="9039" y="4040"/>
                  </a:cubicBezTo>
                  <a:cubicBezTo>
                    <a:pt x="9039" y="1804"/>
                    <a:pt x="719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1"/>
            <p:cNvSpPr/>
            <p:nvPr/>
          </p:nvSpPr>
          <p:spPr>
            <a:xfrm>
              <a:off x="4638250" y="1984150"/>
              <a:ext cx="165525" cy="160900"/>
            </a:xfrm>
            <a:custGeom>
              <a:avLst/>
              <a:gdLst/>
              <a:ahLst/>
              <a:cxnLst/>
              <a:rect l="l" t="t" r="r" b="b"/>
              <a:pathLst>
                <a:path w="6621" h="6436" extrusionOk="0">
                  <a:moveTo>
                    <a:pt x="3236" y="1"/>
                  </a:moveTo>
                  <a:cubicBezTo>
                    <a:pt x="1656" y="1"/>
                    <a:pt x="309" y="1201"/>
                    <a:pt x="161" y="2853"/>
                  </a:cubicBezTo>
                  <a:cubicBezTo>
                    <a:pt x="1" y="4611"/>
                    <a:pt x="1279" y="6208"/>
                    <a:pt x="3014" y="6414"/>
                  </a:cubicBezTo>
                  <a:cubicBezTo>
                    <a:pt x="3137" y="6428"/>
                    <a:pt x="3259" y="6436"/>
                    <a:pt x="3380" y="6436"/>
                  </a:cubicBezTo>
                  <a:cubicBezTo>
                    <a:pt x="4962" y="6436"/>
                    <a:pt x="6312" y="5216"/>
                    <a:pt x="6461" y="3584"/>
                  </a:cubicBezTo>
                  <a:cubicBezTo>
                    <a:pt x="6620" y="1803"/>
                    <a:pt x="5342" y="205"/>
                    <a:pt x="3607" y="23"/>
                  </a:cubicBezTo>
                  <a:cubicBezTo>
                    <a:pt x="3482" y="8"/>
                    <a:pt x="3359" y="1"/>
                    <a:pt x="3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1"/>
            <p:cNvSpPr/>
            <p:nvPr/>
          </p:nvSpPr>
          <p:spPr>
            <a:xfrm>
              <a:off x="4681625" y="2013500"/>
              <a:ext cx="93050" cy="90225"/>
            </a:xfrm>
            <a:custGeom>
              <a:avLst/>
              <a:gdLst/>
              <a:ahLst/>
              <a:cxnLst/>
              <a:rect l="l" t="t" r="r" b="b"/>
              <a:pathLst>
                <a:path w="3722" h="3609" extrusionOk="0">
                  <a:moveTo>
                    <a:pt x="1825" y="1"/>
                  </a:moveTo>
                  <a:cubicBezTo>
                    <a:pt x="931" y="1"/>
                    <a:pt x="177" y="678"/>
                    <a:pt x="92" y="1611"/>
                  </a:cubicBezTo>
                  <a:cubicBezTo>
                    <a:pt x="1" y="2592"/>
                    <a:pt x="708" y="3482"/>
                    <a:pt x="1690" y="3596"/>
                  </a:cubicBezTo>
                  <a:cubicBezTo>
                    <a:pt x="1759" y="3605"/>
                    <a:pt x="1829" y="3608"/>
                    <a:pt x="1897" y="3608"/>
                  </a:cubicBezTo>
                  <a:cubicBezTo>
                    <a:pt x="2791" y="3608"/>
                    <a:pt x="3545" y="2932"/>
                    <a:pt x="3630" y="1999"/>
                  </a:cubicBezTo>
                  <a:cubicBezTo>
                    <a:pt x="3721" y="1017"/>
                    <a:pt x="3014" y="127"/>
                    <a:pt x="2032" y="13"/>
                  </a:cubicBezTo>
                  <a:cubicBezTo>
                    <a:pt x="1962" y="5"/>
                    <a:pt x="1893" y="1"/>
                    <a:pt x="18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1"/>
            <p:cNvSpPr/>
            <p:nvPr/>
          </p:nvSpPr>
          <p:spPr>
            <a:xfrm>
              <a:off x="4638234" y="2025613"/>
              <a:ext cx="41727" cy="40352"/>
            </a:xfrm>
            <a:custGeom>
              <a:avLst/>
              <a:gdLst/>
              <a:ahLst/>
              <a:cxnLst/>
              <a:rect l="l" t="t" r="r" b="b"/>
              <a:pathLst>
                <a:path w="2808" h="2715" extrusionOk="0">
                  <a:moveTo>
                    <a:pt x="1366" y="0"/>
                  </a:moveTo>
                  <a:cubicBezTo>
                    <a:pt x="686" y="0"/>
                    <a:pt x="132" y="522"/>
                    <a:pt x="69" y="1220"/>
                  </a:cubicBezTo>
                  <a:cubicBezTo>
                    <a:pt x="0" y="1951"/>
                    <a:pt x="525" y="2635"/>
                    <a:pt x="1279" y="2704"/>
                  </a:cubicBezTo>
                  <a:cubicBezTo>
                    <a:pt x="1334" y="2711"/>
                    <a:pt x="1389" y="2714"/>
                    <a:pt x="1443" y="2714"/>
                  </a:cubicBezTo>
                  <a:cubicBezTo>
                    <a:pt x="2103" y="2714"/>
                    <a:pt x="2653" y="2213"/>
                    <a:pt x="2717" y="1517"/>
                  </a:cubicBezTo>
                  <a:cubicBezTo>
                    <a:pt x="2808" y="764"/>
                    <a:pt x="2260" y="102"/>
                    <a:pt x="1530" y="10"/>
                  </a:cubicBezTo>
                  <a:cubicBezTo>
                    <a:pt x="1474" y="4"/>
                    <a:pt x="1420" y="0"/>
                    <a:pt x="1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1"/>
            <p:cNvSpPr/>
            <p:nvPr/>
          </p:nvSpPr>
          <p:spPr>
            <a:xfrm>
              <a:off x="4341525" y="2191825"/>
              <a:ext cx="229425" cy="121550"/>
            </a:xfrm>
            <a:custGeom>
              <a:avLst/>
              <a:gdLst/>
              <a:ahLst/>
              <a:cxnLst/>
              <a:rect l="l" t="t" r="r" b="b"/>
              <a:pathLst>
                <a:path w="9177" h="4862" extrusionOk="0">
                  <a:moveTo>
                    <a:pt x="1158" y="0"/>
                  </a:moveTo>
                  <a:cubicBezTo>
                    <a:pt x="1145" y="0"/>
                    <a:pt x="1132" y="1"/>
                    <a:pt x="1119" y="1"/>
                  </a:cubicBezTo>
                  <a:cubicBezTo>
                    <a:pt x="24" y="70"/>
                    <a:pt x="1" y="1165"/>
                    <a:pt x="275" y="1941"/>
                  </a:cubicBezTo>
                  <a:cubicBezTo>
                    <a:pt x="963" y="3862"/>
                    <a:pt x="2759" y="4862"/>
                    <a:pt x="4657" y="4862"/>
                  </a:cubicBezTo>
                  <a:cubicBezTo>
                    <a:pt x="5151" y="4862"/>
                    <a:pt x="5651" y="4794"/>
                    <a:pt x="6141" y="4658"/>
                  </a:cubicBezTo>
                  <a:cubicBezTo>
                    <a:pt x="7168" y="4384"/>
                    <a:pt x="8697" y="3608"/>
                    <a:pt x="9017" y="2489"/>
                  </a:cubicBezTo>
                  <a:cubicBezTo>
                    <a:pt x="9177" y="1873"/>
                    <a:pt x="8857" y="1006"/>
                    <a:pt x="8241" y="800"/>
                  </a:cubicBezTo>
                  <a:cubicBezTo>
                    <a:pt x="8120" y="758"/>
                    <a:pt x="7994" y="740"/>
                    <a:pt x="7865" y="740"/>
                  </a:cubicBezTo>
                  <a:cubicBezTo>
                    <a:pt x="7436" y="740"/>
                    <a:pt x="6978" y="939"/>
                    <a:pt x="6574" y="1097"/>
                  </a:cubicBezTo>
                  <a:cubicBezTo>
                    <a:pt x="6483" y="1120"/>
                    <a:pt x="6392" y="1165"/>
                    <a:pt x="6323" y="1188"/>
                  </a:cubicBezTo>
                  <a:cubicBezTo>
                    <a:pt x="5691" y="1399"/>
                    <a:pt x="5158" y="1550"/>
                    <a:pt x="4587" y="1550"/>
                  </a:cubicBezTo>
                  <a:cubicBezTo>
                    <a:pt x="4292" y="1550"/>
                    <a:pt x="3987" y="1510"/>
                    <a:pt x="3653" y="1417"/>
                  </a:cubicBezTo>
                  <a:cubicBezTo>
                    <a:pt x="2913" y="1237"/>
                    <a:pt x="1886" y="0"/>
                    <a:pt x="11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1"/>
            <p:cNvSpPr/>
            <p:nvPr/>
          </p:nvSpPr>
          <p:spPr>
            <a:xfrm>
              <a:off x="4415150" y="2245750"/>
              <a:ext cx="148950" cy="67650"/>
            </a:xfrm>
            <a:custGeom>
              <a:avLst/>
              <a:gdLst/>
              <a:ahLst/>
              <a:cxnLst/>
              <a:rect l="l" t="t" r="r" b="b"/>
              <a:pathLst>
                <a:path w="5958" h="2706" extrusionOk="0">
                  <a:moveTo>
                    <a:pt x="3757" y="1"/>
                  </a:moveTo>
                  <a:cubicBezTo>
                    <a:pt x="3647" y="1"/>
                    <a:pt x="3536" y="5"/>
                    <a:pt x="3424" y="13"/>
                  </a:cubicBezTo>
                  <a:cubicBezTo>
                    <a:pt x="1758" y="127"/>
                    <a:pt x="388" y="1131"/>
                    <a:pt x="0" y="2409"/>
                  </a:cubicBezTo>
                  <a:cubicBezTo>
                    <a:pt x="546" y="2608"/>
                    <a:pt x="1125" y="2705"/>
                    <a:pt x="1712" y="2705"/>
                  </a:cubicBezTo>
                  <a:cubicBezTo>
                    <a:pt x="2206" y="2705"/>
                    <a:pt x="2706" y="2636"/>
                    <a:pt x="3196" y="2501"/>
                  </a:cubicBezTo>
                  <a:cubicBezTo>
                    <a:pt x="4132" y="2250"/>
                    <a:pt x="5501" y="1588"/>
                    <a:pt x="5958" y="629"/>
                  </a:cubicBezTo>
                  <a:cubicBezTo>
                    <a:pt x="5353" y="226"/>
                    <a:pt x="4588" y="1"/>
                    <a:pt x="3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1"/>
            <p:cNvSpPr/>
            <p:nvPr/>
          </p:nvSpPr>
          <p:spPr>
            <a:xfrm>
              <a:off x="4390600" y="2320525"/>
              <a:ext cx="89050" cy="29975"/>
            </a:xfrm>
            <a:custGeom>
              <a:avLst/>
              <a:gdLst/>
              <a:ahLst/>
              <a:cxnLst/>
              <a:rect l="l" t="t" r="r" b="b"/>
              <a:pathLst>
                <a:path w="3562" h="1199" extrusionOk="0">
                  <a:moveTo>
                    <a:pt x="76" y="0"/>
                  </a:moveTo>
                  <a:cubicBezTo>
                    <a:pt x="62" y="0"/>
                    <a:pt x="52" y="4"/>
                    <a:pt x="46" y="12"/>
                  </a:cubicBezTo>
                  <a:cubicBezTo>
                    <a:pt x="1" y="57"/>
                    <a:pt x="320" y="423"/>
                    <a:pt x="731" y="674"/>
                  </a:cubicBezTo>
                  <a:cubicBezTo>
                    <a:pt x="937" y="811"/>
                    <a:pt x="1165" y="925"/>
                    <a:pt x="1325" y="993"/>
                  </a:cubicBezTo>
                  <a:cubicBezTo>
                    <a:pt x="1507" y="1062"/>
                    <a:pt x="1621" y="1107"/>
                    <a:pt x="1621" y="1107"/>
                  </a:cubicBezTo>
                  <a:cubicBezTo>
                    <a:pt x="1621" y="1107"/>
                    <a:pt x="1735" y="1130"/>
                    <a:pt x="1918" y="1153"/>
                  </a:cubicBezTo>
                  <a:cubicBezTo>
                    <a:pt x="2101" y="1199"/>
                    <a:pt x="2352" y="1199"/>
                    <a:pt x="2603" y="1199"/>
                  </a:cubicBezTo>
                  <a:cubicBezTo>
                    <a:pt x="3105" y="1199"/>
                    <a:pt x="3562" y="993"/>
                    <a:pt x="3539" y="948"/>
                  </a:cubicBezTo>
                  <a:cubicBezTo>
                    <a:pt x="3516" y="856"/>
                    <a:pt x="3059" y="925"/>
                    <a:pt x="2626" y="834"/>
                  </a:cubicBezTo>
                  <a:cubicBezTo>
                    <a:pt x="2397" y="788"/>
                    <a:pt x="2192" y="765"/>
                    <a:pt x="2032" y="697"/>
                  </a:cubicBezTo>
                  <a:cubicBezTo>
                    <a:pt x="1872" y="651"/>
                    <a:pt x="1758" y="605"/>
                    <a:pt x="1758" y="605"/>
                  </a:cubicBezTo>
                  <a:cubicBezTo>
                    <a:pt x="1758" y="605"/>
                    <a:pt x="1644" y="582"/>
                    <a:pt x="1484" y="537"/>
                  </a:cubicBezTo>
                  <a:cubicBezTo>
                    <a:pt x="1325" y="514"/>
                    <a:pt x="1119" y="423"/>
                    <a:pt x="914" y="354"/>
                  </a:cubicBezTo>
                  <a:cubicBezTo>
                    <a:pt x="530" y="213"/>
                    <a:pt x="183" y="0"/>
                    <a:pt x="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1"/>
            <p:cNvSpPr/>
            <p:nvPr/>
          </p:nvSpPr>
          <p:spPr>
            <a:xfrm>
              <a:off x="4969125" y="1317650"/>
              <a:ext cx="543375" cy="500750"/>
            </a:xfrm>
            <a:custGeom>
              <a:avLst/>
              <a:gdLst/>
              <a:ahLst/>
              <a:cxnLst/>
              <a:rect l="l" t="t" r="r" b="b"/>
              <a:pathLst>
                <a:path w="21735" h="20030" extrusionOk="0">
                  <a:moveTo>
                    <a:pt x="11279" y="16753"/>
                  </a:moveTo>
                  <a:cubicBezTo>
                    <a:pt x="11279" y="16753"/>
                    <a:pt x="11280" y="16754"/>
                    <a:pt x="11280" y="16754"/>
                  </a:cubicBezTo>
                  <a:cubicBezTo>
                    <a:pt x="11280" y="16754"/>
                    <a:pt x="11279" y="16753"/>
                    <a:pt x="11279" y="16753"/>
                  </a:cubicBezTo>
                  <a:close/>
                  <a:moveTo>
                    <a:pt x="8267" y="0"/>
                  </a:moveTo>
                  <a:lnTo>
                    <a:pt x="8267" y="0"/>
                  </a:lnTo>
                  <a:cubicBezTo>
                    <a:pt x="8108" y="23"/>
                    <a:pt x="7948" y="46"/>
                    <a:pt x="7788" y="91"/>
                  </a:cubicBezTo>
                  <a:cubicBezTo>
                    <a:pt x="6807" y="388"/>
                    <a:pt x="6030" y="1050"/>
                    <a:pt x="5528" y="1940"/>
                  </a:cubicBezTo>
                  <a:cubicBezTo>
                    <a:pt x="5277" y="2374"/>
                    <a:pt x="5117" y="2876"/>
                    <a:pt x="5049" y="3378"/>
                  </a:cubicBezTo>
                  <a:cubicBezTo>
                    <a:pt x="5026" y="3492"/>
                    <a:pt x="5003" y="3721"/>
                    <a:pt x="5003" y="3972"/>
                  </a:cubicBezTo>
                  <a:cubicBezTo>
                    <a:pt x="5003" y="4273"/>
                    <a:pt x="5024" y="4594"/>
                    <a:pt x="5140" y="4706"/>
                  </a:cubicBezTo>
                  <a:lnTo>
                    <a:pt x="5140" y="4706"/>
                  </a:lnTo>
                  <a:cubicBezTo>
                    <a:pt x="4895" y="4510"/>
                    <a:pt x="4630" y="4357"/>
                    <a:pt x="4364" y="4268"/>
                  </a:cubicBezTo>
                  <a:lnTo>
                    <a:pt x="4364" y="4268"/>
                  </a:lnTo>
                  <a:cubicBezTo>
                    <a:pt x="4935" y="5295"/>
                    <a:pt x="5414" y="6460"/>
                    <a:pt x="5117" y="7007"/>
                  </a:cubicBezTo>
                  <a:cubicBezTo>
                    <a:pt x="5042" y="7136"/>
                    <a:pt x="4919" y="7193"/>
                    <a:pt x="4760" y="7193"/>
                  </a:cubicBezTo>
                  <a:cubicBezTo>
                    <a:pt x="4242" y="7193"/>
                    <a:pt x="3342" y="6593"/>
                    <a:pt x="2470" y="5912"/>
                  </a:cubicBezTo>
                  <a:lnTo>
                    <a:pt x="2470" y="5912"/>
                  </a:lnTo>
                  <a:cubicBezTo>
                    <a:pt x="2470" y="6094"/>
                    <a:pt x="2470" y="6254"/>
                    <a:pt x="2493" y="6437"/>
                  </a:cubicBezTo>
                  <a:cubicBezTo>
                    <a:pt x="2606" y="6983"/>
                    <a:pt x="3197" y="8007"/>
                    <a:pt x="3835" y="8080"/>
                  </a:cubicBezTo>
                  <a:lnTo>
                    <a:pt x="3835" y="8080"/>
                  </a:lnTo>
                  <a:cubicBezTo>
                    <a:pt x="3607" y="8054"/>
                    <a:pt x="3394" y="8042"/>
                    <a:pt x="3195" y="8042"/>
                  </a:cubicBezTo>
                  <a:cubicBezTo>
                    <a:pt x="0" y="8042"/>
                    <a:pt x="531" y="11194"/>
                    <a:pt x="1648" y="13901"/>
                  </a:cubicBezTo>
                  <a:lnTo>
                    <a:pt x="3063" y="16183"/>
                  </a:lnTo>
                  <a:cubicBezTo>
                    <a:pt x="4364" y="16229"/>
                    <a:pt x="5848" y="16092"/>
                    <a:pt x="7058" y="16548"/>
                  </a:cubicBezTo>
                  <a:cubicBezTo>
                    <a:pt x="7788" y="16822"/>
                    <a:pt x="8062" y="17256"/>
                    <a:pt x="8929" y="17279"/>
                  </a:cubicBezTo>
                  <a:cubicBezTo>
                    <a:pt x="8936" y="17279"/>
                    <a:pt x="8943" y="17279"/>
                    <a:pt x="8951" y="17279"/>
                  </a:cubicBezTo>
                  <a:cubicBezTo>
                    <a:pt x="9368" y="17279"/>
                    <a:pt x="10711" y="16730"/>
                    <a:pt x="11163" y="16730"/>
                  </a:cubicBezTo>
                  <a:cubicBezTo>
                    <a:pt x="11214" y="16730"/>
                    <a:pt x="11253" y="16737"/>
                    <a:pt x="11279" y="16753"/>
                  </a:cubicBezTo>
                  <a:lnTo>
                    <a:pt x="11279" y="16753"/>
                  </a:lnTo>
                  <a:cubicBezTo>
                    <a:pt x="9819" y="15841"/>
                    <a:pt x="8130" y="15429"/>
                    <a:pt x="7765" y="13558"/>
                  </a:cubicBezTo>
                  <a:cubicBezTo>
                    <a:pt x="7526" y="12299"/>
                    <a:pt x="7680" y="9656"/>
                    <a:pt x="9384" y="9656"/>
                  </a:cubicBezTo>
                  <a:cubicBezTo>
                    <a:pt x="9472" y="9656"/>
                    <a:pt x="9564" y="9663"/>
                    <a:pt x="9660" y="9678"/>
                  </a:cubicBezTo>
                  <a:cubicBezTo>
                    <a:pt x="11782" y="9975"/>
                    <a:pt x="9454" y="13581"/>
                    <a:pt x="9454" y="13581"/>
                  </a:cubicBezTo>
                  <a:cubicBezTo>
                    <a:pt x="9454" y="13581"/>
                    <a:pt x="11008" y="12075"/>
                    <a:pt x="12529" y="12075"/>
                  </a:cubicBezTo>
                  <a:cubicBezTo>
                    <a:pt x="12834" y="12075"/>
                    <a:pt x="13137" y="12135"/>
                    <a:pt x="13426" y="12280"/>
                  </a:cubicBezTo>
                  <a:cubicBezTo>
                    <a:pt x="15161" y="13147"/>
                    <a:pt x="15229" y="14152"/>
                    <a:pt x="13928" y="16001"/>
                  </a:cubicBezTo>
                  <a:cubicBezTo>
                    <a:pt x="13235" y="16997"/>
                    <a:pt x="12310" y="17230"/>
                    <a:pt x="11595" y="17230"/>
                  </a:cubicBezTo>
                  <a:cubicBezTo>
                    <a:pt x="10968" y="17230"/>
                    <a:pt x="10504" y="17051"/>
                    <a:pt x="10504" y="17051"/>
                  </a:cubicBezTo>
                  <a:lnTo>
                    <a:pt x="10504" y="17051"/>
                  </a:lnTo>
                  <a:lnTo>
                    <a:pt x="11760" y="19675"/>
                  </a:lnTo>
                  <a:cubicBezTo>
                    <a:pt x="12125" y="19310"/>
                    <a:pt x="12467" y="18854"/>
                    <a:pt x="12787" y="18306"/>
                  </a:cubicBezTo>
                  <a:cubicBezTo>
                    <a:pt x="14077" y="19536"/>
                    <a:pt x="15471" y="20030"/>
                    <a:pt x="16722" y="20030"/>
                  </a:cubicBezTo>
                  <a:cubicBezTo>
                    <a:pt x="18326" y="20030"/>
                    <a:pt x="19693" y="19216"/>
                    <a:pt x="20296" y="18100"/>
                  </a:cubicBezTo>
                  <a:cubicBezTo>
                    <a:pt x="17968" y="17461"/>
                    <a:pt x="15731" y="14540"/>
                    <a:pt x="17580" y="13764"/>
                  </a:cubicBezTo>
                  <a:cubicBezTo>
                    <a:pt x="18008" y="13595"/>
                    <a:pt x="18405" y="13525"/>
                    <a:pt x="18772" y="13525"/>
                  </a:cubicBezTo>
                  <a:cubicBezTo>
                    <a:pt x="19247" y="13525"/>
                    <a:pt x="19672" y="13642"/>
                    <a:pt x="20045" y="13809"/>
                  </a:cubicBezTo>
                  <a:cubicBezTo>
                    <a:pt x="19840" y="13421"/>
                    <a:pt x="19680" y="13193"/>
                    <a:pt x="19680" y="13193"/>
                  </a:cubicBezTo>
                  <a:cubicBezTo>
                    <a:pt x="19680" y="13193"/>
                    <a:pt x="21734" y="11344"/>
                    <a:pt x="21620" y="9084"/>
                  </a:cubicBezTo>
                  <a:lnTo>
                    <a:pt x="21620" y="9084"/>
                  </a:lnTo>
                  <a:cubicBezTo>
                    <a:pt x="20580" y="9554"/>
                    <a:pt x="19371" y="9967"/>
                    <a:pt x="18321" y="9967"/>
                  </a:cubicBezTo>
                  <a:cubicBezTo>
                    <a:pt x="17482" y="9967"/>
                    <a:pt x="16745" y="9703"/>
                    <a:pt x="16279" y="8993"/>
                  </a:cubicBezTo>
                  <a:cubicBezTo>
                    <a:pt x="15275" y="7487"/>
                    <a:pt x="16621" y="6163"/>
                    <a:pt x="18082" y="5295"/>
                  </a:cubicBezTo>
                  <a:cubicBezTo>
                    <a:pt x="17953" y="5282"/>
                    <a:pt x="17825" y="5276"/>
                    <a:pt x="17699" y="5276"/>
                  </a:cubicBezTo>
                  <a:cubicBezTo>
                    <a:pt x="16302" y="5276"/>
                    <a:pt x="15206" y="6026"/>
                    <a:pt x="15206" y="6026"/>
                  </a:cubicBezTo>
                  <a:cubicBezTo>
                    <a:pt x="15206" y="6026"/>
                    <a:pt x="16119" y="4930"/>
                    <a:pt x="16348" y="3880"/>
                  </a:cubicBezTo>
                  <a:lnTo>
                    <a:pt x="16348" y="3880"/>
                  </a:lnTo>
                  <a:cubicBezTo>
                    <a:pt x="15557" y="4874"/>
                    <a:pt x="14475" y="5958"/>
                    <a:pt x="13568" y="5958"/>
                  </a:cubicBezTo>
                  <a:cubicBezTo>
                    <a:pt x="13559" y="5958"/>
                    <a:pt x="13549" y="5958"/>
                    <a:pt x="13540" y="5957"/>
                  </a:cubicBezTo>
                  <a:cubicBezTo>
                    <a:pt x="12673" y="5912"/>
                    <a:pt x="13106" y="4223"/>
                    <a:pt x="13700" y="2648"/>
                  </a:cubicBezTo>
                  <a:lnTo>
                    <a:pt x="13700" y="2648"/>
                  </a:lnTo>
                  <a:cubicBezTo>
                    <a:pt x="12947" y="3264"/>
                    <a:pt x="12444" y="4154"/>
                    <a:pt x="12444" y="4154"/>
                  </a:cubicBezTo>
                  <a:cubicBezTo>
                    <a:pt x="12399" y="3949"/>
                    <a:pt x="12353" y="3743"/>
                    <a:pt x="12307" y="3515"/>
                  </a:cubicBezTo>
                  <a:cubicBezTo>
                    <a:pt x="12216" y="4246"/>
                    <a:pt x="12079" y="5022"/>
                    <a:pt x="11874" y="5455"/>
                  </a:cubicBezTo>
                  <a:cubicBezTo>
                    <a:pt x="11632" y="5976"/>
                    <a:pt x="11200" y="6745"/>
                    <a:pt x="10446" y="6745"/>
                  </a:cubicBezTo>
                  <a:cubicBezTo>
                    <a:pt x="9846" y="6745"/>
                    <a:pt x="9043" y="6258"/>
                    <a:pt x="7971" y="4771"/>
                  </a:cubicBezTo>
                  <a:cubicBezTo>
                    <a:pt x="5962" y="2009"/>
                    <a:pt x="7628" y="457"/>
                    <a:pt x="8267" y="0"/>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1"/>
            <p:cNvSpPr/>
            <p:nvPr/>
          </p:nvSpPr>
          <p:spPr>
            <a:xfrm>
              <a:off x="5155825" y="1550050"/>
              <a:ext cx="189475" cy="201350"/>
            </a:xfrm>
            <a:custGeom>
              <a:avLst/>
              <a:gdLst/>
              <a:ahLst/>
              <a:cxnLst/>
              <a:rect l="l" t="t" r="r" b="b"/>
              <a:pathLst>
                <a:path w="7579" h="8054" extrusionOk="0">
                  <a:moveTo>
                    <a:pt x="1826" y="0"/>
                  </a:moveTo>
                  <a:cubicBezTo>
                    <a:pt x="1563" y="0"/>
                    <a:pt x="1305" y="61"/>
                    <a:pt x="1073" y="177"/>
                  </a:cubicBezTo>
                  <a:cubicBezTo>
                    <a:pt x="731" y="359"/>
                    <a:pt x="480" y="633"/>
                    <a:pt x="343" y="907"/>
                  </a:cubicBezTo>
                  <a:cubicBezTo>
                    <a:pt x="183" y="1204"/>
                    <a:pt x="115" y="1478"/>
                    <a:pt x="69" y="1683"/>
                  </a:cubicBezTo>
                  <a:cubicBezTo>
                    <a:pt x="0" y="2139"/>
                    <a:pt x="23" y="2413"/>
                    <a:pt x="46" y="2413"/>
                  </a:cubicBezTo>
                  <a:cubicBezTo>
                    <a:pt x="47" y="2414"/>
                    <a:pt x="48" y="2415"/>
                    <a:pt x="49" y="2415"/>
                  </a:cubicBezTo>
                  <a:cubicBezTo>
                    <a:pt x="71" y="2415"/>
                    <a:pt x="96" y="2145"/>
                    <a:pt x="206" y="1729"/>
                  </a:cubicBezTo>
                  <a:cubicBezTo>
                    <a:pt x="274" y="1523"/>
                    <a:pt x="366" y="1272"/>
                    <a:pt x="525" y="1021"/>
                  </a:cubicBezTo>
                  <a:cubicBezTo>
                    <a:pt x="662" y="770"/>
                    <a:pt x="891" y="542"/>
                    <a:pt x="1187" y="405"/>
                  </a:cubicBezTo>
                  <a:cubicBezTo>
                    <a:pt x="1348" y="331"/>
                    <a:pt x="1529" y="290"/>
                    <a:pt x="1715" y="290"/>
                  </a:cubicBezTo>
                  <a:cubicBezTo>
                    <a:pt x="1873" y="290"/>
                    <a:pt x="2035" y="319"/>
                    <a:pt x="2192" y="382"/>
                  </a:cubicBezTo>
                  <a:cubicBezTo>
                    <a:pt x="2511" y="496"/>
                    <a:pt x="2808" y="747"/>
                    <a:pt x="2945" y="1067"/>
                  </a:cubicBezTo>
                  <a:cubicBezTo>
                    <a:pt x="3105" y="1386"/>
                    <a:pt x="3128" y="1751"/>
                    <a:pt x="3036" y="2094"/>
                  </a:cubicBezTo>
                  <a:cubicBezTo>
                    <a:pt x="2973" y="2434"/>
                    <a:pt x="2830" y="2734"/>
                    <a:pt x="2681" y="2995"/>
                  </a:cubicBezTo>
                  <a:lnTo>
                    <a:pt x="2681" y="2995"/>
                  </a:lnTo>
                  <a:cubicBezTo>
                    <a:pt x="2678" y="2999"/>
                    <a:pt x="2674" y="3003"/>
                    <a:pt x="2671" y="3007"/>
                  </a:cubicBezTo>
                  <a:cubicBezTo>
                    <a:pt x="2672" y="3007"/>
                    <a:pt x="2673" y="3008"/>
                    <a:pt x="2674" y="3009"/>
                  </a:cubicBezTo>
                  <a:lnTo>
                    <a:pt x="2674" y="3009"/>
                  </a:lnTo>
                  <a:cubicBezTo>
                    <a:pt x="2665" y="3023"/>
                    <a:pt x="2657" y="3038"/>
                    <a:pt x="2648" y="3053"/>
                  </a:cubicBezTo>
                  <a:lnTo>
                    <a:pt x="1530" y="4856"/>
                  </a:lnTo>
                  <a:lnTo>
                    <a:pt x="2991" y="3326"/>
                  </a:lnTo>
                  <a:cubicBezTo>
                    <a:pt x="3006" y="3311"/>
                    <a:pt x="3021" y="3295"/>
                    <a:pt x="3036" y="3280"/>
                  </a:cubicBezTo>
                  <a:lnTo>
                    <a:pt x="3036" y="3280"/>
                  </a:lnTo>
                  <a:cubicBezTo>
                    <a:pt x="3036" y="3281"/>
                    <a:pt x="3036" y="3281"/>
                    <a:pt x="3036" y="3281"/>
                  </a:cubicBezTo>
                  <a:cubicBezTo>
                    <a:pt x="3037" y="3280"/>
                    <a:pt x="3037" y="3280"/>
                    <a:pt x="3037" y="3279"/>
                  </a:cubicBezTo>
                  <a:lnTo>
                    <a:pt x="3037" y="3279"/>
                  </a:lnTo>
                  <a:cubicBezTo>
                    <a:pt x="3553" y="2769"/>
                    <a:pt x="4167" y="2619"/>
                    <a:pt x="4566" y="2619"/>
                  </a:cubicBezTo>
                  <a:cubicBezTo>
                    <a:pt x="4680" y="2619"/>
                    <a:pt x="4771" y="2642"/>
                    <a:pt x="4862" y="2642"/>
                  </a:cubicBezTo>
                  <a:cubicBezTo>
                    <a:pt x="4954" y="2664"/>
                    <a:pt x="5022" y="2664"/>
                    <a:pt x="5068" y="2687"/>
                  </a:cubicBezTo>
                  <a:cubicBezTo>
                    <a:pt x="5182" y="2710"/>
                    <a:pt x="5250" y="2733"/>
                    <a:pt x="5250" y="2733"/>
                  </a:cubicBezTo>
                  <a:cubicBezTo>
                    <a:pt x="5250" y="2733"/>
                    <a:pt x="5387" y="2756"/>
                    <a:pt x="5616" y="2847"/>
                  </a:cubicBezTo>
                  <a:cubicBezTo>
                    <a:pt x="5844" y="2938"/>
                    <a:pt x="6163" y="3121"/>
                    <a:pt x="6460" y="3418"/>
                  </a:cubicBezTo>
                  <a:cubicBezTo>
                    <a:pt x="6757" y="3714"/>
                    <a:pt x="7008" y="4148"/>
                    <a:pt x="7099" y="4673"/>
                  </a:cubicBezTo>
                  <a:cubicBezTo>
                    <a:pt x="7168" y="5198"/>
                    <a:pt x="7031" y="5792"/>
                    <a:pt x="6757" y="6294"/>
                  </a:cubicBezTo>
                  <a:cubicBezTo>
                    <a:pt x="6460" y="6796"/>
                    <a:pt x="6026" y="7230"/>
                    <a:pt x="5547" y="7503"/>
                  </a:cubicBezTo>
                  <a:cubicBezTo>
                    <a:pt x="5169" y="7720"/>
                    <a:pt x="4762" y="7822"/>
                    <a:pt x="4395" y="7822"/>
                  </a:cubicBezTo>
                  <a:cubicBezTo>
                    <a:pt x="4296" y="7822"/>
                    <a:pt x="4201" y="7815"/>
                    <a:pt x="4109" y="7800"/>
                  </a:cubicBezTo>
                  <a:cubicBezTo>
                    <a:pt x="3653" y="7755"/>
                    <a:pt x="3356" y="7503"/>
                    <a:pt x="3150" y="7366"/>
                  </a:cubicBezTo>
                  <a:cubicBezTo>
                    <a:pt x="2968" y="7161"/>
                    <a:pt x="2854" y="7070"/>
                    <a:pt x="2831" y="7070"/>
                  </a:cubicBezTo>
                  <a:lnTo>
                    <a:pt x="2831" y="7070"/>
                  </a:lnTo>
                  <a:cubicBezTo>
                    <a:pt x="2808" y="7093"/>
                    <a:pt x="2899" y="7207"/>
                    <a:pt x="3082" y="7435"/>
                  </a:cubicBezTo>
                  <a:cubicBezTo>
                    <a:pt x="3265" y="7618"/>
                    <a:pt x="3584" y="7914"/>
                    <a:pt x="4063" y="8006"/>
                  </a:cubicBezTo>
                  <a:cubicBezTo>
                    <a:pt x="4199" y="8038"/>
                    <a:pt x="4343" y="8054"/>
                    <a:pt x="4493" y="8054"/>
                  </a:cubicBezTo>
                  <a:cubicBezTo>
                    <a:pt x="4874" y="8054"/>
                    <a:pt x="5291" y="7951"/>
                    <a:pt x="5684" y="7755"/>
                  </a:cubicBezTo>
                  <a:cubicBezTo>
                    <a:pt x="6232" y="7481"/>
                    <a:pt x="6711" y="7024"/>
                    <a:pt x="7076" y="6476"/>
                  </a:cubicBezTo>
                  <a:cubicBezTo>
                    <a:pt x="7419" y="5928"/>
                    <a:pt x="7578" y="5244"/>
                    <a:pt x="7510" y="4627"/>
                  </a:cubicBezTo>
                  <a:cubicBezTo>
                    <a:pt x="7464" y="3988"/>
                    <a:pt x="7145" y="3441"/>
                    <a:pt x="6802" y="3098"/>
                  </a:cubicBezTo>
                  <a:cubicBezTo>
                    <a:pt x="6460" y="2710"/>
                    <a:pt x="6095" y="2505"/>
                    <a:pt x="5821" y="2391"/>
                  </a:cubicBezTo>
                  <a:cubicBezTo>
                    <a:pt x="5547" y="2254"/>
                    <a:pt x="5387" y="2231"/>
                    <a:pt x="5387" y="2231"/>
                  </a:cubicBezTo>
                  <a:cubicBezTo>
                    <a:pt x="5387" y="2231"/>
                    <a:pt x="5319" y="2208"/>
                    <a:pt x="5182" y="2162"/>
                  </a:cubicBezTo>
                  <a:cubicBezTo>
                    <a:pt x="5113" y="2139"/>
                    <a:pt x="5022" y="2139"/>
                    <a:pt x="4908" y="2139"/>
                  </a:cubicBezTo>
                  <a:cubicBezTo>
                    <a:pt x="4817" y="2117"/>
                    <a:pt x="4703" y="2117"/>
                    <a:pt x="4566" y="2117"/>
                  </a:cubicBezTo>
                  <a:cubicBezTo>
                    <a:pt x="4241" y="2117"/>
                    <a:pt x="3811" y="2204"/>
                    <a:pt x="3395" y="2428"/>
                  </a:cubicBezTo>
                  <a:lnTo>
                    <a:pt x="3395" y="2428"/>
                  </a:lnTo>
                  <a:cubicBezTo>
                    <a:pt x="3416" y="2349"/>
                    <a:pt x="3433" y="2268"/>
                    <a:pt x="3447" y="2185"/>
                  </a:cubicBezTo>
                  <a:cubicBezTo>
                    <a:pt x="3516" y="1774"/>
                    <a:pt x="3493" y="1295"/>
                    <a:pt x="3287" y="907"/>
                  </a:cubicBezTo>
                  <a:cubicBezTo>
                    <a:pt x="3082" y="496"/>
                    <a:pt x="2694" y="199"/>
                    <a:pt x="2283" y="62"/>
                  </a:cubicBezTo>
                  <a:cubicBezTo>
                    <a:pt x="2132" y="21"/>
                    <a:pt x="1979" y="0"/>
                    <a:pt x="18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1"/>
            <p:cNvSpPr/>
            <p:nvPr/>
          </p:nvSpPr>
          <p:spPr>
            <a:xfrm>
              <a:off x="5174075" y="1351025"/>
              <a:ext cx="67950" cy="88925"/>
            </a:xfrm>
            <a:custGeom>
              <a:avLst/>
              <a:gdLst/>
              <a:ahLst/>
              <a:cxnLst/>
              <a:rect l="l" t="t" r="r" b="b"/>
              <a:pathLst>
                <a:path w="2718" h="3557" extrusionOk="0">
                  <a:moveTo>
                    <a:pt x="300" y="0"/>
                  </a:moveTo>
                  <a:cubicBezTo>
                    <a:pt x="238" y="0"/>
                    <a:pt x="183" y="19"/>
                    <a:pt x="138" y="57"/>
                  </a:cubicBezTo>
                  <a:cubicBezTo>
                    <a:pt x="1" y="217"/>
                    <a:pt x="69" y="605"/>
                    <a:pt x="298" y="925"/>
                  </a:cubicBezTo>
                  <a:cubicBezTo>
                    <a:pt x="482" y="1143"/>
                    <a:pt x="692" y="1275"/>
                    <a:pt x="853" y="1275"/>
                  </a:cubicBezTo>
                  <a:cubicBezTo>
                    <a:pt x="911" y="1275"/>
                    <a:pt x="963" y="1258"/>
                    <a:pt x="1005" y="1221"/>
                  </a:cubicBezTo>
                  <a:cubicBezTo>
                    <a:pt x="1165" y="1062"/>
                    <a:pt x="1074" y="674"/>
                    <a:pt x="845" y="354"/>
                  </a:cubicBezTo>
                  <a:cubicBezTo>
                    <a:pt x="665" y="124"/>
                    <a:pt x="460" y="0"/>
                    <a:pt x="300" y="0"/>
                  </a:cubicBezTo>
                  <a:close/>
                  <a:moveTo>
                    <a:pt x="1524" y="1776"/>
                  </a:moveTo>
                  <a:cubicBezTo>
                    <a:pt x="1436" y="1776"/>
                    <a:pt x="1359" y="1803"/>
                    <a:pt x="1302" y="1861"/>
                  </a:cubicBezTo>
                  <a:cubicBezTo>
                    <a:pt x="1097" y="2066"/>
                    <a:pt x="1188" y="2614"/>
                    <a:pt x="1530" y="3047"/>
                  </a:cubicBezTo>
                  <a:cubicBezTo>
                    <a:pt x="1773" y="3371"/>
                    <a:pt x="2061" y="3557"/>
                    <a:pt x="2281" y="3557"/>
                  </a:cubicBezTo>
                  <a:cubicBezTo>
                    <a:pt x="2372" y="3557"/>
                    <a:pt x="2452" y="3525"/>
                    <a:pt x="2512" y="3458"/>
                  </a:cubicBezTo>
                  <a:cubicBezTo>
                    <a:pt x="2717" y="3253"/>
                    <a:pt x="2626" y="2728"/>
                    <a:pt x="2283" y="2271"/>
                  </a:cubicBezTo>
                  <a:cubicBezTo>
                    <a:pt x="2053" y="1958"/>
                    <a:pt x="1751" y="1776"/>
                    <a:pt x="1524" y="177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1"/>
            <p:cNvSpPr/>
            <p:nvPr/>
          </p:nvSpPr>
          <p:spPr>
            <a:xfrm>
              <a:off x="4265650" y="1130625"/>
              <a:ext cx="616875" cy="501175"/>
            </a:xfrm>
            <a:custGeom>
              <a:avLst/>
              <a:gdLst/>
              <a:ahLst/>
              <a:cxnLst/>
              <a:rect l="l" t="t" r="r" b="b"/>
              <a:pathLst>
                <a:path w="24675" h="20047" extrusionOk="0">
                  <a:moveTo>
                    <a:pt x="16164" y="1"/>
                  </a:moveTo>
                  <a:cubicBezTo>
                    <a:pt x="14485" y="1"/>
                    <a:pt x="12720" y="1423"/>
                    <a:pt x="12006" y="2939"/>
                  </a:cubicBezTo>
                  <a:cubicBezTo>
                    <a:pt x="12006" y="2939"/>
                    <a:pt x="11389" y="110"/>
                    <a:pt x="9744" y="110"/>
                  </a:cubicBezTo>
                  <a:cubicBezTo>
                    <a:pt x="9628" y="110"/>
                    <a:pt x="9507" y="124"/>
                    <a:pt x="9381" y="154"/>
                  </a:cubicBezTo>
                  <a:cubicBezTo>
                    <a:pt x="7441" y="633"/>
                    <a:pt x="8811" y="3897"/>
                    <a:pt x="8811" y="3897"/>
                  </a:cubicBezTo>
                  <a:cubicBezTo>
                    <a:pt x="8811" y="3897"/>
                    <a:pt x="7533" y="2266"/>
                    <a:pt x="5590" y="2266"/>
                  </a:cubicBezTo>
                  <a:cubicBezTo>
                    <a:pt x="4872" y="2266"/>
                    <a:pt x="4064" y="2489"/>
                    <a:pt x="3196" y="3099"/>
                  </a:cubicBezTo>
                  <a:cubicBezTo>
                    <a:pt x="0" y="5335"/>
                    <a:pt x="2419" y="9398"/>
                    <a:pt x="2419" y="9398"/>
                  </a:cubicBezTo>
                  <a:cubicBezTo>
                    <a:pt x="2419" y="9398"/>
                    <a:pt x="388" y="10905"/>
                    <a:pt x="320" y="13324"/>
                  </a:cubicBezTo>
                  <a:cubicBezTo>
                    <a:pt x="268" y="15141"/>
                    <a:pt x="2083" y="17035"/>
                    <a:pt x="4671" y="17035"/>
                  </a:cubicBezTo>
                  <a:cubicBezTo>
                    <a:pt x="5530" y="17035"/>
                    <a:pt x="6474" y="16826"/>
                    <a:pt x="7464" y="16337"/>
                  </a:cubicBezTo>
                  <a:cubicBezTo>
                    <a:pt x="8054" y="19013"/>
                    <a:pt x="9727" y="20047"/>
                    <a:pt x="11651" y="20047"/>
                  </a:cubicBezTo>
                  <a:cubicBezTo>
                    <a:pt x="13371" y="20047"/>
                    <a:pt x="15293" y="19221"/>
                    <a:pt x="16822" y="18003"/>
                  </a:cubicBezTo>
                  <a:cubicBezTo>
                    <a:pt x="18899" y="16360"/>
                    <a:pt x="24674" y="10357"/>
                    <a:pt x="19059" y="9239"/>
                  </a:cubicBezTo>
                  <a:lnTo>
                    <a:pt x="19059" y="9239"/>
                  </a:lnTo>
                  <a:cubicBezTo>
                    <a:pt x="19100" y="9246"/>
                    <a:pt x="19143" y="9250"/>
                    <a:pt x="19187" y="9250"/>
                  </a:cubicBezTo>
                  <a:cubicBezTo>
                    <a:pt x="19792" y="9250"/>
                    <a:pt x="20582" y="8543"/>
                    <a:pt x="20817" y="8074"/>
                  </a:cubicBezTo>
                  <a:cubicBezTo>
                    <a:pt x="21182" y="7367"/>
                    <a:pt x="21159" y="6500"/>
                    <a:pt x="20634" y="5860"/>
                  </a:cubicBezTo>
                  <a:cubicBezTo>
                    <a:pt x="20353" y="5544"/>
                    <a:pt x="20048" y="5432"/>
                    <a:pt x="19728" y="5432"/>
                  </a:cubicBezTo>
                  <a:cubicBezTo>
                    <a:pt x="19424" y="5432"/>
                    <a:pt x="19107" y="5533"/>
                    <a:pt x="18785" y="5655"/>
                  </a:cubicBezTo>
                  <a:cubicBezTo>
                    <a:pt x="18945" y="5587"/>
                    <a:pt x="19082" y="5290"/>
                    <a:pt x="19173" y="4970"/>
                  </a:cubicBezTo>
                  <a:cubicBezTo>
                    <a:pt x="19242" y="4742"/>
                    <a:pt x="19287" y="4491"/>
                    <a:pt x="19310" y="4377"/>
                  </a:cubicBezTo>
                  <a:cubicBezTo>
                    <a:pt x="19379" y="3897"/>
                    <a:pt x="19379" y="3372"/>
                    <a:pt x="19265" y="2893"/>
                  </a:cubicBezTo>
                  <a:cubicBezTo>
                    <a:pt x="19059" y="1866"/>
                    <a:pt x="18534" y="1021"/>
                    <a:pt x="17667" y="451"/>
                  </a:cubicBezTo>
                  <a:cubicBezTo>
                    <a:pt x="17197" y="137"/>
                    <a:pt x="16684" y="1"/>
                    <a:pt x="161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1"/>
            <p:cNvSpPr/>
            <p:nvPr/>
          </p:nvSpPr>
          <p:spPr>
            <a:xfrm>
              <a:off x="4274775" y="1136175"/>
              <a:ext cx="563800" cy="443400"/>
            </a:xfrm>
            <a:custGeom>
              <a:avLst/>
              <a:gdLst/>
              <a:ahLst/>
              <a:cxnLst/>
              <a:rect l="l" t="t" r="r" b="b"/>
              <a:pathLst>
                <a:path w="22552" h="17736" extrusionOk="0">
                  <a:moveTo>
                    <a:pt x="8999" y="15086"/>
                  </a:moveTo>
                  <a:cubicBezTo>
                    <a:pt x="8997" y="15087"/>
                    <a:pt x="8995" y="15088"/>
                    <a:pt x="8993" y="15088"/>
                  </a:cubicBezTo>
                  <a:cubicBezTo>
                    <a:pt x="8995" y="15088"/>
                    <a:pt x="8997" y="15087"/>
                    <a:pt x="8999" y="15086"/>
                  </a:cubicBezTo>
                  <a:close/>
                  <a:moveTo>
                    <a:pt x="16868" y="1"/>
                  </a:moveTo>
                  <a:lnTo>
                    <a:pt x="16868" y="1"/>
                  </a:lnTo>
                  <a:cubicBezTo>
                    <a:pt x="17347" y="617"/>
                    <a:pt x="18466" y="2580"/>
                    <a:pt x="15727" y="4634"/>
                  </a:cubicBezTo>
                  <a:cubicBezTo>
                    <a:pt x="14553" y="5517"/>
                    <a:pt x="13735" y="5836"/>
                    <a:pt x="13162" y="5836"/>
                  </a:cubicBezTo>
                  <a:cubicBezTo>
                    <a:pt x="12120" y="5836"/>
                    <a:pt x="11889" y="4780"/>
                    <a:pt x="11801" y="4132"/>
                  </a:cubicBezTo>
                  <a:cubicBezTo>
                    <a:pt x="11732" y="3653"/>
                    <a:pt x="11847" y="2854"/>
                    <a:pt x="11961" y="2146"/>
                  </a:cubicBezTo>
                  <a:lnTo>
                    <a:pt x="11961" y="2146"/>
                  </a:lnTo>
                  <a:cubicBezTo>
                    <a:pt x="11847" y="2329"/>
                    <a:pt x="11732" y="2534"/>
                    <a:pt x="11641" y="2717"/>
                  </a:cubicBezTo>
                  <a:cubicBezTo>
                    <a:pt x="11641" y="2717"/>
                    <a:pt x="11436" y="1712"/>
                    <a:pt x="10888" y="891"/>
                  </a:cubicBezTo>
                  <a:lnTo>
                    <a:pt x="10888" y="891"/>
                  </a:lnTo>
                  <a:cubicBezTo>
                    <a:pt x="10995" y="2480"/>
                    <a:pt x="10921" y="4129"/>
                    <a:pt x="10190" y="4129"/>
                  </a:cubicBezTo>
                  <a:cubicBezTo>
                    <a:pt x="10143" y="4129"/>
                    <a:pt x="10095" y="4123"/>
                    <a:pt x="10043" y="4109"/>
                  </a:cubicBezTo>
                  <a:cubicBezTo>
                    <a:pt x="9176" y="3858"/>
                    <a:pt x="8468" y="2489"/>
                    <a:pt x="7989" y="1279"/>
                  </a:cubicBezTo>
                  <a:lnTo>
                    <a:pt x="7989" y="1279"/>
                  </a:lnTo>
                  <a:cubicBezTo>
                    <a:pt x="7898" y="2352"/>
                    <a:pt x="8446" y="3675"/>
                    <a:pt x="8446" y="3675"/>
                  </a:cubicBezTo>
                  <a:cubicBezTo>
                    <a:pt x="8446" y="3675"/>
                    <a:pt x="7464" y="2420"/>
                    <a:pt x="5912" y="2101"/>
                  </a:cubicBezTo>
                  <a:lnTo>
                    <a:pt x="5912" y="2101"/>
                  </a:lnTo>
                  <a:cubicBezTo>
                    <a:pt x="7053" y="3379"/>
                    <a:pt x="7943" y="5045"/>
                    <a:pt x="6528" y="6186"/>
                  </a:cubicBezTo>
                  <a:cubicBezTo>
                    <a:pt x="6122" y="6517"/>
                    <a:pt x="5670" y="6657"/>
                    <a:pt x="5196" y="6657"/>
                  </a:cubicBezTo>
                  <a:cubicBezTo>
                    <a:pt x="3938" y="6657"/>
                    <a:pt x="2526" y="5674"/>
                    <a:pt x="1415" y="4680"/>
                  </a:cubicBezTo>
                  <a:lnTo>
                    <a:pt x="1415" y="4680"/>
                  </a:lnTo>
                  <a:cubicBezTo>
                    <a:pt x="639" y="6803"/>
                    <a:pt x="2054" y="9176"/>
                    <a:pt x="2054" y="9176"/>
                  </a:cubicBezTo>
                  <a:cubicBezTo>
                    <a:pt x="2054" y="9176"/>
                    <a:pt x="1826" y="9336"/>
                    <a:pt x="1507" y="9656"/>
                  </a:cubicBezTo>
                  <a:cubicBezTo>
                    <a:pt x="1641" y="9638"/>
                    <a:pt x="1781" y="9628"/>
                    <a:pt x="1924" y="9628"/>
                  </a:cubicBezTo>
                  <a:cubicBezTo>
                    <a:pt x="2535" y="9628"/>
                    <a:pt x="3215" y="9809"/>
                    <a:pt x="3881" y="10363"/>
                  </a:cubicBezTo>
                  <a:cubicBezTo>
                    <a:pt x="5378" y="11615"/>
                    <a:pt x="2521" y="13676"/>
                    <a:pt x="151" y="13676"/>
                  </a:cubicBezTo>
                  <a:cubicBezTo>
                    <a:pt x="101" y="13676"/>
                    <a:pt x="50" y="13675"/>
                    <a:pt x="0" y="13673"/>
                  </a:cubicBezTo>
                  <a:lnTo>
                    <a:pt x="0" y="13673"/>
                  </a:lnTo>
                  <a:cubicBezTo>
                    <a:pt x="300" y="15290"/>
                    <a:pt x="2000" y="16809"/>
                    <a:pt x="4317" y="16809"/>
                  </a:cubicBezTo>
                  <a:cubicBezTo>
                    <a:pt x="5173" y="16809"/>
                    <a:pt x="6114" y="16602"/>
                    <a:pt x="7099" y="16115"/>
                  </a:cubicBezTo>
                  <a:cubicBezTo>
                    <a:pt x="7236" y="16732"/>
                    <a:pt x="7441" y="17279"/>
                    <a:pt x="7670" y="17736"/>
                  </a:cubicBezTo>
                  <a:lnTo>
                    <a:pt x="9632" y="15613"/>
                  </a:lnTo>
                  <a:lnTo>
                    <a:pt x="9632" y="15613"/>
                  </a:lnTo>
                  <a:cubicBezTo>
                    <a:pt x="9632" y="15613"/>
                    <a:pt x="9604" y="15615"/>
                    <a:pt x="9553" y="15615"/>
                  </a:cubicBezTo>
                  <a:cubicBezTo>
                    <a:pt x="9150" y="15615"/>
                    <a:pt x="7316" y="15507"/>
                    <a:pt x="6688" y="13582"/>
                  </a:cubicBezTo>
                  <a:cubicBezTo>
                    <a:pt x="6003" y="11413"/>
                    <a:pt x="6368" y="10477"/>
                    <a:pt x="8286" y="10181"/>
                  </a:cubicBezTo>
                  <a:cubicBezTo>
                    <a:pt x="8391" y="10163"/>
                    <a:pt x="8496" y="10155"/>
                    <a:pt x="8599" y="10155"/>
                  </a:cubicBezTo>
                  <a:cubicBezTo>
                    <a:pt x="10362" y="10155"/>
                    <a:pt x="11687" y="12600"/>
                    <a:pt x="11687" y="12600"/>
                  </a:cubicBezTo>
                  <a:cubicBezTo>
                    <a:pt x="11687" y="12600"/>
                    <a:pt x="10635" y="8791"/>
                    <a:pt x="12430" y="8791"/>
                  </a:cubicBezTo>
                  <a:cubicBezTo>
                    <a:pt x="12505" y="8791"/>
                    <a:pt x="12584" y="8798"/>
                    <a:pt x="12668" y="8811"/>
                  </a:cubicBezTo>
                  <a:cubicBezTo>
                    <a:pt x="14608" y="9131"/>
                    <a:pt x="13924" y="11893"/>
                    <a:pt x="13307" y="13079"/>
                  </a:cubicBezTo>
                  <a:cubicBezTo>
                    <a:pt x="12418" y="14744"/>
                    <a:pt x="10664" y="14632"/>
                    <a:pt x="8999" y="15086"/>
                  </a:cubicBezTo>
                  <a:lnTo>
                    <a:pt x="8999" y="15086"/>
                  </a:lnTo>
                  <a:cubicBezTo>
                    <a:pt x="9009" y="15084"/>
                    <a:pt x="9020" y="15083"/>
                    <a:pt x="9031" y="15083"/>
                  </a:cubicBezTo>
                  <a:cubicBezTo>
                    <a:pt x="9392" y="15083"/>
                    <a:pt x="10675" y="16165"/>
                    <a:pt x="11070" y="16275"/>
                  </a:cubicBezTo>
                  <a:cubicBezTo>
                    <a:pt x="11293" y="16341"/>
                    <a:pt x="11486" y="16366"/>
                    <a:pt x="11662" y="16366"/>
                  </a:cubicBezTo>
                  <a:cubicBezTo>
                    <a:pt x="12156" y="16366"/>
                    <a:pt x="12525" y="16172"/>
                    <a:pt x="13079" y="16138"/>
                  </a:cubicBezTo>
                  <a:cubicBezTo>
                    <a:pt x="13149" y="16134"/>
                    <a:pt x="13219" y="16133"/>
                    <a:pt x="13289" y="16133"/>
                  </a:cubicBezTo>
                  <a:cubicBezTo>
                    <a:pt x="14527" y="16133"/>
                    <a:pt x="15817" y="16681"/>
                    <a:pt x="17005" y="17005"/>
                  </a:cubicBezTo>
                  <a:lnTo>
                    <a:pt x="19037" y="15225"/>
                  </a:lnTo>
                  <a:cubicBezTo>
                    <a:pt x="21022" y="12851"/>
                    <a:pt x="22552" y="9770"/>
                    <a:pt x="18694" y="9017"/>
                  </a:cubicBezTo>
                  <a:lnTo>
                    <a:pt x="18694" y="9017"/>
                  </a:lnTo>
                  <a:cubicBezTo>
                    <a:pt x="18735" y="9024"/>
                    <a:pt x="18778" y="9028"/>
                    <a:pt x="18822" y="9028"/>
                  </a:cubicBezTo>
                  <a:cubicBezTo>
                    <a:pt x="19427" y="9028"/>
                    <a:pt x="20217" y="8321"/>
                    <a:pt x="20452" y="7852"/>
                  </a:cubicBezTo>
                  <a:cubicBezTo>
                    <a:pt x="20543" y="7693"/>
                    <a:pt x="20589" y="7533"/>
                    <a:pt x="20634" y="7373"/>
                  </a:cubicBezTo>
                  <a:lnTo>
                    <a:pt x="20634" y="7373"/>
                  </a:lnTo>
                  <a:cubicBezTo>
                    <a:pt x="19792" y="7687"/>
                    <a:pt x="18940" y="7948"/>
                    <a:pt x="18387" y="7948"/>
                  </a:cubicBezTo>
                  <a:cubicBezTo>
                    <a:pt x="18056" y="7948"/>
                    <a:pt x="17832" y="7855"/>
                    <a:pt x="17781" y="7624"/>
                  </a:cubicBezTo>
                  <a:cubicBezTo>
                    <a:pt x="17667" y="7008"/>
                    <a:pt x="18466" y="6026"/>
                    <a:pt x="19310" y="5228"/>
                  </a:cubicBezTo>
                  <a:cubicBezTo>
                    <a:pt x="19037" y="5228"/>
                    <a:pt x="18717" y="5319"/>
                    <a:pt x="18420" y="5433"/>
                  </a:cubicBezTo>
                  <a:cubicBezTo>
                    <a:pt x="18580" y="5365"/>
                    <a:pt x="18717" y="5068"/>
                    <a:pt x="18808" y="4748"/>
                  </a:cubicBezTo>
                  <a:cubicBezTo>
                    <a:pt x="18877" y="4520"/>
                    <a:pt x="18922" y="4269"/>
                    <a:pt x="18945" y="4155"/>
                  </a:cubicBezTo>
                  <a:cubicBezTo>
                    <a:pt x="19014" y="3675"/>
                    <a:pt x="19014" y="3150"/>
                    <a:pt x="18900" y="2671"/>
                  </a:cubicBezTo>
                  <a:cubicBezTo>
                    <a:pt x="18694" y="1644"/>
                    <a:pt x="18169" y="799"/>
                    <a:pt x="17302" y="229"/>
                  </a:cubicBezTo>
                  <a:cubicBezTo>
                    <a:pt x="17165" y="138"/>
                    <a:pt x="17028" y="46"/>
                    <a:pt x="16868" y="1"/>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1"/>
            <p:cNvSpPr/>
            <p:nvPr/>
          </p:nvSpPr>
          <p:spPr>
            <a:xfrm>
              <a:off x="4598875" y="1165650"/>
              <a:ext cx="87925" cy="70925"/>
            </a:xfrm>
            <a:custGeom>
              <a:avLst/>
              <a:gdLst/>
              <a:ahLst/>
              <a:cxnLst/>
              <a:rect l="l" t="t" r="r" b="b"/>
              <a:pathLst>
                <a:path w="3517" h="2837" extrusionOk="0">
                  <a:moveTo>
                    <a:pt x="3167" y="1"/>
                  </a:moveTo>
                  <a:cubicBezTo>
                    <a:pt x="3022" y="1"/>
                    <a:pt x="2839" y="64"/>
                    <a:pt x="2649" y="191"/>
                  </a:cubicBezTo>
                  <a:cubicBezTo>
                    <a:pt x="2329" y="419"/>
                    <a:pt x="2147" y="762"/>
                    <a:pt x="2261" y="967"/>
                  </a:cubicBezTo>
                  <a:cubicBezTo>
                    <a:pt x="2301" y="1048"/>
                    <a:pt x="2391" y="1089"/>
                    <a:pt x="2507" y="1089"/>
                  </a:cubicBezTo>
                  <a:cubicBezTo>
                    <a:pt x="2652" y="1089"/>
                    <a:pt x="2836" y="1026"/>
                    <a:pt x="3014" y="899"/>
                  </a:cubicBezTo>
                  <a:cubicBezTo>
                    <a:pt x="3333" y="648"/>
                    <a:pt x="3516" y="305"/>
                    <a:pt x="3425" y="123"/>
                  </a:cubicBezTo>
                  <a:cubicBezTo>
                    <a:pt x="3374" y="41"/>
                    <a:pt x="3283" y="1"/>
                    <a:pt x="3167" y="1"/>
                  </a:cubicBezTo>
                  <a:close/>
                  <a:moveTo>
                    <a:pt x="1431" y="1324"/>
                  </a:moveTo>
                  <a:cubicBezTo>
                    <a:pt x="1225" y="1324"/>
                    <a:pt x="963" y="1415"/>
                    <a:pt x="709" y="1606"/>
                  </a:cubicBezTo>
                  <a:cubicBezTo>
                    <a:pt x="252" y="1926"/>
                    <a:pt x="1" y="2405"/>
                    <a:pt x="138" y="2656"/>
                  </a:cubicBezTo>
                  <a:cubicBezTo>
                    <a:pt x="199" y="2777"/>
                    <a:pt x="326" y="2836"/>
                    <a:pt x="489" y="2836"/>
                  </a:cubicBezTo>
                  <a:cubicBezTo>
                    <a:pt x="695" y="2836"/>
                    <a:pt x="956" y="2743"/>
                    <a:pt x="1211" y="2565"/>
                  </a:cubicBezTo>
                  <a:cubicBezTo>
                    <a:pt x="1644" y="2245"/>
                    <a:pt x="1918" y="1766"/>
                    <a:pt x="1781" y="1492"/>
                  </a:cubicBezTo>
                  <a:cubicBezTo>
                    <a:pt x="1721" y="1381"/>
                    <a:pt x="1593" y="1324"/>
                    <a:pt x="1431" y="1324"/>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1"/>
            <p:cNvSpPr/>
            <p:nvPr/>
          </p:nvSpPr>
          <p:spPr>
            <a:xfrm>
              <a:off x="4245100" y="1478775"/>
              <a:ext cx="955825" cy="646975"/>
            </a:xfrm>
            <a:custGeom>
              <a:avLst/>
              <a:gdLst/>
              <a:ahLst/>
              <a:cxnLst/>
              <a:rect l="l" t="t" r="r" b="b"/>
              <a:pathLst>
                <a:path w="38233" h="25879" extrusionOk="0">
                  <a:moveTo>
                    <a:pt x="16497" y="0"/>
                  </a:moveTo>
                  <a:cubicBezTo>
                    <a:pt x="14193" y="0"/>
                    <a:pt x="11561" y="356"/>
                    <a:pt x="8651" y="1316"/>
                  </a:cubicBezTo>
                  <a:cubicBezTo>
                    <a:pt x="3150" y="3119"/>
                    <a:pt x="982" y="6794"/>
                    <a:pt x="0" y="10720"/>
                  </a:cubicBezTo>
                  <a:cubicBezTo>
                    <a:pt x="822" y="8871"/>
                    <a:pt x="2146" y="6794"/>
                    <a:pt x="4063" y="5949"/>
                  </a:cubicBezTo>
                  <a:lnTo>
                    <a:pt x="4063" y="5949"/>
                  </a:lnTo>
                  <a:cubicBezTo>
                    <a:pt x="4063" y="5949"/>
                    <a:pt x="2009" y="10583"/>
                    <a:pt x="5570" y="13710"/>
                  </a:cubicBezTo>
                  <a:cubicBezTo>
                    <a:pt x="7338" y="15263"/>
                    <a:pt x="9608" y="16315"/>
                    <a:pt x="11909" y="16315"/>
                  </a:cubicBezTo>
                  <a:cubicBezTo>
                    <a:pt x="14240" y="16315"/>
                    <a:pt x="16604" y="15234"/>
                    <a:pt x="18512" y="12500"/>
                  </a:cubicBezTo>
                  <a:cubicBezTo>
                    <a:pt x="18512" y="12500"/>
                    <a:pt x="20178" y="17203"/>
                    <a:pt x="24195" y="17203"/>
                  </a:cubicBezTo>
                  <a:cubicBezTo>
                    <a:pt x="24638" y="17203"/>
                    <a:pt x="25109" y="17146"/>
                    <a:pt x="25610" y="17019"/>
                  </a:cubicBezTo>
                  <a:lnTo>
                    <a:pt x="25610" y="17019"/>
                  </a:lnTo>
                  <a:cubicBezTo>
                    <a:pt x="25542" y="17270"/>
                    <a:pt x="25017" y="21950"/>
                    <a:pt x="28737" y="22429"/>
                  </a:cubicBezTo>
                  <a:cubicBezTo>
                    <a:pt x="28737" y="22429"/>
                    <a:pt x="26341" y="25761"/>
                    <a:pt x="27961" y="25876"/>
                  </a:cubicBezTo>
                  <a:cubicBezTo>
                    <a:pt x="27985" y="25877"/>
                    <a:pt x="28010" y="25878"/>
                    <a:pt x="28034" y="25878"/>
                  </a:cubicBezTo>
                  <a:cubicBezTo>
                    <a:pt x="29662" y="25878"/>
                    <a:pt x="32298" y="22201"/>
                    <a:pt x="32298" y="22201"/>
                  </a:cubicBezTo>
                  <a:cubicBezTo>
                    <a:pt x="32298" y="22201"/>
                    <a:pt x="33075" y="21875"/>
                    <a:pt x="34103" y="21875"/>
                  </a:cubicBezTo>
                  <a:cubicBezTo>
                    <a:pt x="34837" y="21875"/>
                    <a:pt x="35699" y="22041"/>
                    <a:pt x="36498" y="22612"/>
                  </a:cubicBezTo>
                  <a:cubicBezTo>
                    <a:pt x="36498" y="22612"/>
                    <a:pt x="36795" y="22452"/>
                    <a:pt x="37228" y="22064"/>
                  </a:cubicBezTo>
                  <a:cubicBezTo>
                    <a:pt x="36371" y="21401"/>
                    <a:pt x="35524" y="21171"/>
                    <a:pt x="34761" y="21171"/>
                  </a:cubicBezTo>
                  <a:cubicBezTo>
                    <a:pt x="33027" y="21171"/>
                    <a:pt x="31727" y="22361"/>
                    <a:pt x="31727" y="22361"/>
                  </a:cubicBezTo>
                  <a:cubicBezTo>
                    <a:pt x="31727" y="22361"/>
                    <a:pt x="38233" y="10423"/>
                    <a:pt x="26957" y="2891"/>
                  </a:cubicBezTo>
                  <a:cubicBezTo>
                    <a:pt x="26957" y="2891"/>
                    <a:pt x="23066" y="0"/>
                    <a:pt x="1649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1"/>
            <p:cNvSpPr/>
            <p:nvPr/>
          </p:nvSpPr>
          <p:spPr>
            <a:xfrm>
              <a:off x="4127550" y="1342150"/>
              <a:ext cx="1181225" cy="769350"/>
            </a:xfrm>
            <a:custGeom>
              <a:avLst/>
              <a:gdLst/>
              <a:ahLst/>
              <a:cxnLst/>
              <a:rect l="l" t="t" r="r" b="b"/>
              <a:pathLst>
                <a:path w="47249" h="30774" extrusionOk="0">
                  <a:moveTo>
                    <a:pt x="22058" y="1"/>
                  </a:moveTo>
                  <a:cubicBezTo>
                    <a:pt x="17715" y="1"/>
                    <a:pt x="15704" y="2741"/>
                    <a:pt x="15704" y="2741"/>
                  </a:cubicBezTo>
                  <a:cubicBezTo>
                    <a:pt x="15704" y="2741"/>
                    <a:pt x="13569" y="1970"/>
                    <a:pt x="11715" y="1970"/>
                  </a:cubicBezTo>
                  <a:cubicBezTo>
                    <a:pt x="11076" y="1970"/>
                    <a:pt x="10471" y="2061"/>
                    <a:pt x="9998" y="2307"/>
                  </a:cubicBezTo>
                  <a:cubicBezTo>
                    <a:pt x="8126" y="3266"/>
                    <a:pt x="7578" y="6530"/>
                    <a:pt x="7578" y="6530"/>
                  </a:cubicBezTo>
                  <a:cubicBezTo>
                    <a:pt x="7578" y="6530"/>
                    <a:pt x="7091" y="6422"/>
                    <a:pt x="6383" y="6422"/>
                  </a:cubicBezTo>
                  <a:cubicBezTo>
                    <a:pt x="4951" y="6422"/>
                    <a:pt x="2614" y="6862"/>
                    <a:pt x="1575" y="9520"/>
                  </a:cubicBezTo>
                  <a:cubicBezTo>
                    <a:pt x="0" y="13491"/>
                    <a:pt x="2351" y="18193"/>
                    <a:pt x="4337" y="18855"/>
                  </a:cubicBezTo>
                  <a:cubicBezTo>
                    <a:pt x="4337" y="18855"/>
                    <a:pt x="5775" y="12487"/>
                    <a:pt x="9518" y="10844"/>
                  </a:cubicBezTo>
                  <a:lnTo>
                    <a:pt x="9518" y="10844"/>
                  </a:lnTo>
                  <a:cubicBezTo>
                    <a:pt x="9518" y="10844"/>
                    <a:pt x="7464" y="15500"/>
                    <a:pt x="11025" y="18627"/>
                  </a:cubicBezTo>
                  <a:cubicBezTo>
                    <a:pt x="12780" y="20178"/>
                    <a:pt x="15040" y="21224"/>
                    <a:pt x="17337" y="21224"/>
                  </a:cubicBezTo>
                  <a:cubicBezTo>
                    <a:pt x="19672" y="21224"/>
                    <a:pt x="22046" y="20144"/>
                    <a:pt x="23967" y="17417"/>
                  </a:cubicBezTo>
                  <a:cubicBezTo>
                    <a:pt x="23967" y="17417"/>
                    <a:pt x="25620" y="22115"/>
                    <a:pt x="29662" y="22115"/>
                  </a:cubicBezTo>
                  <a:cubicBezTo>
                    <a:pt x="30101" y="22115"/>
                    <a:pt x="30569" y="22060"/>
                    <a:pt x="31066" y="21937"/>
                  </a:cubicBezTo>
                  <a:lnTo>
                    <a:pt x="31066" y="21937"/>
                  </a:lnTo>
                  <a:cubicBezTo>
                    <a:pt x="30997" y="22165"/>
                    <a:pt x="30449" y="26867"/>
                    <a:pt x="34193" y="27346"/>
                  </a:cubicBezTo>
                  <a:cubicBezTo>
                    <a:pt x="34193" y="27346"/>
                    <a:pt x="31773" y="30656"/>
                    <a:pt x="33417" y="30770"/>
                  </a:cubicBezTo>
                  <a:cubicBezTo>
                    <a:pt x="33445" y="30772"/>
                    <a:pt x="33474" y="30774"/>
                    <a:pt x="33503" y="30774"/>
                  </a:cubicBezTo>
                  <a:cubicBezTo>
                    <a:pt x="35131" y="30774"/>
                    <a:pt x="37731" y="27095"/>
                    <a:pt x="37731" y="27095"/>
                  </a:cubicBezTo>
                  <a:cubicBezTo>
                    <a:pt x="37731" y="27095"/>
                    <a:pt x="38504" y="26773"/>
                    <a:pt x="39528" y="26773"/>
                  </a:cubicBezTo>
                  <a:cubicBezTo>
                    <a:pt x="40271" y="26773"/>
                    <a:pt x="41147" y="26943"/>
                    <a:pt x="41953" y="27529"/>
                  </a:cubicBezTo>
                  <a:cubicBezTo>
                    <a:pt x="41953" y="27529"/>
                    <a:pt x="44601" y="25908"/>
                    <a:pt x="45925" y="21457"/>
                  </a:cubicBezTo>
                  <a:cubicBezTo>
                    <a:pt x="47249" y="16984"/>
                    <a:pt x="42136" y="13742"/>
                    <a:pt x="38826" y="13080"/>
                  </a:cubicBezTo>
                  <a:cubicBezTo>
                    <a:pt x="38826" y="13080"/>
                    <a:pt x="34147" y="3654"/>
                    <a:pt x="26615" y="892"/>
                  </a:cubicBezTo>
                  <a:cubicBezTo>
                    <a:pt x="24879" y="248"/>
                    <a:pt x="23364" y="1"/>
                    <a:pt x="220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1"/>
            <p:cNvSpPr/>
            <p:nvPr/>
          </p:nvSpPr>
          <p:spPr>
            <a:xfrm>
              <a:off x="4127550" y="1437475"/>
              <a:ext cx="1118450" cy="674025"/>
            </a:xfrm>
            <a:custGeom>
              <a:avLst/>
              <a:gdLst/>
              <a:ahLst/>
              <a:cxnLst/>
              <a:rect l="l" t="t" r="r" b="b"/>
              <a:pathLst>
                <a:path w="44738" h="26961" extrusionOk="0">
                  <a:moveTo>
                    <a:pt x="8560" y="0"/>
                  </a:moveTo>
                  <a:cubicBezTo>
                    <a:pt x="7829" y="1256"/>
                    <a:pt x="7578" y="2717"/>
                    <a:pt x="7578" y="2717"/>
                  </a:cubicBezTo>
                  <a:cubicBezTo>
                    <a:pt x="7578" y="2717"/>
                    <a:pt x="7101" y="2611"/>
                    <a:pt x="6400" y="2611"/>
                  </a:cubicBezTo>
                  <a:cubicBezTo>
                    <a:pt x="6180" y="2611"/>
                    <a:pt x="5939" y="2621"/>
                    <a:pt x="5684" y="2648"/>
                  </a:cubicBezTo>
                  <a:cubicBezTo>
                    <a:pt x="6346" y="4657"/>
                    <a:pt x="6848" y="7441"/>
                    <a:pt x="4976" y="8240"/>
                  </a:cubicBezTo>
                  <a:cubicBezTo>
                    <a:pt x="4690" y="8360"/>
                    <a:pt x="4430" y="8415"/>
                    <a:pt x="4194" y="8415"/>
                  </a:cubicBezTo>
                  <a:cubicBezTo>
                    <a:pt x="2769" y="8415"/>
                    <a:pt x="2198" y="6435"/>
                    <a:pt x="1963" y="4908"/>
                  </a:cubicBezTo>
                  <a:cubicBezTo>
                    <a:pt x="1803" y="5159"/>
                    <a:pt x="1689" y="5433"/>
                    <a:pt x="1575" y="5707"/>
                  </a:cubicBezTo>
                  <a:cubicBezTo>
                    <a:pt x="0" y="9678"/>
                    <a:pt x="2351" y="14380"/>
                    <a:pt x="4337" y="15042"/>
                  </a:cubicBezTo>
                  <a:cubicBezTo>
                    <a:pt x="4337" y="15042"/>
                    <a:pt x="5775" y="8674"/>
                    <a:pt x="9518" y="7031"/>
                  </a:cubicBezTo>
                  <a:lnTo>
                    <a:pt x="9518" y="7031"/>
                  </a:lnTo>
                  <a:cubicBezTo>
                    <a:pt x="9518" y="7031"/>
                    <a:pt x="7464" y="11664"/>
                    <a:pt x="11025" y="14814"/>
                  </a:cubicBezTo>
                  <a:cubicBezTo>
                    <a:pt x="12780" y="16365"/>
                    <a:pt x="15040" y="17411"/>
                    <a:pt x="17337" y="17411"/>
                  </a:cubicBezTo>
                  <a:cubicBezTo>
                    <a:pt x="19672" y="17411"/>
                    <a:pt x="22046" y="16331"/>
                    <a:pt x="23967" y="13604"/>
                  </a:cubicBezTo>
                  <a:cubicBezTo>
                    <a:pt x="23967" y="13604"/>
                    <a:pt x="25620" y="18302"/>
                    <a:pt x="29662" y="18302"/>
                  </a:cubicBezTo>
                  <a:cubicBezTo>
                    <a:pt x="30101" y="18302"/>
                    <a:pt x="30569" y="18247"/>
                    <a:pt x="31066" y="18124"/>
                  </a:cubicBezTo>
                  <a:lnTo>
                    <a:pt x="31066" y="18124"/>
                  </a:lnTo>
                  <a:cubicBezTo>
                    <a:pt x="30997" y="18352"/>
                    <a:pt x="30449" y="23054"/>
                    <a:pt x="34193" y="23533"/>
                  </a:cubicBezTo>
                  <a:cubicBezTo>
                    <a:pt x="34193" y="23533"/>
                    <a:pt x="31773" y="26843"/>
                    <a:pt x="33417" y="26957"/>
                  </a:cubicBezTo>
                  <a:cubicBezTo>
                    <a:pt x="33445" y="26959"/>
                    <a:pt x="33474" y="26961"/>
                    <a:pt x="33503" y="26961"/>
                  </a:cubicBezTo>
                  <a:cubicBezTo>
                    <a:pt x="35131" y="26961"/>
                    <a:pt x="37731" y="23282"/>
                    <a:pt x="37731" y="23282"/>
                  </a:cubicBezTo>
                  <a:cubicBezTo>
                    <a:pt x="37731" y="23282"/>
                    <a:pt x="38504" y="22960"/>
                    <a:pt x="39528" y="22960"/>
                  </a:cubicBezTo>
                  <a:cubicBezTo>
                    <a:pt x="40271" y="22960"/>
                    <a:pt x="41147" y="23130"/>
                    <a:pt x="41953" y="23716"/>
                  </a:cubicBezTo>
                  <a:cubicBezTo>
                    <a:pt x="41953" y="23716"/>
                    <a:pt x="43437" y="22803"/>
                    <a:pt x="44738" y="20475"/>
                  </a:cubicBezTo>
                  <a:cubicBezTo>
                    <a:pt x="43300" y="19767"/>
                    <a:pt x="42364" y="16047"/>
                    <a:pt x="42364" y="16047"/>
                  </a:cubicBezTo>
                  <a:cubicBezTo>
                    <a:pt x="42364" y="16047"/>
                    <a:pt x="42008" y="19586"/>
                    <a:pt x="37602" y="19586"/>
                  </a:cubicBezTo>
                  <a:cubicBezTo>
                    <a:pt x="37547" y="19586"/>
                    <a:pt x="37491" y="19586"/>
                    <a:pt x="37434" y="19584"/>
                  </a:cubicBezTo>
                  <a:cubicBezTo>
                    <a:pt x="32892" y="19493"/>
                    <a:pt x="35014" y="13536"/>
                    <a:pt x="35014" y="13536"/>
                  </a:cubicBezTo>
                  <a:lnTo>
                    <a:pt x="35014" y="13536"/>
                  </a:lnTo>
                  <a:cubicBezTo>
                    <a:pt x="35014" y="13536"/>
                    <a:pt x="34231" y="14092"/>
                    <a:pt x="32466" y="14092"/>
                  </a:cubicBezTo>
                  <a:cubicBezTo>
                    <a:pt x="31727" y="14092"/>
                    <a:pt x="30816" y="13994"/>
                    <a:pt x="29719" y="13718"/>
                  </a:cubicBezTo>
                  <a:cubicBezTo>
                    <a:pt x="25999" y="12783"/>
                    <a:pt x="27299" y="9154"/>
                    <a:pt x="27299" y="9153"/>
                  </a:cubicBezTo>
                  <a:lnTo>
                    <a:pt x="27299" y="9153"/>
                  </a:lnTo>
                  <a:cubicBezTo>
                    <a:pt x="27299" y="9154"/>
                    <a:pt x="25445" y="11645"/>
                    <a:pt x="20362" y="11645"/>
                  </a:cubicBezTo>
                  <a:cubicBezTo>
                    <a:pt x="19215" y="11645"/>
                    <a:pt x="17903" y="11518"/>
                    <a:pt x="16412" y="11208"/>
                  </a:cubicBezTo>
                  <a:cubicBezTo>
                    <a:pt x="8309" y="9541"/>
                    <a:pt x="13444" y="1256"/>
                    <a:pt x="13444" y="1256"/>
                  </a:cubicBezTo>
                  <a:lnTo>
                    <a:pt x="13444" y="1256"/>
                  </a:lnTo>
                  <a:cubicBezTo>
                    <a:pt x="13444" y="1256"/>
                    <a:pt x="12779" y="1920"/>
                    <a:pt x="11525" y="1920"/>
                  </a:cubicBezTo>
                  <a:cubicBezTo>
                    <a:pt x="11087" y="1920"/>
                    <a:pt x="10577" y="1839"/>
                    <a:pt x="9998" y="1621"/>
                  </a:cubicBezTo>
                  <a:cubicBezTo>
                    <a:pt x="9381" y="1393"/>
                    <a:pt x="8925" y="776"/>
                    <a:pt x="8560" y="0"/>
                  </a:cubicBezTo>
                  <a:close/>
                </a:path>
              </a:pathLst>
            </a:custGeom>
            <a:solidFill>
              <a:srgbClr val="453F7D">
                <a:alpha val="22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1"/>
            <p:cNvSpPr/>
            <p:nvPr/>
          </p:nvSpPr>
          <p:spPr>
            <a:xfrm>
              <a:off x="4985200" y="1594325"/>
              <a:ext cx="85625" cy="130200"/>
            </a:xfrm>
            <a:custGeom>
              <a:avLst/>
              <a:gdLst/>
              <a:ahLst/>
              <a:cxnLst/>
              <a:rect l="l" t="t" r="r" b="b"/>
              <a:pathLst>
                <a:path w="3425" h="5208" extrusionOk="0">
                  <a:moveTo>
                    <a:pt x="77" y="1"/>
                  </a:moveTo>
                  <a:cubicBezTo>
                    <a:pt x="74" y="1"/>
                    <a:pt x="71" y="1"/>
                    <a:pt x="69" y="3"/>
                  </a:cubicBezTo>
                  <a:cubicBezTo>
                    <a:pt x="1" y="49"/>
                    <a:pt x="480" y="665"/>
                    <a:pt x="937" y="1304"/>
                  </a:cubicBezTo>
                  <a:cubicBezTo>
                    <a:pt x="1393" y="1921"/>
                    <a:pt x="1804" y="2583"/>
                    <a:pt x="1804" y="2583"/>
                  </a:cubicBezTo>
                  <a:cubicBezTo>
                    <a:pt x="1804" y="2583"/>
                    <a:pt x="1895" y="2742"/>
                    <a:pt x="2055" y="2971"/>
                  </a:cubicBezTo>
                  <a:cubicBezTo>
                    <a:pt x="2238" y="3199"/>
                    <a:pt x="2420" y="3541"/>
                    <a:pt x="2626" y="3861"/>
                  </a:cubicBezTo>
                  <a:cubicBezTo>
                    <a:pt x="3008" y="4512"/>
                    <a:pt x="3279" y="5208"/>
                    <a:pt x="3374" y="5208"/>
                  </a:cubicBezTo>
                  <a:cubicBezTo>
                    <a:pt x="3376" y="5208"/>
                    <a:pt x="3377" y="5208"/>
                    <a:pt x="3379" y="5207"/>
                  </a:cubicBezTo>
                  <a:cubicBezTo>
                    <a:pt x="3425" y="5207"/>
                    <a:pt x="3265" y="4431"/>
                    <a:pt x="2968" y="3701"/>
                  </a:cubicBezTo>
                  <a:cubicBezTo>
                    <a:pt x="2785" y="3336"/>
                    <a:pt x="2626" y="2971"/>
                    <a:pt x="2466" y="2719"/>
                  </a:cubicBezTo>
                  <a:cubicBezTo>
                    <a:pt x="2329" y="2468"/>
                    <a:pt x="2238" y="2286"/>
                    <a:pt x="2238" y="2286"/>
                  </a:cubicBezTo>
                  <a:cubicBezTo>
                    <a:pt x="2238" y="2286"/>
                    <a:pt x="1758" y="1647"/>
                    <a:pt x="1233" y="1076"/>
                  </a:cubicBezTo>
                  <a:cubicBezTo>
                    <a:pt x="708" y="507"/>
                    <a:pt x="161" y="1"/>
                    <a:pt x="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1"/>
            <p:cNvSpPr/>
            <p:nvPr/>
          </p:nvSpPr>
          <p:spPr>
            <a:xfrm>
              <a:off x="5102175" y="1922500"/>
              <a:ext cx="71925" cy="89825"/>
            </a:xfrm>
            <a:custGeom>
              <a:avLst/>
              <a:gdLst/>
              <a:ahLst/>
              <a:cxnLst/>
              <a:rect l="l" t="t" r="r" b="b"/>
              <a:pathLst>
                <a:path w="2877" h="3593" extrusionOk="0">
                  <a:moveTo>
                    <a:pt x="2786" y="1"/>
                  </a:moveTo>
                  <a:cubicBezTo>
                    <a:pt x="2740" y="1"/>
                    <a:pt x="2694" y="161"/>
                    <a:pt x="2649" y="366"/>
                  </a:cubicBezTo>
                  <a:cubicBezTo>
                    <a:pt x="2626" y="480"/>
                    <a:pt x="2626" y="617"/>
                    <a:pt x="2580" y="731"/>
                  </a:cubicBezTo>
                  <a:cubicBezTo>
                    <a:pt x="2535" y="868"/>
                    <a:pt x="2489" y="1005"/>
                    <a:pt x="2443" y="1142"/>
                  </a:cubicBezTo>
                  <a:cubicBezTo>
                    <a:pt x="2398" y="1279"/>
                    <a:pt x="2306" y="1393"/>
                    <a:pt x="2238" y="1507"/>
                  </a:cubicBezTo>
                  <a:cubicBezTo>
                    <a:pt x="2192" y="1621"/>
                    <a:pt x="2124" y="1736"/>
                    <a:pt x="2055" y="1804"/>
                  </a:cubicBezTo>
                  <a:lnTo>
                    <a:pt x="1827" y="2078"/>
                  </a:lnTo>
                  <a:cubicBezTo>
                    <a:pt x="1827" y="2078"/>
                    <a:pt x="1485" y="2512"/>
                    <a:pt x="1005" y="2854"/>
                  </a:cubicBezTo>
                  <a:cubicBezTo>
                    <a:pt x="526" y="3219"/>
                    <a:pt x="1" y="3516"/>
                    <a:pt x="47" y="3584"/>
                  </a:cubicBezTo>
                  <a:cubicBezTo>
                    <a:pt x="49" y="3590"/>
                    <a:pt x="59" y="3592"/>
                    <a:pt x="75" y="3592"/>
                  </a:cubicBezTo>
                  <a:cubicBezTo>
                    <a:pt x="199" y="3592"/>
                    <a:pt x="705" y="3437"/>
                    <a:pt x="1211" y="3174"/>
                  </a:cubicBezTo>
                  <a:cubicBezTo>
                    <a:pt x="1758" y="2877"/>
                    <a:pt x="2238" y="2420"/>
                    <a:pt x="2238" y="2420"/>
                  </a:cubicBezTo>
                  <a:cubicBezTo>
                    <a:pt x="2238" y="2420"/>
                    <a:pt x="2329" y="2283"/>
                    <a:pt x="2466" y="2078"/>
                  </a:cubicBezTo>
                  <a:cubicBezTo>
                    <a:pt x="2535" y="1987"/>
                    <a:pt x="2580" y="1850"/>
                    <a:pt x="2649" y="1690"/>
                  </a:cubicBezTo>
                  <a:cubicBezTo>
                    <a:pt x="2694" y="1553"/>
                    <a:pt x="2763" y="1416"/>
                    <a:pt x="2786" y="1256"/>
                  </a:cubicBezTo>
                  <a:cubicBezTo>
                    <a:pt x="2808" y="1096"/>
                    <a:pt x="2831" y="937"/>
                    <a:pt x="2854" y="777"/>
                  </a:cubicBezTo>
                  <a:cubicBezTo>
                    <a:pt x="2877" y="640"/>
                    <a:pt x="2854" y="503"/>
                    <a:pt x="2854" y="389"/>
                  </a:cubicBezTo>
                  <a:cubicBezTo>
                    <a:pt x="2854" y="161"/>
                    <a:pt x="2831" y="1"/>
                    <a:pt x="27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1"/>
            <p:cNvSpPr/>
            <p:nvPr/>
          </p:nvSpPr>
          <p:spPr>
            <a:xfrm>
              <a:off x="4630850" y="1432675"/>
              <a:ext cx="240825" cy="125825"/>
            </a:xfrm>
            <a:custGeom>
              <a:avLst/>
              <a:gdLst/>
              <a:ahLst/>
              <a:cxnLst/>
              <a:rect l="l" t="t" r="r" b="b"/>
              <a:pathLst>
                <a:path w="9633" h="5033" extrusionOk="0">
                  <a:moveTo>
                    <a:pt x="23" y="0"/>
                  </a:moveTo>
                  <a:cubicBezTo>
                    <a:pt x="8" y="0"/>
                    <a:pt x="0" y="3"/>
                    <a:pt x="0" y="10"/>
                  </a:cubicBezTo>
                  <a:cubicBezTo>
                    <a:pt x="0" y="33"/>
                    <a:pt x="69" y="55"/>
                    <a:pt x="228" y="124"/>
                  </a:cubicBezTo>
                  <a:cubicBezTo>
                    <a:pt x="365" y="192"/>
                    <a:pt x="571" y="261"/>
                    <a:pt x="845" y="329"/>
                  </a:cubicBezTo>
                  <a:cubicBezTo>
                    <a:pt x="1370" y="443"/>
                    <a:pt x="2100" y="489"/>
                    <a:pt x="2785" y="558"/>
                  </a:cubicBezTo>
                  <a:cubicBezTo>
                    <a:pt x="2967" y="580"/>
                    <a:pt x="3127" y="603"/>
                    <a:pt x="3310" y="649"/>
                  </a:cubicBezTo>
                  <a:cubicBezTo>
                    <a:pt x="3470" y="672"/>
                    <a:pt x="3629" y="694"/>
                    <a:pt x="3789" y="740"/>
                  </a:cubicBezTo>
                  <a:cubicBezTo>
                    <a:pt x="4086" y="854"/>
                    <a:pt x="4383" y="946"/>
                    <a:pt x="4611" y="1014"/>
                  </a:cubicBezTo>
                  <a:cubicBezTo>
                    <a:pt x="5090" y="1242"/>
                    <a:pt x="5387" y="1379"/>
                    <a:pt x="5387" y="1379"/>
                  </a:cubicBezTo>
                  <a:cubicBezTo>
                    <a:pt x="5387" y="1379"/>
                    <a:pt x="5410" y="1379"/>
                    <a:pt x="5455" y="1402"/>
                  </a:cubicBezTo>
                  <a:cubicBezTo>
                    <a:pt x="5478" y="1425"/>
                    <a:pt x="5547" y="1448"/>
                    <a:pt x="5592" y="1493"/>
                  </a:cubicBezTo>
                  <a:cubicBezTo>
                    <a:pt x="5729" y="1562"/>
                    <a:pt x="5912" y="1676"/>
                    <a:pt x="6140" y="1790"/>
                  </a:cubicBezTo>
                  <a:cubicBezTo>
                    <a:pt x="6368" y="1927"/>
                    <a:pt x="6597" y="2110"/>
                    <a:pt x="6871" y="2292"/>
                  </a:cubicBezTo>
                  <a:cubicBezTo>
                    <a:pt x="7145" y="2498"/>
                    <a:pt x="7396" y="2749"/>
                    <a:pt x="7670" y="2954"/>
                  </a:cubicBezTo>
                  <a:cubicBezTo>
                    <a:pt x="8677" y="3895"/>
                    <a:pt x="9487" y="5033"/>
                    <a:pt x="9582" y="5033"/>
                  </a:cubicBezTo>
                  <a:cubicBezTo>
                    <a:pt x="9584" y="5033"/>
                    <a:pt x="9586" y="5032"/>
                    <a:pt x="9587" y="5031"/>
                  </a:cubicBezTo>
                  <a:cubicBezTo>
                    <a:pt x="9632" y="5008"/>
                    <a:pt x="8925" y="3753"/>
                    <a:pt x="7921" y="2703"/>
                  </a:cubicBezTo>
                  <a:cubicBezTo>
                    <a:pt x="7670" y="2452"/>
                    <a:pt x="7418" y="2178"/>
                    <a:pt x="7145" y="1973"/>
                  </a:cubicBezTo>
                  <a:cubicBezTo>
                    <a:pt x="6893" y="1744"/>
                    <a:pt x="6642" y="1539"/>
                    <a:pt x="6414" y="1402"/>
                  </a:cubicBezTo>
                  <a:cubicBezTo>
                    <a:pt x="6186" y="1242"/>
                    <a:pt x="5980" y="1128"/>
                    <a:pt x="5843" y="1037"/>
                  </a:cubicBezTo>
                  <a:cubicBezTo>
                    <a:pt x="5775" y="991"/>
                    <a:pt x="5729" y="968"/>
                    <a:pt x="5684" y="946"/>
                  </a:cubicBezTo>
                  <a:cubicBezTo>
                    <a:pt x="5661" y="923"/>
                    <a:pt x="5638" y="900"/>
                    <a:pt x="5638" y="900"/>
                  </a:cubicBezTo>
                  <a:cubicBezTo>
                    <a:pt x="5638" y="900"/>
                    <a:pt x="5296" y="763"/>
                    <a:pt x="4794" y="558"/>
                  </a:cubicBezTo>
                  <a:cubicBezTo>
                    <a:pt x="4520" y="489"/>
                    <a:pt x="4223" y="398"/>
                    <a:pt x="3881" y="329"/>
                  </a:cubicBezTo>
                  <a:cubicBezTo>
                    <a:pt x="3721" y="284"/>
                    <a:pt x="3538" y="261"/>
                    <a:pt x="3356" y="238"/>
                  </a:cubicBezTo>
                  <a:cubicBezTo>
                    <a:pt x="3173" y="215"/>
                    <a:pt x="2990" y="215"/>
                    <a:pt x="2808" y="192"/>
                  </a:cubicBezTo>
                  <a:cubicBezTo>
                    <a:pt x="2100" y="170"/>
                    <a:pt x="1393" y="192"/>
                    <a:pt x="868" y="124"/>
                  </a:cubicBezTo>
                  <a:cubicBezTo>
                    <a:pt x="616" y="101"/>
                    <a:pt x="388" y="78"/>
                    <a:pt x="251" y="33"/>
                  </a:cubicBezTo>
                  <a:cubicBezTo>
                    <a:pt x="138" y="16"/>
                    <a:pt x="60" y="0"/>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1"/>
            <p:cNvSpPr/>
            <p:nvPr/>
          </p:nvSpPr>
          <p:spPr>
            <a:xfrm>
              <a:off x="4403725" y="1488450"/>
              <a:ext cx="59950" cy="215550"/>
            </a:xfrm>
            <a:custGeom>
              <a:avLst/>
              <a:gdLst/>
              <a:ahLst/>
              <a:cxnLst/>
              <a:rect l="l" t="t" r="r" b="b"/>
              <a:pathLst>
                <a:path w="2398" h="8622" extrusionOk="0">
                  <a:moveTo>
                    <a:pt x="2347" y="1"/>
                  </a:moveTo>
                  <a:cubicBezTo>
                    <a:pt x="2241" y="1"/>
                    <a:pt x="1984" y="82"/>
                    <a:pt x="1713" y="335"/>
                  </a:cubicBezTo>
                  <a:cubicBezTo>
                    <a:pt x="1347" y="632"/>
                    <a:pt x="1005" y="1157"/>
                    <a:pt x="777" y="1705"/>
                  </a:cubicBezTo>
                  <a:cubicBezTo>
                    <a:pt x="526" y="2252"/>
                    <a:pt x="343" y="2823"/>
                    <a:pt x="206" y="3257"/>
                  </a:cubicBezTo>
                  <a:cubicBezTo>
                    <a:pt x="161" y="3485"/>
                    <a:pt x="115" y="3668"/>
                    <a:pt x="92" y="3782"/>
                  </a:cubicBezTo>
                  <a:cubicBezTo>
                    <a:pt x="69" y="3919"/>
                    <a:pt x="46" y="3987"/>
                    <a:pt x="46" y="3987"/>
                  </a:cubicBezTo>
                  <a:cubicBezTo>
                    <a:pt x="46" y="3987"/>
                    <a:pt x="46" y="4079"/>
                    <a:pt x="46" y="4215"/>
                  </a:cubicBezTo>
                  <a:cubicBezTo>
                    <a:pt x="24" y="4330"/>
                    <a:pt x="1" y="4535"/>
                    <a:pt x="1" y="4763"/>
                  </a:cubicBezTo>
                  <a:cubicBezTo>
                    <a:pt x="24" y="4992"/>
                    <a:pt x="1" y="5243"/>
                    <a:pt x="46" y="5539"/>
                  </a:cubicBezTo>
                  <a:cubicBezTo>
                    <a:pt x="69" y="5676"/>
                    <a:pt x="92" y="5813"/>
                    <a:pt x="115" y="5973"/>
                  </a:cubicBezTo>
                  <a:cubicBezTo>
                    <a:pt x="138" y="6110"/>
                    <a:pt x="161" y="6270"/>
                    <a:pt x="206" y="6407"/>
                  </a:cubicBezTo>
                  <a:cubicBezTo>
                    <a:pt x="455" y="7581"/>
                    <a:pt x="1016" y="8621"/>
                    <a:pt x="1094" y="8621"/>
                  </a:cubicBezTo>
                  <a:cubicBezTo>
                    <a:pt x="1095" y="8621"/>
                    <a:pt x="1096" y="8621"/>
                    <a:pt x="1096" y="8621"/>
                  </a:cubicBezTo>
                  <a:cubicBezTo>
                    <a:pt x="1165" y="8575"/>
                    <a:pt x="708" y="7479"/>
                    <a:pt x="571" y="6338"/>
                  </a:cubicBezTo>
                  <a:cubicBezTo>
                    <a:pt x="549" y="6201"/>
                    <a:pt x="526" y="6064"/>
                    <a:pt x="503" y="5905"/>
                  </a:cubicBezTo>
                  <a:cubicBezTo>
                    <a:pt x="503" y="5768"/>
                    <a:pt x="503" y="5631"/>
                    <a:pt x="480" y="5494"/>
                  </a:cubicBezTo>
                  <a:cubicBezTo>
                    <a:pt x="457" y="5243"/>
                    <a:pt x="503" y="4992"/>
                    <a:pt x="503" y="4763"/>
                  </a:cubicBezTo>
                  <a:cubicBezTo>
                    <a:pt x="503" y="4558"/>
                    <a:pt x="526" y="4375"/>
                    <a:pt x="549" y="4261"/>
                  </a:cubicBezTo>
                  <a:cubicBezTo>
                    <a:pt x="571" y="4147"/>
                    <a:pt x="571" y="4079"/>
                    <a:pt x="571" y="4079"/>
                  </a:cubicBezTo>
                  <a:cubicBezTo>
                    <a:pt x="571" y="4079"/>
                    <a:pt x="571" y="3987"/>
                    <a:pt x="594" y="3873"/>
                  </a:cubicBezTo>
                  <a:cubicBezTo>
                    <a:pt x="617" y="3759"/>
                    <a:pt x="640" y="3576"/>
                    <a:pt x="685" y="3371"/>
                  </a:cubicBezTo>
                  <a:cubicBezTo>
                    <a:pt x="777" y="2960"/>
                    <a:pt x="914" y="2389"/>
                    <a:pt x="1119" y="1842"/>
                  </a:cubicBezTo>
                  <a:cubicBezTo>
                    <a:pt x="1302" y="1317"/>
                    <a:pt x="1576" y="792"/>
                    <a:pt x="1850" y="495"/>
                  </a:cubicBezTo>
                  <a:cubicBezTo>
                    <a:pt x="2123" y="153"/>
                    <a:pt x="2397" y="38"/>
                    <a:pt x="2397" y="16"/>
                  </a:cubicBezTo>
                  <a:cubicBezTo>
                    <a:pt x="2393" y="6"/>
                    <a:pt x="2375" y="1"/>
                    <a:pt x="2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1"/>
            <p:cNvSpPr/>
            <p:nvPr/>
          </p:nvSpPr>
          <p:spPr>
            <a:xfrm>
              <a:off x="4488750" y="1646875"/>
              <a:ext cx="51950" cy="58000"/>
            </a:xfrm>
            <a:custGeom>
              <a:avLst/>
              <a:gdLst/>
              <a:ahLst/>
              <a:cxnLst/>
              <a:rect l="l" t="t" r="r" b="b"/>
              <a:pathLst>
                <a:path w="2078" h="2320" extrusionOk="0">
                  <a:moveTo>
                    <a:pt x="54" y="0"/>
                  </a:moveTo>
                  <a:cubicBezTo>
                    <a:pt x="52" y="0"/>
                    <a:pt x="49" y="1"/>
                    <a:pt x="46" y="1"/>
                  </a:cubicBezTo>
                  <a:cubicBezTo>
                    <a:pt x="1" y="1"/>
                    <a:pt x="1" y="435"/>
                    <a:pt x="138" y="846"/>
                  </a:cubicBezTo>
                  <a:cubicBezTo>
                    <a:pt x="206" y="1028"/>
                    <a:pt x="275" y="1234"/>
                    <a:pt x="366" y="1371"/>
                  </a:cubicBezTo>
                  <a:cubicBezTo>
                    <a:pt x="457" y="1508"/>
                    <a:pt x="526" y="1599"/>
                    <a:pt x="526" y="1599"/>
                  </a:cubicBezTo>
                  <a:cubicBezTo>
                    <a:pt x="526" y="1599"/>
                    <a:pt x="822" y="1941"/>
                    <a:pt x="1210" y="2147"/>
                  </a:cubicBezTo>
                  <a:cubicBezTo>
                    <a:pt x="1484" y="2269"/>
                    <a:pt x="1768" y="2319"/>
                    <a:pt x="1927" y="2319"/>
                  </a:cubicBezTo>
                  <a:cubicBezTo>
                    <a:pt x="2007" y="2319"/>
                    <a:pt x="2055" y="2307"/>
                    <a:pt x="2055" y="2284"/>
                  </a:cubicBezTo>
                  <a:cubicBezTo>
                    <a:pt x="2078" y="2192"/>
                    <a:pt x="1690" y="2055"/>
                    <a:pt x="1416" y="1827"/>
                  </a:cubicBezTo>
                  <a:cubicBezTo>
                    <a:pt x="1279" y="1690"/>
                    <a:pt x="1142" y="1576"/>
                    <a:pt x="1073" y="1462"/>
                  </a:cubicBezTo>
                  <a:cubicBezTo>
                    <a:pt x="982" y="1348"/>
                    <a:pt x="914" y="1279"/>
                    <a:pt x="914" y="1279"/>
                  </a:cubicBezTo>
                  <a:cubicBezTo>
                    <a:pt x="914" y="1279"/>
                    <a:pt x="868" y="1211"/>
                    <a:pt x="777" y="1097"/>
                  </a:cubicBezTo>
                  <a:cubicBezTo>
                    <a:pt x="663" y="1006"/>
                    <a:pt x="571" y="846"/>
                    <a:pt x="457" y="686"/>
                  </a:cubicBezTo>
                  <a:cubicBezTo>
                    <a:pt x="280" y="375"/>
                    <a:pt x="145" y="0"/>
                    <a:pt x="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1"/>
            <p:cNvSpPr/>
            <p:nvPr/>
          </p:nvSpPr>
          <p:spPr>
            <a:xfrm>
              <a:off x="4185750" y="1568725"/>
              <a:ext cx="53100" cy="151800"/>
            </a:xfrm>
            <a:custGeom>
              <a:avLst/>
              <a:gdLst/>
              <a:ahLst/>
              <a:cxnLst/>
              <a:rect l="l" t="t" r="r" b="b"/>
              <a:pathLst>
                <a:path w="2124" h="6072" extrusionOk="0">
                  <a:moveTo>
                    <a:pt x="1005" y="0"/>
                  </a:moveTo>
                  <a:cubicBezTo>
                    <a:pt x="1005" y="0"/>
                    <a:pt x="959" y="23"/>
                    <a:pt x="891" y="114"/>
                  </a:cubicBezTo>
                  <a:cubicBezTo>
                    <a:pt x="822" y="183"/>
                    <a:pt x="731" y="297"/>
                    <a:pt x="640" y="434"/>
                  </a:cubicBezTo>
                  <a:cubicBezTo>
                    <a:pt x="457" y="731"/>
                    <a:pt x="297" y="1164"/>
                    <a:pt x="183" y="1598"/>
                  </a:cubicBezTo>
                  <a:cubicBezTo>
                    <a:pt x="69" y="2032"/>
                    <a:pt x="23" y="2488"/>
                    <a:pt x="0" y="2830"/>
                  </a:cubicBezTo>
                  <a:cubicBezTo>
                    <a:pt x="0" y="3173"/>
                    <a:pt x="0" y="3401"/>
                    <a:pt x="0" y="3401"/>
                  </a:cubicBezTo>
                  <a:cubicBezTo>
                    <a:pt x="0" y="3401"/>
                    <a:pt x="23" y="3629"/>
                    <a:pt x="92" y="3972"/>
                  </a:cubicBezTo>
                  <a:cubicBezTo>
                    <a:pt x="183" y="4314"/>
                    <a:pt x="320" y="4771"/>
                    <a:pt x="594" y="5159"/>
                  </a:cubicBezTo>
                  <a:cubicBezTo>
                    <a:pt x="845" y="5547"/>
                    <a:pt x="1233" y="5866"/>
                    <a:pt x="1575" y="5980"/>
                  </a:cubicBezTo>
                  <a:cubicBezTo>
                    <a:pt x="1644" y="6003"/>
                    <a:pt x="1712" y="6026"/>
                    <a:pt x="1781" y="6049"/>
                  </a:cubicBezTo>
                  <a:cubicBezTo>
                    <a:pt x="1849" y="6049"/>
                    <a:pt x="1918" y="6049"/>
                    <a:pt x="1963" y="6072"/>
                  </a:cubicBezTo>
                  <a:cubicBezTo>
                    <a:pt x="2078" y="6072"/>
                    <a:pt x="2123" y="6072"/>
                    <a:pt x="2123" y="6049"/>
                  </a:cubicBezTo>
                  <a:cubicBezTo>
                    <a:pt x="2123" y="6026"/>
                    <a:pt x="2078" y="6003"/>
                    <a:pt x="1986" y="5958"/>
                  </a:cubicBezTo>
                  <a:cubicBezTo>
                    <a:pt x="1963" y="5935"/>
                    <a:pt x="1895" y="5912"/>
                    <a:pt x="1849" y="5889"/>
                  </a:cubicBezTo>
                  <a:cubicBezTo>
                    <a:pt x="1781" y="5866"/>
                    <a:pt x="1712" y="5843"/>
                    <a:pt x="1644" y="5798"/>
                  </a:cubicBezTo>
                  <a:cubicBezTo>
                    <a:pt x="1370" y="5638"/>
                    <a:pt x="1096" y="5318"/>
                    <a:pt x="913" y="4976"/>
                  </a:cubicBezTo>
                  <a:cubicBezTo>
                    <a:pt x="708" y="4611"/>
                    <a:pt x="640" y="4200"/>
                    <a:pt x="571" y="3880"/>
                  </a:cubicBezTo>
                  <a:cubicBezTo>
                    <a:pt x="525" y="3584"/>
                    <a:pt x="525" y="3355"/>
                    <a:pt x="525" y="3355"/>
                  </a:cubicBezTo>
                  <a:cubicBezTo>
                    <a:pt x="525" y="3355"/>
                    <a:pt x="503" y="3150"/>
                    <a:pt x="480" y="2830"/>
                  </a:cubicBezTo>
                  <a:cubicBezTo>
                    <a:pt x="480" y="2511"/>
                    <a:pt x="480" y="2100"/>
                    <a:pt x="548" y="1666"/>
                  </a:cubicBezTo>
                  <a:cubicBezTo>
                    <a:pt x="617" y="1256"/>
                    <a:pt x="708" y="822"/>
                    <a:pt x="822" y="525"/>
                  </a:cubicBezTo>
                  <a:cubicBezTo>
                    <a:pt x="868" y="365"/>
                    <a:pt x="936" y="251"/>
                    <a:pt x="982" y="160"/>
                  </a:cubicBezTo>
                  <a:cubicBezTo>
                    <a:pt x="1005" y="69"/>
                    <a:pt x="1028" y="23"/>
                    <a:pt x="1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1"/>
            <p:cNvSpPr/>
            <p:nvPr/>
          </p:nvSpPr>
          <p:spPr>
            <a:xfrm>
              <a:off x="5116450" y="1726700"/>
              <a:ext cx="46825" cy="141100"/>
            </a:xfrm>
            <a:custGeom>
              <a:avLst/>
              <a:gdLst/>
              <a:ahLst/>
              <a:cxnLst/>
              <a:rect l="l" t="t" r="r" b="b"/>
              <a:pathLst>
                <a:path w="1873" h="5644" extrusionOk="0">
                  <a:moveTo>
                    <a:pt x="35" y="0"/>
                  </a:moveTo>
                  <a:cubicBezTo>
                    <a:pt x="30" y="0"/>
                    <a:pt x="26" y="1"/>
                    <a:pt x="23" y="4"/>
                  </a:cubicBezTo>
                  <a:cubicBezTo>
                    <a:pt x="1" y="49"/>
                    <a:pt x="137" y="186"/>
                    <a:pt x="343" y="392"/>
                  </a:cubicBezTo>
                  <a:cubicBezTo>
                    <a:pt x="526" y="620"/>
                    <a:pt x="777" y="894"/>
                    <a:pt x="936" y="1236"/>
                  </a:cubicBezTo>
                  <a:cubicBezTo>
                    <a:pt x="1119" y="1556"/>
                    <a:pt x="1233" y="1921"/>
                    <a:pt x="1279" y="2195"/>
                  </a:cubicBezTo>
                  <a:cubicBezTo>
                    <a:pt x="1302" y="2309"/>
                    <a:pt x="1302" y="2423"/>
                    <a:pt x="1324" y="2515"/>
                  </a:cubicBezTo>
                  <a:cubicBezTo>
                    <a:pt x="1324" y="2583"/>
                    <a:pt x="1324" y="2629"/>
                    <a:pt x="1324" y="2629"/>
                  </a:cubicBezTo>
                  <a:cubicBezTo>
                    <a:pt x="1324" y="2629"/>
                    <a:pt x="1347" y="2811"/>
                    <a:pt x="1370" y="3085"/>
                  </a:cubicBezTo>
                  <a:cubicBezTo>
                    <a:pt x="1370" y="3382"/>
                    <a:pt x="1347" y="3747"/>
                    <a:pt x="1302" y="4135"/>
                  </a:cubicBezTo>
                  <a:cubicBezTo>
                    <a:pt x="1187" y="4888"/>
                    <a:pt x="891" y="5619"/>
                    <a:pt x="959" y="5642"/>
                  </a:cubicBezTo>
                  <a:cubicBezTo>
                    <a:pt x="961" y="5643"/>
                    <a:pt x="964" y="5644"/>
                    <a:pt x="967" y="5644"/>
                  </a:cubicBezTo>
                  <a:cubicBezTo>
                    <a:pt x="1054" y="5644"/>
                    <a:pt x="1446" y="4977"/>
                    <a:pt x="1667" y="4204"/>
                  </a:cubicBezTo>
                  <a:cubicBezTo>
                    <a:pt x="1758" y="3816"/>
                    <a:pt x="1849" y="3405"/>
                    <a:pt x="1849" y="3108"/>
                  </a:cubicBezTo>
                  <a:cubicBezTo>
                    <a:pt x="1872" y="2788"/>
                    <a:pt x="1849" y="2583"/>
                    <a:pt x="1849" y="2583"/>
                  </a:cubicBezTo>
                  <a:cubicBezTo>
                    <a:pt x="1849" y="2583"/>
                    <a:pt x="1849" y="2537"/>
                    <a:pt x="1827" y="2446"/>
                  </a:cubicBezTo>
                  <a:cubicBezTo>
                    <a:pt x="1804" y="2355"/>
                    <a:pt x="1781" y="2218"/>
                    <a:pt x="1735" y="2081"/>
                  </a:cubicBezTo>
                  <a:cubicBezTo>
                    <a:pt x="1667" y="1761"/>
                    <a:pt x="1484" y="1373"/>
                    <a:pt x="1256" y="1031"/>
                  </a:cubicBezTo>
                  <a:cubicBezTo>
                    <a:pt x="1028" y="689"/>
                    <a:pt x="708" y="415"/>
                    <a:pt x="480" y="232"/>
                  </a:cubicBezTo>
                  <a:cubicBezTo>
                    <a:pt x="254" y="89"/>
                    <a:pt x="84" y="0"/>
                    <a:pt x="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1"/>
            <p:cNvSpPr/>
            <p:nvPr/>
          </p:nvSpPr>
          <p:spPr>
            <a:xfrm>
              <a:off x="5049125" y="1822575"/>
              <a:ext cx="28550" cy="85125"/>
            </a:xfrm>
            <a:custGeom>
              <a:avLst/>
              <a:gdLst/>
              <a:ahLst/>
              <a:cxnLst/>
              <a:rect l="l" t="t" r="r" b="b"/>
              <a:pathLst>
                <a:path w="1142" h="3405" extrusionOk="0">
                  <a:moveTo>
                    <a:pt x="676" y="0"/>
                  </a:moveTo>
                  <a:cubicBezTo>
                    <a:pt x="671" y="0"/>
                    <a:pt x="666" y="1"/>
                    <a:pt x="662" y="3"/>
                  </a:cubicBezTo>
                  <a:cubicBezTo>
                    <a:pt x="616" y="26"/>
                    <a:pt x="708" y="460"/>
                    <a:pt x="685" y="916"/>
                  </a:cubicBezTo>
                  <a:cubicBezTo>
                    <a:pt x="685" y="1373"/>
                    <a:pt x="616" y="1829"/>
                    <a:pt x="616" y="1829"/>
                  </a:cubicBezTo>
                  <a:cubicBezTo>
                    <a:pt x="616" y="1829"/>
                    <a:pt x="594" y="1921"/>
                    <a:pt x="594" y="2103"/>
                  </a:cubicBezTo>
                  <a:cubicBezTo>
                    <a:pt x="571" y="2263"/>
                    <a:pt x="548" y="2469"/>
                    <a:pt x="479" y="2674"/>
                  </a:cubicBezTo>
                  <a:cubicBezTo>
                    <a:pt x="434" y="2879"/>
                    <a:pt x="343" y="3062"/>
                    <a:pt x="228" y="3176"/>
                  </a:cubicBezTo>
                  <a:cubicBezTo>
                    <a:pt x="114" y="3290"/>
                    <a:pt x="0" y="3359"/>
                    <a:pt x="23" y="3382"/>
                  </a:cubicBezTo>
                  <a:cubicBezTo>
                    <a:pt x="23" y="3404"/>
                    <a:pt x="69" y="3404"/>
                    <a:pt x="114" y="3404"/>
                  </a:cubicBezTo>
                  <a:cubicBezTo>
                    <a:pt x="160" y="3404"/>
                    <a:pt x="251" y="3404"/>
                    <a:pt x="343" y="3336"/>
                  </a:cubicBezTo>
                  <a:cubicBezTo>
                    <a:pt x="525" y="3267"/>
                    <a:pt x="708" y="3062"/>
                    <a:pt x="822" y="2834"/>
                  </a:cubicBezTo>
                  <a:cubicBezTo>
                    <a:pt x="959" y="2605"/>
                    <a:pt x="1027" y="2354"/>
                    <a:pt x="1073" y="2172"/>
                  </a:cubicBezTo>
                  <a:cubicBezTo>
                    <a:pt x="1119" y="1989"/>
                    <a:pt x="1141" y="1875"/>
                    <a:pt x="1141" y="1875"/>
                  </a:cubicBezTo>
                  <a:cubicBezTo>
                    <a:pt x="1141" y="1875"/>
                    <a:pt x="1141" y="1373"/>
                    <a:pt x="1050" y="894"/>
                  </a:cubicBezTo>
                  <a:cubicBezTo>
                    <a:pt x="985" y="437"/>
                    <a:pt x="774" y="0"/>
                    <a:pt x="6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1"/>
            <p:cNvSpPr/>
            <p:nvPr/>
          </p:nvSpPr>
          <p:spPr>
            <a:xfrm>
              <a:off x="4643400" y="1373550"/>
              <a:ext cx="102175" cy="35850"/>
            </a:xfrm>
            <a:custGeom>
              <a:avLst/>
              <a:gdLst/>
              <a:ahLst/>
              <a:cxnLst/>
              <a:rect l="l" t="t" r="r" b="b"/>
              <a:pathLst>
                <a:path w="4087" h="1434" extrusionOk="0">
                  <a:moveTo>
                    <a:pt x="705" y="0"/>
                  </a:moveTo>
                  <a:cubicBezTo>
                    <a:pt x="295" y="0"/>
                    <a:pt x="0" y="167"/>
                    <a:pt x="0" y="412"/>
                  </a:cubicBezTo>
                  <a:cubicBezTo>
                    <a:pt x="0" y="731"/>
                    <a:pt x="457" y="1028"/>
                    <a:pt x="1005" y="1097"/>
                  </a:cubicBezTo>
                  <a:cubicBezTo>
                    <a:pt x="1082" y="1106"/>
                    <a:pt x="1158" y="1111"/>
                    <a:pt x="1230" y="1111"/>
                  </a:cubicBezTo>
                  <a:cubicBezTo>
                    <a:pt x="1667" y="1111"/>
                    <a:pt x="1986" y="940"/>
                    <a:pt x="1986" y="686"/>
                  </a:cubicBezTo>
                  <a:cubicBezTo>
                    <a:pt x="1986" y="389"/>
                    <a:pt x="1530" y="92"/>
                    <a:pt x="982" y="24"/>
                  </a:cubicBezTo>
                  <a:cubicBezTo>
                    <a:pt x="886" y="8"/>
                    <a:pt x="793" y="0"/>
                    <a:pt x="705" y="0"/>
                  </a:cubicBezTo>
                  <a:close/>
                  <a:moveTo>
                    <a:pt x="3208" y="631"/>
                  </a:moveTo>
                  <a:cubicBezTo>
                    <a:pt x="2890" y="631"/>
                    <a:pt x="2648" y="758"/>
                    <a:pt x="2648" y="937"/>
                  </a:cubicBezTo>
                  <a:cubicBezTo>
                    <a:pt x="2648" y="1142"/>
                    <a:pt x="2990" y="1370"/>
                    <a:pt x="3379" y="1416"/>
                  </a:cubicBezTo>
                  <a:cubicBezTo>
                    <a:pt x="3446" y="1428"/>
                    <a:pt x="3512" y="1434"/>
                    <a:pt x="3575" y="1434"/>
                  </a:cubicBezTo>
                  <a:cubicBezTo>
                    <a:pt x="3869" y="1434"/>
                    <a:pt x="4086" y="1308"/>
                    <a:pt x="4086" y="1119"/>
                  </a:cubicBezTo>
                  <a:cubicBezTo>
                    <a:pt x="4086" y="914"/>
                    <a:pt x="3767" y="708"/>
                    <a:pt x="3356" y="640"/>
                  </a:cubicBezTo>
                  <a:cubicBezTo>
                    <a:pt x="3305" y="634"/>
                    <a:pt x="3256" y="631"/>
                    <a:pt x="3208" y="63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1"/>
            <p:cNvSpPr/>
            <p:nvPr/>
          </p:nvSpPr>
          <p:spPr>
            <a:xfrm>
              <a:off x="4718725" y="4304325"/>
              <a:ext cx="299025" cy="104800"/>
            </a:xfrm>
            <a:custGeom>
              <a:avLst/>
              <a:gdLst/>
              <a:ahLst/>
              <a:cxnLst/>
              <a:rect l="l" t="t" r="r" b="b"/>
              <a:pathLst>
                <a:path w="11961" h="4192" extrusionOk="0">
                  <a:moveTo>
                    <a:pt x="11961" y="0"/>
                  </a:moveTo>
                  <a:cubicBezTo>
                    <a:pt x="10409" y="1301"/>
                    <a:pt x="7327" y="2466"/>
                    <a:pt x="3744" y="2876"/>
                  </a:cubicBezTo>
                  <a:cubicBezTo>
                    <a:pt x="3212" y="2937"/>
                    <a:pt x="2747" y="2964"/>
                    <a:pt x="2342" y="2964"/>
                  </a:cubicBezTo>
                  <a:cubicBezTo>
                    <a:pt x="1217" y="2964"/>
                    <a:pt x="552" y="2757"/>
                    <a:pt x="183" y="2488"/>
                  </a:cubicBezTo>
                  <a:cubicBezTo>
                    <a:pt x="92" y="2603"/>
                    <a:pt x="46" y="2694"/>
                    <a:pt x="0" y="2785"/>
                  </a:cubicBezTo>
                  <a:cubicBezTo>
                    <a:pt x="319" y="2986"/>
                    <a:pt x="1007" y="3286"/>
                    <a:pt x="2328" y="3286"/>
                  </a:cubicBezTo>
                  <a:cubicBezTo>
                    <a:pt x="2805" y="3286"/>
                    <a:pt x="3364" y="3247"/>
                    <a:pt x="4018" y="3150"/>
                  </a:cubicBezTo>
                  <a:cubicBezTo>
                    <a:pt x="6587" y="2763"/>
                    <a:pt x="7922" y="2376"/>
                    <a:pt x="8388" y="2376"/>
                  </a:cubicBezTo>
                  <a:cubicBezTo>
                    <a:pt x="8526" y="2376"/>
                    <a:pt x="8588" y="2410"/>
                    <a:pt x="8583" y="2488"/>
                  </a:cubicBezTo>
                  <a:cubicBezTo>
                    <a:pt x="8583" y="2722"/>
                    <a:pt x="5171" y="3885"/>
                    <a:pt x="2269" y="3885"/>
                  </a:cubicBezTo>
                  <a:cubicBezTo>
                    <a:pt x="1479" y="3885"/>
                    <a:pt x="727" y="3799"/>
                    <a:pt x="92" y="3584"/>
                  </a:cubicBezTo>
                  <a:lnTo>
                    <a:pt x="92" y="3584"/>
                  </a:lnTo>
                  <a:cubicBezTo>
                    <a:pt x="481" y="3992"/>
                    <a:pt x="1467" y="4192"/>
                    <a:pt x="2718" y="4192"/>
                  </a:cubicBezTo>
                  <a:cubicBezTo>
                    <a:pt x="5941" y="4192"/>
                    <a:pt x="10918" y="2865"/>
                    <a:pt x="11938" y="366"/>
                  </a:cubicBezTo>
                  <a:cubicBezTo>
                    <a:pt x="11938" y="229"/>
                    <a:pt x="11938" y="115"/>
                    <a:pt x="11961" y="0"/>
                  </a:cubicBezTo>
                  <a:close/>
                </a:path>
              </a:pathLst>
            </a:custGeom>
            <a:solidFill>
              <a:srgbClr val="958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1"/>
            <p:cNvSpPr/>
            <p:nvPr/>
          </p:nvSpPr>
          <p:spPr>
            <a:xfrm>
              <a:off x="4715875" y="4304325"/>
              <a:ext cx="301875" cy="105000"/>
            </a:xfrm>
            <a:custGeom>
              <a:avLst/>
              <a:gdLst/>
              <a:ahLst/>
              <a:cxnLst/>
              <a:rect l="l" t="t" r="r" b="b"/>
              <a:pathLst>
                <a:path w="12075" h="4200" extrusionOk="0">
                  <a:moveTo>
                    <a:pt x="12075" y="0"/>
                  </a:moveTo>
                  <a:cubicBezTo>
                    <a:pt x="10523" y="1301"/>
                    <a:pt x="7441" y="2466"/>
                    <a:pt x="3858" y="2876"/>
                  </a:cubicBezTo>
                  <a:cubicBezTo>
                    <a:pt x="3326" y="2937"/>
                    <a:pt x="2861" y="2964"/>
                    <a:pt x="2456" y="2964"/>
                  </a:cubicBezTo>
                  <a:cubicBezTo>
                    <a:pt x="1331" y="2964"/>
                    <a:pt x="666" y="2757"/>
                    <a:pt x="297" y="2488"/>
                  </a:cubicBezTo>
                  <a:cubicBezTo>
                    <a:pt x="91" y="2762"/>
                    <a:pt x="0" y="3036"/>
                    <a:pt x="46" y="3287"/>
                  </a:cubicBezTo>
                  <a:cubicBezTo>
                    <a:pt x="170" y="3902"/>
                    <a:pt x="1294" y="4200"/>
                    <a:pt x="2814" y="4200"/>
                  </a:cubicBezTo>
                  <a:cubicBezTo>
                    <a:pt x="6033" y="4200"/>
                    <a:pt x="11028" y="2862"/>
                    <a:pt x="12052" y="366"/>
                  </a:cubicBezTo>
                  <a:cubicBezTo>
                    <a:pt x="12052" y="229"/>
                    <a:pt x="12052" y="115"/>
                    <a:pt x="12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1"/>
            <p:cNvSpPr/>
            <p:nvPr/>
          </p:nvSpPr>
          <p:spPr>
            <a:xfrm>
              <a:off x="4713575" y="4244975"/>
              <a:ext cx="305900" cy="164350"/>
            </a:xfrm>
            <a:custGeom>
              <a:avLst/>
              <a:gdLst/>
              <a:ahLst/>
              <a:cxnLst/>
              <a:rect l="l" t="t" r="r" b="b"/>
              <a:pathLst>
                <a:path w="12236" h="6574" extrusionOk="0">
                  <a:moveTo>
                    <a:pt x="12235" y="1"/>
                  </a:moveTo>
                  <a:lnTo>
                    <a:pt x="12235" y="1"/>
                  </a:lnTo>
                  <a:cubicBezTo>
                    <a:pt x="11961" y="252"/>
                    <a:pt x="11665" y="434"/>
                    <a:pt x="11368" y="571"/>
                  </a:cubicBezTo>
                  <a:cubicBezTo>
                    <a:pt x="11094" y="2078"/>
                    <a:pt x="8423" y="3790"/>
                    <a:pt x="4817" y="4155"/>
                  </a:cubicBezTo>
                  <a:cubicBezTo>
                    <a:pt x="4452" y="4191"/>
                    <a:pt x="4127" y="4208"/>
                    <a:pt x="3838" y="4208"/>
                  </a:cubicBezTo>
                  <a:cubicBezTo>
                    <a:pt x="2681" y="4208"/>
                    <a:pt x="2096" y="3945"/>
                    <a:pt x="1804" y="3653"/>
                  </a:cubicBezTo>
                  <a:cubicBezTo>
                    <a:pt x="731" y="4360"/>
                    <a:pt x="1" y="5068"/>
                    <a:pt x="138" y="5661"/>
                  </a:cubicBezTo>
                  <a:cubicBezTo>
                    <a:pt x="262" y="6276"/>
                    <a:pt x="1386" y="6574"/>
                    <a:pt x="2906" y="6574"/>
                  </a:cubicBezTo>
                  <a:cubicBezTo>
                    <a:pt x="6125" y="6574"/>
                    <a:pt x="11120" y="5236"/>
                    <a:pt x="12144" y="2740"/>
                  </a:cubicBezTo>
                  <a:cubicBezTo>
                    <a:pt x="12190" y="1827"/>
                    <a:pt x="12212" y="914"/>
                    <a:pt x="12235" y="1"/>
                  </a:cubicBezTo>
                  <a:close/>
                </a:path>
              </a:pathLst>
            </a:custGeom>
            <a:solidFill>
              <a:srgbClr val="41B0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1"/>
            <p:cNvSpPr/>
            <p:nvPr/>
          </p:nvSpPr>
          <p:spPr>
            <a:xfrm>
              <a:off x="4779200" y="4313600"/>
              <a:ext cx="52525" cy="28650"/>
            </a:xfrm>
            <a:custGeom>
              <a:avLst/>
              <a:gdLst/>
              <a:ahLst/>
              <a:cxnLst/>
              <a:rect l="l" t="t" r="r" b="b"/>
              <a:pathLst>
                <a:path w="2101" h="1146" extrusionOk="0">
                  <a:moveTo>
                    <a:pt x="1686" y="1"/>
                  </a:moveTo>
                  <a:cubicBezTo>
                    <a:pt x="1588" y="1"/>
                    <a:pt x="1479" y="21"/>
                    <a:pt x="1370" y="63"/>
                  </a:cubicBezTo>
                  <a:cubicBezTo>
                    <a:pt x="1096" y="177"/>
                    <a:pt x="914" y="406"/>
                    <a:pt x="982" y="565"/>
                  </a:cubicBezTo>
                  <a:cubicBezTo>
                    <a:pt x="1026" y="681"/>
                    <a:pt x="1161" y="742"/>
                    <a:pt x="1323" y="742"/>
                  </a:cubicBezTo>
                  <a:cubicBezTo>
                    <a:pt x="1417" y="742"/>
                    <a:pt x="1521" y="721"/>
                    <a:pt x="1621" y="679"/>
                  </a:cubicBezTo>
                  <a:cubicBezTo>
                    <a:pt x="1918" y="565"/>
                    <a:pt x="2101" y="337"/>
                    <a:pt x="2032" y="177"/>
                  </a:cubicBezTo>
                  <a:cubicBezTo>
                    <a:pt x="1989" y="62"/>
                    <a:pt x="1854" y="1"/>
                    <a:pt x="1686" y="1"/>
                  </a:cubicBezTo>
                  <a:close/>
                  <a:moveTo>
                    <a:pt x="471" y="680"/>
                  </a:moveTo>
                  <a:cubicBezTo>
                    <a:pt x="415" y="680"/>
                    <a:pt x="355" y="688"/>
                    <a:pt x="298" y="702"/>
                  </a:cubicBezTo>
                  <a:cubicBezTo>
                    <a:pt x="115" y="771"/>
                    <a:pt x="1" y="908"/>
                    <a:pt x="24" y="1022"/>
                  </a:cubicBezTo>
                  <a:cubicBezTo>
                    <a:pt x="55" y="1099"/>
                    <a:pt x="149" y="1145"/>
                    <a:pt x="271" y="1145"/>
                  </a:cubicBezTo>
                  <a:cubicBezTo>
                    <a:pt x="328" y="1145"/>
                    <a:pt x="391" y="1135"/>
                    <a:pt x="457" y="1113"/>
                  </a:cubicBezTo>
                  <a:cubicBezTo>
                    <a:pt x="640" y="1045"/>
                    <a:pt x="754" y="908"/>
                    <a:pt x="708" y="794"/>
                  </a:cubicBezTo>
                  <a:cubicBezTo>
                    <a:pt x="693" y="716"/>
                    <a:pt x="592" y="680"/>
                    <a:pt x="471" y="680"/>
                  </a:cubicBezTo>
                  <a:close/>
                </a:path>
              </a:pathLst>
            </a:custGeom>
            <a:solidFill>
              <a:srgbClr val="FFD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1"/>
            <p:cNvSpPr/>
            <p:nvPr/>
          </p:nvSpPr>
          <p:spPr>
            <a:xfrm>
              <a:off x="4706725" y="4244400"/>
              <a:ext cx="312750" cy="164925"/>
            </a:xfrm>
            <a:custGeom>
              <a:avLst/>
              <a:gdLst/>
              <a:ahLst/>
              <a:cxnLst/>
              <a:rect l="l" t="t" r="r" b="b"/>
              <a:pathLst>
                <a:path w="12510" h="6597" extrusionOk="0">
                  <a:moveTo>
                    <a:pt x="12509" y="1"/>
                  </a:moveTo>
                  <a:lnTo>
                    <a:pt x="12509" y="1"/>
                  </a:lnTo>
                  <a:cubicBezTo>
                    <a:pt x="11773" y="689"/>
                    <a:pt x="10957" y="915"/>
                    <a:pt x="10202" y="915"/>
                  </a:cubicBezTo>
                  <a:cubicBezTo>
                    <a:pt x="9505" y="915"/>
                    <a:pt x="8860" y="723"/>
                    <a:pt x="8378" y="526"/>
                  </a:cubicBezTo>
                  <a:lnTo>
                    <a:pt x="8378" y="526"/>
                  </a:lnTo>
                  <a:cubicBezTo>
                    <a:pt x="8401" y="663"/>
                    <a:pt x="8401" y="731"/>
                    <a:pt x="8401" y="731"/>
                  </a:cubicBezTo>
                  <a:cubicBezTo>
                    <a:pt x="8401" y="731"/>
                    <a:pt x="1" y="3767"/>
                    <a:pt x="412" y="5684"/>
                  </a:cubicBezTo>
                  <a:cubicBezTo>
                    <a:pt x="536" y="6299"/>
                    <a:pt x="1660" y="6597"/>
                    <a:pt x="3180" y="6597"/>
                  </a:cubicBezTo>
                  <a:cubicBezTo>
                    <a:pt x="6399" y="6597"/>
                    <a:pt x="11394" y="5259"/>
                    <a:pt x="12418" y="2763"/>
                  </a:cubicBezTo>
                  <a:cubicBezTo>
                    <a:pt x="12464" y="1850"/>
                    <a:pt x="12486" y="937"/>
                    <a:pt x="12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31">
          <a:extLst>
            <a:ext uri="{FF2B5EF4-FFF2-40B4-BE49-F238E27FC236}">
              <a16:creationId xmlns:a16="http://schemas.microsoft.com/office/drawing/2014/main" id="{996C4A0F-1BCC-9DD4-5E71-2266D59FEAE2}"/>
            </a:ext>
          </a:extLst>
        </p:cNvPr>
        <p:cNvGrpSpPr/>
        <p:nvPr/>
      </p:nvGrpSpPr>
      <p:grpSpPr>
        <a:xfrm>
          <a:off x="0" y="0"/>
          <a:ext cx="0" cy="0"/>
          <a:chOff x="0" y="0"/>
          <a:chExt cx="0" cy="0"/>
        </a:xfrm>
      </p:grpSpPr>
      <p:sp>
        <p:nvSpPr>
          <p:cNvPr id="2732" name="Google Shape;2732;p41">
            <a:extLst>
              <a:ext uri="{FF2B5EF4-FFF2-40B4-BE49-F238E27FC236}">
                <a16:creationId xmlns:a16="http://schemas.microsoft.com/office/drawing/2014/main" id="{7E13D331-38F0-BD8F-4D10-A4035E099006}"/>
              </a:ext>
            </a:extLst>
          </p:cNvPr>
          <p:cNvSpPr txBox="1">
            <a:spLocks noGrp="1"/>
          </p:cNvSpPr>
          <p:nvPr>
            <p:ph type="title"/>
          </p:nvPr>
        </p:nvSpPr>
        <p:spPr>
          <a:xfrm>
            <a:off x="712074" y="1503136"/>
            <a:ext cx="7795260" cy="4029826"/>
          </a:xfrm>
          <a:prstGeom prst="rect">
            <a:avLst/>
          </a:prstGeom>
        </p:spPr>
        <p:txBody>
          <a:bodyPr spcFirstLastPara="1" wrap="square" lIns="91425" tIns="91425" rIns="91425" bIns="91425" anchor="b" anchorCtr="0">
            <a:noAutofit/>
          </a:bodyPr>
          <a:lstStyle/>
          <a:p>
            <a:pPr algn="l"/>
            <a:r>
              <a:rPr lang="en-US" sz="1600" dirty="0">
                <a:solidFill>
                  <a:schemeClr val="accent1">
                    <a:lumMod val="25000"/>
                  </a:schemeClr>
                </a:solidFill>
              </a:rPr>
              <a:t>	Borobudur temple is one of the most beautiful tourist resorts in Indonesia. It is located in central Java, Indonesia. Borobudur temple is one of the seven wonders of the world which needs to be preserved its circumstances. The people all over the world know that Borobudur is one of the greatest art works that ever known since long time ago.</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Borobudur temple was built by </a:t>
            </a:r>
            <a:r>
              <a:rPr lang="en-US" sz="1600" dirty="0" err="1">
                <a:solidFill>
                  <a:schemeClr val="accent1">
                    <a:lumMod val="25000"/>
                  </a:schemeClr>
                </a:solidFill>
              </a:rPr>
              <a:t>Syailendra</a:t>
            </a:r>
            <a:r>
              <a:rPr lang="en-US" sz="1600" dirty="0">
                <a:solidFill>
                  <a:schemeClr val="accent1">
                    <a:lumMod val="25000"/>
                  </a:schemeClr>
                </a:solidFill>
              </a:rPr>
              <a:t> Dynasty during the eighth century. It needed more than two million river stones. It is the biggest temple in the world.</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After going into some restorations, Borobudur is visited by more and more tourists, both domestic and foreign tourists. Most of them admire Borobudur temple because of its beauty, its elegance and the story of the relief on its walls.</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Domestic tourists usually go there by bus or private cars, while foreign tourists like to join travel bureau because they don’t need to think of the transportation, accommodation, and itinerary. There are some money changers around the location. It makes them easier to change their money. But some of them like to bring credit cards and checks.</a:t>
            </a:r>
            <a:br>
              <a:rPr lang="en-US" sz="1600" dirty="0">
                <a:solidFill>
                  <a:schemeClr val="accent1">
                    <a:lumMod val="25000"/>
                  </a:schemeClr>
                </a:solidFill>
              </a:rPr>
            </a:br>
            <a:br>
              <a:rPr lang="en-US" sz="1600" dirty="0">
                <a:solidFill>
                  <a:schemeClr val="accent1">
                    <a:lumMod val="25000"/>
                  </a:schemeClr>
                </a:solidFill>
              </a:rPr>
            </a:br>
            <a:br>
              <a:rPr lang="en-US" sz="1600" dirty="0">
                <a:solidFill>
                  <a:schemeClr val="accent1">
                    <a:lumMod val="25000"/>
                  </a:schemeClr>
                </a:solidFill>
              </a:rPr>
            </a:br>
            <a:endParaRPr lang="en-ID" sz="1600" dirty="0">
              <a:solidFill>
                <a:schemeClr val="accent1">
                  <a:lumMod val="25000"/>
                </a:schemeClr>
              </a:solidFill>
            </a:endParaRPr>
          </a:p>
        </p:txBody>
      </p:sp>
      <p:sp>
        <p:nvSpPr>
          <p:cNvPr id="4" name="Google Shape;2732;p41">
            <a:extLst>
              <a:ext uri="{FF2B5EF4-FFF2-40B4-BE49-F238E27FC236}">
                <a16:creationId xmlns:a16="http://schemas.microsoft.com/office/drawing/2014/main" id="{821FBACC-E4B0-77BB-F9C6-2A132E634EFC}"/>
              </a:ext>
            </a:extLst>
          </p:cNvPr>
          <p:cNvSpPr txBox="1">
            <a:spLocks/>
          </p:cNvSpPr>
          <p:nvPr/>
        </p:nvSpPr>
        <p:spPr>
          <a:xfrm>
            <a:off x="674370" y="354330"/>
            <a:ext cx="7795260" cy="66294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500"/>
              <a:buFont typeface="Atma"/>
              <a:buNone/>
              <a:defRPr sz="2500" b="0" i="0" u="none" strike="noStrike" cap="none">
                <a:solidFill>
                  <a:schemeClr val="lt1"/>
                </a:solidFill>
                <a:latin typeface="Atma"/>
                <a:ea typeface="Atma"/>
                <a:cs typeface="Atma"/>
                <a:sym typeface="Atma"/>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n-US" sz="1800" b="1" dirty="0">
                <a:solidFill>
                  <a:schemeClr val="accent1">
                    <a:lumMod val="25000"/>
                  </a:schemeClr>
                </a:solidFill>
              </a:rPr>
              <a:t>Borobudur Temple</a:t>
            </a:r>
            <a:br>
              <a:rPr lang="en-US" sz="1800" dirty="0">
                <a:solidFill>
                  <a:schemeClr val="accent1">
                    <a:lumMod val="25000"/>
                  </a:schemeClr>
                </a:solidFill>
              </a:rPr>
            </a:br>
            <a:endParaRPr lang="en-ID" sz="1800" dirty="0">
              <a:solidFill>
                <a:schemeClr val="accent1">
                  <a:lumMod val="25000"/>
                </a:schemeClr>
              </a:solidFill>
            </a:endParaRPr>
          </a:p>
        </p:txBody>
      </p:sp>
    </p:spTree>
    <p:extLst>
      <p:ext uri="{BB962C8B-B14F-4D97-AF65-F5344CB8AC3E}">
        <p14:creationId xmlns:p14="http://schemas.microsoft.com/office/powerpoint/2010/main" val="211413313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grpSp>
        <p:nvGrpSpPr>
          <p:cNvPr id="2490" name="Google Shape;2490;p40"/>
          <p:cNvGrpSpPr/>
          <p:nvPr/>
        </p:nvGrpSpPr>
        <p:grpSpPr>
          <a:xfrm>
            <a:off x="5692525" y="311625"/>
            <a:ext cx="842025" cy="1773650"/>
            <a:chOff x="4458800" y="2953350"/>
            <a:chExt cx="842025" cy="1773650"/>
          </a:xfrm>
        </p:grpSpPr>
        <p:sp>
          <p:nvSpPr>
            <p:cNvPr id="2491" name="Google Shape;2491;p40"/>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0"/>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0"/>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0"/>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0"/>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0"/>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0"/>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0"/>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0"/>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0"/>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0"/>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0"/>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0"/>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0"/>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0"/>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0"/>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0"/>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0"/>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0"/>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0"/>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0"/>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40"/>
          <p:cNvGrpSpPr/>
          <p:nvPr/>
        </p:nvGrpSpPr>
        <p:grpSpPr>
          <a:xfrm rot="2166950">
            <a:off x="3017778" y="330934"/>
            <a:ext cx="1391454" cy="1735017"/>
            <a:chOff x="2386975" y="3180875"/>
            <a:chExt cx="1391500" cy="1735075"/>
          </a:xfrm>
        </p:grpSpPr>
        <p:sp>
          <p:nvSpPr>
            <p:cNvPr id="2513" name="Google Shape;2513;p40"/>
            <p:cNvSpPr/>
            <p:nvPr/>
          </p:nvSpPr>
          <p:spPr>
            <a:xfrm>
              <a:off x="2439225" y="3191275"/>
              <a:ext cx="1339250" cy="1724675"/>
            </a:xfrm>
            <a:custGeom>
              <a:avLst/>
              <a:gdLst/>
              <a:ahLst/>
              <a:cxnLst/>
              <a:rect l="l" t="t" r="r" b="b"/>
              <a:pathLst>
                <a:path w="53570" h="68987" extrusionOk="0">
                  <a:moveTo>
                    <a:pt x="28691" y="25966"/>
                  </a:moveTo>
                  <a:cubicBezTo>
                    <a:pt x="29503" y="25966"/>
                    <a:pt x="30316" y="26378"/>
                    <a:pt x="30753" y="27221"/>
                  </a:cubicBezTo>
                  <a:lnTo>
                    <a:pt x="38085" y="41408"/>
                  </a:lnTo>
                  <a:cubicBezTo>
                    <a:pt x="38719" y="42641"/>
                    <a:pt x="38149" y="44147"/>
                    <a:pt x="36859" y="44645"/>
                  </a:cubicBezTo>
                  <a:lnTo>
                    <a:pt x="21958" y="50390"/>
                  </a:lnTo>
                  <a:cubicBezTo>
                    <a:pt x="21671" y="50500"/>
                    <a:pt x="21386" y="50551"/>
                    <a:pt x="21110" y="50551"/>
                  </a:cubicBezTo>
                  <a:cubicBezTo>
                    <a:pt x="19574" y="50551"/>
                    <a:pt x="18340" y="48988"/>
                    <a:pt x="18945" y="47399"/>
                  </a:cubicBezTo>
                  <a:lnTo>
                    <a:pt x="26514" y="27466"/>
                  </a:lnTo>
                  <a:cubicBezTo>
                    <a:pt x="26890" y="26475"/>
                    <a:pt x="27789" y="25966"/>
                    <a:pt x="28691" y="25966"/>
                  </a:cubicBezTo>
                  <a:close/>
                  <a:moveTo>
                    <a:pt x="27204" y="0"/>
                  </a:moveTo>
                  <a:cubicBezTo>
                    <a:pt x="26302" y="0"/>
                    <a:pt x="25404" y="509"/>
                    <a:pt x="25029" y="1499"/>
                  </a:cubicBezTo>
                  <a:lnTo>
                    <a:pt x="605" y="65832"/>
                  </a:lnTo>
                  <a:cubicBezTo>
                    <a:pt x="1" y="67425"/>
                    <a:pt x="1231" y="68987"/>
                    <a:pt x="2760" y="68987"/>
                  </a:cubicBezTo>
                  <a:cubicBezTo>
                    <a:pt x="3037" y="68987"/>
                    <a:pt x="3324" y="68935"/>
                    <a:pt x="3611" y="68824"/>
                  </a:cubicBezTo>
                  <a:lnTo>
                    <a:pt x="26442" y="60029"/>
                  </a:lnTo>
                  <a:lnTo>
                    <a:pt x="51702" y="50282"/>
                  </a:lnTo>
                  <a:cubicBezTo>
                    <a:pt x="52993" y="49785"/>
                    <a:pt x="53569" y="48278"/>
                    <a:pt x="52935" y="47045"/>
                  </a:cubicBezTo>
                  <a:lnTo>
                    <a:pt x="29268" y="1261"/>
                  </a:lnTo>
                  <a:cubicBezTo>
                    <a:pt x="28831" y="414"/>
                    <a:pt x="28016" y="0"/>
                    <a:pt x="272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0"/>
            <p:cNvSpPr/>
            <p:nvPr/>
          </p:nvSpPr>
          <p:spPr>
            <a:xfrm>
              <a:off x="2386975" y="3180875"/>
              <a:ext cx="1339225" cy="1724625"/>
            </a:xfrm>
            <a:custGeom>
              <a:avLst/>
              <a:gdLst/>
              <a:ahLst/>
              <a:cxnLst/>
              <a:rect l="l" t="t" r="r" b="b"/>
              <a:pathLst>
                <a:path w="53569" h="68985" extrusionOk="0">
                  <a:moveTo>
                    <a:pt x="28694" y="25964"/>
                  </a:moveTo>
                  <a:cubicBezTo>
                    <a:pt x="29504" y="25964"/>
                    <a:pt x="30315" y="26376"/>
                    <a:pt x="30752" y="27219"/>
                  </a:cubicBezTo>
                  <a:lnTo>
                    <a:pt x="38084" y="41406"/>
                  </a:lnTo>
                  <a:cubicBezTo>
                    <a:pt x="38726" y="42639"/>
                    <a:pt x="38149" y="44145"/>
                    <a:pt x="36858" y="44643"/>
                  </a:cubicBezTo>
                  <a:lnTo>
                    <a:pt x="21957" y="50388"/>
                  </a:lnTo>
                  <a:cubicBezTo>
                    <a:pt x="21672" y="50498"/>
                    <a:pt x="21387" y="50548"/>
                    <a:pt x="21112" y="50548"/>
                  </a:cubicBezTo>
                  <a:cubicBezTo>
                    <a:pt x="19580" y="50548"/>
                    <a:pt x="18346" y="48985"/>
                    <a:pt x="18951" y="47397"/>
                  </a:cubicBezTo>
                  <a:lnTo>
                    <a:pt x="26521" y="27464"/>
                  </a:lnTo>
                  <a:cubicBezTo>
                    <a:pt x="26896" y="26473"/>
                    <a:pt x="27794" y="25964"/>
                    <a:pt x="28694" y="25964"/>
                  </a:cubicBezTo>
                  <a:close/>
                  <a:moveTo>
                    <a:pt x="27213" y="1"/>
                  </a:moveTo>
                  <a:cubicBezTo>
                    <a:pt x="26311" y="1"/>
                    <a:pt x="25411" y="510"/>
                    <a:pt x="25036" y="1497"/>
                  </a:cubicBezTo>
                  <a:lnTo>
                    <a:pt x="604" y="65830"/>
                  </a:lnTo>
                  <a:cubicBezTo>
                    <a:pt x="0" y="67423"/>
                    <a:pt x="1230" y="68985"/>
                    <a:pt x="2759" y="68985"/>
                  </a:cubicBezTo>
                  <a:cubicBezTo>
                    <a:pt x="3036" y="68985"/>
                    <a:pt x="3323" y="68933"/>
                    <a:pt x="3611" y="68822"/>
                  </a:cubicBezTo>
                  <a:lnTo>
                    <a:pt x="26441" y="60027"/>
                  </a:lnTo>
                  <a:lnTo>
                    <a:pt x="51709" y="50280"/>
                  </a:lnTo>
                  <a:cubicBezTo>
                    <a:pt x="52999" y="49783"/>
                    <a:pt x="53569" y="48276"/>
                    <a:pt x="52934" y="47050"/>
                  </a:cubicBezTo>
                  <a:lnTo>
                    <a:pt x="29275" y="1259"/>
                  </a:lnTo>
                  <a:cubicBezTo>
                    <a:pt x="28838" y="413"/>
                    <a:pt x="28024" y="1"/>
                    <a:pt x="27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0"/>
            <p:cNvSpPr/>
            <p:nvPr/>
          </p:nvSpPr>
          <p:spPr>
            <a:xfrm>
              <a:off x="2958250" y="3334525"/>
              <a:ext cx="122750" cy="66775"/>
            </a:xfrm>
            <a:custGeom>
              <a:avLst/>
              <a:gdLst/>
              <a:ahLst/>
              <a:cxnLst/>
              <a:rect l="l" t="t" r="r" b="b"/>
              <a:pathLst>
                <a:path w="4910" h="2671" extrusionOk="0">
                  <a:moveTo>
                    <a:pt x="418" y="1"/>
                  </a:moveTo>
                  <a:lnTo>
                    <a:pt x="0" y="1104"/>
                  </a:lnTo>
                  <a:lnTo>
                    <a:pt x="4030" y="2632"/>
                  </a:lnTo>
                  <a:cubicBezTo>
                    <a:pt x="4099" y="2658"/>
                    <a:pt x="4170" y="2671"/>
                    <a:pt x="4239" y="2671"/>
                  </a:cubicBezTo>
                  <a:cubicBezTo>
                    <a:pt x="4475" y="2671"/>
                    <a:pt x="4698" y="2527"/>
                    <a:pt x="4787" y="2293"/>
                  </a:cubicBezTo>
                  <a:cubicBezTo>
                    <a:pt x="4910" y="1990"/>
                    <a:pt x="4751" y="1644"/>
                    <a:pt x="4448" y="1536"/>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0"/>
            <p:cNvSpPr/>
            <p:nvPr/>
          </p:nvSpPr>
          <p:spPr>
            <a:xfrm>
              <a:off x="2995200" y="3237025"/>
              <a:ext cx="122750" cy="66775"/>
            </a:xfrm>
            <a:custGeom>
              <a:avLst/>
              <a:gdLst/>
              <a:ahLst/>
              <a:cxnLst/>
              <a:rect l="l" t="t" r="r" b="b"/>
              <a:pathLst>
                <a:path w="4910" h="2671" extrusionOk="0">
                  <a:moveTo>
                    <a:pt x="418" y="1"/>
                  </a:moveTo>
                  <a:lnTo>
                    <a:pt x="0" y="1104"/>
                  </a:lnTo>
                  <a:lnTo>
                    <a:pt x="4037" y="2632"/>
                  </a:lnTo>
                  <a:cubicBezTo>
                    <a:pt x="4106" y="2658"/>
                    <a:pt x="4177" y="2671"/>
                    <a:pt x="4246" y="2671"/>
                  </a:cubicBezTo>
                  <a:cubicBezTo>
                    <a:pt x="4483" y="2671"/>
                    <a:pt x="4705" y="2527"/>
                    <a:pt x="4794" y="2293"/>
                  </a:cubicBezTo>
                  <a:cubicBezTo>
                    <a:pt x="4909" y="1990"/>
                    <a:pt x="4758" y="1644"/>
                    <a:pt x="4455" y="1529"/>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0"/>
            <p:cNvSpPr/>
            <p:nvPr/>
          </p:nvSpPr>
          <p:spPr>
            <a:xfrm>
              <a:off x="2881650" y="3536200"/>
              <a:ext cx="122750" cy="66775"/>
            </a:xfrm>
            <a:custGeom>
              <a:avLst/>
              <a:gdLst/>
              <a:ahLst/>
              <a:cxnLst/>
              <a:rect l="l" t="t" r="r" b="b"/>
              <a:pathLst>
                <a:path w="4910" h="2671" extrusionOk="0">
                  <a:moveTo>
                    <a:pt x="419" y="1"/>
                  </a:moveTo>
                  <a:lnTo>
                    <a:pt x="0" y="1104"/>
                  </a:lnTo>
                  <a:lnTo>
                    <a:pt x="4030" y="2632"/>
                  </a:lnTo>
                  <a:cubicBezTo>
                    <a:pt x="4099" y="2658"/>
                    <a:pt x="4170" y="2671"/>
                    <a:pt x="4240" y="2671"/>
                  </a:cubicBezTo>
                  <a:cubicBezTo>
                    <a:pt x="4479" y="2671"/>
                    <a:pt x="4705" y="2527"/>
                    <a:pt x="4794" y="2293"/>
                  </a:cubicBezTo>
                  <a:cubicBezTo>
                    <a:pt x="4910" y="1990"/>
                    <a:pt x="4751" y="1644"/>
                    <a:pt x="4448" y="1529"/>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0"/>
            <p:cNvSpPr/>
            <p:nvPr/>
          </p:nvSpPr>
          <p:spPr>
            <a:xfrm>
              <a:off x="2918600" y="3438700"/>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10" y="1990"/>
                    <a:pt x="4758" y="1644"/>
                    <a:pt x="4455" y="1529"/>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0"/>
            <p:cNvSpPr/>
            <p:nvPr/>
          </p:nvSpPr>
          <p:spPr>
            <a:xfrm>
              <a:off x="2812625" y="3717875"/>
              <a:ext cx="122750" cy="66775"/>
            </a:xfrm>
            <a:custGeom>
              <a:avLst/>
              <a:gdLst/>
              <a:ahLst/>
              <a:cxnLst/>
              <a:rect l="l" t="t" r="r" b="b"/>
              <a:pathLst>
                <a:path w="4910" h="2671" extrusionOk="0">
                  <a:moveTo>
                    <a:pt x="419" y="0"/>
                  </a:moveTo>
                  <a:lnTo>
                    <a:pt x="0" y="1103"/>
                  </a:lnTo>
                  <a:lnTo>
                    <a:pt x="4030" y="2631"/>
                  </a:lnTo>
                  <a:cubicBezTo>
                    <a:pt x="4101" y="2658"/>
                    <a:pt x="4173" y="2670"/>
                    <a:pt x="4243" y="2670"/>
                  </a:cubicBezTo>
                  <a:cubicBezTo>
                    <a:pt x="4483" y="2670"/>
                    <a:pt x="4705" y="2527"/>
                    <a:pt x="4794" y="2293"/>
                  </a:cubicBezTo>
                  <a:cubicBezTo>
                    <a:pt x="4910" y="1990"/>
                    <a:pt x="4758"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0"/>
            <p:cNvSpPr/>
            <p:nvPr/>
          </p:nvSpPr>
          <p:spPr>
            <a:xfrm>
              <a:off x="2849750" y="3620375"/>
              <a:ext cx="122575" cy="66775"/>
            </a:xfrm>
            <a:custGeom>
              <a:avLst/>
              <a:gdLst/>
              <a:ahLst/>
              <a:cxnLst/>
              <a:rect l="l" t="t" r="r" b="b"/>
              <a:pathLst>
                <a:path w="4903" h="2671" extrusionOk="0">
                  <a:moveTo>
                    <a:pt x="419" y="0"/>
                  </a:moveTo>
                  <a:lnTo>
                    <a:pt x="0" y="1103"/>
                  </a:lnTo>
                  <a:lnTo>
                    <a:pt x="4030" y="2631"/>
                  </a:lnTo>
                  <a:cubicBezTo>
                    <a:pt x="4099" y="2658"/>
                    <a:pt x="4170" y="2670"/>
                    <a:pt x="4239" y="2670"/>
                  </a:cubicBezTo>
                  <a:cubicBezTo>
                    <a:pt x="4476" y="2670"/>
                    <a:pt x="4698" y="2527"/>
                    <a:pt x="4787" y="2293"/>
                  </a:cubicBezTo>
                  <a:cubicBezTo>
                    <a:pt x="4903" y="1990"/>
                    <a:pt x="4751" y="1644"/>
                    <a:pt x="4448"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0"/>
            <p:cNvSpPr/>
            <p:nvPr/>
          </p:nvSpPr>
          <p:spPr>
            <a:xfrm>
              <a:off x="2736025" y="3919550"/>
              <a:ext cx="122750" cy="66775"/>
            </a:xfrm>
            <a:custGeom>
              <a:avLst/>
              <a:gdLst/>
              <a:ahLst/>
              <a:cxnLst/>
              <a:rect l="l" t="t" r="r" b="b"/>
              <a:pathLst>
                <a:path w="4910" h="2671" extrusionOk="0">
                  <a:moveTo>
                    <a:pt x="419" y="0"/>
                  </a:moveTo>
                  <a:lnTo>
                    <a:pt x="1" y="1103"/>
                  </a:lnTo>
                  <a:lnTo>
                    <a:pt x="4030" y="2631"/>
                  </a:lnTo>
                  <a:cubicBezTo>
                    <a:pt x="4101" y="2658"/>
                    <a:pt x="4173" y="2670"/>
                    <a:pt x="4243" y="2670"/>
                  </a:cubicBezTo>
                  <a:cubicBezTo>
                    <a:pt x="4483" y="2670"/>
                    <a:pt x="4705" y="2526"/>
                    <a:pt x="4795" y="2293"/>
                  </a:cubicBezTo>
                  <a:cubicBezTo>
                    <a:pt x="4910" y="1990"/>
                    <a:pt x="4759" y="1651"/>
                    <a:pt x="4449"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0"/>
            <p:cNvSpPr/>
            <p:nvPr/>
          </p:nvSpPr>
          <p:spPr>
            <a:xfrm>
              <a:off x="2773150" y="3822050"/>
              <a:ext cx="122575" cy="66750"/>
            </a:xfrm>
            <a:custGeom>
              <a:avLst/>
              <a:gdLst/>
              <a:ahLst/>
              <a:cxnLst/>
              <a:rect l="l" t="t" r="r" b="b"/>
              <a:pathLst>
                <a:path w="4903" h="2670" extrusionOk="0">
                  <a:moveTo>
                    <a:pt x="419" y="0"/>
                  </a:moveTo>
                  <a:lnTo>
                    <a:pt x="1" y="1103"/>
                  </a:lnTo>
                  <a:lnTo>
                    <a:pt x="4031" y="2631"/>
                  </a:lnTo>
                  <a:cubicBezTo>
                    <a:pt x="4099" y="2658"/>
                    <a:pt x="4170" y="2670"/>
                    <a:pt x="4240" y="2670"/>
                  </a:cubicBezTo>
                  <a:cubicBezTo>
                    <a:pt x="4476" y="2670"/>
                    <a:pt x="4698" y="2526"/>
                    <a:pt x="4787" y="2292"/>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0"/>
            <p:cNvSpPr/>
            <p:nvPr/>
          </p:nvSpPr>
          <p:spPr>
            <a:xfrm>
              <a:off x="2665925" y="4104275"/>
              <a:ext cx="122750" cy="66775"/>
            </a:xfrm>
            <a:custGeom>
              <a:avLst/>
              <a:gdLst/>
              <a:ahLst/>
              <a:cxnLst/>
              <a:rect l="l" t="t" r="r" b="b"/>
              <a:pathLst>
                <a:path w="4910" h="2671" extrusionOk="0">
                  <a:moveTo>
                    <a:pt x="418" y="0"/>
                  </a:moveTo>
                  <a:lnTo>
                    <a:pt x="0" y="1103"/>
                  </a:lnTo>
                  <a:lnTo>
                    <a:pt x="4030" y="2632"/>
                  </a:lnTo>
                  <a:cubicBezTo>
                    <a:pt x="4099" y="2658"/>
                    <a:pt x="4170" y="2670"/>
                    <a:pt x="4240" y="2670"/>
                  </a:cubicBezTo>
                  <a:cubicBezTo>
                    <a:pt x="4478" y="2670"/>
                    <a:pt x="4705" y="2527"/>
                    <a:pt x="4794" y="2293"/>
                  </a:cubicBezTo>
                  <a:cubicBezTo>
                    <a:pt x="4910" y="1990"/>
                    <a:pt x="4751" y="1651"/>
                    <a:pt x="4448"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0"/>
            <p:cNvSpPr/>
            <p:nvPr/>
          </p:nvSpPr>
          <p:spPr>
            <a:xfrm>
              <a:off x="2702875" y="4006775"/>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09" y="1990"/>
                    <a:pt x="4758" y="1644"/>
                    <a:pt x="4455"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0"/>
            <p:cNvSpPr/>
            <p:nvPr/>
          </p:nvSpPr>
          <p:spPr>
            <a:xfrm>
              <a:off x="2589325" y="4305950"/>
              <a:ext cx="122750" cy="66775"/>
            </a:xfrm>
            <a:custGeom>
              <a:avLst/>
              <a:gdLst/>
              <a:ahLst/>
              <a:cxnLst/>
              <a:rect l="l" t="t" r="r" b="b"/>
              <a:pathLst>
                <a:path w="4910" h="2671" extrusionOk="0">
                  <a:moveTo>
                    <a:pt x="419" y="0"/>
                  </a:moveTo>
                  <a:lnTo>
                    <a:pt x="1" y="1103"/>
                  </a:lnTo>
                  <a:lnTo>
                    <a:pt x="4030" y="2631"/>
                  </a:lnTo>
                  <a:cubicBezTo>
                    <a:pt x="4099" y="2658"/>
                    <a:pt x="4170" y="2670"/>
                    <a:pt x="4240" y="2670"/>
                  </a:cubicBezTo>
                  <a:cubicBezTo>
                    <a:pt x="4479" y="2670"/>
                    <a:pt x="4705" y="2527"/>
                    <a:pt x="4794" y="2293"/>
                  </a:cubicBezTo>
                  <a:cubicBezTo>
                    <a:pt x="4910" y="1990"/>
                    <a:pt x="4751"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0"/>
            <p:cNvSpPr/>
            <p:nvPr/>
          </p:nvSpPr>
          <p:spPr>
            <a:xfrm>
              <a:off x="2626450" y="4208450"/>
              <a:ext cx="122575" cy="66775"/>
            </a:xfrm>
            <a:custGeom>
              <a:avLst/>
              <a:gdLst/>
              <a:ahLst/>
              <a:cxnLst/>
              <a:rect l="l" t="t" r="r" b="b"/>
              <a:pathLst>
                <a:path w="4903" h="2671" extrusionOk="0">
                  <a:moveTo>
                    <a:pt x="419" y="0"/>
                  </a:moveTo>
                  <a:lnTo>
                    <a:pt x="1" y="1103"/>
                  </a:lnTo>
                  <a:lnTo>
                    <a:pt x="4030" y="2631"/>
                  </a:lnTo>
                  <a:cubicBezTo>
                    <a:pt x="4099" y="2658"/>
                    <a:pt x="4170" y="2670"/>
                    <a:pt x="4239" y="2670"/>
                  </a:cubicBezTo>
                  <a:cubicBezTo>
                    <a:pt x="4476" y="2670"/>
                    <a:pt x="4698" y="2526"/>
                    <a:pt x="4787" y="2293"/>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0"/>
            <p:cNvSpPr/>
            <p:nvPr/>
          </p:nvSpPr>
          <p:spPr>
            <a:xfrm>
              <a:off x="2520300" y="4487600"/>
              <a:ext cx="122750" cy="66850"/>
            </a:xfrm>
            <a:custGeom>
              <a:avLst/>
              <a:gdLst/>
              <a:ahLst/>
              <a:cxnLst/>
              <a:rect l="l" t="t" r="r" b="b"/>
              <a:pathLst>
                <a:path w="4910" h="2674" extrusionOk="0">
                  <a:moveTo>
                    <a:pt x="419" y="1"/>
                  </a:moveTo>
                  <a:lnTo>
                    <a:pt x="0" y="1104"/>
                  </a:lnTo>
                  <a:lnTo>
                    <a:pt x="4030" y="2632"/>
                  </a:lnTo>
                  <a:cubicBezTo>
                    <a:pt x="4102" y="2660"/>
                    <a:pt x="4175" y="2674"/>
                    <a:pt x="4247" y="2674"/>
                  </a:cubicBezTo>
                  <a:cubicBezTo>
                    <a:pt x="4485" y="2674"/>
                    <a:pt x="4706" y="2526"/>
                    <a:pt x="4794" y="2293"/>
                  </a:cubicBezTo>
                  <a:cubicBezTo>
                    <a:pt x="4910" y="1990"/>
                    <a:pt x="4758"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0"/>
            <p:cNvSpPr/>
            <p:nvPr/>
          </p:nvSpPr>
          <p:spPr>
            <a:xfrm>
              <a:off x="2557425" y="4390100"/>
              <a:ext cx="122575" cy="66775"/>
            </a:xfrm>
            <a:custGeom>
              <a:avLst/>
              <a:gdLst/>
              <a:ahLst/>
              <a:cxnLst/>
              <a:rect l="l" t="t" r="r" b="b"/>
              <a:pathLst>
                <a:path w="4903" h="2671" extrusionOk="0">
                  <a:moveTo>
                    <a:pt x="419" y="1"/>
                  </a:moveTo>
                  <a:lnTo>
                    <a:pt x="1" y="1104"/>
                  </a:lnTo>
                  <a:lnTo>
                    <a:pt x="4030" y="2632"/>
                  </a:lnTo>
                  <a:cubicBezTo>
                    <a:pt x="4099" y="2658"/>
                    <a:pt x="4170" y="2671"/>
                    <a:pt x="4239" y="2671"/>
                  </a:cubicBezTo>
                  <a:cubicBezTo>
                    <a:pt x="4476" y="2671"/>
                    <a:pt x="4698" y="2527"/>
                    <a:pt x="4787" y="2293"/>
                  </a:cubicBezTo>
                  <a:cubicBezTo>
                    <a:pt x="4903" y="1990"/>
                    <a:pt x="4751"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0"/>
            <p:cNvSpPr/>
            <p:nvPr/>
          </p:nvSpPr>
          <p:spPr>
            <a:xfrm>
              <a:off x="2482625" y="4586900"/>
              <a:ext cx="118450" cy="65150"/>
            </a:xfrm>
            <a:custGeom>
              <a:avLst/>
              <a:gdLst/>
              <a:ahLst/>
              <a:cxnLst/>
              <a:rect l="l" t="t" r="r" b="b"/>
              <a:pathLst>
                <a:path w="4738" h="2606" extrusionOk="0">
                  <a:moveTo>
                    <a:pt x="419" y="1"/>
                  </a:moveTo>
                  <a:lnTo>
                    <a:pt x="1" y="1097"/>
                  </a:lnTo>
                  <a:lnTo>
                    <a:pt x="3865" y="2567"/>
                  </a:lnTo>
                  <a:cubicBezTo>
                    <a:pt x="3932" y="2593"/>
                    <a:pt x="4001" y="2605"/>
                    <a:pt x="4069" y="2605"/>
                  </a:cubicBezTo>
                  <a:cubicBezTo>
                    <a:pt x="4307" y="2605"/>
                    <a:pt x="4532" y="2457"/>
                    <a:pt x="4622" y="2221"/>
                  </a:cubicBezTo>
                  <a:cubicBezTo>
                    <a:pt x="4737" y="1919"/>
                    <a:pt x="4586" y="1580"/>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0"/>
            <p:cNvSpPr/>
            <p:nvPr/>
          </p:nvSpPr>
          <p:spPr>
            <a:xfrm>
              <a:off x="2413600" y="4768575"/>
              <a:ext cx="118450" cy="65150"/>
            </a:xfrm>
            <a:custGeom>
              <a:avLst/>
              <a:gdLst/>
              <a:ahLst/>
              <a:cxnLst/>
              <a:rect l="l" t="t" r="r" b="b"/>
              <a:pathLst>
                <a:path w="4738" h="2606" extrusionOk="0">
                  <a:moveTo>
                    <a:pt x="419" y="1"/>
                  </a:moveTo>
                  <a:lnTo>
                    <a:pt x="1" y="1096"/>
                  </a:lnTo>
                  <a:lnTo>
                    <a:pt x="3865" y="2567"/>
                  </a:lnTo>
                  <a:cubicBezTo>
                    <a:pt x="3933" y="2593"/>
                    <a:pt x="4004" y="2606"/>
                    <a:pt x="4073" y="2606"/>
                  </a:cubicBezTo>
                  <a:cubicBezTo>
                    <a:pt x="4310" y="2606"/>
                    <a:pt x="4532" y="2461"/>
                    <a:pt x="4622" y="2221"/>
                  </a:cubicBezTo>
                  <a:cubicBezTo>
                    <a:pt x="4737" y="1918"/>
                    <a:pt x="4586" y="1579"/>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0"/>
            <p:cNvSpPr/>
            <p:nvPr/>
          </p:nvSpPr>
          <p:spPr>
            <a:xfrm>
              <a:off x="2450725" y="4671075"/>
              <a:ext cx="118450" cy="65125"/>
            </a:xfrm>
            <a:custGeom>
              <a:avLst/>
              <a:gdLst/>
              <a:ahLst/>
              <a:cxnLst/>
              <a:rect l="l" t="t" r="r" b="b"/>
              <a:pathLst>
                <a:path w="4738" h="2605" extrusionOk="0">
                  <a:moveTo>
                    <a:pt x="419" y="1"/>
                  </a:moveTo>
                  <a:lnTo>
                    <a:pt x="1" y="1096"/>
                  </a:lnTo>
                  <a:lnTo>
                    <a:pt x="3858" y="2567"/>
                  </a:lnTo>
                  <a:cubicBezTo>
                    <a:pt x="3925" y="2593"/>
                    <a:pt x="3994" y="2605"/>
                    <a:pt x="4063" y="2605"/>
                  </a:cubicBezTo>
                  <a:cubicBezTo>
                    <a:pt x="4303" y="2605"/>
                    <a:pt x="4532" y="2456"/>
                    <a:pt x="4622" y="2221"/>
                  </a:cubicBezTo>
                  <a:cubicBezTo>
                    <a:pt x="4737" y="1918"/>
                    <a:pt x="4579" y="1579"/>
                    <a:pt x="4276"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0"/>
            <p:cNvSpPr/>
            <p:nvPr/>
          </p:nvSpPr>
          <p:spPr>
            <a:xfrm>
              <a:off x="2390000" y="3180925"/>
              <a:ext cx="695700" cy="1719775"/>
            </a:xfrm>
            <a:custGeom>
              <a:avLst/>
              <a:gdLst/>
              <a:ahLst/>
              <a:cxnLst/>
              <a:rect l="l" t="t" r="r" b="b"/>
              <a:pathLst>
                <a:path w="27828" h="68791" extrusionOk="0">
                  <a:moveTo>
                    <a:pt x="27088" y="1"/>
                  </a:moveTo>
                  <a:cubicBezTo>
                    <a:pt x="26186" y="1"/>
                    <a:pt x="25287" y="507"/>
                    <a:pt x="24915" y="1495"/>
                  </a:cubicBezTo>
                  <a:lnTo>
                    <a:pt x="483" y="65828"/>
                  </a:lnTo>
                  <a:cubicBezTo>
                    <a:pt x="0" y="67089"/>
                    <a:pt x="685" y="68337"/>
                    <a:pt x="1752" y="68791"/>
                  </a:cubicBezTo>
                  <a:lnTo>
                    <a:pt x="27827" y="118"/>
                  </a:lnTo>
                  <a:cubicBezTo>
                    <a:pt x="27588" y="40"/>
                    <a:pt x="27338" y="1"/>
                    <a:pt x="2708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0"/>
            <p:cNvSpPr/>
            <p:nvPr/>
          </p:nvSpPr>
          <p:spPr>
            <a:xfrm>
              <a:off x="2696575" y="4528925"/>
              <a:ext cx="348025" cy="187875"/>
            </a:xfrm>
            <a:custGeom>
              <a:avLst/>
              <a:gdLst/>
              <a:ahLst/>
              <a:cxnLst/>
              <a:rect l="l" t="t" r="r" b="b"/>
              <a:pathLst>
                <a:path w="13921" h="7515" extrusionOk="0">
                  <a:moveTo>
                    <a:pt x="9019" y="0"/>
                  </a:moveTo>
                  <a:cubicBezTo>
                    <a:pt x="4336" y="0"/>
                    <a:pt x="1" y="5524"/>
                    <a:pt x="728" y="6919"/>
                  </a:cubicBezTo>
                  <a:cubicBezTo>
                    <a:pt x="946" y="7333"/>
                    <a:pt x="1685" y="7515"/>
                    <a:pt x="2709" y="7515"/>
                  </a:cubicBezTo>
                  <a:cubicBezTo>
                    <a:pt x="6391" y="7515"/>
                    <a:pt x="13761" y="5169"/>
                    <a:pt x="13863" y="2868"/>
                  </a:cubicBezTo>
                  <a:cubicBezTo>
                    <a:pt x="13920" y="1592"/>
                    <a:pt x="11751" y="482"/>
                    <a:pt x="10294" y="143"/>
                  </a:cubicBezTo>
                  <a:cubicBezTo>
                    <a:pt x="9869" y="45"/>
                    <a:pt x="9443" y="0"/>
                    <a:pt x="901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0"/>
            <p:cNvSpPr/>
            <p:nvPr/>
          </p:nvSpPr>
          <p:spPr>
            <a:xfrm>
              <a:off x="3119275" y="4467425"/>
              <a:ext cx="106625" cy="83725"/>
            </a:xfrm>
            <a:custGeom>
              <a:avLst/>
              <a:gdLst/>
              <a:ahLst/>
              <a:cxnLst/>
              <a:rect l="l" t="t" r="r" b="b"/>
              <a:pathLst>
                <a:path w="4265" h="3349" extrusionOk="0">
                  <a:moveTo>
                    <a:pt x="2991" y="0"/>
                  </a:moveTo>
                  <a:cubicBezTo>
                    <a:pt x="1867" y="0"/>
                    <a:pt x="1" y="1674"/>
                    <a:pt x="256" y="2480"/>
                  </a:cubicBezTo>
                  <a:cubicBezTo>
                    <a:pt x="393" y="2924"/>
                    <a:pt x="1244" y="3349"/>
                    <a:pt x="2101" y="3349"/>
                  </a:cubicBezTo>
                  <a:cubicBezTo>
                    <a:pt x="2651" y="3349"/>
                    <a:pt x="3204" y="3174"/>
                    <a:pt x="3573" y="2718"/>
                  </a:cubicBezTo>
                  <a:cubicBezTo>
                    <a:pt x="4265" y="1875"/>
                    <a:pt x="4020" y="426"/>
                    <a:pt x="3378" y="87"/>
                  </a:cubicBezTo>
                  <a:cubicBezTo>
                    <a:pt x="3265" y="28"/>
                    <a:pt x="3134" y="0"/>
                    <a:pt x="299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 name="Google Shape;2535;p40"/>
          <p:cNvGrpSpPr/>
          <p:nvPr/>
        </p:nvGrpSpPr>
        <p:grpSpPr>
          <a:xfrm flipH="1">
            <a:off x="4855275" y="378275"/>
            <a:ext cx="1288450" cy="1640350"/>
            <a:chOff x="659300" y="3268175"/>
            <a:chExt cx="1288450" cy="1640350"/>
          </a:xfrm>
        </p:grpSpPr>
        <p:sp>
          <p:nvSpPr>
            <p:cNvPr id="2536" name="Google Shape;2536;p40"/>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0"/>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0"/>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0"/>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0"/>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0"/>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0"/>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0"/>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0"/>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0"/>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0"/>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0"/>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0"/>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0"/>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0"/>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0"/>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0"/>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0"/>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0"/>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0"/>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0"/>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0"/>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0"/>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40"/>
          <p:cNvGrpSpPr/>
          <p:nvPr/>
        </p:nvGrpSpPr>
        <p:grpSpPr>
          <a:xfrm rot="-1063801" flipH="1">
            <a:off x="1971076" y="297955"/>
            <a:ext cx="1570468" cy="1800987"/>
            <a:chOff x="3056825" y="-2290075"/>
            <a:chExt cx="1465250" cy="1680325"/>
          </a:xfrm>
        </p:grpSpPr>
        <p:sp>
          <p:nvSpPr>
            <p:cNvPr id="2560" name="Google Shape;2560;p40"/>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0"/>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0"/>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0"/>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0"/>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0"/>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0"/>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0"/>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0"/>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0"/>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0"/>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0"/>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0"/>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0"/>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0"/>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 name="Google Shape;2575;p40"/>
          <p:cNvGrpSpPr/>
          <p:nvPr/>
        </p:nvGrpSpPr>
        <p:grpSpPr>
          <a:xfrm>
            <a:off x="420666" y="1103443"/>
            <a:ext cx="8227109" cy="3464629"/>
            <a:chOff x="420666" y="1103443"/>
            <a:chExt cx="8227109" cy="3464629"/>
          </a:xfrm>
        </p:grpSpPr>
        <p:grpSp>
          <p:nvGrpSpPr>
            <p:cNvPr id="2576" name="Google Shape;2576;p40"/>
            <p:cNvGrpSpPr/>
            <p:nvPr/>
          </p:nvGrpSpPr>
          <p:grpSpPr>
            <a:xfrm>
              <a:off x="7297181" y="2942147"/>
              <a:ext cx="802830" cy="1583248"/>
              <a:chOff x="7224150" y="2889425"/>
              <a:chExt cx="717325" cy="1414625"/>
            </a:xfrm>
          </p:grpSpPr>
          <p:sp>
            <p:nvSpPr>
              <p:cNvPr id="2577" name="Google Shape;2577;p40"/>
              <p:cNvSpPr/>
              <p:nvPr/>
            </p:nvSpPr>
            <p:spPr>
              <a:xfrm>
                <a:off x="7409050" y="3603300"/>
                <a:ext cx="532425" cy="700750"/>
              </a:xfrm>
              <a:custGeom>
                <a:avLst/>
                <a:gdLst/>
                <a:ahLst/>
                <a:cxnLst/>
                <a:rect l="l" t="t" r="r" b="b"/>
                <a:pathLst>
                  <a:path w="21297" h="28030" extrusionOk="0">
                    <a:moveTo>
                      <a:pt x="12645" y="0"/>
                    </a:moveTo>
                    <a:cubicBezTo>
                      <a:pt x="8628" y="411"/>
                      <a:pt x="4611" y="799"/>
                      <a:pt x="594" y="1210"/>
                    </a:cubicBezTo>
                    <a:cubicBezTo>
                      <a:pt x="388" y="10157"/>
                      <a:pt x="206" y="19082"/>
                      <a:pt x="0" y="28029"/>
                    </a:cubicBezTo>
                    <a:lnTo>
                      <a:pt x="21296" y="27961"/>
                    </a:lnTo>
                    <a:cubicBezTo>
                      <a:pt x="18420" y="18648"/>
                      <a:pt x="15521" y="9313"/>
                      <a:pt x="12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0"/>
              <p:cNvSpPr/>
              <p:nvPr/>
            </p:nvSpPr>
            <p:spPr>
              <a:xfrm>
                <a:off x="7224150" y="2894000"/>
                <a:ext cx="666525" cy="848225"/>
              </a:xfrm>
              <a:custGeom>
                <a:avLst/>
                <a:gdLst/>
                <a:ahLst/>
                <a:cxnLst/>
                <a:rect l="l" t="t" r="r" b="b"/>
                <a:pathLst>
                  <a:path w="26661" h="33929" extrusionOk="0">
                    <a:moveTo>
                      <a:pt x="6917" y="0"/>
                    </a:moveTo>
                    <a:cubicBezTo>
                      <a:pt x="5388" y="2511"/>
                      <a:pt x="3767" y="5729"/>
                      <a:pt x="2512" y="9633"/>
                    </a:cubicBezTo>
                    <a:cubicBezTo>
                      <a:pt x="1" y="17370"/>
                      <a:pt x="115" y="24218"/>
                      <a:pt x="571" y="28555"/>
                    </a:cubicBezTo>
                    <a:cubicBezTo>
                      <a:pt x="1316" y="29221"/>
                      <a:pt x="6792" y="33928"/>
                      <a:pt x="14165" y="33928"/>
                    </a:cubicBezTo>
                    <a:cubicBezTo>
                      <a:pt x="15377" y="33928"/>
                      <a:pt x="16640" y="33801"/>
                      <a:pt x="17942" y="33508"/>
                    </a:cubicBezTo>
                    <a:cubicBezTo>
                      <a:pt x="22278" y="32526"/>
                      <a:pt x="25223" y="30084"/>
                      <a:pt x="26661" y="28669"/>
                    </a:cubicBezTo>
                    <a:cubicBezTo>
                      <a:pt x="24766" y="19676"/>
                      <a:pt x="22849" y="10660"/>
                      <a:pt x="20932" y="1644"/>
                    </a:cubicBezTo>
                    <a:cubicBezTo>
                      <a:pt x="16252" y="1096"/>
                      <a:pt x="11596" y="548"/>
                      <a:pt x="69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0"/>
              <p:cNvSpPr/>
              <p:nvPr/>
            </p:nvSpPr>
            <p:spPr>
              <a:xfrm>
                <a:off x="7224150" y="2942500"/>
                <a:ext cx="152400" cy="675075"/>
              </a:xfrm>
              <a:custGeom>
                <a:avLst/>
                <a:gdLst/>
                <a:ahLst/>
                <a:cxnLst/>
                <a:rect l="l" t="t" r="r" b="b"/>
                <a:pathLst>
                  <a:path w="6096" h="27003" extrusionOk="0">
                    <a:moveTo>
                      <a:pt x="6095" y="0"/>
                    </a:moveTo>
                    <a:cubicBezTo>
                      <a:pt x="5981" y="23"/>
                      <a:pt x="5867" y="23"/>
                      <a:pt x="5776" y="46"/>
                    </a:cubicBezTo>
                    <a:cubicBezTo>
                      <a:pt x="4612" y="2192"/>
                      <a:pt x="3447" y="4748"/>
                      <a:pt x="2512" y="7693"/>
                    </a:cubicBezTo>
                    <a:cubicBezTo>
                      <a:pt x="1" y="15430"/>
                      <a:pt x="115" y="22278"/>
                      <a:pt x="571" y="26615"/>
                    </a:cubicBezTo>
                    <a:cubicBezTo>
                      <a:pt x="663" y="26706"/>
                      <a:pt x="823" y="26843"/>
                      <a:pt x="1028" y="27003"/>
                    </a:cubicBezTo>
                    <a:cubicBezTo>
                      <a:pt x="1233" y="26980"/>
                      <a:pt x="1462" y="26934"/>
                      <a:pt x="1667" y="26911"/>
                    </a:cubicBezTo>
                    <a:cubicBezTo>
                      <a:pt x="1233" y="23625"/>
                      <a:pt x="1005" y="19037"/>
                      <a:pt x="1804" y="13696"/>
                    </a:cubicBezTo>
                    <a:cubicBezTo>
                      <a:pt x="2694" y="7807"/>
                      <a:pt x="4543" y="3150"/>
                      <a:pt x="6095"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0"/>
              <p:cNvSpPr/>
              <p:nvPr/>
            </p:nvSpPr>
            <p:spPr>
              <a:xfrm>
                <a:off x="7257250" y="3068025"/>
                <a:ext cx="633425" cy="674025"/>
              </a:xfrm>
              <a:custGeom>
                <a:avLst/>
                <a:gdLst/>
                <a:ahLst/>
                <a:cxnLst/>
                <a:rect l="l" t="t" r="r" b="b"/>
                <a:pathLst>
                  <a:path w="25337" h="26961" extrusionOk="0">
                    <a:moveTo>
                      <a:pt x="18261" y="1"/>
                    </a:moveTo>
                    <a:cubicBezTo>
                      <a:pt x="15453" y="5639"/>
                      <a:pt x="12281" y="8583"/>
                      <a:pt x="10386" y="10044"/>
                    </a:cubicBezTo>
                    <a:cubicBezTo>
                      <a:pt x="9313" y="10866"/>
                      <a:pt x="7853" y="11824"/>
                      <a:pt x="7465" y="12076"/>
                    </a:cubicBezTo>
                    <a:cubicBezTo>
                      <a:pt x="4497" y="14038"/>
                      <a:pt x="1872" y="15362"/>
                      <a:pt x="1" y="16230"/>
                    </a:cubicBezTo>
                    <a:cubicBezTo>
                      <a:pt x="297" y="16892"/>
                      <a:pt x="800" y="17759"/>
                      <a:pt x="1690" y="18398"/>
                    </a:cubicBezTo>
                    <a:cubicBezTo>
                      <a:pt x="3219" y="19494"/>
                      <a:pt x="4840" y="19220"/>
                      <a:pt x="4931" y="19654"/>
                    </a:cubicBezTo>
                    <a:cubicBezTo>
                      <a:pt x="4999" y="19996"/>
                      <a:pt x="4155" y="20612"/>
                      <a:pt x="343" y="21890"/>
                    </a:cubicBezTo>
                    <a:cubicBezTo>
                      <a:pt x="800" y="22461"/>
                      <a:pt x="1302" y="22986"/>
                      <a:pt x="1804" y="23488"/>
                    </a:cubicBezTo>
                    <a:cubicBezTo>
                      <a:pt x="4221" y="25051"/>
                      <a:pt x="8156" y="26961"/>
                      <a:pt x="12862" y="26961"/>
                    </a:cubicBezTo>
                    <a:cubicBezTo>
                      <a:pt x="14067" y="26961"/>
                      <a:pt x="15324" y="26835"/>
                      <a:pt x="16618" y="26547"/>
                    </a:cubicBezTo>
                    <a:cubicBezTo>
                      <a:pt x="20954" y="25565"/>
                      <a:pt x="23899" y="23123"/>
                      <a:pt x="25337" y="21708"/>
                    </a:cubicBezTo>
                    <a:cubicBezTo>
                      <a:pt x="23899" y="14883"/>
                      <a:pt x="22438" y="8058"/>
                      <a:pt x="21000" y="1234"/>
                    </a:cubicBezTo>
                    <a:cubicBezTo>
                      <a:pt x="20087" y="823"/>
                      <a:pt x="19174" y="412"/>
                      <a:pt x="1826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0"/>
              <p:cNvSpPr/>
              <p:nvPr/>
            </p:nvSpPr>
            <p:spPr>
              <a:xfrm>
                <a:off x="7322875" y="2895700"/>
                <a:ext cx="307025" cy="237050"/>
              </a:xfrm>
              <a:custGeom>
                <a:avLst/>
                <a:gdLst/>
                <a:ahLst/>
                <a:cxnLst/>
                <a:rect l="l" t="t" r="r" b="b"/>
                <a:pathLst>
                  <a:path w="12281" h="9482" extrusionOk="0">
                    <a:moveTo>
                      <a:pt x="3676" y="1"/>
                    </a:moveTo>
                    <a:cubicBezTo>
                      <a:pt x="3128" y="412"/>
                      <a:pt x="2603" y="891"/>
                      <a:pt x="2123" y="1393"/>
                    </a:cubicBezTo>
                    <a:cubicBezTo>
                      <a:pt x="1393" y="2671"/>
                      <a:pt x="663" y="4132"/>
                      <a:pt x="1" y="5730"/>
                    </a:cubicBezTo>
                    <a:cubicBezTo>
                      <a:pt x="245" y="6061"/>
                      <a:pt x="649" y="6273"/>
                      <a:pt x="1070" y="6273"/>
                    </a:cubicBezTo>
                    <a:cubicBezTo>
                      <a:pt x="1200" y="6273"/>
                      <a:pt x="1332" y="6252"/>
                      <a:pt x="1461" y="6209"/>
                    </a:cubicBezTo>
                    <a:cubicBezTo>
                      <a:pt x="2192" y="6027"/>
                      <a:pt x="2945" y="5844"/>
                      <a:pt x="3698" y="5639"/>
                    </a:cubicBezTo>
                    <a:cubicBezTo>
                      <a:pt x="4429" y="6506"/>
                      <a:pt x="5182" y="7373"/>
                      <a:pt x="5935" y="8241"/>
                    </a:cubicBezTo>
                    <a:cubicBezTo>
                      <a:pt x="5935" y="8241"/>
                      <a:pt x="6255" y="8606"/>
                      <a:pt x="6255" y="8606"/>
                    </a:cubicBezTo>
                    <a:cubicBezTo>
                      <a:pt x="6683" y="9185"/>
                      <a:pt x="7353" y="9482"/>
                      <a:pt x="8016" y="9482"/>
                    </a:cubicBezTo>
                    <a:cubicBezTo>
                      <a:pt x="8659" y="9482"/>
                      <a:pt x="9297" y="9202"/>
                      <a:pt x="9701" y="8629"/>
                    </a:cubicBezTo>
                    <a:cubicBezTo>
                      <a:pt x="11413" y="6506"/>
                      <a:pt x="12281" y="3721"/>
                      <a:pt x="12052" y="1005"/>
                    </a:cubicBezTo>
                    <a:cubicBezTo>
                      <a:pt x="9268" y="663"/>
                      <a:pt x="6460" y="343"/>
                      <a:pt x="3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0"/>
              <p:cNvSpPr/>
              <p:nvPr/>
            </p:nvSpPr>
            <p:spPr>
              <a:xfrm>
                <a:off x="7284650" y="2964750"/>
                <a:ext cx="155800" cy="632275"/>
              </a:xfrm>
              <a:custGeom>
                <a:avLst/>
                <a:gdLst/>
                <a:ahLst/>
                <a:cxnLst/>
                <a:rect l="l" t="t" r="r" b="b"/>
                <a:pathLst>
                  <a:path w="6232" h="25291" extrusionOk="0">
                    <a:moveTo>
                      <a:pt x="6232" y="1"/>
                    </a:moveTo>
                    <a:cubicBezTo>
                      <a:pt x="1872" y="7601"/>
                      <a:pt x="0" y="16595"/>
                      <a:pt x="913" y="25291"/>
                    </a:cubicBezTo>
                    <a:cubicBezTo>
                      <a:pt x="868" y="24218"/>
                      <a:pt x="845" y="23123"/>
                      <a:pt x="868" y="22027"/>
                    </a:cubicBezTo>
                    <a:cubicBezTo>
                      <a:pt x="982" y="14403"/>
                      <a:pt x="2853" y="6848"/>
                      <a:pt x="6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0"/>
              <p:cNvSpPr/>
              <p:nvPr/>
            </p:nvSpPr>
            <p:spPr>
              <a:xfrm>
                <a:off x="7338975" y="2889425"/>
                <a:ext cx="270950" cy="210625"/>
              </a:xfrm>
              <a:custGeom>
                <a:avLst/>
                <a:gdLst/>
                <a:ahLst/>
                <a:cxnLst/>
                <a:rect l="l" t="t" r="r" b="b"/>
                <a:pathLst>
                  <a:path w="10838" h="8425" extrusionOk="0">
                    <a:moveTo>
                      <a:pt x="3374" y="1"/>
                    </a:moveTo>
                    <a:cubicBezTo>
                      <a:pt x="2118" y="1302"/>
                      <a:pt x="1114" y="2785"/>
                      <a:pt x="361" y="4360"/>
                    </a:cubicBezTo>
                    <a:cubicBezTo>
                      <a:pt x="247" y="4611"/>
                      <a:pt x="64" y="4931"/>
                      <a:pt x="19" y="5182"/>
                    </a:cubicBezTo>
                    <a:cubicBezTo>
                      <a:pt x="1" y="5395"/>
                      <a:pt x="162" y="5539"/>
                      <a:pt x="353" y="5539"/>
                    </a:cubicBezTo>
                    <a:cubicBezTo>
                      <a:pt x="408" y="5539"/>
                      <a:pt x="465" y="5527"/>
                      <a:pt x="521" y="5502"/>
                    </a:cubicBezTo>
                    <a:cubicBezTo>
                      <a:pt x="1479" y="5159"/>
                      <a:pt x="2461" y="4840"/>
                      <a:pt x="3420" y="4543"/>
                    </a:cubicBezTo>
                    <a:lnTo>
                      <a:pt x="3693" y="4817"/>
                    </a:lnTo>
                    <a:cubicBezTo>
                      <a:pt x="4675" y="5867"/>
                      <a:pt x="5634" y="6917"/>
                      <a:pt x="6592" y="7989"/>
                    </a:cubicBezTo>
                    <a:cubicBezTo>
                      <a:pt x="6780" y="8265"/>
                      <a:pt x="7079" y="8424"/>
                      <a:pt x="7374" y="8424"/>
                    </a:cubicBezTo>
                    <a:cubicBezTo>
                      <a:pt x="7616" y="8424"/>
                      <a:pt x="7855" y="8317"/>
                      <a:pt x="8030" y="8081"/>
                    </a:cubicBezTo>
                    <a:cubicBezTo>
                      <a:pt x="9570" y="6173"/>
                      <a:pt x="10429" y="3791"/>
                      <a:pt x="10414" y="1346"/>
                    </a:cubicBezTo>
                    <a:lnTo>
                      <a:pt x="10414" y="1346"/>
                    </a:lnTo>
                    <a:cubicBezTo>
                      <a:pt x="10555" y="1370"/>
                      <a:pt x="10696" y="1393"/>
                      <a:pt x="10838" y="1416"/>
                    </a:cubicBezTo>
                    <a:lnTo>
                      <a:pt x="10404" y="959"/>
                    </a:lnTo>
                    <a:lnTo>
                      <a:pt x="10404" y="959"/>
                    </a:lnTo>
                    <a:cubicBezTo>
                      <a:pt x="10410" y="1088"/>
                      <a:pt x="10413" y="1217"/>
                      <a:pt x="10414" y="1346"/>
                    </a:cubicBezTo>
                    <a:lnTo>
                      <a:pt x="10414" y="1346"/>
                    </a:lnTo>
                    <a:cubicBezTo>
                      <a:pt x="8033" y="951"/>
                      <a:pt x="5744" y="496"/>
                      <a:pt x="3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40"/>
            <p:cNvGrpSpPr/>
            <p:nvPr/>
          </p:nvGrpSpPr>
          <p:grpSpPr>
            <a:xfrm>
              <a:off x="420666" y="1978432"/>
              <a:ext cx="1668196" cy="2532917"/>
              <a:chOff x="639925" y="2028350"/>
              <a:chExt cx="1490525" cy="2263150"/>
            </a:xfrm>
          </p:grpSpPr>
          <p:sp>
            <p:nvSpPr>
              <p:cNvPr id="2585" name="Google Shape;2585;p40"/>
              <p:cNvSpPr/>
              <p:nvPr/>
            </p:nvSpPr>
            <p:spPr>
              <a:xfrm>
                <a:off x="639925" y="2028350"/>
                <a:ext cx="1313625" cy="1950700"/>
              </a:xfrm>
              <a:custGeom>
                <a:avLst/>
                <a:gdLst/>
                <a:ahLst/>
                <a:cxnLst/>
                <a:rect l="l" t="t" r="r" b="b"/>
                <a:pathLst>
                  <a:path w="52545" h="78028" extrusionOk="0">
                    <a:moveTo>
                      <a:pt x="29240" y="0"/>
                    </a:moveTo>
                    <a:cubicBezTo>
                      <a:pt x="27619" y="0"/>
                      <a:pt x="25885" y="206"/>
                      <a:pt x="24104" y="708"/>
                    </a:cubicBezTo>
                    <a:cubicBezTo>
                      <a:pt x="15362" y="3150"/>
                      <a:pt x="11276" y="11093"/>
                      <a:pt x="9793" y="13924"/>
                    </a:cubicBezTo>
                    <a:cubicBezTo>
                      <a:pt x="4452" y="24264"/>
                      <a:pt x="9633" y="28760"/>
                      <a:pt x="4223" y="42273"/>
                    </a:cubicBezTo>
                    <a:cubicBezTo>
                      <a:pt x="3493" y="44053"/>
                      <a:pt x="1850" y="47865"/>
                      <a:pt x="1005" y="53320"/>
                    </a:cubicBezTo>
                    <a:cubicBezTo>
                      <a:pt x="434" y="56881"/>
                      <a:pt x="1" y="59757"/>
                      <a:pt x="754" y="63044"/>
                    </a:cubicBezTo>
                    <a:cubicBezTo>
                      <a:pt x="2557" y="70759"/>
                      <a:pt x="9724" y="74867"/>
                      <a:pt x="10706" y="75392"/>
                    </a:cubicBezTo>
                    <a:cubicBezTo>
                      <a:pt x="14491" y="77374"/>
                      <a:pt x="18315" y="78028"/>
                      <a:pt x="21709" y="78028"/>
                    </a:cubicBezTo>
                    <a:cubicBezTo>
                      <a:pt x="27424" y="78028"/>
                      <a:pt x="31924" y="76176"/>
                      <a:pt x="32983" y="75689"/>
                    </a:cubicBezTo>
                    <a:cubicBezTo>
                      <a:pt x="35699" y="74456"/>
                      <a:pt x="42912" y="71169"/>
                      <a:pt x="44807" y="64459"/>
                    </a:cubicBezTo>
                    <a:cubicBezTo>
                      <a:pt x="46930" y="57018"/>
                      <a:pt x="40082" y="53936"/>
                      <a:pt x="40995" y="45172"/>
                    </a:cubicBezTo>
                    <a:cubicBezTo>
                      <a:pt x="41931" y="36201"/>
                      <a:pt x="49463" y="35790"/>
                      <a:pt x="51152" y="26409"/>
                    </a:cubicBezTo>
                    <a:cubicBezTo>
                      <a:pt x="52545" y="18717"/>
                      <a:pt x="49258" y="9130"/>
                      <a:pt x="41771" y="3926"/>
                    </a:cubicBezTo>
                    <a:cubicBezTo>
                      <a:pt x="41086" y="3447"/>
                      <a:pt x="35951" y="0"/>
                      <a:pt x="29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0"/>
              <p:cNvSpPr/>
              <p:nvPr/>
            </p:nvSpPr>
            <p:spPr>
              <a:xfrm>
                <a:off x="1070175" y="3784175"/>
                <a:ext cx="1060275" cy="507325"/>
              </a:xfrm>
              <a:custGeom>
                <a:avLst/>
                <a:gdLst/>
                <a:ahLst/>
                <a:cxnLst/>
                <a:rect l="l" t="t" r="r" b="b"/>
                <a:pathLst>
                  <a:path w="42411" h="20293" extrusionOk="0">
                    <a:moveTo>
                      <a:pt x="9679" y="1"/>
                    </a:moveTo>
                    <a:cubicBezTo>
                      <a:pt x="6438" y="6757"/>
                      <a:pt x="3219" y="13513"/>
                      <a:pt x="1" y="20292"/>
                    </a:cubicBezTo>
                    <a:cubicBezTo>
                      <a:pt x="14130" y="20201"/>
                      <a:pt x="28282" y="20110"/>
                      <a:pt x="42410" y="20018"/>
                    </a:cubicBezTo>
                    <a:cubicBezTo>
                      <a:pt x="39534" y="14495"/>
                      <a:pt x="36636" y="8971"/>
                      <a:pt x="33737" y="3447"/>
                    </a:cubicBezTo>
                    <a:cubicBezTo>
                      <a:pt x="25702" y="2306"/>
                      <a:pt x="17691" y="1142"/>
                      <a:pt x="9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0"/>
              <p:cNvSpPr/>
              <p:nvPr/>
            </p:nvSpPr>
            <p:spPr>
              <a:xfrm>
                <a:off x="1260775" y="3144500"/>
                <a:ext cx="679075" cy="806225"/>
              </a:xfrm>
              <a:custGeom>
                <a:avLst/>
                <a:gdLst/>
                <a:ahLst/>
                <a:cxnLst/>
                <a:rect l="l" t="t" r="r" b="b"/>
                <a:pathLst>
                  <a:path w="27163" h="32249" extrusionOk="0">
                    <a:moveTo>
                      <a:pt x="16001" y="1"/>
                    </a:moveTo>
                    <a:cubicBezTo>
                      <a:pt x="11254" y="1324"/>
                      <a:pt x="6506" y="2648"/>
                      <a:pt x="1781" y="3972"/>
                    </a:cubicBezTo>
                    <a:cubicBezTo>
                      <a:pt x="1188" y="12075"/>
                      <a:pt x="594" y="20178"/>
                      <a:pt x="1" y="28281"/>
                    </a:cubicBezTo>
                    <a:cubicBezTo>
                      <a:pt x="1929" y="29450"/>
                      <a:pt x="7134" y="32248"/>
                      <a:pt x="13996" y="32248"/>
                    </a:cubicBezTo>
                    <a:cubicBezTo>
                      <a:pt x="15174" y="32248"/>
                      <a:pt x="16400" y="32166"/>
                      <a:pt x="17667" y="31979"/>
                    </a:cubicBezTo>
                    <a:cubicBezTo>
                      <a:pt x="21844" y="31362"/>
                      <a:pt x="25086" y="29788"/>
                      <a:pt x="27163" y="28532"/>
                    </a:cubicBezTo>
                    <a:cubicBezTo>
                      <a:pt x="26912" y="23990"/>
                      <a:pt x="25953" y="16891"/>
                      <a:pt x="22118" y="9268"/>
                    </a:cubicBezTo>
                    <a:cubicBezTo>
                      <a:pt x="20178" y="5433"/>
                      <a:pt x="17987" y="2374"/>
                      <a:pt x="16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0"/>
              <p:cNvSpPr/>
              <p:nvPr/>
            </p:nvSpPr>
            <p:spPr>
              <a:xfrm>
                <a:off x="1260775" y="3375600"/>
                <a:ext cx="669375" cy="575125"/>
              </a:xfrm>
              <a:custGeom>
                <a:avLst/>
                <a:gdLst/>
                <a:ahLst/>
                <a:cxnLst/>
                <a:rect l="l" t="t" r="r" b="b"/>
                <a:pathLst>
                  <a:path w="26775" h="23005" extrusionOk="0">
                    <a:moveTo>
                      <a:pt x="4018" y="1"/>
                    </a:moveTo>
                    <a:cubicBezTo>
                      <a:pt x="3105" y="594"/>
                      <a:pt x="2169" y="1211"/>
                      <a:pt x="1256" y="1804"/>
                    </a:cubicBezTo>
                    <a:cubicBezTo>
                      <a:pt x="845" y="7556"/>
                      <a:pt x="411" y="13308"/>
                      <a:pt x="1" y="19037"/>
                    </a:cubicBezTo>
                    <a:cubicBezTo>
                      <a:pt x="1929" y="20206"/>
                      <a:pt x="7134" y="23004"/>
                      <a:pt x="13996" y="23004"/>
                    </a:cubicBezTo>
                    <a:cubicBezTo>
                      <a:pt x="15174" y="23004"/>
                      <a:pt x="16400" y="22922"/>
                      <a:pt x="17667" y="22735"/>
                    </a:cubicBezTo>
                    <a:cubicBezTo>
                      <a:pt x="21137" y="22096"/>
                      <a:pt x="23967" y="20909"/>
                      <a:pt x="26067" y="19767"/>
                    </a:cubicBezTo>
                    <a:cubicBezTo>
                      <a:pt x="21890" y="18854"/>
                      <a:pt x="20931" y="18421"/>
                      <a:pt x="20954" y="18215"/>
                    </a:cubicBezTo>
                    <a:cubicBezTo>
                      <a:pt x="21000" y="17987"/>
                      <a:pt x="22050" y="18101"/>
                      <a:pt x="23214" y="17782"/>
                    </a:cubicBezTo>
                    <a:cubicBezTo>
                      <a:pt x="24743" y="17371"/>
                      <a:pt x="25907" y="16366"/>
                      <a:pt x="26775" y="15294"/>
                    </a:cubicBezTo>
                    <a:cubicBezTo>
                      <a:pt x="26729" y="14860"/>
                      <a:pt x="26661" y="14404"/>
                      <a:pt x="26592" y="13947"/>
                    </a:cubicBezTo>
                    <a:cubicBezTo>
                      <a:pt x="24104" y="13376"/>
                      <a:pt x="20817" y="12418"/>
                      <a:pt x="17120" y="10774"/>
                    </a:cubicBezTo>
                    <a:cubicBezTo>
                      <a:pt x="16275" y="10409"/>
                      <a:pt x="15065" y="9838"/>
                      <a:pt x="13787" y="9131"/>
                    </a:cubicBezTo>
                    <a:cubicBezTo>
                      <a:pt x="11573" y="7921"/>
                      <a:pt x="7830" y="5388"/>
                      <a:pt x="401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0"/>
              <p:cNvSpPr/>
              <p:nvPr/>
            </p:nvSpPr>
            <p:spPr>
              <a:xfrm>
                <a:off x="1689900" y="3191875"/>
                <a:ext cx="249950" cy="677925"/>
              </a:xfrm>
              <a:custGeom>
                <a:avLst/>
                <a:gdLst/>
                <a:ahLst/>
                <a:cxnLst/>
                <a:rect l="l" t="t" r="r" b="b"/>
                <a:pathLst>
                  <a:path w="9998" h="27117" extrusionOk="0">
                    <a:moveTo>
                      <a:pt x="0" y="0"/>
                    </a:moveTo>
                    <a:cubicBezTo>
                      <a:pt x="2100" y="3013"/>
                      <a:pt x="4771" y="7532"/>
                      <a:pt x="6642" y="13490"/>
                    </a:cubicBezTo>
                    <a:cubicBezTo>
                      <a:pt x="8332" y="18877"/>
                      <a:pt x="8811" y="23647"/>
                      <a:pt x="8902" y="27116"/>
                    </a:cubicBezTo>
                    <a:lnTo>
                      <a:pt x="9153" y="27116"/>
                    </a:lnTo>
                    <a:cubicBezTo>
                      <a:pt x="9450" y="26957"/>
                      <a:pt x="9724" y="26797"/>
                      <a:pt x="9998" y="26637"/>
                    </a:cubicBezTo>
                    <a:cubicBezTo>
                      <a:pt x="9747" y="22095"/>
                      <a:pt x="8788" y="14996"/>
                      <a:pt x="4953" y="7373"/>
                    </a:cubicBezTo>
                    <a:cubicBezTo>
                      <a:pt x="3493" y="4497"/>
                      <a:pt x="1895" y="2031"/>
                      <a:pt x="34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0"/>
              <p:cNvSpPr/>
              <p:nvPr/>
            </p:nvSpPr>
            <p:spPr>
              <a:xfrm>
                <a:off x="1627125" y="3224950"/>
                <a:ext cx="239700" cy="632875"/>
              </a:xfrm>
              <a:custGeom>
                <a:avLst/>
                <a:gdLst/>
                <a:ahLst/>
                <a:cxnLst/>
                <a:rect l="l" t="t" r="r" b="b"/>
                <a:pathLst>
                  <a:path w="9588" h="25315" extrusionOk="0">
                    <a:moveTo>
                      <a:pt x="0" y="1"/>
                    </a:moveTo>
                    <a:lnTo>
                      <a:pt x="0" y="1"/>
                    </a:lnTo>
                    <a:cubicBezTo>
                      <a:pt x="4611" y="6529"/>
                      <a:pt x="7761" y="14061"/>
                      <a:pt x="9085" y="21936"/>
                    </a:cubicBezTo>
                    <a:cubicBezTo>
                      <a:pt x="9290" y="23054"/>
                      <a:pt x="9450" y="24196"/>
                      <a:pt x="9587" y="25314"/>
                    </a:cubicBezTo>
                    <a:cubicBezTo>
                      <a:pt x="9108" y="16184"/>
                      <a:pt x="5730" y="716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0"/>
              <p:cNvSpPr/>
              <p:nvPr/>
            </p:nvSpPr>
            <p:spPr>
              <a:xfrm>
                <a:off x="1428550" y="3144500"/>
                <a:ext cx="337275" cy="268700"/>
              </a:xfrm>
              <a:custGeom>
                <a:avLst/>
                <a:gdLst/>
                <a:ahLst/>
                <a:cxnLst/>
                <a:rect l="l" t="t" r="r" b="b"/>
                <a:pathLst>
                  <a:path w="13491" h="10748" extrusionOk="0">
                    <a:moveTo>
                      <a:pt x="8172" y="1"/>
                    </a:moveTo>
                    <a:lnTo>
                      <a:pt x="8172" y="1"/>
                    </a:lnTo>
                    <a:cubicBezTo>
                      <a:pt x="5478" y="480"/>
                      <a:pt x="2716" y="1096"/>
                      <a:pt x="23" y="1758"/>
                    </a:cubicBezTo>
                    <a:cubicBezTo>
                      <a:pt x="0" y="4908"/>
                      <a:pt x="1393" y="7989"/>
                      <a:pt x="3721" y="10112"/>
                    </a:cubicBezTo>
                    <a:cubicBezTo>
                      <a:pt x="4145" y="10546"/>
                      <a:pt x="4696" y="10748"/>
                      <a:pt x="5247" y="10748"/>
                    </a:cubicBezTo>
                    <a:cubicBezTo>
                      <a:pt x="6060" y="10748"/>
                      <a:pt x="6873" y="10308"/>
                      <a:pt x="7282" y="9519"/>
                    </a:cubicBezTo>
                    <a:lnTo>
                      <a:pt x="7555" y="9085"/>
                    </a:lnTo>
                    <a:cubicBezTo>
                      <a:pt x="8197" y="8072"/>
                      <a:pt x="8838" y="7058"/>
                      <a:pt x="9462" y="6028"/>
                    </a:cubicBezTo>
                    <a:lnTo>
                      <a:pt x="9462" y="6028"/>
                    </a:lnTo>
                    <a:cubicBezTo>
                      <a:pt x="10264" y="6121"/>
                      <a:pt x="11067" y="6199"/>
                      <a:pt x="11869" y="6277"/>
                    </a:cubicBezTo>
                    <a:cubicBezTo>
                      <a:pt x="11941" y="6291"/>
                      <a:pt x="12012" y="6297"/>
                      <a:pt x="12084" y="6297"/>
                    </a:cubicBezTo>
                    <a:cubicBezTo>
                      <a:pt x="12748" y="6297"/>
                      <a:pt x="13401" y="5748"/>
                      <a:pt x="13422" y="5068"/>
                    </a:cubicBezTo>
                    <a:cubicBezTo>
                      <a:pt x="13490" y="4429"/>
                      <a:pt x="12988" y="3972"/>
                      <a:pt x="12645" y="3538"/>
                    </a:cubicBezTo>
                    <a:cubicBezTo>
                      <a:pt x="11413" y="2055"/>
                      <a:pt x="9884" y="822"/>
                      <a:pt x="8172" y="1"/>
                    </a:cubicBezTo>
                    <a:lnTo>
                      <a:pt x="8172" y="1"/>
                    </a:lnTo>
                    <a:cubicBezTo>
                      <a:pt x="9678" y="1142"/>
                      <a:pt x="10979" y="2511"/>
                      <a:pt x="12006" y="4041"/>
                    </a:cubicBezTo>
                    <a:cubicBezTo>
                      <a:pt x="12143" y="4269"/>
                      <a:pt x="12394" y="4566"/>
                      <a:pt x="12486" y="4817"/>
                    </a:cubicBezTo>
                    <a:cubicBezTo>
                      <a:pt x="12524" y="5049"/>
                      <a:pt x="12350" y="5248"/>
                      <a:pt x="12129" y="5248"/>
                    </a:cubicBezTo>
                    <a:cubicBezTo>
                      <a:pt x="12090" y="5248"/>
                      <a:pt x="12048" y="5241"/>
                      <a:pt x="12006" y="5228"/>
                    </a:cubicBezTo>
                    <a:cubicBezTo>
                      <a:pt x="10956" y="5045"/>
                      <a:pt x="9906" y="4862"/>
                      <a:pt x="8856" y="4703"/>
                    </a:cubicBezTo>
                    <a:lnTo>
                      <a:pt x="8628" y="5045"/>
                    </a:lnTo>
                    <a:cubicBezTo>
                      <a:pt x="7784" y="6277"/>
                      <a:pt x="6939" y="7510"/>
                      <a:pt x="6140" y="8765"/>
                    </a:cubicBezTo>
                    <a:cubicBezTo>
                      <a:pt x="5954" y="9137"/>
                      <a:pt x="5616" y="9357"/>
                      <a:pt x="5266" y="9357"/>
                    </a:cubicBezTo>
                    <a:cubicBezTo>
                      <a:pt x="5057" y="9357"/>
                      <a:pt x="4844" y="9278"/>
                      <a:pt x="4657" y="9108"/>
                    </a:cubicBezTo>
                    <a:cubicBezTo>
                      <a:pt x="2766" y="7369"/>
                      <a:pt x="1496" y="5031"/>
                      <a:pt x="1123" y="2506"/>
                    </a:cubicBezTo>
                    <a:lnTo>
                      <a:pt x="1123" y="2506"/>
                    </a:lnTo>
                    <a:cubicBezTo>
                      <a:pt x="3501" y="1726"/>
                      <a:pt x="5806" y="904"/>
                      <a:pt x="8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0"/>
              <p:cNvSpPr/>
              <p:nvPr/>
            </p:nvSpPr>
            <p:spPr>
              <a:xfrm>
                <a:off x="639925" y="2236050"/>
                <a:ext cx="509025" cy="1742175"/>
              </a:xfrm>
              <a:custGeom>
                <a:avLst/>
                <a:gdLst/>
                <a:ahLst/>
                <a:cxnLst/>
                <a:rect l="l" t="t" r="r" b="b"/>
                <a:pathLst>
                  <a:path w="20361" h="69687" extrusionOk="0">
                    <a:moveTo>
                      <a:pt x="6574" y="61834"/>
                    </a:moveTo>
                    <a:cubicBezTo>
                      <a:pt x="3082" y="57087"/>
                      <a:pt x="2991" y="51905"/>
                      <a:pt x="2945" y="48710"/>
                    </a:cubicBezTo>
                    <a:cubicBezTo>
                      <a:pt x="2877" y="39306"/>
                      <a:pt x="7396" y="37891"/>
                      <a:pt x="8857" y="26729"/>
                    </a:cubicBezTo>
                    <a:cubicBezTo>
                      <a:pt x="9816" y="19471"/>
                      <a:pt x="8058" y="18923"/>
                      <a:pt x="9519" y="11002"/>
                    </a:cubicBezTo>
                    <a:cubicBezTo>
                      <a:pt x="10523" y="5570"/>
                      <a:pt x="12030" y="2123"/>
                      <a:pt x="13285" y="1"/>
                    </a:cubicBezTo>
                    <a:cubicBezTo>
                      <a:pt x="11550" y="2260"/>
                      <a:pt x="10432" y="4406"/>
                      <a:pt x="9793" y="5616"/>
                    </a:cubicBezTo>
                    <a:cubicBezTo>
                      <a:pt x="4452" y="15956"/>
                      <a:pt x="9633" y="20452"/>
                      <a:pt x="4223" y="33965"/>
                    </a:cubicBezTo>
                    <a:cubicBezTo>
                      <a:pt x="3493" y="35745"/>
                      <a:pt x="1850" y="39557"/>
                      <a:pt x="1005" y="45012"/>
                    </a:cubicBezTo>
                    <a:cubicBezTo>
                      <a:pt x="434" y="48573"/>
                      <a:pt x="1" y="51449"/>
                      <a:pt x="754" y="54736"/>
                    </a:cubicBezTo>
                    <a:cubicBezTo>
                      <a:pt x="2557" y="62451"/>
                      <a:pt x="9724" y="66559"/>
                      <a:pt x="10706" y="67084"/>
                    </a:cubicBezTo>
                    <a:cubicBezTo>
                      <a:pt x="13993" y="68796"/>
                      <a:pt x="17302" y="69526"/>
                      <a:pt x="20361" y="69686"/>
                    </a:cubicBezTo>
                    <a:cubicBezTo>
                      <a:pt x="20361" y="69686"/>
                      <a:pt x="20361" y="69686"/>
                      <a:pt x="20361" y="69686"/>
                    </a:cubicBezTo>
                    <a:cubicBezTo>
                      <a:pt x="18329" y="69390"/>
                      <a:pt x="11117" y="68066"/>
                      <a:pt x="6574" y="61834"/>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40"/>
            <p:cNvGrpSpPr/>
            <p:nvPr/>
          </p:nvGrpSpPr>
          <p:grpSpPr>
            <a:xfrm>
              <a:off x="1533929" y="1103443"/>
              <a:ext cx="6076162" cy="3464629"/>
              <a:chOff x="1275600" y="1191775"/>
              <a:chExt cx="4346325" cy="3314800"/>
            </a:xfrm>
          </p:grpSpPr>
          <p:sp>
            <p:nvSpPr>
              <p:cNvPr id="2594" name="Google Shape;2594;p40"/>
              <p:cNvSpPr/>
              <p:nvPr/>
            </p:nvSpPr>
            <p:spPr>
              <a:xfrm>
                <a:off x="1275600" y="1510500"/>
                <a:ext cx="4346325" cy="2996075"/>
              </a:xfrm>
              <a:custGeom>
                <a:avLst/>
                <a:gdLst/>
                <a:ahLst/>
                <a:cxnLst/>
                <a:rect l="l" t="t" r="r" b="b"/>
                <a:pathLst>
                  <a:path w="173853" h="119843" extrusionOk="0">
                    <a:moveTo>
                      <a:pt x="157695" y="0"/>
                    </a:moveTo>
                    <a:cubicBezTo>
                      <a:pt x="157666" y="0"/>
                      <a:pt x="157636" y="0"/>
                      <a:pt x="157606" y="1"/>
                    </a:cubicBezTo>
                    <a:lnTo>
                      <a:pt x="18554" y="2717"/>
                    </a:lnTo>
                    <a:cubicBezTo>
                      <a:pt x="18098" y="2717"/>
                      <a:pt x="17641" y="2808"/>
                      <a:pt x="17185" y="2945"/>
                    </a:cubicBezTo>
                    <a:cubicBezTo>
                      <a:pt x="15564" y="3493"/>
                      <a:pt x="13944" y="4041"/>
                      <a:pt x="12300" y="4589"/>
                    </a:cubicBezTo>
                    <a:cubicBezTo>
                      <a:pt x="10566" y="5159"/>
                      <a:pt x="9333" y="6734"/>
                      <a:pt x="9173" y="8583"/>
                    </a:cubicBezTo>
                    <a:lnTo>
                      <a:pt x="226" y="112872"/>
                    </a:lnTo>
                    <a:cubicBezTo>
                      <a:pt x="1" y="115572"/>
                      <a:pt x="2127" y="117895"/>
                      <a:pt x="4811" y="117895"/>
                    </a:cubicBezTo>
                    <a:cubicBezTo>
                      <a:pt x="4850" y="117895"/>
                      <a:pt x="4889" y="117894"/>
                      <a:pt x="4928" y="117893"/>
                    </a:cubicBezTo>
                    <a:cubicBezTo>
                      <a:pt x="28255" y="117414"/>
                      <a:pt x="51583" y="116912"/>
                      <a:pt x="74933" y="116433"/>
                    </a:cubicBezTo>
                    <a:cubicBezTo>
                      <a:pt x="74975" y="116431"/>
                      <a:pt x="75017" y="116431"/>
                      <a:pt x="75059" y="116431"/>
                    </a:cubicBezTo>
                    <a:cubicBezTo>
                      <a:pt x="75859" y="116431"/>
                      <a:pt x="76636" y="116637"/>
                      <a:pt x="77330" y="117049"/>
                    </a:cubicBezTo>
                    <a:cubicBezTo>
                      <a:pt x="79277" y="118171"/>
                      <a:pt x="82913" y="119843"/>
                      <a:pt x="87637" y="119843"/>
                    </a:cubicBezTo>
                    <a:cubicBezTo>
                      <a:pt x="88006" y="119843"/>
                      <a:pt x="88382" y="119832"/>
                      <a:pt x="88765" y="119811"/>
                    </a:cubicBezTo>
                    <a:cubicBezTo>
                      <a:pt x="92691" y="119605"/>
                      <a:pt x="95727" y="118259"/>
                      <a:pt x="97576" y="117209"/>
                    </a:cubicBezTo>
                    <a:cubicBezTo>
                      <a:pt x="98269" y="116840"/>
                      <a:pt x="99025" y="116636"/>
                      <a:pt x="99822" y="116636"/>
                    </a:cubicBezTo>
                    <a:cubicBezTo>
                      <a:pt x="99865" y="116636"/>
                      <a:pt x="99907" y="116637"/>
                      <a:pt x="99949" y="116638"/>
                    </a:cubicBezTo>
                    <a:cubicBezTo>
                      <a:pt x="122912" y="117254"/>
                      <a:pt x="145874" y="117871"/>
                      <a:pt x="168836" y="118464"/>
                    </a:cubicBezTo>
                    <a:cubicBezTo>
                      <a:pt x="168888" y="118466"/>
                      <a:pt x="168940" y="118467"/>
                      <a:pt x="168991" y="118467"/>
                    </a:cubicBezTo>
                    <a:cubicBezTo>
                      <a:pt x="171725" y="118467"/>
                      <a:pt x="173852" y="116107"/>
                      <a:pt x="173561" y="113374"/>
                    </a:cubicBezTo>
                    <a:lnTo>
                      <a:pt x="162285" y="4155"/>
                    </a:lnTo>
                    <a:cubicBezTo>
                      <a:pt x="162060" y="1788"/>
                      <a:pt x="160053" y="0"/>
                      <a:pt x="157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0"/>
              <p:cNvSpPr/>
              <p:nvPr/>
            </p:nvSpPr>
            <p:spPr>
              <a:xfrm>
                <a:off x="1329175" y="1498525"/>
                <a:ext cx="4247700" cy="2936550"/>
              </a:xfrm>
              <a:custGeom>
                <a:avLst/>
                <a:gdLst/>
                <a:ahLst/>
                <a:cxnLst/>
                <a:rect l="l" t="t" r="r" b="b"/>
                <a:pathLst>
                  <a:path w="169908" h="117462" extrusionOk="0">
                    <a:moveTo>
                      <a:pt x="154687" y="1"/>
                    </a:moveTo>
                    <a:cubicBezTo>
                      <a:pt x="107074" y="229"/>
                      <a:pt x="59437" y="457"/>
                      <a:pt x="11801" y="663"/>
                    </a:cubicBezTo>
                    <a:cubicBezTo>
                      <a:pt x="9906" y="685"/>
                      <a:pt x="8354" y="2146"/>
                      <a:pt x="8217" y="4018"/>
                    </a:cubicBezTo>
                    <a:cubicBezTo>
                      <a:pt x="5524" y="39899"/>
                      <a:pt x="2830" y="75781"/>
                      <a:pt x="160" y="111639"/>
                    </a:cubicBezTo>
                    <a:cubicBezTo>
                      <a:pt x="1" y="113748"/>
                      <a:pt x="1668" y="115542"/>
                      <a:pt x="3772" y="115542"/>
                    </a:cubicBezTo>
                    <a:cubicBezTo>
                      <a:pt x="3785" y="115542"/>
                      <a:pt x="3799" y="115542"/>
                      <a:pt x="3812" y="115542"/>
                    </a:cubicBezTo>
                    <a:lnTo>
                      <a:pt x="73977" y="114629"/>
                    </a:lnTo>
                    <a:cubicBezTo>
                      <a:pt x="74593" y="114629"/>
                      <a:pt x="75187" y="114766"/>
                      <a:pt x="75734" y="115063"/>
                    </a:cubicBezTo>
                    <a:cubicBezTo>
                      <a:pt x="77081" y="115793"/>
                      <a:pt x="79044" y="116638"/>
                      <a:pt x="81532" y="117003"/>
                    </a:cubicBezTo>
                    <a:cubicBezTo>
                      <a:pt x="82351" y="117119"/>
                      <a:pt x="83141" y="117170"/>
                      <a:pt x="83894" y="117170"/>
                    </a:cubicBezTo>
                    <a:cubicBezTo>
                      <a:pt x="86982" y="117170"/>
                      <a:pt x="89464" y="116321"/>
                      <a:pt x="90913" y="115679"/>
                    </a:cubicBezTo>
                    <a:cubicBezTo>
                      <a:pt x="91352" y="115491"/>
                      <a:pt x="91829" y="115379"/>
                      <a:pt x="92309" y="115379"/>
                    </a:cubicBezTo>
                    <a:cubicBezTo>
                      <a:pt x="92354" y="115379"/>
                      <a:pt x="92398" y="115380"/>
                      <a:pt x="92442" y="115382"/>
                    </a:cubicBezTo>
                    <a:cubicBezTo>
                      <a:pt x="116957" y="116067"/>
                      <a:pt x="141471" y="116775"/>
                      <a:pt x="165963" y="117459"/>
                    </a:cubicBezTo>
                    <a:cubicBezTo>
                      <a:pt x="166001" y="117461"/>
                      <a:pt x="166040" y="117461"/>
                      <a:pt x="166078" y="117461"/>
                    </a:cubicBezTo>
                    <a:cubicBezTo>
                      <a:pt x="168215" y="117461"/>
                      <a:pt x="169908" y="115595"/>
                      <a:pt x="169683" y="113465"/>
                    </a:cubicBezTo>
                    <a:cubicBezTo>
                      <a:pt x="165894" y="76716"/>
                      <a:pt x="162105" y="39991"/>
                      <a:pt x="158316" y="3265"/>
                    </a:cubicBezTo>
                    <a:cubicBezTo>
                      <a:pt x="158134" y="1393"/>
                      <a:pt x="156559" y="1"/>
                      <a:pt x="15468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0"/>
              <p:cNvSpPr/>
              <p:nvPr/>
            </p:nvSpPr>
            <p:spPr>
              <a:xfrm>
                <a:off x="1344125" y="1191775"/>
                <a:ext cx="4207425" cy="3175475"/>
              </a:xfrm>
              <a:custGeom>
                <a:avLst/>
                <a:gdLst/>
                <a:ahLst/>
                <a:cxnLst/>
                <a:rect l="l" t="t" r="r" b="b"/>
                <a:pathLst>
                  <a:path w="168297" h="127019" extrusionOk="0">
                    <a:moveTo>
                      <a:pt x="104262" y="1"/>
                    </a:moveTo>
                    <a:cubicBezTo>
                      <a:pt x="99837" y="1"/>
                      <a:pt x="95957" y="705"/>
                      <a:pt x="91913" y="2661"/>
                    </a:cubicBezTo>
                    <a:cubicBezTo>
                      <a:pt x="88763" y="4191"/>
                      <a:pt x="86366" y="6062"/>
                      <a:pt x="84632" y="7660"/>
                    </a:cubicBezTo>
                    <a:cubicBezTo>
                      <a:pt x="84304" y="7963"/>
                      <a:pt x="83887" y="8118"/>
                      <a:pt x="83465" y="8118"/>
                    </a:cubicBezTo>
                    <a:cubicBezTo>
                      <a:pt x="83092" y="8118"/>
                      <a:pt x="82716" y="7997"/>
                      <a:pt x="82395" y="7751"/>
                    </a:cubicBezTo>
                    <a:cubicBezTo>
                      <a:pt x="80204" y="6085"/>
                      <a:pt x="76940" y="3962"/>
                      <a:pt x="72694" y="2479"/>
                    </a:cubicBezTo>
                    <a:cubicBezTo>
                      <a:pt x="69003" y="1173"/>
                      <a:pt x="65610" y="699"/>
                      <a:pt x="62114" y="699"/>
                    </a:cubicBezTo>
                    <a:cubicBezTo>
                      <a:pt x="54370" y="699"/>
                      <a:pt x="46124" y="3025"/>
                      <a:pt x="33024" y="3780"/>
                    </a:cubicBezTo>
                    <a:cubicBezTo>
                      <a:pt x="30886" y="3897"/>
                      <a:pt x="28199" y="4002"/>
                      <a:pt x="25046" y="4002"/>
                    </a:cubicBezTo>
                    <a:cubicBezTo>
                      <a:pt x="22070" y="4002"/>
                      <a:pt x="18680" y="3909"/>
                      <a:pt x="14946" y="3643"/>
                    </a:cubicBezTo>
                    <a:cubicBezTo>
                      <a:pt x="14903" y="3639"/>
                      <a:pt x="14860" y="3638"/>
                      <a:pt x="14817" y="3638"/>
                    </a:cubicBezTo>
                    <a:cubicBezTo>
                      <a:pt x="14268" y="3638"/>
                      <a:pt x="13734" y="3906"/>
                      <a:pt x="13417" y="4350"/>
                    </a:cubicBezTo>
                    <a:lnTo>
                      <a:pt x="9171" y="10102"/>
                    </a:lnTo>
                    <a:cubicBezTo>
                      <a:pt x="8966" y="10353"/>
                      <a:pt x="8852" y="10673"/>
                      <a:pt x="8829" y="10992"/>
                    </a:cubicBezTo>
                    <a:cubicBezTo>
                      <a:pt x="5907" y="48745"/>
                      <a:pt x="3008" y="86521"/>
                      <a:pt x="87" y="124274"/>
                    </a:cubicBezTo>
                    <a:cubicBezTo>
                      <a:pt x="1" y="125306"/>
                      <a:pt x="826" y="126156"/>
                      <a:pt x="1838" y="126156"/>
                    </a:cubicBezTo>
                    <a:cubicBezTo>
                      <a:pt x="1900" y="126156"/>
                      <a:pt x="1963" y="126153"/>
                      <a:pt x="2027" y="126146"/>
                    </a:cubicBezTo>
                    <a:cubicBezTo>
                      <a:pt x="14855" y="124639"/>
                      <a:pt x="25035" y="123019"/>
                      <a:pt x="32065" y="121763"/>
                    </a:cubicBezTo>
                    <a:cubicBezTo>
                      <a:pt x="38406" y="120640"/>
                      <a:pt x="43269" y="119628"/>
                      <a:pt x="49239" y="119628"/>
                    </a:cubicBezTo>
                    <a:cubicBezTo>
                      <a:pt x="50426" y="119628"/>
                      <a:pt x="51656" y="119668"/>
                      <a:pt x="52950" y="119755"/>
                    </a:cubicBezTo>
                    <a:cubicBezTo>
                      <a:pt x="60277" y="120234"/>
                      <a:pt x="66303" y="121992"/>
                      <a:pt x="70480" y="123544"/>
                    </a:cubicBezTo>
                    <a:cubicBezTo>
                      <a:pt x="70668" y="123609"/>
                      <a:pt x="70864" y="123640"/>
                      <a:pt x="71059" y="123640"/>
                    </a:cubicBezTo>
                    <a:cubicBezTo>
                      <a:pt x="71548" y="123640"/>
                      <a:pt x="72032" y="123440"/>
                      <a:pt x="72374" y="123064"/>
                    </a:cubicBezTo>
                    <a:cubicBezTo>
                      <a:pt x="73924" y="121383"/>
                      <a:pt x="77769" y="117941"/>
                      <a:pt x="83535" y="117941"/>
                    </a:cubicBezTo>
                    <a:cubicBezTo>
                      <a:pt x="83716" y="117941"/>
                      <a:pt x="83899" y="117945"/>
                      <a:pt x="84084" y="117952"/>
                    </a:cubicBezTo>
                    <a:cubicBezTo>
                      <a:pt x="89882" y="118134"/>
                      <a:pt x="93579" y="121695"/>
                      <a:pt x="95131" y="123521"/>
                    </a:cubicBezTo>
                    <a:cubicBezTo>
                      <a:pt x="95465" y="123930"/>
                      <a:pt x="95949" y="124138"/>
                      <a:pt x="96444" y="124138"/>
                    </a:cubicBezTo>
                    <a:cubicBezTo>
                      <a:pt x="96695" y="124138"/>
                      <a:pt x="96948" y="124085"/>
                      <a:pt x="97186" y="123977"/>
                    </a:cubicBezTo>
                    <a:cubicBezTo>
                      <a:pt x="100404" y="122517"/>
                      <a:pt x="104901" y="120873"/>
                      <a:pt x="110379" y="119960"/>
                    </a:cubicBezTo>
                    <a:cubicBezTo>
                      <a:pt x="113000" y="119521"/>
                      <a:pt x="115413" y="119324"/>
                      <a:pt x="117832" y="119324"/>
                    </a:cubicBezTo>
                    <a:cubicBezTo>
                      <a:pt x="123712" y="119324"/>
                      <a:pt x="129633" y="120486"/>
                      <a:pt x="138705" y="122151"/>
                    </a:cubicBezTo>
                    <a:cubicBezTo>
                      <a:pt x="144731" y="123270"/>
                      <a:pt x="154112" y="124959"/>
                      <a:pt x="166141" y="126990"/>
                    </a:cubicBezTo>
                    <a:cubicBezTo>
                      <a:pt x="166246" y="127009"/>
                      <a:pt x="166349" y="127018"/>
                      <a:pt x="166451" y="127018"/>
                    </a:cubicBezTo>
                    <a:cubicBezTo>
                      <a:pt x="167461" y="127018"/>
                      <a:pt x="168297" y="126132"/>
                      <a:pt x="168172" y="125096"/>
                    </a:cubicBezTo>
                    <a:cubicBezTo>
                      <a:pt x="163995" y="86156"/>
                      <a:pt x="159795" y="47193"/>
                      <a:pt x="155618" y="8253"/>
                    </a:cubicBezTo>
                    <a:cubicBezTo>
                      <a:pt x="154340" y="7044"/>
                      <a:pt x="153336" y="6085"/>
                      <a:pt x="152080" y="4875"/>
                    </a:cubicBezTo>
                    <a:cubicBezTo>
                      <a:pt x="140805" y="4168"/>
                      <a:pt x="131675" y="3141"/>
                      <a:pt x="125306" y="2296"/>
                    </a:cubicBezTo>
                    <a:cubicBezTo>
                      <a:pt x="116429" y="1145"/>
                      <a:pt x="109903" y="1"/>
                      <a:pt x="104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0"/>
              <p:cNvSpPr/>
              <p:nvPr/>
            </p:nvSpPr>
            <p:spPr>
              <a:xfrm>
                <a:off x="1344125" y="1285100"/>
                <a:ext cx="4207425" cy="3082150"/>
              </a:xfrm>
              <a:custGeom>
                <a:avLst/>
                <a:gdLst/>
                <a:ahLst/>
                <a:cxnLst/>
                <a:rect l="l" t="t" r="r" b="b"/>
                <a:pathLst>
                  <a:path w="168297" h="123286" extrusionOk="0">
                    <a:moveTo>
                      <a:pt x="14261" y="1"/>
                    </a:moveTo>
                    <a:lnTo>
                      <a:pt x="14261" y="1"/>
                    </a:lnTo>
                    <a:cubicBezTo>
                      <a:pt x="13942" y="115"/>
                      <a:pt x="13622" y="321"/>
                      <a:pt x="13417" y="617"/>
                    </a:cubicBezTo>
                    <a:lnTo>
                      <a:pt x="9171" y="6369"/>
                    </a:lnTo>
                    <a:cubicBezTo>
                      <a:pt x="8966" y="6620"/>
                      <a:pt x="8852" y="6940"/>
                      <a:pt x="8829" y="7259"/>
                    </a:cubicBezTo>
                    <a:cubicBezTo>
                      <a:pt x="5907" y="45012"/>
                      <a:pt x="3008" y="82788"/>
                      <a:pt x="87" y="120541"/>
                    </a:cubicBezTo>
                    <a:cubicBezTo>
                      <a:pt x="1" y="121573"/>
                      <a:pt x="826" y="122423"/>
                      <a:pt x="1838" y="122423"/>
                    </a:cubicBezTo>
                    <a:cubicBezTo>
                      <a:pt x="1900" y="122423"/>
                      <a:pt x="1963" y="122420"/>
                      <a:pt x="2027" y="122413"/>
                    </a:cubicBezTo>
                    <a:cubicBezTo>
                      <a:pt x="14855" y="120906"/>
                      <a:pt x="25035" y="119286"/>
                      <a:pt x="32065" y="118030"/>
                    </a:cubicBezTo>
                    <a:cubicBezTo>
                      <a:pt x="38406" y="116907"/>
                      <a:pt x="43269" y="115895"/>
                      <a:pt x="49239" y="115895"/>
                    </a:cubicBezTo>
                    <a:cubicBezTo>
                      <a:pt x="50426" y="115895"/>
                      <a:pt x="51656" y="115935"/>
                      <a:pt x="52950" y="116022"/>
                    </a:cubicBezTo>
                    <a:cubicBezTo>
                      <a:pt x="60277" y="116501"/>
                      <a:pt x="66303" y="118259"/>
                      <a:pt x="70480" y="119811"/>
                    </a:cubicBezTo>
                    <a:cubicBezTo>
                      <a:pt x="70668" y="119876"/>
                      <a:pt x="70864" y="119907"/>
                      <a:pt x="71059" y="119907"/>
                    </a:cubicBezTo>
                    <a:cubicBezTo>
                      <a:pt x="71548" y="119907"/>
                      <a:pt x="72032" y="119707"/>
                      <a:pt x="72374" y="119331"/>
                    </a:cubicBezTo>
                    <a:cubicBezTo>
                      <a:pt x="73924" y="117650"/>
                      <a:pt x="77769" y="114208"/>
                      <a:pt x="83535" y="114208"/>
                    </a:cubicBezTo>
                    <a:cubicBezTo>
                      <a:pt x="83716" y="114208"/>
                      <a:pt x="83899" y="114212"/>
                      <a:pt x="84084" y="114219"/>
                    </a:cubicBezTo>
                    <a:cubicBezTo>
                      <a:pt x="76711" y="111320"/>
                      <a:pt x="67079" y="108398"/>
                      <a:pt x="55552" y="107029"/>
                    </a:cubicBezTo>
                    <a:cubicBezTo>
                      <a:pt x="50852" y="106468"/>
                      <a:pt x="46341" y="106227"/>
                      <a:pt x="42057" y="106227"/>
                    </a:cubicBezTo>
                    <a:cubicBezTo>
                      <a:pt x="27869" y="106227"/>
                      <a:pt x="16165" y="108867"/>
                      <a:pt x="8258" y="111251"/>
                    </a:cubicBezTo>
                    <a:cubicBezTo>
                      <a:pt x="10267" y="74160"/>
                      <a:pt x="12275" y="37069"/>
                      <a:pt x="14261" y="1"/>
                    </a:cubicBezTo>
                    <a:close/>
                    <a:moveTo>
                      <a:pt x="152080" y="1142"/>
                    </a:moveTo>
                    <a:lnTo>
                      <a:pt x="152080" y="1142"/>
                    </a:lnTo>
                    <a:cubicBezTo>
                      <a:pt x="155344" y="39740"/>
                      <a:pt x="158631" y="78360"/>
                      <a:pt x="161895" y="116980"/>
                    </a:cubicBezTo>
                    <a:cubicBezTo>
                      <a:pt x="154979" y="113397"/>
                      <a:pt x="144160" y="108900"/>
                      <a:pt x="130259" y="107325"/>
                    </a:cubicBezTo>
                    <a:cubicBezTo>
                      <a:pt x="126808" y="106939"/>
                      <a:pt x="123474" y="106769"/>
                      <a:pt x="120276" y="106769"/>
                    </a:cubicBezTo>
                    <a:cubicBezTo>
                      <a:pt x="103798" y="106769"/>
                      <a:pt x="90908" y="111294"/>
                      <a:pt x="84084" y="114219"/>
                    </a:cubicBezTo>
                    <a:cubicBezTo>
                      <a:pt x="89882" y="114401"/>
                      <a:pt x="93579" y="117962"/>
                      <a:pt x="95131" y="119788"/>
                    </a:cubicBezTo>
                    <a:cubicBezTo>
                      <a:pt x="95465" y="120197"/>
                      <a:pt x="95949" y="120405"/>
                      <a:pt x="96444" y="120405"/>
                    </a:cubicBezTo>
                    <a:cubicBezTo>
                      <a:pt x="96695" y="120405"/>
                      <a:pt x="96948" y="120352"/>
                      <a:pt x="97186" y="120244"/>
                    </a:cubicBezTo>
                    <a:cubicBezTo>
                      <a:pt x="100404" y="118784"/>
                      <a:pt x="104901" y="117140"/>
                      <a:pt x="110379" y="116227"/>
                    </a:cubicBezTo>
                    <a:cubicBezTo>
                      <a:pt x="113000" y="115788"/>
                      <a:pt x="115413" y="115591"/>
                      <a:pt x="117832" y="115591"/>
                    </a:cubicBezTo>
                    <a:cubicBezTo>
                      <a:pt x="123712" y="115591"/>
                      <a:pt x="129633" y="116753"/>
                      <a:pt x="138705" y="118418"/>
                    </a:cubicBezTo>
                    <a:cubicBezTo>
                      <a:pt x="144731" y="119537"/>
                      <a:pt x="154112" y="121226"/>
                      <a:pt x="166141" y="123257"/>
                    </a:cubicBezTo>
                    <a:cubicBezTo>
                      <a:pt x="166246" y="123276"/>
                      <a:pt x="166349" y="123285"/>
                      <a:pt x="166451" y="123285"/>
                    </a:cubicBezTo>
                    <a:cubicBezTo>
                      <a:pt x="167461" y="123285"/>
                      <a:pt x="168297" y="122399"/>
                      <a:pt x="168172" y="121363"/>
                    </a:cubicBezTo>
                    <a:cubicBezTo>
                      <a:pt x="163995" y="82423"/>
                      <a:pt x="159795" y="43460"/>
                      <a:pt x="155618" y="4520"/>
                    </a:cubicBezTo>
                    <a:cubicBezTo>
                      <a:pt x="154340" y="3311"/>
                      <a:pt x="153336" y="2352"/>
                      <a:pt x="152080" y="114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0"/>
              <p:cNvSpPr/>
              <p:nvPr/>
            </p:nvSpPr>
            <p:spPr>
              <a:xfrm>
                <a:off x="1459825" y="2961050"/>
                <a:ext cx="82775" cy="1249725"/>
              </a:xfrm>
              <a:custGeom>
                <a:avLst/>
                <a:gdLst/>
                <a:ahLst/>
                <a:cxnLst/>
                <a:rect l="l" t="t" r="r" b="b"/>
                <a:pathLst>
                  <a:path w="3311" h="49989" extrusionOk="0">
                    <a:moveTo>
                      <a:pt x="3311" y="1"/>
                    </a:moveTo>
                    <a:lnTo>
                      <a:pt x="3311" y="1"/>
                    </a:lnTo>
                    <a:cubicBezTo>
                      <a:pt x="1987" y="16047"/>
                      <a:pt x="823" y="33896"/>
                      <a:pt x="1" y="49988"/>
                    </a:cubicBezTo>
                    <a:cubicBezTo>
                      <a:pt x="1302" y="33942"/>
                      <a:pt x="2489" y="16070"/>
                      <a:pt x="331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0"/>
              <p:cNvSpPr/>
              <p:nvPr/>
            </p:nvSpPr>
            <p:spPr>
              <a:xfrm>
                <a:off x="5317875" y="3006700"/>
                <a:ext cx="132425" cy="1245725"/>
              </a:xfrm>
              <a:custGeom>
                <a:avLst/>
                <a:gdLst/>
                <a:ahLst/>
                <a:cxnLst/>
                <a:rect l="l" t="t" r="r" b="b"/>
                <a:pathLst>
                  <a:path w="5297" h="49829" extrusionOk="0">
                    <a:moveTo>
                      <a:pt x="1" y="1"/>
                    </a:moveTo>
                    <a:lnTo>
                      <a:pt x="1" y="1"/>
                    </a:lnTo>
                    <a:cubicBezTo>
                      <a:pt x="1439" y="16047"/>
                      <a:pt x="3333" y="33828"/>
                      <a:pt x="5296" y="49828"/>
                    </a:cubicBezTo>
                    <a:cubicBezTo>
                      <a:pt x="3836" y="33782"/>
                      <a:pt x="1941" y="15978"/>
                      <a:pt x="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0"/>
              <p:cNvSpPr/>
              <p:nvPr/>
            </p:nvSpPr>
            <p:spPr>
              <a:xfrm>
                <a:off x="4603450" y="4103025"/>
                <a:ext cx="582650" cy="148825"/>
              </a:xfrm>
              <a:custGeom>
                <a:avLst/>
                <a:gdLst/>
                <a:ahLst/>
                <a:cxnLst/>
                <a:rect l="l" t="t" r="r" b="b"/>
                <a:pathLst>
                  <a:path w="23306" h="5953" extrusionOk="0">
                    <a:moveTo>
                      <a:pt x="5249" y="0"/>
                    </a:moveTo>
                    <a:cubicBezTo>
                      <a:pt x="3491" y="0"/>
                      <a:pt x="1733" y="156"/>
                      <a:pt x="1" y="474"/>
                    </a:cubicBezTo>
                    <a:cubicBezTo>
                      <a:pt x="1341" y="316"/>
                      <a:pt x="2688" y="238"/>
                      <a:pt x="4032" y="238"/>
                    </a:cubicBezTo>
                    <a:cubicBezTo>
                      <a:pt x="10835" y="238"/>
                      <a:pt x="17588" y="2236"/>
                      <a:pt x="23305" y="5953"/>
                    </a:cubicBezTo>
                    <a:cubicBezTo>
                      <a:pt x="22484" y="5336"/>
                      <a:pt x="21639" y="4788"/>
                      <a:pt x="20749" y="4241"/>
                    </a:cubicBezTo>
                    <a:cubicBezTo>
                      <a:pt x="16095" y="1483"/>
                      <a:pt x="10672" y="0"/>
                      <a:pt x="524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0"/>
              <p:cNvSpPr/>
              <p:nvPr/>
            </p:nvSpPr>
            <p:spPr>
              <a:xfrm>
                <a:off x="3430800" y="1319350"/>
                <a:ext cx="1960725" cy="2890275"/>
              </a:xfrm>
              <a:custGeom>
                <a:avLst/>
                <a:gdLst/>
                <a:ahLst/>
                <a:cxnLst/>
                <a:rect l="l" t="t" r="r" b="b"/>
                <a:pathLst>
                  <a:path w="78429" h="115611" extrusionOk="0">
                    <a:moveTo>
                      <a:pt x="4315" y="1"/>
                    </a:moveTo>
                    <a:lnTo>
                      <a:pt x="4315" y="1"/>
                    </a:lnTo>
                    <a:cubicBezTo>
                      <a:pt x="3082" y="868"/>
                      <a:pt x="2055" y="1735"/>
                      <a:pt x="1165" y="2557"/>
                    </a:cubicBezTo>
                    <a:cubicBezTo>
                      <a:pt x="891" y="2831"/>
                      <a:pt x="526" y="2968"/>
                      <a:pt x="138" y="3013"/>
                    </a:cubicBezTo>
                    <a:cubicBezTo>
                      <a:pt x="297" y="39625"/>
                      <a:pt x="457" y="76237"/>
                      <a:pt x="617" y="112849"/>
                    </a:cubicBezTo>
                    <a:cubicBezTo>
                      <a:pt x="7427" y="109924"/>
                      <a:pt x="20196" y="105400"/>
                      <a:pt x="36655" y="105400"/>
                    </a:cubicBezTo>
                    <a:cubicBezTo>
                      <a:pt x="38953" y="105400"/>
                      <a:pt x="41322" y="105489"/>
                      <a:pt x="43757" y="105681"/>
                    </a:cubicBezTo>
                    <a:cubicBezTo>
                      <a:pt x="59415" y="106914"/>
                      <a:pt x="71398" y="111958"/>
                      <a:pt x="78428" y="115610"/>
                    </a:cubicBezTo>
                    <a:cubicBezTo>
                      <a:pt x="78109" y="111707"/>
                      <a:pt x="77766" y="107804"/>
                      <a:pt x="77447" y="103901"/>
                    </a:cubicBezTo>
                    <a:cubicBezTo>
                      <a:pt x="68454" y="102897"/>
                      <a:pt x="46290" y="99085"/>
                      <a:pt x="27825" y="81258"/>
                    </a:cubicBezTo>
                    <a:cubicBezTo>
                      <a:pt x="1" y="54416"/>
                      <a:pt x="1895" y="16366"/>
                      <a:pt x="4315" y="1"/>
                    </a:cubicBezTo>
                    <a:close/>
                  </a:path>
                </a:pathLst>
              </a:custGeom>
              <a:solidFill>
                <a:srgbClr val="802751">
                  <a:alpha val="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0"/>
              <p:cNvSpPr/>
              <p:nvPr/>
            </p:nvSpPr>
            <p:spPr>
              <a:xfrm>
                <a:off x="1543150" y="1390675"/>
                <a:ext cx="69650" cy="1003775"/>
              </a:xfrm>
              <a:custGeom>
                <a:avLst/>
                <a:gdLst/>
                <a:ahLst/>
                <a:cxnLst/>
                <a:rect l="l" t="t" r="r" b="b"/>
                <a:pathLst>
                  <a:path w="2786" h="40151" extrusionOk="0">
                    <a:moveTo>
                      <a:pt x="2785" y="1"/>
                    </a:moveTo>
                    <a:lnTo>
                      <a:pt x="2511" y="366"/>
                    </a:lnTo>
                    <a:cubicBezTo>
                      <a:pt x="1530" y="13559"/>
                      <a:pt x="640" y="27391"/>
                      <a:pt x="0" y="40150"/>
                    </a:cubicBezTo>
                    <a:cubicBezTo>
                      <a:pt x="1050" y="27300"/>
                      <a:pt x="2009" y="13308"/>
                      <a:pt x="278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0"/>
              <p:cNvSpPr/>
              <p:nvPr/>
            </p:nvSpPr>
            <p:spPr>
              <a:xfrm>
                <a:off x="1613325" y="1313075"/>
                <a:ext cx="56525" cy="782350"/>
              </a:xfrm>
              <a:custGeom>
                <a:avLst/>
                <a:gdLst/>
                <a:ahLst/>
                <a:cxnLst/>
                <a:rect l="l" t="t" r="r" b="b"/>
                <a:pathLst>
                  <a:path w="2261" h="31294" extrusionOk="0">
                    <a:moveTo>
                      <a:pt x="2261" y="0"/>
                    </a:moveTo>
                    <a:lnTo>
                      <a:pt x="1873" y="548"/>
                    </a:lnTo>
                    <a:cubicBezTo>
                      <a:pt x="1142" y="10911"/>
                      <a:pt x="503" y="21433"/>
                      <a:pt x="1" y="31294"/>
                    </a:cubicBezTo>
                    <a:cubicBezTo>
                      <a:pt x="823" y="21274"/>
                      <a:pt x="1599" y="10569"/>
                      <a:pt x="226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0"/>
              <p:cNvSpPr/>
              <p:nvPr/>
            </p:nvSpPr>
            <p:spPr>
              <a:xfrm>
                <a:off x="5180350" y="1346750"/>
                <a:ext cx="100475" cy="908450"/>
              </a:xfrm>
              <a:custGeom>
                <a:avLst/>
                <a:gdLst/>
                <a:ahLst/>
                <a:cxnLst/>
                <a:rect l="l" t="t" r="r" b="b"/>
                <a:pathLst>
                  <a:path w="4019" h="36338" extrusionOk="0">
                    <a:moveTo>
                      <a:pt x="1" y="0"/>
                    </a:moveTo>
                    <a:cubicBezTo>
                      <a:pt x="1211" y="12143"/>
                      <a:pt x="2603" y="24720"/>
                      <a:pt x="4018" y="36338"/>
                    </a:cubicBezTo>
                    <a:cubicBezTo>
                      <a:pt x="2968" y="24788"/>
                      <a:pt x="1713" y="12349"/>
                      <a:pt x="343" y="320"/>
                    </a:cubicBezTo>
                    <a:cubicBezTo>
                      <a:pt x="229" y="206"/>
                      <a:pt x="115" y="91"/>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0"/>
              <p:cNvSpPr/>
              <p:nvPr/>
            </p:nvSpPr>
            <p:spPr>
              <a:xfrm>
                <a:off x="1374250" y="4066375"/>
                <a:ext cx="176350" cy="278500"/>
              </a:xfrm>
              <a:custGeom>
                <a:avLst/>
                <a:gdLst/>
                <a:ahLst/>
                <a:cxnLst/>
                <a:rect l="l" t="t" r="r" b="b"/>
                <a:pathLst>
                  <a:path w="7054" h="11140" extrusionOk="0">
                    <a:moveTo>
                      <a:pt x="7053" y="0"/>
                    </a:moveTo>
                    <a:cubicBezTo>
                      <a:pt x="4588" y="3584"/>
                      <a:pt x="2237" y="7282"/>
                      <a:pt x="0" y="11048"/>
                    </a:cubicBezTo>
                    <a:cubicBezTo>
                      <a:pt x="91" y="11093"/>
                      <a:pt x="206" y="11116"/>
                      <a:pt x="297" y="11139"/>
                    </a:cubicBezTo>
                    <a:cubicBezTo>
                      <a:pt x="2671" y="7487"/>
                      <a:pt x="4930" y="3766"/>
                      <a:pt x="705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0"/>
              <p:cNvSpPr/>
              <p:nvPr/>
            </p:nvSpPr>
            <p:spPr>
              <a:xfrm>
                <a:off x="5391500" y="4209600"/>
                <a:ext cx="132975" cy="156375"/>
              </a:xfrm>
              <a:custGeom>
                <a:avLst/>
                <a:gdLst/>
                <a:ahLst/>
                <a:cxnLst/>
                <a:rect l="l" t="t" r="r" b="b"/>
                <a:pathLst>
                  <a:path w="5319" h="6255" extrusionOk="0">
                    <a:moveTo>
                      <a:pt x="0" y="0"/>
                    </a:moveTo>
                    <a:cubicBezTo>
                      <a:pt x="1575" y="2146"/>
                      <a:pt x="3242" y="4223"/>
                      <a:pt x="4999" y="6255"/>
                    </a:cubicBezTo>
                    <a:cubicBezTo>
                      <a:pt x="5113" y="6209"/>
                      <a:pt x="5227" y="6186"/>
                      <a:pt x="5319" y="6118"/>
                    </a:cubicBezTo>
                    <a:cubicBezTo>
                      <a:pt x="3630" y="3995"/>
                      <a:pt x="1872" y="1941"/>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0"/>
              <p:cNvSpPr/>
              <p:nvPr/>
            </p:nvSpPr>
            <p:spPr>
              <a:xfrm>
                <a:off x="2492100" y="4013300"/>
                <a:ext cx="761825" cy="176925"/>
              </a:xfrm>
              <a:custGeom>
                <a:avLst/>
                <a:gdLst/>
                <a:ahLst/>
                <a:cxnLst/>
                <a:rect l="l" t="t" r="r" b="b"/>
                <a:pathLst>
                  <a:path w="30473" h="7077" extrusionOk="0">
                    <a:moveTo>
                      <a:pt x="1" y="1"/>
                    </a:moveTo>
                    <a:lnTo>
                      <a:pt x="1" y="1"/>
                    </a:lnTo>
                    <a:cubicBezTo>
                      <a:pt x="10409" y="731"/>
                      <a:pt x="20681" y="3128"/>
                      <a:pt x="30336" y="7076"/>
                    </a:cubicBezTo>
                    <a:cubicBezTo>
                      <a:pt x="30381" y="7054"/>
                      <a:pt x="30427" y="7031"/>
                      <a:pt x="30473" y="7008"/>
                    </a:cubicBezTo>
                    <a:cubicBezTo>
                      <a:pt x="29971" y="6780"/>
                      <a:pt x="29468" y="6551"/>
                      <a:pt x="28966" y="6346"/>
                    </a:cubicBezTo>
                    <a:cubicBezTo>
                      <a:pt x="19836" y="2443"/>
                      <a:pt x="9930" y="229"/>
                      <a:pt x="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0"/>
              <p:cNvSpPr/>
              <p:nvPr/>
            </p:nvSpPr>
            <p:spPr>
              <a:xfrm>
                <a:off x="2533775" y="4111450"/>
                <a:ext cx="649400" cy="132975"/>
              </a:xfrm>
              <a:custGeom>
                <a:avLst/>
                <a:gdLst/>
                <a:ahLst/>
                <a:cxnLst/>
                <a:rect l="l" t="t" r="r" b="b"/>
                <a:pathLst>
                  <a:path w="25976" h="5319" extrusionOk="0">
                    <a:moveTo>
                      <a:pt x="0" y="1"/>
                    </a:moveTo>
                    <a:cubicBezTo>
                      <a:pt x="8788" y="594"/>
                      <a:pt x="17462" y="2397"/>
                      <a:pt x="25747" y="5319"/>
                    </a:cubicBezTo>
                    <a:cubicBezTo>
                      <a:pt x="25816" y="5250"/>
                      <a:pt x="25884" y="5182"/>
                      <a:pt x="25975" y="5113"/>
                    </a:cubicBezTo>
                    <a:cubicBezTo>
                      <a:pt x="17690" y="1963"/>
                      <a:pt x="8856" y="206"/>
                      <a:pt x="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0"/>
              <p:cNvSpPr/>
              <p:nvPr/>
            </p:nvSpPr>
            <p:spPr>
              <a:xfrm>
                <a:off x="3708700" y="4121150"/>
                <a:ext cx="599200" cy="149525"/>
              </a:xfrm>
              <a:custGeom>
                <a:avLst/>
                <a:gdLst/>
                <a:ahLst/>
                <a:cxnLst/>
                <a:rect l="l" t="t" r="r" b="b"/>
                <a:pathLst>
                  <a:path w="23968" h="5981" extrusionOk="0">
                    <a:moveTo>
                      <a:pt x="23967" y="1"/>
                    </a:moveTo>
                    <a:lnTo>
                      <a:pt x="23967" y="1"/>
                    </a:lnTo>
                    <a:cubicBezTo>
                      <a:pt x="22552" y="92"/>
                      <a:pt x="21137" y="252"/>
                      <a:pt x="19744" y="434"/>
                    </a:cubicBezTo>
                    <a:cubicBezTo>
                      <a:pt x="12965" y="1347"/>
                      <a:pt x="6323" y="3128"/>
                      <a:pt x="1" y="5753"/>
                    </a:cubicBezTo>
                    <a:cubicBezTo>
                      <a:pt x="92" y="5821"/>
                      <a:pt x="160" y="5912"/>
                      <a:pt x="229" y="5981"/>
                    </a:cubicBezTo>
                    <a:cubicBezTo>
                      <a:pt x="7852" y="3013"/>
                      <a:pt x="15841" y="982"/>
                      <a:pt x="2396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0"/>
              <p:cNvSpPr/>
              <p:nvPr/>
            </p:nvSpPr>
            <p:spPr>
              <a:xfrm>
                <a:off x="3639075" y="4091475"/>
                <a:ext cx="352675" cy="119850"/>
              </a:xfrm>
              <a:custGeom>
                <a:avLst/>
                <a:gdLst/>
                <a:ahLst/>
                <a:cxnLst/>
                <a:rect l="l" t="t" r="r" b="b"/>
                <a:pathLst>
                  <a:path w="14107" h="4794" extrusionOk="0">
                    <a:moveTo>
                      <a:pt x="14107" y="1"/>
                    </a:moveTo>
                    <a:lnTo>
                      <a:pt x="14107" y="1"/>
                    </a:lnTo>
                    <a:cubicBezTo>
                      <a:pt x="12715" y="297"/>
                      <a:pt x="11345" y="640"/>
                      <a:pt x="9975" y="1028"/>
                    </a:cubicBezTo>
                    <a:cubicBezTo>
                      <a:pt x="6575" y="1964"/>
                      <a:pt x="3242" y="3151"/>
                      <a:pt x="1" y="4543"/>
                    </a:cubicBezTo>
                    <a:cubicBezTo>
                      <a:pt x="138" y="4611"/>
                      <a:pt x="252" y="4703"/>
                      <a:pt x="366" y="4794"/>
                    </a:cubicBezTo>
                    <a:cubicBezTo>
                      <a:pt x="4817" y="2854"/>
                      <a:pt x="9405" y="1256"/>
                      <a:pt x="1410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40"/>
            <p:cNvGrpSpPr/>
            <p:nvPr/>
          </p:nvGrpSpPr>
          <p:grpSpPr>
            <a:xfrm>
              <a:off x="7220544" y="1708928"/>
              <a:ext cx="1427232" cy="1995478"/>
              <a:chOff x="7155675" y="1787550"/>
              <a:chExt cx="1275225" cy="1782950"/>
            </a:xfrm>
          </p:grpSpPr>
          <p:sp>
            <p:nvSpPr>
              <p:cNvPr id="2612" name="Google Shape;2612;p40"/>
              <p:cNvSpPr/>
              <p:nvPr/>
            </p:nvSpPr>
            <p:spPr>
              <a:xfrm>
                <a:off x="7403325" y="2894575"/>
                <a:ext cx="182650" cy="116775"/>
              </a:xfrm>
              <a:custGeom>
                <a:avLst/>
                <a:gdLst/>
                <a:ahLst/>
                <a:cxnLst/>
                <a:rect l="l" t="t" r="r" b="b"/>
                <a:pathLst>
                  <a:path w="7306" h="4671" extrusionOk="0">
                    <a:moveTo>
                      <a:pt x="1" y="0"/>
                    </a:moveTo>
                    <a:lnTo>
                      <a:pt x="663" y="4519"/>
                    </a:lnTo>
                    <a:cubicBezTo>
                      <a:pt x="1130" y="4609"/>
                      <a:pt x="1681" y="4671"/>
                      <a:pt x="2284" y="4671"/>
                    </a:cubicBezTo>
                    <a:cubicBezTo>
                      <a:pt x="2447" y="4671"/>
                      <a:pt x="2615" y="4666"/>
                      <a:pt x="2786" y="4656"/>
                    </a:cubicBezTo>
                    <a:cubicBezTo>
                      <a:pt x="4726" y="4565"/>
                      <a:pt x="6255" y="3903"/>
                      <a:pt x="7145" y="3401"/>
                    </a:cubicBezTo>
                    <a:cubicBezTo>
                      <a:pt x="7191" y="2557"/>
                      <a:pt x="7237" y="1712"/>
                      <a:pt x="7305" y="867"/>
                    </a:cubicBezTo>
                    <a:lnTo>
                      <a:pt x="1" y="0"/>
                    </a:ln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0"/>
              <p:cNvSpPr/>
              <p:nvPr/>
            </p:nvSpPr>
            <p:spPr>
              <a:xfrm>
                <a:off x="7403325" y="2894575"/>
                <a:ext cx="182650" cy="95300"/>
              </a:xfrm>
              <a:custGeom>
                <a:avLst/>
                <a:gdLst/>
                <a:ahLst/>
                <a:cxnLst/>
                <a:rect l="l" t="t" r="r" b="b"/>
                <a:pathLst>
                  <a:path w="7306" h="3812" extrusionOk="0">
                    <a:moveTo>
                      <a:pt x="1" y="0"/>
                    </a:moveTo>
                    <a:lnTo>
                      <a:pt x="366" y="2511"/>
                    </a:lnTo>
                    <a:cubicBezTo>
                      <a:pt x="1462" y="2922"/>
                      <a:pt x="2717" y="3287"/>
                      <a:pt x="4155" y="3538"/>
                    </a:cubicBezTo>
                    <a:cubicBezTo>
                      <a:pt x="4908" y="3675"/>
                      <a:pt x="5616" y="3766"/>
                      <a:pt x="6301" y="3812"/>
                    </a:cubicBezTo>
                    <a:cubicBezTo>
                      <a:pt x="6620" y="3675"/>
                      <a:pt x="6894" y="3538"/>
                      <a:pt x="7145" y="3401"/>
                    </a:cubicBezTo>
                    <a:cubicBezTo>
                      <a:pt x="7191" y="2557"/>
                      <a:pt x="7237" y="1712"/>
                      <a:pt x="7305" y="867"/>
                    </a:cubicBezTo>
                    <a:cubicBezTo>
                      <a:pt x="4863" y="571"/>
                      <a:pt x="2443" y="297"/>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0"/>
              <p:cNvSpPr/>
              <p:nvPr/>
            </p:nvSpPr>
            <p:spPr>
              <a:xfrm>
                <a:off x="7431875" y="2933375"/>
                <a:ext cx="413725" cy="637125"/>
              </a:xfrm>
              <a:custGeom>
                <a:avLst/>
                <a:gdLst/>
                <a:ahLst/>
                <a:cxnLst/>
                <a:rect l="l" t="t" r="r" b="b"/>
                <a:pathLst>
                  <a:path w="16549" h="25485" extrusionOk="0">
                    <a:moveTo>
                      <a:pt x="12052" y="0"/>
                    </a:moveTo>
                    <a:cubicBezTo>
                      <a:pt x="10249" y="114"/>
                      <a:pt x="8012" y="571"/>
                      <a:pt x="7259" y="2077"/>
                    </a:cubicBezTo>
                    <a:cubicBezTo>
                      <a:pt x="6505" y="3561"/>
                      <a:pt x="7852" y="4634"/>
                      <a:pt x="7943" y="7487"/>
                    </a:cubicBezTo>
                    <a:cubicBezTo>
                      <a:pt x="8035" y="10409"/>
                      <a:pt x="6779" y="13809"/>
                      <a:pt x="4360" y="15681"/>
                    </a:cubicBezTo>
                    <a:cubicBezTo>
                      <a:pt x="2899" y="16822"/>
                      <a:pt x="2146" y="16480"/>
                      <a:pt x="1438" y="17530"/>
                    </a:cubicBezTo>
                    <a:cubicBezTo>
                      <a:pt x="0" y="19653"/>
                      <a:pt x="936" y="24035"/>
                      <a:pt x="3470" y="25199"/>
                    </a:cubicBezTo>
                    <a:cubicBezTo>
                      <a:pt x="3909" y="25398"/>
                      <a:pt x="4362" y="25485"/>
                      <a:pt x="4819" y="25485"/>
                    </a:cubicBezTo>
                    <a:cubicBezTo>
                      <a:pt x="7048" y="25485"/>
                      <a:pt x="9396" y="23421"/>
                      <a:pt x="10911" y="22095"/>
                    </a:cubicBezTo>
                    <a:cubicBezTo>
                      <a:pt x="12120" y="21022"/>
                      <a:pt x="15773" y="17484"/>
                      <a:pt x="16252" y="11755"/>
                    </a:cubicBezTo>
                    <a:cubicBezTo>
                      <a:pt x="16549" y="7989"/>
                      <a:pt x="15339" y="5067"/>
                      <a:pt x="14700" y="3789"/>
                    </a:cubicBezTo>
                    <a:cubicBezTo>
                      <a:pt x="13855" y="2054"/>
                      <a:pt x="12805" y="799"/>
                      <a:pt x="120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0"/>
              <p:cNvSpPr/>
              <p:nvPr/>
            </p:nvSpPr>
            <p:spPr>
              <a:xfrm>
                <a:off x="7460400" y="3379925"/>
                <a:ext cx="59375" cy="169250"/>
              </a:xfrm>
              <a:custGeom>
                <a:avLst/>
                <a:gdLst/>
                <a:ahLst/>
                <a:cxnLst/>
                <a:rect l="l" t="t" r="r" b="b"/>
                <a:pathLst>
                  <a:path w="2375" h="6770" extrusionOk="0">
                    <a:moveTo>
                      <a:pt x="469" y="0"/>
                    </a:moveTo>
                    <a:cubicBezTo>
                      <a:pt x="449" y="0"/>
                      <a:pt x="429" y="4"/>
                      <a:pt x="411" y="10"/>
                    </a:cubicBezTo>
                    <a:cubicBezTo>
                      <a:pt x="1" y="170"/>
                      <a:pt x="297" y="1836"/>
                      <a:pt x="503" y="2978"/>
                    </a:cubicBezTo>
                    <a:cubicBezTo>
                      <a:pt x="731" y="4347"/>
                      <a:pt x="1165" y="6767"/>
                      <a:pt x="1849" y="6767"/>
                    </a:cubicBezTo>
                    <a:cubicBezTo>
                      <a:pt x="1862" y="6769"/>
                      <a:pt x="1876" y="6770"/>
                      <a:pt x="1889" y="6770"/>
                    </a:cubicBezTo>
                    <a:cubicBezTo>
                      <a:pt x="2017" y="6770"/>
                      <a:pt x="2168" y="6668"/>
                      <a:pt x="2374" y="6379"/>
                    </a:cubicBezTo>
                    <a:cubicBezTo>
                      <a:pt x="2306" y="5443"/>
                      <a:pt x="2169" y="4370"/>
                      <a:pt x="1918" y="3183"/>
                    </a:cubicBezTo>
                    <a:cubicBezTo>
                      <a:pt x="1690" y="2179"/>
                      <a:pt x="1416" y="1289"/>
                      <a:pt x="1142" y="535"/>
                    </a:cubicBezTo>
                    <a:cubicBezTo>
                      <a:pt x="915" y="268"/>
                      <a:pt x="652" y="0"/>
                      <a:pt x="469" y="0"/>
                    </a:cubicBezTo>
                    <a:close/>
                  </a:path>
                </a:pathLst>
              </a:custGeom>
              <a:solidFill>
                <a:srgbClr val="4C4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0"/>
              <p:cNvSpPr/>
              <p:nvPr/>
            </p:nvSpPr>
            <p:spPr>
              <a:xfrm>
                <a:off x="7234425" y="3328825"/>
                <a:ext cx="297325" cy="212975"/>
              </a:xfrm>
              <a:custGeom>
                <a:avLst/>
                <a:gdLst/>
                <a:ahLst/>
                <a:cxnLst/>
                <a:rect l="l" t="t" r="r" b="b"/>
                <a:pathLst>
                  <a:path w="11893" h="8519" extrusionOk="0">
                    <a:moveTo>
                      <a:pt x="5182" y="0"/>
                    </a:moveTo>
                    <a:cubicBezTo>
                      <a:pt x="5114" y="0"/>
                      <a:pt x="5068" y="0"/>
                      <a:pt x="5022" y="23"/>
                    </a:cubicBezTo>
                    <a:cubicBezTo>
                      <a:pt x="4589" y="320"/>
                      <a:pt x="5205" y="2009"/>
                      <a:pt x="5365" y="2465"/>
                    </a:cubicBezTo>
                    <a:cubicBezTo>
                      <a:pt x="4292" y="1780"/>
                      <a:pt x="3356" y="1438"/>
                      <a:pt x="2694" y="1255"/>
                    </a:cubicBezTo>
                    <a:cubicBezTo>
                      <a:pt x="2181" y="1099"/>
                      <a:pt x="1677" y="951"/>
                      <a:pt x="1298" y="951"/>
                    </a:cubicBezTo>
                    <a:cubicBezTo>
                      <a:pt x="1070" y="951"/>
                      <a:pt x="888" y="1004"/>
                      <a:pt x="777" y="1141"/>
                    </a:cubicBezTo>
                    <a:cubicBezTo>
                      <a:pt x="434" y="1552"/>
                      <a:pt x="982" y="2511"/>
                      <a:pt x="1051" y="2648"/>
                    </a:cubicBezTo>
                    <a:cubicBezTo>
                      <a:pt x="908" y="2600"/>
                      <a:pt x="765" y="2577"/>
                      <a:pt x="636" y="2577"/>
                    </a:cubicBezTo>
                    <a:cubicBezTo>
                      <a:pt x="455" y="2577"/>
                      <a:pt x="299" y="2623"/>
                      <a:pt x="206" y="2716"/>
                    </a:cubicBezTo>
                    <a:cubicBezTo>
                      <a:pt x="1" y="2967"/>
                      <a:pt x="115" y="3606"/>
                      <a:pt x="708" y="4063"/>
                    </a:cubicBezTo>
                    <a:cubicBezTo>
                      <a:pt x="343" y="4086"/>
                      <a:pt x="229" y="4246"/>
                      <a:pt x="206" y="4268"/>
                    </a:cubicBezTo>
                    <a:cubicBezTo>
                      <a:pt x="24" y="4520"/>
                      <a:pt x="229" y="5067"/>
                      <a:pt x="800" y="5524"/>
                    </a:cubicBezTo>
                    <a:cubicBezTo>
                      <a:pt x="737" y="5518"/>
                      <a:pt x="668" y="5513"/>
                      <a:pt x="598" y="5513"/>
                    </a:cubicBezTo>
                    <a:cubicBezTo>
                      <a:pt x="415" y="5513"/>
                      <a:pt x="233" y="5545"/>
                      <a:pt x="183" y="5661"/>
                    </a:cubicBezTo>
                    <a:cubicBezTo>
                      <a:pt x="24" y="5957"/>
                      <a:pt x="868" y="6665"/>
                      <a:pt x="1051" y="6825"/>
                    </a:cubicBezTo>
                    <a:cubicBezTo>
                      <a:pt x="1165" y="6916"/>
                      <a:pt x="1987" y="7601"/>
                      <a:pt x="3014" y="7943"/>
                    </a:cubicBezTo>
                    <a:cubicBezTo>
                      <a:pt x="4025" y="8280"/>
                      <a:pt x="5958" y="8518"/>
                      <a:pt x="8500" y="8518"/>
                    </a:cubicBezTo>
                    <a:cubicBezTo>
                      <a:pt x="9399" y="8518"/>
                      <a:pt x="10375" y="8488"/>
                      <a:pt x="11413" y="8423"/>
                    </a:cubicBezTo>
                    <a:cubicBezTo>
                      <a:pt x="11596" y="7920"/>
                      <a:pt x="11893" y="6916"/>
                      <a:pt x="11710" y="5661"/>
                    </a:cubicBezTo>
                    <a:cubicBezTo>
                      <a:pt x="11459" y="3995"/>
                      <a:pt x="10523" y="2945"/>
                      <a:pt x="10181" y="2579"/>
                    </a:cubicBezTo>
                    <a:cubicBezTo>
                      <a:pt x="9496" y="2693"/>
                      <a:pt x="8834" y="2808"/>
                      <a:pt x="8149" y="2922"/>
                    </a:cubicBezTo>
                    <a:cubicBezTo>
                      <a:pt x="7875" y="2351"/>
                      <a:pt x="7396" y="1552"/>
                      <a:pt x="6574" y="845"/>
                    </a:cubicBezTo>
                    <a:cubicBezTo>
                      <a:pt x="6278" y="594"/>
                      <a:pt x="5593" y="0"/>
                      <a:pt x="5182" y="0"/>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0"/>
              <p:cNvSpPr/>
              <p:nvPr/>
            </p:nvSpPr>
            <p:spPr>
              <a:xfrm>
                <a:off x="7258400" y="3392150"/>
                <a:ext cx="69075" cy="25900"/>
              </a:xfrm>
              <a:custGeom>
                <a:avLst/>
                <a:gdLst/>
                <a:ahLst/>
                <a:cxnLst/>
                <a:rect l="l" t="t" r="r" b="b"/>
                <a:pathLst>
                  <a:path w="2763" h="1036" extrusionOk="0">
                    <a:moveTo>
                      <a:pt x="0" y="1"/>
                    </a:moveTo>
                    <a:lnTo>
                      <a:pt x="0" y="1"/>
                    </a:lnTo>
                    <a:cubicBezTo>
                      <a:pt x="654" y="655"/>
                      <a:pt x="1601" y="1036"/>
                      <a:pt x="2533" y="1036"/>
                    </a:cubicBezTo>
                    <a:cubicBezTo>
                      <a:pt x="2610" y="1036"/>
                      <a:pt x="2686" y="1033"/>
                      <a:pt x="2762" y="1028"/>
                    </a:cubicBezTo>
                    <a:cubicBezTo>
                      <a:pt x="1781" y="822"/>
                      <a:pt x="868" y="480"/>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0"/>
              <p:cNvSpPr/>
              <p:nvPr/>
            </p:nvSpPr>
            <p:spPr>
              <a:xfrm>
                <a:off x="7875250" y="1787550"/>
                <a:ext cx="555650" cy="494050"/>
              </a:xfrm>
              <a:custGeom>
                <a:avLst/>
                <a:gdLst/>
                <a:ahLst/>
                <a:cxnLst/>
                <a:rect l="l" t="t" r="r" b="b"/>
                <a:pathLst>
                  <a:path w="22226" h="19762" extrusionOk="0">
                    <a:moveTo>
                      <a:pt x="12029" y="0"/>
                    </a:moveTo>
                    <a:cubicBezTo>
                      <a:pt x="11002" y="0"/>
                      <a:pt x="9838" y="936"/>
                      <a:pt x="9770" y="2397"/>
                    </a:cubicBezTo>
                    <a:cubicBezTo>
                      <a:pt x="9633" y="1255"/>
                      <a:pt x="8765" y="342"/>
                      <a:pt x="7715" y="183"/>
                    </a:cubicBezTo>
                    <a:cubicBezTo>
                      <a:pt x="7589" y="162"/>
                      <a:pt x="7462" y="151"/>
                      <a:pt x="7336" y="151"/>
                    </a:cubicBezTo>
                    <a:cubicBezTo>
                      <a:pt x="6238" y="151"/>
                      <a:pt x="5213" y="931"/>
                      <a:pt x="4885" y="2077"/>
                    </a:cubicBezTo>
                    <a:cubicBezTo>
                      <a:pt x="4799" y="1969"/>
                      <a:pt x="3939" y="925"/>
                      <a:pt x="2766" y="925"/>
                    </a:cubicBezTo>
                    <a:cubicBezTo>
                      <a:pt x="2698" y="925"/>
                      <a:pt x="2628" y="928"/>
                      <a:pt x="2557" y="936"/>
                    </a:cubicBezTo>
                    <a:cubicBezTo>
                      <a:pt x="1210" y="1073"/>
                      <a:pt x="1" y="2579"/>
                      <a:pt x="160" y="4519"/>
                    </a:cubicBezTo>
                    <a:cubicBezTo>
                      <a:pt x="4337" y="9313"/>
                      <a:pt x="8514" y="14106"/>
                      <a:pt x="12669" y="18899"/>
                    </a:cubicBezTo>
                    <a:cubicBezTo>
                      <a:pt x="13229" y="19494"/>
                      <a:pt x="13944" y="19761"/>
                      <a:pt x="14606" y="19761"/>
                    </a:cubicBezTo>
                    <a:cubicBezTo>
                      <a:pt x="15240" y="19761"/>
                      <a:pt x="15827" y="19517"/>
                      <a:pt x="16184" y="19082"/>
                    </a:cubicBezTo>
                    <a:cubicBezTo>
                      <a:pt x="16709" y="18443"/>
                      <a:pt x="16731" y="17370"/>
                      <a:pt x="16184" y="16503"/>
                    </a:cubicBezTo>
                    <a:lnTo>
                      <a:pt x="16184" y="16503"/>
                    </a:lnTo>
                    <a:cubicBezTo>
                      <a:pt x="16459" y="16561"/>
                      <a:pt x="16731" y="16588"/>
                      <a:pt x="16995" y="16588"/>
                    </a:cubicBezTo>
                    <a:cubicBezTo>
                      <a:pt x="18700" y="16588"/>
                      <a:pt x="20098" y="15450"/>
                      <a:pt x="20315" y="14106"/>
                    </a:cubicBezTo>
                    <a:cubicBezTo>
                      <a:pt x="20498" y="12988"/>
                      <a:pt x="19859" y="11778"/>
                      <a:pt x="18740" y="11070"/>
                    </a:cubicBezTo>
                    <a:lnTo>
                      <a:pt x="18740" y="11070"/>
                    </a:lnTo>
                    <a:cubicBezTo>
                      <a:pt x="18839" y="11078"/>
                      <a:pt x="18936" y="11082"/>
                      <a:pt x="19031" y="11082"/>
                    </a:cubicBezTo>
                    <a:cubicBezTo>
                      <a:pt x="20948" y="11082"/>
                      <a:pt x="22226" y="9598"/>
                      <a:pt x="22095" y="8445"/>
                    </a:cubicBezTo>
                    <a:cubicBezTo>
                      <a:pt x="22004" y="7464"/>
                      <a:pt x="20909" y="6505"/>
                      <a:pt x="19425" y="6368"/>
                    </a:cubicBezTo>
                    <a:cubicBezTo>
                      <a:pt x="21068" y="4497"/>
                      <a:pt x="20589" y="1849"/>
                      <a:pt x="19128" y="845"/>
                    </a:cubicBezTo>
                    <a:cubicBezTo>
                      <a:pt x="18678" y="542"/>
                      <a:pt x="18111" y="389"/>
                      <a:pt x="17509" y="389"/>
                    </a:cubicBezTo>
                    <a:cubicBezTo>
                      <a:pt x="16159" y="389"/>
                      <a:pt x="14636" y="1160"/>
                      <a:pt x="13878" y="2739"/>
                    </a:cubicBezTo>
                    <a:cubicBezTo>
                      <a:pt x="14129" y="1415"/>
                      <a:pt x="13308" y="251"/>
                      <a:pt x="12372" y="23"/>
                    </a:cubicBezTo>
                    <a:cubicBezTo>
                      <a:pt x="12258" y="0"/>
                      <a:pt x="12144" y="0"/>
                      <a:pt x="120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0"/>
              <p:cNvSpPr/>
              <p:nvPr/>
            </p:nvSpPr>
            <p:spPr>
              <a:xfrm>
                <a:off x="7155675" y="2072275"/>
                <a:ext cx="978100" cy="911375"/>
              </a:xfrm>
              <a:custGeom>
                <a:avLst/>
                <a:gdLst/>
                <a:ahLst/>
                <a:cxnLst/>
                <a:rect l="l" t="t" r="r" b="b"/>
                <a:pathLst>
                  <a:path w="39124" h="36455" extrusionOk="0">
                    <a:moveTo>
                      <a:pt x="19836" y="1"/>
                    </a:moveTo>
                    <a:cubicBezTo>
                      <a:pt x="17736" y="1"/>
                      <a:pt x="16070" y="366"/>
                      <a:pt x="15248" y="572"/>
                    </a:cubicBezTo>
                    <a:cubicBezTo>
                      <a:pt x="13719" y="914"/>
                      <a:pt x="11710" y="1416"/>
                      <a:pt x="9747" y="3059"/>
                    </a:cubicBezTo>
                    <a:cubicBezTo>
                      <a:pt x="7442" y="5000"/>
                      <a:pt x="6460" y="7488"/>
                      <a:pt x="6278" y="7990"/>
                    </a:cubicBezTo>
                    <a:cubicBezTo>
                      <a:pt x="5296" y="10592"/>
                      <a:pt x="5890" y="11870"/>
                      <a:pt x="4452" y="14198"/>
                    </a:cubicBezTo>
                    <a:cubicBezTo>
                      <a:pt x="3790" y="15248"/>
                      <a:pt x="3607" y="15088"/>
                      <a:pt x="2740" y="16412"/>
                    </a:cubicBezTo>
                    <a:cubicBezTo>
                      <a:pt x="2512" y="16755"/>
                      <a:pt x="2078" y="17417"/>
                      <a:pt x="1644" y="18261"/>
                    </a:cubicBezTo>
                    <a:cubicBezTo>
                      <a:pt x="1211" y="19128"/>
                      <a:pt x="777" y="20156"/>
                      <a:pt x="594" y="21251"/>
                    </a:cubicBezTo>
                    <a:cubicBezTo>
                      <a:pt x="1" y="24607"/>
                      <a:pt x="1781" y="27482"/>
                      <a:pt x="2397" y="28487"/>
                    </a:cubicBezTo>
                    <a:cubicBezTo>
                      <a:pt x="4794" y="32344"/>
                      <a:pt x="8583" y="33805"/>
                      <a:pt x="11345" y="34878"/>
                    </a:cubicBezTo>
                    <a:cubicBezTo>
                      <a:pt x="14495" y="36088"/>
                      <a:pt x="17371" y="36339"/>
                      <a:pt x="18078" y="36384"/>
                    </a:cubicBezTo>
                    <a:cubicBezTo>
                      <a:pt x="18261" y="36407"/>
                      <a:pt x="18900" y="36453"/>
                      <a:pt x="19653" y="36453"/>
                    </a:cubicBezTo>
                    <a:cubicBezTo>
                      <a:pt x="19695" y="36453"/>
                      <a:pt x="19796" y="36454"/>
                      <a:pt x="19945" y="36454"/>
                    </a:cubicBezTo>
                    <a:cubicBezTo>
                      <a:pt x="21099" y="36454"/>
                      <a:pt x="25196" y="36365"/>
                      <a:pt x="28327" y="34809"/>
                    </a:cubicBezTo>
                    <a:cubicBezTo>
                      <a:pt x="33919" y="32002"/>
                      <a:pt x="36065" y="26387"/>
                      <a:pt x="36681" y="24401"/>
                    </a:cubicBezTo>
                    <a:cubicBezTo>
                      <a:pt x="39123" y="16663"/>
                      <a:pt x="35471" y="10135"/>
                      <a:pt x="34650" y="8766"/>
                    </a:cubicBezTo>
                    <a:cubicBezTo>
                      <a:pt x="33965" y="7625"/>
                      <a:pt x="31751" y="3950"/>
                      <a:pt x="27368" y="1758"/>
                    </a:cubicBezTo>
                    <a:cubicBezTo>
                      <a:pt x="27231" y="1690"/>
                      <a:pt x="27094" y="1621"/>
                      <a:pt x="27003" y="1576"/>
                    </a:cubicBezTo>
                    <a:cubicBezTo>
                      <a:pt x="24424" y="343"/>
                      <a:pt x="21913" y="1"/>
                      <a:pt x="19836" y="1"/>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0"/>
              <p:cNvSpPr/>
              <p:nvPr/>
            </p:nvSpPr>
            <p:spPr>
              <a:xfrm>
                <a:off x="7358825" y="2077425"/>
                <a:ext cx="744125" cy="514000"/>
              </a:xfrm>
              <a:custGeom>
                <a:avLst/>
                <a:gdLst/>
                <a:ahLst/>
                <a:cxnLst/>
                <a:rect l="l" t="t" r="r" b="b"/>
                <a:pathLst>
                  <a:path w="29765" h="20560" extrusionOk="0">
                    <a:moveTo>
                      <a:pt x="8971" y="0"/>
                    </a:moveTo>
                    <a:cubicBezTo>
                      <a:pt x="8172" y="114"/>
                      <a:pt x="7556" y="251"/>
                      <a:pt x="7122" y="366"/>
                    </a:cubicBezTo>
                    <a:cubicBezTo>
                      <a:pt x="5593" y="708"/>
                      <a:pt x="3584" y="1210"/>
                      <a:pt x="1621" y="2853"/>
                    </a:cubicBezTo>
                    <a:cubicBezTo>
                      <a:pt x="982" y="3401"/>
                      <a:pt x="457" y="3972"/>
                      <a:pt x="1" y="4543"/>
                    </a:cubicBezTo>
                    <a:cubicBezTo>
                      <a:pt x="800" y="4406"/>
                      <a:pt x="1598" y="4269"/>
                      <a:pt x="2420" y="4132"/>
                    </a:cubicBezTo>
                    <a:cubicBezTo>
                      <a:pt x="2648" y="4565"/>
                      <a:pt x="3105" y="5227"/>
                      <a:pt x="3927" y="5638"/>
                    </a:cubicBezTo>
                    <a:cubicBezTo>
                      <a:pt x="4390" y="5870"/>
                      <a:pt x="4902" y="5981"/>
                      <a:pt x="5431" y="5981"/>
                    </a:cubicBezTo>
                    <a:cubicBezTo>
                      <a:pt x="6520" y="5981"/>
                      <a:pt x="7684" y="5509"/>
                      <a:pt x="8651" y="4634"/>
                    </a:cubicBezTo>
                    <a:cubicBezTo>
                      <a:pt x="8743" y="4794"/>
                      <a:pt x="9199" y="5592"/>
                      <a:pt x="10204" y="5889"/>
                    </a:cubicBezTo>
                    <a:cubicBezTo>
                      <a:pt x="10472" y="5975"/>
                      <a:pt x="10727" y="6008"/>
                      <a:pt x="10961" y="6008"/>
                    </a:cubicBezTo>
                    <a:cubicBezTo>
                      <a:pt x="11664" y="6008"/>
                      <a:pt x="12178" y="5712"/>
                      <a:pt x="12281" y="5661"/>
                    </a:cubicBezTo>
                    <a:cubicBezTo>
                      <a:pt x="12326" y="5866"/>
                      <a:pt x="12600" y="7373"/>
                      <a:pt x="14061" y="8172"/>
                    </a:cubicBezTo>
                    <a:cubicBezTo>
                      <a:pt x="14654" y="8503"/>
                      <a:pt x="15248" y="8594"/>
                      <a:pt x="15724" y="8594"/>
                    </a:cubicBezTo>
                    <a:cubicBezTo>
                      <a:pt x="16201" y="8594"/>
                      <a:pt x="16560" y="8503"/>
                      <a:pt x="16686" y="8468"/>
                    </a:cubicBezTo>
                    <a:cubicBezTo>
                      <a:pt x="16686" y="8742"/>
                      <a:pt x="16777" y="10477"/>
                      <a:pt x="18238" y="11687"/>
                    </a:cubicBezTo>
                    <a:cubicBezTo>
                      <a:pt x="19284" y="12543"/>
                      <a:pt x="20425" y="12654"/>
                      <a:pt x="20975" y="12654"/>
                    </a:cubicBezTo>
                    <a:cubicBezTo>
                      <a:pt x="21085" y="12654"/>
                      <a:pt x="21171" y="12649"/>
                      <a:pt x="21228" y="12645"/>
                    </a:cubicBezTo>
                    <a:lnTo>
                      <a:pt x="21228" y="12645"/>
                    </a:lnTo>
                    <a:cubicBezTo>
                      <a:pt x="21137" y="12942"/>
                      <a:pt x="20224" y="15795"/>
                      <a:pt x="21959" y="18192"/>
                    </a:cubicBezTo>
                    <a:cubicBezTo>
                      <a:pt x="23075" y="19697"/>
                      <a:pt x="24915" y="20560"/>
                      <a:pt x="26884" y="20560"/>
                    </a:cubicBezTo>
                    <a:cubicBezTo>
                      <a:pt x="27692" y="20560"/>
                      <a:pt x="28521" y="20415"/>
                      <a:pt x="29331" y="20109"/>
                    </a:cubicBezTo>
                    <a:cubicBezTo>
                      <a:pt x="29765" y="14243"/>
                      <a:pt x="27186" y="9678"/>
                      <a:pt x="26524" y="8560"/>
                    </a:cubicBezTo>
                    <a:cubicBezTo>
                      <a:pt x="25839" y="7419"/>
                      <a:pt x="23625" y="3744"/>
                      <a:pt x="19242" y="1552"/>
                    </a:cubicBezTo>
                    <a:cubicBezTo>
                      <a:pt x="19105" y="1484"/>
                      <a:pt x="18968" y="1415"/>
                      <a:pt x="18877" y="1370"/>
                    </a:cubicBezTo>
                    <a:cubicBezTo>
                      <a:pt x="18649" y="1256"/>
                      <a:pt x="18443" y="1164"/>
                      <a:pt x="18215" y="1073"/>
                    </a:cubicBezTo>
                    <a:lnTo>
                      <a:pt x="8971"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0"/>
              <p:cNvSpPr/>
              <p:nvPr/>
            </p:nvSpPr>
            <p:spPr>
              <a:xfrm>
                <a:off x="7293775" y="1813225"/>
                <a:ext cx="1081375" cy="1003825"/>
              </a:xfrm>
              <a:custGeom>
                <a:avLst/>
                <a:gdLst/>
                <a:ahLst/>
                <a:cxnLst/>
                <a:rect l="l" t="t" r="r" b="b"/>
                <a:pathLst>
                  <a:path w="43255" h="40153" extrusionOk="0">
                    <a:moveTo>
                      <a:pt x="19927" y="0"/>
                    </a:moveTo>
                    <a:cubicBezTo>
                      <a:pt x="19813" y="0"/>
                      <a:pt x="19676" y="0"/>
                      <a:pt x="19539" y="23"/>
                    </a:cubicBezTo>
                    <a:cubicBezTo>
                      <a:pt x="17644" y="251"/>
                      <a:pt x="16709" y="2032"/>
                      <a:pt x="16640" y="2191"/>
                    </a:cubicBezTo>
                    <a:cubicBezTo>
                      <a:pt x="16579" y="2110"/>
                      <a:pt x="15475" y="896"/>
                      <a:pt x="13807" y="896"/>
                    </a:cubicBezTo>
                    <a:cubicBezTo>
                      <a:pt x="13596" y="896"/>
                      <a:pt x="13376" y="915"/>
                      <a:pt x="13148" y="959"/>
                    </a:cubicBezTo>
                    <a:cubicBezTo>
                      <a:pt x="11322" y="1324"/>
                      <a:pt x="10546" y="2922"/>
                      <a:pt x="10477" y="3082"/>
                    </a:cubicBezTo>
                    <a:cubicBezTo>
                      <a:pt x="9907" y="2159"/>
                      <a:pt x="8929" y="1643"/>
                      <a:pt x="7944" y="1643"/>
                    </a:cubicBezTo>
                    <a:cubicBezTo>
                      <a:pt x="7589" y="1643"/>
                      <a:pt x="7232" y="1710"/>
                      <a:pt x="6894" y="1849"/>
                    </a:cubicBezTo>
                    <a:cubicBezTo>
                      <a:pt x="5775" y="2328"/>
                      <a:pt x="5068" y="3515"/>
                      <a:pt x="5182" y="4794"/>
                    </a:cubicBezTo>
                    <a:cubicBezTo>
                      <a:pt x="4690" y="4518"/>
                      <a:pt x="4167" y="4392"/>
                      <a:pt x="3668" y="4392"/>
                    </a:cubicBezTo>
                    <a:cubicBezTo>
                      <a:pt x="2800" y="4392"/>
                      <a:pt x="2002" y="4772"/>
                      <a:pt x="1553" y="5410"/>
                    </a:cubicBezTo>
                    <a:cubicBezTo>
                      <a:pt x="777" y="6528"/>
                      <a:pt x="1370" y="7921"/>
                      <a:pt x="1416" y="7989"/>
                    </a:cubicBezTo>
                    <a:cubicBezTo>
                      <a:pt x="343" y="8583"/>
                      <a:pt x="1" y="9884"/>
                      <a:pt x="526" y="10797"/>
                    </a:cubicBezTo>
                    <a:cubicBezTo>
                      <a:pt x="849" y="11387"/>
                      <a:pt x="1538" y="11754"/>
                      <a:pt x="2287" y="11754"/>
                    </a:cubicBezTo>
                    <a:cubicBezTo>
                      <a:pt x="2436" y="11754"/>
                      <a:pt x="2588" y="11740"/>
                      <a:pt x="2740" y="11710"/>
                    </a:cubicBezTo>
                    <a:lnTo>
                      <a:pt x="2740" y="11710"/>
                    </a:lnTo>
                    <a:cubicBezTo>
                      <a:pt x="2192" y="12668"/>
                      <a:pt x="2352" y="13741"/>
                      <a:pt x="2854" y="14106"/>
                    </a:cubicBezTo>
                    <a:cubicBezTo>
                      <a:pt x="3015" y="14222"/>
                      <a:pt x="3238" y="14284"/>
                      <a:pt x="3491" y="14284"/>
                    </a:cubicBezTo>
                    <a:cubicBezTo>
                      <a:pt x="4131" y="14284"/>
                      <a:pt x="4958" y="13888"/>
                      <a:pt x="5433" y="12988"/>
                    </a:cubicBezTo>
                    <a:cubicBezTo>
                      <a:pt x="5479" y="13170"/>
                      <a:pt x="5912" y="14768"/>
                      <a:pt x="7327" y="15316"/>
                    </a:cubicBezTo>
                    <a:cubicBezTo>
                      <a:pt x="7637" y="15430"/>
                      <a:pt x="7967" y="15486"/>
                      <a:pt x="8304" y="15486"/>
                    </a:cubicBezTo>
                    <a:cubicBezTo>
                      <a:pt x="9584" y="15486"/>
                      <a:pt x="10964" y="14684"/>
                      <a:pt x="11687" y="13239"/>
                    </a:cubicBezTo>
                    <a:cubicBezTo>
                      <a:pt x="11710" y="14380"/>
                      <a:pt x="12532" y="15270"/>
                      <a:pt x="13467" y="15384"/>
                    </a:cubicBezTo>
                    <a:cubicBezTo>
                      <a:pt x="13528" y="15391"/>
                      <a:pt x="13587" y="15394"/>
                      <a:pt x="13645" y="15394"/>
                    </a:cubicBezTo>
                    <a:cubicBezTo>
                      <a:pt x="14578" y="15394"/>
                      <a:pt x="15228" y="14583"/>
                      <a:pt x="15271" y="14540"/>
                    </a:cubicBezTo>
                    <a:cubicBezTo>
                      <a:pt x="15271" y="14654"/>
                      <a:pt x="15499" y="16845"/>
                      <a:pt x="17462" y="17781"/>
                    </a:cubicBezTo>
                    <a:cubicBezTo>
                      <a:pt x="18039" y="18065"/>
                      <a:pt x="18607" y="18158"/>
                      <a:pt x="19102" y="18158"/>
                    </a:cubicBezTo>
                    <a:cubicBezTo>
                      <a:pt x="19918" y="18158"/>
                      <a:pt x="20538" y="17906"/>
                      <a:pt x="20680" y="17850"/>
                    </a:cubicBezTo>
                    <a:lnTo>
                      <a:pt x="20680" y="17850"/>
                    </a:lnTo>
                    <a:cubicBezTo>
                      <a:pt x="20224" y="19036"/>
                      <a:pt x="20452" y="20360"/>
                      <a:pt x="21251" y="21228"/>
                    </a:cubicBezTo>
                    <a:cubicBezTo>
                      <a:pt x="21830" y="21820"/>
                      <a:pt x="22646" y="22141"/>
                      <a:pt x="23495" y="22141"/>
                    </a:cubicBezTo>
                    <a:cubicBezTo>
                      <a:pt x="24184" y="22141"/>
                      <a:pt x="24895" y="21929"/>
                      <a:pt x="25519" y="21479"/>
                    </a:cubicBezTo>
                    <a:lnTo>
                      <a:pt x="25519" y="21479"/>
                    </a:lnTo>
                    <a:cubicBezTo>
                      <a:pt x="24173" y="23305"/>
                      <a:pt x="23990" y="25701"/>
                      <a:pt x="25040" y="27642"/>
                    </a:cubicBezTo>
                    <a:cubicBezTo>
                      <a:pt x="26455" y="30267"/>
                      <a:pt x="29377" y="30563"/>
                      <a:pt x="29605" y="30586"/>
                    </a:cubicBezTo>
                    <a:cubicBezTo>
                      <a:pt x="29422" y="33211"/>
                      <a:pt x="29263" y="35836"/>
                      <a:pt x="29080" y="38461"/>
                    </a:cubicBezTo>
                    <a:cubicBezTo>
                      <a:pt x="29240" y="38666"/>
                      <a:pt x="30061" y="39922"/>
                      <a:pt x="31568" y="40127"/>
                    </a:cubicBezTo>
                    <a:cubicBezTo>
                      <a:pt x="31697" y="40144"/>
                      <a:pt x="31826" y="40152"/>
                      <a:pt x="31956" y="40152"/>
                    </a:cubicBezTo>
                    <a:cubicBezTo>
                      <a:pt x="33412" y="40152"/>
                      <a:pt x="34888" y="39110"/>
                      <a:pt x="35517" y="37434"/>
                    </a:cubicBezTo>
                    <a:cubicBezTo>
                      <a:pt x="36014" y="38105"/>
                      <a:pt x="36788" y="38453"/>
                      <a:pt x="37559" y="38453"/>
                    </a:cubicBezTo>
                    <a:cubicBezTo>
                      <a:pt x="38098" y="38453"/>
                      <a:pt x="38636" y="38283"/>
                      <a:pt x="39077" y="37936"/>
                    </a:cubicBezTo>
                    <a:cubicBezTo>
                      <a:pt x="40196" y="37068"/>
                      <a:pt x="40356" y="35357"/>
                      <a:pt x="39351" y="34261"/>
                    </a:cubicBezTo>
                    <a:lnTo>
                      <a:pt x="39351" y="34261"/>
                    </a:lnTo>
                    <a:cubicBezTo>
                      <a:pt x="39384" y="34262"/>
                      <a:pt x="39417" y="34262"/>
                      <a:pt x="39449" y="34262"/>
                    </a:cubicBezTo>
                    <a:cubicBezTo>
                      <a:pt x="41028" y="34262"/>
                      <a:pt x="42394" y="33180"/>
                      <a:pt x="42730" y="31659"/>
                    </a:cubicBezTo>
                    <a:cubicBezTo>
                      <a:pt x="43072" y="30084"/>
                      <a:pt x="42205" y="28440"/>
                      <a:pt x="40675" y="27870"/>
                    </a:cubicBezTo>
                    <a:cubicBezTo>
                      <a:pt x="42341" y="26934"/>
                      <a:pt x="43254" y="25040"/>
                      <a:pt x="42912" y="23191"/>
                    </a:cubicBezTo>
                    <a:cubicBezTo>
                      <a:pt x="42615" y="21479"/>
                      <a:pt x="41269" y="20064"/>
                      <a:pt x="39534" y="19653"/>
                    </a:cubicBezTo>
                    <a:cubicBezTo>
                      <a:pt x="39739" y="19059"/>
                      <a:pt x="40310" y="17165"/>
                      <a:pt x="39511" y="15042"/>
                    </a:cubicBezTo>
                    <a:cubicBezTo>
                      <a:pt x="38301" y="11824"/>
                      <a:pt x="35015" y="10934"/>
                      <a:pt x="34672" y="10842"/>
                    </a:cubicBezTo>
                    <a:cubicBezTo>
                      <a:pt x="35266" y="9769"/>
                      <a:pt x="35174" y="8446"/>
                      <a:pt x="34421" y="7510"/>
                    </a:cubicBezTo>
                    <a:cubicBezTo>
                      <a:pt x="33842" y="6763"/>
                      <a:pt x="32943" y="6352"/>
                      <a:pt x="32023" y="6352"/>
                    </a:cubicBezTo>
                    <a:cubicBezTo>
                      <a:pt x="31818" y="6352"/>
                      <a:pt x="31612" y="6373"/>
                      <a:pt x="31408" y="6414"/>
                    </a:cubicBezTo>
                    <a:cubicBezTo>
                      <a:pt x="31066" y="3789"/>
                      <a:pt x="29217" y="1849"/>
                      <a:pt x="27117" y="1644"/>
                    </a:cubicBezTo>
                    <a:cubicBezTo>
                      <a:pt x="26981" y="1630"/>
                      <a:pt x="26848" y="1623"/>
                      <a:pt x="26718" y="1623"/>
                    </a:cubicBezTo>
                    <a:cubicBezTo>
                      <a:pt x="25138" y="1623"/>
                      <a:pt x="23966" y="2579"/>
                      <a:pt x="23670" y="2853"/>
                    </a:cubicBezTo>
                    <a:cubicBezTo>
                      <a:pt x="23077" y="1119"/>
                      <a:pt x="21525" y="0"/>
                      <a:pt x="199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0"/>
              <p:cNvSpPr/>
              <p:nvPr/>
            </p:nvSpPr>
            <p:spPr>
              <a:xfrm>
                <a:off x="7428450" y="2832375"/>
                <a:ext cx="49675" cy="27950"/>
              </a:xfrm>
              <a:custGeom>
                <a:avLst/>
                <a:gdLst/>
                <a:ahLst/>
                <a:cxnLst/>
                <a:rect l="l" t="t" r="r" b="b"/>
                <a:pathLst>
                  <a:path w="1987" h="1118" extrusionOk="0">
                    <a:moveTo>
                      <a:pt x="0" y="0"/>
                    </a:moveTo>
                    <a:lnTo>
                      <a:pt x="0" y="0"/>
                    </a:lnTo>
                    <a:cubicBezTo>
                      <a:pt x="85" y="659"/>
                      <a:pt x="719" y="1117"/>
                      <a:pt x="1348" y="1117"/>
                    </a:cubicBezTo>
                    <a:cubicBezTo>
                      <a:pt x="1569" y="1117"/>
                      <a:pt x="1790" y="1061"/>
                      <a:pt x="1986" y="936"/>
                    </a:cubicBezTo>
                    <a:lnTo>
                      <a:pt x="1986" y="936"/>
                    </a:lnTo>
                    <a:cubicBezTo>
                      <a:pt x="1882" y="950"/>
                      <a:pt x="1780" y="958"/>
                      <a:pt x="1680" y="958"/>
                    </a:cubicBezTo>
                    <a:cubicBezTo>
                      <a:pt x="989" y="958"/>
                      <a:pt x="399" y="618"/>
                      <a:pt x="0" y="0"/>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0"/>
              <p:cNvSpPr/>
              <p:nvPr/>
            </p:nvSpPr>
            <p:spPr>
              <a:xfrm>
                <a:off x="7277225" y="2355900"/>
                <a:ext cx="192325" cy="189475"/>
              </a:xfrm>
              <a:custGeom>
                <a:avLst/>
                <a:gdLst/>
                <a:ahLst/>
                <a:cxnLst/>
                <a:rect l="l" t="t" r="r" b="b"/>
                <a:pathLst>
                  <a:path w="7693" h="7579" extrusionOk="0">
                    <a:moveTo>
                      <a:pt x="229" y="3264"/>
                    </a:moveTo>
                    <a:cubicBezTo>
                      <a:pt x="1" y="5273"/>
                      <a:pt x="1416" y="7099"/>
                      <a:pt x="3424" y="7327"/>
                    </a:cubicBezTo>
                    <a:lnTo>
                      <a:pt x="3424" y="7327"/>
                    </a:lnTo>
                    <a:cubicBezTo>
                      <a:pt x="5410" y="7578"/>
                      <a:pt x="7213" y="6117"/>
                      <a:pt x="7464" y="4109"/>
                    </a:cubicBezTo>
                    <a:lnTo>
                      <a:pt x="7464" y="4109"/>
                    </a:lnTo>
                    <a:cubicBezTo>
                      <a:pt x="7693" y="2077"/>
                      <a:pt x="6278" y="251"/>
                      <a:pt x="4269" y="23"/>
                    </a:cubicBezTo>
                    <a:lnTo>
                      <a:pt x="4269" y="23"/>
                    </a:lnTo>
                    <a:cubicBezTo>
                      <a:pt x="4132" y="0"/>
                      <a:pt x="3995" y="0"/>
                      <a:pt x="3858" y="0"/>
                    </a:cubicBezTo>
                    <a:lnTo>
                      <a:pt x="3858" y="0"/>
                    </a:lnTo>
                    <a:cubicBezTo>
                      <a:pt x="2032" y="0"/>
                      <a:pt x="457" y="1392"/>
                      <a:pt x="229" y="3264"/>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0"/>
              <p:cNvSpPr/>
              <p:nvPr/>
            </p:nvSpPr>
            <p:spPr>
              <a:xfrm>
                <a:off x="7292625" y="2350000"/>
                <a:ext cx="127850" cy="154425"/>
              </a:xfrm>
              <a:custGeom>
                <a:avLst/>
                <a:gdLst/>
                <a:ahLst/>
                <a:cxnLst/>
                <a:rect l="l" t="t" r="r" b="b"/>
                <a:pathLst>
                  <a:path w="5114" h="6177" extrusionOk="0">
                    <a:moveTo>
                      <a:pt x="3179" y="0"/>
                    </a:moveTo>
                    <a:cubicBezTo>
                      <a:pt x="2061" y="0"/>
                      <a:pt x="892" y="1160"/>
                      <a:pt x="480" y="2336"/>
                    </a:cubicBezTo>
                    <a:cubicBezTo>
                      <a:pt x="1" y="3728"/>
                      <a:pt x="435" y="5691"/>
                      <a:pt x="1644" y="6102"/>
                    </a:cubicBezTo>
                    <a:cubicBezTo>
                      <a:pt x="1799" y="6154"/>
                      <a:pt x="1960" y="6177"/>
                      <a:pt x="2123" y="6177"/>
                    </a:cubicBezTo>
                    <a:cubicBezTo>
                      <a:pt x="2898" y="6177"/>
                      <a:pt x="3725" y="5649"/>
                      <a:pt x="4178" y="5121"/>
                    </a:cubicBezTo>
                    <a:cubicBezTo>
                      <a:pt x="4612" y="4664"/>
                      <a:pt x="4794" y="4162"/>
                      <a:pt x="4886" y="3865"/>
                    </a:cubicBezTo>
                    <a:cubicBezTo>
                      <a:pt x="4383" y="3523"/>
                      <a:pt x="3881" y="3180"/>
                      <a:pt x="3379" y="2861"/>
                    </a:cubicBezTo>
                    <a:cubicBezTo>
                      <a:pt x="3950" y="2656"/>
                      <a:pt x="4520" y="2450"/>
                      <a:pt x="5114" y="2245"/>
                    </a:cubicBezTo>
                    <a:cubicBezTo>
                      <a:pt x="5091" y="2153"/>
                      <a:pt x="4863" y="510"/>
                      <a:pt x="3721" y="99"/>
                    </a:cubicBezTo>
                    <a:cubicBezTo>
                      <a:pt x="3544" y="31"/>
                      <a:pt x="3362" y="0"/>
                      <a:pt x="3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0"/>
              <p:cNvSpPr/>
              <p:nvPr/>
            </p:nvSpPr>
            <p:spPr>
              <a:xfrm>
                <a:off x="7314250" y="2398875"/>
                <a:ext cx="29775" cy="23625"/>
              </a:xfrm>
              <a:custGeom>
                <a:avLst/>
                <a:gdLst/>
                <a:ahLst/>
                <a:cxnLst/>
                <a:rect l="l" t="t" r="r" b="b"/>
                <a:pathLst>
                  <a:path w="1191" h="945" extrusionOk="0">
                    <a:moveTo>
                      <a:pt x="803" y="1"/>
                    </a:moveTo>
                    <a:cubicBezTo>
                      <a:pt x="575" y="1"/>
                      <a:pt x="297" y="106"/>
                      <a:pt x="186" y="244"/>
                    </a:cubicBezTo>
                    <a:cubicBezTo>
                      <a:pt x="0" y="492"/>
                      <a:pt x="206" y="945"/>
                      <a:pt x="501" y="945"/>
                    </a:cubicBezTo>
                    <a:cubicBezTo>
                      <a:pt x="532" y="945"/>
                      <a:pt x="564" y="940"/>
                      <a:pt x="597" y="929"/>
                    </a:cubicBezTo>
                    <a:cubicBezTo>
                      <a:pt x="871" y="837"/>
                      <a:pt x="1190" y="404"/>
                      <a:pt x="1122" y="153"/>
                    </a:cubicBezTo>
                    <a:cubicBezTo>
                      <a:pt x="1077" y="45"/>
                      <a:pt x="951" y="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0"/>
              <p:cNvSpPr/>
              <p:nvPr/>
            </p:nvSpPr>
            <p:spPr>
              <a:xfrm>
                <a:off x="7591075" y="2446050"/>
                <a:ext cx="217425" cy="203175"/>
              </a:xfrm>
              <a:custGeom>
                <a:avLst/>
                <a:gdLst/>
                <a:ahLst/>
                <a:cxnLst/>
                <a:rect l="l" t="t" r="r" b="b"/>
                <a:pathLst>
                  <a:path w="8697" h="8127" extrusionOk="0">
                    <a:moveTo>
                      <a:pt x="274" y="3470"/>
                    </a:moveTo>
                    <a:cubicBezTo>
                      <a:pt x="1" y="5638"/>
                      <a:pt x="1644" y="7601"/>
                      <a:pt x="3904" y="7875"/>
                    </a:cubicBezTo>
                    <a:lnTo>
                      <a:pt x="3904" y="7875"/>
                    </a:lnTo>
                    <a:cubicBezTo>
                      <a:pt x="6163" y="8126"/>
                      <a:pt x="8195" y="6597"/>
                      <a:pt x="8446" y="4429"/>
                    </a:cubicBezTo>
                    <a:lnTo>
                      <a:pt x="8446" y="4429"/>
                    </a:lnTo>
                    <a:cubicBezTo>
                      <a:pt x="8697" y="2260"/>
                      <a:pt x="7076" y="297"/>
                      <a:pt x="4817" y="23"/>
                    </a:cubicBezTo>
                    <a:lnTo>
                      <a:pt x="4817" y="23"/>
                    </a:lnTo>
                    <a:cubicBezTo>
                      <a:pt x="4657" y="0"/>
                      <a:pt x="4474" y="0"/>
                      <a:pt x="4315" y="0"/>
                    </a:cubicBezTo>
                    <a:lnTo>
                      <a:pt x="4315" y="0"/>
                    </a:lnTo>
                    <a:cubicBezTo>
                      <a:pt x="2260" y="0"/>
                      <a:pt x="503" y="1461"/>
                      <a:pt x="274" y="3470"/>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0"/>
              <p:cNvSpPr/>
              <p:nvPr/>
            </p:nvSpPr>
            <p:spPr>
              <a:xfrm>
                <a:off x="7607050" y="2433075"/>
                <a:ext cx="135850" cy="170175"/>
              </a:xfrm>
              <a:custGeom>
                <a:avLst/>
                <a:gdLst/>
                <a:ahLst/>
                <a:cxnLst/>
                <a:rect l="l" t="t" r="r" b="b"/>
                <a:pathLst>
                  <a:path w="5434" h="6807" extrusionOk="0">
                    <a:moveTo>
                      <a:pt x="2951" y="1"/>
                    </a:moveTo>
                    <a:cubicBezTo>
                      <a:pt x="1549" y="1"/>
                      <a:pt x="356" y="1631"/>
                      <a:pt x="183" y="3099"/>
                    </a:cubicBezTo>
                    <a:cubicBezTo>
                      <a:pt x="1" y="4628"/>
                      <a:pt x="868" y="6637"/>
                      <a:pt x="2397" y="6796"/>
                    </a:cubicBezTo>
                    <a:cubicBezTo>
                      <a:pt x="2462" y="6803"/>
                      <a:pt x="2528" y="6806"/>
                      <a:pt x="2593" y="6806"/>
                    </a:cubicBezTo>
                    <a:cubicBezTo>
                      <a:pt x="3870" y="6806"/>
                      <a:pt x="5281" y="5560"/>
                      <a:pt x="5433" y="3715"/>
                    </a:cubicBezTo>
                    <a:cubicBezTo>
                      <a:pt x="4794" y="3464"/>
                      <a:pt x="4155" y="3236"/>
                      <a:pt x="3516" y="2985"/>
                    </a:cubicBezTo>
                    <a:cubicBezTo>
                      <a:pt x="4086" y="2642"/>
                      <a:pt x="4680" y="2323"/>
                      <a:pt x="5273" y="1980"/>
                    </a:cubicBezTo>
                    <a:cubicBezTo>
                      <a:pt x="5228" y="1866"/>
                      <a:pt x="4566" y="200"/>
                      <a:pt x="3196" y="17"/>
                    </a:cubicBezTo>
                    <a:cubicBezTo>
                      <a:pt x="3114" y="6"/>
                      <a:pt x="3032" y="1"/>
                      <a:pt x="29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0"/>
              <p:cNvSpPr/>
              <p:nvPr/>
            </p:nvSpPr>
            <p:spPr>
              <a:xfrm>
                <a:off x="7633325" y="2482225"/>
                <a:ext cx="29675" cy="21525"/>
              </a:xfrm>
              <a:custGeom>
                <a:avLst/>
                <a:gdLst/>
                <a:ahLst/>
                <a:cxnLst/>
                <a:rect l="l" t="t" r="r" b="b"/>
                <a:pathLst>
                  <a:path w="1187" h="861" extrusionOk="0">
                    <a:moveTo>
                      <a:pt x="790" y="0"/>
                    </a:moveTo>
                    <a:cubicBezTo>
                      <a:pt x="484" y="0"/>
                      <a:pt x="39" y="172"/>
                      <a:pt x="22" y="402"/>
                    </a:cubicBezTo>
                    <a:cubicBezTo>
                      <a:pt x="0" y="600"/>
                      <a:pt x="252" y="860"/>
                      <a:pt x="535" y="860"/>
                    </a:cubicBezTo>
                    <a:cubicBezTo>
                      <a:pt x="547" y="860"/>
                      <a:pt x="559" y="860"/>
                      <a:pt x="570" y="859"/>
                    </a:cubicBezTo>
                    <a:cubicBezTo>
                      <a:pt x="981" y="836"/>
                      <a:pt x="1187" y="242"/>
                      <a:pt x="1050" y="83"/>
                    </a:cubicBezTo>
                    <a:cubicBezTo>
                      <a:pt x="1005" y="26"/>
                      <a:pt x="908"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0"/>
              <p:cNvSpPr/>
              <p:nvPr/>
            </p:nvSpPr>
            <p:spPr>
              <a:xfrm>
                <a:off x="7165950" y="2194400"/>
                <a:ext cx="190050" cy="477075"/>
              </a:xfrm>
              <a:custGeom>
                <a:avLst/>
                <a:gdLst/>
                <a:ahLst/>
                <a:cxnLst/>
                <a:rect l="l" t="t" r="r" b="b"/>
                <a:pathLst>
                  <a:path w="7602" h="19083" extrusionOk="0">
                    <a:moveTo>
                      <a:pt x="5342" y="8263"/>
                    </a:moveTo>
                    <a:cubicBezTo>
                      <a:pt x="5730" y="6962"/>
                      <a:pt x="5547" y="6369"/>
                      <a:pt x="5821" y="4771"/>
                    </a:cubicBezTo>
                    <a:cubicBezTo>
                      <a:pt x="6027" y="3584"/>
                      <a:pt x="6483" y="1941"/>
                      <a:pt x="7601" y="0"/>
                    </a:cubicBezTo>
                    <a:cubicBezTo>
                      <a:pt x="6506" y="1438"/>
                      <a:pt x="5981" y="2740"/>
                      <a:pt x="5867" y="3105"/>
                    </a:cubicBezTo>
                    <a:cubicBezTo>
                      <a:pt x="4885" y="5707"/>
                      <a:pt x="5479" y="6985"/>
                      <a:pt x="4041" y="9313"/>
                    </a:cubicBezTo>
                    <a:cubicBezTo>
                      <a:pt x="3379" y="10363"/>
                      <a:pt x="3196" y="10203"/>
                      <a:pt x="2329" y="11527"/>
                    </a:cubicBezTo>
                    <a:cubicBezTo>
                      <a:pt x="2101" y="11870"/>
                      <a:pt x="1667" y="12532"/>
                      <a:pt x="1233" y="13376"/>
                    </a:cubicBezTo>
                    <a:cubicBezTo>
                      <a:pt x="800" y="14243"/>
                      <a:pt x="366" y="15271"/>
                      <a:pt x="183" y="16366"/>
                    </a:cubicBezTo>
                    <a:cubicBezTo>
                      <a:pt x="1" y="17325"/>
                      <a:pt x="46" y="18238"/>
                      <a:pt x="160" y="19082"/>
                    </a:cubicBezTo>
                    <a:cubicBezTo>
                      <a:pt x="480" y="15636"/>
                      <a:pt x="1576" y="13604"/>
                      <a:pt x="2648" y="12349"/>
                    </a:cubicBezTo>
                    <a:cubicBezTo>
                      <a:pt x="3447" y="11413"/>
                      <a:pt x="4703" y="10317"/>
                      <a:pt x="5342" y="826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0"/>
              <p:cNvSpPr/>
              <p:nvPr/>
            </p:nvSpPr>
            <p:spPr>
              <a:xfrm>
                <a:off x="7302325" y="2309100"/>
                <a:ext cx="179225" cy="136400"/>
              </a:xfrm>
              <a:custGeom>
                <a:avLst/>
                <a:gdLst/>
                <a:ahLst/>
                <a:cxnLst/>
                <a:rect l="l" t="t" r="r" b="b"/>
                <a:pathLst>
                  <a:path w="7169" h="5456" extrusionOk="0">
                    <a:moveTo>
                      <a:pt x="1" y="2990"/>
                    </a:moveTo>
                    <a:cubicBezTo>
                      <a:pt x="298" y="2717"/>
                      <a:pt x="1370" y="1804"/>
                      <a:pt x="2854" y="1872"/>
                    </a:cubicBezTo>
                    <a:cubicBezTo>
                      <a:pt x="4612" y="1963"/>
                      <a:pt x="6209" y="3401"/>
                      <a:pt x="6689" y="5456"/>
                    </a:cubicBezTo>
                    <a:cubicBezTo>
                      <a:pt x="6712" y="5341"/>
                      <a:pt x="7168" y="2831"/>
                      <a:pt x="5411" y="1347"/>
                    </a:cubicBezTo>
                    <a:cubicBezTo>
                      <a:pt x="3995" y="160"/>
                      <a:pt x="1553" y="0"/>
                      <a:pt x="526" y="1233"/>
                    </a:cubicBezTo>
                    <a:cubicBezTo>
                      <a:pt x="69" y="1781"/>
                      <a:pt x="1" y="2465"/>
                      <a:pt x="1" y="299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0"/>
              <p:cNvSpPr/>
              <p:nvPr/>
            </p:nvSpPr>
            <p:spPr>
              <a:xfrm>
                <a:off x="7618475" y="2403825"/>
                <a:ext cx="206025" cy="110725"/>
              </a:xfrm>
              <a:custGeom>
                <a:avLst/>
                <a:gdLst/>
                <a:ahLst/>
                <a:cxnLst/>
                <a:rect l="l" t="t" r="r" b="b"/>
                <a:pathLst>
                  <a:path w="8241" h="4429" extrusionOk="0">
                    <a:moveTo>
                      <a:pt x="7806" y="4428"/>
                    </a:moveTo>
                    <a:cubicBezTo>
                      <a:pt x="7578" y="3949"/>
                      <a:pt x="6939" y="2762"/>
                      <a:pt x="5615" y="2077"/>
                    </a:cubicBezTo>
                    <a:cubicBezTo>
                      <a:pt x="3903" y="1233"/>
                      <a:pt x="1712" y="1530"/>
                      <a:pt x="0" y="2831"/>
                    </a:cubicBezTo>
                    <a:cubicBezTo>
                      <a:pt x="183" y="2534"/>
                      <a:pt x="1301" y="617"/>
                      <a:pt x="3470" y="297"/>
                    </a:cubicBezTo>
                    <a:cubicBezTo>
                      <a:pt x="5524" y="0"/>
                      <a:pt x="7966" y="1233"/>
                      <a:pt x="8194" y="2876"/>
                    </a:cubicBezTo>
                    <a:cubicBezTo>
                      <a:pt x="8240" y="3196"/>
                      <a:pt x="8217" y="3744"/>
                      <a:pt x="7806" y="4428"/>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0"/>
              <p:cNvSpPr/>
              <p:nvPr/>
            </p:nvSpPr>
            <p:spPr>
              <a:xfrm>
                <a:off x="7612750" y="2418650"/>
                <a:ext cx="262525" cy="129000"/>
              </a:xfrm>
              <a:custGeom>
                <a:avLst/>
                <a:gdLst/>
                <a:ahLst/>
                <a:cxnLst/>
                <a:rect l="l" t="t" r="r" b="b"/>
                <a:pathLst>
                  <a:path w="10501" h="5160" extrusionOk="0">
                    <a:moveTo>
                      <a:pt x="183" y="2626"/>
                    </a:moveTo>
                    <a:cubicBezTo>
                      <a:pt x="115" y="2694"/>
                      <a:pt x="1" y="2603"/>
                      <a:pt x="47" y="2512"/>
                    </a:cubicBezTo>
                    <a:cubicBezTo>
                      <a:pt x="435" y="1872"/>
                      <a:pt x="1279" y="823"/>
                      <a:pt x="2717" y="434"/>
                    </a:cubicBezTo>
                    <a:cubicBezTo>
                      <a:pt x="3059" y="343"/>
                      <a:pt x="4475" y="1"/>
                      <a:pt x="5913" y="823"/>
                    </a:cubicBezTo>
                    <a:cubicBezTo>
                      <a:pt x="7442" y="1667"/>
                      <a:pt x="7876" y="3151"/>
                      <a:pt x="7967" y="3516"/>
                    </a:cubicBezTo>
                    <a:cubicBezTo>
                      <a:pt x="7990" y="3562"/>
                      <a:pt x="8013" y="3584"/>
                      <a:pt x="8035" y="3584"/>
                    </a:cubicBezTo>
                    <a:cubicBezTo>
                      <a:pt x="8834" y="3721"/>
                      <a:pt x="9610" y="3881"/>
                      <a:pt x="10386" y="4018"/>
                    </a:cubicBezTo>
                    <a:cubicBezTo>
                      <a:pt x="10478" y="4018"/>
                      <a:pt x="10501" y="4132"/>
                      <a:pt x="10432" y="4155"/>
                    </a:cubicBezTo>
                    <a:cubicBezTo>
                      <a:pt x="10135" y="4360"/>
                      <a:pt x="9747" y="4589"/>
                      <a:pt x="9291" y="4771"/>
                    </a:cubicBezTo>
                    <a:cubicBezTo>
                      <a:pt x="8629" y="5045"/>
                      <a:pt x="8058" y="5114"/>
                      <a:pt x="7625" y="5159"/>
                    </a:cubicBezTo>
                    <a:cubicBezTo>
                      <a:pt x="7579" y="5159"/>
                      <a:pt x="7556" y="5136"/>
                      <a:pt x="7533" y="5091"/>
                    </a:cubicBezTo>
                    <a:cubicBezTo>
                      <a:pt x="7214" y="3310"/>
                      <a:pt x="5867" y="1895"/>
                      <a:pt x="4132" y="1530"/>
                    </a:cubicBezTo>
                    <a:cubicBezTo>
                      <a:pt x="2717" y="1211"/>
                      <a:pt x="1256" y="1644"/>
                      <a:pt x="183" y="26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0"/>
              <p:cNvSpPr/>
              <p:nvPr/>
            </p:nvSpPr>
            <p:spPr>
              <a:xfrm>
                <a:off x="7657275" y="2285700"/>
                <a:ext cx="184325" cy="74775"/>
              </a:xfrm>
              <a:custGeom>
                <a:avLst/>
                <a:gdLst/>
                <a:ahLst/>
                <a:cxnLst/>
                <a:rect l="l" t="t" r="r" b="b"/>
                <a:pathLst>
                  <a:path w="7373" h="2991" extrusionOk="0">
                    <a:moveTo>
                      <a:pt x="3607" y="1667"/>
                    </a:moveTo>
                    <a:cubicBezTo>
                      <a:pt x="5067" y="1849"/>
                      <a:pt x="6186" y="2397"/>
                      <a:pt x="6916" y="2854"/>
                    </a:cubicBezTo>
                    <a:cubicBezTo>
                      <a:pt x="7145" y="2991"/>
                      <a:pt x="7373" y="2762"/>
                      <a:pt x="7282" y="2534"/>
                    </a:cubicBezTo>
                    <a:cubicBezTo>
                      <a:pt x="6642" y="1142"/>
                      <a:pt x="5319" y="160"/>
                      <a:pt x="3789" y="23"/>
                    </a:cubicBezTo>
                    <a:cubicBezTo>
                      <a:pt x="3652" y="1"/>
                      <a:pt x="3515" y="1"/>
                      <a:pt x="3401" y="1"/>
                    </a:cubicBezTo>
                    <a:cubicBezTo>
                      <a:pt x="2169" y="1"/>
                      <a:pt x="982" y="548"/>
                      <a:pt x="160" y="1484"/>
                    </a:cubicBezTo>
                    <a:cubicBezTo>
                      <a:pt x="0" y="1667"/>
                      <a:pt x="160" y="1963"/>
                      <a:pt x="411" y="1895"/>
                    </a:cubicBezTo>
                    <a:cubicBezTo>
                      <a:pt x="1187" y="1690"/>
                      <a:pt x="2283" y="1507"/>
                      <a:pt x="3607" y="16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0"/>
              <p:cNvSpPr/>
              <p:nvPr/>
            </p:nvSpPr>
            <p:spPr>
              <a:xfrm>
                <a:off x="7618475" y="2394700"/>
                <a:ext cx="43950" cy="36525"/>
              </a:xfrm>
              <a:custGeom>
                <a:avLst/>
                <a:gdLst/>
                <a:ahLst/>
                <a:cxnLst/>
                <a:rect l="l" t="t" r="r" b="b"/>
                <a:pathLst>
                  <a:path w="1758" h="1461" extrusionOk="0">
                    <a:moveTo>
                      <a:pt x="1758" y="320"/>
                    </a:moveTo>
                    <a:cubicBezTo>
                      <a:pt x="982" y="365"/>
                      <a:pt x="365" y="731"/>
                      <a:pt x="23" y="1461"/>
                    </a:cubicBezTo>
                    <a:cubicBezTo>
                      <a:pt x="0" y="616"/>
                      <a:pt x="1004" y="0"/>
                      <a:pt x="1758" y="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0"/>
              <p:cNvSpPr/>
              <p:nvPr/>
            </p:nvSpPr>
            <p:spPr>
              <a:xfrm>
                <a:off x="7264675" y="2333625"/>
                <a:ext cx="208875" cy="118725"/>
              </a:xfrm>
              <a:custGeom>
                <a:avLst/>
                <a:gdLst/>
                <a:ahLst/>
                <a:cxnLst/>
                <a:rect l="l" t="t" r="r" b="b"/>
                <a:pathLst>
                  <a:path w="8355" h="4749" extrusionOk="0">
                    <a:moveTo>
                      <a:pt x="7989" y="4657"/>
                    </a:moveTo>
                    <a:cubicBezTo>
                      <a:pt x="8012" y="4748"/>
                      <a:pt x="8126" y="4748"/>
                      <a:pt x="8149" y="4657"/>
                    </a:cubicBezTo>
                    <a:cubicBezTo>
                      <a:pt x="8286" y="3950"/>
                      <a:pt x="8355" y="2694"/>
                      <a:pt x="7601" y="1621"/>
                    </a:cubicBezTo>
                    <a:cubicBezTo>
                      <a:pt x="7419" y="1370"/>
                      <a:pt x="6665" y="343"/>
                      <a:pt x="5159" y="183"/>
                    </a:cubicBezTo>
                    <a:cubicBezTo>
                      <a:pt x="3607" y="1"/>
                      <a:pt x="2397" y="891"/>
                      <a:pt x="2100" y="1142"/>
                    </a:cubicBezTo>
                    <a:cubicBezTo>
                      <a:pt x="2055" y="1165"/>
                      <a:pt x="2032" y="1165"/>
                      <a:pt x="2009" y="1142"/>
                    </a:cubicBezTo>
                    <a:cubicBezTo>
                      <a:pt x="1393" y="823"/>
                      <a:pt x="754" y="503"/>
                      <a:pt x="137" y="206"/>
                    </a:cubicBezTo>
                    <a:cubicBezTo>
                      <a:pt x="69" y="161"/>
                      <a:pt x="0" y="229"/>
                      <a:pt x="23" y="298"/>
                    </a:cubicBezTo>
                    <a:cubicBezTo>
                      <a:pt x="92" y="617"/>
                      <a:pt x="229" y="982"/>
                      <a:pt x="434" y="1370"/>
                    </a:cubicBezTo>
                    <a:cubicBezTo>
                      <a:pt x="708" y="1918"/>
                      <a:pt x="1073" y="2306"/>
                      <a:pt x="1347" y="2557"/>
                    </a:cubicBezTo>
                    <a:cubicBezTo>
                      <a:pt x="1370" y="2603"/>
                      <a:pt x="1416" y="2580"/>
                      <a:pt x="1438" y="2557"/>
                    </a:cubicBezTo>
                    <a:cubicBezTo>
                      <a:pt x="2739" y="1393"/>
                      <a:pt x="4543" y="1051"/>
                      <a:pt x="5958" y="1690"/>
                    </a:cubicBezTo>
                    <a:cubicBezTo>
                      <a:pt x="7099" y="2215"/>
                      <a:pt x="7875" y="3333"/>
                      <a:pt x="7989" y="465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0"/>
              <p:cNvSpPr/>
              <p:nvPr/>
            </p:nvSpPr>
            <p:spPr>
              <a:xfrm>
                <a:off x="7468950" y="2359300"/>
                <a:ext cx="26275" cy="37700"/>
              </a:xfrm>
              <a:custGeom>
                <a:avLst/>
                <a:gdLst/>
                <a:ahLst/>
                <a:cxnLst/>
                <a:rect l="l" t="t" r="r" b="b"/>
                <a:pathLst>
                  <a:path w="1051" h="1508" extrusionOk="0">
                    <a:moveTo>
                      <a:pt x="1" y="1"/>
                    </a:moveTo>
                    <a:cubicBezTo>
                      <a:pt x="663" y="115"/>
                      <a:pt x="1051" y="937"/>
                      <a:pt x="708" y="1507"/>
                    </a:cubicBezTo>
                    <a:cubicBezTo>
                      <a:pt x="800" y="868"/>
                      <a:pt x="526" y="34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0"/>
              <p:cNvSpPr/>
              <p:nvPr/>
            </p:nvSpPr>
            <p:spPr>
              <a:xfrm>
                <a:off x="7333150" y="2201825"/>
                <a:ext cx="176350" cy="92450"/>
              </a:xfrm>
              <a:custGeom>
                <a:avLst/>
                <a:gdLst/>
                <a:ahLst/>
                <a:cxnLst/>
                <a:rect l="l" t="t" r="r" b="b"/>
                <a:pathLst>
                  <a:path w="7054" h="3698" extrusionOk="0">
                    <a:moveTo>
                      <a:pt x="6597" y="3515"/>
                    </a:moveTo>
                    <a:cubicBezTo>
                      <a:pt x="6780" y="3698"/>
                      <a:pt x="7054" y="3515"/>
                      <a:pt x="7008" y="3264"/>
                    </a:cubicBezTo>
                    <a:cubicBezTo>
                      <a:pt x="6688" y="1940"/>
                      <a:pt x="5730" y="822"/>
                      <a:pt x="4451" y="297"/>
                    </a:cubicBezTo>
                    <a:cubicBezTo>
                      <a:pt x="3949" y="92"/>
                      <a:pt x="3401" y="0"/>
                      <a:pt x="2876" y="0"/>
                    </a:cubicBezTo>
                    <a:cubicBezTo>
                      <a:pt x="1918" y="0"/>
                      <a:pt x="982" y="320"/>
                      <a:pt x="206" y="913"/>
                    </a:cubicBezTo>
                    <a:cubicBezTo>
                      <a:pt x="0" y="1073"/>
                      <a:pt x="115" y="1370"/>
                      <a:pt x="366" y="1370"/>
                    </a:cubicBezTo>
                    <a:cubicBezTo>
                      <a:pt x="1233" y="1301"/>
                      <a:pt x="2466" y="1347"/>
                      <a:pt x="3858" y="1849"/>
                    </a:cubicBezTo>
                    <a:cubicBezTo>
                      <a:pt x="5091" y="2306"/>
                      <a:pt x="6004" y="2967"/>
                      <a:pt x="6597" y="35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0"/>
              <p:cNvSpPr/>
              <p:nvPr/>
            </p:nvSpPr>
            <p:spPr>
              <a:xfrm>
                <a:off x="7338275" y="2624075"/>
                <a:ext cx="287075" cy="199750"/>
              </a:xfrm>
              <a:custGeom>
                <a:avLst/>
                <a:gdLst/>
                <a:ahLst/>
                <a:cxnLst/>
                <a:rect l="l" t="t" r="r" b="b"/>
                <a:pathLst>
                  <a:path w="11483" h="7990" extrusionOk="0">
                    <a:moveTo>
                      <a:pt x="5730" y="1987"/>
                    </a:moveTo>
                    <a:cubicBezTo>
                      <a:pt x="4178" y="1507"/>
                      <a:pt x="4064" y="1"/>
                      <a:pt x="2854" y="1"/>
                    </a:cubicBezTo>
                    <a:cubicBezTo>
                      <a:pt x="1895" y="1"/>
                      <a:pt x="1005" y="1005"/>
                      <a:pt x="686" y="1895"/>
                    </a:cubicBezTo>
                    <a:cubicBezTo>
                      <a:pt x="1" y="3721"/>
                      <a:pt x="1462" y="5776"/>
                      <a:pt x="2763" y="6780"/>
                    </a:cubicBezTo>
                    <a:cubicBezTo>
                      <a:pt x="4338" y="7990"/>
                      <a:pt x="6141" y="7921"/>
                      <a:pt x="6734" y="7876"/>
                    </a:cubicBezTo>
                    <a:cubicBezTo>
                      <a:pt x="7168" y="7830"/>
                      <a:pt x="8606" y="7693"/>
                      <a:pt x="9884" y="6597"/>
                    </a:cubicBezTo>
                    <a:cubicBezTo>
                      <a:pt x="10455" y="6095"/>
                      <a:pt x="11482" y="5205"/>
                      <a:pt x="11391" y="3950"/>
                    </a:cubicBezTo>
                    <a:cubicBezTo>
                      <a:pt x="11322" y="3037"/>
                      <a:pt x="10683" y="2169"/>
                      <a:pt x="9861" y="1781"/>
                    </a:cubicBezTo>
                    <a:cubicBezTo>
                      <a:pt x="8378" y="1097"/>
                      <a:pt x="7419" y="2535"/>
                      <a:pt x="5730" y="198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0"/>
              <p:cNvSpPr/>
              <p:nvPr/>
            </p:nvSpPr>
            <p:spPr>
              <a:xfrm>
                <a:off x="7357675" y="2844925"/>
                <a:ext cx="200900" cy="6875"/>
              </a:xfrm>
              <a:custGeom>
                <a:avLst/>
                <a:gdLst/>
                <a:ahLst/>
                <a:cxnLst/>
                <a:rect l="l" t="t" r="r" b="b"/>
                <a:pathLst>
                  <a:path w="8036" h="275" extrusionOk="0">
                    <a:moveTo>
                      <a:pt x="8035" y="274"/>
                    </a:moveTo>
                    <a:lnTo>
                      <a:pt x="1"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0"/>
              <p:cNvSpPr/>
              <p:nvPr/>
            </p:nvSpPr>
            <p:spPr>
              <a:xfrm>
                <a:off x="7338275" y="2629800"/>
                <a:ext cx="287075" cy="199725"/>
              </a:xfrm>
              <a:custGeom>
                <a:avLst/>
                <a:gdLst/>
                <a:ahLst/>
                <a:cxnLst/>
                <a:rect l="l" t="t" r="r" b="b"/>
                <a:pathLst>
                  <a:path w="11483" h="7989" extrusionOk="0">
                    <a:moveTo>
                      <a:pt x="5707" y="1986"/>
                    </a:moveTo>
                    <a:cubicBezTo>
                      <a:pt x="4155" y="1507"/>
                      <a:pt x="4041" y="0"/>
                      <a:pt x="2854" y="0"/>
                    </a:cubicBezTo>
                    <a:cubicBezTo>
                      <a:pt x="1873" y="0"/>
                      <a:pt x="1005" y="1004"/>
                      <a:pt x="663" y="1895"/>
                    </a:cubicBezTo>
                    <a:cubicBezTo>
                      <a:pt x="1" y="3721"/>
                      <a:pt x="1462" y="5775"/>
                      <a:pt x="2740" y="6779"/>
                    </a:cubicBezTo>
                    <a:cubicBezTo>
                      <a:pt x="4338" y="7989"/>
                      <a:pt x="6118" y="7921"/>
                      <a:pt x="6734" y="7875"/>
                    </a:cubicBezTo>
                    <a:cubicBezTo>
                      <a:pt x="7168" y="7829"/>
                      <a:pt x="8606" y="7692"/>
                      <a:pt x="9861" y="6597"/>
                    </a:cubicBezTo>
                    <a:cubicBezTo>
                      <a:pt x="10432" y="6095"/>
                      <a:pt x="11482" y="5204"/>
                      <a:pt x="11391" y="3949"/>
                    </a:cubicBezTo>
                    <a:cubicBezTo>
                      <a:pt x="11322" y="3036"/>
                      <a:pt x="10683" y="2169"/>
                      <a:pt x="9861" y="1781"/>
                    </a:cubicBezTo>
                    <a:cubicBezTo>
                      <a:pt x="8378" y="1096"/>
                      <a:pt x="7396" y="2534"/>
                      <a:pt x="5707" y="19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0"/>
              <p:cNvSpPr/>
              <p:nvPr/>
            </p:nvSpPr>
            <p:spPr>
              <a:xfrm>
                <a:off x="7474675" y="2766175"/>
                <a:ext cx="20550" cy="20575"/>
              </a:xfrm>
              <a:custGeom>
                <a:avLst/>
                <a:gdLst/>
                <a:ahLst/>
                <a:cxnLst/>
                <a:rect l="l" t="t" r="r" b="b"/>
                <a:pathLst>
                  <a:path w="822" h="823" extrusionOk="0">
                    <a:moveTo>
                      <a:pt x="137" y="92"/>
                    </a:moveTo>
                    <a:cubicBezTo>
                      <a:pt x="23" y="137"/>
                      <a:pt x="0" y="525"/>
                      <a:pt x="228" y="708"/>
                    </a:cubicBezTo>
                    <a:cubicBezTo>
                      <a:pt x="411" y="822"/>
                      <a:pt x="685" y="776"/>
                      <a:pt x="731" y="685"/>
                    </a:cubicBezTo>
                    <a:cubicBezTo>
                      <a:pt x="822" y="503"/>
                      <a:pt x="297" y="0"/>
                      <a:pt x="137" y="9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0"/>
              <p:cNvSpPr/>
              <p:nvPr/>
            </p:nvSpPr>
            <p:spPr>
              <a:xfrm>
                <a:off x="7835300" y="2592700"/>
                <a:ext cx="59950" cy="58800"/>
              </a:xfrm>
              <a:custGeom>
                <a:avLst/>
                <a:gdLst/>
                <a:ahLst/>
                <a:cxnLst/>
                <a:rect l="l" t="t" r="r" b="b"/>
                <a:pathLst>
                  <a:path w="2398" h="2352" extrusionOk="0">
                    <a:moveTo>
                      <a:pt x="1074" y="69"/>
                    </a:moveTo>
                    <a:cubicBezTo>
                      <a:pt x="457" y="160"/>
                      <a:pt x="1" y="1553"/>
                      <a:pt x="457" y="1986"/>
                    </a:cubicBezTo>
                    <a:cubicBezTo>
                      <a:pt x="822" y="2352"/>
                      <a:pt x="1918" y="2192"/>
                      <a:pt x="2169" y="1530"/>
                    </a:cubicBezTo>
                    <a:cubicBezTo>
                      <a:pt x="2397" y="822"/>
                      <a:pt x="1599" y="1"/>
                      <a:pt x="1074" y="6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0"/>
              <p:cNvSpPr/>
              <p:nvPr/>
            </p:nvSpPr>
            <p:spPr>
              <a:xfrm>
                <a:off x="7900350" y="2672025"/>
                <a:ext cx="28575" cy="27975"/>
              </a:xfrm>
              <a:custGeom>
                <a:avLst/>
                <a:gdLst/>
                <a:ahLst/>
                <a:cxnLst/>
                <a:rect l="l" t="t" r="r" b="b"/>
                <a:pathLst>
                  <a:path w="1143" h="1119" extrusionOk="0">
                    <a:moveTo>
                      <a:pt x="526" y="23"/>
                    </a:moveTo>
                    <a:cubicBezTo>
                      <a:pt x="229" y="69"/>
                      <a:pt x="1" y="731"/>
                      <a:pt x="229" y="936"/>
                    </a:cubicBezTo>
                    <a:cubicBezTo>
                      <a:pt x="389" y="1119"/>
                      <a:pt x="914" y="1027"/>
                      <a:pt x="1028" y="708"/>
                    </a:cubicBezTo>
                    <a:cubicBezTo>
                      <a:pt x="1142" y="388"/>
                      <a:pt x="754" y="0"/>
                      <a:pt x="526" y="2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0"/>
              <p:cNvSpPr/>
              <p:nvPr/>
            </p:nvSpPr>
            <p:spPr>
              <a:xfrm>
                <a:off x="7238425" y="2478575"/>
                <a:ext cx="59950" cy="58800"/>
              </a:xfrm>
              <a:custGeom>
                <a:avLst/>
                <a:gdLst/>
                <a:ahLst/>
                <a:cxnLst/>
                <a:rect l="l" t="t" r="r" b="b"/>
                <a:pathLst>
                  <a:path w="2398" h="2352" extrusionOk="0">
                    <a:moveTo>
                      <a:pt x="1073" y="69"/>
                    </a:moveTo>
                    <a:cubicBezTo>
                      <a:pt x="457" y="160"/>
                      <a:pt x="0" y="1553"/>
                      <a:pt x="457" y="1986"/>
                    </a:cubicBezTo>
                    <a:cubicBezTo>
                      <a:pt x="822" y="2351"/>
                      <a:pt x="1918" y="2192"/>
                      <a:pt x="2169" y="1530"/>
                    </a:cubicBezTo>
                    <a:cubicBezTo>
                      <a:pt x="2397" y="845"/>
                      <a:pt x="1598" y="0"/>
                      <a:pt x="1073" y="6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0"/>
              <p:cNvSpPr/>
              <p:nvPr/>
            </p:nvSpPr>
            <p:spPr>
              <a:xfrm>
                <a:off x="7405050" y="2425500"/>
                <a:ext cx="108450" cy="175225"/>
              </a:xfrm>
              <a:custGeom>
                <a:avLst/>
                <a:gdLst/>
                <a:ahLst/>
                <a:cxnLst/>
                <a:rect l="l" t="t" r="r" b="b"/>
                <a:pathLst>
                  <a:path w="4338" h="7009" extrusionOk="0">
                    <a:moveTo>
                      <a:pt x="4018" y="1"/>
                    </a:moveTo>
                    <a:cubicBezTo>
                      <a:pt x="4337" y="1872"/>
                      <a:pt x="3926" y="3881"/>
                      <a:pt x="2968" y="5547"/>
                    </a:cubicBezTo>
                    <a:cubicBezTo>
                      <a:pt x="2899" y="5639"/>
                      <a:pt x="2762" y="5684"/>
                      <a:pt x="2671" y="5616"/>
                    </a:cubicBezTo>
                    <a:cubicBezTo>
                      <a:pt x="2260" y="4954"/>
                      <a:pt x="1553" y="4657"/>
                      <a:pt x="913" y="5228"/>
                    </a:cubicBezTo>
                    <a:cubicBezTo>
                      <a:pt x="320" y="5776"/>
                      <a:pt x="594" y="6711"/>
                      <a:pt x="1324" y="7008"/>
                    </a:cubicBezTo>
                    <a:cubicBezTo>
                      <a:pt x="434" y="6848"/>
                      <a:pt x="0" y="5684"/>
                      <a:pt x="662" y="4999"/>
                    </a:cubicBezTo>
                    <a:cubicBezTo>
                      <a:pt x="1279" y="4246"/>
                      <a:pt x="2557" y="4474"/>
                      <a:pt x="2968" y="5319"/>
                    </a:cubicBezTo>
                    <a:lnTo>
                      <a:pt x="2580" y="5319"/>
                    </a:lnTo>
                    <a:cubicBezTo>
                      <a:pt x="3493" y="3698"/>
                      <a:pt x="3972" y="1850"/>
                      <a:pt x="4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0"/>
              <p:cNvSpPr/>
              <p:nvPr/>
            </p:nvSpPr>
            <p:spPr>
              <a:xfrm>
                <a:off x="7415325" y="2558450"/>
                <a:ext cx="43950" cy="49100"/>
              </a:xfrm>
              <a:custGeom>
                <a:avLst/>
                <a:gdLst/>
                <a:ahLst/>
                <a:cxnLst/>
                <a:rect l="l" t="t" r="r" b="b"/>
                <a:pathLst>
                  <a:path w="1758" h="1964" extrusionOk="0">
                    <a:moveTo>
                      <a:pt x="1758" y="1667"/>
                    </a:moveTo>
                    <a:cubicBezTo>
                      <a:pt x="1119" y="1964"/>
                      <a:pt x="411" y="1690"/>
                      <a:pt x="183" y="1188"/>
                    </a:cubicBezTo>
                    <a:cubicBezTo>
                      <a:pt x="0" y="823"/>
                      <a:pt x="114" y="343"/>
                      <a:pt x="411" y="1"/>
                    </a:cubicBezTo>
                    <a:cubicBezTo>
                      <a:pt x="434" y="161"/>
                      <a:pt x="480" y="640"/>
                      <a:pt x="868" y="1097"/>
                    </a:cubicBezTo>
                    <a:cubicBezTo>
                      <a:pt x="1187" y="1485"/>
                      <a:pt x="1598" y="1622"/>
                      <a:pt x="1758" y="1667"/>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0"/>
              <p:cNvSpPr/>
              <p:nvPr/>
            </p:nvSpPr>
            <p:spPr>
              <a:xfrm>
                <a:off x="7878675" y="2111650"/>
                <a:ext cx="281925" cy="238550"/>
              </a:xfrm>
              <a:custGeom>
                <a:avLst/>
                <a:gdLst/>
                <a:ahLst/>
                <a:cxnLst/>
                <a:rect l="l" t="t" r="r" b="b"/>
                <a:pathLst>
                  <a:path w="11277" h="9542" extrusionOk="0">
                    <a:moveTo>
                      <a:pt x="9336" y="9542"/>
                    </a:moveTo>
                    <a:cubicBezTo>
                      <a:pt x="10546" y="9177"/>
                      <a:pt x="11276" y="7647"/>
                      <a:pt x="10637" y="6460"/>
                    </a:cubicBezTo>
                    <a:cubicBezTo>
                      <a:pt x="9952" y="5205"/>
                      <a:pt x="8172" y="4931"/>
                      <a:pt x="7053" y="5753"/>
                    </a:cubicBezTo>
                    <a:lnTo>
                      <a:pt x="7670" y="6232"/>
                    </a:lnTo>
                    <a:cubicBezTo>
                      <a:pt x="9016" y="3128"/>
                      <a:pt x="5113" y="1"/>
                      <a:pt x="3013" y="3242"/>
                    </a:cubicBezTo>
                    <a:lnTo>
                      <a:pt x="3675" y="3425"/>
                    </a:lnTo>
                    <a:cubicBezTo>
                      <a:pt x="3653" y="2945"/>
                      <a:pt x="3470" y="2489"/>
                      <a:pt x="3150" y="2124"/>
                    </a:cubicBezTo>
                    <a:cubicBezTo>
                      <a:pt x="2237" y="982"/>
                      <a:pt x="297" y="1484"/>
                      <a:pt x="0" y="2877"/>
                    </a:cubicBezTo>
                    <a:cubicBezTo>
                      <a:pt x="777" y="1370"/>
                      <a:pt x="2991" y="1644"/>
                      <a:pt x="2968" y="3447"/>
                    </a:cubicBezTo>
                    <a:cubicBezTo>
                      <a:pt x="2945" y="3767"/>
                      <a:pt x="3401" y="3927"/>
                      <a:pt x="3584" y="3653"/>
                    </a:cubicBezTo>
                    <a:cubicBezTo>
                      <a:pt x="5250" y="1348"/>
                      <a:pt x="7784" y="3744"/>
                      <a:pt x="6894" y="5958"/>
                    </a:cubicBezTo>
                    <a:cubicBezTo>
                      <a:pt x="6734" y="6323"/>
                      <a:pt x="7236" y="6666"/>
                      <a:pt x="7533" y="6415"/>
                    </a:cubicBezTo>
                    <a:cubicBezTo>
                      <a:pt x="8286" y="5798"/>
                      <a:pt x="9587" y="5935"/>
                      <a:pt x="10158" y="6757"/>
                    </a:cubicBezTo>
                    <a:cubicBezTo>
                      <a:pt x="10774" y="7647"/>
                      <a:pt x="10295" y="8994"/>
                      <a:pt x="9336" y="954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0"/>
              <p:cNvSpPr/>
              <p:nvPr/>
            </p:nvSpPr>
            <p:spPr>
              <a:xfrm>
                <a:off x="8089800" y="2527075"/>
                <a:ext cx="30850" cy="25125"/>
              </a:xfrm>
              <a:custGeom>
                <a:avLst/>
                <a:gdLst/>
                <a:ahLst/>
                <a:cxnLst/>
                <a:rect l="l" t="t" r="r" b="b"/>
                <a:pathLst>
                  <a:path w="1234" h="1005" extrusionOk="0">
                    <a:moveTo>
                      <a:pt x="571" y="936"/>
                    </a:moveTo>
                    <a:cubicBezTo>
                      <a:pt x="1" y="868"/>
                      <a:pt x="115" y="1"/>
                      <a:pt x="663" y="46"/>
                    </a:cubicBezTo>
                    <a:cubicBezTo>
                      <a:pt x="1233" y="115"/>
                      <a:pt x="1119"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0"/>
              <p:cNvSpPr/>
              <p:nvPr/>
            </p:nvSpPr>
            <p:spPr>
              <a:xfrm>
                <a:off x="8041300" y="2424375"/>
                <a:ext cx="30850" cy="25125"/>
              </a:xfrm>
              <a:custGeom>
                <a:avLst/>
                <a:gdLst/>
                <a:ahLst/>
                <a:cxnLst/>
                <a:rect l="l" t="t" r="r" b="b"/>
                <a:pathLst>
                  <a:path w="1234" h="1005" extrusionOk="0">
                    <a:moveTo>
                      <a:pt x="571" y="936"/>
                    </a:moveTo>
                    <a:cubicBezTo>
                      <a:pt x="1" y="867"/>
                      <a:pt x="92" y="0"/>
                      <a:pt x="663" y="69"/>
                    </a:cubicBezTo>
                    <a:cubicBezTo>
                      <a:pt x="1233" y="137"/>
                      <a:pt x="1119" y="1004"/>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0"/>
              <p:cNvSpPr/>
              <p:nvPr/>
            </p:nvSpPr>
            <p:spPr>
              <a:xfrm>
                <a:off x="8130325" y="2476300"/>
                <a:ext cx="15425" cy="12575"/>
              </a:xfrm>
              <a:custGeom>
                <a:avLst/>
                <a:gdLst/>
                <a:ahLst/>
                <a:cxnLst/>
                <a:rect l="l" t="t" r="r" b="b"/>
                <a:pathLst>
                  <a:path w="617" h="503" extrusionOk="0">
                    <a:moveTo>
                      <a:pt x="297" y="479"/>
                    </a:moveTo>
                    <a:cubicBezTo>
                      <a:pt x="0" y="434"/>
                      <a:pt x="46" y="0"/>
                      <a:pt x="343" y="46"/>
                    </a:cubicBezTo>
                    <a:cubicBezTo>
                      <a:pt x="617" y="69"/>
                      <a:pt x="571" y="502"/>
                      <a:pt x="297" y="47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0"/>
              <p:cNvSpPr/>
              <p:nvPr/>
            </p:nvSpPr>
            <p:spPr>
              <a:xfrm>
                <a:off x="8031600" y="2491125"/>
                <a:ext cx="15425" cy="12575"/>
              </a:xfrm>
              <a:custGeom>
                <a:avLst/>
                <a:gdLst/>
                <a:ahLst/>
                <a:cxnLst/>
                <a:rect l="l" t="t" r="r" b="b"/>
                <a:pathLst>
                  <a:path w="617" h="503" extrusionOk="0">
                    <a:moveTo>
                      <a:pt x="297" y="480"/>
                    </a:moveTo>
                    <a:cubicBezTo>
                      <a:pt x="1" y="434"/>
                      <a:pt x="69" y="1"/>
                      <a:pt x="343" y="23"/>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0"/>
              <p:cNvSpPr/>
              <p:nvPr/>
            </p:nvSpPr>
            <p:spPr>
              <a:xfrm>
                <a:off x="7439850" y="1914800"/>
                <a:ext cx="273925" cy="158075"/>
              </a:xfrm>
              <a:custGeom>
                <a:avLst/>
                <a:gdLst/>
                <a:ahLst/>
                <a:cxnLst/>
                <a:rect l="l" t="t" r="r" b="b"/>
                <a:pathLst>
                  <a:path w="10957" h="6323" extrusionOk="0">
                    <a:moveTo>
                      <a:pt x="10957" y="2488"/>
                    </a:moveTo>
                    <a:cubicBezTo>
                      <a:pt x="9816" y="0"/>
                      <a:pt x="6415" y="685"/>
                      <a:pt x="6438" y="3492"/>
                    </a:cubicBezTo>
                    <a:lnTo>
                      <a:pt x="7259" y="3287"/>
                    </a:lnTo>
                    <a:cubicBezTo>
                      <a:pt x="6186" y="1096"/>
                      <a:pt x="3128" y="1187"/>
                      <a:pt x="2375" y="3561"/>
                    </a:cubicBezTo>
                    <a:lnTo>
                      <a:pt x="2694" y="3333"/>
                    </a:lnTo>
                    <a:cubicBezTo>
                      <a:pt x="1233" y="3401"/>
                      <a:pt x="1" y="4930"/>
                      <a:pt x="457" y="6323"/>
                    </a:cubicBezTo>
                    <a:cubicBezTo>
                      <a:pt x="480" y="5706"/>
                      <a:pt x="708" y="5067"/>
                      <a:pt x="1142" y="4634"/>
                    </a:cubicBezTo>
                    <a:cubicBezTo>
                      <a:pt x="1553" y="4246"/>
                      <a:pt x="2169" y="4017"/>
                      <a:pt x="2717" y="4040"/>
                    </a:cubicBezTo>
                    <a:cubicBezTo>
                      <a:pt x="2854" y="4040"/>
                      <a:pt x="2945" y="3972"/>
                      <a:pt x="3014" y="3858"/>
                    </a:cubicBezTo>
                    <a:cubicBezTo>
                      <a:pt x="3676" y="2214"/>
                      <a:pt x="5684" y="2146"/>
                      <a:pt x="6506" y="3698"/>
                    </a:cubicBezTo>
                    <a:cubicBezTo>
                      <a:pt x="6620" y="3903"/>
                      <a:pt x="6871" y="3995"/>
                      <a:pt x="7077" y="3880"/>
                    </a:cubicBezTo>
                    <a:cubicBezTo>
                      <a:pt x="7236" y="3789"/>
                      <a:pt x="7305" y="3629"/>
                      <a:pt x="7305" y="3470"/>
                    </a:cubicBezTo>
                    <a:cubicBezTo>
                      <a:pt x="7191" y="1187"/>
                      <a:pt x="9724" y="936"/>
                      <a:pt x="10957" y="2488"/>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0"/>
              <p:cNvSpPr/>
              <p:nvPr/>
            </p:nvSpPr>
            <p:spPr>
              <a:xfrm>
                <a:off x="7644150" y="2006100"/>
                <a:ext cx="30825" cy="25125"/>
              </a:xfrm>
              <a:custGeom>
                <a:avLst/>
                <a:gdLst/>
                <a:ahLst/>
                <a:cxnLst/>
                <a:rect l="l" t="t" r="r" b="b"/>
                <a:pathLst>
                  <a:path w="1233" h="1005" extrusionOk="0">
                    <a:moveTo>
                      <a:pt x="571" y="936"/>
                    </a:moveTo>
                    <a:cubicBezTo>
                      <a:pt x="0" y="868"/>
                      <a:pt x="92" y="0"/>
                      <a:pt x="662" y="69"/>
                    </a:cubicBezTo>
                    <a:cubicBezTo>
                      <a:pt x="1233" y="137"/>
                      <a:pt x="1119" y="1004"/>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0"/>
              <p:cNvSpPr/>
              <p:nvPr/>
            </p:nvSpPr>
            <p:spPr>
              <a:xfrm>
                <a:off x="7590500" y="2048325"/>
                <a:ext cx="30850" cy="25125"/>
              </a:xfrm>
              <a:custGeom>
                <a:avLst/>
                <a:gdLst/>
                <a:ahLst/>
                <a:cxnLst/>
                <a:rect l="l" t="t" r="r" b="b"/>
                <a:pathLst>
                  <a:path w="1234" h="1005" extrusionOk="0">
                    <a:moveTo>
                      <a:pt x="571" y="936"/>
                    </a:moveTo>
                    <a:cubicBezTo>
                      <a:pt x="1" y="868"/>
                      <a:pt x="115" y="0"/>
                      <a:pt x="685" y="69"/>
                    </a:cubicBezTo>
                    <a:cubicBezTo>
                      <a:pt x="1233" y="137"/>
                      <a:pt x="1142"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0"/>
              <p:cNvSpPr/>
              <p:nvPr/>
            </p:nvSpPr>
            <p:spPr>
              <a:xfrm>
                <a:off x="7558550" y="2028350"/>
                <a:ext cx="30850" cy="25125"/>
              </a:xfrm>
              <a:custGeom>
                <a:avLst/>
                <a:gdLst/>
                <a:ahLst/>
                <a:cxnLst/>
                <a:rect l="l" t="t" r="r" b="b"/>
                <a:pathLst>
                  <a:path w="1234" h="1005" extrusionOk="0">
                    <a:moveTo>
                      <a:pt x="571" y="936"/>
                    </a:moveTo>
                    <a:cubicBezTo>
                      <a:pt x="0" y="868"/>
                      <a:pt x="115" y="0"/>
                      <a:pt x="685" y="69"/>
                    </a:cubicBezTo>
                    <a:cubicBezTo>
                      <a:pt x="1233" y="137"/>
                      <a:pt x="1142"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0"/>
              <p:cNvSpPr/>
              <p:nvPr/>
            </p:nvSpPr>
            <p:spPr>
              <a:xfrm>
                <a:off x="7712050" y="2017500"/>
                <a:ext cx="15425" cy="12575"/>
              </a:xfrm>
              <a:custGeom>
                <a:avLst/>
                <a:gdLst/>
                <a:ahLst/>
                <a:cxnLst/>
                <a:rect l="l" t="t" r="r" b="b"/>
                <a:pathLst>
                  <a:path w="617" h="503" extrusionOk="0">
                    <a:moveTo>
                      <a:pt x="274" y="457"/>
                    </a:moveTo>
                    <a:cubicBezTo>
                      <a:pt x="0" y="434"/>
                      <a:pt x="46" y="1"/>
                      <a:pt x="320" y="23"/>
                    </a:cubicBezTo>
                    <a:cubicBezTo>
                      <a:pt x="617" y="69"/>
                      <a:pt x="548" y="503"/>
                      <a:pt x="274" y="45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0"/>
              <p:cNvSpPr/>
              <p:nvPr/>
            </p:nvSpPr>
            <p:spPr>
              <a:xfrm>
                <a:off x="7684650" y="2044325"/>
                <a:ext cx="15450" cy="12575"/>
              </a:xfrm>
              <a:custGeom>
                <a:avLst/>
                <a:gdLst/>
                <a:ahLst/>
                <a:cxnLst/>
                <a:rect l="l" t="t" r="r" b="b"/>
                <a:pathLst>
                  <a:path w="618" h="503" extrusionOk="0">
                    <a:moveTo>
                      <a:pt x="275" y="480"/>
                    </a:moveTo>
                    <a:cubicBezTo>
                      <a:pt x="1" y="434"/>
                      <a:pt x="47" y="0"/>
                      <a:pt x="320" y="46"/>
                    </a:cubicBezTo>
                    <a:cubicBezTo>
                      <a:pt x="617" y="69"/>
                      <a:pt x="549" y="503"/>
                      <a:pt x="275"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0"/>
              <p:cNvSpPr/>
              <p:nvPr/>
            </p:nvSpPr>
            <p:spPr>
              <a:xfrm>
                <a:off x="7975100" y="2559025"/>
                <a:ext cx="187200" cy="230575"/>
              </a:xfrm>
              <a:custGeom>
                <a:avLst/>
                <a:gdLst/>
                <a:ahLst/>
                <a:cxnLst/>
                <a:rect l="l" t="t" r="r" b="b"/>
                <a:pathLst>
                  <a:path w="7488" h="9223" extrusionOk="0">
                    <a:moveTo>
                      <a:pt x="7214" y="3174"/>
                    </a:moveTo>
                    <a:cubicBezTo>
                      <a:pt x="7168" y="2922"/>
                      <a:pt x="6803" y="686"/>
                      <a:pt x="5023" y="138"/>
                    </a:cubicBezTo>
                    <a:cubicBezTo>
                      <a:pt x="4771" y="46"/>
                      <a:pt x="4498" y="1"/>
                      <a:pt x="4224" y="1"/>
                    </a:cubicBezTo>
                    <a:cubicBezTo>
                      <a:pt x="2923" y="1"/>
                      <a:pt x="1507" y="868"/>
                      <a:pt x="754" y="2420"/>
                    </a:cubicBezTo>
                    <a:lnTo>
                      <a:pt x="1393" y="6255"/>
                    </a:lnTo>
                    <a:cubicBezTo>
                      <a:pt x="914" y="6803"/>
                      <a:pt x="457" y="7351"/>
                      <a:pt x="1" y="7898"/>
                    </a:cubicBezTo>
                    <a:cubicBezTo>
                      <a:pt x="92" y="7944"/>
                      <a:pt x="2626" y="9222"/>
                      <a:pt x="4977" y="7761"/>
                    </a:cubicBezTo>
                    <a:cubicBezTo>
                      <a:pt x="6461" y="6826"/>
                      <a:pt x="7488" y="5022"/>
                      <a:pt x="7214" y="3174"/>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0"/>
              <p:cNvSpPr/>
              <p:nvPr/>
            </p:nvSpPr>
            <p:spPr>
              <a:xfrm>
                <a:off x="8011625" y="2602975"/>
                <a:ext cx="113575" cy="117000"/>
              </a:xfrm>
              <a:custGeom>
                <a:avLst/>
                <a:gdLst/>
                <a:ahLst/>
                <a:cxnLst/>
                <a:rect l="l" t="t" r="r" b="b"/>
                <a:pathLst>
                  <a:path w="4543" h="4680" extrusionOk="0">
                    <a:moveTo>
                      <a:pt x="4475" y="2123"/>
                    </a:moveTo>
                    <a:cubicBezTo>
                      <a:pt x="4429" y="1393"/>
                      <a:pt x="3858" y="662"/>
                      <a:pt x="3151" y="388"/>
                    </a:cubicBezTo>
                    <a:cubicBezTo>
                      <a:pt x="2078" y="0"/>
                      <a:pt x="640" y="617"/>
                      <a:pt x="1" y="2032"/>
                    </a:cubicBezTo>
                    <a:cubicBezTo>
                      <a:pt x="686" y="1804"/>
                      <a:pt x="1416" y="2077"/>
                      <a:pt x="1804" y="2671"/>
                    </a:cubicBezTo>
                    <a:cubicBezTo>
                      <a:pt x="2215" y="3287"/>
                      <a:pt x="2078" y="4155"/>
                      <a:pt x="1507" y="4680"/>
                    </a:cubicBezTo>
                    <a:cubicBezTo>
                      <a:pt x="3333" y="4588"/>
                      <a:pt x="4543" y="3287"/>
                      <a:pt x="4475" y="2123"/>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0"/>
              <p:cNvSpPr/>
              <p:nvPr/>
            </p:nvSpPr>
            <p:spPr>
              <a:xfrm>
                <a:off x="8006500" y="2588125"/>
                <a:ext cx="123850" cy="134700"/>
              </a:xfrm>
              <a:custGeom>
                <a:avLst/>
                <a:gdLst/>
                <a:ahLst/>
                <a:cxnLst/>
                <a:rect l="l" t="t" r="r" b="b"/>
                <a:pathLst>
                  <a:path w="4954" h="5388" extrusionOk="0">
                    <a:moveTo>
                      <a:pt x="4953" y="3333"/>
                    </a:moveTo>
                    <a:cubicBezTo>
                      <a:pt x="4565" y="663"/>
                      <a:pt x="1370" y="366"/>
                      <a:pt x="320" y="2786"/>
                    </a:cubicBezTo>
                    <a:lnTo>
                      <a:pt x="137" y="2580"/>
                    </a:lnTo>
                    <a:cubicBezTo>
                      <a:pt x="1872" y="2032"/>
                      <a:pt x="3105" y="4246"/>
                      <a:pt x="1689" y="5388"/>
                    </a:cubicBezTo>
                    <a:cubicBezTo>
                      <a:pt x="2785" y="4246"/>
                      <a:pt x="1758" y="2398"/>
                      <a:pt x="229" y="2877"/>
                    </a:cubicBezTo>
                    <a:cubicBezTo>
                      <a:pt x="114" y="2923"/>
                      <a:pt x="0" y="2786"/>
                      <a:pt x="46" y="2671"/>
                    </a:cubicBezTo>
                    <a:cubicBezTo>
                      <a:pt x="1073" y="1"/>
                      <a:pt x="4885" y="320"/>
                      <a:pt x="4953" y="3333"/>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0"/>
              <p:cNvSpPr/>
              <p:nvPr/>
            </p:nvSpPr>
            <p:spPr>
              <a:xfrm>
                <a:off x="7842725" y="1918775"/>
                <a:ext cx="175200" cy="84500"/>
              </a:xfrm>
              <a:custGeom>
                <a:avLst/>
                <a:gdLst/>
                <a:ahLst/>
                <a:cxnLst/>
                <a:rect l="l" t="t" r="r" b="b"/>
                <a:pathLst>
                  <a:path w="7008" h="3380" extrusionOk="0">
                    <a:moveTo>
                      <a:pt x="6802" y="3379"/>
                    </a:moveTo>
                    <a:cubicBezTo>
                      <a:pt x="7008" y="1895"/>
                      <a:pt x="5205" y="845"/>
                      <a:pt x="3926" y="1576"/>
                    </a:cubicBezTo>
                    <a:cubicBezTo>
                      <a:pt x="3493" y="1781"/>
                      <a:pt x="3128" y="2169"/>
                      <a:pt x="2922" y="2626"/>
                    </a:cubicBezTo>
                    <a:lnTo>
                      <a:pt x="3744" y="2717"/>
                    </a:lnTo>
                    <a:cubicBezTo>
                      <a:pt x="3561" y="1348"/>
                      <a:pt x="1827" y="1"/>
                      <a:pt x="594" y="1051"/>
                    </a:cubicBezTo>
                    <a:cubicBezTo>
                      <a:pt x="252" y="1370"/>
                      <a:pt x="69" y="1758"/>
                      <a:pt x="0" y="2169"/>
                    </a:cubicBezTo>
                    <a:cubicBezTo>
                      <a:pt x="252" y="1850"/>
                      <a:pt x="525" y="1553"/>
                      <a:pt x="845" y="1416"/>
                    </a:cubicBezTo>
                    <a:cubicBezTo>
                      <a:pt x="1827" y="960"/>
                      <a:pt x="2717" y="1987"/>
                      <a:pt x="2876" y="2900"/>
                    </a:cubicBezTo>
                    <a:cubicBezTo>
                      <a:pt x="2922" y="3128"/>
                      <a:pt x="3173" y="3288"/>
                      <a:pt x="3401" y="3242"/>
                    </a:cubicBezTo>
                    <a:cubicBezTo>
                      <a:pt x="3561" y="3219"/>
                      <a:pt x="3675" y="3105"/>
                      <a:pt x="3721" y="2991"/>
                    </a:cubicBezTo>
                    <a:cubicBezTo>
                      <a:pt x="3858" y="2717"/>
                      <a:pt x="4063" y="2466"/>
                      <a:pt x="4337" y="2306"/>
                    </a:cubicBezTo>
                    <a:cubicBezTo>
                      <a:pt x="5250" y="1736"/>
                      <a:pt x="6414" y="2261"/>
                      <a:pt x="6802" y="337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0"/>
              <p:cNvSpPr/>
              <p:nvPr/>
            </p:nvSpPr>
            <p:spPr>
              <a:xfrm>
                <a:off x="7884950" y="2019775"/>
                <a:ext cx="30850" cy="25150"/>
              </a:xfrm>
              <a:custGeom>
                <a:avLst/>
                <a:gdLst/>
                <a:ahLst/>
                <a:cxnLst/>
                <a:rect l="l" t="t" r="r" b="b"/>
                <a:pathLst>
                  <a:path w="1234" h="1006" extrusionOk="0">
                    <a:moveTo>
                      <a:pt x="571" y="937"/>
                    </a:moveTo>
                    <a:cubicBezTo>
                      <a:pt x="1" y="868"/>
                      <a:pt x="115" y="1"/>
                      <a:pt x="662" y="69"/>
                    </a:cubicBezTo>
                    <a:cubicBezTo>
                      <a:pt x="1233" y="138"/>
                      <a:pt x="1142" y="1005"/>
                      <a:pt x="571" y="93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0"/>
              <p:cNvSpPr/>
              <p:nvPr/>
            </p:nvSpPr>
            <p:spPr>
              <a:xfrm>
                <a:off x="7833600" y="1993525"/>
                <a:ext cx="30825" cy="25150"/>
              </a:xfrm>
              <a:custGeom>
                <a:avLst/>
                <a:gdLst/>
                <a:ahLst/>
                <a:cxnLst/>
                <a:rect l="l" t="t" r="r" b="b"/>
                <a:pathLst>
                  <a:path w="1233" h="1006" extrusionOk="0">
                    <a:moveTo>
                      <a:pt x="571" y="937"/>
                    </a:moveTo>
                    <a:cubicBezTo>
                      <a:pt x="0" y="868"/>
                      <a:pt x="92" y="1"/>
                      <a:pt x="662" y="69"/>
                    </a:cubicBezTo>
                    <a:cubicBezTo>
                      <a:pt x="1233" y="138"/>
                      <a:pt x="1119" y="1005"/>
                      <a:pt x="571" y="93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0"/>
              <p:cNvSpPr/>
              <p:nvPr/>
            </p:nvSpPr>
            <p:spPr>
              <a:xfrm>
                <a:off x="7958575" y="2015800"/>
                <a:ext cx="15425" cy="12575"/>
              </a:xfrm>
              <a:custGeom>
                <a:avLst/>
                <a:gdLst/>
                <a:ahLst/>
                <a:cxnLst/>
                <a:rect l="l" t="t" r="r" b="b"/>
                <a:pathLst>
                  <a:path w="617" h="503" extrusionOk="0">
                    <a:moveTo>
                      <a:pt x="274" y="457"/>
                    </a:moveTo>
                    <a:cubicBezTo>
                      <a:pt x="0" y="434"/>
                      <a:pt x="46" y="0"/>
                      <a:pt x="342" y="23"/>
                    </a:cubicBezTo>
                    <a:cubicBezTo>
                      <a:pt x="616" y="69"/>
                      <a:pt x="571" y="502"/>
                      <a:pt x="274" y="45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0"/>
              <p:cNvSpPr/>
              <p:nvPr/>
            </p:nvSpPr>
            <p:spPr>
              <a:xfrm>
                <a:off x="7924900" y="1922775"/>
                <a:ext cx="15425" cy="12575"/>
              </a:xfrm>
              <a:custGeom>
                <a:avLst/>
                <a:gdLst/>
                <a:ahLst/>
                <a:cxnLst/>
                <a:rect l="l" t="t" r="r" b="b"/>
                <a:pathLst>
                  <a:path w="617" h="503" extrusionOk="0">
                    <a:moveTo>
                      <a:pt x="297" y="480"/>
                    </a:moveTo>
                    <a:cubicBezTo>
                      <a:pt x="0" y="434"/>
                      <a:pt x="46" y="1"/>
                      <a:pt x="343" y="23"/>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0"/>
              <p:cNvSpPr/>
              <p:nvPr/>
            </p:nvSpPr>
            <p:spPr>
              <a:xfrm>
                <a:off x="7892375" y="1906800"/>
                <a:ext cx="15425" cy="12575"/>
              </a:xfrm>
              <a:custGeom>
                <a:avLst/>
                <a:gdLst/>
                <a:ahLst/>
                <a:cxnLst/>
                <a:rect l="l" t="t" r="r" b="b"/>
                <a:pathLst>
                  <a:path w="617" h="503" extrusionOk="0">
                    <a:moveTo>
                      <a:pt x="297" y="480"/>
                    </a:moveTo>
                    <a:cubicBezTo>
                      <a:pt x="0" y="434"/>
                      <a:pt x="69" y="1"/>
                      <a:pt x="343" y="46"/>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0"/>
              <p:cNvSpPr/>
              <p:nvPr/>
            </p:nvSpPr>
            <p:spPr>
              <a:xfrm>
                <a:off x="8242175" y="1856575"/>
                <a:ext cx="122125" cy="174650"/>
              </a:xfrm>
              <a:custGeom>
                <a:avLst/>
                <a:gdLst/>
                <a:ahLst/>
                <a:cxnLst/>
                <a:rect l="l" t="t" r="r" b="b"/>
                <a:pathLst>
                  <a:path w="4885" h="6986" extrusionOk="0">
                    <a:moveTo>
                      <a:pt x="0" y="982"/>
                    </a:moveTo>
                    <a:cubicBezTo>
                      <a:pt x="1872" y="1"/>
                      <a:pt x="3835" y="2238"/>
                      <a:pt x="1803" y="3493"/>
                    </a:cubicBezTo>
                    <a:cubicBezTo>
                      <a:pt x="1575" y="3607"/>
                      <a:pt x="1484" y="3881"/>
                      <a:pt x="1598" y="4109"/>
                    </a:cubicBezTo>
                    <a:cubicBezTo>
                      <a:pt x="1712" y="4269"/>
                      <a:pt x="1895" y="4361"/>
                      <a:pt x="2077" y="4315"/>
                    </a:cubicBezTo>
                    <a:cubicBezTo>
                      <a:pt x="2671" y="4201"/>
                      <a:pt x="3356" y="4498"/>
                      <a:pt x="3584" y="5091"/>
                    </a:cubicBezTo>
                    <a:cubicBezTo>
                      <a:pt x="3858" y="5753"/>
                      <a:pt x="3538" y="6552"/>
                      <a:pt x="2945" y="6985"/>
                    </a:cubicBezTo>
                    <a:cubicBezTo>
                      <a:pt x="3333" y="6894"/>
                      <a:pt x="3721" y="6643"/>
                      <a:pt x="3949" y="6255"/>
                    </a:cubicBezTo>
                    <a:cubicBezTo>
                      <a:pt x="4885" y="4886"/>
                      <a:pt x="3492" y="3174"/>
                      <a:pt x="1940" y="3448"/>
                    </a:cubicBezTo>
                    <a:lnTo>
                      <a:pt x="2214" y="4269"/>
                    </a:lnTo>
                    <a:cubicBezTo>
                      <a:pt x="3378" y="3767"/>
                      <a:pt x="3972" y="2078"/>
                      <a:pt x="3059" y="1074"/>
                    </a:cubicBezTo>
                    <a:cubicBezTo>
                      <a:pt x="2306" y="138"/>
                      <a:pt x="753" y="69"/>
                      <a:pt x="0" y="98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0"/>
              <p:cNvSpPr/>
              <p:nvPr/>
            </p:nvSpPr>
            <p:spPr>
              <a:xfrm>
                <a:off x="8165125" y="1830325"/>
                <a:ext cx="31425" cy="26275"/>
              </a:xfrm>
              <a:custGeom>
                <a:avLst/>
                <a:gdLst/>
                <a:ahLst/>
                <a:cxnLst/>
                <a:rect l="l" t="t" r="r" b="b"/>
                <a:pathLst>
                  <a:path w="1257" h="1051" extrusionOk="0">
                    <a:moveTo>
                      <a:pt x="708" y="960"/>
                    </a:moveTo>
                    <a:cubicBezTo>
                      <a:pt x="138" y="1051"/>
                      <a:pt x="1" y="184"/>
                      <a:pt x="571" y="92"/>
                    </a:cubicBezTo>
                    <a:cubicBezTo>
                      <a:pt x="1119" y="1"/>
                      <a:pt x="1256" y="868"/>
                      <a:pt x="708" y="96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0"/>
              <p:cNvSpPr/>
              <p:nvPr/>
            </p:nvSpPr>
            <p:spPr>
              <a:xfrm>
                <a:off x="8183975" y="1900525"/>
                <a:ext cx="31975" cy="26275"/>
              </a:xfrm>
              <a:custGeom>
                <a:avLst/>
                <a:gdLst/>
                <a:ahLst/>
                <a:cxnLst/>
                <a:rect l="l" t="t" r="r" b="b"/>
                <a:pathLst>
                  <a:path w="1279" h="1051" extrusionOk="0">
                    <a:moveTo>
                      <a:pt x="708" y="959"/>
                    </a:moveTo>
                    <a:cubicBezTo>
                      <a:pt x="137" y="1050"/>
                      <a:pt x="0" y="160"/>
                      <a:pt x="571" y="92"/>
                    </a:cubicBezTo>
                    <a:cubicBezTo>
                      <a:pt x="1141" y="0"/>
                      <a:pt x="1278" y="868"/>
                      <a:pt x="708"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0"/>
              <p:cNvSpPr/>
              <p:nvPr/>
            </p:nvSpPr>
            <p:spPr>
              <a:xfrm>
                <a:off x="8126900" y="1885125"/>
                <a:ext cx="31400" cy="26275"/>
              </a:xfrm>
              <a:custGeom>
                <a:avLst/>
                <a:gdLst/>
                <a:ahLst/>
                <a:cxnLst/>
                <a:rect l="l" t="t" r="r" b="b"/>
                <a:pathLst>
                  <a:path w="1256" h="1051" extrusionOk="0">
                    <a:moveTo>
                      <a:pt x="708" y="959"/>
                    </a:moveTo>
                    <a:cubicBezTo>
                      <a:pt x="137" y="1050"/>
                      <a:pt x="0" y="160"/>
                      <a:pt x="571" y="69"/>
                    </a:cubicBezTo>
                    <a:cubicBezTo>
                      <a:pt x="1119" y="0"/>
                      <a:pt x="1256" y="868"/>
                      <a:pt x="708"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0"/>
              <p:cNvSpPr/>
              <p:nvPr/>
            </p:nvSpPr>
            <p:spPr>
              <a:xfrm>
                <a:off x="8217625" y="1970150"/>
                <a:ext cx="31425" cy="26275"/>
              </a:xfrm>
              <a:custGeom>
                <a:avLst/>
                <a:gdLst/>
                <a:ahLst/>
                <a:cxnLst/>
                <a:rect l="l" t="t" r="r" b="b"/>
                <a:pathLst>
                  <a:path w="1257" h="1051" extrusionOk="0">
                    <a:moveTo>
                      <a:pt x="685" y="959"/>
                    </a:moveTo>
                    <a:cubicBezTo>
                      <a:pt x="138" y="1050"/>
                      <a:pt x="1" y="183"/>
                      <a:pt x="549" y="91"/>
                    </a:cubicBezTo>
                    <a:cubicBezTo>
                      <a:pt x="1119" y="0"/>
                      <a:pt x="1256" y="890"/>
                      <a:pt x="685"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0"/>
              <p:cNvSpPr/>
              <p:nvPr/>
            </p:nvSpPr>
            <p:spPr>
              <a:xfrm>
                <a:off x="8314650" y="2003800"/>
                <a:ext cx="16000" cy="13150"/>
              </a:xfrm>
              <a:custGeom>
                <a:avLst/>
                <a:gdLst/>
                <a:ahLst/>
                <a:cxnLst/>
                <a:rect l="l" t="t" r="r" b="b"/>
                <a:pathLst>
                  <a:path w="640" h="526" extrusionOk="0">
                    <a:moveTo>
                      <a:pt x="342" y="480"/>
                    </a:moveTo>
                    <a:cubicBezTo>
                      <a:pt x="68" y="526"/>
                      <a:pt x="0" y="69"/>
                      <a:pt x="274" y="46"/>
                    </a:cubicBezTo>
                    <a:cubicBezTo>
                      <a:pt x="571" y="1"/>
                      <a:pt x="639" y="435"/>
                      <a:pt x="342"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0"/>
              <p:cNvSpPr/>
              <p:nvPr/>
            </p:nvSpPr>
            <p:spPr>
              <a:xfrm>
                <a:off x="8253000" y="1919925"/>
                <a:ext cx="15450" cy="13150"/>
              </a:xfrm>
              <a:custGeom>
                <a:avLst/>
                <a:gdLst/>
                <a:ahLst/>
                <a:cxnLst/>
                <a:rect l="l" t="t" r="r" b="b"/>
                <a:pathLst>
                  <a:path w="618" h="526" extrusionOk="0">
                    <a:moveTo>
                      <a:pt x="343" y="480"/>
                    </a:moveTo>
                    <a:cubicBezTo>
                      <a:pt x="69" y="526"/>
                      <a:pt x="1" y="92"/>
                      <a:pt x="275" y="46"/>
                    </a:cubicBezTo>
                    <a:cubicBezTo>
                      <a:pt x="549" y="1"/>
                      <a:pt x="617" y="434"/>
                      <a:pt x="343"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0"/>
              <p:cNvSpPr/>
              <p:nvPr/>
            </p:nvSpPr>
            <p:spPr>
              <a:xfrm>
                <a:off x="8350600" y="1896525"/>
                <a:ext cx="16000" cy="13150"/>
              </a:xfrm>
              <a:custGeom>
                <a:avLst/>
                <a:gdLst/>
                <a:ahLst/>
                <a:cxnLst/>
                <a:rect l="l" t="t" r="r" b="b"/>
                <a:pathLst>
                  <a:path w="640" h="526" extrusionOk="0">
                    <a:moveTo>
                      <a:pt x="365" y="480"/>
                    </a:moveTo>
                    <a:cubicBezTo>
                      <a:pt x="68" y="526"/>
                      <a:pt x="0" y="92"/>
                      <a:pt x="297" y="46"/>
                    </a:cubicBezTo>
                    <a:cubicBezTo>
                      <a:pt x="571" y="1"/>
                      <a:pt x="639" y="434"/>
                      <a:pt x="365"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0"/>
              <p:cNvSpPr/>
              <p:nvPr/>
            </p:nvSpPr>
            <p:spPr>
              <a:xfrm>
                <a:off x="7322875" y="1813225"/>
                <a:ext cx="1052275" cy="856525"/>
              </a:xfrm>
              <a:custGeom>
                <a:avLst/>
                <a:gdLst/>
                <a:ahLst/>
                <a:cxnLst/>
                <a:rect l="l" t="t" r="r" b="b"/>
                <a:pathLst>
                  <a:path w="42091" h="34261" extrusionOk="0">
                    <a:moveTo>
                      <a:pt x="1324" y="5592"/>
                    </a:moveTo>
                    <a:cubicBezTo>
                      <a:pt x="2238" y="4999"/>
                      <a:pt x="3470" y="5067"/>
                      <a:pt x="4360" y="5798"/>
                    </a:cubicBezTo>
                    <a:cubicBezTo>
                      <a:pt x="3995" y="4154"/>
                      <a:pt x="4999" y="2625"/>
                      <a:pt x="6392" y="2328"/>
                    </a:cubicBezTo>
                    <a:cubicBezTo>
                      <a:pt x="7510" y="2077"/>
                      <a:pt x="8743" y="2671"/>
                      <a:pt x="9359" y="3789"/>
                    </a:cubicBezTo>
                    <a:cubicBezTo>
                      <a:pt x="9450" y="3607"/>
                      <a:pt x="10135" y="2214"/>
                      <a:pt x="11710" y="1803"/>
                    </a:cubicBezTo>
                    <a:cubicBezTo>
                      <a:pt x="12988" y="1484"/>
                      <a:pt x="14358" y="1918"/>
                      <a:pt x="15294" y="2967"/>
                    </a:cubicBezTo>
                    <a:cubicBezTo>
                      <a:pt x="15933" y="1461"/>
                      <a:pt x="17485" y="571"/>
                      <a:pt x="19105" y="731"/>
                    </a:cubicBezTo>
                    <a:cubicBezTo>
                      <a:pt x="20726" y="913"/>
                      <a:pt x="22073" y="2169"/>
                      <a:pt x="22369" y="3789"/>
                    </a:cubicBezTo>
                    <a:cubicBezTo>
                      <a:pt x="23488" y="2557"/>
                      <a:pt x="25223" y="2077"/>
                      <a:pt x="26706" y="2602"/>
                    </a:cubicBezTo>
                    <a:cubicBezTo>
                      <a:pt x="28464" y="3219"/>
                      <a:pt x="29605" y="5067"/>
                      <a:pt x="29354" y="7030"/>
                    </a:cubicBezTo>
                    <a:cubicBezTo>
                      <a:pt x="30860" y="6505"/>
                      <a:pt x="32435" y="7145"/>
                      <a:pt x="33075" y="8354"/>
                    </a:cubicBezTo>
                    <a:cubicBezTo>
                      <a:pt x="33531" y="9267"/>
                      <a:pt x="33417" y="10409"/>
                      <a:pt x="32801" y="11322"/>
                    </a:cubicBezTo>
                    <a:cubicBezTo>
                      <a:pt x="33143" y="11344"/>
                      <a:pt x="35859" y="11710"/>
                      <a:pt x="37388" y="14198"/>
                    </a:cubicBezTo>
                    <a:cubicBezTo>
                      <a:pt x="39169" y="17051"/>
                      <a:pt x="37731" y="20086"/>
                      <a:pt x="37640" y="20269"/>
                    </a:cubicBezTo>
                    <a:cubicBezTo>
                      <a:pt x="39237" y="20452"/>
                      <a:pt x="40584" y="21479"/>
                      <a:pt x="41063" y="22871"/>
                    </a:cubicBezTo>
                    <a:cubicBezTo>
                      <a:pt x="41680" y="24674"/>
                      <a:pt x="40721" y="26888"/>
                      <a:pt x="38690" y="27847"/>
                    </a:cubicBezTo>
                    <a:cubicBezTo>
                      <a:pt x="40356" y="28646"/>
                      <a:pt x="41155" y="30426"/>
                      <a:pt x="40721" y="31956"/>
                    </a:cubicBezTo>
                    <a:cubicBezTo>
                      <a:pt x="40196" y="33713"/>
                      <a:pt x="38279" y="34238"/>
                      <a:pt x="38187" y="34261"/>
                    </a:cubicBezTo>
                    <a:lnTo>
                      <a:pt x="38187" y="34261"/>
                    </a:lnTo>
                    <a:cubicBezTo>
                      <a:pt x="38370" y="34238"/>
                      <a:pt x="38530" y="34238"/>
                      <a:pt x="38690" y="34238"/>
                    </a:cubicBezTo>
                    <a:cubicBezTo>
                      <a:pt x="40082" y="34078"/>
                      <a:pt x="41269" y="33051"/>
                      <a:pt x="41566" y="31659"/>
                    </a:cubicBezTo>
                    <a:cubicBezTo>
                      <a:pt x="41908" y="30084"/>
                      <a:pt x="41041" y="28440"/>
                      <a:pt x="39511" y="27870"/>
                    </a:cubicBezTo>
                    <a:cubicBezTo>
                      <a:pt x="41177" y="26934"/>
                      <a:pt x="42090" y="25040"/>
                      <a:pt x="41748" y="23191"/>
                    </a:cubicBezTo>
                    <a:cubicBezTo>
                      <a:pt x="41451" y="21479"/>
                      <a:pt x="40105" y="20064"/>
                      <a:pt x="38370" y="19653"/>
                    </a:cubicBezTo>
                    <a:cubicBezTo>
                      <a:pt x="38575" y="19059"/>
                      <a:pt x="39146" y="17165"/>
                      <a:pt x="38347" y="15042"/>
                    </a:cubicBezTo>
                    <a:cubicBezTo>
                      <a:pt x="37137" y="11824"/>
                      <a:pt x="33851" y="10934"/>
                      <a:pt x="33508" y="10842"/>
                    </a:cubicBezTo>
                    <a:cubicBezTo>
                      <a:pt x="34102" y="9769"/>
                      <a:pt x="34010" y="8446"/>
                      <a:pt x="33257" y="7510"/>
                    </a:cubicBezTo>
                    <a:cubicBezTo>
                      <a:pt x="32550" y="6597"/>
                      <a:pt x="31363" y="6186"/>
                      <a:pt x="30244" y="6414"/>
                    </a:cubicBezTo>
                    <a:cubicBezTo>
                      <a:pt x="29902" y="3789"/>
                      <a:pt x="28053" y="1849"/>
                      <a:pt x="25953" y="1644"/>
                    </a:cubicBezTo>
                    <a:cubicBezTo>
                      <a:pt x="24173" y="1461"/>
                      <a:pt x="22826" y="2557"/>
                      <a:pt x="22506" y="2853"/>
                    </a:cubicBezTo>
                    <a:cubicBezTo>
                      <a:pt x="21913" y="1119"/>
                      <a:pt x="20361" y="0"/>
                      <a:pt x="18763" y="0"/>
                    </a:cubicBezTo>
                    <a:cubicBezTo>
                      <a:pt x="18649" y="0"/>
                      <a:pt x="18512" y="0"/>
                      <a:pt x="18375" y="23"/>
                    </a:cubicBezTo>
                    <a:cubicBezTo>
                      <a:pt x="16480" y="251"/>
                      <a:pt x="15545" y="2032"/>
                      <a:pt x="15476" y="2191"/>
                    </a:cubicBezTo>
                    <a:cubicBezTo>
                      <a:pt x="15408" y="2100"/>
                      <a:pt x="14015" y="571"/>
                      <a:pt x="11984" y="959"/>
                    </a:cubicBezTo>
                    <a:cubicBezTo>
                      <a:pt x="10158" y="1324"/>
                      <a:pt x="9382" y="2922"/>
                      <a:pt x="9313" y="3082"/>
                    </a:cubicBezTo>
                    <a:cubicBezTo>
                      <a:pt x="8537" y="1826"/>
                      <a:pt x="7008" y="1324"/>
                      <a:pt x="5730" y="1849"/>
                    </a:cubicBezTo>
                    <a:cubicBezTo>
                      <a:pt x="4611" y="2328"/>
                      <a:pt x="3904" y="3515"/>
                      <a:pt x="4018" y="4794"/>
                    </a:cubicBezTo>
                    <a:cubicBezTo>
                      <a:pt x="2671" y="4040"/>
                      <a:pt x="1096" y="4405"/>
                      <a:pt x="389" y="5410"/>
                    </a:cubicBezTo>
                    <a:cubicBezTo>
                      <a:pt x="115" y="5798"/>
                      <a:pt x="23" y="6232"/>
                      <a:pt x="1" y="6620"/>
                    </a:cubicBezTo>
                    <a:cubicBezTo>
                      <a:pt x="69" y="7076"/>
                      <a:pt x="160" y="7533"/>
                      <a:pt x="252" y="7989"/>
                    </a:cubicBezTo>
                    <a:cubicBezTo>
                      <a:pt x="138" y="7030"/>
                      <a:pt x="548" y="6117"/>
                      <a:pt x="1324" y="559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0"/>
              <p:cNvSpPr/>
              <p:nvPr/>
            </p:nvSpPr>
            <p:spPr>
              <a:xfrm>
                <a:off x="7173375" y="2688575"/>
                <a:ext cx="861675" cy="302450"/>
              </a:xfrm>
              <a:custGeom>
                <a:avLst/>
                <a:gdLst/>
                <a:ahLst/>
                <a:cxnLst/>
                <a:rect l="l" t="t" r="r" b="b"/>
                <a:pathLst>
                  <a:path w="34467" h="12098" extrusionOk="0">
                    <a:moveTo>
                      <a:pt x="22141" y="10933"/>
                    </a:moveTo>
                    <a:cubicBezTo>
                      <a:pt x="15499" y="12098"/>
                      <a:pt x="10386" y="9290"/>
                      <a:pt x="8332" y="8126"/>
                    </a:cubicBezTo>
                    <a:cubicBezTo>
                      <a:pt x="3881" y="5592"/>
                      <a:pt x="1301" y="2123"/>
                      <a:pt x="0" y="0"/>
                    </a:cubicBezTo>
                    <a:cubicBezTo>
                      <a:pt x="434" y="1803"/>
                      <a:pt x="1301" y="3196"/>
                      <a:pt x="1689" y="3835"/>
                    </a:cubicBezTo>
                    <a:cubicBezTo>
                      <a:pt x="4086" y="7692"/>
                      <a:pt x="7875" y="9153"/>
                      <a:pt x="10637" y="10226"/>
                    </a:cubicBezTo>
                    <a:cubicBezTo>
                      <a:pt x="13787" y="11436"/>
                      <a:pt x="16663" y="11687"/>
                      <a:pt x="17370" y="11732"/>
                    </a:cubicBezTo>
                    <a:cubicBezTo>
                      <a:pt x="17553" y="11755"/>
                      <a:pt x="18192" y="11801"/>
                      <a:pt x="18945" y="11801"/>
                    </a:cubicBezTo>
                    <a:cubicBezTo>
                      <a:pt x="19311" y="11801"/>
                      <a:pt x="24081" y="11915"/>
                      <a:pt x="27619" y="10157"/>
                    </a:cubicBezTo>
                    <a:cubicBezTo>
                      <a:pt x="31066" y="8423"/>
                      <a:pt x="33188" y="5638"/>
                      <a:pt x="34467" y="3287"/>
                    </a:cubicBezTo>
                    <a:cubicBezTo>
                      <a:pt x="33120" y="4999"/>
                      <a:pt x="28966" y="9747"/>
                      <a:pt x="22141" y="1093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0"/>
              <p:cNvSpPr/>
              <p:nvPr/>
            </p:nvSpPr>
            <p:spPr>
              <a:xfrm>
                <a:off x="7417025" y="2633225"/>
                <a:ext cx="184925" cy="82175"/>
              </a:xfrm>
              <a:custGeom>
                <a:avLst/>
                <a:gdLst/>
                <a:ahLst/>
                <a:cxnLst/>
                <a:rect l="l" t="t" r="r" b="b"/>
                <a:pathLst>
                  <a:path w="7397" h="3287" extrusionOk="0">
                    <a:moveTo>
                      <a:pt x="115" y="1141"/>
                    </a:moveTo>
                    <a:cubicBezTo>
                      <a:pt x="252" y="1803"/>
                      <a:pt x="800" y="2146"/>
                      <a:pt x="1233" y="2420"/>
                    </a:cubicBezTo>
                    <a:cubicBezTo>
                      <a:pt x="2603" y="3287"/>
                      <a:pt x="4109" y="3127"/>
                      <a:pt x="4703" y="3059"/>
                    </a:cubicBezTo>
                    <a:cubicBezTo>
                      <a:pt x="5890" y="2922"/>
                      <a:pt x="6803" y="2488"/>
                      <a:pt x="7396" y="2123"/>
                    </a:cubicBezTo>
                    <a:cubicBezTo>
                      <a:pt x="7191" y="1917"/>
                      <a:pt x="6963" y="1758"/>
                      <a:pt x="6711" y="1644"/>
                    </a:cubicBezTo>
                    <a:cubicBezTo>
                      <a:pt x="5228" y="959"/>
                      <a:pt x="4246" y="2397"/>
                      <a:pt x="2557" y="1849"/>
                    </a:cubicBezTo>
                    <a:cubicBezTo>
                      <a:pt x="1279" y="1438"/>
                      <a:pt x="982" y="365"/>
                      <a:pt x="252" y="0"/>
                    </a:cubicBezTo>
                    <a:cubicBezTo>
                      <a:pt x="115" y="274"/>
                      <a:pt x="1" y="685"/>
                      <a:pt x="115" y="1141"/>
                    </a:cubicBezTo>
                    <a:close/>
                  </a:path>
                </a:pathLst>
              </a:custGeom>
              <a:solidFill>
                <a:srgbClr val="F9D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0"/>
              <p:cNvSpPr/>
              <p:nvPr/>
            </p:nvSpPr>
            <p:spPr>
              <a:xfrm>
                <a:off x="7374800" y="2741075"/>
                <a:ext cx="172925" cy="88450"/>
              </a:xfrm>
              <a:custGeom>
                <a:avLst/>
                <a:gdLst/>
                <a:ahLst/>
                <a:cxnLst/>
                <a:rect l="l" t="t" r="r" b="b"/>
                <a:pathLst>
                  <a:path w="6917" h="3538" extrusionOk="0">
                    <a:moveTo>
                      <a:pt x="3676" y="274"/>
                    </a:moveTo>
                    <a:cubicBezTo>
                      <a:pt x="2466" y="0"/>
                      <a:pt x="1393" y="342"/>
                      <a:pt x="1142" y="411"/>
                    </a:cubicBezTo>
                    <a:cubicBezTo>
                      <a:pt x="685" y="571"/>
                      <a:pt x="297" y="776"/>
                      <a:pt x="1" y="982"/>
                    </a:cubicBezTo>
                    <a:cubicBezTo>
                      <a:pt x="389" y="1507"/>
                      <a:pt x="845" y="1986"/>
                      <a:pt x="1302" y="2328"/>
                    </a:cubicBezTo>
                    <a:cubicBezTo>
                      <a:pt x="2877" y="3538"/>
                      <a:pt x="4657" y="3470"/>
                      <a:pt x="5273" y="3424"/>
                    </a:cubicBezTo>
                    <a:cubicBezTo>
                      <a:pt x="5547" y="3401"/>
                      <a:pt x="6186" y="3333"/>
                      <a:pt x="6917" y="3036"/>
                    </a:cubicBezTo>
                    <a:cubicBezTo>
                      <a:pt x="6574" y="2305"/>
                      <a:pt x="5547" y="685"/>
                      <a:pt x="3676" y="274"/>
                    </a:cubicBezTo>
                    <a:close/>
                  </a:path>
                </a:pathLst>
              </a:custGeom>
              <a:solidFill>
                <a:srgbClr val="E333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0"/>
              <p:cNvSpPr/>
              <p:nvPr/>
            </p:nvSpPr>
            <p:spPr>
              <a:xfrm>
                <a:off x="7514050" y="3341950"/>
                <a:ext cx="114700" cy="222550"/>
              </a:xfrm>
              <a:custGeom>
                <a:avLst/>
                <a:gdLst/>
                <a:ahLst/>
                <a:cxnLst/>
                <a:rect l="l" t="t" r="r" b="b"/>
                <a:pathLst>
                  <a:path w="4588" h="8902" extrusionOk="0">
                    <a:moveTo>
                      <a:pt x="46" y="0"/>
                    </a:moveTo>
                    <a:cubicBezTo>
                      <a:pt x="23" y="0"/>
                      <a:pt x="23" y="0"/>
                      <a:pt x="0" y="0"/>
                    </a:cubicBezTo>
                    <a:cubicBezTo>
                      <a:pt x="2420" y="2237"/>
                      <a:pt x="4588" y="5752"/>
                      <a:pt x="2899" y="8902"/>
                    </a:cubicBezTo>
                    <a:cubicBezTo>
                      <a:pt x="2922" y="8902"/>
                      <a:pt x="2922" y="8902"/>
                      <a:pt x="2922" y="8902"/>
                    </a:cubicBezTo>
                    <a:cubicBezTo>
                      <a:pt x="3104" y="8628"/>
                      <a:pt x="3241" y="8331"/>
                      <a:pt x="3355" y="8035"/>
                    </a:cubicBezTo>
                    <a:cubicBezTo>
                      <a:pt x="4451" y="4953"/>
                      <a:pt x="2351" y="1917"/>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0"/>
              <p:cNvSpPr/>
              <p:nvPr/>
            </p:nvSpPr>
            <p:spPr>
              <a:xfrm>
                <a:off x="7460400" y="3393300"/>
                <a:ext cx="71350" cy="148375"/>
              </a:xfrm>
              <a:custGeom>
                <a:avLst/>
                <a:gdLst/>
                <a:ahLst/>
                <a:cxnLst/>
                <a:rect l="l" t="t" r="r" b="b"/>
                <a:pathLst>
                  <a:path w="2854" h="5935" extrusionOk="0">
                    <a:moveTo>
                      <a:pt x="2671" y="3082"/>
                    </a:moveTo>
                    <a:cubicBezTo>
                      <a:pt x="2420" y="1416"/>
                      <a:pt x="1484" y="366"/>
                      <a:pt x="1142" y="0"/>
                    </a:cubicBezTo>
                    <a:lnTo>
                      <a:pt x="1" y="183"/>
                    </a:lnTo>
                    <a:cubicBezTo>
                      <a:pt x="868" y="845"/>
                      <a:pt x="1416" y="1849"/>
                      <a:pt x="1461" y="2945"/>
                    </a:cubicBezTo>
                    <a:cubicBezTo>
                      <a:pt x="1530" y="4474"/>
                      <a:pt x="571" y="5524"/>
                      <a:pt x="137" y="5935"/>
                    </a:cubicBezTo>
                    <a:cubicBezTo>
                      <a:pt x="845" y="5912"/>
                      <a:pt x="1575" y="5889"/>
                      <a:pt x="2374" y="5844"/>
                    </a:cubicBezTo>
                    <a:cubicBezTo>
                      <a:pt x="2557" y="5341"/>
                      <a:pt x="2854" y="4337"/>
                      <a:pt x="2671" y="308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0"/>
              <p:cNvSpPr/>
              <p:nvPr/>
            </p:nvSpPr>
            <p:spPr>
              <a:xfrm>
                <a:off x="7246425" y="3425250"/>
                <a:ext cx="64500" cy="25125"/>
              </a:xfrm>
              <a:custGeom>
                <a:avLst/>
                <a:gdLst/>
                <a:ahLst/>
                <a:cxnLst/>
                <a:rect l="l" t="t" r="r" b="b"/>
                <a:pathLst>
                  <a:path w="2580" h="1005" extrusionOk="0">
                    <a:moveTo>
                      <a:pt x="2579" y="936"/>
                    </a:moveTo>
                    <a:cubicBezTo>
                      <a:pt x="1666" y="754"/>
                      <a:pt x="822" y="457"/>
                      <a:pt x="0" y="1"/>
                    </a:cubicBezTo>
                    <a:cubicBezTo>
                      <a:pt x="69" y="69"/>
                      <a:pt x="137" y="138"/>
                      <a:pt x="228" y="206"/>
                    </a:cubicBezTo>
                    <a:cubicBezTo>
                      <a:pt x="205" y="206"/>
                      <a:pt x="183" y="206"/>
                      <a:pt x="183" y="229"/>
                    </a:cubicBezTo>
                    <a:cubicBezTo>
                      <a:pt x="867" y="731"/>
                      <a:pt x="1735" y="1005"/>
                      <a:pt x="2579" y="93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0"/>
              <p:cNvSpPr/>
              <p:nvPr/>
            </p:nvSpPr>
            <p:spPr>
              <a:xfrm>
                <a:off x="7246975" y="3459500"/>
                <a:ext cx="57675" cy="21125"/>
              </a:xfrm>
              <a:custGeom>
                <a:avLst/>
                <a:gdLst/>
                <a:ahLst/>
                <a:cxnLst/>
                <a:rect l="l" t="t" r="r" b="b"/>
                <a:pathLst>
                  <a:path w="2307" h="845" extrusionOk="0">
                    <a:moveTo>
                      <a:pt x="2306" y="799"/>
                    </a:moveTo>
                    <a:cubicBezTo>
                      <a:pt x="1485" y="639"/>
                      <a:pt x="731" y="365"/>
                      <a:pt x="1" y="0"/>
                    </a:cubicBezTo>
                    <a:cubicBezTo>
                      <a:pt x="92" y="91"/>
                      <a:pt x="183" y="206"/>
                      <a:pt x="298" y="297"/>
                    </a:cubicBezTo>
                    <a:cubicBezTo>
                      <a:pt x="275" y="297"/>
                      <a:pt x="252" y="274"/>
                      <a:pt x="206" y="274"/>
                    </a:cubicBezTo>
                    <a:cubicBezTo>
                      <a:pt x="845" y="662"/>
                      <a:pt x="1576" y="845"/>
                      <a:pt x="2306" y="7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0"/>
            <p:cNvGrpSpPr/>
            <p:nvPr/>
          </p:nvGrpSpPr>
          <p:grpSpPr>
            <a:xfrm>
              <a:off x="708077" y="1995024"/>
              <a:ext cx="1215367" cy="2064392"/>
              <a:chOff x="896725" y="2043175"/>
              <a:chExt cx="1085925" cy="1844525"/>
            </a:xfrm>
          </p:grpSpPr>
          <p:sp>
            <p:nvSpPr>
              <p:cNvPr id="2684" name="Google Shape;2684;p40"/>
              <p:cNvSpPr/>
              <p:nvPr/>
            </p:nvSpPr>
            <p:spPr>
              <a:xfrm>
                <a:off x="1475900" y="3146775"/>
                <a:ext cx="179200" cy="128050"/>
              </a:xfrm>
              <a:custGeom>
                <a:avLst/>
                <a:gdLst/>
                <a:ahLst/>
                <a:cxnLst/>
                <a:rect l="l" t="t" r="r" b="b"/>
                <a:pathLst>
                  <a:path w="7168" h="5122" extrusionOk="0">
                    <a:moveTo>
                      <a:pt x="7145" y="1"/>
                    </a:moveTo>
                    <a:cubicBezTo>
                      <a:pt x="4748" y="663"/>
                      <a:pt x="2375" y="1325"/>
                      <a:pt x="1" y="1987"/>
                    </a:cubicBezTo>
                    <a:lnTo>
                      <a:pt x="549" y="4497"/>
                    </a:lnTo>
                    <a:cubicBezTo>
                      <a:pt x="1336" y="4779"/>
                      <a:pt x="2569" y="5121"/>
                      <a:pt x="4071" y="5121"/>
                    </a:cubicBezTo>
                    <a:cubicBezTo>
                      <a:pt x="4399" y="5121"/>
                      <a:pt x="4739" y="5105"/>
                      <a:pt x="5091" y="5068"/>
                    </a:cubicBezTo>
                    <a:cubicBezTo>
                      <a:pt x="5890" y="4977"/>
                      <a:pt x="6597" y="4794"/>
                      <a:pt x="7168" y="4612"/>
                    </a:cubicBezTo>
                    <a:cubicBezTo>
                      <a:pt x="7168" y="3082"/>
                      <a:pt x="7145" y="1530"/>
                      <a:pt x="7145"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0"/>
              <p:cNvSpPr/>
              <p:nvPr/>
            </p:nvSpPr>
            <p:spPr>
              <a:xfrm>
                <a:off x="1475900" y="3146775"/>
                <a:ext cx="179200" cy="89250"/>
              </a:xfrm>
              <a:custGeom>
                <a:avLst/>
                <a:gdLst/>
                <a:ahLst/>
                <a:cxnLst/>
                <a:rect l="l" t="t" r="r" b="b"/>
                <a:pathLst>
                  <a:path w="7168" h="3570" extrusionOk="0">
                    <a:moveTo>
                      <a:pt x="7145" y="1"/>
                    </a:moveTo>
                    <a:cubicBezTo>
                      <a:pt x="4748" y="663"/>
                      <a:pt x="2375" y="1325"/>
                      <a:pt x="1" y="1987"/>
                    </a:cubicBezTo>
                    <a:lnTo>
                      <a:pt x="252" y="3174"/>
                    </a:lnTo>
                    <a:cubicBezTo>
                      <a:pt x="1049" y="3397"/>
                      <a:pt x="1984" y="3570"/>
                      <a:pt x="3020" y="3570"/>
                    </a:cubicBezTo>
                    <a:cubicBezTo>
                      <a:pt x="3673" y="3570"/>
                      <a:pt x="4367" y="3501"/>
                      <a:pt x="5091" y="3333"/>
                    </a:cubicBezTo>
                    <a:cubicBezTo>
                      <a:pt x="5890" y="3174"/>
                      <a:pt x="6574" y="2900"/>
                      <a:pt x="7168" y="2626"/>
                    </a:cubicBezTo>
                    <a:cubicBezTo>
                      <a:pt x="7145" y="1736"/>
                      <a:pt x="7145" y="868"/>
                      <a:pt x="714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0"/>
              <p:cNvSpPr/>
              <p:nvPr/>
            </p:nvSpPr>
            <p:spPr>
              <a:xfrm>
                <a:off x="972600" y="2248600"/>
                <a:ext cx="1010050" cy="954425"/>
              </a:xfrm>
              <a:custGeom>
                <a:avLst/>
                <a:gdLst/>
                <a:ahLst/>
                <a:cxnLst/>
                <a:rect l="l" t="t" r="r" b="b"/>
                <a:pathLst>
                  <a:path w="40402" h="38177" extrusionOk="0">
                    <a:moveTo>
                      <a:pt x="20087" y="1"/>
                    </a:moveTo>
                    <a:cubicBezTo>
                      <a:pt x="18170" y="1"/>
                      <a:pt x="15933" y="298"/>
                      <a:pt x="13605" y="1233"/>
                    </a:cubicBezTo>
                    <a:cubicBezTo>
                      <a:pt x="13513" y="1279"/>
                      <a:pt x="13376" y="1325"/>
                      <a:pt x="13217" y="1393"/>
                    </a:cubicBezTo>
                    <a:cubicBezTo>
                      <a:pt x="8515" y="3425"/>
                      <a:pt x="5981" y="7100"/>
                      <a:pt x="5182" y="8286"/>
                    </a:cubicBezTo>
                    <a:cubicBezTo>
                      <a:pt x="4246" y="9656"/>
                      <a:pt x="1" y="16230"/>
                      <a:pt x="2078" y="24492"/>
                    </a:cubicBezTo>
                    <a:cubicBezTo>
                      <a:pt x="2603" y="26592"/>
                      <a:pt x="4497" y="32595"/>
                      <a:pt x="10181" y="35882"/>
                    </a:cubicBezTo>
                    <a:cubicBezTo>
                      <a:pt x="13582" y="37845"/>
                      <a:pt x="16960" y="38028"/>
                      <a:pt x="19128" y="38142"/>
                    </a:cubicBezTo>
                    <a:cubicBezTo>
                      <a:pt x="19485" y="38161"/>
                      <a:pt x="19913" y="38177"/>
                      <a:pt x="20405" y="38177"/>
                    </a:cubicBezTo>
                    <a:cubicBezTo>
                      <a:pt x="22210" y="38177"/>
                      <a:pt x="24861" y="37970"/>
                      <a:pt x="27893" y="37001"/>
                    </a:cubicBezTo>
                    <a:cubicBezTo>
                      <a:pt x="30861" y="36065"/>
                      <a:pt x="34901" y="34764"/>
                      <a:pt x="37640" y="30883"/>
                    </a:cubicBezTo>
                    <a:cubicBezTo>
                      <a:pt x="38370" y="29879"/>
                      <a:pt x="40402" y="26980"/>
                      <a:pt x="39991" y="23442"/>
                    </a:cubicBezTo>
                    <a:cubicBezTo>
                      <a:pt x="39717" y="21137"/>
                      <a:pt x="38484" y="18991"/>
                      <a:pt x="38051" y="18261"/>
                    </a:cubicBezTo>
                    <a:cubicBezTo>
                      <a:pt x="37229" y="16800"/>
                      <a:pt x="37024" y="16960"/>
                      <a:pt x="36407" y="15819"/>
                    </a:cubicBezTo>
                    <a:cubicBezTo>
                      <a:pt x="35038" y="13285"/>
                      <a:pt x="35745" y="12007"/>
                      <a:pt x="34878" y="9222"/>
                    </a:cubicBezTo>
                    <a:cubicBezTo>
                      <a:pt x="34718" y="8674"/>
                      <a:pt x="33851" y="6027"/>
                      <a:pt x="31545" y="3858"/>
                    </a:cubicBezTo>
                    <a:cubicBezTo>
                      <a:pt x="29605" y="2032"/>
                      <a:pt x="27528" y="1370"/>
                      <a:pt x="25953" y="914"/>
                    </a:cubicBezTo>
                    <a:cubicBezTo>
                      <a:pt x="24972" y="617"/>
                      <a:pt x="22826" y="1"/>
                      <a:pt x="20087"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0"/>
              <p:cNvSpPr/>
              <p:nvPr/>
            </p:nvSpPr>
            <p:spPr>
              <a:xfrm>
                <a:off x="1649950" y="2548200"/>
                <a:ext cx="196325" cy="192525"/>
              </a:xfrm>
              <a:custGeom>
                <a:avLst/>
                <a:gdLst/>
                <a:ahLst/>
                <a:cxnLst/>
                <a:rect l="l" t="t" r="r" b="b"/>
                <a:pathLst>
                  <a:path w="7853" h="7701" extrusionOk="0">
                    <a:moveTo>
                      <a:pt x="2304" y="4494"/>
                    </a:moveTo>
                    <a:cubicBezTo>
                      <a:pt x="2590" y="4494"/>
                      <a:pt x="3042" y="4711"/>
                      <a:pt x="3059" y="4953"/>
                    </a:cubicBezTo>
                    <a:cubicBezTo>
                      <a:pt x="3059" y="5128"/>
                      <a:pt x="2808" y="5366"/>
                      <a:pt x="2546" y="5366"/>
                    </a:cubicBezTo>
                    <a:cubicBezTo>
                      <a:pt x="2535" y="5366"/>
                      <a:pt x="2523" y="5365"/>
                      <a:pt x="2511" y="5364"/>
                    </a:cubicBezTo>
                    <a:cubicBezTo>
                      <a:pt x="2123" y="5318"/>
                      <a:pt x="1986" y="4702"/>
                      <a:pt x="2100" y="4565"/>
                    </a:cubicBezTo>
                    <a:cubicBezTo>
                      <a:pt x="2139" y="4516"/>
                      <a:pt x="2213" y="4494"/>
                      <a:pt x="2304" y="4494"/>
                    </a:cubicBezTo>
                    <a:close/>
                    <a:moveTo>
                      <a:pt x="3698" y="0"/>
                    </a:moveTo>
                    <a:cubicBezTo>
                      <a:pt x="1598" y="137"/>
                      <a:pt x="0" y="1940"/>
                      <a:pt x="115" y="4063"/>
                    </a:cubicBezTo>
                    <a:cubicBezTo>
                      <a:pt x="246" y="6103"/>
                      <a:pt x="1917" y="7700"/>
                      <a:pt x="3910" y="7700"/>
                    </a:cubicBezTo>
                    <a:cubicBezTo>
                      <a:pt x="3991" y="7700"/>
                      <a:pt x="4073" y="7698"/>
                      <a:pt x="4155" y="7692"/>
                    </a:cubicBezTo>
                    <a:cubicBezTo>
                      <a:pt x="6255" y="7578"/>
                      <a:pt x="7852" y="5752"/>
                      <a:pt x="7715" y="3629"/>
                    </a:cubicBezTo>
                    <a:cubicBezTo>
                      <a:pt x="7601" y="1575"/>
                      <a:pt x="5935" y="0"/>
                      <a:pt x="39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0"/>
              <p:cNvSpPr/>
              <p:nvPr/>
            </p:nvSpPr>
            <p:spPr>
              <a:xfrm>
                <a:off x="1672200" y="2553275"/>
                <a:ext cx="127850" cy="166250"/>
              </a:xfrm>
              <a:custGeom>
                <a:avLst/>
                <a:gdLst/>
                <a:ahLst/>
                <a:cxnLst/>
                <a:rect l="l" t="t" r="r" b="b"/>
                <a:pathLst>
                  <a:path w="5114" h="6650" extrusionOk="0">
                    <a:moveTo>
                      <a:pt x="2412" y="0"/>
                    </a:moveTo>
                    <a:cubicBezTo>
                      <a:pt x="2384" y="0"/>
                      <a:pt x="2357" y="1"/>
                      <a:pt x="2329" y="3"/>
                    </a:cubicBezTo>
                    <a:cubicBezTo>
                      <a:pt x="914" y="48"/>
                      <a:pt x="1" y="1943"/>
                      <a:pt x="92" y="3449"/>
                    </a:cubicBezTo>
                    <a:cubicBezTo>
                      <a:pt x="158" y="4910"/>
                      <a:pt x="1212" y="6650"/>
                      <a:pt x="2587" y="6650"/>
                    </a:cubicBezTo>
                    <a:cubicBezTo>
                      <a:pt x="2630" y="6650"/>
                      <a:pt x="2673" y="6648"/>
                      <a:pt x="2717" y="6645"/>
                    </a:cubicBezTo>
                    <a:cubicBezTo>
                      <a:pt x="3927" y="6553"/>
                      <a:pt x="5114" y="5070"/>
                      <a:pt x="4954" y="3175"/>
                    </a:cubicBezTo>
                    <a:lnTo>
                      <a:pt x="3082" y="2810"/>
                    </a:lnTo>
                    <a:cubicBezTo>
                      <a:pt x="3561" y="2376"/>
                      <a:pt x="4041" y="1943"/>
                      <a:pt x="4520" y="1532"/>
                    </a:cubicBezTo>
                    <a:cubicBezTo>
                      <a:pt x="4475" y="1443"/>
                      <a:pt x="3623" y="0"/>
                      <a:pt x="24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0"/>
              <p:cNvSpPr/>
              <p:nvPr/>
            </p:nvSpPr>
            <p:spPr>
              <a:xfrm>
                <a:off x="1708150" y="2305675"/>
                <a:ext cx="272800" cy="699050"/>
              </a:xfrm>
              <a:custGeom>
                <a:avLst/>
                <a:gdLst/>
                <a:ahLst/>
                <a:cxnLst/>
                <a:rect l="l" t="t" r="r" b="b"/>
                <a:pathLst>
                  <a:path w="10912" h="27962" extrusionOk="0">
                    <a:moveTo>
                      <a:pt x="3858" y="4040"/>
                    </a:moveTo>
                    <a:cubicBezTo>
                      <a:pt x="5547" y="6871"/>
                      <a:pt x="4794" y="8263"/>
                      <a:pt x="6049" y="12121"/>
                    </a:cubicBezTo>
                    <a:cubicBezTo>
                      <a:pt x="7624" y="16937"/>
                      <a:pt x="9633" y="17279"/>
                      <a:pt x="10135" y="20817"/>
                    </a:cubicBezTo>
                    <a:cubicBezTo>
                      <a:pt x="10546" y="23739"/>
                      <a:pt x="9542" y="26295"/>
                      <a:pt x="8651" y="27961"/>
                    </a:cubicBezTo>
                    <a:cubicBezTo>
                      <a:pt x="9542" y="26637"/>
                      <a:pt x="10911" y="24127"/>
                      <a:pt x="10569" y="21159"/>
                    </a:cubicBezTo>
                    <a:cubicBezTo>
                      <a:pt x="10295" y="18854"/>
                      <a:pt x="9062" y="16708"/>
                      <a:pt x="8629" y="15978"/>
                    </a:cubicBezTo>
                    <a:cubicBezTo>
                      <a:pt x="7807" y="14517"/>
                      <a:pt x="7602" y="14677"/>
                      <a:pt x="6985" y="13536"/>
                    </a:cubicBezTo>
                    <a:cubicBezTo>
                      <a:pt x="5616" y="11002"/>
                      <a:pt x="6323" y="9724"/>
                      <a:pt x="5456" y="6939"/>
                    </a:cubicBezTo>
                    <a:cubicBezTo>
                      <a:pt x="5296" y="6391"/>
                      <a:pt x="4429" y="3744"/>
                      <a:pt x="2123" y="1575"/>
                    </a:cubicBezTo>
                    <a:cubicBezTo>
                      <a:pt x="1416" y="913"/>
                      <a:pt x="708" y="411"/>
                      <a:pt x="1" y="0"/>
                    </a:cubicBezTo>
                    <a:cubicBezTo>
                      <a:pt x="1096" y="754"/>
                      <a:pt x="2671" y="2032"/>
                      <a:pt x="3858" y="404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0"/>
              <p:cNvSpPr/>
              <p:nvPr/>
            </p:nvSpPr>
            <p:spPr>
              <a:xfrm>
                <a:off x="1699600" y="2660550"/>
                <a:ext cx="26850" cy="21800"/>
              </a:xfrm>
              <a:custGeom>
                <a:avLst/>
                <a:gdLst/>
                <a:ahLst/>
                <a:cxnLst/>
                <a:rect l="l" t="t" r="r" b="b"/>
                <a:pathLst>
                  <a:path w="1074" h="872" extrusionOk="0">
                    <a:moveTo>
                      <a:pt x="318" y="0"/>
                    </a:moveTo>
                    <a:cubicBezTo>
                      <a:pt x="227" y="0"/>
                      <a:pt x="153" y="22"/>
                      <a:pt x="114" y="71"/>
                    </a:cubicBezTo>
                    <a:cubicBezTo>
                      <a:pt x="0" y="208"/>
                      <a:pt x="137" y="824"/>
                      <a:pt x="525" y="870"/>
                    </a:cubicBezTo>
                    <a:cubicBezTo>
                      <a:pt x="537" y="871"/>
                      <a:pt x="549" y="872"/>
                      <a:pt x="560" y="872"/>
                    </a:cubicBezTo>
                    <a:cubicBezTo>
                      <a:pt x="822" y="872"/>
                      <a:pt x="1073" y="634"/>
                      <a:pt x="1073" y="459"/>
                    </a:cubicBezTo>
                    <a:cubicBezTo>
                      <a:pt x="1056" y="217"/>
                      <a:pt x="604"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0"/>
              <p:cNvSpPr/>
              <p:nvPr/>
            </p:nvSpPr>
            <p:spPr>
              <a:xfrm>
                <a:off x="1289875" y="2621800"/>
                <a:ext cx="222000" cy="206775"/>
              </a:xfrm>
              <a:custGeom>
                <a:avLst/>
                <a:gdLst/>
                <a:ahLst/>
                <a:cxnLst/>
                <a:rect l="l" t="t" r="r" b="b"/>
                <a:pathLst>
                  <a:path w="8880" h="8271" extrusionOk="0">
                    <a:moveTo>
                      <a:pt x="2609" y="4828"/>
                    </a:moveTo>
                    <a:cubicBezTo>
                      <a:pt x="2931" y="4828"/>
                      <a:pt x="3430" y="5060"/>
                      <a:pt x="3447" y="5319"/>
                    </a:cubicBezTo>
                    <a:cubicBezTo>
                      <a:pt x="3447" y="5509"/>
                      <a:pt x="3174" y="5758"/>
                      <a:pt x="2898" y="5758"/>
                    </a:cubicBezTo>
                    <a:cubicBezTo>
                      <a:pt x="2876" y="5758"/>
                      <a:pt x="2853" y="5756"/>
                      <a:pt x="2831" y="5753"/>
                    </a:cubicBezTo>
                    <a:cubicBezTo>
                      <a:pt x="2397" y="5707"/>
                      <a:pt x="2238" y="5068"/>
                      <a:pt x="2375" y="4908"/>
                    </a:cubicBezTo>
                    <a:cubicBezTo>
                      <a:pt x="2419" y="4852"/>
                      <a:pt x="2505" y="4828"/>
                      <a:pt x="2609" y="4828"/>
                    </a:cubicBezTo>
                    <a:close/>
                    <a:moveTo>
                      <a:pt x="4201" y="1"/>
                    </a:moveTo>
                    <a:cubicBezTo>
                      <a:pt x="1827" y="138"/>
                      <a:pt x="1" y="2101"/>
                      <a:pt x="138" y="4383"/>
                    </a:cubicBezTo>
                    <a:cubicBezTo>
                      <a:pt x="248" y="6581"/>
                      <a:pt x="2135" y="8271"/>
                      <a:pt x="4415" y="8271"/>
                    </a:cubicBezTo>
                    <a:cubicBezTo>
                      <a:pt x="4503" y="8271"/>
                      <a:pt x="4591" y="8268"/>
                      <a:pt x="4680" y="8263"/>
                    </a:cubicBezTo>
                    <a:cubicBezTo>
                      <a:pt x="7054" y="8126"/>
                      <a:pt x="8880" y="6163"/>
                      <a:pt x="8743" y="3881"/>
                    </a:cubicBezTo>
                    <a:cubicBezTo>
                      <a:pt x="8606" y="1690"/>
                      <a:pt x="6734" y="1"/>
                      <a:pt x="4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0"/>
              <p:cNvSpPr/>
              <p:nvPr/>
            </p:nvSpPr>
            <p:spPr>
              <a:xfrm>
                <a:off x="1315000" y="2626925"/>
                <a:ext cx="144375" cy="178775"/>
              </a:xfrm>
              <a:custGeom>
                <a:avLst/>
                <a:gdLst/>
                <a:ahLst/>
                <a:cxnLst/>
                <a:rect l="l" t="t" r="r" b="b"/>
                <a:pathLst>
                  <a:path w="5775" h="7151" extrusionOk="0">
                    <a:moveTo>
                      <a:pt x="2708" y="0"/>
                    </a:moveTo>
                    <a:cubicBezTo>
                      <a:pt x="2688" y="0"/>
                      <a:pt x="2668" y="0"/>
                      <a:pt x="2648" y="1"/>
                    </a:cubicBezTo>
                    <a:cubicBezTo>
                      <a:pt x="1050" y="70"/>
                      <a:pt x="0" y="2101"/>
                      <a:pt x="91" y="3744"/>
                    </a:cubicBezTo>
                    <a:cubicBezTo>
                      <a:pt x="180" y="5297"/>
                      <a:pt x="1367" y="7150"/>
                      <a:pt x="2921" y="7150"/>
                    </a:cubicBezTo>
                    <a:cubicBezTo>
                      <a:pt x="2966" y="7150"/>
                      <a:pt x="3012" y="7149"/>
                      <a:pt x="3059" y="7145"/>
                    </a:cubicBezTo>
                    <a:cubicBezTo>
                      <a:pt x="4428" y="7031"/>
                      <a:pt x="5775" y="5456"/>
                      <a:pt x="5592" y="3425"/>
                    </a:cubicBezTo>
                    <a:cubicBezTo>
                      <a:pt x="4885" y="3288"/>
                      <a:pt x="4200" y="3151"/>
                      <a:pt x="3492" y="3014"/>
                    </a:cubicBezTo>
                    <a:cubicBezTo>
                      <a:pt x="4040" y="2557"/>
                      <a:pt x="4588" y="2101"/>
                      <a:pt x="5113" y="1644"/>
                    </a:cubicBezTo>
                    <a:cubicBezTo>
                      <a:pt x="5068" y="1554"/>
                      <a:pt x="4113" y="0"/>
                      <a:pt x="27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0"/>
              <p:cNvSpPr/>
              <p:nvPr/>
            </p:nvSpPr>
            <p:spPr>
              <a:xfrm>
                <a:off x="1345800" y="2742475"/>
                <a:ext cx="30275" cy="23275"/>
              </a:xfrm>
              <a:custGeom>
                <a:avLst/>
                <a:gdLst/>
                <a:ahLst/>
                <a:cxnLst/>
                <a:rect l="l" t="t" r="r" b="b"/>
                <a:pathLst>
                  <a:path w="1211" h="931" extrusionOk="0">
                    <a:moveTo>
                      <a:pt x="372" y="1"/>
                    </a:moveTo>
                    <a:cubicBezTo>
                      <a:pt x="268" y="1"/>
                      <a:pt x="182" y="25"/>
                      <a:pt x="138" y="81"/>
                    </a:cubicBezTo>
                    <a:cubicBezTo>
                      <a:pt x="1" y="241"/>
                      <a:pt x="160" y="880"/>
                      <a:pt x="594" y="926"/>
                    </a:cubicBezTo>
                    <a:cubicBezTo>
                      <a:pt x="616" y="929"/>
                      <a:pt x="639" y="931"/>
                      <a:pt x="661" y="931"/>
                    </a:cubicBezTo>
                    <a:cubicBezTo>
                      <a:pt x="937" y="931"/>
                      <a:pt x="1210" y="682"/>
                      <a:pt x="1210" y="492"/>
                    </a:cubicBezTo>
                    <a:cubicBezTo>
                      <a:pt x="1193" y="233"/>
                      <a:pt x="694" y="1"/>
                      <a:pt x="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0"/>
              <p:cNvSpPr/>
              <p:nvPr/>
            </p:nvSpPr>
            <p:spPr>
              <a:xfrm>
                <a:off x="1219125" y="2600125"/>
                <a:ext cx="275875" cy="121575"/>
              </a:xfrm>
              <a:custGeom>
                <a:avLst/>
                <a:gdLst/>
                <a:ahLst/>
                <a:cxnLst/>
                <a:rect l="l" t="t" r="r" b="b"/>
                <a:pathLst>
                  <a:path w="11035" h="4863" extrusionOk="0">
                    <a:moveTo>
                      <a:pt x="6905" y="1"/>
                    </a:moveTo>
                    <a:cubicBezTo>
                      <a:pt x="6341" y="1"/>
                      <a:pt x="5670" y="102"/>
                      <a:pt x="4976" y="434"/>
                    </a:cubicBezTo>
                    <a:cubicBezTo>
                      <a:pt x="3356" y="1233"/>
                      <a:pt x="2785" y="2739"/>
                      <a:pt x="2671" y="3150"/>
                    </a:cubicBezTo>
                    <a:cubicBezTo>
                      <a:pt x="2648" y="3173"/>
                      <a:pt x="2625" y="3196"/>
                      <a:pt x="2602" y="3196"/>
                    </a:cubicBezTo>
                    <a:cubicBezTo>
                      <a:pt x="1758" y="3310"/>
                      <a:pt x="936" y="3401"/>
                      <a:pt x="115" y="3493"/>
                    </a:cubicBezTo>
                    <a:cubicBezTo>
                      <a:pt x="46" y="3515"/>
                      <a:pt x="0" y="3607"/>
                      <a:pt x="69" y="3652"/>
                    </a:cubicBezTo>
                    <a:cubicBezTo>
                      <a:pt x="366" y="3881"/>
                      <a:pt x="731" y="4154"/>
                      <a:pt x="1210" y="4360"/>
                    </a:cubicBezTo>
                    <a:cubicBezTo>
                      <a:pt x="1872" y="4679"/>
                      <a:pt x="2488" y="4816"/>
                      <a:pt x="2922" y="4862"/>
                    </a:cubicBezTo>
                    <a:cubicBezTo>
                      <a:pt x="2968" y="4862"/>
                      <a:pt x="3013" y="4839"/>
                      <a:pt x="3036" y="4794"/>
                    </a:cubicBezTo>
                    <a:cubicBezTo>
                      <a:pt x="3493" y="2968"/>
                      <a:pt x="4976" y="1575"/>
                      <a:pt x="6802" y="1301"/>
                    </a:cubicBezTo>
                    <a:cubicBezTo>
                      <a:pt x="7046" y="1261"/>
                      <a:pt x="7289" y="1241"/>
                      <a:pt x="7531" y="1241"/>
                    </a:cubicBezTo>
                    <a:cubicBezTo>
                      <a:pt x="8784" y="1241"/>
                      <a:pt x="9985" y="1771"/>
                      <a:pt x="10865" y="2671"/>
                    </a:cubicBezTo>
                    <a:cubicBezTo>
                      <a:pt x="10885" y="2698"/>
                      <a:pt x="10909" y="2709"/>
                      <a:pt x="10932" y="2709"/>
                    </a:cubicBezTo>
                    <a:cubicBezTo>
                      <a:pt x="10987" y="2709"/>
                      <a:pt x="11034" y="2644"/>
                      <a:pt x="11002" y="2579"/>
                    </a:cubicBezTo>
                    <a:cubicBezTo>
                      <a:pt x="10637" y="1872"/>
                      <a:pt x="9838" y="731"/>
                      <a:pt x="8354" y="228"/>
                    </a:cubicBezTo>
                    <a:cubicBezTo>
                      <a:pt x="8163" y="165"/>
                      <a:pt x="7621" y="1"/>
                      <a:pt x="69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0"/>
              <p:cNvSpPr/>
              <p:nvPr/>
            </p:nvSpPr>
            <p:spPr>
              <a:xfrm>
                <a:off x="1264875" y="2451750"/>
                <a:ext cx="193425" cy="70050"/>
              </a:xfrm>
              <a:custGeom>
                <a:avLst/>
                <a:gdLst/>
                <a:ahLst/>
                <a:cxnLst/>
                <a:rect l="l" t="t" r="r" b="b"/>
                <a:pathLst>
                  <a:path w="7737" h="2802" extrusionOk="0">
                    <a:moveTo>
                      <a:pt x="3900" y="1"/>
                    </a:moveTo>
                    <a:cubicBezTo>
                      <a:pt x="2302" y="69"/>
                      <a:pt x="864" y="1005"/>
                      <a:pt x="111" y="2420"/>
                    </a:cubicBezTo>
                    <a:cubicBezTo>
                      <a:pt x="1" y="2603"/>
                      <a:pt x="141" y="2801"/>
                      <a:pt x="318" y="2801"/>
                    </a:cubicBezTo>
                    <a:cubicBezTo>
                      <a:pt x="362" y="2801"/>
                      <a:pt x="408" y="2790"/>
                      <a:pt x="453" y="2763"/>
                    </a:cubicBezTo>
                    <a:cubicBezTo>
                      <a:pt x="1252" y="2352"/>
                      <a:pt x="2462" y="1850"/>
                      <a:pt x="3991" y="1735"/>
                    </a:cubicBezTo>
                    <a:cubicBezTo>
                      <a:pt x="4178" y="1723"/>
                      <a:pt x="4361" y="1717"/>
                      <a:pt x="4539" y="1717"/>
                    </a:cubicBezTo>
                    <a:cubicBezTo>
                      <a:pt x="5684" y="1717"/>
                      <a:pt x="6632" y="1952"/>
                      <a:pt x="7323" y="2169"/>
                    </a:cubicBezTo>
                    <a:cubicBezTo>
                      <a:pt x="7355" y="2181"/>
                      <a:pt x="7386" y="2186"/>
                      <a:pt x="7416" y="2186"/>
                    </a:cubicBezTo>
                    <a:cubicBezTo>
                      <a:pt x="7615" y="2186"/>
                      <a:pt x="7737" y="1937"/>
                      <a:pt x="7597" y="1758"/>
                    </a:cubicBezTo>
                    <a:cubicBezTo>
                      <a:pt x="6753" y="663"/>
                      <a:pt x="5452" y="1"/>
                      <a:pt x="4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0"/>
              <p:cNvSpPr/>
              <p:nvPr/>
            </p:nvSpPr>
            <p:spPr>
              <a:xfrm>
                <a:off x="1448525" y="2577675"/>
                <a:ext cx="45300" cy="33875"/>
              </a:xfrm>
              <a:custGeom>
                <a:avLst/>
                <a:gdLst/>
                <a:ahLst/>
                <a:cxnLst/>
                <a:rect l="l" t="t" r="r" b="b"/>
                <a:pathLst>
                  <a:path w="1812" h="1355" extrusionOk="0">
                    <a:moveTo>
                      <a:pt x="413" y="0"/>
                    </a:moveTo>
                    <a:cubicBezTo>
                      <a:pt x="274" y="0"/>
                      <a:pt x="135" y="24"/>
                      <a:pt x="0" y="77"/>
                    </a:cubicBezTo>
                    <a:cubicBezTo>
                      <a:pt x="822" y="145"/>
                      <a:pt x="1438" y="579"/>
                      <a:pt x="1735" y="1355"/>
                    </a:cubicBezTo>
                    <a:cubicBezTo>
                      <a:pt x="1811" y="629"/>
                      <a:pt x="1122" y="0"/>
                      <a:pt x="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0"/>
              <p:cNvSpPr/>
              <p:nvPr/>
            </p:nvSpPr>
            <p:spPr>
              <a:xfrm>
                <a:off x="1645950" y="2528125"/>
                <a:ext cx="222500" cy="114550"/>
              </a:xfrm>
              <a:custGeom>
                <a:avLst/>
                <a:gdLst/>
                <a:ahLst/>
                <a:cxnLst/>
                <a:rect l="l" t="t" r="r" b="b"/>
                <a:pathLst>
                  <a:path w="8900" h="4582" extrusionOk="0">
                    <a:moveTo>
                      <a:pt x="3676" y="1"/>
                    </a:moveTo>
                    <a:cubicBezTo>
                      <a:pt x="3623" y="1"/>
                      <a:pt x="3570" y="2"/>
                      <a:pt x="3516" y="4"/>
                    </a:cubicBezTo>
                    <a:cubicBezTo>
                      <a:pt x="1941" y="96"/>
                      <a:pt x="1074" y="1123"/>
                      <a:pt x="868" y="1351"/>
                    </a:cubicBezTo>
                    <a:cubicBezTo>
                      <a:pt x="24" y="2447"/>
                      <a:pt x="1" y="3748"/>
                      <a:pt x="92" y="4501"/>
                    </a:cubicBezTo>
                    <a:cubicBezTo>
                      <a:pt x="105" y="4552"/>
                      <a:pt x="154" y="4582"/>
                      <a:pt x="198" y="4582"/>
                    </a:cubicBezTo>
                    <a:cubicBezTo>
                      <a:pt x="233" y="4582"/>
                      <a:pt x="265" y="4564"/>
                      <a:pt x="275" y="4524"/>
                    </a:cubicBezTo>
                    <a:cubicBezTo>
                      <a:pt x="480" y="3131"/>
                      <a:pt x="1347" y="2013"/>
                      <a:pt x="2580" y="1534"/>
                    </a:cubicBezTo>
                    <a:cubicBezTo>
                      <a:pt x="3018" y="1364"/>
                      <a:pt x="3481" y="1282"/>
                      <a:pt x="3951" y="1282"/>
                    </a:cubicBezTo>
                    <a:cubicBezTo>
                      <a:pt x="5121" y="1282"/>
                      <a:pt x="6324" y="1792"/>
                      <a:pt x="7236" y="2720"/>
                    </a:cubicBezTo>
                    <a:cubicBezTo>
                      <a:pt x="7263" y="2747"/>
                      <a:pt x="7290" y="2758"/>
                      <a:pt x="7312" y="2758"/>
                    </a:cubicBezTo>
                    <a:cubicBezTo>
                      <a:pt x="7328" y="2758"/>
                      <a:pt x="7341" y="2753"/>
                      <a:pt x="7350" y="2743"/>
                    </a:cubicBezTo>
                    <a:cubicBezTo>
                      <a:pt x="7647" y="2492"/>
                      <a:pt x="8035" y="2104"/>
                      <a:pt x="8378" y="1556"/>
                    </a:cubicBezTo>
                    <a:cubicBezTo>
                      <a:pt x="8629" y="1168"/>
                      <a:pt x="8766" y="780"/>
                      <a:pt x="8880" y="461"/>
                    </a:cubicBezTo>
                    <a:cubicBezTo>
                      <a:pt x="8900" y="401"/>
                      <a:pt x="8834" y="342"/>
                      <a:pt x="8786" y="342"/>
                    </a:cubicBezTo>
                    <a:cubicBezTo>
                      <a:pt x="8779" y="342"/>
                      <a:pt x="8772" y="344"/>
                      <a:pt x="8766" y="347"/>
                    </a:cubicBezTo>
                    <a:cubicBezTo>
                      <a:pt x="8081" y="643"/>
                      <a:pt x="7419" y="917"/>
                      <a:pt x="6757" y="1214"/>
                    </a:cubicBezTo>
                    <a:cubicBezTo>
                      <a:pt x="6744" y="1221"/>
                      <a:pt x="6732" y="1223"/>
                      <a:pt x="6722" y="1223"/>
                    </a:cubicBezTo>
                    <a:cubicBezTo>
                      <a:pt x="6698" y="1223"/>
                      <a:pt x="6682" y="1207"/>
                      <a:pt x="6666" y="1191"/>
                    </a:cubicBezTo>
                    <a:cubicBezTo>
                      <a:pt x="6379" y="948"/>
                      <a:pt x="5238" y="1"/>
                      <a:pt x="36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0"/>
              <p:cNvSpPr/>
              <p:nvPr/>
            </p:nvSpPr>
            <p:spPr>
              <a:xfrm>
                <a:off x="1624850" y="2546475"/>
                <a:ext cx="28550" cy="37700"/>
              </a:xfrm>
              <a:custGeom>
                <a:avLst/>
                <a:gdLst/>
                <a:ahLst/>
                <a:cxnLst/>
                <a:rect l="l" t="t" r="r" b="b"/>
                <a:pathLst>
                  <a:path w="1142" h="1508" extrusionOk="0">
                    <a:moveTo>
                      <a:pt x="1141" y="1"/>
                    </a:moveTo>
                    <a:lnTo>
                      <a:pt x="1141" y="1"/>
                    </a:lnTo>
                    <a:cubicBezTo>
                      <a:pt x="457" y="46"/>
                      <a:pt x="0" y="891"/>
                      <a:pt x="320" y="1507"/>
                    </a:cubicBezTo>
                    <a:cubicBezTo>
                      <a:pt x="274" y="845"/>
                      <a:pt x="571" y="320"/>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0"/>
              <p:cNvSpPr/>
              <p:nvPr/>
            </p:nvSpPr>
            <p:spPr>
              <a:xfrm>
                <a:off x="1615700" y="2385000"/>
                <a:ext cx="187625" cy="88150"/>
              </a:xfrm>
              <a:custGeom>
                <a:avLst/>
                <a:gdLst/>
                <a:ahLst/>
                <a:cxnLst/>
                <a:rect l="l" t="t" r="r" b="b"/>
                <a:pathLst>
                  <a:path w="7505" h="3526" extrusionOk="0">
                    <a:moveTo>
                      <a:pt x="4315" y="0"/>
                    </a:moveTo>
                    <a:cubicBezTo>
                      <a:pt x="3836" y="0"/>
                      <a:pt x="3379" y="69"/>
                      <a:pt x="2923" y="228"/>
                    </a:cubicBezTo>
                    <a:cubicBezTo>
                      <a:pt x="1553" y="685"/>
                      <a:pt x="480" y="1803"/>
                      <a:pt x="69" y="3173"/>
                    </a:cubicBezTo>
                    <a:cubicBezTo>
                      <a:pt x="1" y="3362"/>
                      <a:pt x="153" y="3526"/>
                      <a:pt x="320" y="3526"/>
                    </a:cubicBezTo>
                    <a:cubicBezTo>
                      <a:pt x="374" y="3526"/>
                      <a:pt x="430" y="3509"/>
                      <a:pt x="480" y="3470"/>
                    </a:cubicBezTo>
                    <a:cubicBezTo>
                      <a:pt x="1119" y="2922"/>
                      <a:pt x="2124" y="2283"/>
                      <a:pt x="3448" y="1895"/>
                    </a:cubicBezTo>
                    <a:cubicBezTo>
                      <a:pt x="4361" y="1609"/>
                      <a:pt x="5220" y="1511"/>
                      <a:pt x="5954" y="1511"/>
                    </a:cubicBezTo>
                    <a:cubicBezTo>
                      <a:pt x="6394" y="1511"/>
                      <a:pt x="6789" y="1547"/>
                      <a:pt x="7122" y="1598"/>
                    </a:cubicBezTo>
                    <a:cubicBezTo>
                      <a:pt x="7131" y="1599"/>
                      <a:pt x="7140" y="1599"/>
                      <a:pt x="7148" y="1599"/>
                    </a:cubicBezTo>
                    <a:cubicBezTo>
                      <a:pt x="7383" y="1599"/>
                      <a:pt x="7504" y="1296"/>
                      <a:pt x="7328" y="1141"/>
                    </a:cubicBezTo>
                    <a:cubicBezTo>
                      <a:pt x="6483" y="388"/>
                      <a:pt x="5411" y="0"/>
                      <a:pt x="4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0"/>
              <p:cNvSpPr/>
              <p:nvPr/>
            </p:nvSpPr>
            <p:spPr>
              <a:xfrm>
                <a:off x="1465625" y="2832300"/>
                <a:ext cx="301900" cy="201400"/>
              </a:xfrm>
              <a:custGeom>
                <a:avLst/>
                <a:gdLst/>
                <a:ahLst/>
                <a:cxnLst/>
                <a:rect l="l" t="t" r="r" b="b"/>
                <a:pathLst>
                  <a:path w="12076" h="8056" extrusionOk="0">
                    <a:moveTo>
                      <a:pt x="9257" y="1"/>
                    </a:moveTo>
                    <a:cubicBezTo>
                      <a:pt x="8072" y="1"/>
                      <a:pt x="7840" y="1496"/>
                      <a:pt x="6209" y="1898"/>
                    </a:cubicBezTo>
                    <a:cubicBezTo>
                      <a:pt x="5972" y="1958"/>
                      <a:pt x="5750" y="1983"/>
                      <a:pt x="5540" y="1983"/>
                    </a:cubicBezTo>
                    <a:cubicBezTo>
                      <a:pt x="4425" y="1983"/>
                      <a:pt x="3643" y="1271"/>
                      <a:pt x="2658" y="1271"/>
                    </a:cubicBezTo>
                    <a:cubicBezTo>
                      <a:pt x="2419" y="1271"/>
                      <a:pt x="2167" y="1314"/>
                      <a:pt x="1895" y="1418"/>
                    </a:cubicBezTo>
                    <a:cubicBezTo>
                      <a:pt x="1028" y="1761"/>
                      <a:pt x="298" y="2651"/>
                      <a:pt x="161" y="3587"/>
                    </a:cubicBezTo>
                    <a:cubicBezTo>
                      <a:pt x="1" y="4911"/>
                      <a:pt x="1028" y="5915"/>
                      <a:pt x="1599" y="6463"/>
                    </a:cubicBezTo>
                    <a:cubicBezTo>
                      <a:pt x="2831" y="7672"/>
                      <a:pt x="4338" y="7923"/>
                      <a:pt x="4794" y="7992"/>
                    </a:cubicBezTo>
                    <a:cubicBezTo>
                      <a:pt x="4985" y="8020"/>
                      <a:pt x="5297" y="8055"/>
                      <a:pt x="5688" y="8055"/>
                    </a:cubicBezTo>
                    <a:cubicBezTo>
                      <a:pt x="6558" y="8055"/>
                      <a:pt x="7820" y="7882"/>
                      <a:pt x="9017" y="7079"/>
                    </a:cubicBezTo>
                    <a:cubicBezTo>
                      <a:pt x="10432" y="6120"/>
                      <a:pt x="12076" y="4066"/>
                      <a:pt x="11482" y="2103"/>
                    </a:cubicBezTo>
                    <a:cubicBezTo>
                      <a:pt x="11208" y="1167"/>
                      <a:pt x="10341" y="72"/>
                      <a:pt x="9336" y="3"/>
                    </a:cubicBezTo>
                    <a:cubicBezTo>
                      <a:pt x="9309" y="2"/>
                      <a:pt x="9283" y="1"/>
                      <a:pt x="92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0"/>
              <p:cNvSpPr/>
              <p:nvPr/>
            </p:nvSpPr>
            <p:spPr>
              <a:xfrm>
                <a:off x="1600450" y="2972450"/>
                <a:ext cx="21000" cy="17900"/>
              </a:xfrm>
              <a:custGeom>
                <a:avLst/>
                <a:gdLst/>
                <a:ahLst/>
                <a:cxnLst/>
                <a:rect l="l" t="t" r="r" b="b"/>
                <a:pathLst>
                  <a:path w="840" h="716" extrusionOk="0">
                    <a:moveTo>
                      <a:pt x="676" y="1"/>
                    </a:moveTo>
                    <a:cubicBezTo>
                      <a:pt x="472" y="1"/>
                      <a:pt x="1" y="416"/>
                      <a:pt x="63" y="583"/>
                    </a:cubicBezTo>
                    <a:cubicBezTo>
                      <a:pt x="91" y="666"/>
                      <a:pt x="204" y="716"/>
                      <a:pt x="334" y="716"/>
                    </a:cubicBezTo>
                    <a:cubicBezTo>
                      <a:pt x="418" y="716"/>
                      <a:pt x="508" y="696"/>
                      <a:pt x="588" y="651"/>
                    </a:cubicBezTo>
                    <a:cubicBezTo>
                      <a:pt x="839" y="491"/>
                      <a:pt x="839" y="81"/>
                      <a:pt x="725" y="12"/>
                    </a:cubicBezTo>
                    <a:cubicBezTo>
                      <a:pt x="711" y="4"/>
                      <a:pt x="695" y="1"/>
                      <a:pt x="6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0"/>
              <p:cNvSpPr/>
              <p:nvPr/>
            </p:nvSpPr>
            <p:spPr>
              <a:xfrm>
                <a:off x="1192625" y="2767050"/>
                <a:ext cx="61325" cy="55250"/>
              </a:xfrm>
              <a:custGeom>
                <a:avLst/>
                <a:gdLst/>
                <a:ahLst/>
                <a:cxnLst/>
                <a:rect l="l" t="t" r="r" b="b"/>
                <a:pathLst>
                  <a:path w="2453" h="2210" extrusionOk="0">
                    <a:moveTo>
                      <a:pt x="1318" y="0"/>
                    </a:moveTo>
                    <a:cubicBezTo>
                      <a:pt x="770" y="0"/>
                      <a:pt x="1" y="765"/>
                      <a:pt x="193" y="1449"/>
                    </a:cubicBezTo>
                    <a:cubicBezTo>
                      <a:pt x="335" y="1938"/>
                      <a:pt x="924" y="2209"/>
                      <a:pt x="1410" y="2209"/>
                    </a:cubicBezTo>
                    <a:cubicBezTo>
                      <a:pt x="1627" y="2209"/>
                      <a:pt x="1824" y="2155"/>
                      <a:pt x="1951" y="2042"/>
                    </a:cubicBezTo>
                    <a:cubicBezTo>
                      <a:pt x="2453" y="1609"/>
                      <a:pt x="2065" y="125"/>
                      <a:pt x="1426" y="11"/>
                    </a:cubicBezTo>
                    <a:cubicBezTo>
                      <a:pt x="1391" y="4"/>
                      <a:pt x="1355" y="0"/>
                      <a:pt x="1318"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0"/>
              <p:cNvSpPr/>
              <p:nvPr/>
            </p:nvSpPr>
            <p:spPr>
              <a:xfrm>
                <a:off x="1153050" y="2845400"/>
                <a:ext cx="29000" cy="26425"/>
              </a:xfrm>
              <a:custGeom>
                <a:avLst/>
                <a:gdLst/>
                <a:ahLst/>
                <a:cxnLst/>
                <a:rect l="l" t="t" r="r" b="b"/>
                <a:pathLst>
                  <a:path w="1160" h="1057" extrusionOk="0">
                    <a:moveTo>
                      <a:pt x="635" y="0"/>
                    </a:moveTo>
                    <a:cubicBezTo>
                      <a:pt x="363" y="0"/>
                      <a:pt x="1" y="365"/>
                      <a:pt x="87" y="689"/>
                    </a:cubicBezTo>
                    <a:cubicBezTo>
                      <a:pt x="151" y="929"/>
                      <a:pt x="439" y="1057"/>
                      <a:pt x="677" y="1057"/>
                    </a:cubicBezTo>
                    <a:cubicBezTo>
                      <a:pt x="778" y="1057"/>
                      <a:pt x="870" y="1033"/>
                      <a:pt x="931" y="986"/>
                    </a:cubicBezTo>
                    <a:cubicBezTo>
                      <a:pt x="1160" y="780"/>
                      <a:pt x="977" y="73"/>
                      <a:pt x="680" y="4"/>
                    </a:cubicBezTo>
                    <a:cubicBezTo>
                      <a:pt x="666" y="2"/>
                      <a:pt x="650" y="0"/>
                      <a:pt x="635"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0"/>
              <p:cNvSpPr/>
              <p:nvPr/>
            </p:nvSpPr>
            <p:spPr>
              <a:xfrm>
                <a:off x="1823175" y="2684875"/>
                <a:ext cx="61900" cy="55550"/>
              </a:xfrm>
              <a:custGeom>
                <a:avLst/>
                <a:gdLst/>
                <a:ahLst/>
                <a:cxnLst/>
                <a:rect l="l" t="t" r="r" b="b"/>
                <a:pathLst>
                  <a:path w="2476" h="2222" extrusionOk="0">
                    <a:moveTo>
                      <a:pt x="1322" y="1"/>
                    </a:moveTo>
                    <a:cubicBezTo>
                      <a:pt x="790" y="1"/>
                      <a:pt x="1" y="765"/>
                      <a:pt x="193" y="1449"/>
                    </a:cubicBezTo>
                    <a:cubicBezTo>
                      <a:pt x="336" y="1956"/>
                      <a:pt x="930" y="2221"/>
                      <a:pt x="1424" y="2221"/>
                    </a:cubicBezTo>
                    <a:cubicBezTo>
                      <a:pt x="1642" y="2221"/>
                      <a:pt x="1841" y="2170"/>
                      <a:pt x="1973" y="2065"/>
                    </a:cubicBezTo>
                    <a:cubicBezTo>
                      <a:pt x="2476" y="1632"/>
                      <a:pt x="2065" y="125"/>
                      <a:pt x="1426" y="11"/>
                    </a:cubicBezTo>
                    <a:cubicBezTo>
                      <a:pt x="1392" y="4"/>
                      <a:pt x="1358" y="1"/>
                      <a:pt x="132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0"/>
              <p:cNvSpPr/>
              <p:nvPr/>
            </p:nvSpPr>
            <p:spPr>
              <a:xfrm>
                <a:off x="1599725" y="2612675"/>
                <a:ext cx="107325" cy="187750"/>
              </a:xfrm>
              <a:custGeom>
                <a:avLst/>
                <a:gdLst/>
                <a:ahLst/>
                <a:cxnLst/>
                <a:rect l="l" t="t" r="r" b="b"/>
                <a:pathLst>
                  <a:path w="4293" h="7510" extrusionOk="0">
                    <a:moveTo>
                      <a:pt x="457" y="0"/>
                    </a:moveTo>
                    <a:lnTo>
                      <a:pt x="457" y="0"/>
                    </a:lnTo>
                    <a:cubicBezTo>
                      <a:pt x="1" y="1941"/>
                      <a:pt x="320" y="4063"/>
                      <a:pt x="1211" y="5866"/>
                    </a:cubicBezTo>
                    <a:cubicBezTo>
                      <a:pt x="1257" y="5944"/>
                      <a:pt x="1335" y="5990"/>
                      <a:pt x="1416" y="5990"/>
                    </a:cubicBezTo>
                    <a:cubicBezTo>
                      <a:pt x="1455" y="5990"/>
                      <a:pt x="1494" y="5980"/>
                      <a:pt x="1530" y="5958"/>
                    </a:cubicBezTo>
                    <a:cubicBezTo>
                      <a:pt x="1806" y="5557"/>
                      <a:pt x="2200" y="5299"/>
                      <a:pt x="2604" y="5299"/>
                    </a:cubicBezTo>
                    <a:cubicBezTo>
                      <a:pt x="2867" y="5299"/>
                      <a:pt x="3136" y="5409"/>
                      <a:pt x="3379" y="5661"/>
                    </a:cubicBezTo>
                    <a:cubicBezTo>
                      <a:pt x="3972" y="6255"/>
                      <a:pt x="3630" y="7236"/>
                      <a:pt x="2854" y="7510"/>
                    </a:cubicBezTo>
                    <a:cubicBezTo>
                      <a:pt x="3790" y="7396"/>
                      <a:pt x="4292" y="6209"/>
                      <a:pt x="3653" y="5456"/>
                    </a:cubicBezTo>
                    <a:cubicBezTo>
                      <a:pt x="3396" y="5075"/>
                      <a:pt x="2977" y="4899"/>
                      <a:pt x="2550" y="4899"/>
                    </a:cubicBezTo>
                    <a:cubicBezTo>
                      <a:pt x="2156" y="4899"/>
                      <a:pt x="1755" y="5049"/>
                      <a:pt x="1469" y="5330"/>
                    </a:cubicBezTo>
                    <a:lnTo>
                      <a:pt x="1469" y="5330"/>
                    </a:lnTo>
                    <a:cubicBezTo>
                      <a:pt x="733" y="3658"/>
                      <a:pt x="415" y="1819"/>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0"/>
              <p:cNvSpPr/>
              <p:nvPr/>
            </p:nvSpPr>
            <p:spPr>
              <a:xfrm>
                <a:off x="1648800" y="2756475"/>
                <a:ext cx="46825" cy="45725"/>
              </a:xfrm>
              <a:custGeom>
                <a:avLst/>
                <a:gdLst/>
                <a:ahLst/>
                <a:cxnLst/>
                <a:rect l="l" t="t" r="r" b="b"/>
                <a:pathLst>
                  <a:path w="1873" h="1829" extrusionOk="0">
                    <a:moveTo>
                      <a:pt x="1507" y="0"/>
                    </a:moveTo>
                    <a:cubicBezTo>
                      <a:pt x="1484" y="160"/>
                      <a:pt x="1393" y="685"/>
                      <a:pt x="982" y="1119"/>
                    </a:cubicBezTo>
                    <a:cubicBezTo>
                      <a:pt x="594" y="1507"/>
                      <a:pt x="161" y="1621"/>
                      <a:pt x="1" y="1667"/>
                    </a:cubicBezTo>
                    <a:cubicBezTo>
                      <a:pt x="209" y="1778"/>
                      <a:pt x="431" y="1829"/>
                      <a:pt x="646" y="1829"/>
                    </a:cubicBezTo>
                    <a:cubicBezTo>
                      <a:pt x="1092" y="1829"/>
                      <a:pt x="1505" y="1610"/>
                      <a:pt x="1690" y="1256"/>
                    </a:cubicBezTo>
                    <a:cubicBezTo>
                      <a:pt x="1873" y="891"/>
                      <a:pt x="1804" y="388"/>
                      <a:pt x="1507" y="0"/>
                    </a:cubicBezTo>
                    <a:close/>
                  </a:path>
                </a:pathLst>
              </a:custGeom>
              <a:solidFill>
                <a:srgbClr val="D7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0"/>
              <p:cNvSpPr/>
              <p:nvPr/>
            </p:nvSpPr>
            <p:spPr>
              <a:xfrm>
                <a:off x="900150" y="2722800"/>
                <a:ext cx="191750" cy="224075"/>
              </a:xfrm>
              <a:custGeom>
                <a:avLst/>
                <a:gdLst/>
                <a:ahLst/>
                <a:cxnLst/>
                <a:rect l="l" t="t" r="r" b="b"/>
                <a:pathLst>
                  <a:path w="7670" h="8963" extrusionOk="0">
                    <a:moveTo>
                      <a:pt x="3561" y="1"/>
                    </a:moveTo>
                    <a:cubicBezTo>
                      <a:pt x="3333" y="1"/>
                      <a:pt x="3104" y="23"/>
                      <a:pt x="2899" y="92"/>
                    </a:cubicBezTo>
                    <a:cubicBezTo>
                      <a:pt x="1004" y="548"/>
                      <a:pt x="479" y="2877"/>
                      <a:pt x="411" y="3128"/>
                    </a:cubicBezTo>
                    <a:cubicBezTo>
                      <a:pt x="0" y="5045"/>
                      <a:pt x="982" y="6985"/>
                      <a:pt x="2465" y="8058"/>
                    </a:cubicBezTo>
                    <a:cubicBezTo>
                      <a:pt x="3435" y="8755"/>
                      <a:pt x="4471" y="8962"/>
                      <a:pt x="5361" y="8962"/>
                    </a:cubicBezTo>
                    <a:cubicBezTo>
                      <a:pt x="6629" y="8962"/>
                      <a:pt x="7602" y="8541"/>
                      <a:pt x="7669" y="8514"/>
                    </a:cubicBezTo>
                    <a:lnTo>
                      <a:pt x="7213" y="2740"/>
                    </a:lnTo>
                    <a:cubicBezTo>
                      <a:pt x="6482" y="1005"/>
                      <a:pt x="4976" y="1"/>
                      <a:pt x="356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0"/>
              <p:cNvSpPr/>
              <p:nvPr/>
            </p:nvSpPr>
            <p:spPr>
              <a:xfrm>
                <a:off x="921825" y="2087125"/>
                <a:ext cx="827450" cy="729825"/>
              </a:xfrm>
              <a:custGeom>
                <a:avLst/>
                <a:gdLst/>
                <a:ahLst/>
                <a:cxnLst/>
                <a:rect l="l" t="t" r="r" b="b"/>
                <a:pathLst>
                  <a:path w="33098" h="29193" extrusionOk="0">
                    <a:moveTo>
                      <a:pt x="18215" y="0"/>
                    </a:moveTo>
                    <a:cubicBezTo>
                      <a:pt x="14837" y="0"/>
                      <a:pt x="11345" y="776"/>
                      <a:pt x="8354" y="2694"/>
                    </a:cubicBezTo>
                    <a:cubicBezTo>
                      <a:pt x="731" y="7601"/>
                      <a:pt x="0" y="17667"/>
                      <a:pt x="3173" y="23739"/>
                    </a:cubicBezTo>
                    <a:cubicBezTo>
                      <a:pt x="4178" y="25640"/>
                      <a:pt x="6647" y="29193"/>
                      <a:pt x="9079" y="29193"/>
                    </a:cubicBezTo>
                    <a:cubicBezTo>
                      <a:pt x="9188" y="29193"/>
                      <a:pt x="9296" y="29186"/>
                      <a:pt x="9404" y="29171"/>
                    </a:cubicBezTo>
                    <a:cubicBezTo>
                      <a:pt x="13741" y="28532"/>
                      <a:pt x="14540" y="16092"/>
                      <a:pt x="14563" y="15453"/>
                    </a:cubicBezTo>
                    <a:cubicBezTo>
                      <a:pt x="15157" y="16487"/>
                      <a:pt x="16810" y="19300"/>
                      <a:pt x="18216" y="19300"/>
                    </a:cubicBezTo>
                    <a:cubicBezTo>
                      <a:pt x="18269" y="19300"/>
                      <a:pt x="18322" y="19296"/>
                      <a:pt x="18375" y="19288"/>
                    </a:cubicBezTo>
                    <a:cubicBezTo>
                      <a:pt x="19744" y="19037"/>
                      <a:pt x="20520" y="15841"/>
                      <a:pt x="20452" y="11299"/>
                    </a:cubicBezTo>
                    <a:lnTo>
                      <a:pt x="20452" y="11299"/>
                    </a:lnTo>
                    <a:cubicBezTo>
                      <a:pt x="20741" y="14522"/>
                      <a:pt x="22740" y="16576"/>
                      <a:pt x="24130" y="16576"/>
                    </a:cubicBezTo>
                    <a:cubicBezTo>
                      <a:pt x="24167" y="16576"/>
                      <a:pt x="24204" y="16574"/>
                      <a:pt x="24241" y="16571"/>
                    </a:cubicBezTo>
                    <a:cubicBezTo>
                      <a:pt x="25633" y="16457"/>
                      <a:pt x="27391" y="14038"/>
                      <a:pt x="27003" y="10660"/>
                    </a:cubicBezTo>
                    <a:lnTo>
                      <a:pt x="27003" y="10660"/>
                    </a:lnTo>
                    <a:cubicBezTo>
                      <a:pt x="27276" y="10913"/>
                      <a:pt x="29066" y="12400"/>
                      <a:pt x="30578" y="12400"/>
                    </a:cubicBezTo>
                    <a:cubicBezTo>
                      <a:pt x="30835" y="12400"/>
                      <a:pt x="31084" y="12357"/>
                      <a:pt x="31317" y="12257"/>
                    </a:cubicBezTo>
                    <a:cubicBezTo>
                      <a:pt x="32960" y="11550"/>
                      <a:pt x="33097" y="8217"/>
                      <a:pt x="32184" y="6209"/>
                    </a:cubicBezTo>
                    <a:cubicBezTo>
                      <a:pt x="30632" y="2785"/>
                      <a:pt x="24606" y="0"/>
                      <a:pt x="1821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0"/>
              <p:cNvSpPr/>
              <p:nvPr/>
            </p:nvSpPr>
            <p:spPr>
              <a:xfrm>
                <a:off x="896725" y="2074000"/>
                <a:ext cx="827425" cy="729900"/>
              </a:xfrm>
              <a:custGeom>
                <a:avLst/>
                <a:gdLst/>
                <a:ahLst/>
                <a:cxnLst/>
                <a:rect l="l" t="t" r="r" b="b"/>
                <a:pathLst>
                  <a:path w="33097" h="29196" extrusionOk="0">
                    <a:moveTo>
                      <a:pt x="18238" y="0"/>
                    </a:moveTo>
                    <a:cubicBezTo>
                      <a:pt x="14837" y="0"/>
                      <a:pt x="11344" y="799"/>
                      <a:pt x="8377" y="2717"/>
                    </a:cubicBezTo>
                    <a:cubicBezTo>
                      <a:pt x="753" y="7624"/>
                      <a:pt x="0" y="17690"/>
                      <a:pt x="3196" y="23739"/>
                    </a:cubicBezTo>
                    <a:cubicBezTo>
                      <a:pt x="4198" y="25656"/>
                      <a:pt x="6635" y="29196"/>
                      <a:pt x="9058" y="29196"/>
                    </a:cubicBezTo>
                    <a:cubicBezTo>
                      <a:pt x="9174" y="29196"/>
                      <a:pt x="9289" y="29188"/>
                      <a:pt x="9404" y="29171"/>
                    </a:cubicBezTo>
                    <a:cubicBezTo>
                      <a:pt x="13764" y="28555"/>
                      <a:pt x="14540" y="16092"/>
                      <a:pt x="14585" y="15453"/>
                    </a:cubicBezTo>
                    <a:cubicBezTo>
                      <a:pt x="15155" y="16505"/>
                      <a:pt x="16819" y="19303"/>
                      <a:pt x="18203" y="19303"/>
                    </a:cubicBezTo>
                    <a:cubicBezTo>
                      <a:pt x="18261" y="19303"/>
                      <a:pt x="18318" y="19298"/>
                      <a:pt x="18374" y="19288"/>
                    </a:cubicBezTo>
                    <a:cubicBezTo>
                      <a:pt x="19767" y="19037"/>
                      <a:pt x="20520" y="15841"/>
                      <a:pt x="20452" y="11322"/>
                    </a:cubicBezTo>
                    <a:lnTo>
                      <a:pt x="20452" y="11322"/>
                    </a:lnTo>
                    <a:cubicBezTo>
                      <a:pt x="20741" y="14522"/>
                      <a:pt x="22739" y="16576"/>
                      <a:pt x="24130" y="16576"/>
                    </a:cubicBezTo>
                    <a:cubicBezTo>
                      <a:pt x="24167" y="16576"/>
                      <a:pt x="24204" y="16574"/>
                      <a:pt x="24241" y="16571"/>
                    </a:cubicBezTo>
                    <a:cubicBezTo>
                      <a:pt x="25656" y="16457"/>
                      <a:pt x="27390" y="14038"/>
                      <a:pt x="27002" y="10683"/>
                    </a:cubicBezTo>
                    <a:lnTo>
                      <a:pt x="27002" y="10683"/>
                    </a:lnTo>
                    <a:cubicBezTo>
                      <a:pt x="27296" y="10918"/>
                      <a:pt x="29104" y="12415"/>
                      <a:pt x="30607" y="12415"/>
                    </a:cubicBezTo>
                    <a:cubicBezTo>
                      <a:pt x="30854" y="12415"/>
                      <a:pt x="31094" y="12374"/>
                      <a:pt x="31316" y="12280"/>
                    </a:cubicBezTo>
                    <a:cubicBezTo>
                      <a:pt x="32983" y="11573"/>
                      <a:pt x="33097" y="8217"/>
                      <a:pt x="32184" y="6209"/>
                    </a:cubicBezTo>
                    <a:cubicBezTo>
                      <a:pt x="30632" y="2785"/>
                      <a:pt x="24606" y="0"/>
                      <a:pt x="182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0"/>
              <p:cNvSpPr/>
              <p:nvPr/>
            </p:nvSpPr>
            <p:spPr>
              <a:xfrm>
                <a:off x="939500" y="2776400"/>
                <a:ext cx="120450" cy="116475"/>
              </a:xfrm>
              <a:custGeom>
                <a:avLst/>
                <a:gdLst/>
                <a:ahLst/>
                <a:cxnLst/>
                <a:rect l="l" t="t" r="r" b="b"/>
                <a:pathLst>
                  <a:path w="4818" h="4659" extrusionOk="0">
                    <a:moveTo>
                      <a:pt x="2229" y="1"/>
                    </a:moveTo>
                    <a:cubicBezTo>
                      <a:pt x="2021" y="1"/>
                      <a:pt x="1816" y="31"/>
                      <a:pt x="1622" y="94"/>
                    </a:cubicBezTo>
                    <a:cubicBezTo>
                      <a:pt x="846" y="322"/>
                      <a:pt x="229" y="1052"/>
                      <a:pt x="138" y="1805"/>
                    </a:cubicBezTo>
                    <a:cubicBezTo>
                      <a:pt x="1" y="3015"/>
                      <a:pt x="1165" y="4453"/>
                      <a:pt x="3082" y="4659"/>
                    </a:cubicBezTo>
                    <a:cubicBezTo>
                      <a:pt x="2489" y="4088"/>
                      <a:pt x="2420" y="3175"/>
                      <a:pt x="2900" y="2536"/>
                    </a:cubicBezTo>
                    <a:cubicBezTo>
                      <a:pt x="3194" y="2111"/>
                      <a:pt x="3687" y="1873"/>
                      <a:pt x="4204" y="1873"/>
                    </a:cubicBezTo>
                    <a:cubicBezTo>
                      <a:pt x="4408" y="1873"/>
                      <a:pt x="4616" y="1910"/>
                      <a:pt x="4817" y="1988"/>
                    </a:cubicBezTo>
                    <a:cubicBezTo>
                      <a:pt x="4344" y="720"/>
                      <a:pt x="3243" y="1"/>
                      <a:pt x="222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0"/>
              <p:cNvSpPr/>
              <p:nvPr/>
            </p:nvSpPr>
            <p:spPr>
              <a:xfrm>
                <a:off x="934375" y="2775975"/>
                <a:ext cx="130525" cy="119750"/>
              </a:xfrm>
              <a:custGeom>
                <a:avLst/>
                <a:gdLst/>
                <a:ahLst/>
                <a:cxnLst/>
                <a:rect l="l" t="t" r="r" b="b"/>
                <a:pathLst>
                  <a:path w="5221" h="4790" extrusionOk="0">
                    <a:moveTo>
                      <a:pt x="2502" y="1"/>
                    </a:moveTo>
                    <a:cubicBezTo>
                      <a:pt x="1300" y="1"/>
                      <a:pt x="144" y="818"/>
                      <a:pt x="1" y="2462"/>
                    </a:cubicBezTo>
                    <a:cubicBezTo>
                      <a:pt x="296" y="1019"/>
                      <a:pt x="1345" y="299"/>
                      <a:pt x="2418" y="299"/>
                    </a:cubicBezTo>
                    <a:cubicBezTo>
                      <a:pt x="3333" y="299"/>
                      <a:pt x="4265" y="823"/>
                      <a:pt x="4761" y="1868"/>
                    </a:cubicBezTo>
                    <a:lnTo>
                      <a:pt x="4761" y="1868"/>
                    </a:lnTo>
                    <a:cubicBezTo>
                      <a:pt x="4653" y="1848"/>
                      <a:pt x="4546" y="1839"/>
                      <a:pt x="4441" y="1839"/>
                    </a:cubicBezTo>
                    <a:cubicBezTo>
                      <a:pt x="2994" y="1839"/>
                      <a:pt x="2050" y="3672"/>
                      <a:pt x="3287" y="4790"/>
                    </a:cubicBezTo>
                    <a:cubicBezTo>
                      <a:pt x="2354" y="3717"/>
                      <a:pt x="3131" y="2144"/>
                      <a:pt x="4386" y="2144"/>
                    </a:cubicBezTo>
                    <a:cubicBezTo>
                      <a:pt x="4574" y="2144"/>
                      <a:pt x="4772" y="2179"/>
                      <a:pt x="4976" y="2256"/>
                    </a:cubicBezTo>
                    <a:cubicBezTo>
                      <a:pt x="4994" y="2263"/>
                      <a:pt x="5012" y="2266"/>
                      <a:pt x="5030" y="2266"/>
                    </a:cubicBezTo>
                    <a:cubicBezTo>
                      <a:pt x="5128" y="2266"/>
                      <a:pt x="5221" y="2167"/>
                      <a:pt x="5182" y="2051"/>
                    </a:cubicBezTo>
                    <a:cubicBezTo>
                      <a:pt x="4745" y="687"/>
                      <a:pt x="3604"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0"/>
              <p:cNvSpPr/>
              <p:nvPr/>
            </p:nvSpPr>
            <p:spPr>
              <a:xfrm>
                <a:off x="1024875" y="2162975"/>
                <a:ext cx="338075" cy="433775"/>
              </a:xfrm>
              <a:custGeom>
                <a:avLst/>
                <a:gdLst/>
                <a:ahLst/>
                <a:cxnLst/>
                <a:rect l="l" t="t" r="r" b="b"/>
                <a:pathLst>
                  <a:path w="13523" h="17351" extrusionOk="0">
                    <a:moveTo>
                      <a:pt x="12385" y="1"/>
                    </a:moveTo>
                    <a:cubicBezTo>
                      <a:pt x="11779" y="1"/>
                      <a:pt x="11359" y="4318"/>
                      <a:pt x="9619" y="4521"/>
                    </a:cubicBezTo>
                    <a:cubicBezTo>
                      <a:pt x="9578" y="4526"/>
                      <a:pt x="9537" y="4529"/>
                      <a:pt x="9497" y="4529"/>
                    </a:cubicBezTo>
                    <a:cubicBezTo>
                      <a:pt x="8042" y="4529"/>
                      <a:pt x="6754" y="1579"/>
                      <a:pt x="5944" y="1579"/>
                    </a:cubicBezTo>
                    <a:cubicBezTo>
                      <a:pt x="5905" y="1579"/>
                      <a:pt x="5867" y="1586"/>
                      <a:pt x="5830" y="1600"/>
                    </a:cubicBezTo>
                    <a:cubicBezTo>
                      <a:pt x="4894" y="1965"/>
                      <a:pt x="6424" y="6393"/>
                      <a:pt x="4803" y="7420"/>
                    </a:cubicBezTo>
                    <a:cubicBezTo>
                      <a:pt x="4594" y="7556"/>
                      <a:pt x="4381" y="7605"/>
                      <a:pt x="4166" y="7605"/>
                    </a:cubicBezTo>
                    <a:cubicBezTo>
                      <a:pt x="3621" y="7605"/>
                      <a:pt x="3065" y="7293"/>
                      <a:pt x="2546" y="7293"/>
                    </a:cubicBezTo>
                    <a:cubicBezTo>
                      <a:pt x="2373" y="7293"/>
                      <a:pt x="2204" y="7328"/>
                      <a:pt x="2041" y="7420"/>
                    </a:cubicBezTo>
                    <a:cubicBezTo>
                      <a:pt x="0" y="8645"/>
                      <a:pt x="2466" y="17350"/>
                      <a:pt x="3617" y="17350"/>
                    </a:cubicBezTo>
                    <a:cubicBezTo>
                      <a:pt x="3624" y="17350"/>
                      <a:pt x="3632" y="17350"/>
                      <a:pt x="3639" y="17349"/>
                    </a:cubicBezTo>
                    <a:cubicBezTo>
                      <a:pt x="4666" y="17235"/>
                      <a:pt x="4575" y="10251"/>
                      <a:pt x="5693" y="10205"/>
                    </a:cubicBezTo>
                    <a:cubicBezTo>
                      <a:pt x="5696" y="10205"/>
                      <a:pt x="5700" y="10205"/>
                      <a:pt x="5703" y="10205"/>
                    </a:cubicBezTo>
                    <a:cubicBezTo>
                      <a:pt x="6328" y="10205"/>
                      <a:pt x="6822" y="12398"/>
                      <a:pt x="7271" y="12398"/>
                    </a:cubicBezTo>
                    <a:cubicBezTo>
                      <a:pt x="7278" y="12398"/>
                      <a:pt x="7284" y="12397"/>
                      <a:pt x="7291" y="12396"/>
                    </a:cubicBezTo>
                    <a:cubicBezTo>
                      <a:pt x="7862" y="12282"/>
                      <a:pt x="7200" y="8539"/>
                      <a:pt x="8158" y="8151"/>
                    </a:cubicBezTo>
                    <a:cubicBezTo>
                      <a:pt x="8208" y="8133"/>
                      <a:pt x="8259" y="8124"/>
                      <a:pt x="8310" y="8124"/>
                    </a:cubicBezTo>
                    <a:cubicBezTo>
                      <a:pt x="9195" y="8124"/>
                      <a:pt x="10342" y="10651"/>
                      <a:pt x="11390" y="10651"/>
                    </a:cubicBezTo>
                    <a:cubicBezTo>
                      <a:pt x="11431" y="10651"/>
                      <a:pt x="11473" y="10647"/>
                      <a:pt x="11514" y="10639"/>
                    </a:cubicBezTo>
                    <a:cubicBezTo>
                      <a:pt x="13522" y="10251"/>
                      <a:pt x="13317" y="93"/>
                      <a:pt x="12404" y="2"/>
                    </a:cubicBezTo>
                    <a:cubicBezTo>
                      <a:pt x="12398" y="1"/>
                      <a:pt x="12391" y="1"/>
                      <a:pt x="1238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0"/>
              <p:cNvSpPr/>
              <p:nvPr/>
            </p:nvSpPr>
            <p:spPr>
              <a:xfrm>
                <a:off x="1192300" y="3227100"/>
                <a:ext cx="509600" cy="660600"/>
              </a:xfrm>
              <a:custGeom>
                <a:avLst/>
                <a:gdLst/>
                <a:ahLst/>
                <a:cxnLst/>
                <a:rect l="l" t="t" r="r" b="b"/>
                <a:pathLst>
                  <a:path w="20384" h="26424" extrusionOk="0">
                    <a:moveTo>
                      <a:pt x="6666" y="1"/>
                    </a:moveTo>
                    <a:cubicBezTo>
                      <a:pt x="5693" y="1"/>
                      <a:pt x="4667" y="263"/>
                      <a:pt x="3835" y="759"/>
                    </a:cubicBezTo>
                    <a:cubicBezTo>
                      <a:pt x="3424" y="1011"/>
                      <a:pt x="2352" y="1764"/>
                      <a:pt x="1461" y="4160"/>
                    </a:cubicBezTo>
                    <a:cubicBezTo>
                      <a:pt x="1" y="8086"/>
                      <a:pt x="799" y="11807"/>
                      <a:pt x="1119" y="13199"/>
                    </a:cubicBezTo>
                    <a:cubicBezTo>
                      <a:pt x="2626" y="19431"/>
                      <a:pt x="7259" y="22695"/>
                      <a:pt x="8766" y="23676"/>
                    </a:cubicBezTo>
                    <a:cubicBezTo>
                      <a:pt x="10504" y="24777"/>
                      <a:pt x="13085" y="26424"/>
                      <a:pt x="15385" y="26424"/>
                    </a:cubicBezTo>
                    <a:cubicBezTo>
                      <a:pt x="16136" y="26424"/>
                      <a:pt x="16856" y="26248"/>
                      <a:pt x="17508" y="25822"/>
                    </a:cubicBezTo>
                    <a:cubicBezTo>
                      <a:pt x="20110" y="24110"/>
                      <a:pt x="20384" y="19134"/>
                      <a:pt x="18443" y="17034"/>
                    </a:cubicBezTo>
                    <a:cubicBezTo>
                      <a:pt x="17462" y="15984"/>
                      <a:pt x="16709" y="16486"/>
                      <a:pt x="14883" y="15482"/>
                    </a:cubicBezTo>
                    <a:cubicBezTo>
                      <a:pt x="11915" y="13861"/>
                      <a:pt x="9952" y="10300"/>
                      <a:pt x="9542" y="7082"/>
                    </a:cubicBezTo>
                    <a:cubicBezTo>
                      <a:pt x="9131" y="3772"/>
                      <a:pt x="10546" y="2312"/>
                      <a:pt x="9382" y="1011"/>
                    </a:cubicBezTo>
                    <a:cubicBezTo>
                      <a:pt x="8769" y="325"/>
                      <a:pt x="7750" y="1"/>
                      <a:pt x="66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0"/>
              <p:cNvSpPr/>
              <p:nvPr/>
            </p:nvSpPr>
            <p:spPr>
              <a:xfrm>
                <a:off x="1621425" y="3663000"/>
                <a:ext cx="42250" cy="192625"/>
              </a:xfrm>
              <a:custGeom>
                <a:avLst/>
                <a:gdLst/>
                <a:ahLst/>
                <a:cxnLst/>
                <a:rect l="l" t="t" r="r" b="b"/>
                <a:pathLst>
                  <a:path w="1690" h="7705" extrusionOk="0">
                    <a:moveTo>
                      <a:pt x="1156" y="1"/>
                    </a:moveTo>
                    <a:cubicBezTo>
                      <a:pt x="939" y="1"/>
                      <a:pt x="690" y="355"/>
                      <a:pt x="480" y="671"/>
                    </a:cubicBezTo>
                    <a:cubicBezTo>
                      <a:pt x="320" y="1584"/>
                      <a:pt x="160" y="2611"/>
                      <a:pt x="92" y="3729"/>
                    </a:cubicBezTo>
                    <a:cubicBezTo>
                      <a:pt x="0" y="5076"/>
                      <a:pt x="46" y="6286"/>
                      <a:pt x="137" y="7336"/>
                    </a:cubicBezTo>
                    <a:cubicBezTo>
                      <a:pt x="380" y="7619"/>
                      <a:pt x="569" y="7705"/>
                      <a:pt x="704" y="7705"/>
                    </a:cubicBezTo>
                    <a:cubicBezTo>
                      <a:pt x="721" y="7705"/>
                      <a:pt x="738" y="7703"/>
                      <a:pt x="753" y="7701"/>
                    </a:cubicBezTo>
                    <a:cubicBezTo>
                      <a:pt x="1507" y="7541"/>
                      <a:pt x="1575" y="4825"/>
                      <a:pt x="1598" y="3273"/>
                    </a:cubicBezTo>
                    <a:cubicBezTo>
                      <a:pt x="1644" y="1972"/>
                      <a:pt x="1689" y="100"/>
                      <a:pt x="1210" y="9"/>
                    </a:cubicBezTo>
                    <a:cubicBezTo>
                      <a:pt x="1192" y="3"/>
                      <a:pt x="1174" y="1"/>
                      <a:pt x="1156" y="1"/>
                    </a:cubicBezTo>
                    <a:close/>
                  </a:path>
                </a:pathLst>
              </a:custGeom>
              <a:solidFill>
                <a:srgbClr val="4C4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0"/>
              <p:cNvSpPr/>
              <p:nvPr/>
            </p:nvSpPr>
            <p:spPr>
              <a:xfrm>
                <a:off x="1604300" y="3587300"/>
                <a:ext cx="323575" cy="259100"/>
              </a:xfrm>
              <a:custGeom>
                <a:avLst/>
                <a:gdLst/>
                <a:ahLst/>
                <a:cxnLst/>
                <a:rect l="l" t="t" r="r" b="b"/>
                <a:pathLst>
                  <a:path w="12943" h="10364" extrusionOk="0">
                    <a:moveTo>
                      <a:pt x="6300" y="1"/>
                    </a:moveTo>
                    <a:cubicBezTo>
                      <a:pt x="5844" y="1"/>
                      <a:pt x="5136" y="845"/>
                      <a:pt x="4839" y="1188"/>
                    </a:cubicBezTo>
                    <a:cubicBezTo>
                      <a:pt x="4063" y="2124"/>
                      <a:pt x="3653" y="3082"/>
                      <a:pt x="3447" y="3744"/>
                    </a:cubicBezTo>
                    <a:cubicBezTo>
                      <a:pt x="2694" y="3721"/>
                      <a:pt x="1941" y="3721"/>
                      <a:pt x="1165" y="3699"/>
                    </a:cubicBezTo>
                    <a:cubicBezTo>
                      <a:pt x="845" y="4178"/>
                      <a:pt x="0" y="5502"/>
                      <a:pt x="0" y="7374"/>
                    </a:cubicBezTo>
                    <a:cubicBezTo>
                      <a:pt x="23" y="8789"/>
                      <a:pt x="525" y="9861"/>
                      <a:pt x="822" y="10364"/>
                    </a:cubicBezTo>
                    <a:cubicBezTo>
                      <a:pt x="5227" y="9953"/>
                      <a:pt x="8537" y="9131"/>
                      <a:pt x="9975" y="8401"/>
                    </a:cubicBezTo>
                    <a:cubicBezTo>
                      <a:pt x="11048" y="7853"/>
                      <a:pt x="11824" y="6963"/>
                      <a:pt x="11961" y="6826"/>
                    </a:cubicBezTo>
                    <a:cubicBezTo>
                      <a:pt x="12121" y="6620"/>
                      <a:pt x="12942" y="5707"/>
                      <a:pt x="12714" y="5388"/>
                    </a:cubicBezTo>
                    <a:cubicBezTo>
                      <a:pt x="12660" y="5312"/>
                      <a:pt x="12555" y="5288"/>
                      <a:pt x="12433" y="5288"/>
                    </a:cubicBezTo>
                    <a:cubicBezTo>
                      <a:pt x="12297" y="5288"/>
                      <a:pt x="12139" y="5318"/>
                      <a:pt x="12007" y="5342"/>
                    </a:cubicBezTo>
                    <a:cubicBezTo>
                      <a:pt x="12554" y="4771"/>
                      <a:pt x="12669" y="4132"/>
                      <a:pt x="12440" y="3881"/>
                    </a:cubicBezTo>
                    <a:cubicBezTo>
                      <a:pt x="12421" y="3842"/>
                      <a:pt x="12300" y="3735"/>
                      <a:pt x="12019" y="3735"/>
                    </a:cubicBezTo>
                    <a:cubicBezTo>
                      <a:pt x="11974" y="3735"/>
                      <a:pt x="11924" y="3738"/>
                      <a:pt x="11870" y="3744"/>
                    </a:cubicBezTo>
                    <a:cubicBezTo>
                      <a:pt x="12440" y="3128"/>
                      <a:pt x="12463" y="2420"/>
                      <a:pt x="12166" y="2169"/>
                    </a:cubicBezTo>
                    <a:cubicBezTo>
                      <a:pt x="12078" y="2101"/>
                      <a:pt x="11960" y="2070"/>
                      <a:pt x="11825" y="2070"/>
                    </a:cubicBezTo>
                    <a:cubicBezTo>
                      <a:pt x="11647" y="2070"/>
                      <a:pt x="11439" y="2124"/>
                      <a:pt x="11231" y="2215"/>
                    </a:cubicBezTo>
                    <a:cubicBezTo>
                      <a:pt x="11299" y="2055"/>
                      <a:pt x="11733" y="914"/>
                      <a:pt x="11276" y="526"/>
                    </a:cubicBezTo>
                    <a:cubicBezTo>
                      <a:pt x="11170" y="426"/>
                      <a:pt x="11029" y="384"/>
                      <a:pt x="10863" y="384"/>
                    </a:cubicBezTo>
                    <a:cubicBezTo>
                      <a:pt x="10424" y="384"/>
                      <a:pt x="9806" y="678"/>
                      <a:pt x="9176" y="960"/>
                    </a:cubicBezTo>
                    <a:cubicBezTo>
                      <a:pt x="8491" y="1279"/>
                      <a:pt x="7510" y="1827"/>
                      <a:pt x="6460" y="2763"/>
                    </a:cubicBezTo>
                    <a:cubicBezTo>
                      <a:pt x="6551" y="2238"/>
                      <a:pt x="6939" y="275"/>
                      <a:pt x="6414" y="24"/>
                    </a:cubicBezTo>
                    <a:cubicBezTo>
                      <a:pt x="6369" y="24"/>
                      <a:pt x="6323" y="1"/>
                      <a:pt x="6300"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0"/>
              <p:cNvSpPr/>
              <p:nvPr/>
            </p:nvSpPr>
            <p:spPr>
              <a:xfrm>
                <a:off x="1815425" y="3639250"/>
                <a:ext cx="71925" cy="40525"/>
              </a:xfrm>
              <a:custGeom>
                <a:avLst/>
                <a:gdLst/>
                <a:ahLst/>
                <a:cxnLst/>
                <a:rect l="l" t="t" r="r" b="b"/>
                <a:pathLst>
                  <a:path w="2877" h="1621" extrusionOk="0">
                    <a:moveTo>
                      <a:pt x="2877" y="0"/>
                    </a:moveTo>
                    <a:lnTo>
                      <a:pt x="2877" y="0"/>
                    </a:lnTo>
                    <a:cubicBezTo>
                      <a:pt x="2009" y="708"/>
                      <a:pt x="1074" y="1233"/>
                      <a:pt x="1" y="1621"/>
                    </a:cubicBezTo>
                    <a:cubicBezTo>
                      <a:pt x="1119" y="1507"/>
                      <a:pt x="2192" y="890"/>
                      <a:pt x="2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0"/>
              <p:cNvSpPr/>
              <p:nvPr/>
            </p:nvSpPr>
            <p:spPr>
              <a:xfrm>
                <a:off x="1839400" y="3670625"/>
                <a:ext cx="71350" cy="40550"/>
              </a:xfrm>
              <a:custGeom>
                <a:avLst/>
                <a:gdLst/>
                <a:ahLst/>
                <a:cxnLst/>
                <a:rect l="l" t="t" r="r" b="b"/>
                <a:pathLst>
                  <a:path w="2854" h="1622" extrusionOk="0">
                    <a:moveTo>
                      <a:pt x="2854" y="0"/>
                    </a:moveTo>
                    <a:lnTo>
                      <a:pt x="2854" y="0"/>
                    </a:lnTo>
                    <a:cubicBezTo>
                      <a:pt x="1986" y="708"/>
                      <a:pt x="1050" y="1233"/>
                      <a:pt x="0" y="1621"/>
                    </a:cubicBezTo>
                    <a:cubicBezTo>
                      <a:pt x="1096" y="1507"/>
                      <a:pt x="2192" y="891"/>
                      <a:pt x="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0"/>
              <p:cNvSpPr/>
              <p:nvPr/>
            </p:nvSpPr>
            <p:spPr>
              <a:xfrm>
                <a:off x="1196875" y="2043175"/>
                <a:ext cx="63925" cy="18300"/>
              </a:xfrm>
              <a:custGeom>
                <a:avLst/>
                <a:gdLst/>
                <a:ahLst/>
                <a:cxnLst/>
                <a:rect l="l" t="t" r="r" b="b"/>
                <a:pathLst>
                  <a:path w="2557" h="732" extrusionOk="0">
                    <a:moveTo>
                      <a:pt x="2214" y="1"/>
                    </a:moveTo>
                    <a:cubicBezTo>
                      <a:pt x="2077" y="46"/>
                      <a:pt x="1940" y="69"/>
                      <a:pt x="1826" y="115"/>
                    </a:cubicBezTo>
                    <a:cubicBezTo>
                      <a:pt x="1187" y="298"/>
                      <a:pt x="594" y="503"/>
                      <a:pt x="0" y="731"/>
                    </a:cubicBezTo>
                    <a:cubicBezTo>
                      <a:pt x="959" y="389"/>
                      <a:pt x="1849" y="161"/>
                      <a:pt x="2557" y="1"/>
                    </a:cubicBezTo>
                    <a:close/>
                  </a:path>
                </a:pathLst>
              </a:custGeom>
              <a:solidFill>
                <a:srgbClr val="F8C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0"/>
              <p:cNvSpPr/>
              <p:nvPr/>
            </p:nvSpPr>
            <p:spPr>
              <a:xfrm>
                <a:off x="1078175" y="2981875"/>
                <a:ext cx="860550" cy="222575"/>
              </a:xfrm>
              <a:custGeom>
                <a:avLst/>
                <a:gdLst/>
                <a:ahLst/>
                <a:cxnLst/>
                <a:rect l="l" t="t" r="r" b="b"/>
                <a:pathLst>
                  <a:path w="34422" h="8903" extrusionOk="0">
                    <a:moveTo>
                      <a:pt x="19425" y="7761"/>
                    </a:moveTo>
                    <a:cubicBezTo>
                      <a:pt x="8880" y="8857"/>
                      <a:pt x="1690" y="2214"/>
                      <a:pt x="1" y="480"/>
                    </a:cubicBezTo>
                    <a:cubicBezTo>
                      <a:pt x="1256" y="2625"/>
                      <a:pt x="3128" y="4931"/>
                      <a:pt x="5958" y="6551"/>
                    </a:cubicBezTo>
                    <a:cubicBezTo>
                      <a:pt x="9359" y="8514"/>
                      <a:pt x="12737" y="8697"/>
                      <a:pt x="14905" y="8811"/>
                    </a:cubicBezTo>
                    <a:cubicBezTo>
                      <a:pt x="16572" y="8902"/>
                      <a:pt x="19813" y="8902"/>
                      <a:pt x="23670" y="7670"/>
                    </a:cubicBezTo>
                    <a:cubicBezTo>
                      <a:pt x="26638" y="6734"/>
                      <a:pt x="30678" y="5433"/>
                      <a:pt x="33417" y="1552"/>
                    </a:cubicBezTo>
                    <a:cubicBezTo>
                      <a:pt x="33668" y="1233"/>
                      <a:pt x="34033" y="685"/>
                      <a:pt x="34421" y="0"/>
                    </a:cubicBezTo>
                    <a:cubicBezTo>
                      <a:pt x="32002" y="2648"/>
                      <a:pt x="27003" y="6985"/>
                      <a:pt x="19425" y="776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0"/>
              <p:cNvSpPr/>
              <p:nvPr/>
            </p:nvSpPr>
            <p:spPr>
              <a:xfrm>
                <a:off x="1494750" y="2834650"/>
                <a:ext cx="195175" cy="82200"/>
              </a:xfrm>
              <a:custGeom>
                <a:avLst/>
                <a:gdLst/>
                <a:ahLst/>
                <a:cxnLst/>
                <a:rect l="l" t="t" r="r" b="b"/>
                <a:pathLst>
                  <a:path w="7807" h="3288" extrusionOk="0">
                    <a:moveTo>
                      <a:pt x="6414" y="2488"/>
                    </a:moveTo>
                    <a:cubicBezTo>
                      <a:pt x="6870" y="2237"/>
                      <a:pt x="7464" y="1895"/>
                      <a:pt x="7669" y="1210"/>
                    </a:cubicBezTo>
                    <a:cubicBezTo>
                      <a:pt x="7806" y="731"/>
                      <a:pt x="7692" y="297"/>
                      <a:pt x="7578" y="0"/>
                    </a:cubicBezTo>
                    <a:cubicBezTo>
                      <a:pt x="6802" y="343"/>
                      <a:pt x="6414" y="1461"/>
                      <a:pt x="5044" y="1804"/>
                    </a:cubicBezTo>
                    <a:cubicBezTo>
                      <a:pt x="3241" y="2260"/>
                      <a:pt x="2328" y="708"/>
                      <a:pt x="730" y="1324"/>
                    </a:cubicBezTo>
                    <a:cubicBezTo>
                      <a:pt x="479" y="1438"/>
                      <a:pt x="228" y="1598"/>
                      <a:pt x="0" y="1781"/>
                    </a:cubicBezTo>
                    <a:cubicBezTo>
                      <a:pt x="593" y="2192"/>
                      <a:pt x="1506" y="2717"/>
                      <a:pt x="2739" y="2922"/>
                    </a:cubicBezTo>
                    <a:cubicBezTo>
                      <a:pt x="3355" y="3036"/>
                      <a:pt x="4930" y="3287"/>
                      <a:pt x="6414" y="24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0"/>
              <p:cNvSpPr/>
              <p:nvPr/>
            </p:nvSpPr>
            <p:spPr>
              <a:xfrm>
                <a:off x="1542675" y="2947075"/>
                <a:ext cx="183775" cy="91325"/>
              </a:xfrm>
              <a:custGeom>
                <a:avLst/>
                <a:gdLst/>
                <a:ahLst/>
                <a:cxnLst/>
                <a:rect l="l" t="t" r="r" b="b"/>
                <a:pathLst>
                  <a:path w="7351" h="3653" extrusionOk="0">
                    <a:moveTo>
                      <a:pt x="3561" y="205"/>
                    </a:moveTo>
                    <a:cubicBezTo>
                      <a:pt x="1575" y="525"/>
                      <a:pt x="411" y="2146"/>
                      <a:pt x="0" y="2876"/>
                    </a:cubicBezTo>
                    <a:cubicBezTo>
                      <a:pt x="754" y="3241"/>
                      <a:pt x="1416" y="3355"/>
                      <a:pt x="1712" y="3401"/>
                    </a:cubicBezTo>
                    <a:cubicBezTo>
                      <a:pt x="2329" y="3492"/>
                      <a:pt x="4200" y="3652"/>
                      <a:pt x="5935" y="2488"/>
                    </a:cubicBezTo>
                    <a:cubicBezTo>
                      <a:pt x="6414" y="2168"/>
                      <a:pt x="6916" y="1712"/>
                      <a:pt x="7350" y="1164"/>
                    </a:cubicBezTo>
                    <a:cubicBezTo>
                      <a:pt x="7053" y="936"/>
                      <a:pt x="6665" y="708"/>
                      <a:pt x="6186" y="502"/>
                    </a:cubicBezTo>
                    <a:cubicBezTo>
                      <a:pt x="5935" y="411"/>
                      <a:pt x="4839" y="0"/>
                      <a:pt x="356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0"/>
              <p:cNvSpPr/>
              <p:nvPr/>
            </p:nvSpPr>
            <p:spPr>
              <a:xfrm>
                <a:off x="1538675" y="2921375"/>
                <a:ext cx="203750" cy="98175"/>
              </a:xfrm>
              <a:custGeom>
                <a:avLst/>
                <a:gdLst/>
                <a:ahLst/>
                <a:cxnLst/>
                <a:rect l="l" t="t" r="r" b="b"/>
                <a:pathLst>
                  <a:path w="8150" h="3927" extrusionOk="0">
                    <a:moveTo>
                      <a:pt x="3356" y="1507"/>
                    </a:moveTo>
                    <a:cubicBezTo>
                      <a:pt x="5547" y="937"/>
                      <a:pt x="7259" y="2009"/>
                      <a:pt x="7510" y="2192"/>
                    </a:cubicBezTo>
                    <a:lnTo>
                      <a:pt x="7533" y="2192"/>
                    </a:lnTo>
                    <a:cubicBezTo>
                      <a:pt x="7738" y="1895"/>
                      <a:pt x="7944" y="1599"/>
                      <a:pt x="8149" y="1302"/>
                    </a:cubicBezTo>
                    <a:cubicBezTo>
                      <a:pt x="8149" y="1279"/>
                      <a:pt x="8149" y="1279"/>
                      <a:pt x="8149" y="1279"/>
                    </a:cubicBezTo>
                    <a:cubicBezTo>
                      <a:pt x="4931" y="1"/>
                      <a:pt x="1872" y="457"/>
                      <a:pt x="617" y="2192"/>
                    </a:cubicBezTo>
                    <a:cubicBezTo>
                      <a:pt x="411" y="2489"/>
                      <a:pt x="115" y="3014"/>
                      <a:pt x="1" y="3836"/>
                    </a:cubicBezTo>
                    <a:cubicBezTo>
                      <a:pt x="69" y="3858"/>
                      <a:pt x="115" y="3904"/>
                      <a:pt x="160" y="3927"/>
                    </a:cubicBezTo>
                    <a:cubicBezTo>
                      <a:pt x="548" y="3265"/>
                      <a:pt x="1530" y="1964"/>
                      <a:pt x="3356" y="150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0"/>
              <p:cNvSpPr/>
              <p:nvPr/>
            </p:nvSpPr>
            <p:spPr>
              <a:xfrm>
                <a:off x="1851375" y="3712275"/>
                <a:ext cx="59950" cy="31425"/>
              </a:xfrm>
              <a:custGeom>
                <a:avLst/>
                <a:gdLst/>
                <a:ahLst/>
                <a:cxnLst/>
                <a:rect l="l" t="t" r="r" b="b"/>
                <a:pathLst>
                  <a:path w="2398" h="1257" extrusionOk="0">
                    <a:moveTo>
                      <a:pt x="2192" y="343"/>
                    </a:moveTo>
                    <a:cubicBezTo>
                      <a:pt x="2169" y="343"/>
                      <a:pt x="2146" y="343"/>
                      <a:pt x="2124" y="343"/>
                    </a:cubicBezTo>
                    <a:cubicBezTo>
                      <a:pt x="2238" y="229"/>
                      <a:pt x="2329" y="115"/>
                      <a:pt x="2397" y="1"/>
                    </a:cubicBezTo>
                    <a:cubicBezTo>
                      <a:pt x="1667" y="526"/>
                      <a:pt x="868" y="937"/>
                      <a:pt x="1" y="1256"/>
                    </a:cubicBezTo>
                    <a:cubicBezTo>
                      <a:pt x="800" y="1165"/>
                      <a:pt x="1576" y="845"/>
                      <a:pt x="2192" y="3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0"/>
              <p:cNvSpPr/>
              <p:nvPr/>
            </p:nvSpPr>
            <p:spPr>
              <a:xfrm>
                <a:off x="1604300" y="3679750"/>
                <a:ext cx="82200" cy="166650"/>
              </a:xfrm>
              <a:custGeom>
                <a:avLst/>
                <a:gdLst/>
                <a:ahLst/>
                <a:cxnLst/>
                <a:rect l="l" t="t" r="r" b="b"/>
                <a:pathLst>
                  <a:path w="3288" h="6666" extrusionOk="0">
                    <a:moveTo>
                      <a:pt x="1302" y="3310"/>
                    </a:moveTo>
                    <a:cubicBezTo>
                      <a:pt x="1187" y="2101"/>
                      <a:pt x="1621" y="914"/>
                      <a:pt x="2466" y="23"/>
                    </a:cubicBezTo>
                    <a:cubicBezTo>
                      <a:pt x="2032" y="23"/>
                      <a:pt x="1598" y="23"/>
                      <a:pt x="1165" y="1"/>
                    </a:cubicBezTo>
                    <a:cubicBezTo>
                      <a:pt x="845" y="480"/>
                      <a:pt x="0" y="1804"/>
                      <a:pt x="0" y="3676"/>
                    </a:cubicBezTo>
                    <a:cubicBezTo>
                      <a:pt x="23" y="5091"/>
                      <a:pt x="525" y="6163"/>
                      <a:pt x="822" y="6666"/>
                    </a:cubicBezTo>
                    <a:cubicBezTo>
                      <a:pt x="1690" y="6574"/>
                      <a:pt x="2511" y="6483"/>
                      <a:pt x="3287" y="6369"/>
                    </a:cubicBezTo>
                    <a:cubicBezTo>
                      <a:pt x="2740" y="6027"/>
                      <a:pt x="1484" y="5022"/>
                      <a:pt x="1302" y="331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0"/>
              <p:cNvSpPr/>
              <p:nvPr/>
            </p:nvSpPr>
            <p:spPr>
              <a:xfrm>
                <a:off x="1494750" y="3627825"/>
                <a:ext cx="102150" cy="257950"/>
              </a:xfrm>
              <a:custGeom>
                <a:avLst/>
                <a:gdLst/>
                <a:ahLst/>
                <a:cxnLst/>
                <a:rect l="l" t="t" r="r" b="b"/>
                <a:pathLst>
                  <a:path w="4086" h="10318" extrusionOk="0">
                    <a:moveTo>
                      <a:pt x="4086" y="1"/>
                    </a:moveTo>
                    <a:cubicBezTo>
                      <a:pt x="4063" y="1"/>
                      <a:pt x="4063" y="1"/>
                      <a:pt x="4040" y="1"/>
                    </a:cubicBezTo>
                    <a:cubicBezTo>
                      <a:pt x="1826" y="2511"/>
                      <a:pt x="68" y="6232"/>
                      <a:pt x="1758" y="9427"/>
                    </a:cubicBezTo>
                    <a:cubicBezTo>
                      <a:pt x="1940" y="9747"/>
                      <a:pt x="2146" y="10044"/>
                      <a:pt x="2374" y="10318"/>
                    </a:cubicBezTo>
                    <a:cubicBezTo>
                      <a:pt x="2397" y="10318"/>
                      <a:pt x="2397" y="10318"/>
                      <a:pt x="2419" y="10318"/>
                    </a:cubicBezTo>
                    <a:cubicBezTo>
                      <a:pt x="0" y="7122"/>
                      <a:pt x="1803" y="2877"/>
                      <a:pt x="4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26" name="Google Shape;2726;p40"/>
          <p:cNvSpPr txBox="1">
            <a:spLocks noGrp="1"/>
          </p:cNvSpPr>
          <p:nvPr>
            <p:ph type="title"/>
          </p:nvPr>
        </p:nvSpPr>
        <p:spPr>
          <a:xfrm>
            <a:off x="2349689" y="1514132"/>
            <a:ext cx="4354800" cy="13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5400" b="1" dirty="0"/>
              <a:t>Definition &amp; Social </a:t>
            </a:r>
            <a:r>
              <a:rPr lang="en" sz="5400" b="1" dirty="0"/>
              <a:t>Function</a:t>
            </a:r>
            <a:endParaRPr sz="5400" b="1" dirty="0"/>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31">
          <a:extLst>
            <a:ext uri="{FF2B5EF4-FFF2-40B4-BE49-F238E27FC236}">
              <a16:creationId xmlns:a16="http://schemas.microsoft.com/office/drawing/2014/main" id="{AE22D98E-A9ED-7C5D-E05E-EA0A8027B903}"/>
            </a:ext>
          </a:extLst>
        </p:cNvPr>
        <p:cNvGrpSpPr/>
        <p:nvPr/>
      </p:nvGrpSpPr>
      <p:grpSpPr>
        <a:xfrm>
          <a:off x="0" y="0"/>
          <a:ext cx="0" cy="0"/>
          <a:chOff x="0" y="0"/>
          <a:chExt cx="0" cy="0"/>
        </a:xfrm>
      </p:grpSpPr>
      <p:sp>
        <p:nvSpPr>
          <p:cNvPr id="2732" name="Google Shape;2732;p41">
            <a:extLst>
              <a:ext uri="{FF2B5EF4-FFF2-40B4-BE49-F238E27FC236}">
                <a16:creationId xmlns:a16="http://schemas.microsoft.com/office/drawing/2014/main" id="{A5F7215C-B015-55A2-E943-F4A94BBD5004}"/>
              </a:ext>
            </a:extLst>
          </p:cNvPr>
          <p:cNvSpPr txBox="1">
            <a:spLocks noGrp="1"/>
          </p:cNvSpPr>
          <p:nvPr>
            <p:ph type="title"/>
          </p:nvPr>
        </p:nvSpPr>
        <p:spPr>
          <a:xfrm>
            <a:off x="712074" y="1503136"/>
            <a:ext cx="7795260" cy="4029826"/>
          </a:xfrm>
          <a:prstGeom prst="rect">
            <a:avLst/>
          </a:prstGeom>
        </p:spPr>
        <p:txBody>
          <a:bodyPr spcFirstLastPara="1" wrap="square" lIns="91425" tIns="91425" rIns="91425" bIns="91425" anchor="b" anchorCtr="0">
            <a:noAutofit/>
          </a:bodyPr>
          <a:lstStyle/>
          <a:p>
            <a:pPr algn="l"/>
            <a:r>
              <a:rPr lang="en-US" sz="1600" dirty="0">
                <a:solidFill>
                  <a:schemeClr val="accent1">
                    <a:lumMod val="25000"/>
                  </a:schemeClr>
                </a:solidFill>
              </a:rPr>
              <a:t>	Borobudur temple is one of the most beautiful tourist resorts in Indonesia. It is located in central Java, Indonesia. Borobudur temple is one of the seven wonders of the world which needs to be preserved its circumstances. The people all over the world know that Borobudur is one of the greatest art works that ever known since long time ago.</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Borobudur temple was built by </a:t>
            </a:r>
            <a:r>
              <a:rPr lang="en-US" sz="1600" dirty="0" err="1">
                <a:solidFill>
                  <a:schemeClr val="accent1">
                    <a:lumMod val="25000"/>
                  </a:schemeClr>
                </a:solidFill>
              </a:rPr>
              <a:t>Syailendra</a:t>
            </a:r>
            <a:r>
              <a:rPr lang="en-US" sz="1600" dirty="0">
                <a:solidFill>
                  <a:schemeClr val="accent1">
                    <a:lumMod val="25000"/>
                  </a:schemeClr>
                </a:solidFill>
              </a:rPr>
              <a:t> Dynasty during the eighth century. It needed more than two million river stones. It is the biggest temple in the world.</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After going into some restorations, Borobudur is visited by more and more tourists, both domestic and foreign tourists. Most of them admire Borobudur temple because of its beauty, its elegance and the story of the relief on its walls.</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Domestic tourists usually go there by bus or private cars, while foreign tourists like to join travel bureau because they don’t need to think of the transportation, accommodation, and itinerary. There are some money changers around the location. It makes them easier to change their money. But some of them like to bring credit cards and checks.</a:t>
            </a:r>
            <a:br>
              <a:rPr lang="en-US" sz="1600" dirty="0">
                <a:solidFill>
                  <a:schemeClr val="accent1">
                    <a:lumMod val="25000"/>
                  </a:schemeClr>
                </a:solidFill>
              </a:rPr>
            </a:br>
            <a:br>
              <a:rPr lang="en-US" sz="1600" dirty="0">
                <a:solidFill>
                  <a:schemeClr val="accent1">
                    <a:lumMod val="25000"/>
                  </a:schemeClr>
                </a:solidFill>
              </a:rPr>
            </a:br>
            <a:br>
              <a:rPr lang="en-US" sz="1600" dirty="0">
                <a:solidFill>
                  <a:schemeClr val="accent1">
                    <a:lumMod val="25000"/>
                  </a:schemeClr>
                </a:solidFill>
              </a:rPr>
            </a:br>
            <a:endParaRPr lang="en-ID" sz="1600" dirty="0">
              <a:solidFill>
                <a:schemeClr val="accent1">
                  <a:lumMod val="25000"/>
                </a:schemeClr>
              </a:solidFill>
            </a:endParaRPr>
          </a:p>
        </p:txBody>
      </p:sp>
      <p:sp>
        <p:nvSpPr>
          <p:cNvPr id="4" name="Google Shape;2732;p41">
            <a:extLst>
              <a:ext uri="{FF2B5EF4-FFF2-40B4-BE49-F238E27FC236}">
                <a16:creationId xmlns:a16="http://schemas.microsoft.com/office/drawing/2014/main" id="{B72CADE1-69F1-166B-1D9D-F1CEB82CA607}"/>
              </a:ext>
            </a:extLst>
          </p:cNvPr>
          <p:cNvSpPr txBox="1">
            <a:spLocks/>
          </p:cNvSpPr>
          <p:nvPr/>
        </p:nvSpPr>
        <p:spPr>
          <a:xfrm>
            <a:off x="674370" y="354330"/>
            <a:ext cx="7795260" cy="66294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500"/>
              <a:buFont typeface="Atma"/>
              <a:buNone/>
              <a:defRPr sz="2500" b="0" i="0" u="none" strike="noStrike" cap="none">
                <a:solidFill>
                  <a:schemeClr val="lt1"/>
                </a:solidFill>
                <a:latin typeface="Atma"/>
                <a:ea typeface="Atma"/>
                <a:cs typeface="Atma"/>
                <a:sym typeface="Atma"/>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n-US" sz="1800" b="1" dirty="0">
                <a:solidFill>
                  <a:schemeClr val="accent1">
                    <a:lumMod val="25000"/>
                  </a:schemeClr>
                </a:solidFill>
              </a:rPr>
              <a:t>Borobudur Temple</a:t>
            </a:r>
            <a:br>
              <a:rPr lang="en-US" sz="1800" dirty="0">
                <a:solidFill>
                  <a:schemeClr val="accent1">
                    <a:lumMod val="25000"/>
                  </a:schemeClr>
                </a:solidFill>
              </a:rPr>
            </a:br>
            <a:endParaRPr lang="en-ID" sz="1800" dirty="0">
              <a:solidFill>
                <a:schemeClr val="accent1">
                  <a:lumMod val="25000"/>
                </a:schemeClr>
              </a:solidFill>
            </a:endParaRPr>
          </a:p>
        </p:txBody>
      </p:sp>
    </p:spTree>
    <p:extLst>
      <p:ext uri="{BB962C8B-B14F-4D97-AF65-F5344CB8AC3E}">
        <p14:creationId xmlns:p14="http://schemas.microsoft.com/office/powerpoint/2010/main" val="156328959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89">
          <a:extLst>
            <a:ext uri="{FF2B5EF4-FFF2-40B4-BE49-F238E27FC236}">
              <a16:creationId xmlns:a16="http://schemas.microsoft.com/office/drawing/2014/main" id="{A53C8801-408C-BD76-2963-B78136BEC4D1}"/>
            </a:ext>
          </a:extLst>
        </p:cNvPr>
        <p:cNvGrpSpPr/>
        <p:nvPr/>
      </p:nvGrpSpPr>
      <p:grpSpPr>
        <a:xfrm>
          <a:off x="0" y="0"/>
          <a:ext cx="0" cy="0"/>
          <a:chOff x="0" y="0"/>
          <a:chExt cx="0" cy="0"/>
        </a:xfrm>
      </p:grpSpPr>
      <p:grpSp>
        <p:nvGrpSpPr>
          <p:cNvPr id="2490" name="Google Shape;2490;p40">
            <a:extLst>
              <a:ext uri="{FF2B5EF4-FFF2-40B4-BE49-F238E27FC236}">
                <a16:creationId xmlns:a16="http://schemas.microsoft.com/office/drawing/2014/main" id="{3FBC18DF-85FA-37F0-3318-BD1353F47DF2}"/>
              </a:ext>
            </a:extLst>
          </p:cNvPr>
          <p:cNvGrpSpPr/>
          <p:nvPr/>
        </p:nvGrpSpPr>
        <p:grpSpPr>
          <a:xfrm>
            <a:off x="5692525" y="311625"/>
            <a:ext cx="842025" cy="1773650"/>
            <a:chOff x="4458800" y="2953350"/>
            <a:chExt cx="842025" cy="1773650"/>
          </a:xfrm>
        </p:grpSpPr>
        <p:sp>
          <p:nvSpPr>
            <p:cNvPr id="2491" name="Google Shape;2491;p40">
              <a:extLst>
                <a:ext uri="{FF2B5EF4-FFF2-40B4-BE49-F238E27FC236}">
                  <a16:creationId xmlns:a16="http://schemas.microsoft.com/office/drawing/2014/main" id="{AA6E75E5-FB22-675B-593B-D14E38A47840}"/>
                </a:ext>
              </a:extLst>
            </p:cNvPr>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0">
              <a:extLst>
                <a:ext uri="{FF2B5EF4-FFF2-40B4-BE49-F238E27FC236}">
                  <a16:creationId xmlns:a16="http://schemas.microsoft.com/office/drawing/2014/main" id="{CFCF2CA1-717A-4F9F-9356-30C7A5698F03}"/>
                </a:ext>
              </a:extLst>
            </p:cNvPr>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0">
              <a:extLst>
                <a:ext uri="{FF2B5EF4-FFF2-40B4-BE49-F238E27FC236}">
                  <a16:creationId xmlns:a16="http://schemas.microsoft.com/office/drawing/2014/main" id="{299D6647-9314-45AB-EF36-29C84CE0B4AC}"/>
                </a:ext>
              </a:extLst>
            </p:cNvPr>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0">
              <a:extLst>
                <a:ext uri="{FF2B5EF4-FFF2-40B4-BE49-F238E27FC236}">
                  <a16:creationId xmlns:a16="http://schemas.microsoft.com/office/drawing/2014/main" id="{14D1F74A-C355-C46D-F312-CA2D70D431FB}"/>
                </a:ext>
              </a:extLst>
            </p:cNvPr>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0">
              <a:extLst>
                <a:ext uri="{FF2B5EF4-FFF2-40B4-BE49-F238E27FC236}">
                  <a16:creationId xmlns:a16="http://schemas.microsoft.com/office/drawing/2014/main" id="{D2763681-100C-50C0-7939-CF32F883608B}"/>
                </a:ext>
              </a:extLst>
            </p:cNvPr>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0">
              <a:extLst>
                <a:ext uri="{FF2B5EF4-FFF2-40B4-BE49-F238E27FC236}">
                  <a16:creationId xmlns:a16="http://schemas.microsoft.com/office/drawing/2014/main" id="{115EE36A-2D20-5A45-001A-844B33277FF1}"/>
                </a:ext>
              </a:extLst>
            </p:cNvPr>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0">
              <a:extLst>
                <a:ext uri="{FF2B5EF4-FFF2-40B4-BE49-F238E27FC236}">
                  <a16:creationId xmlns:a16="http://schemas.microsoft.com/office/drawing/2014/main" id="{B00EC79F-FB31-69DE-6FB4-689208FCEE8E}"/>
                </a:ext>
              </a:extLst>
            </p:cNvPr>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0">
              <a:extLst>
                <a:ext uri="{FF2B5EF4-FFF2-40B4-BE49-F238E27FC236}">
                  <a16:creationId xmlns:a16="http://schemas.microsoft.com/office/drawing/2014/main" id="{C0F73095-74AF-C9F6-65A5-07B7E28BB14A}"/>
                </a:ext>
              </a:extLst>
            </p:cNvPr>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0">
              <a:extLst>
                <a:ext uri="{FF2B5EF4-FFF2-40B4-BE49-F238E27FC236}">
                  <a16:creationId xmlns:a16="http://schemas.microsoft.com/office/drawing/2014/main" id="{44BC052E-2884-E3F0-DA79-F6341D08EC9A}"/>
                </a:ext>
              </a:extLst>
            </p:cNvPr>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0">
              <a:extLst>
                <a:ext uri="{FF2B5EF4-FFF2-40B4-BE49-F238E27FC236}">
                  <a16:creationId xmlns:a16="http://schemas.microsoft.com/office/drawing/2014/main" id="{61E1CA6E-A694-9C3C-F242-0FDD18D4313E}"/>
                </a:ext>
              </a:extLst>
            </p:cNvPr>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0">
              <a:extLst>
                <a:ext uri="{FF2B5EF4-FFF2-40B4-BE49-F238E27FC236}">
                  <a16:creationId xmlns:a16="http://schemas.microsoft.com/office/drawing/2014/main" id="{1946E420-2881-69FC-AD5A-121A9758EF39}"/>
                </a:ext>
              </a:extLst>
            </p:cNvPr>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0">
              <a:extLst>
                <a:ext uri="{FF2B5EF4-FFF2-40B4-BE49-F238E27FC236}">
                  <a16:creationId xmlns:a16="http://schemas.microsoft.com/office/drawing/2014/main" id="{864D53C5-267A-06DC-DCB9-9D019E312FC6}"/>
                </a:ext>
              </a:extLst>
            </p:cNvPr>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0">
              <a:extLst>
                <a:ext uri="{FF2B5EF4-FFF2-40B4-BE49-F238E27FC236}">
                  <a16:creationId xmlns:a16="http://schemas.microsoft.com/office/drawing/2014/main" id="{FB64275D-BAF4-58CA-C974-63F43C5FB3C8}"/>
                </a:ext>
              </a:extLst>
            </p:cNvPr>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0">
              <a:extLst>
                <a:ext uri="{FF2B5EF4-FFF2-40B4-BE49-F238E27FC236}">
                  <a16:creationId xmlns:a16="http://schemas.microsoft.com/office/drawing/2014/main" id="{9A767321-8CD6-576F-5B5E-2937B5FC6A4C}"/>
                </a:ext>
              </a:extLst>
            </p:cNvPr>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0">
              <a:extLst>
                <a:ext uri="{FF2B5EF4-FFF2-40B4-BE49-F238E27FC236}">
                  <a16:creationId xmlns:a16="http://schemas.microsoft.com/office/drawing/2014/main" id="{2597D360-D17C-20DC-E450-0BE743CD489D}"/>
                </a:ext>
              </a:extLst>
            </p:cNvPr>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0">
              <a:extLst>
                <a:ext uri="{FF2B5EF4-FFF2-40B4-BE49-F238E27FC236}">
                  <a16:creationId xmlns:a16="http://schemas.microsoft.com/office/drawing/2014/main" id="{4CAEF0A4-AC4E-3DA3-004B-C53E1E125C82}"/>
                </a:ext>
              </a:extLst>
            </p:cNvPr>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0">
              <a:extLst>
                <a:ext uri="{FF2B5EF4-FFF2-40B4-BE49-F238E27FC236}">
                  <a16:creationId xmlns:a16="http://schemas.microsoft.com/office/drawing/2014/main" id="{07D7117A-D539-761D-20D7-AB9A74FA8ACE}"/>
                </a:ext>
              </a:extLst>
            </p:cNvPr>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0">
              <a:extLst>
                <a:ext uri="{FF2B5EF4-FFF2-40B4-BE49-F238E27FC236}">
                  <a16:creationId xmlns:a16="http://schemas.microsoft.com/office/drawing/2014/main" id="{F63B490A-27D4-023B-7A2D-62538AAF3DE6}"/>
                </a:ext>
              </a:extLst>
            </p:cNvPr>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0">
              <a:extLst>
                <a:ext uri="{FF2B5EF4-FFF2-40B4-BE49-F238E27FC236}">
                  <a16:creationId xmlns:a16="http://schemas.microsoft.com/office/drawing/2014/main" id="{FC5B8762-124C-4740-4B43-44B1F03C41C0}"/>
                </a:ext>
              </a:extLst>
            </p:cNvPr>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0">
              <a:extLst>
                <a:ext uri="{FF2B5EF4-FFF2-40B4-BE49-F238E27FC236}">
                  <a16:creationId xmlns:a16="http://schemas.microsoft.com/office/drawing/2014/main" id="{115FBC8B-3710-8A1A-7AE0-FD7FCDDA76D2}"/>
                </a:ext>
              </a:extLst>
            </p:cNvPr>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0">
              <a:extLst>
                <a:ext uri="{FF2B5EF4-FFF2-40B4-BE49-F238E27FC236}">
                  <a16:creationId xmlns:a16="http://schemas.microsoft.com/office/drawing/2014/main" id="{99C33FC0-7022-602E-5A20-BDBF3F8ECE8B}"/>
                </a:ext>
              </a:extLst>
            </p:cNvPr>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40">
            <a:extLst>
              <a:ext uri="{FF2B5EF4-FFF2-40B4-BE49-F238E27FC236}">
                <a16:creationId xmlns:a16="http://schemas.microsoft.com/office/drawing/2014/main" id="{957EEF7C-D9E5-48C5-FF29-1C01761A945F}"/>
              </a:ext>
            </a:extLst>
          </p:cNvPr>
          <p:cNvGrpSpPr/>
          <p:nvPr/>
        </p:nvGrpSpPr>
        <p:grpSpPr>
          <a:xfrm rot="2166950">
            <a:off x="3017778" y="330934"/>
            <a:ext cx="1391454" cy="1735017"/>
            <a:chOff x="2386975" y="3180875"/>
            <a:chExt cx="1391500" cy="1735075"/>
          </a:xfrm>
        </p:grpSpPr>
        <p:sp>
          <p:nvSpPr>
            <p:cNvPr id="2513" name="Google Shape;2513;p40">
              <a:extLst>
                <a:ext uri="{FF2B5EF4-FFF2-40B4-BE49-F238E27FC236}">
                  <a16:creationId xmlns:a16="http://schemas.microsoft.com/office/drawing/2014/main" id="{1DA036A8-53C1-0C0D-624D-41C353C49A32}"/>
                </a:ext>
              </a:extLst>
            </p:cNvPr>
            <p:cNvSpPr/>
            <p:nvPr/>
          </p:nvSpPr>
          <p:spPr>
            <a:xfrm>
              <a:off x="2439225" y="3191275"/>
              <a:ext cx="1339250" cy="1724675"/>
            </a:xfrm>
            <a:custGeom>
              <a:avLst/>
              <a:gdLst/>
              <a:ahLst/>
              <a:cxnLst/>
              <a:rect l="l" t="t" r="r" b="b"/>
              <a:pathLst>
                <a:path w="53570" h="68987" extrusionOk="0">
                  <a:moveTo>
                    <a:pt x="28691" y="25966"/>
                  </a:moveTo>
                  <a:cubicBezTo>
                    <a:pt x="29503" y="25966"/>
                    <a:pt x="30316" y="26378"/>
                    <a:pt x="30753" y="27221"/>
                  </a:cubicBezTo>
                  <a:lnTo>
                    <a:pt x="38085" y="41408"/>
                  </a:lnTo>
                  <a:cubicBezTo>
                    <a:pt x="38719" y="42641"/>
                    <a:pt x="38149" y="44147"/>
                    <a:pt x="36859" y="44645"/>
                  </a:cubicBezTo>
                  <a:lnTo>
                    <a:pt x="21958" y="50390"/>
                  </a:lnTo>
                  <a:cubicBezTo>
                    <a:pt x="21671" y="50500"/>
                    <a:pt x="21386" y="50551"/>
                    <a:pt x="21110" y="50551"/>
                  </a:cubicBezTo>
                  <a:cubicBezTo>
                    <a:pt x="19574" y="50551"/>
                    <a:pt x="18340" y="48988"/>
                    <a:pt x="18945" y="47399"/>
                  </a:cubicBezTo>
                  <a:lnTo>
                    <a:pt x="26514" y="27466"/>
                  </a:lnTo>
                  <a:cubicBezTo>
                    <a:pt x="26890" y="26475"/>
                    <a:pt x="27789" y="25966"/>
                    <a:pt x="28691" y="25966"/>
                  </a:cubicBezTo>
                  <a:close/>
                  <a:moveTo>
                    <a:pt x="27204" y="0"/>
                  </a:moveTo>
                  <a:cubicBezTo>
                    <a:pt x="26302" y="0"/>
                    <a:pt x="25404" y="509"/>
                    <a:pt x="25029" y="1499"/>
                  </a:cubicBezTo>
                  <a:lnTo>
                    <a:pt x="605" y="65832"/>
                  </a:lnTo>
                  <a:cubicBezTo>
                    <a:pt x="1" y="67425"/>
                    <a:pt x="1231" y="68987"/>
                    <a:pt x="2760" y="68987"/>
                  </a:cubicBezTo>
                  <a:cubicBezTo>
                    <a:pt x="3037" y="68987"/>
                    <a:pt x="3324" y="68935"/>
                    <a:pt x="3611" y="68824"/>
                  </a:cubicBezTo>
                  <a:lnTo>
                    <a:pt x="26442" y="60029"/>
                  </a:lnTo>
                  <a:lnTo>
                    <a:pt x="51702" y="50282"/>
                  </a:lnTo>
                  <a:cubicBezTo>
                    <a:pt x="52993" y="49785"/>
                    <a:pt x="53569" y="48278"/>
                    <a:pt x="52935" y="47045"/>
                  </a:cubicBezTo>
                  <a:lnTo>
                    <a:pt x="29268" y="1261"/>
                  </a:lnTo>
                  <a:cubicBezTo>
                    <a:pt x="28831" y="414"/>
                    <a:pt x="28016" y="0"/>
                    <a:pt x="272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0">
              <a:extLst>
                <a:ext uri="{FF2B5EF4-FFF2-40B4-BE49-F238E27FC236}">
                  <a16:creationId xmlns:a16="http://schemas.microsoft.com/office/drawing/2014/main" id="{BFE9F05A-2FB6-6BC9-E3E3-091EABE6F3D8}"/>
                </a:ext>
              </a:extLst>
            </p:cNvPr>
            <p:cNvSpPr/>
            <p:nvPr/>
          </p:nvSpPr>
          <p:spPr>
            <a:xfrm>
              <a:off x="2386975" y="3180875"/>
              <a:ext cx="1339225" cy="1724625"/>
            </a:xfrm>
            <a:custGeom>
              <a:avLst/>
              <a:gdLst/>
              <a:ahLst/>
              <a:cxnLst/>
              <a:rect l="l" t="t" r="r" b="b"/>
              <a:pathLst>
                <a:path w="53569" h="68985" extrusionOk="0">
                  <a:moveTo>
                    <a:pt x="28694" y="25964"/>
                  </a:moveTo>
                  <a:cubicBezTo>
                    <a:pt x="29504" y="25964"/>
                    <a:pt x="30315" y="26376"/>
                    <a:pt x="30752" y="27219"/>
                  </a:cubicBezTo>
                  <a:lnTo>
                    <a:pt x="38084" y="41406"/>
                  </a:lnTo>
                  <a:cubicBezTo>
                    <a:pt x="38726" y="42639"/>
                    <a:pt x="38149" y="44145"/>
                    <a:pt x="36858" y="44643"/>
                  </a:cubicBezTo>
                  <a:lnTo>
                    <a:pt x="21957" y="50388"/>
                  </a:lnTo>
                  <a:cubicBezTo>
                    <a:pt x="21672" y="50498"/>
                    <a:pt x="21387" y="50548"/>
                    <a:pt x="21112" y="50548"/>
                  </a:cubicBezTo>
                  <a:cubicBezTo>
                    <a:pt x="19580" y="50548"/>
                    <a:pt x="18346" y="48985"/>
                    <a:pt x="18951" y="47397"/>
                  </a:cubicBezTo>
                  <a:lnTo>
                    <a:pt x="26521" y="27464"/>
                  </a:lnTo>
                  <a:cubicBezTo>
                    <a:pt x="26896" y="26473"/>
                    <a:pt x="27794" y="25964"/>
                    <a:pt x="28694" y="25964"/>
                  </a:cubicBezTo>
                  <a:close/>
                  <a:moveTo>
                    <a:pt x="27213" y="1"/>
                  </a:moveTo>
                  <a:cubicBezTo>
                    <a:pt x="26311" y="1"/>
                    <a:pt x="25411" y="510"/>
                    <a:pt x="25036" y="1497"/>
                  </a:cubicBezTo>
                  <a:lnTo>
                    <a:pt x="604" y="65830"/>
                  </a:lnTo>
                  <a:cubicBezTo>
                    <a:pt x="0" y="67423"/>
                    <a:pt x="1230" y="68985"/>
                    <a:pt x="2759" y="68985"/>
                  </a:cubicBezTo>
                  <a:cubicBezTo>
                    <a:pt x="3036" y="68985"/>
                    <a:pt x="3323" y="68933"/>
                    <a:pt x="3611" y="68822"/>
                  </a:cubicBezTo>
                  <a:lnTo>
                    <a:pt x="26441" y="60027"/>
                  </a:lnTo>
                  <a:lnTo>
                    <a:pt x="51709" y="50280"/>
                  </a:lnTo>
                  <a:cubicBezTo>
                    <a:pt x="52999" y="49783"/>
                    <a:pt x="53569" y="48276"/>
                    <a:pt x="52934" y="47050"/>
                  </a:cubicBezTo>
                  <a:lnTo>
                    <a:pt x="29275" y="1259"/>
                  </a:lnTo>
                  <a:cubicBezTo>
                    <a:pt x="28838" y="413"/>
                    <a:pt x="28024" y="1"/>
                    <a:pt x="27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0">
              <a:extLst>
                <a:ext uri="{FF2B5EF4-FFF2-40B4-BE49-F238E27FC236}">
                  <a16:creationId xmlns:a16="http://schemas.microsoft.com/office/drawing/2014/main" id="{95B05F26-C465-6584-4A87-E873D733D6D5}"/>
                </a:ext>
              </a:extLst>
            </p:cNvPr>
            <p:cNvSpPr/>
            <p:nvPr/>
          </p:nvSpPr>
          <p:spPr>
            <a:xfrm>
              <a:off x="2958250" y="3334525"/>
              <a:ext cx="122750" cy="66775"/>
            </a:xfrm>
            <a:custGeom>
              <a:avLst/>
              <a:gdLst/>
              <a:ahLst/>
              <a:cxnLst/>
              <a:rect l="l" t="t" r="r" b="b"/>
              <a:pathLst>
                <a:path w="4910" h="2671" extrusionOk="0">
                  <a:moveTo>
                    <a:pt x="418" y="1"/>
                  </a:moveTo>
                  <a:lnTo>
                    <a:pt x="0" y="1104"/>
                  </a:lnTo>
                  <a:lnTo>
                    <a:pt x="4030" y="2632"/>
                  </a:lnTo>
                  <a:cubicBezTo>
                    <a:pt x="4099" y="2658"/>
                    <a:pt x="4170" y="2671"/>
                    <a:pt x="4239" y="2671"/>
                  </a:cubicBezTo>
                  <a:cubicBezTo>
                    <a:pt x="4475" y="2671"/>
                    <a:pt x="4698" y="2527"/>
                    <a:pt x="4787" y="2293"/>
                  </a:cubicBezTo>
                  <a:cubicBezTo>
                    <a:pt x="4910" y="1990"/>
                    <a:pt x="4751" y="1644"/>
                    <a:pt x="4448" y="1536"/>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0">
              <a:extLst>
                <a:ext uri="{FF2B5EF4-FFF2-40B4-BE49-F238E27FC236}">
                  <a16:creationId xmlns:a16="http://schemas.microsoft.com/office/drawing/2014/main" id="{BC549DFB-CFB2-968F-EB17-ABDF09FEDB1A}"/>
                </a:ext>
              </a:extLst>
            </p:cNvPr>
            <p:cNvSpPr/>
            <p:nvPr/>
          </p:nvSpPr>
          <p:spPr>
            <a:xfrm>
              <a:off x="2995200" y="3237025"/>
              <a:ext cx="122750" cy="66775"/>
            </a:xfrm>
            <a:custGeom>
              <a:avLst/>
              <a:gdLst/>
              <a:ahLst/>
              <a:cxnLst/>
              <a:rect l="l" t="t" r="r" b="b"/>
              <a:pathLst>
                <a:path w="4910" h="2671" extrusionOk="0">
                  <a:moveTo>
                    <a:pt x="418" y="1"/>
                  </a:moveTo>
                  <a:lnTo>
                    <a:pt x="0" y="1104"/>
                  </a:lnTo>
                  <a:lnTo>
                    <a:pt x="4037" y="2632"/>
                  </a:lnTo>
                  <a:cubicBezTo>
                    <a:pt x="4106" y="2658"/>
                    <a:pt x="4177" y="2671"/>
                    <a:pt x="4246" y="2671"/>
                  </a:cubicBezTo>
                  <a:cubicBezTo>
                    <a:pt x="4483" y="2671"/>
                    <a:pt x="4705" y="2527"/>
                    <a:pt x="4794" y="2293"/>
                  </a:cubicBezTo>
                  <a:cubicBezTo>
                    <a:pt x="4909" y="1990"/>
                    <a:pt x="4758" y="1644"/>
                    <a:pt x="4455" y="1529"/>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0">
              <a:extLst>
                <a:ext uri="{FF2B5EF4-FFF2-40B4-BE49-F238E27FC236}">
                  <a16:creationId xmlns:a16="http://schemas.microsoft.com/office/drawing/2014/main" id="{0A03A198-266F-19D3-F588-06846AD60311}"/>
                </a:ext>
              </a:extLst>
            </p:cNvPr>
            <p:cNvSpPr/>
            <p:nvPr/>
          </p:nvSpPr>
          <p:spPr>
            <a:xfrm>
              <a:off x="2881650" y="3536200"/>
              <a:ext cx="122750" cy="66775"/>
            </a:xfrm>
            <a:custGeom>
              <a:avLst/>
              <a:gdLst/>
              <a:ahLst/>
              <a:cxnLst/>
              <a:rect l="l" t="t" r="r" b="b"/>
              <a:pathLst>
                <a:path w="4910" h="2671" extrusionOk="0">
                  <a:moveTo>
                    <a:pt x="419" y="1"/>
                  </a:moveTo>
                  <a:lnTo>
                    <a:pt x="0" y="1104"/>
                  </a:lnTo>
                  <a:lnTo>
                    <a:pt x="4030" y="2632"/>
                  </a:lnTo>
                  <a:cubicBezTo>
                    <a:pt x="4099" y="2658"/>
                    <a:pt x="4170" y="2671"/>
                    <a:pt x="4240" y="2671"/>
                  </a:cubicBezTo>
                  <a:cubicBezTo>
                    <a:pt x="4479" y="2671"/>
                    <a:pt x="4705" y="2527"/>
                    <a:pt x="4794" y="2293"/>
                  </a:cubicBezTo>
                  <a:cubicBezTo>
                    <a:pt x="4910" y="1990"/>
                    <a:pt x="4751" y="1644"/>
                    <a:pt x="4448" y="1529"/>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0">
              <a:extLst>
                <a:ext uri="{FF2B5EF4-FFF2-40B4-BE49-F238E27FC236}">
                  <a16:creationId xmlns:a16="http://schemas.microsoft.com/office/drawing/2014/main" id="{48E674A6-0C01-0819-FCA4-BC6FF18B40D7}"/>
                </a:ext>
              </a:extLst>
            </p:cNvPr>
            <p:cNvSpPr/>
            <p:nvPr/>
          </p:nvSpPr>
          <p:spPr>
            <a:xfrm>
              <a:off x="2918600" y="3438700"/>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10" y="1990"/>
                    <a:pt x="4758" y="1644"/>
                    <a:pt x="4455" y="1529"/>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0">
              <a:extLst>
                <a:ext uri="{FF2B5EF4-FFF2-40B4-BE49-F238E27FC236}">
                  <a16:creationId xmlns:a16="http://schemas.microsoft.com/office/drawing/2014/main" id="{A0D311E2-B85E-8121-D148-B94935AF0CB3}"/>
                </a:ext>
              </a:extLst>
            </p:cNvPr>
            <p:cNvSpPr/>
            <p:nvPr/>
          </p:nvSpPr>
          <p:spPr>
            <a:xfrm>
              <a:off x="2812625" y="3717875"/>
              <a:ext cx="122750" cy="66775"/>
            </a:xfrm>
            <a:custGeom>
              <a:avLst/>
              <a:gdLst/>
              <a:ahLst/>
              <a:cxnLst/>
              <a:rect l="l" t="t" r="r" b="b"/>
              <a:pathLst>
                <a:path w="4910" h="2671" extrusionOk="0">
                  <a:moveTo>
                    <a:pt x="419" y="0"/>
                  </a:moveTo>
                  <a:lnTo>
                    <a:pt x="0" y="1103"/>
                  </a:lnTo>
                  <a:lnTo>
                    <a:pt x="4030" y="2631"/>
                  </a:lnTo>
                  <a:cubicBezTo>
                    <a:pt x="4101" y="2658"/>
                    <a:pt x="4173" y="2670"/>
                    <a:pt x="4243" y="2670"/>
                  </a:cubicBezTo>
                  <a:cubicBezTo>
                    <a:pt x="4483" y="2670"/>
                    <a:pt x="4705" y="2527"/>
                    <a:pt x="4794" y="2293"/>
                  </a:cubicBezTo>
                  <a:cubicBezTo>
                    <a:pt x="4910" y="1990"/>
                    <a:pt x="4758"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0">
              <a:extLst>
                <a:ext uri="{FF2B5EF4-FFF2-40B4-BE49-F238E27FC236}">
                  <a16:creationId xmlns:a16="http://schemas.microsoft.com/office/drawing/2014/main" id="{0BD93AB4-F012-4F86-9104-52F92E51CFA6}"/>
                </a:ext>
              </a:extLst>
            </p:cNvPr>
            <p:cNvSpPr/>
            <p:nvPr/>
          </p:nvSpPr>
          <p:spPr>
            <a:xfrm>
              <a:off x="2849750" y="3620375"/>
              <a:ext cx="122575" cy="66775"/>
            </a:xfrm>
            <a:custGeom>
              <a:avLst/>
              <a:gdLst/>
              <a:ahLst/>
              <a:cxnLst/>
              <a:rect l="l" t="t" r="r" b="b"/>
              <a:pathLst>
                <a:path w="4903" h="2671" extrusionOk="0">
                  <a:moveTo>
                    <a:pt x="419" y="0"/>
                  </a:moveTo>
                  <a:lnTo>
                    <a:pt x="0" y="1103"/>
                  </a:lnTo>
                  <a:lnTo>
                    <a:pt x="4030" y="2631"/>
                  </a:lnTo>
                  <a:cubicBezTo>
                    <a:pt x="4099" y="2658"/>
                    <a:pt x="4170" y="2670"/>
                    <a:pt x="4239" y="2670"/>
                  </a:cubicBezTo>
                  <a:cubicBezTo>
                    <a:pt x="4476" y="2670"/>
                    <a:pt x="4698" y="2527"/>
                    <a:pt x="4787" y="2293"/>
                  </a:cubicBezTo>
                  <a:cubicBezTo>
                    <a:pt x="4903" y="1990"/>
                    <a:pt x="4751" y="1644"/>
                    <a:pt x="4448"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0">
              <a:extLst>
                <a:ext uri="{FF2B5EF4-FFF2-40B4-BE49-F238E27FC236}">
                  <a16:creationId xmlns:a16="http://schemas.microsoft.com/office/drawing/2014/main" id="{2F5292C6-FAF6-1CE1-ED2C-E1E2636D7BE4}"/>
                </a:ext>
              </a:extLst>
            </p:cNvPr>
            <p:cNvSpPr/>
            <p:nvPr/>
          </p:nvSpPr>
          <p:spPr>
            <a:xfrm>
              <a:off x="2736025" y="3919550"/>
              <a:ext cx="122750" cy="66775"/>
            </a:xfrm>
            <a:custGeom>
              <a:avLst/>
              <a:gdLst/>
              <a:ahLst/>
              <a:cxnLst/>
              <a:rect l="l" t="t" r="r" b="b"/>
              <a:pathLst>
                <a:path w="4910" h="2671" extrusionOk="0">
                  <a:moveTo>
                    <a:pt x="419" y="0"/>
                  </a:moveTo>
                  <a:lnTo>
                    <a:pt x="1" y="1103"/>
                  </a:lnTo>
                  <a:lnTo>
                    <a:pt x="4030" y="2631"/>
                  </a:lnTo>
                  <a:cubicBezTo>
                    <a:pt x="4101" y="2658"/>
                    <a:pt x="4173" y="2670"/>
                    <a:pt x="4243" y="2670"/>
                  </a:cubicBezTo>
                  <a:cubicBezTo>
                    <a:pt x="4483" y="2670"/>
                    <a:pt x="4705" y="2526"/>
                    <a:pt x="4795" y="2293"/>
                  </a:cubicBezTo>
                  <a:cubicBezTo>
                    <a:pt x="4910" y="1990"/>
                    <a:pt x="4759" y="1651"/>
                    <a:pt x="4449"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0">
              <a:extLst>
                <a:ext uri="{FF2B5EF4-FFF2-40B4-BE49-F238E27FC236}">
                  <a16:creationId xmlns:a16="http://schemas.microsoft.com/office/drawing/2014/main" id="{912AA655-473C-AE8C-B15C-281578FB3D72}"/>
                </a:ext>
              </a:extLst>
            </p:cNvPr>
            <p:cNvSpPr/>
            <p:nvPr/>
          </p:nvSpPr>
          <p:spPr>
            <a:xfrm>
              <a:off x="2773150" y="3822050"/>
              <a:ext cx="122575" cy="66750"/>
            </a:xfrm>
            <a:custGeom>
              <a:avLst/>
              <a:gdLst/>
              <a:ahLst/>
              <a:cxnLst/>
              <a:rect l="l" t="t" r="r" b="b"/>
              <a:pathLst>
                <a:path w="4903" h="2670" extrusionOk="0">
                  <a:moveTo>
                    <a:pt x="419" y="0"/>
                  </a:moveTo>
                  <a:lnTo>
                    <a:pt x="1" y="1103"/>
                  </a:lnTo>
                  <a:lnTo>
                    <a:pt x="4031" y="2631"/>
                  </a:lnTo>
                  <a:cubicBezTo>
                    <a:pt x="4099" y="2658"/>
                    <a:pt x="4170" y="2670"/>
                    <a:pt x="4240" y="2670"/>
                  </a:cubicBezTo>
                  <a:cubicBezTo>
                    <a:pt x="4476" y="2670"/>
                    <a:pt x="4698" y="2526"/>
                    <a:pt x="4787" y="2292"/>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0">
              <a:extLst>
                <a:ext uri="{FF2B5EF4-FFF2-40B4-BE49-F238E27FC236}">
                  <a16:creationId xmlns:a16="http://schemas.microsoft.com/office/drawing/2014/main" id="{5085A13A-EE3D-B5C8-030C-6755F6870F6D}"/>
                </a:ext>
              </a:extLst>
            </p:cNvPr>
            <p:cNvSpPr/>
            <p:nvPr/>
          </p:nvSpPr>
          <p:spPr>
            <a:xfrm>
              <a:off x="2665925" y="4104275"/>
              <a:ext cx="122750" cy="66775"/>
            </a:xfrm>
            <a:custGeom>
              <a:avLst/>
              <a:gdLst/>
              <a:ahLst/>
              <a:cxnLst/>
              <a:rect l="l" t="t" r="r" b="b"/>
              <a:pathLst>
                <a:path w="4910" h="2671" extrusionOk="0">
                  <a:moveTo>
                    <a:pt x="418" y="0"/>
                  </a:moveTo>
                  <a:lnTo>
                    <a:pt x="0" y="1103"/>
                  </a:lnTo>
                  <a:lnTo>
                    <a:pt x="4030" y="2632"/>
                  </a:lnTo>
                  <a:cubicBezTo>
                    <a:pt x="4099" y="2658"/>
                    <a:pt x="4170" y="2670"/>
                    <a:pt x="4240" y="2670"/>
                  </a:cubicBezTo>
                  <a:cubicBezTo>
                    <a:pt x="4478" y="2670"/>
                    <a:pt x="4705" y="2527"/>
                    <a:pt x="4794" y="2293"/>
                  </a:cubicBezTo>
                  <a:cubicBezTo>
                    <a:pt x="4910" y="1990"/>
                    <a:pt x="4751" y="1651"/>
                    <a:pt x="4448"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0">
              <a:extLst>
                <a:ext uri="{FF2B5EF4-FFF2-40B4-BE49-F238E27FC236}">
                  <a16:creationId xmlns:a16="http://schemas.microsoft.com/office/drawing/2014/main" id="{3A5510F7-990C-CDE1-2528-DD8A4ABBE771}"/>
                </a:ext>
              </a:extLst>
            </p:cNvPr>
            <p:cNvSpPr/>
            <p:nvPr/>
          </p:nvSpPr>
          <p:spPr>
            <a:xfrm>
              <a:off x="2702875" y="4006775"/>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09" y="1990"/>
                    <a:pt x="4758" y="1644"/>
                    <a:pt x="4455"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0">
              <a:extLst>
                <a:ext uri="{FF2B5EF4-FFF2-40B4-BE49-F238E27FC236}">
                  <a16:creationId xmlns:a16="http://schemas.microsoft.com/office/drawing/2014/main" id="{62A21649-7676-57A7-0022-ED63DE267419}"/>
                </a:ext>
              </a:extLst>
            </p:cNvPr>
            <p:cNvSpPr/>
            <p:nvPr/>
          </p:nvSpPr>
          <p:spPr>
            <a:xfrm>
              <a:off x="2589325" y="4305950"/>
              <a:ext cx="122750" cy="66775"/>
            </a:xfrm>
            <a:custGeom>
              <a:avLst/>
              <a:gdLst/>
              <a:ahLst/>
              <a:cxnLst/>
              <a:rect l="l" t="t" r="r" b="b"/>
              <a:pathLst>
                <a:path w="4910" h="2671" extrusionOk="0">
                  <a:moveTo>
                    <a:pt x="419" y="0"/>
                  </a:moveTo>
                  <a:lnTo>
                    <a:pt x="1" y="1103"/>
                  </a:lnTo>
                  <a:lnTo>
                    <a:pt x="4030" y="2631"/>
                  </a:lnTo>
                  <a:cubicBezTo>
                    <a:pt x="4099" y="2658"/>
                    <a:pt x="4170" y="2670"/>
                    <a:pt x="4240" y="2670"/>
                  </a:cubicBezTo>
                  <a:cubicBezTo>
                    <a:pt x="4479" y="2670"/>
                    <a:pt x="4705" y="2527"/>
                    <a:pt x="4794" y="2293"/>
                  </a:cubicBezTo>
                  <a:cubicBezTo>
                    <a:pt x="4910" y="1990"/>
                    <a:pt x="4751"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0">
              <a:extLst>
                <a:ext uri="{FF2B5EF4-FFF2-40B4-BE49-F238E27FC236}">
                  <a16:creationId xmlns:a16="http://schemas.microsoft.com/office/drawing/2014/main" id="{110B1A4A-DC54-44E4-ED18-9A9E84757B2C}"/>
                </a:ext>
              </a:extLst>
            </p:cNvPr>
            <p:cNvSpPr/>
            <p:nvPr/>
          </p:nvSpPr>
          <p:spPr>
            <a:xfrm>
              <a:off x="2626450" y="4208450"/>
              <a:ext cx="122575" cy="66775"/>
            </a:xfrm>
            <a:custGeom>
              <a:avLst/>
              <a:gdLst/>
              <a:ahLst/>
              <a:cxnLst/>
              <a:rect l="l" t="t" r="r" b="b"/>
              <a:pathLst>
                <a:path w="4903" h="2671" extrusionOk="0">
                  <a:moveTo>
                    <a:pt x="419" y="0"/>
                  </a:moveTo>
                  <a:lnTo>
                    <a:pt x="1" y="1103"/>
                  </a:lnTo>
                  <a:lnTo>
                    <a:pt x="4030" y="2631"/>
                  </a:lnTo>
                  <a:cubicBezTo>
                    <a:pt x="4099" y="2658"/>
                    <a:pt x="4170" y="2670"/>
                    <a:pt x="4239" y="2670"/>
                  </a:cubicBezTo>
                  <a:cubicBezTo>
                    <a:pt x="4476" y="2670"/>
                    <a:pt x="4698" y="2526"/>
                    <a:pt x="4787" y="2293"/>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0">
              <a:extLst>
                <a:ext uri="{FF2B5EF4-FFF2-40B4-BE49-F238E27FC236}">
                  <a16:creationId xmlns:a16="http://schemas.microsoft.com/office/drawing/2014/main" id="{90AA7FC9-B2A6-6CD1-25DE-1841733E8C92}"/>
                </a:ext>
              </a:extLst>
            </p:cNvPr>
            <p:cNvSpPr/>
            <p:nvPr/>
          </p:nvSpPr>
          <p:spPr>
            <a:xfrm>
              <a:off x="2520300" y="4487600"/>
              <a:ext cx="122750" cy="66850"/>
            </a:xfrm>
            <a:custGeom>
              <a:avLst/>
              <a:gdLst/>
              <a:ahLst/>
              <a:cxnLst/>
              <a:rect l="l" t="t" r="r" b="b"/>
              <a:pathLst>
                <a:path w="4910" h="2674" extrusionOk="0">
                  <a:moveTo>
                    <a:pt x="419" y="1"/>
                  </a:moveTo>
                  <a:lnTo>
                    <a:pt x="0" y="1104"/>
                  </a:lnTo>
                  <a:lnTo>
                    <a:pt x="4030" y="2632"/>
                  </a:lnTo>
                  <a:cubicBezTo>
                    <a:pt x="4102" y="2660"/>
                    <a:pt x="4175" y="2674"/>
                    <a:pt x="4247" y="2674"/>
                  </a:cubicBezTo>
                  <a:cubicBezTo>
                    <a:pt x="4485" y="2674"/>
                    <a:pt x="4706" y="2526"/>
                    <a:pt x="4794" y="2293"/>
                  </a:cubicBezTo>
                  <a:cubicBezTo>
                    <a:pt x="4910" y="1990"/>
                    <a:pt x="4758"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0">
              <a:extLst>
                <a:ext uri="{FF2B5EF4-FFF2-40B4-BE49-F238E27FC236}">
                  <a16:creationId xmlns:a16="http://schemas.microsoft.com/office/drawing/2014/main" id="{F0CDD834-2B62-4C08-0FC0-1E691055BF90}"/>
                </a:ext>
              </a:extLst>
            </p:cNvPr>
            <p:cNvSpPr/>
            <p:nvPr/>
          </p:nvSpPr>
          <p:spPr>
            <a:xfrm>
              <a:off x="2557425" y="4390100"/>
              <a:ext cx="122575" cy="66775"/>
            </a:xfrm>
            <a:custGeom>
              <a:avLst/>
              <a:gdLst/>
              <a:ahLst/>
              <a:cxnLst/>
              <a:rect l="l" t="t" r="r" b="b"/>
              <a:pathLst>
                <a:path w="4903" h="2671" extrusionOk="0">
                  <a:moveTo>
                    <a:pt x="419" y="1"/>
                  </a:moveTo>
                  <a:lnTo>
                    <a:pt x="1" y="1104"/>
                  </a:lnTo>
                  <a:lnTo>
                    <a:pt x="4030" y="2632"/>
                  </a:lnTo>
                  <a:cubicBezTo>
                    <a:pt x="4099" y="2658"/>
                    <a:pt x="4170" y="2671"/>
                    <a:pt x="4239" y="2671"/>
                  </a:cubicBezTo>
                  <a:cubicBezTo>
                    <a:pt x="4476" y="2671"/>
                    <a:pt x="4698" y="2527"/>
                    <a:pt x="4787" y="2293"/>
                  </a:cubicBezTo>
                  <a:cubicBezTo>
                    <a:pt x="4903" y="1990"/>
                    <a:pt x="4751"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0">
              <a:extLst>
                <a:ext uri="{FF2B5EF4-FFF2-40B4-BE49-F238E27FC236}">
                  <a16:creationId xmlns:a16="http://schemas.microsoft.com/office/drawing/2014/main" id="{C15A621F-512C-4C5A-76EB-8DCFA9503C6A}"/>
                </a:ext>
              </a:extLst>
            </p:cNvPr>
            <p:cNvSpPr/>
            <p:nvPr/>
          </p:nvSpPr>
          <p:spPr>
            <a:xfrm>
              <a:off x="2482625" y="4586900"/>
              <a:ext cx="118450" cy="65150"/>
            </a:xfrm>
            <a:custGeom>
              <a:avLst/>
              <a:gdLst/>
              <a:ahLst/>
              <a:cxnLst/>
              <a:rect l="l" t="t" r="r" b="b"/>
              <a:pathLst>
                <a:path w="4738" h="2606" extrusionOk="0">
                  <a:moveTo>
                    <a:pt x="419" y="1"/>
                  </a:moveTo>
                  <a:lnTo>
                    <a:pt x="1" y="1097"/>
                  </a:lnTo>
                  <a:lnTo>
                    <a:pt x="3865" y="2567"/>
                  </a:lnTo>
                  <a:cubicBezTo>
                    <a:pt x="3932" y="2593"/>
                    <a:pt x="4001" y="2605"/>
                    <a:pt x="4069" y="2605"/>
                  </a:cubicBezTo>
                  <a:cubicBezTo>
                    <a:pt x="4307" y="2605"/>
                    <a:pt x="4532" y="2457"/>
                    <a:pt x="4622" y="2221"/>
                  </a:cubicBezTo>
                  <a:cubicBezTo>
                    <a:pt x="4737" y="1919"/>
                    <a:pt x="4586" y="1580"/>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0">
              <a:extLst>
                <a:ext uri="{FF2B5EF4-FFF2-40B4-BE49-F238E27FC236}">
                  <a16:creationId xmlns:a16="http://schemas.microsoft.com/office/drawing/2014/main" id="{37285249-A2CE-B948-466E-851DADDEF76C}"/>
                </a:ext>
              </a:extLst>
            </p:cNvPr>
            <p:cNvSpPr/>
            <p:nvPr/>
          </p:nvSpPr>
          <p:spPr>
            <a:xfrm>
              <a:off x="2413600" y="4768575"/>
              <a:ext cx="118450" cy="65150"/>
            </a:xfrm>
            <a:custGeom>
              <a:avLst/>
              <a:gdLst/>
              <a:ahLst/>
              <a:cxnLst/>
              <a:rect l="l" t="t" r="r" b="b"/>
              <a:pathLst>
                <a:path w="4738" h="2606" extrusionOk="0">
                  <a:moveTo>
                    <a:pt x="419" y="1"/>
                  </a:moveTo>
                  <a:lnTo>
                    <a:pt x="1" y="1096"/>
                  </a:lnTo>
                  <a:lnTo>
                    <a:pt x="3865" y="2567"/>
                  </a:lnTo>
                  <a:cubicBezTo>
                    <a:pt x="3933" y="2593"/>
                    <a:pt x="4004" y="2606"/>
                    <a:pt x="4073" y="2606"/>
                  </a:cubicBezTo>
                  <a:cubicBezTo>
                    <a:pt x="4310" y="2606"/>
                    <a:pt x="4532" y="2461"/>
                    <a:pt x="4622" y="2221"/>
                  </a:cubicBezTo>
                  <a:cubicBezTo>
                    <a:pt x="4737" y="1918"/>
                    <a:pt x="4586" y="1579"/>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0">
              <a:extLst>
                <a:ext uri="{FF2B5EF4-FFF2-40B4-BE49-F238E27FC236}">
                  <a16:creationId xmlns:a16="http://schemas.microsoft.com/office/drawing/2014/main" id="{432D05F7-2EE5-DD89-9F85-D4B3E54C92C5}"/>
                </a:ext>
              </a:extLst>
            </p:cNvPr>
            <p:cNvSpPr/>
            <p:nvPr/>
          </p:nvSpPr>
          <p:spPr>
            <a:xfrm>
              <a:off x="2450725" y="4671075"/>
              <a:ext cx="118450" cy="65125"/>
            </a:xfrm>
            <a:custGeom>
              <a:avLst/>
              <a:gdLst/>
              <a:ahLst/>
              <a:cxnLst/>
              <a:rect l="l" t="t" r="r" b="b"/>
              <a:pathLst>
                <a:path w="4738" h="2605" extrusionOk="0">
                  <a:moveTo>
                    <a:pt x="419" y="1"/>
                  </a:moveTo>
                  <a:lnTo>
                    <a:pt x="1" y="1096"/>
                  </a:lnTo>
                  <a:lnTo>
                    <a:pt x="3858" y="2567"/>
                  </a:lnTo>
                  <a:cubicBezTo>
                    <a:pt x="3925" y="2593"/>
                    <a:pt x="3994" y="2605"/>
                    <a:pt x="4063" y="2605"/>
                  </a:cubicBezTo>
                  <a:cubicBezTo>
                    <a:pt x="4303" y="2605"/>
                    <a:pt x="4532" y="2456"/>
                    <a:pt x="4622" y="2221"/>
                  </a:cubicBezTo>
                  <a:cubicBezTo>
                    <a:pt x="4737" y="1918"/>
                    <a:pt x="4579" y="1579"/>
                    <a:pt x="4276"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0">
              <a:extLst>
                <a:ext uri="{FF2B5EF4-FFF2-40B4-BE49-F238E27FC236}">
                  <a16:creationId xmlns:a16="http://schemas.microsoft.com/office/drawing/2014/main" id="{B6E45161-97D9-B31C-157C-2B6417269AD3}"/>
                </a:ext>
              </a:extLst>
            </p:cNvPr>
            <p:cNvSpPr/>
            <p:nvPr/>
          </p:nvSpPr>
          <p:spPr>
            <a:xfrm>
              <a:off x="2390000" y="3180925"/>
              <a:ext cx="695700" cy="1719775"/>
            </a:xfrm>
            <a:custGeom>
              <a:avLst/>
              <a:gdLst/>
              <a:ahLst/>
              <a:cxnLst/>
              <a:rect l="l" t="t" r="r" b="b"/>
              <a:pathLst>
                <a:path w="27828" h="68791" extrusionOk="0">
                  <a:moveTo>
                    <a:pt x="27088" y="1"/>
                  </a:moveTo>
                  <a:cubicBezTo>
                    <a:pt x="26186" y="1"/>
                    <a:pt x="25287" y="507"/>
                    <a:pt x="24915" y="1495"/>
                  </a:cubicBezTo>
                  <a:lnTo>
                    <a:pt x="483" y="65828"/>
                  </a:lnTo>
                  <a:cubicBezTo>
                    <a:pt x="0" y="67089"/>
                    <a:pt x="685" y="68337"/>
                    <a:pt x="1752" y="68791"/>
                  </a:cubicBezTo>
                  <a:lnTo>
                    <a:pt x="27827" y="118"/>
                  </a:lnTo>
                  <a:cubicBezTo>
                    <a:pt x="27588" y="40"/>
                    <a:pt x="27338" y="1"/>
                    <a:pt x="2708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0">
              <a:extLst>
                <a:ext uri="{FF2B5EF4-FFF2-40B4-BE49-F238E27FC236}">
                  <a16:creationId xmlns:a16="http://schemas.microsoft.com/office/drawing/2014/main" id="{612F3E6B-CA4D-ADDD-B1EA-00FEF2B9C765}"/>
                </a:ext>
              </a:extLst>
            </p:cNvPr>
            <p:cNvSpPr/>
            <p:nvPr/>
          </p:nvSpPr>
          <p:spPr>
            <a:xfrm>
              <a:off x="2696575" y="4528925"/>
              <a:ext cx="348025" cy="187875"/>
            </a:xfrm>
            <a:custGeom>
              <a:avLst/>
              <a:gdLst/>
              <a:ahLst/>
              <a:cxnLst/>
              <a:rect l="l" t="t" r="r" b="b"/>
              <a:pathLst>
                <a:path w="13921" h="7515" extrusionOk="0">
                  <a:moveTo>
                    <a:pt x="9019" y="0"/>
                  </a:moveTo>
                  <a:cubicBezTo>
                    <a:pt x="4336" y="0"/>
                    <a:pt x="1" y="5524"/>
                    <a:pt x="728" y="6919"/>
                  </a:cubicBezTo>
                  <a:cubicBezTo>
                    <a:pt x="946" y="7333"/>
                    <a:pt x="1685" y="7515"/>
                    <a:pt x="2709" y="7515"/>
                  </a:cubicBezTo>
                  <a:cubicBezTo>
                    <a:pt x="6391" y="7515"/>
                    <a:pt x="13761" y="5169"/>
                    <a:pt x="13863" y="2868"/>
                  </a:cubicBezTo>
                  <a:cubicBezTo>
                    <a:pt x="13920" y="1592"/>
                    <a:pt x="11751" y="482"/>
                    <a:pt x="10294" y="143"/>
                  </a:cubicBezTo>
                  <a:cubicBezTo>
                    <a:pt x="9869" y="45"/>
                    <a:pt x="9443" y="0"/>
                    <a:pt x="901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0">
              <a:extLst>
                <a:ext uri="{FF2B5EF4-FFF2-40B4-BE49-F238E27FC236}">
                  <a16:creationId xmlns:a16="http://schemas.microsoft.com/office/drawing/2014/main" id="{25EDEF47-F854-703D-1BFE-983AB1E2FF9B}"/>
                </a:ext>
              </a:extLst>
            </p:cNvPr>
            <p:cNvSpPr/>
            <p:nvPr/>
          </p:nvSpPr>
          <p:spPr>
            <a:xfrm>
              <a:off x="3119275" y="4467425"/>
              <a:ext cx="106625" cy="83725"/>
            </a:xfrm>
            <a:custGeom>
              <a:avLst/>
              <a:gdLst/>
              <a:ahLst/>
              <a:cxnLst/>
              <a:rect l="l" t="t" r="r" b="b"/>
              <a:pathLst>
                <a:path w="4265" h="3349" extrusionOk="0">
                  <a:moveTo>
                    <a:pt x="2991" y="0"/>
                  </a:moveTo>
                  <a:cubicBezTo>
                    <a:pt x="1867" y="0"/>
                    <a:pt x="1" y="1674"/>
                    <a:pt x="256" y="2480"/>
                  </a:cubicBezTo>
                  <a:cubicBezTo>
                    <a:pt x="393" y="2924"/>
                    <a:pt x="1244" y="3349"/>
                    <a:pt x="2101" y="3349"/>
                  </a:cubicBezTo>
                  <a:cubicBezTo>
                    <a:pt x="2651" y="3349"/>
                    <a:pt x="3204" y="3174"/>
                    <a:pt x="3573" y="2718"/>
                  </a:cubicBezTo>
                  <a:cubicBezTo>
                    <a:pt x="4265" y="1875"/>
                    <a:pt x="4020" y="426"/>
                    <a:pt x="3378" y="87"/>
                  </a:cubicBezTo>
                  <a:cubicBezTo>
                    <a:pt x="3265" y="28"/>
                    <a:pt x="3134" y="0"/>
                    <a:pt x="299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 name="Google Shape;2535;p40">
            <a:extLst>
              <a:ext uri="{FF2B5EF4-FFF2-40B4-BE49-F238E27FC236}">
                <a16:creationId xmlns:a16="http://schemas.microsoft.com/office/drawing/2014/main" id="{B026CF6E-7DB4-C5B0-05BC-61DA235FF9B2}"/>
              </a:ext>
            </a:extLst>
          </p:cNvPr>
          <p:cNvGrpSpPr/>
          <p:nvPr/>
        </p:nvGrpSpPr>
        <p:grpSpPr>
          <a:xfrm flipH="1">
            <a:off x="4855275" y="378275"/>
            <a:ext cx="1288450" cy="1640350"/>
            <a:chOff x="659300" y="3268175"/>
            <a:chExt cx="1288450" cy="1640350"/>
          </a:xfrm>
        </p:grpSpPr>
        <p:sp>
          <p:nvSpPr>
            <p:cNvPr id="2536" name="Google Shape;2536;p40">
              <a:extLst>
                <a:ext uri="{FF2B5EF4-FFF2-40B4-BE49-F238E27FC236}">
                  <a16:creationId xmlns:a16="http://schemas.microsoft.com/office/drawing/2014/main" id="{08F7D3B9-A06C-A518-518B-58121DEC6D05}"/>
                </a:ext>
              </a:extLst>
            </p:cNvPr>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0">
              <a:extLst>
                <a:ext uri="{FF2B5EF4-FFF2-40B4-BE49-F238E27FC236}">
                  <a16:creationId xmlns:a16="http://schemas.microsoft.com/office/drawing/2014/main" id="{62FFF646-378C-C92D-7B0E-0C699F3734F3}"/>
                </a:ext>
              </a:extLst>
            </p:cNvPr>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0">
              <a:extLst>
                <a:ext uri="{FF2B5EF4-FFF2-40B4-BE49-F238E27FC236}">
                  <a16:creationId xmlns:a16="http://schemas.microsoft.com/office/drawing/2014/main" id="{5DB160D9-DD68-46AB-4D89-4E7951CECFD2}"/>
                </a:ext>
              </a:extLst>
            </p:cNvPr>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0">
              <a:extLst>
                <a:ext uri="{FF2B5EF4-FFF2-40B4-BE49-F238E27FC236}">
                  <a16:creationId xmlns:a16="http://schemas.microsoft.com/office/drawing/2014/main" id="{31569C8F-FBE2-77BE-0FD5-57F36FC351CC}"/>
                </a:ext>
              </a:extLst>
            </p:cNvPr>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0">
              <a:extLst>
                <a:ext uri="{FF2B5EF4-FFF2-40B4-BE49-F238E27FC236}">
                  <a16:creationId xmlns:a16="http://schemas.microsoft.com/office/drawing/2014/main" id="{88FB14D0-F99D-0E6C-E6F2-906351127671}"/>
                </a:ext>
              </a:extLst>
            </p:cNvPr>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0">
              <a:extLst>
                <a:ext uri="{FF2B5EF4-FFF2-40B4-BE49-F238E27FC236}">
                  <a16:creationId xmlns:a16="http://schemas.microsoft.com/office/drawing/2014/main" id="{27176B83-DDE8-A98C-4F0D-DF4004C70755}"/>
                </a:ext>
              </a:extLst>
            </p:cNvPr>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0">
              <a:extLst>
                <a:ext uri="{FF2B5EF4-FFF2-40B4-BE49-F238E27FC236}">
                  <a16:creationId xmlns:a16="http://schemas.microsoft.com/office/drawing/2014/main" id="{2256A2EF-D1D0-1CE2-4DAD-966CCAABCDBA}"/>
                </a:ext>
              </a:extLst>
            </p:cNvPr>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0">
              <a:extLst>
                <a:ext uri="{FF2B5EF4-FFF2-40B4-BE49-F238E27FC236}">
                  <a16:creationId xmlns:a16="http://schemas.microsoft.com/office/drawing/2014/main" id="{79677579-0CCC-98F9-CDB2-0D87E351C7B9}"/>
                </a:ext>
              </a:extLst>
            </p:cNvPr>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0">
              <a:extLst>
                <a:ext uri="{FF2B5EF4-FFF2-40B4-BE49-F238E27FC236}">
                  <a16:creationId xmlns:a16="http://schemas.microsoft.com/office/drawing/2014/main" id="{852333B6-F65E-62CC-D531-A951E4FCF7C9}"/>
                </a:ext>
              </a:extLst>
            </p:cNvPr>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0">
              <a:extLst>
                <a:ext uri="{FF2B5EF4-FFF2-40B4-BE49-F238E27FC236}">
                  <a16:creationId xmlns:a16="http://schemas.microsoft.com/office/drawing/2014/main" id="{F235E14D-4D8A-C05C-B07E-CFAE4CF614BE}"/>
                </a:ext>
              </a:extLst>
            </p:cNvPr>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0">
              <a:extLst>
                <a:ext uri="{FF2B5EF4-FFF2-40B4-BE49-F238E27FC236}">
                  <a16:creationId xmlns:a16="http://schemas.microsoft.com/office/drawing/2014/main" id="{10F3AAED-08D1-2030-2D59-BF39F7B2BC1D}"/>
                </a:ext>
              </a:extLst>
            </p:cNvPr>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0">
              <a:extLst>
                <a:ext uri="{FF2B5EF4-FFF2-40B4-BE49-F238E27FC236}">
                  <a16:creationId xmlns:a16="http://schemas.microsoft.com/office/drawing/2014/main" id="{2DA67176-9E02-6E77-C44C-4FF56F097676}"/>
                </a:ext>
              </a:extLst>
            </p:cNvPr>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0">
              <a:extLst>
                <a:ext uri="{FF2B5EF4-FFF2-40B4-BE49-F238E27FC236}">
                  <a16:creationId xmlns:a16="http://schemas.microsoft.com/office/drawing/2014/main" id="{311CCE47-BEC5-2EA1-86CA-BB8AE59D7ECF}"/>
                </a:ext>
              </a:extLst>
            </p:cNvPr>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0">
              <a:extLst>
                <a:ext uri="{FF2B5EF4-FFF2-40B4-BE49-F238E27FC236}">
                  <a16:creationId xmlns:a16="http://schemas.microsoft.com/office/drawing/2014/main" id="{0C45E7D3-05F9-2C27-FE5E-725494F286F3}"/>
                </a:ext>
              </a:extLst>
            </p:cNvPr>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0">
              <a:extLst>
                <a:ext uri="{FF2B5EF4-FFF2-40B4-BE49-F238E27FC236}">
                  <a16:creationId xmlns:a16="http://schemas.microsoft.com/office/drawing/2014/main" id="{B3717C03-C3CA-A5E3-218A-DF3813E5CCC7}"/>
                </a:ext>
              </a:extLst>
            </p:cNvPr>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0">
              <a:extLst>
                <a:ext uri="{FF2B5EF4-FFF2-40B4-BE49-F238E27FC236}">
                  <a16:creationId xmlns:a16="http://schemas.microsoft.com/office/drawing/2014/main" id="{065E8300-A7C3-A4B5-0CE5-20085A5A3A3B}"/>
                </a:ext>
              </a:extLst>
            </p:cNvPr>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0">
              <a:extLst>
                <a:ext uri="{FF2B5EF4-FFF2-40B4-BE49-F238E27FC236}">
                  <a16:creationId xmlns:a16="http://schemas.microsoft.com/office/drawing/2014/main" id="{C55AB3D8-07A9-0C01-0D8D-A5908C3A08FB}"/>
                </a:ext>
              </a:extLst>
            </p:cNvPr>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0">
              <a:extLst>
                <a:ext uri="{FF2B5EF4-FFF2-40B4-BE49-F238E27FC236}">
                  <a16:creationId xmlns:a16="http://schemas.microsoft.com/office/drawing/2014/main" id="{0FFD9FEF-562E-D729-6E57-628FEBA32A6F}"/>
                </a:ext>
              </a:extLst>
            </p:cNvPr>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0">
              <a:extLst>
                <a:ext uri="{FF2B5EF4-FFF2-40B4-BE49-F238E27FC236}">
                  <a16:creationId xmlns:a16="http://schemas.microsoft.com/office/drawing/2014/main" id="{0252BB92-7A39-3109-988D-E6996A771207}"/>
                </a:ext>
              </a:extLst>
            </p:cNvPr>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0">
              <a:extLst>
                <a:ext uri="{FF2B5EF4-FFF2-40B4-BE49-F238E27FC236}">
                  <a16:creationId xmlns:a16="http://schemas.microsoft.com/office/drawing/2014/main" id="{7D01ECB4-24B9-044B-C2E1-129B648ECA30}"/>
                </a:ext>
              </a:extLst>
            </p:cNvPr>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0">
              <a:extLst>
                <a:ext uri="{FF2B5EF4-FFF2-40B4-BE49-F238E27FC236}">
                  <a16:creationId xmlns:a16="http://schemas.microsoft.com/office/drawing/2014/main" id="{60C6604D-E406-1507-3205-799B59F806B0}"/>
                </a:ext>
              </a:extLst>
            </p:cNvPr>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0">
              <a:extLst>
                <a:ext uri="{FF2B5EF4-FFF2-40B4-BE49-F238E27FC236}">
                  <a16:creationId xmlns:a16="http://schemas.microsoft.com/office/drawing/2014/main" id="{6B7CA096-0CD9-47C1-E569-4DD24DA52B81}"/>
                </a:ext>
              </a:extLst>
            </p:cNvPr>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0">
              <a:extLst>
                <a:ext uri="{FF2B5EF4-FFF2-40B4-BE49-F238E27FC236}">
                  <a16:creationId xmlns:a16="http://schemas.microsoft.com/office/drawing/2014/main" id="{E2801740-6B86-8FE5-AA3E-986872064E61}"/>
                </a:ext>
              </a:extLst>
            </p:cNvPr>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40">
            <a:extLst>
              <a:ext uri="{FF2B5EF4-FFF2-40B4-BE49-F238E27FC236}">
                <a16:creationId xmlns:a16="http://schemas.microsoft.com/office/drawing/2014/main" id="{0677998D-9F48-6404-CAB4-18A75EF34E0E}"/>
              </a:ext>
            </a:extLst>
          </p:cNvPr>
          <p:cNvGrpSpPr/>
          <p:nvPr/>
        </p:nvGrpSpPr>
        <p:grpSpPr>
          <a:xfrm rot="-1063801" flipH="1">
            <a:off x="1971076" y="297955"/>
            <a:ext cx="1570468" cy="1800987"/>
            <a:chOff x="3056825" y="-2290075"/>
            <a:chExt cx="1465250" cy="1680325"/>
          </a:xfrm>
        </p:grpSpPr>
        <p:sp>
          <p:nvSpPr>
            <p:cNvPr id="2560" name="Google Shape;2560;p40">
              <a:extLst>
                <a:ext uri="{FF2B5EF4-FFF2-40B4-BE49-F238E27FC236}">
                  <a16:creationId xmlns:a16="http://schemas.microsoft.com/office/drawing/2014/main" id="{0AD29141-F5F2-45EA-C1BE-BAB24069BF91}"/>
                </a:ext>
              </a:extLst>
            </p:cNvPr>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0">
              <a:extLst>
                <a:ext uri="{FF2B5EF4-FFF2-40B4-BE49-F238E27FC236}">
                  <a16:creationId xmlns:a16="http://schemas.microsoft.com/office/drawing/2014/main" id="{DFC229AD-DEA6-ECAD-BE91-4D69B47F7BBC}"/>
                </a:ext>
              </a:extLst>
            </p:cNvPr>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0">
              <a:extLst>
                <a:ext uri="{FF2B5EF4-FFF2-40B4-BE49-F238E27FC236}">
                  <a16:creationId xmlns:a16="http://schemas.microsoft.com/office/drawing/2014/main" id="{FD33DD01-98E9-5E24-F5AE-20C34319A85B}"/>
                </a:ext>
              </a:extLst>
            </p:cNvPr>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0">
              <a:extLst>
                <a:ext uri="{FF2B5EF4-FFF2-40B4-BE49-F238E27FC236}">
                  <a16:creationId xmlns:a16="http://schemas.microsoft.com/office/drawing/2014/main" id="{15B8DE40-CF31-C1B9-4292-0A6EC007F114}"/>
                </a:ext>
              </a:extLst>
            </p:cNvPr>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0">
              <a:extLst>
                <a:ext uri="{FF2B5EF4-FFF2-40B4-BE49-F238E27FC236}">
                  <a16:creationId xmlns:a16="http://schemas.microsoft.com/office/drawing/2014/main" id="{E6BAAD27-3E9A-B98D-D7B7-C4A370EFBED1}"/>
                </a:ext>
              </a:extLst>
            </p:cNvPr>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0">
              <a:extLst>
                <a:ext uri="{FF2B5EF4-FFF2-40B4-BE49-F238E27FC236}">
                  <a16:creationId xmlns:a16="http://schemas.microsoft.com/office/drawing/2014/main" id="{C73813D5-D897-3E23-A8EA-8214B5E496F0}"/>
                </a:ext>
              </a:extLst>
            </p:cNvPr>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0">
              <a:extLst>
                <a:ext uri="{FF2B5EF4-FFF2-40B4-BE49-F238E27FC236}">
                  <a16:creationId xmlns:a16="http://schemas.microsoft.com/office/drawing/2014/main" id="{372D5022-693A-9B42-7813-12CBD7D36829}"/>
                </a:ext>
              </a:extLst>
            </p:cNvPr>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0">
              <a:extLst>
                <a:ext uri="{FF2B5EF4-FFF2-40B4-BE49-F238E27FC236}">
                  <a16:creationId xmlns:a16="http://schemas.microsoft.com/office/drawing/2014/main" id="{8F8237D7-28F5-0580-979D-68F3AB0DE1E2}"/>
                </a:ext>
              </a:extLst>
            </p:cNvPr>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0">
              <a:extLst>
                <a:ext uri="{FF2B5EF4-FFF2-40B4-BE49-F238E27FC236}">
                  <a16:creationId xmlns:a16="http://schemas.microsoft.com/office/drawing/2014/main" id="{BDC51A70-487A-A995-99E6-ED74A40F3E51}"/>
                </a:ext>
              </a:extLst>
            </p:cNvPr>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0">
              <a:extLst>
                <a:ext uri="{FF2B5EF4-FFF2-40B4-BE49-F238E27FC236}">
                  <a16:creationId xmlns:a16="http://schemas.microsoft.com/office/drawing/2014/main" id="{DFC96DC2-9A7A-0F7B-EB48-A69923A3F46E}"/>
                </a:ext>
              </a:extLst>
            </p:cNvPr>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0">
              <a:extLst>
                <a:ext uri="{FF2B5EF4-FFF2-40B4-BE49-F238E27FC236}">
                  <a16:creationId xmlns:a16="http://schemas.microsoft.com/office/drawing/2014/main" id="{BE98A4BD-F9F4-65E8-555C-5F74A8D55DCD}"/>
                </a:ext>
              </a:extLst>
            </p:cNvPr>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0">
              <a:extLst>
                <a:ext uri="{FF2B5EF4-FFF2-40B4-BE49-F238E27FC236}">
                  <a16:creationId xmlns:a16="http://schemas.microsoft.com/office/drawing/2014/main" id="{C2679FFE-C988-A163-D106-472041BED812}"/>
                </a:ext>
              </a:extLst>
            </p:cNvPr>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0">
              <a:extLst>
                <a:ext uri="{FF2B5EF4-FFF2-40B4-BE49-F238E27FC236}">
                  <a16:creationId xmlns:a16="http://schemas.microsoft.com/office/drawing/2014/main" id="{C7D8F41D-746E-A054-3FC4-B7F5497DCDF1}"/>
                </a:ext>
              </a:extLst>
            </p:cNvPr>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0">
              <a:extLst>
                <a:ext uri="{FF2B5EF4-FFF2-40B4-BE49-F238E27FC236}">
                  <a16:creationId xmlns:a16="http://schemas.microsoft.com/office/drawing/2014/main" id="{1F3F3DA2-8B68-E50B-BC49-21E29ED420EF}"/>
                </a:ext>
              </a:extLst>
            </p:cNvPr>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0">
              <a:extLst>
                <a:ext uri="{FF2B5EF4-FFF2-40B4-BE49-F238E27FC236}">
                  <a16:creationId xmlns:a16="http://schemas.microsoft.com/office/drawing/2014/main" id="{A30C46E1-B316-023F-4BA0-E5A8BDCE3C76}"/>
                </a:ext>
              </a:extLst>
            </p:cNvPr>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 name="Google Shape;2575;p40">
            <a:extLst>
              <a:ext uri="{FF2B5EF4-FFF2-40B4-BE49-F238E27FC236}">
                <a16:creationId xmlns:a16="http://schemas.microsoft.com/office/drawing/2014/main" id="{335D3769-BFAF-5A8F-C206-15D1A74C6002}"/>
              </a:ext>
            </a:extLst>
          </p:cNvPr>
          <p:cNvGrpSpPr/>
          <p:nvPr/>
        </p:nvGrpSpPr>
        <p:grpSpPr>
          <a:xfrm>
            <a:off x="420666" y="1103443"/>
            <a:ext cx="8227109" cy="3464629"/>
            <a:chOff x="420666" y="1103443"/>
            <a:chExt cx="8227109" cy="3464629"/>
          </a:xfrm>
        </p:grpSpPr>
        <p:grpSp>
          <p:nvGrpSpPr>
            <p:cNvPr id="2576" name="Google Shape;2576;p40">
              <a:extLst>
                <a:ext uri="{FF2B5EF4-FFF2-40B4-BE49-F238E27FC236}">
                  <a16:creationId xmlns:a16="http://schemas.microsoft.com/office/drawing/2014/main" id="{591AEA00-E297-25CB-CA5F-E86E959BC8A0}"/>
                </a:ext>
              </a:extLst>
            </p:cNvPr>
            <p:cNvGrpSpPr/>
            <p:nvPr/>
          </p:nvGrpSpPr>
          <p:grpSpPr>
            <a:xfrm>
              <a:off x="7297181" y="2942147"/>
              <a:ext cx="802830" cy="1583248"/>
              <a:chOff x="7224150" y="2889425"/>
              <a:chExt cx="717325" cy="1414625"/>
            </a:xfrm>
          </p:grpSpPr>
          <p:sp>
            <p:nvSpPr>
              <p:cNvPr id="2577" name="Google Shape;2577;p40">
                <a:extLst>
                  <a:ext uri="{FF2B5EF4-FFF2-40B4-BE49-F238E27FC236}">
                    <a16:creationId xmlns:a16="http://schemas.microsoft.com/office/drawing/2014/main" id="{B71C1D6F-4A16-4706-5094-742ECA07138B}"/>
                  </a:ext>
                </a:extLst>
              </p:cNvPr>
              <p:cNvSpPr/>
              <p:nvPr/>
            </p:nvSpPr>
            <p:spPr>
              <a:xfrm>
                <a:off x="7409050" y="3603300"/>
                <a:ext cx="532425" cy="700750"/>
              </a:xfrm>
              <a:custGeom>
                <a:avLst/>
                <a:gdLst/>
                <a:ahLst/>
                <a:cxnLst/>
                <a:rect l="l" t="t" r="r" b="b"/>
                <a:pathLst>
                  <a:path w="21297" h="28030" extrusionOk="0">
                    <a:moveTo>
                      <a:pt x="12645" y="0"/>
                    </a:moveTo>
                    <a:cubicBezTo>
                      <a:pt x="8628" y="411"/>
                      <a:pt x="4611" y="799"/>
                      <a:pt x="594" y="1210"/>
                    </a:cubicBezTo>
                    <a:cubicBezTo>
                      <a:pt x="388" y="10157"/>
                      <a:pt x="206" y="19082"/>
                      <a:pt x="0" y="28029"/>
                    </a:cubicBezTo>
                    <a:lnTo>
                      <a:pt x="21296" y="27961"/>
                    </a:lnTo>
                    <a:cubicBezTo>
                      <a:pt x="18420" y="18648"/>
                      <a:pt x="15521" y="9313"/>
                      <a:pt x="12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0">
                <a:extLst>
                  <a:ext uri="{FF2B5EF4-FFF2-40B4-BE49-F238E27FC236}">
                    <a16:creationId xmlns:a16="http://schemas.microsoft.com/office/drawing/2014/main" id="{FAD9BF2D-9C77-2301-6D95-9E268F8DE014}"/>
                  </a:ext>
                </a:extLst>
              </p:cNvPr>
              <p:cNvSpPr/>
              <p:nvPr/>
            </p:nvSpPr>
            <p:spPr>
              <a:xfrm>
                <a:off x="7224150" y="2894000"/>
                <a:ext cx="666525" cy="848225"/>
              </a:xfrm>
              <a:custGeom>
                <a:avLst/>
                <a:gdLst/>
                <a:ahLst/>
                <a:cxnLst/>
                <a:rect l="l" t="t" r="r" b="b"/>
                <a:pathLst>
                  <a:path w="26661" h="33929" extrusionOk="0">
                    <a:moveTo>
                      <a:pt x="6917" y="0"/>
                    </a:moveTo>
                    <a:cubicBezTo>
                      <a:pt x="5388" y="2511"/>
                      <a:pt x="3767" y="5729"/>
                      <a:pt x="2512" y="9633"/>
                    </a:cubicBezTo>
                    <a:cubicBezTo>
                      <a:pt x="1" y="17370"/>
                      <a:pt x="115" y="24218"/>
                      <a:pt x="571" y="28555"/>
                    </a:cubicBezTo>
                    <a:cubicBezTo>
                      <a:pt x="1316" y="29221"/>
                      <a:pt x="6792" y="33928"/>
                      <a:pt x="14165" y="33928"/>
                    </a:cubicBezTo>
                    <a:cubicBezTo>
                      <a:pt x="15377" y="33928"/>
                      <a:pt x="16640" y="33801"/>
                      <a:pt x="17942" y="33508"/>
                    </a:cubicBezTo>
                    <a:cubicBezTo>
                      <a:pt x="22278" y="32526"/>
                      <a:pt x="25223" y="30084"/>
                      <a:pt x="26661" y="28669"/>
                    </a:cubicBezTo>
                    <a:cubicBezTo>
                      <a:pt x="24766" y="19676"/>
                      <a:pt x="22849" y="10660"/>
                      <a:pt x="20932" y="1644"/>
                    </a:cubicBezTo>
                    <a:cubicBezTo>
                      <a:pt x="16252" y="1096"/>
                      <a:pt x="11596" y="548"/>
                      <a:pt x="69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0">
                <a:extLst>
                  <a:ext uri="{FF2B5EF4-FFF2-40B4-BE49-F238E27FC236}">
                    <a16:creationId xmlns:a16="http://schemas.microsoft.com/office/drawing/2014/main" id="{3BEBD5FD-7784-9F2E-2A83-932E5BD2450A}"/>
                  </a:ext>
                </a:extLst>
              </p:cNvPr>
              <p:cNvSpPr/>
              <p:nvPr/>
            </p:nvSpPr>
            <p:spPr>
              <a:xfrm>
                <a:off x="7224150" y="2942500"/>
                <a:ext cx="152400" cy="675075"/>
              </a:xfrm>
              <a:custGeom>
                <a:avLst/>
                <a:gdLst/>
                <a:ahLst/>
                <a:cxnLst/>
                <a:rect l="l" t="t" r="r" b="b"/>
                <a:pathLst>
                  <a:path w="6096" h="27003" extrusionOk="0">
                    <a:moveTo>
                      <a:pt x="6095" y="0"/>
                    </a:moveTo>
                    <a:cubicBezTo>
                      <a:pt x="5981" y="23"/>
                      <a:pt x="5867" y="23"/>
                      <a:pt x="5776" y="46"/>
                    </a:cubicBezTo>
                    <a:cubicBezTo>
                      <a:pt x="4612" y="2192"/>
                      <a:pt x="3447" y="4748"/>
                      <a:pt x="2512" y="7693"/>
                    </a:cubicBezTo>
                    <a:cubicBezTo>
                      <a:pt x="1" y="15430"/>
                      <a:pt x="115" y="22278"/>
                      <a:pt x="571" y="26615"/>
                    </a:cubicBezTo>
                    <a:cubicBezTo>
                      <a:pt x="663" y="26706"/>
                      <a:pt x="823" y="26843"/>
                      <a:pt x="1028" y="27003"/>
                    </a:cubicBezTo>
                    <a:cubicBezTo>
                      <a:pt x="1233" y="26980"/>
                      <a:pt x="1462" y="26934"/>
                      <a:pt x="1667" y="26911"/>
                    </a:cubicBezTo>
                    <a:cubicBezTo>
                      <a:pt x="1233" y="23625"/>
                      <a:pt x="1005" y="19037"/>
                      <a:pt x="1804" y="13696"/>
                    </a:cubicBezTo>
                    <a:cubicBezTo>
                      <a:pt x="2694" y="7807"/>
                      <a:pt x="4543" y="3150"/>
                      <a:pt x="6095"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0">
                <a:extLst>
                  <a:ext uri="{FF2B5EF4-FFF2-40B4-BE49-F238E27FC236}">
                    <a16:creationId xmlns:a16="http://schemas.microsoft.com/office/drawing/2014/main" id="{2782173C-D3FD-319A-4CA3-D49415B065B5}"/>
                  </a:ext>
                </a:extLst>
              </p:cNvPr>
              <p:cNvSpPr/>
              <p:nvPr/>
            </p:nvSpPr>
            <p:spPr>
              <a:xfrm>
                <a:off x="7257250" y="3068025"/>
                <a:ext cx="633425" cy="674025"/>
              </a:xfrm>
              <a:custGeom>
                <a:avLst/>
                <a:gdLst/>
                <a:ahLst/>
                <a:cxnLst/>
                <a:rect l="l" t="t" r="r" b="b"/>
                <a:pathLst>
                  <a:path w="25337" h="26961" extrusionOk="0">
                    <a:moveTo>
                      <a:pt x="18261" y="1"/>
                    </a:moveTo>
                    <a:cubicBezTo>
                      <a:pt x="15453" y="5639"/>
                      <a:pt x="12281" y="8583"/>
                      <a:pt x="10386" y="10044"/>
                    </a:cubicBezTo>
                    <a:cubicBezTo>
                      <a:pt x="9313" y="10866"/>
                      <a:pt x="7853" y="11824"/>
                      <a:pt x="7465" y="12076"/>
                    </a:cubicBezTo>
                    <a:cubicBezTo>
                      <a:pt x="4497" y="14038"/>
                      <a:pt x="1872" y="15362"/>
                      <a:pt x="1" y="16230"/>
                    </a:cubicBezTo>
                    <a:cubicBezTo>
                      <a:pt x="297" y="16892"/>
                      <a:pt x="800" y="17759"/>
                      <a:pt x="1690" y="18398"/>
                    </a:cubicBezTo>
                    <a:cubicBezTo>
                      <a:pt x="3219" y="19494"/>
                      <a:pt x="4840" y="19220"/>
                      <a:pt x="4931" y="19654"/>
                    </a:cubicBezTo>
                    <a:cubicBezTo>
                      <a:pt x="4999" y="19996"/>
                      <a:pt x="4155" y="20612"/>
                      <a:pt x="343" y="21890"/>
                    </a:cubicBezTo>
                    <a:cubicBezTo>
                      <a:pt x="800" y="22461"/>
                      <a:pt x="1302" y="22986"/>
                      <a:pt x="1804" y="23488"/>
                    </a:cubicBezTo>
                    <a:cubicBezTo>
                      <a:pt x="4221" y="25051"/>
                      <a:pt x="8156" y="26961"/>
                      <a:pt x="12862" y="26961"/>
                    </a:cubicBezTo>
                    <a:cubicBezTo>
                      <a:pt x="14067" y="26961"/>
                      <a:pt x="15324" y="26835"/>
                      <a:pt x="16618" y="26547"/>
                    </a:cubicBezTo>
                    <a:cubicBezTo>
                      <a:pt x="20954" y="25565"/>
                      <a:pt x="23899" y="23123"/>
                      <a:pt x="25337" y="21708"/>
                    </a:cubicBezTo>
                    <a:cubicBezTo>
                      <a:pt x="23899" y="14883"/>
                      <a:pt x="22438" y="8058"/>
                      <a:pt x="21000" y="1234"/>
                    </a:cubicBezTo>
                    <a:cubicBezTo>
                      <a:pt x="20087" y="823"/>
                      <a:pt x="19174" y="412"/>
                      <a:pt x="1826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0">
                <a:extLst>
                  <a:ext uri="{FF2B5EF4-FFF2-40B4-BE49-F238E27FC236}">
                    <a16:creationId xmlns:a16="http://schemas.microsoft.com/office/drawing/2014/main" id="{B8CC1B6F-1092-FBF4-AE21-A0CC5ED1418C}"/>
                  </a:ext>
                </a:extLst>
              </p:cNvPr>
              <p:cNvSpPr/>
              <p:nvPr/>
            </p:nvSpPr>
            <p:spPr>
              <a:xfrm>
                <a:off x="7322875" y="2895700"/>
                <a:ext cx="307025" cy="237050"/>
              </a:xfrm>
              <a:custGeom>
                <a:avLst/>
                <a:gdLst/>
                <a:ahLst/>
                <a:cxnLst/>
                <a:rect l="l" t="t" r="r" b="b"/>
                <a:pathLst>
                  <a:path w="12281" h="9482" extrusionOk="0">
                    <a:moveTo>
                      <a:pt x="3676" y="1"/>
                    </a:moveTo>
                    <a:cubicBezTo>
                      <a:pt x="3128" y="412"/>
                      <a:pt x="2603" y="891"/>
                      <a:pt x="2123" y="1393"/>
                    </a:cubicBezTo>
                    <a:cubicBezTo>
                      <a:pt x="1393" y="2671"/>
                      <a:pt x="663" y="4132"/>
                      <a:pt x="1" y="5730"/>
                    </a:cubicBezTo>
                    <a:cubicBezTo>
                      <a:pt x="245" y="6061"/>
                      <a:pt x="649" y="6273"/>
                      <a:pt x="1070" y="6273"/>
                    </a:cubicBezTo>
                    <a:cubicBezTo>
                      <a:pt x="1200" y="6273"/>
                      <a:pt x="1332" y="6252"/>
                      <a:pt x="1461" y="6209"/>
                    </a:cubicBezTo>
                    <a:cubicBezTo>
                      <a:pt x="2192" y="6027"/>
                      <a:pt x="2945" y="5844"/>
                      <a:pt x="3698" y="5639"/>
                    </a:cubicBezTo>
                    <a:cubicBezTo>
                      <a:pt x="4429" y="6506"/>
                      <a:pt x="5182" y="7373"/>
                      <a:pt x="5935" y="8241"/>
                    </a:cubicBezTo>
                    <a:cubicBezTo>
                      <a:pt x="5935" y="8241"/>
                      <a:pt x="6255" y="8606"/>
                      <a:pt x="6255" y="8606"/>
                    </a:cubicBezTo>
                    <a:cubicBezTo>
                      <a:pt x="6683" y="9185"/>
                      <a:pt x="7353" y="9482"/>
                      <a:pt x="8016" y="9482"/>
                    </a:cubicBezTo>
                    <a:cubicBezTo>
                      <a:pt x="8659" y="9482"/>
                      <a:pt x="9297" y="9202"/>
                      <a:pt x="9701" y="8629"/>
                    </a:cubicBezTo>
                    <a:cubicBezTo>
                      <a:pt x="11413" y="6506"/>
                      <a:pt x="12281" y="3721"/>
                      <a:pt x="12052" y="1005"/>
                    </a:cubicBezTo>
                    <a:cubicBezTo>
                      <a:pt x="9268" y="663"/>
                      <a:pt x="6460" y="343"/>
                      <a:pt x="3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0">
                <a:extLst>
                  <a:ext uri="{FF2B5EF4-FFF2-40B4-BE49-F238E27FC236}">
                    <a16:creationId xmlns:a16="http://schemas.microsoft.com/office/drawing/2014/main" id="{2CCE9A44-020B-AE15-E972-1107445A2D02}"/>
                  </a:ext>
                </a:extLst>
              </p:cNvPr>
              <p:cNvSpPr/>
              <p:nvPr/>
            </p:nvSpPr>
            <p:spPr>
              <a:xfrm>
                <a:off x="7284650" y="2964750"/>
                <a:ext cx="155800" cy="632275"/>
              </a:xfrm>
              <a:custGeom>
                <a:avLst/>
                <a:gdLst/>
                <a:ahLst/>
                <a:cxnLst/>
                <a:rect l="l" t="t" r="r" b="b"/>
                <a:pathLst>
                  <a:path w="6232" h="25291" extrusionOk="0">
                    <a:moveTo>
                      <a:pt x="6232" y="1"/>
                    </a:moveTo>
                    <a:cubicBezTo>
                      <a:pt x="1872" y="7601"/>
                      <a:pt x="0" y="16595"/>
                      <a:pt x="913" y="25291"/>
                    </a:cubicBezTo>
                    <a:cubicBezTo>
                      <a:pt x="868" y="24218"/>
                      <a:pt x="845" y="23123"/>
                      <a:pt x="868" y="22027"/>
                    </a:cubicBezTo>
                    <a:cubicBezTo>
                      <a:pt x="982" y="14403"/>
                      <a:pt x="2853" y="6848"/>
                      <a:pt x="6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0">
                <a:extLst>
                  <a:ext uri="{FF2B5EF4-FFF2-40B4-BE49-F238E27FC236}">
                    <a16:creationId xmlns:a16="http://schemas.microsoft.com/office/drawing/2014/main" id="{F97D93F2-678B-91A9-6896-44BA35B4A9FF}"/>
                  </a:ext>
                </a:extLst>
              </p:cNvPr>
              <p:cNvSpPr/>
              <p:nvPr/>
            </p:nvSpPr>
            <p:spPr>
              <a:xfrm>
                <a:off x="7338975" y="2889425"/>
                <a:ext cx="270950" cy="210625"/>
              </a:xfrm>
              <a:custGeom>
                <a:avLst/>
                <a:gdLst/>
                <a:ahLst/>
                <a:cxnLst/>
                <a:rect l="l" t="t" r="r" b="b"/>
                <a:pathLst>
                  <a:path w="10838" h="8425" extrusionOk="0">
                    <a:moveTo>
                      <a:pt x="3374" y="1"/>
                    </a:moveTo>
                    <a:cubicBezTo>
                      <a:pt x="2118" y="1302"/>
                      <a:pt x="1114" y="2785"/>
                      <a:pt x="361" y="4360"/>
                    </a:cubicBezTo>
                    <a:cubicBezTo>
                      <a:pt x="247" y="4611"/>
                      <a:pt x="64" y="4931"/>
                      <a:pt x="19" y="5182"/>
                    </a:cubicBezTo>
                    <a:cubicBezTo>
                      <a:pt x="1" y="5395"/>
                      <a:pt x="162" y="5539"/>
                      <a:pt x="353" y="5539"/>
                    </a:cubicBezTo>
                    <a:cubicBezTo>
                      <a:pt x="408" y="5539"/>
                      <a:pt x="465" y="5527"/>
                      <a:pt x="521" y="5502"/>
                    </a:cubicBezTo>
                    <a:cubicBezTo>
                      <a:pt x="1479" y="5159"/>
                      <a:pt x="2461" y="4840"/>
                      <a:pt x="3420" y="4543"/>
                    </a:cubicBezTo>
                    <a:lnTo>
                      <a:pt x="3693" y="4817"/>
                    </a:lnTo>
                    <a:cubicBezTo>
                      <a:pt x="4675" y="5867"/>
                      <a:pt x="5634" y="6917"/>
                      <a:pt x="6592" y="7989"/>
                    </a:cubicBezTo>
                    <a:cubicBezTo>
                      <a:pt x="6780" y="8265"/>
                      <a:pt x="7079" y="8424"/>
                      <a:pt x="7374" y="8424"/>
                    </a:cubicBezTo>
                    <a:cubicBezTo>
                      <a:pt x="7616" y="8424"/>
                      <a:pt x="7855" y="8317"/>
                      <a:pt x="8030" y="8081"/>
                    </a:cubicBezTo>
                    <a:cubicBezTo>
                      <a:pt x="9570" y="6173"/>
                      <a:pt x="10429" y="3791"/>
                      <a:pt x="10414" y="1346"/>
                    </a:cubicBezTo>
                    <a:lnTo>
                      <a:pt x="10414" y="1346"/>
                    </a:lnTo>
                    <a:cubicBezTo>
                      <a:pt x="10555" y="1370"/>
                      <a:pt x="10696" y="1393"/>
                      <a:pt x="10838" y="1416"/>
                    </a:cubicBezTo>
                    <a:lnTo>
                      <a:pt x="10404" y="959"/>
                    </a:lnTo>
                    <a:lnTo>
                      <a:pt x="10404" y="959"/>
                    </a:lnTo>
                    <a:cubicBezTo>
                      <a:pt x="10410" y="1088"/>
                      <a:pt x="10413" y="1217"/>
                      <a:pt x="10414" y="1346"/>
                    </a:cubicBezTo>
                    <a:lnTo>
                      <a:pt x="10414" y="1346"/>
                    </a:lnTo>
                    <a:cubicBezTo>
                      <a:pt x="8033" y="951"/>
                      <a:pt x="5744" y="496"/>
                      <a:pt x="3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40">
              <a:extLst>
                <a:ext uri="{FF2B5EF4-FFF2-40B4-BE49-F238E27FC236}">
                  <a16:creationId xmlns:a16="http://schemas.microsoft.com/office/drawing/2014/main" id="{F1EBE34C-FB48-80ED-F25A-103DB4DCD6E9}"/>
                </a:ext>
              </a:extLst>
            </p:cNvPr>
            <p:cNvGrpSpPr/>
            <p:nvPr/>
          </p:nvGrpSpPr>
          <p:grpSpPr>
            <a:xfrm>
              <a:off x="420666" y="1978432"/>
              <a:ext cx="1668196" cy="2532917"/>
              <a:chOff x="639925" y="2028350"/>
              <a:chExt cx="1490525" cy="2263150"/>
            </a:xfrm>
          </p:grpSpPr>
          <p:sp>
            <p:nvSpPr>
              <p:cNvPr id="2585" name="Google Shape;2585;p40">
                <a:extLst>
                  <a:ext uri="{FF2B5EF4-FFF2-40B4-BE49-F238E27FC236}">
                    <a16:creationId xmlns:a16="http://schemas.microsoft.com/office/drawing/2014/main" id="{CDD9B866-057C-A427-774E-BB39F72C80C0}"/>
                  </a:ext>
                </a:extLst>
              </p:cNvPr>
              <p:cNvSpPr/>
              <p:nvPr/>
            </p:nvSpPr>
            <p:spPr>
              <a:xfrm>
                <a:off x="639925" y="2028350"/>
                <a:ext cx="1313625" cy="1950700"/>
              </a:xfrm>
              <a:custGeom>
                <a:avLst/>
                <a:gdLst/>
                <a:ahLst/>
                <a:cxnLst/>
                <a:rect l="l" t="t" r="r" b="b"/>
                <a:pathLst>
                  <a:path w="52545" h="78028" extrusionOk="0">
                    <a:moveTo>
                      <a:pt x="29240" y="0"/>
                    </a:moveTo>
                    <a:cubicBezTo>
                      <a:pt x="27619" y="0"/>
                      <a:pt x="25885" y="206"/>
                      <a:pt x="24104" y="708"/>
                    </a:cubicBezTo>
                    <a:cubicBezTo>
                      <a:pt x="15362" y="3150"/>
                      <a:pt x="11276" y="11093"/>
                      <a:pt x="9793" y="13924"/>
                    </a:cubicBezTo>
                    <a:cubicBezTo>
                      <a:pt x="4452" y="24264"/>
                      <a:pt x="9633" y="28760"/>
                      <a:pt x="4223" y="42273"/>
                    </a:cubicBezTo>
                    <a:cubicBezTo>
                      <a:pt x="3493" y="44053"/>
                      <a:pt x="1850" y="47865"/>
                      <a:pt x="1005" y="53320"/>
                    </a:cubicBezTo>
                    <a:cubicBezTo>
                      <a:pt x="434" y="56881"/>
                      <a:pt x="1" y="59757"/>
                      <a:pt x="754" y="63044"/>
                    </a:cubicBezTo>
                    <a:cubicBezTo>
                      <a:pt x="2557" y="70759"/>
                      <a:pt x="9724" y="74867"/>
                      <a:pt x="10706" y="75392"/>
                    </a:cubicBezTo>
                    <a:cubicBezTo>
                      <a:pt x="14491" y="77374"/>
                      <a:pt x="18315" y="78028"/>
                      <a:pt x="21709" y="78028"/>
                    </a:cubicBezTo>
                    <a:cubicBezTo>
                      <a:pt x="27424" y="78028"/>
                      <a:pt x="31924" y="76176"/>
                      <a:pt x="32983" y="75689"/>
                    </a:cubicBezTo>
                    <a:cubicBezTo>
                      <a:pt x="35699" y="74456"/>
                      <a:pt x="42912" y="71169"/>
                      <a:pt x="44807" y="64459"/>
                    </a:cubicBezTo>
                    <a:cubicBezTo>
                      <a:pt x="46930" y="57018"/>
                      <a:pt x="40082" y="53936"/>
                      <a:pt x="40995" y="45172"/>
                    </a:cubicBezTo>
                    <a:cubicBezTo>
                      <a:pt x="41931" y="36201"/>
                      <a:pt x="49463" y="35790"/>
                      <a:pt x="51152" y="26409"/>
                    </a:cubicBezTo>
                    <a:cubicBezTo>
                      <a:pt x="52545" y="18717"/>
                      <a:pt x="49258" y="9130"/>
                      <a:pt x="41771" y="3926"/>
                    </a:cubicBezTo>
                    <a:cubicBezTo>
                      <a:pt x="41086" y="3447"/>
                      <a:pt x="35951" y="0"/>
                      <a:pt x="29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0">
                <a:extLst>
                  <a:ext uri="{FF2B5EF4-FFF2-40B4-BE49-F238E27FC236}">
                    <a16:creationId xmlns:a16="http://schemas.microsoft.com/office/drawing/2014/main" id="{A34564D7-A78C-C313-441A-0DCF8368EBB0}"/>
                  </a:ext>
                </a:extLst>
              </p:cNvPr>
              <p:cNvSpPr/>
              <p:nvPr/>
            </p:nvSpPr>
            <p:spPr>
              <a:xfrm>
                <a:off x="1070175" y="3784175"/>
                <a:ext cx="1060275" cy="507325"/>
              </a:xfrm>
              <a:custGeom>
                <a:avLst/>
                <a:gdLst/>
                <a:ahLst/>
                <a:cxnLst/>
                <a:rect l="l" t="t" r="r" b="b"/>
                <a:pathLst>
                  <a:path w="42411" h="20293" extrusionOk="0">
                    <a:moveTo>
                      <a:pt x="9679" y="1"/>
                    </a:moveTo>
                    <a:cubicBezTo>
                      <a:pt x="6438" y="6757"/>
                      <a:pt x="3219" y="13513"/>
                      <a:pt x="1" y="20292"/>
                    </a:cubicBezTo>
                    <a:cubicBezTo>
                      <a:pt x="14130" y="20201"/>
                      <a:pt x="28282" y="20110"/>
                      <a:pt x="42410" y="20018"/>
                    </a:cubicBezTo>
                    <a:cubicBezTo>
                      <a:pt x="39534" y="14495"/>
                      <a:pt x="36636" y="8971"/>
                      <a:pt x="33737" y="3447"/>
                    </a:cubicBezTo>
                    <a:cubicBezTo>
                      <a:pt x="25702" y="2306"/>
                      <a:pt x="17691" y="1142"/>
                      <a:pt x="9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0">
                <a:extLst>
                  <a:ext uri="{FF2B5EF4-FFF2-40B4-BE49-F238E27FC236}">
                    <a16:creationId xmlns:a16="http://schemas.microsoft.com/office/drawing/2014/main" id="{E9EDEAC1-B032-9554-F29F-734A201205A3}"/>
                  </a:ext>
                </a:extLst>
              </p:cNvPr>
              <p:cNvSpPr/>
              <p:nvPr/>
            </p:nvSpPr>
            <p:spPr>
              <a:xfrm>
                <a:off x="1260775" y="3144500"/>
                <a:ext cx="679075" cy="806225"/>
              </a:xfrm>
              <a:custGeom>
                <a:avLst/>
                <a:gdLst/>
                <a:ahLst/>
                <a:cxnLst/>
                <a:rect l="l" t="t" r="r" b="b"/>
                <a:pathLst>
                  <a:path w="27163" h="32249" extrusionOk="0">
                    <a:moveTo>
                      <a:pt x="16001" y="1"/>
                    </a:moveTo>
                    <a:cubicBezTo>
                      <a:pt x="11254" y="1324"/>
                      <a:pt x="6506" y="2648"/>
                      <a:pt x="1781" y="3972"/>
                    </a:cubicBezTo>
                    <a:cubicBezTo>
                      <a:pt x="1188" y="12075"/>
                      <a:pt x="594" y="20178"/>
                      <a:pt x="1" y="28281"/>
                    </a:cubicBezTo>
                    <a:cubicBezTo>
                      <a:pt x="1929" y="29450"/>
                      <a:pt x="7134" y="32248"/>
                      <a:pt x="13996" y="32248"/>
                    </a:cubicBezTo>
                    <a:cubicBezTo>
                      <a:pt x="15174" y="32248"/>
                      <a:pt x="16400" y="32166"/>
                      <a:pt x="17667" y="31979"/>
                    </a:cubicBezTo>
                    <a:cubicBezTo>
                      <a:pt x="21844" y="31362"/>
                      <a:pt x="25086" y="29788"/>
                      <a:pt x="27163" y="28532"/>
                    </a:cubicBezTo>
                    <a:cubicBezTo>
                      <a:pt x="26912" y="23990"/>
                      <a:pt x="25953" y="16891"/>
                      <a:pt x="22118" y="9268"/>
                    </a:cubicBezTo>
                    <a:cubicBezTo>
                      <a:pt x="20178" y="5433"/>
                      <a:pt x="17987" y="2374"/>
                      <a:pt x="16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0">
                <a:extLst>
                  <a:ext uri="{FF2B5EF4-FFF2-40B4-BE49-F238E27FC236}">
                    <a16:creationId xmlns:a16="http://schemas.microsoft.com/office/drawing/2014/main" id="{33DF9C79-84C5-190C-7D5E-DCFC889EAEDE}"/>
                  </a:ext>
                </a:extLst>
              </p:cNvPr>
              <p:cNvSpPr/>
              <p:nvPr/>
            </p:nvSpPr>
            <p:spPr>
              <a:xfrm>
                <a:off x="1260775" y="3375600"/>
                <a:ext cx="669375" cy="575125"/>
              </a:xfrm>
              <a:custGeom>
                <a:avLst/>
                <a:gdLst/>
                <a:ahLst/>
                <a:cxnLst/>
                <a:rect l="l" t="t" r="r" b="b"/>
                <a:pathLst>
                  <a:path w="26775" h="23005" extrusionOk="0">
                    <a:moveTo>
                      <a:pt x="4018" y="1"/>
                    </a:moveTo>
                    <a:cubicBezTo>
                      <a:pt x="3105" y="594"/>
                      <a:pt x="2169" y="1211"/>
                      <a:pt x="1256" y="1804"/>
                    </a:cubicBezTo>
                    <a:cubicBezTo>
                      <a:pt x="845" y="7556"/>
                      <a:pt x="411" y="13308"/>
                      <a:pt x="1" y="19037"/>
                    </a:cubicBezTo>
                    <a:cubicBezTo>
                      <a:pt x="1929" y="20206"/>
                      <a:pt x="7134" y="23004"/>
                      <a:pt x="13996" y="23004"/>
                    </a:cubicBezTo>
                    <a:cubicBezTo>
                      <a:pt x="15174" y="23004"/>
                      <a:pt x="16400" y="22922"/>
                      <a:pt x="17667" y="22735"/>
                    </a:cubicBezTo>
                    <a:cubicBezTo>
                      <a:pt x="21137" y="22096"/>
                      <a:pt x="23967" y="20909"/>
                      <a:pt x="26067" y="19767"/>
                    </a:cubicBezTo>
                    <a:cubicBezTo>
                      <a:pt x="21890" y="18854"/>
                      <a:pt x="20931" y="18421"/>
                      <a:pt x="20954" y="18215"/>
                    </a:cubicBezTo>
                    <a:cubicBezTo>
                      <a:pt x="21000" y="17987"/>
                      <a:pt x="22050" y="18101"/>
                      <a:pt x="23214" y="17782"/>
                    </a:cubicBezTo>
                    <a:cubicBezTo>
                      <a:pt x="24743" y="17371"/>
                      <a:pt x="25907" y="16366"/>
                      <a:pt x="26775" y="15294"/>
                    </a:cubicBezTo>
                    <a:cubicBezTo>
                      <a:pt x="26729" y="14860"/>
                      <a:pt x="26661" y="14404"/>
                      <a:pt x="26592" y="13947"/>
                    </a:cubicBezTo>
                    <a:cubicBezTo>
                      <a:pt x="24104" y="13376"/>
                      <a:pt x="20817" y="12418"/>
                      <a:pt x="17120" y="10774"/>
                    </a:cubicBezTo>
                    <a:cubicBezTo>
                      <a:pt x="16275" y="10409"/>
                      <a:pt x="15065" y="9838"/>
                      <a:pt x="13787" y="9131"/>
                    </a:cubicBezTo>
                    <a:cubicBezTo>
                      <a:pt x="11573" y="7921"/>
                      <a:pt x="7830" y="5388"/>
                      <a:pt x="401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0">
                <a:extLst>
                  <a:ext uri="{FF2B5EF4-FFF2-40B4-BE49-F238E27FC236}">
                    <a16:creationId xmlns:a16="http://schemas.microsoft.com/office/drawing/2014/main" id="{C2B4A7D4-F07E-7604-7EBA-C5E95420C2AA}"/>
                  </a:ext>
                </a:extLst>
              </p:cNvPr>
              <p:cNvSpPr/>
              <p:nvPr/>
            </p:nvSpPr>
            <p:spPr>
              <a:xfrm>
                <a:off x="1689900" y="3191875"/>
                <a:ext cx="249950" cy="677925"/>
              </a:xfrm>
              <a:custGeom>
                <a:avLst/>
                <a:gdLst/>
                <a:ahLst/>
                <a:cxnLst/>
                <a:rect l="l" t="t" r="r" b="b"/>
                <a:pathLst>
                  <a:path w="9998" h="27117" extrusionOk="0">
                    <a:moveTo>
                      <a:pt x="0" y="0"/>
                    </a:moveTo>
                    <a:cubicBezTo>
                      <a:pt x="2100" y="3013"/>
                      <a:pt x="4771" y="7532"/>
                      <a:pt x="6642" y="13490"/>
                    </a:cubicBezTo>
                    <a:cubicBezTo>
                      <a:pt x="8332" y="18877"/>
                      <a:pt x="8811" y="23647"/>
                      <a:pt x="8902" y="27116"/>
                    </a:cubicBezTo>
                    <a:lnTo>
                      <a:pt x="9153" y="27116"/>
                    </a:lnTo>
                    <a:cubicBezTo>
                      <a:pt x="9450" y="26957"/>
                      <a:pt x="9724" y="26797"/>
                      <a:pt x="9998" y="26637"/>
                    </a:cubicBezTo>
                    <a:cubicBezTo>
                      <a:pt x="9747" y="22095"/>
                      <a:pt x="8788" y="14996"/>
                      <a:pt x="4953" y="7373"/>
                    </a:cubicBezTo>
                    <a:cubicBezTo>
                      <a:pt x="3493" y="4497"/>
                      <a:pt x="1895" y="2031"/>
                      <a:pt x="34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0">
                <a:extLst>
                  <a:ext uri="{FF2B5EF4-FFF2-40B4-BE49-F238E27FC236}">
                    <a16:creationId xmlns:a16="http://schemas.microsoft.com/office/drawing/2014/main" id="{A0F61A55-1246-F646-08B9-277BB2EACE1D}"/>
                  </a:ext>
                </a:extLst>
              </p:cNvPr>
              <p:cNvSpPr/>
              <p:nvPr/>
            </p:nvSpPr>
            <p:spPr>
              <a:xfrm>
                <a:off x="1627125" y="3224950"/>
                <a:ext cx="239700" cy="632875"/>
              </a:xfrm>
              <a:custGeom>
                <a:avLst/>
                <a:gdLst/>
                <a:ahLst/>
                <a:cxnLst/>
                <a:rect l="l" t="t" r="r" b="b"/>
                <a:pathLst>
                  <a:path w="9588" h="25315" extrusionOk="0">
                    <a:moveTo>
                      <a:pt x="0" y="1"/>
                    </a:moveTo>
                    <a:lnTo>
                      <a:pt x="0" y="1"/>
                    </a:lnTo>
                    <a:cubicBezTo>
                      <a:pt x="4611" y="6529"/>
                      <a:pt x="7761" y="14061"/>
                      <a:pt x="9085" y="21936"/>
                    </a:cubicBezTo>
                    <a:cubicBezTo>
                      <a:pt x="9290" y="23054"/>
                      <a:pt x="9450" y="24196"/>
                      <a:pt x="9587" y="25314"/>
                    </a:cubicBezTo>
                    <a:cubicBezTo>
                      <a:pt x="9108" y="16184"/>
                      <a:pt x="5730" y="716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0">
                <a:extLst>
                  <a:ext uri="{FF2B5EF4-FFF2-40B4-BE49-F238E27FC236}">
                    <a16:creationId xmlns:a16="http://schemas.microsoft.com/office/drawing/2014/main" id="{F9147893-8324-3501-C35F-FEB0A3A75C8E}"/>
                  </a:ext>
                </a:extLst>
              </p:cNvPr>
              <p:cNvSpPr/>
              <p:nvPr/>
            </p:nvSpPr>
            <p:spPr>
              <a:xfrm>
                <a:off x="1428550" y="3144500"/>
                <a:ext cx="337275" cy="268700"/>
              </a:xfrm>
              <a:custGeom>
                <a:avLst/>
                <a:gdLst/>
                <a:ahLst/>
                <a:cxnLst/>
                <a:rect l="l" t="t" r="r" b="b"/>
                <a:pathLst>
                  <a:path w="13491" h="10748" extrusionOk="0">
                    <a:moveTo>
                      <a:pt x="8172" y="1"/>
                    </a:moveTo>
                    <a:lnTo>
                      <a:pt x="8172" y="1"/>
                    </a:lnTo>
                    <a:cubicBezTo>
                      <a:pt x="5478" y="480"/>
                      <a:pt x="2716" y="1096"/>
                      <a:pt x="23" y="1758"/>
                    </a:cubicBezTo>
                    <a:cubicBezTo>
                      <a:pt x="0" y="4908"/>
                      <a:pt x="1393" y="7989"/>
                      <a:pt x="3721" y="10112"/>
                    </a:cubicBezTo>
                    <a:cubicBezTo>
                      <a:pt x="4145" y="10546"/>
                      <a:pt x="4696" y="10748"/>
                      <a:pt x="5247" y="10748"/>
                    </a:cubicBezTo>
                    <a:cubicBezTo>
                      <a:pt x="6060" y="10748"/>
                      <a:pt x="6873" y="10308"/>
                      <a:pt x="7282" y="9519"/>
                    </a:cubicBezTo>
                    <a:lnTo>
                      <a:pt x="7555" y="9085"/>
                    </a:lnTo>
                    <a:cubicBezTo>
                      <a:pt x="8197" y="8072"/>
                      <a:pt x="8838" y="7058"/>
                      <a:pt x="9462" y="6028"/>
                    </a:cubicBezTo>
                    <a:lnTo>
                      <a:pt x="9462" y="6028"/>
                    </a:lnTo>
                    <a:cubicBezTo>
                      <a:pt x="10264" y="6121"/>
                      <a:pt x="11067" y="6199"/>
                      <a:pt x="11869" y="6277"/>
                    </a:cubicBezTo>
                    <a:cubicBezTo>
                      <a:pt x="11941" y="6291"/>
                      <a:pt x="12012" y="6297"/>
                      <a:pt x="12084" y="6297"/>
                    </a:cubicBezTo>
                    <a:cubicBezTo>
                      <a:pt x="12748" y="6297"/>
                      <a:pt x="13401" y="5748"/>
                      <a:pt x="13422" y="5068"/>
                    </a:cubicBezTo>
                    <a:cubicBezTo>
                      <a:pt x="13490" y="4429"/>
                      <a:pt x="12988" y="3972"/>
                      <a:pt x="12645" y="3538"/>
                    </a:cubicBezTo>
                    <a:cubicBezTo>
                      <a:pt x="11413" y="2055"/>
                      <a:pt x="9884" y="822"/>
                      <a:pt x="8172" y="1"/>
                    </a:cubicBezTo>
                    <a:lnTo>
                      <a:pt x="8172" y="1"/>
                    </a:lnTo>
                    <a:cubicBezTo>
                      <a:pt x="9678" y="1142"/>
                      <a:pt x="10979" y="2511"/>
                      <a:pt x="12006" y="4041"/>
                    </a:cubicBezTo>
                    <a:cubicBezTo>
                      <a:pt x="12143" y="4269"/>
                      <a:pt x="12394" y="4566"/>
                      <a:pt x="12486" y="4817"/>
                    </a:cubicBezTo>
                    <a:cubicBezTo>
                      <a:pt x="12524" y="5049"/>
                      <a:pt x="12350" y="5248"/>
                      <a:pt x="12129" y="5248"/>
                    </a:cubicBezTo>
                    <a:cubicBezTo>
                      <a:pt x="12090" y="5248"/>
                      <a:pt x="12048" y="5241"/>
                      <a:pt x="12006" y="5228"/>
                    </a:cubicBezTo>
                    <a:cubicBezTo>
                      <a:pt x="10956" y="5045"/>
                      <a:pt x="9906" y="4862"/>
                      <a:pt x="8856" y="4703"/>
                    </a:cubicBezTo>
                    <a:lnTo>
                      <a:pt x="8628" y="5045"/>
                    </a:lnTo>
                    <a:cubicBezTo>
                      <a:pt x="7784" y="6277"/>
                      <a:pt x="6939" y="7510"/>
                      <a:pt x="6140" y="8765"/>
                    </a:cubicBezTo>
                    <a:cubicBezTo>
                      <a:pt x="5954" y="9137"/>
                      <a:pt x="5616" y="9357"/>
                      <a:pt x="5266" y="9357"/>
                    </a:cubicBezTo>
                    <a:cubicBezTo>
                      <a:pt x="5057" y="9357"/>
                      <a:pt x="4844" y="9278"/>
                      <a:pt x="4657" y="9108"/>
                    </a:cubicBezTo>
                    <a:cubicBezTo>
                      <a:pt x="2766" y="7369"/>
                      <a:pt x="1496" y="5031"/>
                      <a:pt x="1123" y="2506"/>
                    </a:cubicBezTo>
                    <a:lnTo>
                      <a:pt x="1123" y="2506"/>
                    </a:lnTo>
                    <a:cubicBezTo>
                      <a:pt x="3501" y="1726"/>
                      <a:pt x="5806" y="904"/>
                      <a:pt x="8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0">
                <a:extLst>
                  <a:ext uri="{FF2B5EF4-FFF2-40B4-BE49-F238E27FC236}">
                    <a16:creationId xmlns:a16="http://schemas.microsoft.com/office/drawing/2014/main" id="{7BE96E19-65BB-5F4C-CFB0-A5865978D8A8}"/>
                  </a:ext>
                </a:extLst>
              </p:cNvPr>
              <p:cNvSpPr/>
              <p:nvPr/>
            </p:nvSpPr>
            <p:spPr>
              <a:xfrm>
                <a:off x="639925" y="2236050"/>
                <a:ext cx="509025" cy="1742175"/>
              </a:xfrm>
              <a:custGeom>
                <a:avLst/>
                <a:gdLst/>
                <a:ahLst/>
                <a:cxnLst/>
                <a:rect l="l" t="t" r="r" b="b"/>
                <a:pathLst>
                  <a:path w="20361" h="69687" extrusionOk="0">
                    <a:moveTo>
                      <a:pt x="6574" y="61834"/>
                    </a:moveTo>
                    <a:cubicBezTo>
                      <a:pt x="3082" y="57087"/>
                      <a:pt x="2991" y="51905"/>
                      <a:pt x="2945" y="48710"/>
                    </a:cubicBezTo>
                    <a:cubicBezTo>
                      <a:pt x="2877" y="39306"/>
                      <a:pt x="7396" y="37891"/>
                      <a:pt x="8857" y="26729"/>
                    </a:cubicBezTo>
                    <a:cubicBezTo>
                      <a:pt x="9816" y="19471"/>
                      <a:pt x="8058" y="18923"/>
                      <a:pt x="9519" y="11002"/>
                    </a:cubicBezTo>
                    <a:cubicBezTo>
                      <a:pt x="10523" y="5570"/>
                      <a:pt x="12030" y="2123"/>
                      <a:pt x="13285" y="1"/>
                    </a:cubicBezTo>
                    <a:cubicBezTo>
                      <a:pt x="11550" y="2260"/>
                      <a:pt x="10432" y="4406"/>
                      <a:pt x="9793" y="5616"/>
                    </a:cubicBezTo>
                    <a:cubicBezTo>
                      <a:pt x="4452" y="15956"/>
                      <a:pt x="9633" y="20452"/>
                      <a:pt x="4223" y="33965"/>
                    </a:cubicBezTo>
                    <a:cubicBezTo>
                      <a:pt x="3493" y="35745"/>
                      <a:pt x="1850" y="39557"/>
                      <a:pt x="1005" y="45012"/>
                    </a:cubicBezTo>
                    <a:cubicBezTo>
                      <a:pt x="434" y="48573"/>
                      <a:pt x="1" y="51449"/>
                      <a:pt x="754" y="54736"/>
                    </a:cubicBezTo>
                    <a:cubicBezTo>
                      <a:pt x="2557" y="62451"/>
                      <a:pt x="9724" y="66559"/>
                      <a:pt x="10706" y="67084"/>
                    </a:cubicBezTo>
                    <a:cubicBezTo>
                      <a:pt x="13993" y="68796"/>
                      <a:pt x="17302" y="69526"/>
                      <a:pt x="20361" y="69686"/>
                    </a:cubicBezTo>
                    <a:cubicBezTo>
                      <a:pt x="20361" y="69686"/>
                      <a:pt x="20361" y="69686"/>
                      <a:pt x="20361" y="69686"/>
                    </a:cubicBezTo>
                    <a:cubicBezTo>
                      <a:pt x="18329" y="69390"/>
                      <a:pt x="11117" y="68066"/>
                      <a:pt x="6574" y="61834"/>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40">
              <a:extLst>
                <a:ext uri="{FF2B5EF4-FFF2-40B4-BE49-F238E27FC236}">
                  <a16:creationId xmlns:a16="http://schemas.microsoft.com/office/drawing/2014/main" id="{474714E1-19A0-9D9E-38CB-9DC63B8824E7}"/>
                </a:ext>
              </a:extLst>
            </p:cNvPr>
            <p:cNvGrpSpPr/>
            <p:nvPr/>
          </p:nvGrpSpPr>
          <p:grpSpPr>
            <a:xfrm>
              <a:off x="1533929" y="1103443"/>
              <a:ext cx="6076162" cy="3464629"/>
              <a:chOff x="1275600" y="1191775"/>
              <a:chExt cx="4346325" cy="3314800"/>
            </a:xfrm>
          </p:grpSpPr>
          <p:sp>
            <p:nvSpPr>
              <p:cNvPr id="2594" name="Google Shape;2594;p40">
                <a:extLst>
                  <a:ext uri="{FF2B5EF4-FFF2-40B4-BE49-F238E27FC236}">
                    <a16:creationId xmlns:a16="http://schemas.microsoft.com/office/drawing/2014/main" id="{6C1E69B7-72CE-3DDC-904F-B612D78F5222}"/>
                  </a:ext>
                </a:extLst>
              </p:cNvPr>
              <p:cNvSpPr/>
              <p:nvPr/>
            </p:nvSpPr>
            <p:spPr>
              <a:xfrm>
                <a:off x="1275600" y="1510500"/>
                <a:ext cx="4346325" cy="2996075"/>
              </a:xfrm>
              <a:custGeom>
                <a:avLst/>
                <a:gdLst/>
                <a:ahLst/>
                <a:cxnLst/>
                <a:rect l="l" t="t" r="r" b="b"/>
                <a:pathLst>
                  <a:path w="173853" h="119843" extrusionOk="0">
                    <a:moveTo>
                      <a:pt x="157695" y="0"/>
                    </a:moveTo>
                    <a:cubicBezTo>
                      <a:pt x="157666" y="0"/>
                      <a:pt x="157636" y="0"/>
                      <a:pt x="157606" y="1"/>
                    </a:cubicBezTo>
                    <a:lnTo>
                      <a:pt x="18554" y="2717"/>
                    </a:lnTo>
                    <a:cubicBezTo>
                      <a:pt x="18098" y="2717"/>
                      <a:pt x="17641" y="2808"/>
                      <a:pt x="17185" y="2945"/>
                    </a:cubicBezTo>
                    <a:cubicBezTo>
                      <a:pt x="15564" y="3493"/>
                      <a:pt x="13944" y="4041"/>
                      <a:pt x="12300" y="4589"/>
                    </a:cubicBezTo>
                    <a:cubicBezTo>
                      <a:pt x="10566" y="5159"/>
                      <a:pt x="9333" y="6734"/>
                      <a:pt x="9173" y="8583"/>
                    </a:cubicBezTo>
                    <a:lnTo>
                      <a:pt x="226" y="112872"/>
                    </a:lnTo>
                    <a:cubicBezTo>
                      <a:pt x="1" y="115572"/>
                      <a:pt x="2127" y="117895"/>
                      <a:pt x="4811" y="117895"/>
                    </a:cubicBezTo>
                    <a:cubicBezTo>
                      <a:pt x="4850" y="117895"/>
                      <a:pt x="4889" y="117894"/>
                      <a:pt x="4928" y="117893"/>
                    </a:cubicBezTo>
                    <a:cubicBezTo>
                      <a:pt x="28255" y="117414"/>
                      <a:pt x="51583" y="116912"/>
                      <a:pt x="74933" y="116433"/>
                    </a:cubicBezTo>
                    <a:cubicBezTo>
                      <a:pt x="74975" y="116431"/>
                      <a:pt x="75017" y="116431"/>
                      <a:pt x="75059" y="116431"/>
                    </a:cubicBezTo>
                    <a:cubicBezTo>
                      <a:pt x="75859" y="116431"/>
                      <a:pt x="76636" y="116637"/>
                      <a:pt x="77330" y="117049"/>
                    </a:cubicBezTo>
                    <a:cubicBezTo>
                      <a:pt x="79277" y="118171"/>
                      <a:pt x="82913" y="119843"/>
                      <a:pt x="87637" y="119843"/>
                    </a:cubicBezTo>
                    <a:cubicBezTo>
                      <a:pt x="88006" y="119843"/>
                      <a:pt x="88382" y="119832"/>
                      <a:pt x="88765" y="119811"/>
                    </a:cubicBezTo>
                    <a:cubicBezTo>
                      <a:pt x="92691" y="119605"/>
                      <a:pt x="95727" y="118259"/>
                      <a:pt x="97576" y="117209"/>
                    </a:cubicBezTo>
                    <a:cubicBezTo>
                      <a:pt x="98269" y="116840"/>
                      <a:pt x="99025" y="116636"/>
                      <a:pt x="99822" y="116636"/>
                    </a:cubicBezTo>
                    <a:cubicBezTo>
                      <a:pt x="99865" y="116636"/>
                      <a:pt x="99907" y="116637"/>
                      <a:pt x="99949" y="116638"/>
                    </a:cubicBezTo>
                    <a:cubicBezTo>
                      <a:pt x="122912" y="117254"/>
                      <a:pt x="145874" y="117871"/>
                      <a:pt x="168836" y="118464"/>
                    </a:cubicBezTo>
                    <a:cubicBezTo>
                      <a:pt x="168888" y="118466"/>
                      <a:pt x="168940" y="118467"/>
                      <a:pt x="168991" y="118467"/>
                    </a:cubicBezTo>
                    <a:cubicBezTo>
                      <a:pt x="171725" y="118467"/>
                      <a:pt x="173852" y="116107"/>
                      <a:pt x="173561" y="113374"/>
                    </a:cubicBezTo>
                    <a:lnTo>
                      <a:pt x="162285" y="4155"/>
                    </a:lnTo>
                    <a:cubicBezTo>
                      <a:pt x="162060" y="1788"/>
                      <a:pt x="160053" y="0"/>
                      <a:pt x="157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0">
                <a:extLst>
                  <a:ext uri="{FF2B5EF4-FFF2-40B4-BE49-F238E27FC236}">
                    <a16:creationId xmlns:a16="http://schemas.microsoft.com/office/drawing/2014/main" id="{809879EF-4829-1A28-DC85-F392C8191D33}"/>
                  </a:ext>
                </a:extLst>
              </p:cNvPr>
              <p:cNvSpPr/>
              <p:nvPr/>
            </p:nvSpPr>
            <p:spPr>
              <a:xfrm>
                <a:off x="1329175" y="1498525"/>
                <a:ext cx="4247700" cy="2936550"/>
              </a:xfrm>
              <a:custGeom>
                <a:avLst/>
                <a:gdLst/>
                <a:ahLst/>
                <a:cxnLst/>
                <a:rect l="l" t="t" r="r" b="b"/>
                <a:pathLst>
                  <a:path w="169908" h="117462" extrusionOk="0">
                    <a:moveTo>
                      <a:pt x="154687" y="1"/>
                    </a:moveTo>
                    <a:cubicBezTo>
                      <a:pt x="107074" y="229"/>
                      <a:pt x="59437" y="457"/>
                      <a:pt x="11801" y="663"/>
                    </a:cubicBezTo>
                    <a:cubicBezTo>
                      <a:pt x="9906" y="685"/>
                      <a:pt x="8354" y="2146"/>
                      <a:pt x="8217" y="4018"/>
                    </a:cubicBezTo>
                    <a:cubicBezTo>
                      <a:pt x="5524" y="39899"/>
                      <a:pt x="2830" y="75781"/>
                      <a:pt x="160" y="111639"/>
                    </a:cubicBezTo>
                    <a:cubicBezTo>
                      <a:pt x="1" y="113748"/>
                      <a:pt x="1668" y="115542"/>
                      <a:pt x="3772" y="115542"/>
                    </a:cubicBezTo>
                    <a:cubicBezTo>
                      <a:pt x="3785" y="115542"/>
                      <a:pt x="3799" y="115542"/>
                      <a:pt x="3812" y="115542"/>
                    </a:cubicBezTo>
                    <a:lnTo>
                      <a:pt x="73977" y="114629"/>
                    </a:lnTo>
                    <a:cubicBezTo>
                      <a:pt x="74593" y="114629"/>
                      <a:pt x="75187" y="114766"/>
                      <a:pt x="75734" y="115063"/>
                    </a:cubicBezTo>
                    <a:cubicBezTo>
                      <a:pt x="77081" y="115793"/>
                      <a:pt x="79044" y="116638"/>
                      <a:pt x="81532" y="117003"/>
                    </a:cubicBezTo>
                    <a:cubicBezTo>
                      <a:pt x="82351" y="117119"/>
                      <a:pt x="83141" y="117170"/>
                      <a:pt x="83894" y="117170"/>
                    </a:cubicBezTo>
                    <a:cubicBezTo>
                      <a:pt x="86982" y="117170"/>
                      <a:pt x="89464" y="116321"/>
                      <a:pt x="90913" y="115679"/>
                    </a:cubicBezTo>
                    <a:cubicBezTo>
                      <a:pt x="91352" y="115491"/>
                      <a:pt x="91829" y="115379"/>
                      <a:pt x="92309" y="115379"/>
                    </a:cubicBezTo>
                    <a:cubicBezTo>
                      <a:pt x="92354" y="115379"/>
                      <a:pt x="92398" y="115380"/>
                      <a:pt x="92442" y="115382"/>
                    </a:cubicBezTo>
                    <a:cubicBezTo>
                      <a:pt x="116957" y="116067"/>
                      <a:pt x="141471" y="116775"/>
                      <a:pt x="165963" y="117459"/>
                    </a:cubicBezTo>
                    <a:cubicBezTo>
                      <a:pt x="166001" y="117461"/>
                      <a:pt x="166040" y="117461"/>
                      <a:pt x="166078" y="117461"/>
                    </a:cubicBezTo>
                    <a:cubicBezTo>
                      <a:pt x="168215" y="117461"/>
                      <a:pt x="169908" y="115595"/>
                      <a:pt x="169683" y="113465"/>
                    </a:cubicBezTo>
                    <a:cubicBezTo>
                      <a:pt x="165894" y="76716"/>
                      <a:pt x="162105" y="39991"/>
                      <a:pt x="158316" y="3265"/>
                    </a:cubicBezTo>
                    <a:cubicBezTo>
                      <a:pt x="158134" y="1393"/>
                      <a:pt x="156559" y="1"/>
                      <a:pt x="15468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0">
                <a:extLst>
                  <a:ext uri="{FF2B5EF4-FFF2-40B4-BE49-F238E27FC236}">
                    <a16:creationId xmlns:a16="http://schemas.microsoft.com/office/drawing/2014/main" id="{DBCC4153-D36E-B1F8-0991-AE123126A5EE}"/>
                  </a:ext>
                </a:extLst>
              </p:cNvPr>
              <p:cNvSpPr/>
              <p:nvPr/>
            </p:nvSpPr>
            <p:spPr>
              <a:xfrm>
                <a:off x="1344125" y="1191775"/>
                <a:ext cx="4207425" cy="3175475"/>
              </a:xfrm>
              <a:custGeom>
                <a:avLst/>
                <a:gdLst/>
                <a:ahLst/>
                <a:cxnLst/>
                <a:rect l="l" t="t" r="r" b="b"/>
                <a:pathLst>
                  <a:path w="168297" h="127019" extrusionOk="0">
                    <a:moveTo>
                      <a:pt x="104262" y="1"/>
                    </a:moveTo>
                    <a:cubicBezTo>
                      <a:pt x="99837" y="1"/>
                      <a:pt x="95957" y="705"/>
                      <a:pt x="91913" y="2661"/>
                    </a:cubicBezTo>
                    <a:cubicBezTo>
                      <a:pt x="88763" y="4191"/>
                      <a:pt x="86366" y="6062"/>
                      <a:pt x="84632" y="7660"/>
                    </a:cubicBezTo>
                    <a:cubicBezTo>
                      <a:pt x="84304" y="7963"/>
                      <a:pt x="83887" y="8118"/>
                      <a:pt x="83465" y="8118"/>
                    </a:cubicBezTo>
                    <a:cubicBezTo>
                      <a:pt x="83092" y="8118"/>
                      <a:pt x="82716" y="7997"/>
                      <a:pt x="82395" y="7751"/>
                    </a:cubicBezTo>
                    <a:cubicBezTo>
                      <a:pt x="80204" y="6085"/>
                      <a:pt x="76940" y="3962"/>
                      <a:pt x="72694" y="2479"/>
                    </a:cubicBezTo>
                    <a:cubicBezTo>
                      <a:pt x="69003" y="1173"/>
                      <a:pt x="65610" y="699"/>
                      <a:pt x="62114" y="699"/>
                    </a:cubicBezTo>
                    <a:cubicBezTo>
                      <a:pt x="54370" y="699"/>
                      <a:pt x="46124" y="3025"/>
                      <a:pt x="33024" y="3780"/>
                    </a:cubicBezTo>
                    <a:cubicBezTo>
                      <a:pt x="30886" y="3897"/>
                      <a:pt x="28199" y="4002"/>
                      <a:pt x="25046" y="4002"/>
                    </a:cubicBezTo>
                    <a:cubicBezTo>
                      <a:pt x="22070" y="4002"/>
                      <a:pt x="18680" y="3909"/>
                      <a:pt x="14946" y="3643"/>
                    </a:cubicBezTo>
                    <a:cubicBezTo>
                      <a:pt x="14903" y="3639"/>
                      <a:pt x="14860" y="3638"/>
                      <a:pt x="14817" y="3638"/>
                    </a:cubicBezTo>
                    <a:cubicBezTo>
                      <a:pt x="14268" y="3638"/>
                      <a:pt x="13734" y="3906"/>
                      <a:pt x="13417" y="4350"/>
                    </a:cubicBezTo>
                    <a:lnTo>
                      <a:pt x="9171" y="10102"/>
                    </a:lnTo>
                    <a:cubicBezTo>
                      <a:pt x="8966" y="10353"/>
                      <a:pt x="8852" y="10673"/>
                      <a:pt x="8829" y="10992"/>
                    </a:cubicBezTo>
                    <a:cubicBezTo>
                      <a:pt x="5907" y="48745"/>
                      <a:pt x="3008" y="86521"/>
                      <a:pt x="87" y="124274"/>
                    </a:cubicBezTo>
                    <a:cubicBezTo>
                      <a:pt x="1" y="125306"/>
                      <a:pt x="826" y="126156"/>
                      <a:pt x="1838" y="126156"/>
                    </a:cubicBezTo>
                    <a:cubicBezTo>
                      <a:pt x="1900" y="126156"/>
                      <a:pt x="1963" y="126153"/>
                      <a:pt x="2027" y="126146"/>
                    </a:cubicBezTo>
                    <a:cubicBezTo>
                      <a:pt x="14855" y="124639"/>
                      <a:pt x="25035" y="123019"/>
                      <a:pt x="32065" y="121763"/>
                    </a:cubicBezTo>
                    <a:cubicBezTo>
                      <a:pt x="38406" y="120640"/>
                      <a:pt x="43269" y="119628"/>
                      <a:pt x="49239" y="119628"/>
                    </a:cubicBezTo>
                    <a:cubicBezTo>
                      <a:pt x="50426" y="119628"/>
                      <a:pt x="51656" y="119668"/>
                      <a:pt x="52950" y="119755"/>
                    </a:cubicBezTo>
                    <a:cubicBezTo>
                      <a:pt x="60277" y="120234"/>
                      <a:pt x="66303" y="121992"/>
                      <a:pt x="70480" y="123544"/>
                    </a:cubicBezTo>
                    <a:cubicBezTo>
                      <a:pt x="70668" y="123609"/>
                      <a:pt x="70864" y="123640"/>
                      <a:pt x="71059" y="123640"/>
                    </a:cubicBezTo>
                    <a:cubicBezTo>
                      <a:pt x="71548" y="123640"/>
                      <a:pt x="72032" y="123440"/>
                      <a:pt x="72374" y="123064"/>
                    </a:cubicBezTo>
                    <a:cubicBezTo>
                      <a:pt x="73924" y="121383"/>
                      <a:pt x="77769" y="117941"/>
                      <a:pt x="83535" y="117941"/>
                    </a:cubicBezTo>
                    <a:cubicBezTo>
                      <a:pt x="83716" y="117941"/>
                      <a:pt x="83899" y="117945"/>
                      <a:pt x="84084" y="117952"/>
                    </a:cubicBezTo>
                    <a:cubicBezTo>
                      <a:pt x="89882" y="118134"/>
                      <a:pt x="93579" y="121695"/>
                      <a:pt x="95131" y="123521"/>
                    </a:cubicBezTo>
                    <a:cubicBezTo>
                      <a:pt x="95465" y="123930"/>
                      <a:pt x="95949" y="124138"/>
                      <a:pt x="96444" y="124138"/>
                    </a:cubicBezTo>
                    <a:cubicBezTo>
                      <a:pt x="96695" y="124138"/>
                      <a:pt x="96948" y="124085"/>
                      <a:pt x="97186" y="123977"/>
                    </a:cubicBezTo>
                    <a:cubicBezTo>
                      <a:pt x="100404" y="122517"/>
                      <a:pt x="104901" y="120873"/>
                      <a:pt x="110379" y="119960"/>
                    </a:cubicBezTo>
                    <a:cubicBezTo>
                      <a:pt x="113000" y="119521"/>
                      <a:pt x="115413" y="119324"/>
                      <a:pt x="117832" y="119324"/>
                    </a:cubicBezTo>
                    <a:cubicBezTo>
                      <a:pt x="123712" y="119324"/>
                      <a:pt x="129633" y="120486"/>
                      <a:pt x="138705" y="122151"/>
                    </a:cubicBezTo>
                    <a:cubicBezTo>
                      <a:pt x="144731" y="123270"/>
                      <a:pt x="154112" y="124959"/>
                      <a:pt x="166141" y="126990"/>
                    </a:cubicBezTo>
                    <a:cubicBezTo>
                      <a:pt x="166246" y="127009"/>
                      <a:pt x="166349" y="127018"/>
                      <a:pt x="166451" y="127018"/>
                    </a:cubicBezTo>
                    <a:cubicBezTo>
                      <a:pt x="167461" y="127018"/>
                      <a:pt x="168297" y="126132"/>
                      <a:pt x="168172" y="125096"/>
                    </a:cubicBezTo>
                    <a:cubicBezTo>
                      <a:pt x="163995" y="86156"/>
                      <a:pt x="159795" y="47193"/>
                      <a:pt x="155618" y="8253"/>
                    </a:cubicBezTo>
                    <a:cubicBezTo>
                      <a:pt x="154340" y="7044"/>
                      <a:pt x="153336" y="6085"/>
                      <a:pt x="152080" y="4875"/>
                    </a:cubicBezTo>
                    <a:cubicBezTo>
                      <a:pt x="140805" y="4168"/>
                      <a:pt x="131675" y="3141"/>
                      <a:pt x="125306" y="2296"/>
                    </a:cubicBezTo>
                    <a:cubicBezTo>
                      <a:pt x="116429" y="1145"/>
                      <a:pt x="109903" y="1"/>
                      <a:pt x="104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0">
                <a:extLst>
                  <a:ext uri="{FF2B5EF4-FFF2-40B4-BE49-F238E27FC236}">
                    <a16:creationId xmlns:a16="http://schemas.microsoft.com/office/drawing/2014/main" id="{4C8A4067-D530-1A60-9973-1CE3B93FAACE}"/>
                  </a:ext>
                </a:extLst>
              </p:cNvPr>
              <p:cNvSpPr/>
              <p:nvPr/>
            </p:nvSpPr>
            <p:spPr>
              <a:xfrm>
                <a:off x="1344125" y="1285100"/>
                <a:ext cx="4207425" cy="3082150"/>
              </a:xfrm>
              <a:custGeom>
                <a:avLst/>
                <a:gdLst/>
                <a:ahLst/>
                <a:cxnLst/>
                <a:rect l="l" t="t" r="r" b="b"/>
                <a:pathLst>
                  <a:path w="168297" h="123286" extrusionOk="0">
                    <a:moveTo>
                      <a:pt x="14261" y="1"/>
                    </a:moveTo>
                    <a:lnTo>
                      <a:pt x="14261" y="1"/>
                    </a:lnTo>
                    <a:cubicBezTo>
                      <a:pt x="13942" y="115"/>
                      <a:pt x="13622" y="321"/>
                      <a:pt x="13417" y="617"/>
                    </a:cubicBezTo>
                    <a:lnTo>
                      <a:pt x="9171" y="6369"/>
                    </a:lnTo>
                    <a:cubicBezTo>
                      <a:pt x="8966" y="6620"/>
                      <a:pt x="8852" y="6940"/>
                      <a:pt x="8829" y="7259"/>
                    </a:cubicBezTo>
                    <a:cubicBezTo>
                      <a:pt x="5907" y="45012"/>
                      <a:pt x="3008" y="82788"/>
                      <a:pt x="87" y="120541"/>
                    </a:cubicBezTo>
                    <a:cubicBezTo>
                      <a:pt x="1" y="121573"/>
                      <a:pt x="826" y="122423"/>
                      <a:pt x="1838" y="122423"/>
                    </a:cubicBezTo>
                    <a:cubicBezTo>
                      <a:pt x="1900" y="122423"/>
                      <a:pt x="1963" y="122420"/>
                      <a:pt x="2027" y="122413"/>
                    </a:cubicBezTo>
                    <a:cubicBezTo>
                      <a:pt x="14855" y="120906"/>
                      <a:pt x="25035" y="119286"/>
                      <a:pt x="32065" y="118030"/>
                    </a:cubicBezTo>
                    <a:cubicBezTo>
                      <a:pt x="38406" y="116907"/>
                      <a:pt x="43269" y="115895"/>
                      <a:pt x="49239" y="115895"/>
                    </a:cubicBezTo>
                    <a:cubicBezTo>
                      <a:pt x="50426" y="115895"/>
                      <a:pt x="51656" y="115935"/>
                      <a:pt x="52950" y="116022"/>
                    </a:cubicBezTo>
                    <a:cubicBezTo>
                      <a:pt x="60277" y="116501"/>
                      <a:pt x="66303" y="118259"/>
                      <a:pt x="70480" y="119811"/>
                    </a:cubicBezTo>
                    <a:cubicBezTo>
                      <a:pt x="70668" y="119876"/>
                      <a:pt x="70864" y="119907"/>
                      <a:pt x="71059" y="119907"/>
                    </a:cubicBezTo>
                    <a:cubicBezTo>
                      <a:pt x="71548" y="119907"/>
                      <a:pt x="72032" y="119707"/>
                      <a:pt x="72374" y="119331"/>
                    </a:cubicBezTo>
                    <a:cubicBezTo>
                      <a:pt x="73924" y="117650"/>
                      <a:pt x="77769" y="114208"/>
                      <a:pt x="83535" y="114208"/>
                    </a:cubicBezTo>
                    <a:cubicBezTo>
                      <a:pt x="83716" y="114208"/>
                      <a:pt x="83899" y="114212"/>
                      <a:pt x="84084" y="114219"/>
                    </a:cubicBezTo>
                    <a:cubicBezTo>
                      <a:pt x="76711" y="111320"/>
                      <a:pt x="67079" y="108398"/>
                      <a:pt x="55552" y="107029"/>
                    </a:cubicBezTo>
                    <a:cubicBezTo>
                      <a:pt x="50852" y="106468"/>
                      <a:pt x="46341" y="106227"/>
                      <a:pt x="42057" y="106227"/>
                    </a:cubicBezTo>
                    <a:cubicBezTo>
                      <a:pt x="27869" y="106227"/>
                      <a:pt x="16165" y="108867"/>
                      <a:pt x="8258" y="111251"/>
                    </a:cubicBezTo>
                    <a:cubicBezTo>
                      <a:pt x="10267" y="74160"/>
                      <a:pt x="12275" y="37069"/>
                      <a:pt x="14261" y="1"/>
                    </a:cubicBezTo>
                    <a:close/>
                    <a:moveTo>
                      <a:pt x="152080" y="1142"/>
                    </a:moveTo>
                    <a:lnTo>
                      <a:pt x="152080" y="1142"/>
                    </a:lnTo>
                    <a:cubicBezTo>
                      <a:pt x="155344" y="39740"/>
                      <a:pt x="158631" y="78360"/>
                      <a:pt x="161895" y="116980"/>
                    </a:cubicBezTo>
                    <a:cubicBezTo>
                      <a:pt x="154979" y="113397"/>
                      <a:pt x="144160" y="108900"/>
                      <a:pt x="130259" y="107325"/>
                    </a:cubicBezTo>
                    <a:cubicBezTo>
                      <a:pt x="126808" y="106939"/>
                      <a:pt x="123474" y="106769"/>
                      <a:pt x="120276" y="106769"/>
                    </a:cubicBezTo>
                    <a:cubicBezTo>
                      <a:pt x="103798" y="106769"/>
                      <a:pt x="90908" y="111294"/>
                      <a:pt x="84084" y="114219"/>
                    </a:cubicBezTo>
                    <a:cubicBezTo>
                      <a:pt x="89882" y="114401"/>
                      <a:pt x="93579" y="117962"/>
                      <a:pt x="95131" y="119788"/>
                    </a:cubicBezTo>
                    <a:cubicBezTo>
                      <a:pt x="95465" y="120197"/>
                      <a:pt x="95949" y="120405"/>
                      <a:pt x="96444" y="120405"/>
                    </a:cubicBezTo>
                    <a:cubicBezTo>
                      <a:pt x="96695" y="120405"/>
                      <a:pt x="96948" y="120352"/>
                      <a:pt x="97186" y="120244"/>
                    </a:cubicBezTo>
                    <a:cubicBezTo>
                      <a:pt x="100404" y="118784"/>
                      <a:pt x="104901" y="117140"/>
                      <a:pt x="110379" y="116227"/>
                    </a:cubicBezTo>
                    <a:cubicBezTo>
                      <a:pt x="113000" y="115788"/>
                      <a:pt x="115413" y="115591"/>
                      <a:pt x="117832" y="115591"/>
                    </a:cubicBezTo>
                    <a:cubicBezTo>
                      <a:pt x="123712" y="115591"/>
                      <a:pt x="129633" y="116753"/>
                      <a:pt x="138705" y="118418"/>
                    </a:cubicBezTo>
                    <a:cubicBezTo>
                      <a:pt x="144731" y="119537"/>
                      <a:pt x="154112" y="121226"/>
                      <a:pt x="166141" y="123257"/>
                    </a:cubicBezTo>
                    <a:cubicBezTo>
                      <a:pt x="166246" y="123276"/>
                      <a:pt x="166349" y="123285"/>
                      <a:pt x="166451" y="123285"/>
                    </a:cubicBezTo>
                    <a:cubicBezTo>
                      <a:pt x="167461" y="123285"/>
                      <a:pt x="168297" y="122399"/>
                      <a:pt x="168172" y="121363"/>
                    </a:cubicBezTo>
                    <a:cubicBezTo>
                      <a:pt x="163995" y="82423"/>
                      <a:pt x="159795" y="43460"/>
                      <a:pt x="155618" y="4520"/>
                    </a:cubicBezTo>
                    <a:cubicBezTo>
                      <a:pt x="154340" y="3311"/>
                      <a:pt x="153336" y="2352"/>
                      <a:pt x="152080" y="114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0">
                <a:extLst>
                  <a:ext uri="{FF2B5EF4-FFF2-40B4-BE49-F238E27FC236}">
                    <a16:creationId xmlns:a16="http://schemas.microsoft.com/office/drawing/2014/main" id="{15EB1487-F37F-BE5B-98CA-B927C2EFEE6F}"/>
                  </a:ext>
                </a:extLst>
              </p:cNvPr>
              <p:cNvSpPr/>
              <p:nvPr/>
            </p:nvSpPr>
            <p:spPr>
              <a:xfrm>
                <a:off x="1459825" y="2961050"/>
                <a:ext cx="82775" cy="1249725"/>
              </a:xfrm>
              <a:custGeom>
                <a:avLst/>
                <a:gdLst/>
                <a:ahLst/>
                <a:cxnLst/>
                <a:rect l="l" t="t" r="r" b="b"/>
                <a:pathLst>
                  <a:path w="3311" h="49989" extrusionOk="0">
                    <a:moveTo>
                      <a:pt x="3311" y="1"/>
                    </a:moveTo>
                    <a:lnTo>
                      <a:pt x="3311" y="1"/>
                    </a:lnTo>
                    <a:cubicBezTo>
                      <a:pt x="1987" y="16047"/>
                      <a:pt x="823" y="33896"/>
                      <a:pt x="1" y="49988"/>
                    </a:cubicBezTo>
                    <a:cubicBezTo>
                      <a:pt x="1302" y="33942"/>
                      <a:pt x="2489" y="16070"/>
                      <a:pt x="331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0">
                <a:extLst>
                  <a:ext uri="{FF2B5EF4-FFF2-40B4-BE49-F238E27FC236}">
                    <a16:creationId xmlns:a16="http://schemas.microsoft.com/office/drawing/2014/main" id="{69F79D2E-A63E-4750-C855-7A364B454B59}"/>
                  </a:ext>
                </a:extLst>
              </p:cNvPr>
              <p:cNvSpPr/>
              <p:nvPr/>
            </p:nvSpPr>
            <p:spPr>
              <a:xfrm>
                <a:off x="5317875" y="3006700"/>
                <a:ext cx="132425" cy="1245725"/>
              </a:xfrm>
              <a:custGeom>
                <a:avLst/>
                <a:gdLst/>
                <a:ahLst/>
                <a:cxnLst/>
                <a:rect l="l" t="t" r="r" b="b"/>
                <a:pathLst>
                  <a:path w="5297" h="49829" extrusionOk="0">
                    <a:moveTo>
                      <a:pt x="1" y="1"/>
                    </a:moveTo>
                    <a:lnTo>
                      <a:pt x="1" y="1"/>
                    </a:lnTo>
                    <a:cubicBezTo>
                      <a:pt x="1439" y="16047"/>
                      <a:pt x="3333" y="33828"/>
                      <a:pt x="5296" y="49828"/>
                    </a:cubicBezTo>
                    <a:cubicBezTo>
                      <a:pt x="3836" y="33782"/>
                      <a:pt x="1941" y="15978"/>
                      <a:pt x="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0">
                <a:extLst>
                  <a:ext uri="{FF2B5EF4-FFF2-40B4-BE49-F238E27FC236}">
                    <a16:creationId xmlns:a16="http://schemas.microsoft.com/office/drawing/2014/main" id="{F42EE28E-C1BE-BE48-DCA0-9D047A46AE3A}"/>
                  </a:ext>
                </a:extLst>
              </p:cNvPr>
              <p:cNvSpPr/>
              <p:nvPr/>
            </p:nvSpPr>
            <p:spPr>
              <a:xfrm>
                <a:off x="4603450" y="4103025"/>
                <a:ext cx="582650" cy="148825"/>
              </a:xfrm>
              <a:custGeom>
                <a:avLst/>
                <a:gdLst/>
                <a:ahLst/>
                <a:cxnLst/>
                <a:rect l="l" t="t" r="r" b="b"/>
                <a:pathLst>
                  <a:path w="23306" h="5953" extrusionOk="0">
                    <a:moveTo>
                      <a:pt x="5249" y="0"/>
                    </a:moveTo>
                    <a:cubicBezTo>
                      <a:pt x="3491" y="0"/>
                      <a:pt x="1733" y="156"/>
                      <a:pt x="1" y="474"/>
                    </a:cubicBezTo>
                    <a:cubicBezTo>
                      <a:pt x="1341" y="316"/>
                      <a:pt x="2688" y="238"/>
                      <a:pt x="4032" y="238"/>
                    </a:cubicBezTo>
                    <a:cubicBezTo>
                      <a:pt x="10835" y="238"/>
                      <a:pt x="17588" y="2236"/>
                      <a:pt x="23305" y="5953"/>
                    </a:cubicBezTo>
                    <a:cubicBezTo>
                      <a:pt x="22484" y="5336"/>
                      <a:pt x="21639" y="4788"/>
                      <a:pt x="20749" y="4241"/>
                    </a:cubicBezTo>
                    <a:cubicBezTo>
                      <a:pt x="16095" y="1483"/>
                      <a:pt x="10672" y="0"/>
                      <a:pt x="524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0">
                <a:extLst>
                  <a:ext uri="{FF2B5EF4-FFF2-40B4-BE49-F238E27FC236}">
                    <a16:creationId xmlns:a16="http://schemas.microsoft.com/office/drawing/2014/main" id="{8D12E5BB-CA42-30AA-7F87-C30DF133AF77}"/>
                  </a:ext>
                </a:extLst>
              </p:cNvPr>
              <p:cNvSpPr/>
              <p:nvPr/>
            </p:nvSpPr>
            <p:spPr>
              <a:xfrm>
                <a:off x="3430800" y="1319350"/>
                <a:ext cx="1960725" cy="2890275"/>
              </a:xfrm>
              <a:custGeom>
                <a:avLst/>
                <a:gdLst/>
                <a:ahLst/>
                <a:cxnLst/>
                <a:rect l="l" t="t" r="r" b="b"/>
                <a:pathLst>
                  <a:path w="78429" h="115611" extrusionOk="0">
                    <a:moveTo>
                      <a:pt x="4315" y="1"/>
                    </a:moveTo>
                    <a:lnTo>
                      <a:pt x="4315" y="1"/>
                    </a:lnTo>
                    <a:cubicBezTo>
                      <a:pt x="3082" y="868"/>
                      <a:pt x="2055" y="1735"/>
                      <a:pt x="1165" y="2557"/>
                    </a:cubicBezTo>
                    <a:cubicBezTo>
                      <a:pt x="891" y="2831"/>
                      <a:pt x="526" y="2968"/>
                      <a:pt x="138" y="3013"/>
                    </a:cubicBezTo>
                    <a:cubicBezTo>
                      <a:pt x="297" y="39625"/>
                      <a:pt x="457" y="76237"/>
                      <a:pt x="617" y="112849"/>
                    </a:cubicBezTo>
                    <a:cubicBezTo>
                      <a:pt x="7427" y="109924"/>
                      <a:pt x="20196" y="105400"/>
                      <a:pt x="36655" y="105400"/>
                    </a:cubicBezTo>
                    <a:cubicBezTo>
                      <a:pt x="38953" y="105400"/>
                      <a:pt x="41322" y="105489"/>
                      <a:pt x="43757" y="105681"/>
                    </a:cubicBezTo>
                    <a:cubicBezTo>
                      <a:pt x="59415" y="106914"/>
                      <a:pt x="71398" y="111958"/>
                      <a:pt x="78428" y="115610"/>
                    </a:cubicBezTo>
                    <a:cubicBezTo>
                      <a:pt x="78109" y="111707"/>
                      <a:pt x="77766" y="107804"/>
                      <a:pt x="77447" y="103901"/>
                    </a:cubicBezTo>
                    <a:cubicBezTo>
                      <a:pt x="68454" y="102897"/>
                      <a:pt x="46290" y="99085"/>
                      <a:pt x="27825" y="81258"/>
                    </a:cubicBezTo>
                    <a:cubicBezTo>
                      <a:pt x="1" y="54416"/>
                      <a:pt x="1895" y="16366"/>
                      <a:pt x="4315" y="1"/>
                    </a:cubicBezTo>
                    <a:close/>
                  </a:path>
                </a:pathLst>
              </a:custGeom>
              <a:solidFill>
                <a:srgbClr val="802751">
                  <a:alpha val="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0">
                <a:extLst>
                  <a:ext uri="{FF2B5EF4-FFF2-40B4-BE49-F238E27FC236}">
                    <a16:creationId xmlns:a16="http://schemas.microsoft.com/office/drawing/2014/main" id="{564AC4E2-2DF7-9E1A-04C1-27150AD26D72}"/>
                  </a:ext>
                </a:extLst>
              </p:cNvPr>
              <p:cNvSpPr/>
              <p:nvPr/>
            </p:nvSpPr>
            <p:spPr>
              <a:xfrm>
                <a:off x="1543150" y="1390675"/>
                <a:ext cx="69650" cy="1003775"/>
              </a:xfrm>
              <a:custGeom>
                <a:avLst/>
                <a:gdLst/>
                <a:ahLst/>
                <a:cxnLst/>
                <a:rect l="l" t="t" r="r" b="b"/>
                <a:pathLst>
                  <a:path w="2786" h="40151" extrusionOk="0">
                    <a:moveTo>
                      <a:pt x="2785" y="1"/>
                    </a:moveTo>
                    <a:lnTo>
                      <a:pt x="2511" y="366"/>
                    </a:lnTo>
                    <a:cubicBezTo>
                      <a:pt x="1530" y="13559"/>
                      <a:pt x="640" y="27391"/>
                      <a:pt x="0" y="40150"/>
                    </a:cubicBezTo>
                    <a:cubicBezTo>
                      <a:pt x="1050" y="27300"/>
                      <a:pt x="2009" y="13308"/>
                      <a:pt x="278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0">
                <a:extLst>
                  <a:ext uri="{FF2B5EF4-FFF2-40B4-BE49-F238E27FC236}">
                    <a16:creationId xmlns:a16="http://schemas.microsoft.com/office/drawing/2014/main" id="{183A5FF1-25F6-EFC5-1D10-9D30DE5EB75C}"/>
                  </a:ext>
                </a:extLst>
              </p:cNvPr>
              <p:cNvSpPr/>
              <p:nvPr/>
            </p:nvSpPr>
            <p:spPr>
              <a:xfrm>
                <a:off x="1613325" y="1313075"/>
                <a:ext cx="56525" cy="782350"/>
              </a:xfrm>
              <a:custGeom>
                <a:avLst/>
                <a:gdLst/>
                <a:ahLst/>
                <a:cxnLst/>
                <a:rect l="l" t="t" r="r" b="b"/>
                <a:pathLst>
                  <a:path w="2261" h="31294" extrusionOk="0">
                    <a:moveTo>
                      <a:pt x="2261" y="0"/>
                    </a:moveTo>
                    <a:lnTo>
                      <a:pt x="1873" y="548"/>
                    </a:lnTo>
                    <a:cubicBezTo>
                      <a:pt x="1142" y="10911"/>
                      <a:pt x="503" y="21433"/>
                      <a:pt x="1" y="31294"/>
                    </a:cubicBezTo>
                    <a:cubicBezTo>
                      <a:pt x="823" y="21274"/>
                      <a:pt x="1599" y="10569"/>
                      <a:pt x="226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0">
                <a:extLst>
                  <a:ext uri="{FF2B5EF4-FFF2-40B4-BE49-F238E27FC236}">
                    <a16:creationId xmlns:a16="http://schemas.microsoft.com/office/drawing/2014/main" id="{30A5F808-900A-0E55-CABE-0CE58896D492}"/>
                  </a:ext>
                </a:extLst>
              </p:cNvPr>
              <p:cNvSpPr/>
              <p:nvPr/>
            </p:nvSpPr>
            <p:spPr>
              <a:xfrm>
                <a:off x="5180350" y="1346750"/>
                <a:ext cx="100475" cy="908450"/>
              </a:xfrm>
              <a:custGeom>
                <a:avLst/>
                <a:gdLst/>
                <a:ahLst/>
                <a:cxnLst/>
                <a:rect l="l" t="t" r="r" b="b"/>
                <a:pathLst>
                  <a:path w="4019" h="36338" extrusionOk="0">
                    <a:moveTo>
                      <a:pt x="1" y="0"/>
                    </a:moveTo>
                    <a:cubicBezTo>
                      <a:pt x="1211" y="12143"/>
                      <a:pt x="2603" y="24720"/>
                      <a:pt x="4018" y="36338"/>
                    </a:cubicBezTo>
                    <a:cubicBezTo>
                      <a:pt x="2968" y="24788"/>
                      <a:pt x="1713" y="12349"/>
                      <a:pt x="343" y="320"/>
                    </a:cubicBezTo>
                    <a:cubicBezTo>
                      <a:pt x="229" y="206"/>
                      <a:pt x="115" y="91"/>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0">
                <a:extLst>
                  <a:ext uri="{FF2B5EF4-FFF2-40B4-BE49-F238E27FC236}">
                    <a16:creationId xmlns:a16="http://schemas.microsoft.com/office/drawing/2014/main" id="{8C2892EA-FC66-9919-DC54-4A219CB87461}"/>
                  </a:ext>
                </a:extLst>
              </p:cNvPr>
              <p:cNvSpPr/>
              <p:nvPr/>
            </p:nvSpPr>
            <p:spPr>
              <a:xfrm>
                <a:off x="1374250" y="4066375"/>
                <a:ext cx="176350" cy="278500"/>
              </a:xfrm>
              <a:custGeom>
                <a:avLst/>
                <a:gdLst/>
                <a:ahLst/>
                <a:cxnLst/>
                <a:rect l="l" t="t" r="r" b="b"/>
                <a:pathLst>
                  <a:path w="7054" h="11140" extrusionOk="0">
                    <a:moveTo>
                      <a:pt x="7053" y="0"/>
                    </a:moveTo>
                    <a:cubicBezTo>
                      <a:pt x="4588" y="3584"/>
                      <a:pt x="2237" y="7282"/>
                      <a:pt x="0" y="11048"/>
                    </a:cubicBezTo>
                    <a:cubicBezTo>
                      <a:pt x="91" y="11093"/>
                      <a:pt x="206" y="11116"/>
                      <a:pt x="297" y="11139"/>
                    </a:cubicBezTo>
                    <a:cubicBezTo>
                      <a:pt x="2671" y="7487"/>
                      <a:pt x="4930" y="3766"/>
                      <a:pt x="705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0">
                <a:extLst>
                  <a:ext uri="{FF2B5EF4-FFF2-40B4-BE49-F238E27FC236}">
                    <a16:creationId xmlns:a16="http://schemas.microsoft.com/office/drawing/2014/main" id="{7634B776-E63D-E27E-9784-8598985DB433}"/>
                  </a:ext>
                </a:extLst>
              </p:cNvPr>
              <p:cNvSpPr/>
              <p:nvPr/>
            </p:nvSpPr>
            <p:spPr>
              <a:xfrm>
                <a:off x="5391500" y="4209600"/>
                <a:ext cx="132975" cy="156375"/>
              </a:xfrm>
              <a:custGeom>
                <a:avLst/>
                <a:gdLst/>
                <a:ahLst/>
                <a:cxnLst/>
                <a:rect l="l" t="t" r="r" b="b"/>
                <a:pathLst>
                  <a:path w="5319" h="6255" extrusionOk="0">
                    <a:moveTo>
                      <a:pt x="0" y="0"/>
                    </a:moveTo>
                    <a:cubicBezTo>
                      <a:pt x="1575" y="2146"/>
                      <a:pt x="3242" y="4223"/>
                      <a:pt x="4999" y="6255"/>
                    </a:cubicBezTo>
                    <a:cubicBezTo>
                      <a:pt x="5113" y="6209"/>
                      <a:pt x="5227" y="6186"/>
                      <a:pt x="5319" y="6118"/>
                    </a:cubicBezTo>
                    <a:cubicBezTo>
                      <a:pt x="3630" y="3995"/>
                      <a:pt x="1872" y="1941"/>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0">
                <a:extLst>
                  <a:ext uri="{FF2B5EF4-FFF2-40B4-BE49-F238E27FC236}">
                    <a16:creationId xmlns:a16="http://schemas.microsoft.com/office/drawing/2014/main" id="{AF238A2A-70D2-B267-13A4-CA158E575AC6}"/>
                  </a:ext>
                </a:extLst>
              </p:cNvPr>
              <p:cNvSpPr/>
              <p:nvPr/>
            </p:nvSpPr>
            <p:spPr>
              <a:xfrm>
                <a:off x="2492100" y="4013300"/>
                <a:ext cx="761825" cy="176925"/>
              </a:xfrm>
              <a:custGeom>
                <a:avLst/>
                <a:gdLst/>
                <a:ahLst/>
                <a:cxnLst/>
                <a:rect l="l" t="t" r="r" b="b"/>
                <a:pathLst>
                  <a:path w="30473" h="7077" extrusionOk="0">
                    <a:moveTo>
                      <a:pt x="1" y="1"/>
                    </a:moveTo>
                    <a:lnTo>
                      <a:pt x="1" y="1"/>
                    </a:lnTo>
                    <a:cubicBezTo>
                      <a:pt x="10409" y="731"/>
                      <a:pt x="20681" y="3128"/>
                      <a:pt x="30336" y="7076"/>
                    </a:cubicBezTo>
                    <a:cubicBezTo>
                      <a:pt x="30381" y="7054"/>
                      <a:pt x="30427" y="7031"/>
                      <a:pt x="30473" y="7008"/>
                    </a:cubicBezTo>
                    <a:cubicBezTo>
                      <a:pt x="29971" y="6780"/>
                      <a:pt x="29468" y="6551"/>
                      <a:pt x="28966" y="6346"/>
                    </a:cubicBezTo>
                    <a:cubicBezTo>
                      <a:pt x="19836" y="2443"/>
                      <a:pt x="9930" y="229"/>
                      <a:pt x="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0">
                <a:extLst>
                  <a:ext uri="{FF2B5EF4-FFF2-40B4-BE49-F238E27FC236}">
                    <a16:creationId xmlns:a16="http://schemas.microsoft.com/office/drawing/2014/main" id="{5C951202-2877-14D6-2C01-07C34EC0F173}"/>
                  </a:ext>
                </a:extLst>
              </p:cNvPr>
              <p:cNvSpPr/>
              <p:nvPr/>
            </p:nvSpPr>
            <p:spPr>
              <a:xfrm>
                <a:off x="2533775" y="4111450"/>
                <a:ext cx="649400" cy="132975"/>
              </a:xfrm>
              <a:custGeom>
                <a:avLst/>
                <a:gdLst/>
                <a:ahLst/>
                <a:cxnLst/>
                <a:rect l="l" t="t" r="r" b="b"/>
                <a:pathLst>
                  <a:path w="25976" h="5319" extrusionOk="0">
                    <a:moveTo>
                      <a:pt x="0" y="1"/>
                    </a:moveTo>
                    <a:cubicBezTo>
                      <a:pt x="8788" y="594"/>
                      <a:pt x="17462" y="2397"/>
                      <a:pt x="25747" y="5319"/>
                    </a:cubicBezTo>
                    <a:cubicBezTo>
                      <a:pt x="25816" y="5250"/>
                      <a:pt x="25884" y="5182"/>
                      <a:pt x="25975" y="5113"/>
                    </a:cubicBezTo>
                    <a:cubicBezTo>
                      <a:pt x="17690" y="1963"/>
                      <a:pt x="8856" y="206"/>
                      <a:pt x="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0">
                <a:extLst>
                  <a:ext uri="{FF2B5EF4-FFF2-40B4-BE49-F238E27FC236}">
                    <a16:creationId xmlns:a16="http://schemas.microsoft.com/office/drawing/2014/main" id="{4A98B631-B800-E338-0982-F3AB23B7A6DE}"/>
                  </a:ext>
                </a:extLst>
              </p:cNvPr>
              <p:cNvSpPr/>
              <p:nvPr/>
            </p:nvSpPr>
            <p:spPr>
              <a:xfrm>
                <a:off x="3708700" y="4121150"/>
                <a:ext cx="599200" cy="149525"/>
              </a:xfrm>
              <a:custGeom>
                <a:avLst/>
                <a:gdLst/>
                <a:ahLst/>
                <a:cxnLst/>
                <a:rect l="l" t="t" r="r" b="b"/>
                <a:pathLst>
                  <a:path w="23968" h="5981" extrusionOk="0">
                    <a:moveTo>
                      <a:pt x="23967" y="1"/>
                    </a:moveTo>
                    <a:lnTo>
                      <a:pt x="23967" y="1"/>
                    </a:lnTo>
                    <a:cubicBezTo>
                      <a:pt x="22552" y="92"/>
                      <a:pt x="21137" y="252"/>
                      <a:pt x="19744" y="434"/>
                    </a:cubicBezTo>
                    <a:cubicBezTo>
                      <a:pt x="12965" y="1347"/>
                      <a:pt x="6323" y="3128"/>
                      <a:pt x="1" y="5753"/>
                    </a:cubicBezTo>
                    <a:cubicBezTo>
                      <a:pt x="92" y="5821"/>
                      <a:pt x="160" y="5912"/>
                      <a:pt x="229" y="5981"/>
                    </a:cubicBezTo>
                    <a:cubicBezTo>
                      <a:pt x="7852" y="3013"/>
                      <a:pt x="15841" y="982"/>
                      <a:pt x="2396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0">
                <a:extLst>
                  <a:ext uri="{FF2B5EF4-FFF2-40B4-BE49-F238E27FC236}">
                    <a16:creationId xmlns:a16="http://schemas.microsoft.com/office/drawing/2014/main" id="{995A84E3-1ADE-3CD9-17AA-10657DAB9466}"/>
                  </a:ext>
                </a:extLst>
              </p:cNvPr>
              <p:cNvSpPr/>
              <p:nvPr/>
            </p:nvSpPr>
            <p:spPr>
              <a:xfrm>
                <a:off x="3639075" y="4091475"/>
                <a:ext cx="352675" cy="119850"/>
              </a:xfrm>
              <a:custGeom>
                <a:avLst/>
                <a:gdLst/>
                <a:ahLst/>
                <a:cxnLst/>
                <a:rect l="l" t="t" r="r" b="b"/>
                <a:pathLst>
                  <a:path w="14107" h="4794" extrusionOk="0">
                    <a:moveTo>
                      <a:pt x="14107" y="1"/>
                    </a:moveTo>
                    <a:lnTo>
                      <a:pt x="14107" y="1"/>
                    </a:lnTo>
                    <a:cubicBezTo>
                      <a:pt x="12715" y="297"/>
                      <a:pt x="11345" y="640"/>
                      <a:pt x="9975" y="1028"/>
                    </a:cubicBezTo>
                    <a:cubicBezTo>
                      <a:pt x="6575" y="1964"/>
                      <a:pt x="3242" y="3151"/>
                      <a:pt x="1" y="4543"/>
                    </a:cubicBezTo>
                    <a:cubicBezTo>
                      <a:pt x="138" y="4611"/>
                      <a:pt x="252" y="4703"/>
                      <a:pt x="366" y="4794"/>
                    </a:cubicBezTo>
                    <a:cubicBezTo>
                      <a:pt x="4817" y="2854"/>
                      <a:pt x="9405" y="1256"/>
                      <a:pt x="1410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40">
              <a:extLst>
                <a:ext uri="{FF2B5EF4-FFF2-40B4-BE49-F238E27FC236}">
                  <a16:creationId xmlns:a16="http://schemas.microsoft.com/office/drawing/2014/main" id="{8F88B85C-3D46-8B7D-53B4-A83C93AF9AD5}"/>
                </a:ext>
              </a:extLst>
            </p:cNvPr>
            <p:cNvGrpSpPr/>
            <p:nvPr/>
          </p:nvGrpSpPr>
          <p:grpSpPr>
            <a:xfrm>
              <a:off x="7220544" y="1708928"/>
              <a:ext cx="1427232" cy="1995478"/>
              <a:chOff x="7155675" y="1787550"/>
              <a:chExt cx="1275225" cy="1782950"/>
            </a:xfrm>
          </p:grpSpPr>
          <p:sp>
            <p:nvSpPr>
              <p:cNvPr id="2612" name="Google Shape;2612;p40">
                <a:extLst>
                  <a:ext uri="{FF2B5EF4-FFF2-40B4-BE49-F238E27FC236}">
                    <a16:creationId xmlns:a16="http://schemas.microsoft.com/office/drawing/2014/main" id="{21BF85E6-6A0E-73C0-0894-0735D75567F3}"/>
                  </a:ext>
                </a:extLst>
              </p:cNvPr>
              <p:cNvSpPr/>
              <p:nvPr/>
            </p:nvSpPr>
            <p:spPr>
              <a:xfrm>
                <a:off x="7403325" y="2894575"/>
                <a:ext cx="182650" cy="116775"/>
              </a:xfrm>
              <a:custGeom>
                <a:avLst/>
                <a:gdLst/>
                <a:ahLst/>
                <a:cxnLst/>
                <a:rect l="l" t="t" r="r" b="b"/>
                <a:pathLst>
                  <a:path w="7306" h="4671" extrusionOk="0">
                    <a:moveTo>
                      <a:pt x="1" y="0"/>
                    </a:moveTo>
                    <a:lnTo>
                      <a:pt x="663" y="4519"/>
                    </a:lnTo>
                    <a:cubicBezTo>
                      <a:pt x="1130" y="4609"/>
                      <a:pt x="1681" y="4671"/>
                      <a:pt x="2284" y="4671"/>
                    </a:cubicBezTo>
                    <a:cubicBezTo>
                      <a:pt x="2447" y="4671"/>
                      <a:pt x="2615" y="4666"/>
                      <a:pt x="2786" y="4656"/>
                    </a:cubicBezTo>
                    <a:cubicBezTo>
                      <a:pt x="4726" y="4565"/>
                      <a:pt x="6255" y="3903"/>
                      <a:pt x="7145" y="3401"/>
                    </a:cubicBezTo>
                    <a:cubicBezTo>
                      <a:pt x="7191" y="2557"/>
                      <a:pt x="7237" y="1712"/>
                      <a:pt x="7305" y="867"/>
                    </a:cubicBezTo>
                    <a:lnTo>
                      <a:pt x="1" y="0"/>
                    </a:ln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0">
                <a:extLst>
                  <a:ext uri="{FF2B5EF4-FFF2-40B4-BE49-F238E27FC236}">
                    <a16:creationId xmlns:a16="http://schemas.microsoft.com/office/drawing/2014/main" id="{FD1B16CF-7F6D-3C8D-96EE-B0757C0EC357}"/>
                  </a:ext>
                </a:extLst>
              </p:cNvPr>
              <p:cNvSpPr/>
              <p:nvPr/>
            </p:nvSpPr>
            <p:spPr>
              <a:xfrm>
                <a:off x="7403325" y="2894575"/>
                <a:ext cx="182650" cy="95300"/>
              </a:xfrm>
              <a:custGeom>
                <a:avLst/>
                <a:gdLst/>
                <a:ahLst/>
                <a:cxnLst/>
                <a:rect l="l" t="t" r="r" b="b"/>
                <a:pathLst>
                  <a:path w="7306" h="3812" extrusionOk="0">
                    <a:moveTo>
                      <a:pt x="1" y="0"/>
                    </a:moveTo>
                    <a:lnTo>
                      <a:pt x="366" y="2511"/>
                    </a:lnTo>
                    <a:cubicBezTo>
                      <a:pt x="1462" y="2922"/>
                      <a:pt x="2717" y="3287"/>
                      <a:pt x="4155" y="3538"/>
                    </a:cubicBezTo>
                    <a:cubicBezTo>
                      <a:pt x="4908" y="3675"/>
                      <a:pt x="5616" y="3766"/>
                      <a:pt x="6301" y="3812"/>
                    </a:cubicBezTo>
                    <a:cubicBezTo>
                      <a:pt x="6620" y="3675"/>
                      <a:pt x="6894" y="3538"/>
                      <a:pt x="7145" y="3401"/>
                    </a:cubicBezTo>
                    <a:cubicBezTo>
                      <a:pt x="7191" y="2557"/>
                      <a:pt x="7237" y="1712"/>
                      <a:pt x="7305" y="867"/>
                    </a:cubicBezTo>
                    <a:cubicBezTo>
                      <a:pt x="4863" y="571"/>
                      <a:pt x="2443" y="297"/>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0">
                <a:extLst>
                  <a:ext uri="{FF2B5EF4-FFF2-40B4-BE49-F238E27FC236}">
                    <a16:creationId xmlns:a16="http://schemas.microsoft.com/office/drawing/2014/main" id="{D3482C52-98CC-8363-D907-9E4D44268B56}"/>
                  </a:ext>
                </a:extLst>
              </p:cNvPr>
              <p:cNvSpPr/>
              <p:nvPr/>
            </p:nvSpPr>
            <p:spPr>
              <a:xfrm>
                <a:off x="7431875" y="2933375"/>
                <a:ext cx="413725" cy="637125"/>
              </a:xfrm>
              <a:custGeom>
                <a:avLst/>
                <a:gdLst/>
                <a:ahLst/>
                <a:cxnLst/>
                <a:rect l="l" t="t" r="r" b="b"/>
                <a:pathLst>
                  <a:path w="16549" h="25485" extrusionOk="0">
                    <a:moveTo>
                      <a:pt x="12052" y="0"/>
                    </a:moveTo>
                    <a:cubicBezTo>
                      <a:pt x="10249" y="114"/>
                      <a:pt x="8012" y="571"/>
                      <a:pt x="7259" y="2077"/>
                    </a:cubicBezTo>
                    <a:cubicBezTo>
                      <a:pt x="6505" y="3561"/>
                      <a:pt x="7852" y="4634"/>
                      <a:pt x="7943" y="7487"/>
                    </a:cubicBezTo>
                    <a:cubicBezTo>
                      <a:pt x="8035" y="10409"/>
                      <a:pt x="6779" y="13809"/>
                      <a:pt x="4360" y="15681"/>
                    </a:cubicBezTo>
                    <a:cubicBezTo>
                      <a:pt x="2899" y="16822"/>
                      <a:pt x="2146" y="16480"/>
                      <a:pt x="1438" y="17530"/>
                    </a:cubicBezTo>
                    <a:cubicBezTo>
                      <a:pt x="0" y="19653"/>
                      <a:pt x="936" y="24035"/>
                      <a:pt x="3470" y="25199"/>
                    </a:cubicBezTo>
                    <a:cubicBezTo>
                      <a:pt x="3909" y="25398"/>
                      <a:pt x="4362" y="25485"/>
                      <a:pt x="4819" y="25485"/>
                    </a:cubicBezTo>
                    <a:cubicBezTo>
                      <a:pt x="7048" y="25485"/>
                      <a:pt x="9396" y="23421"/>
                      <a:pt x="10911" y="22095"/>
                    </a:cubicBezTo>
                    <a:cubicBezTo>
                      <a:pt x="12120" y="21022"/>
                      <a:pt x="15773" y="17484"/>
                      <a:pt x="16252" y="11755"/>
                    </a:cubicBezTo>
                    <a:cubicBezTo>
                      <a:pt x="16549" y="7989"/>
                      <a:pt x="15339" y="5067"/>
                      <a:pt x="14700" y="3789"/>
                    </a:cubicBezTo>
                    <a:cubicBezTo>
                      <a:pt x="13855" y="2054"/>
                      <a:pt x="12805" y="799"/>
                      <a:pt x="120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0">
                <a:extLst>
                  <a:ext uri="{FF2B5EF4-FFF2-40B4-BE49-F238E27FC236}">
                    <a16:creationId xmlns:a16="http://schemas.microsoft.com/office/drawing/2014/main" id="{1D4F138B-22DF-1E02-30D0-EF256D08DA65}"/>
                  </a:ext>
                </a:extLst>
              </p:cNvPr>
              <p:cNvSpPr/>
              <p:nvPr/>
            </p:nvSpPr>
            <p:spPr>
              <a:xfrm>
                <a:off x="7460400" y="3379925"/>
                <a:ext cx="59375" cy="169250"/>
              </a:xfrm>
              <a:custGeom>
                <a:avLst/>
                <a:gdLst/>
                <a:ahLst/>
                <a:cxnLst/>
                <a:rect l="l" t="t" r="r" b="b"/>
                <a:pathLst>
                  <a:path w="2375" h="6770" extrusionOk="0">
                    <a:moveTo>
                      <a:pt x="469" y="0"/>
                    </a:moveTo>
                    <a:cubicBezTo>
                      <a:pt x="449" y="0"/>
                      <a:pt x="429" y="4"/>
                      <a:pt x="411" y="10"/>
                    </a:cubicBezTo>
                    <a:cubicBezTo>
                      <a:pt x="1" y="170"/>
                      <a:pt x="297" y="1836"/>
                      <a:pt x="503" y="2978"/>
                    </a:cubicBezTo>
                    <a:cubicBezTo>
                      <a:pt x="731" y="4347"/>
                      <a:pt x="1165" y="6767"/>
                      <a:pt x="1849" y="6767"/>
                    </a:cubicBezTo>
                    <a:cubicBezTo>
                      <a:pt x="1862" y="6769"/>
                      <a:pt x="1876" y="6770"/>
                      <a:pt x="1889" y="6770"/>
                    </a:cubicBezTo>
                    <a:cubicBezTo>
                      <a:pt x="2017" y="6770"/>
                      <a:pt x="2168" y="6668"/>
                      <a:pt x="2374" y="6379"/>
                    </a:cubicBezTo>
                    <a:cubicBezTo>
                      <a:pt x="2306" y="5443"/>
                      <a:pt x="2169" y="4370"/>
                      <a:pt x="1918" y="3183"/>
                    </a:cubicBezTo>
                    <a:cubicBezTo>
                      <a:pt x="1690" y="2179"/>
                      <a:pt x="1416" y="1289"/>
                      <a:pt x="1142" y="535"/>
                    </a:cubicBezTo>
                    <a:cubicBezTo>
                      <a:pt x="915" y="268"/>
                      <a:pt x="652" y="0"/>
                      <a:pt x="469" y="0"/>
                    </a:cubicBezTo>
                    <a:close/>
                  </a:path>
                </a:pathLst>
              </a:custGeom>
              <a:solidFill>
                <a:srgbClr val="4C4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0">
                <a:extLst>
                  <a:ext uri="{FF2B5EF4-FFF2-40B4-BE49-F238E27FC236}">
                    <a16:creationId xmlns:a16="http://schemas.microsoft.com/office/drawing/2014/main" id="{B55D25B9-181E-6E82-0425-81D239FB5303}"/>
                  </a:ext>
                </a:extLst>
              </p:cNvPr>
              <p:cNvSpPr/>
              <p:nvPr/>
            </p:nvSpPr>
            <p:spPr>
              <a:xfrm>
                <a:off x="7234425" y="3328825"/>
                <a:ext cx="297325" cy="212975"/>
              </a:xfrm>
              <a:custGeom>
                <a:avLst/>
                <a:gdLst/>
                <a:ahLst/>
                <a:cxnLst/>
                <a:rect l="l" t="t" r="r" b="b"/>
                <a:pathLst>
                  <a:path w="11893" h="8519" extrusionOk="0">
                    <a:moveTo>
                      <a:pt x="5182" y="0"/>
                    </a:moveTo>
                    <a:cubicBezTo>
                      <a:pt x="5114" y="0"/>
                      <a:pt x="5068" y="0"/>
                      <a:pt x="5022" y="23"/>
                    </a:cubicBezTo>
                    <a:cubicBezTo>
                      <a:pt x="4589" y="320"/>
                      <a:pt x="5205" y="2009"/>
                      <a:pt x="5365" y="2465"/>
                    </a:cubicBezTo>
                    <a:cubicBezTo>
                      <a:pt x="4292" y="1780"/>
                      <a:pt x="3356" y="1438"/>
                      <a:pt x="2694" y="1255"/>
                    </a:cubicBezTo>
                    <a:cubicBezTo>
                      <a:pt x="2181" y="1099"/>
                      <a:pt x="1677" y="951"/>
                      <a:pt x="1298" y="951"/>
                    </a:cubicBezTo>
                    <a:cubicBezTo>
                      <a:pt x="1070" y="951"/>
                      <a:pt x="888" y="1004"/>
                      <a:pt x="777" y="1141"/>
                    </a:cubicBezTo>
                    <a:cubicBezTo>
                      <a:pt x="434" y="1552"/>
                      <a:pt x="982" y="2511"/>
                      <a:pt x="1051" y="2648"/>
                    </a:cubicBezTo>
                    <a:cubicBezTo>
                      <a:pt x="908" y="2600"/>
                      <a:pt x="765" y="2577"/>
                      <a:pt x="636" y="2577"/>
                    </a:cubicBezTo>
                    <a:cubicBezTo>
                      <a:pt x="455" y="2577"/>
                      <a:pt x="299" y="2623"/>
                      <a:pt x="206" y="2716"/>
                    </a:cubicBezTo>
                    <a:cubicBezTo>
                      <a:pt x="1" y="2967"/>
                      <a:pt x="115" y="3606"/>
                      <a:pt x="708" y="4063"/>
                    </a:cubicBezTo>
                    <a:cubicBezTo>
                      <a:pt x="343" y="4086"/>
                      <a:pt x="229" y="4246"/>
                      <a:pt x="206" y="4268"/>
                    </a:cubicBezTo>
                    <a:cubicBezTo>
                      <a:pt x="24" y="4520"/>
                      <a:pt x="229" y="5067"/>
                      <a:pt x="800" y="5524"/>
                    </a:cubicBezTo>
                    <a:cubicBezTo>
                      <a:pt x="737" y="5518"/>
                      <a:pt x="668" y="5513"/>
                      <a:pt x="598" y="5513"/>
                    </a:cubicBezTo>
                    <a:cubicBezTo>
                      <a:pt x="415" y="5513"/>
                      <a:pt x="233" y="5545"/>
                      <a:pt x="183" y="5661"/>
                    </a:cubicBezTo>
                    <a:cubicBezTo>
                      <a:pt x="24" y="5957"/>
                      <a:pt x="868" y="6665"/>
                      <a:pt x="1051" y="6825"/>
                    </a:cubicBezTo>
                    <a:cubicBezTo>
                      <a:pt x="1165" y="6916"/>
                      <a:pt x="1987" y="7601"/>
                      <a:pt x="3014" y="7943"/>
                    </a:cubicBezTo>
                    <a:cubicBezTo>
                      <a:pt x="4025" y="8280"/>
                      <a:pt x="5958" y="8518"/>
                      <a:pt x="8500" y="8518"/>
                    </a:cubicBezTo>
                    <a:cubicBezTo>
                      <a:pt x="9399" y="8518"/>
                      <a:pt x="10375" y="8488"/>
                      <a:pt x="11413" y="8423"/>
                    </a:cubicBezTo>
                    <a:cubicBezTo>
                      <a:pt x="11596" y="7920"/>
                      <a:pt x="11893" y="6916"/>
                      <a:pt x="11710" y="5661"/>
                    </a:cubicBezTo>
                    <a:cubicBezTo>
                      <a:pt x="11459" y="3995"/>
                      <a:pt x="10523" y="2945"/>
                      <a:pt x="10181" y="2579"/>
                    </a:cubicBezTo>
                    <a:cubicBezTo>
                      <a:pt x="9496" y="2693"/>
                      <a:pt x="8834" y="2808"/>
                      <a:pt x="8149" y="2922"/>
                    </a:cubicBezTo>
                    <a:cubicBezTo>
                      <a:pt x="7875" y="2351"/>
                      <a:pt x="7396" y="1552"/>
                      <a:pt x="6574" y="845"/>
                    </a:cubicBezTo>
                    <a:cubicBezTo>
                      <a:pt x="6278" y="594"/>
                      <a:pt x="5593" y="0"/>
                      <a:pt x="5182" y="0"/>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0">
                <a:extLst>
                  <a:ext uri="{FF2B5EF4-FFF2-40B4-BE49-F238E27FC236}">
                    <a16:creationId xmlns:a16="http://schemas.microsoft.com/office/drawing/2014/main" id="{09FE7E93-7419-A122-2938-BD2744830395}"/>
                  </a:ext>
                </a:extLst>
              </p:cNvPr>
              <p:cNvSpPr/>
              <p:nvPr/>
            </p:nvSpPr>
            <p:spPr>
              <a:xfrm>
                <a:off x="7258400" y="3392150"/>
                <a:ext cx="69075" cy="25900"/>
              </a:xfrm>
              <a:custGeom>
                <a:avLst/>
                <a:gdLst/>
                <a:ahLst/>
                <a:cxnLst/>
                <a:rect l="l" t="t" r="r" b="b"/>
                <a:pathLst>
                  <a:path w="2763" h="1036" extrusionOk="0">
                    <a:moveTo>
                      <a:pt x="0" y="1"/>
                    </a:moveTo>
                    <a:lnTo>
                      <a:pt x="0" y="1"/>
                    </a:lnTo>
                    <a:cubicBezTo>
                      <a:pt x="654" y="655"/>
                      <a:pt x="1601" y="1036"/>
                      <a:pt x="2533" y="1036"/>
                    </a:cubicBezTo>
                    <a:cubicBezTo>
                      <a:pt x="2610" y="1036"/>
                      <a:pt x="2686" y="1033"/>
                      <a:pt x="2762" y="1028"/>
                    </a:cubicBezTo>
                    <a:cubicBezTo>
                      <a:pt x="1781" y="822"/>
                      <a:pt x="868" y="480"/>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0">
                <a:extLst>
                  <a:ext uri="{FF2B5EF4-FFF2-40B4-BE49-F238E27FC236}">
                    <a16:creationId xmlns:a16="http://schemas.microsoft.com/office/drawing/2014/main" id="{0DBF511E-A268-9F09-349B-1C9BACE4A9C3}"/>
                  </a:ext>
                </a:extLst>
              </p:cNvPr>
              <p:cNvSpPr/>
              <p:nvPr/>
            </p:nvSpPr>
            <p:spPr>
              <a:xfrm>
                <a:off x="7875250" y="1787550"/>
                <a:ext cx="555650" cy="494050"/>
              </a:xfrm>
              <a:custGeom>
                <a:avLst/>
                <a:gdLst/>
                <a:ahLst/>
                <a:cxnLst/>
                <a:rect l="l" t="t" r="r" b="b"/>
                <a:pathLst>
                  <a:path w="22226" h="19762" extrusionOk="0">
                    <a:moveTo>
                      <a:pt x="12029" y="0"/>
                    </a:moveTo>
                    <a:cubicBezTo>
                      <a:pt x="11002" y="0"/>
                      <a:pt x="9838" y="936"/>
                      <a:pt x="9770" y="2397"/>
                    </a:cubicBezTo>
                    <a:cubicBezTo>
                      <a:pt x="9633" y="1255"/>
                      <a:pt x="8765" y="342"/>
                      <a:pt x="7715" y="183"/>
                    </a:cubicBezTo>
                    <a:cubicBezTo>
                      <a:pt x="7589" y="162"/>
                      <a:pt x="7462" y="151"/>
                      <a:pt x="7336" y="151"/>
                    </a:cubicBezTo>
                    <a:cubicBezTo>
                      <a:pt x="6238" y="151"/>
                      <a:pt x="5213" y="931"/>
                      <a:pt x="4885" y="2077"/>
                    </a:cubicBezTo>
                    <a:cubicBezTo>
                      <a:pt x="4799" y="1969"/>
                      <a:pt x="3939" y="925"/>
                      <a:pt x="2766" y="925"/>
                    </a:cubicBezTo>
                    <a:cubicBezTo>
                      <a:pt x="2698" y="925"/>
                      <a:pt x="2628" y="928"/>
                      <a:pt x="2557" y="936"/>
                    </a:cubicBezTo>
                    <a:cubicBezTo>
                      <a:pt x="1210" y="1073"/>
                      <a:pt x="1" y="2579"/>
                      <a:pt x="160" y="4519"/>
                    </a:cubicBezTo>
                    <a:cubicBezTo>
                      <a:pt x="4337" y="9313"/>
                      <a:pt x="8514" y="14106"/>
                      <a:pt x="12669" y="18899"/>
                    </a:cubicBezTo>
                    <a:cubicBezTo>
                      <a:pt x="13229" y="19494"/>
                      <a:pt x="13944" y="19761"/>
                      <a:pt x="14606" y="19761"/>
                    </a:cubicBezTo>
                    <a:cubicBezTo>
                      <a:pt x="15240" y="19761"/>
                      <a:pt x="15827" y="19517"/>
                      <a:pt x="16184" y="19082"/>
                    </a:cubicBezTo>
                    <a:cubicBezTo>
                      <a:pt x="16709" y="18443"/>
                      <a:pt x="16731" y="17370"/>
                      <a:pt x="16184" y="16503"/>
                    </a:cubicBezTo>
                    <a:lnTo>
                      <a:pt x="16184" y="16503"/>
                    </a:lnTo>
                    <a:cubicBezTo>
                      <a:pt x="16459" y="16561"/>
                      <a:pt x="16731" y="16588"/>
                      <a:pt x="16995" y="16588"/>
                    </a:cubicBezTo>
                    <a:cubicBezTo>
                      <a:pt x="18700" y="16588"/>
                      <a:pt x="20098" y="15450"/>
                      <a:pt x="20315" y="14106"/>
                    </a:cubicBezTo>
                    <a:cubicBezTo>
                      <a:pt x="20498" y="12988"/>
                      <a:pt x="19859" y="11778"/>
                      <a:pt x="18740" y="11070"/>
                    </a:cubicBezTo>
                    <a:lnTo>
                      <a:pt x="18740" y="11070"/>
                    </a:lnTo>
                    <a:cubicBezTo>
                      <a:pt x="18839" y="11078"/>
                      <a:pt x="18936" y="11082"/>
                      <a:pt x="19031" y="11082"/>
                    </a:cubicBezTo>
                    <a:cubicBezTo>
                      <a:pt x="20948" y="11082"/>
                      <a:pt x="22226" y="9598"/>
                      <a:pt x="22095" y="8445"/>
                    </a:cubicBezTo>
                    <a:cubicBezTo>
                      <a:pt x="22004" y="7464"/>
                      <a:pt x="20909" y="6505"/>
                      <a:pt x="19425" y="6368"/>
                    </a:cubicBezTo>
                    <a:cubicBezTo>
                      <a:pt x="21068" y="4497"/>
                      <a:pt x="20589" y="1849"/>
                      <a:pt x="19128" y="845"/>
                    </a:cubicBezTo>
                    <a:cubicBezTo>
                      <a:pt x="18678" y="542"/>
                      <a:pt x="18111" y="389"/>
                      <a:pt x="17509" y="389"/>
                    </a:cubicBezTo>
                    <a:cubicBezTo>
                      <a:pt x="16159" y="389"/>
                      <a:pt x="14636" y="1160"/>
                      <a:pt x="13878" y="2739"/>
                    </a:cubicBezTo>
                    <a:cubicBezTo>
                      <a:pt x="14129" y="1415"/>
                      <a:pt x="13308" y="251"/>
                      <a:pt x="12372" y="23"/>
                    </a:cubicBezTo>
                    <a:cubicBezTo>
                      <a:pt x="12258" y="0"/>
                      <a:pt x="12144" y="0"/>
                      <a:pt x="120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0">
                <a:extLst>
                  <a:ext uri="{FF2B5EF4-FFF2-40B4-BE49-F238E27FC236}">
                    <a16:creationId xmlns:a16="http://schemas.microsoft.com/office/drawing/2014/main" id="{30A23BC1-B38B-F1CF-75A6-7DB5B0E9690B}"/>
                  </a:ext>
                </a:extLst>
              </p:cNvPr>
              <p:cNvSpPr/>
              <p:nvPr/>
            </p:nvSpPr>
            <p:spPr>
              <a:xfrm>
                <a:off x="7155675" y="2072275"/>
                <a:ext cx="978100" cy="911375"/>
              </a:xfrm>
              <a:custGeom>
                <a:avLst/>
                <a:gdLst/>
                <a:ahLst/>
                <a:cxnLst/>
                <a:rect l="l" t="t" r="r" b="b"/>
                <a:pathLst>
                  <a:path w="39124" h="36455" extrusionOk="0">
                    <a:moveTo>
                      <a:pt x="19836" y="1"/>
                    </a:moveTo>
                    <a:cubicBezTo>
                      <a:pt x="17736" y="1"/>
                      <a:pt x="16070" y="366"/>
                      <a:pt x="15248" y="572"/>
                    </a:cubicBezTo>
                    <a:cubicBezTo>
                      <a:pt x="13719" y="914"/>
                      <a:pt x="11710" y="1416"/>
                      <a:pt x="9747" y="3059"/>
                    </a:cubicBezTo>
                    <a:cubicBezTo>
                      <a:pt x="7442" y="5000"/>
                      <a:pt x="6460" y="7488"/>
                      <a:pt x="6278" y="7990"/>
                    </a:cubicBezTo>
                    <a:cubicBezTo>
                      <a:pt x="5296" y="10592"/>
                      <a:pt x="5890" y="11870"/>
                      <a:pt x="4452" y="14198"/>
                    </a:cubicBezTo>
                    <a:cubicBezTo>
                      <a:pt x="3790" y="15248"/>
                      <a:pt x="3607" y="15088"/>
                      <a:pt x="2740" y="16412"/>
                    </a:cubicBezTo>
                    <a:cubicBezTo>
                      <a:pt x="2512" y="16755"/>
                      <a:pt x="2078" y="17417"/>
                      <a:pt x="1644" y="18261"/>
                    </a:cubicBezTo>
                    <a:cubicBezTo>
                      <a:pt x="1211" y="19128"/>
                      <a:pt x="777" y="20156"/>
                      <a:pt x="594" y="21251"/>
                    </a:cubicBezTo>
                    <a:cubicBezTo>
                      <a:pt x="1" y="24607"/>
                      <a:pt x="1781" y="27482"/>
                      <a:pt x="2397" y="28487"/>
                    </a:cubicBezTo>
                    <a:cubicBezTo>
                      <a:pt x="4794" y="32344"/>
                      <a:pt x="8583" y="33805"/>
                      <a:pt x="11345" y="34878"/>
                    </a:cubicBezTo>
                    <a:cubicBezTo>
                      <a:pt x="14495" y="36088"/>
                      <a:pt x="17371" y="36339"/>
                      <a:pt x="18078" y="36384"/>
                    </a:cubicBezTo>
                    <a:cubicBezTo>
                      <a:pt x="18261" y="36407"/>
                      <a:pt x="18900" y="36453"/>
                      <a:pt x="19653" y="36453"/>
                    </a:cubicBezTo>
                    <a:cubicBezTo>
                      <a:pt x="19695" y="36453"/>
                      <a:pt x="19796" y="36454"/>
                      <a:pt x="19945" y="36454"/>
                    </a:cubicBezTo>
                    <a:cubicBezTo>
                      <a:pt x="21099" y="36454"/>
                      <a:pt x="25196" y="36365"/>
                      <a:pt x="28327" y="34809"/>
                    </a:cubicBezTo>
                    <a:cubicBezTo>
                      <a:pt x="33919" y="32002"/>
                      <a:pt x="36065" y="26387"/>
                      <a:pt x="36681" y="24401"/>
                    </a:cubicBezTo>
                    <a:cubicBezTo>
                      <a:pt x="39123" y="16663"/>
                      <a:pt x="35471" y="10135"/>
                      <a:pt x="34650" y="8766"/>
                    </a:cubicBezTo>
                    <a:cubicBezTo>
                      <a:pt x="33965" y="7625"/>
                      <a:pt x="31751" y="3950"/>
                      <a:pt x="27368" y="1758"/>
                    </a:cubicBezTo>
                    <a:cubicBezTo>
                      <a:pt x="27231" y="1690"/>
                      <a:pt x="27094" y="1621"/>
                      <a:pt x="27003" y="1576"/>
                    </a:cubicBezTo>
                    <a:cubicBezTo>
                      <a:pt x="24424" y="343"/>
                      <a:pt x="21913" y="1"/>
                      <a:pt x="19836" y="1"/>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0">
                <a:extLst>
                  <a:ext uri="{FF2B5EF4-FFF2-40B4-BE49-F238E27FC236}">
                    <a16:creationId xmlns:a16="http://schemas.microsoft.com/office/drawing/2014/main" id="{C5FE6745-DCA5-A55A-0E31-F35BF2C4A53F}"/>
                  </a:ext>
                </a:extLst>
              </p:cNvPr>
              <p:cNvSpPr/>
              <p:nvPr/>
            </p:nvSpPr>
            <p:spPr>
              <a:xfrm>
                <a:off x="7358825" y="2077425"/>
                <a:ext cx="744125" cy="514000"/>
              </a:xfrm>
              <a:custGeom>
                <a:avLst/>
                <a:gdLst/>
                <a:ahLst/>
                <a:cxnLst/>
                <a:rect l="l" t="t" r="r" b="b"/>
                <a:pathLst>
                  <a:path w="29765" h="20560" extrusionOk="0">
                    <a:moveTo>
                      <a:pt x="8971" y="0"/>
                    </a:moveTo>
                    <a:cubicBezTo>
                      <a:pt x="8172" y="114"/>
                      <a:pt x="7556" y="251"/>
                      <a:pt x="7122" y="366"/>
                    </a:cubicBezTo>
                    <a:cubicBezTo>
                      <a:pt x="5593" y="708"/>
                      <a:pt x="3584" y="1210"/>
                      <a:pt x="1621" y="2853"/>
                    </a:cubicBezTo>
                    <a:cubicBezTo>
                      <a:pt x="982" y="3401"/>
                      <a:pt x="457" y="3972"/>
                      <a:pt x="1" y="4543"/>
                    </a:cubicBezTo>
                    <a:cubicBezTo>
                      <a:pt x="800" y="4406"/>
                      <a:pt x="1598" y="4269"/>
                      <a:pt x="2420" y="4132"/>
                    </a:cubicBezTo>
                    <a:cubicBezTo>
                      <a:pt x="2648" y="4565"/>
                      <a:pt x="3105" y="5227"/>
                      <a:pt x="3927" y="5638"/>
                    </a:cubicBezTo>
                    <a:cubicBezTo>
                      <a:pt x="4390" y="5870"/>
                      <a:pt x="4902" y="5981"/>
                      <a:pt x="5431" y="5981"/>
                    </a:cubicBezTo>
                    <a:cubicBezTo>
                      <a:pt x="6520" y="5981"/>
                      <a:pt x="7684" y="5509"/>
                      <a:pt x="8651" y="4634"/>
                    </a:cubicBezTo>
                    <a:cubicBezTo>
                      <a:pt x="8743" y="4794"/>
                      <a:pt x="9199" y="5592"/>
                      <a:pt x="10204" y="5889"/>
                    </a:cubicBezTo>
                    <a:cubicBezTo>
                      <a:pt x="10472" y="5975"/>
                      <a:pt x="10727" y="6008"/>
                      <a:pt x="10961" y="6008"/>
                    </a:cubicBezTo>
                    <a:cubicBezTo>
                      <a:pt x="11664" y="6008"/>
                      <a:pt x="12178" y="5712"/>
                      <a:pt x="12281" y="5661"/>
                    </a:cubicBezTo>
                    <a:cubicBezTo>
                      <a:pt x="12326" y="5866"/>
                      <a:pt x="12600" y="7373"/>
                      <a:pt x="14061" y="8172"/>
                    </a:cubicBezTo>
                    <a:cubicBezTo>
                      <a:pt x="14654" y="8503"/>
                      <a:pt x="15248" y="8594"/>
                      <a:pt x="15724" y="8594"/>
                    </a:cubicBezTo>
                    <a:cubicBezTo>
                      <a:pt x="16201" y="8594"/>
                      <a:pt x="16560" y="8503"/>
                      <a:pt x="16686" y="8468"/>
                    </a:cubicBezTo>
                    <a:cubicBezTo>
                      <a:pt x="16686" y="8742"/>
                      <a:pt x="16777" y="10477"/>
                      <a:pt x="18238" y="11687"/>
                    </a:cubicBezTo>
                    <a:cubicBezTo>
                      <a:pt x="19284" y="12543"/>
                      <a:pt x="20425" y="12654"/>
                      <a:pt x="20975" y="12654"/>
                    </a:cubicBezTo>
                    <a:cubicBezTo>
                      <a:pt x="21085" y="12654"/>
                      <a:pt x="21171" y="12649"/>
                      <a:pt x="21228" y="12645"/>
                    </a:cubicBezTo>
                    <a:lnTo>
                      <a:pt x="21228" y="12645"/>
                    </a:lnTo>
                    <a:cubicBezTo>
                      <a:pt x="21137" y="12942"/>
                      <a:pt x="20224" y="15795"/>
                      <a:pt x="21959" y="18192"/>
                    </a:cubicBezTo>
                    <a:cubicBezTo>
                      <a:pt x="23075" y="19697"/>
                      <a:pt x="24915" y="20560"/>
                      <a:pt x="26884" y="20560"/>
                    </a:cubicBezTo>
                    <a:cubicBezTo>
                      <a:pt x="27692" y="20560"/>
                      <a:pt x="28521" y="20415"/>
                      <a:pt x="29331" y="20109"/>
                    </a:cubicBezTo>
                    <a:cubicBezTo>
                      <a:pt x="29765" y="14243"/>
                      <a:pt x="27186" y="9678"/>
                      <a:pt x="26524" y="8560"/>
                    </a:cubicBezTo>
                    <a:cubicBezTo>
                      <a:pt x="25839" y="7419"/>
                      <a:pt x="23625" y="3744"/>
                      <a:pt x="19242" y="1552"/>
                    </a:cubicBezTo>
                    <a:cubicBezTo>
                      <a:pt x="19105" y="1484"/>
                      <a:pt x="18968" y="1415"/>
                      <a:pt x="18877" y="1370"/>
                    </a:cubicBezTo>
                    <a:cubicBezTo>
                      <a:pt x="18649" y="1256"/>
                      <a:pt x="18443" y="1164"/>
                      <a:pt x="18215" y="1073"/>
                    </a:cubicBezTo>
                    <a:lnTo>
                      <a:pt x="8971"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0">
                <a:extLst>
                  <a:ext uri="{FF2B5EF4-FFF2-40B4-BE49-F238E27FC236}">
                    <a16:creationId xmlns:a16="http://schemas.microsoft.com/office/drawing/2014/main" id="{D33B1839-E315-69B2-4BF2-FFC207A04899}"/>
                  </a:ext>
                </a:extLst>
              </p:cNvPr>
              <p:cNvSpPr/>
              <p:nvPr/>
            </p:nvSpPr>
            <p:spPr>
              <a:xfrm>
                <a:off x="7293775" y="1813225"/>
                <a:ext cx="1081375" cy="1003825"/>
              </a:xfrm>
              <a:custGeom>
                <a:avLst/>
                <a:gdLst/>
                <a:ahLst/>
                <a:cxnLst/>
                <a:rect l="l" t="t" r="r" b="b"/>
                <a:pathLst>
                  <a:path w="43255" h="40153" extrusionOk="0">
                    <a:moveTo>
                      <a:pt x="19927" y="0"/>
                    </a:moveTo>
                    <a:cubicBezTo>
                      <a:pt x="19813" y="0"/>
                      <a:pt x="19676" y="0"/>
                      <a:pt x="19539" y="23"/>
                    </a:cubicBezTo>
                    <a:cubicBezTo>
                      <a:pt x="17644" y="251"/>
                      <a:pt x="16709" y="2032"/>
                      <a:pt x="16640" y="2191"/>
                    </a:cubicBezTo>
                    <a:cubicBezTo>
                      <a:pt x="16579" y="2110"/>
                      <a:pt x="15475" y="896"/>
                      <a:pt x="13807" y="896"/>
                    </a:cubicBezTo>
                    <a:cubicBezTo>
                      <a:pt x="13596" y="896"/>
                      <a:pt x="13376" y="915"/>
                      <a:pt x="13148" y="959"/>
                    </a:cubicBezTo>
                    <a:cubicBezTo>
                      <a:pt x="11322" y="1324"/>
                      <a:pt x="10546" y="2922"/>
                      <a:pt x="10477" y="3082"/>
                    </a:cubicBezTo>
                    <a:cubicBezTo>
                      <a:pt x="9907" y="2159"/>
                      <a:pt x="8929" y="1643"/>
                      <a:pt x="7944" y="1643"/>
                    </a:cubicBezTo>
                    <a:cubicBezTo>
                      <a:pt x="7589" y="1643"/>
                      <a:pt x="7232" y="1710"/>
                      <a:pt x="6894" y="1849"/>
                    </a:cubicBezTo>
                    <a:cubicBezTo>
                      <a:pt x="5775" y="2328"/>
                      <a:pt x="5068" y="3515"/>
                      <a:pt x="5182" y="4794"/>
                    </a:cubicBezTo>
                    <a:cubicBezTo>
                      <a:pt x="4690" y="4518"/>
                      <a:pt x="4167" y="4392"/>
                      <a:pt x="3668" y="4392"/>
                    </a:cubicBezTo>
                    <a:cubicBezTo>
                      <a:pt x="2800" y="4392"/>
                      <a:pt x="2002" y="4772"/>
                      <a:pt x="1553" y="5410"/>
                    </a:cubicBezTo>
                    <a:cubicBezTo>
                      <a:pt x="777" y="6528"/>
                      <a:pt x="1370" y="7921"/>
                      <a:pt x="1416" y="7989"/>
                    </a:cubicBezTo>
                    <a:cubicBezTo>
                      <a:pt x="343" y="8583"/>
                      <a:pt x="1" y="9884"/>
                      <a:pt x="526" y="10797"/>
                    </a:cubicBezTo>
                    <a:cubicBezTo>
                      <a:pt x="849" y="11387"/>
                      <a:pt x="1538" y="11754"/>
                      <a:pt x="2287" y="11754"/>
                    </a:cubicBezTo>
                    <a:cubicBezTo>
                      <a:pt x="2436" y="11754"/>
                      <a:pt x="2588" y="11740"/>
                      <a:pt x="2740" y="11710"/>
                    </a:cubicBezTo>
                    <a:lnTo>
                      <a:pt x="2740" y="11710"/>
                    </a:lnTo>
                    <a:cubicBezTo>
                      <a:pt x="2192" y="12668"/>
                      <a:pt x="2352" y="13741"/>
                      <a:pt x="2854" y="14106"/>
                    </a:cubicBezTo>
                    <a:cubicBezTo>
                      <a:pt x="3015" y="14222"/>
                      <a:pt x="3238" y="14284"/>
                      <a:pt x="3491" y="14284"/>
                    </a:cubicBezTo>
                    <a:cubicBezTo>
                      <a:pt x="4131" y="14284"/>
                      <a:pt x="4958" y="13888"/>
                      <a:pt x="5433" y="12988"/>
                    </a:cubicBezTo>
                    <a:cubicBezTo>
                      <a:pt x="5479" y="13170"/>
                      <a:pt x="5912" y="14768"/>
                      <a:pt x="7327" y="15316"/>
                    </a:cubicBezTo>
                    <a:cubicBezTo>
                      <a:pt x="7637" y="15430"/>
                      <a:pt x="7967" y="15486"/>
                      <a:pt x="8304" y="15486"/>
                    </a:cubicBezTo>
                    <a:cubicBezTo>
                      <a:pt x="9584" y="15486"/>
                      <a:pt x="10964" y="14684"/>
                      <a:pt x="11687" y="13239"/>
                    </a:cubicBezTo>
                    <a:cubicBezTo>
                      <a:pt x="11710" y="14380"/>
                      <a:pt x="12532" y="15270"/>
                      <a:pt x="13467" y="15384"/>
                    </a:cubicBezTo>
                    <a:cubicBezTo>
                      <a:pt x="13528" y="15391"/>
                      <a:pt x="13587" y="15394"/>
                      <a:pt x="13645" y="15394"/>
                    </a:cubicBezTo>
                    <a:cubicBezTo>
                      <a:pt x="14578" y="15394"/>
                      <a:pt x="15228" y="14583"/>
                      <a:pt x="15271" y="14540"/>
                    </a:cubicBezTo>
                    <a:cubicBezTo>
                      <a:pt x="15271" y="14654"/>
                      <a:pt x="15499" y="16845"/>
                      <a:pt x="17462" y="17781"/>
                    </a:cubicBezTo>
                    <a:cubicBezTo>
                      <a:pt x="18039" y="18065"/>
                      <a:pt x="18607" y="18158"/>
                      <a:pt x="19102" y="18158"/>
                    </a:cubicBezTo>
                    <a:cubicBezTo>
                      <a:pt x="19918" y="18158"/>
                      <a:pt x="20538" y="17906"/>
                      <a:pt x="20680" y="17850"/>
                    </a:cubicBezTo>
                    <a:lnTo>
                      <a:pt x="20680" y="17850"/>
                    </a:lnTo>
                    <a:cubicBezTo>
                      <a:pt x="20224" y="19036"/>
                      <a:pt x="20452" y="20360"/>
                      <a:pt x="21251" y="21228"/>
                    </a:cubicBezTo>
                    <a:cubicBezTo>
                      <a:pt x="21830" y="21820"/>
                      <a:pt x="22646" y="22141"/>
                      <a:pt x="23495" y="22141"/>
                    </a:cubicBezTo>
                    <a:cubicBezTo>
                      <a:pt x="24184" y="22141"/>
                      <a:pt x="24895" y="21929"/>
                      <a:pt x="25519" y="21479"/>
                    </a:cubicBezTo>
                    <a:lnTo>
                      <a:pt x="25519" y="21479"/>
                    </a:lnTo>
                    <a:cubicBezTo>
                      <a:pt x="24173" y="23305"/>
                      <a:pt x="23990" y="25701"/>
                      <a:pt x="25040" y="27642"/>
                    </a:cubicBezTo>
                    <a:cubicBezTo>
                      <a:pt x="26455" y="30267"/>
                      <a:pt x="29377" y="30563"/>
                      <a:pt x="29605" y="30586"/>
                    </a:cubicBezTo>
                    <a:cubicBezTo>
                      <a:pt x="29422" y="33211"/>
                      <a:pt x="29263" y="35836"/>
                      <a:pt x="29080" y="38461"/>
                    </a:cubicBezTo>
                    <a:cubicBezTo>
                      <a:pt x="29240" y="38666"/>
                      <a:pt x="30061" y="39922"/>
                      <a:pt x="31568" y="40127"/>
                    </a:cubicBezTo>
                    <a:cubicBezTo>
                      <a:pt x="31697" y="40144"/>
                      <a:pt x="31826" y="40152"/>
                      <a:pt x="31956" y="40152"/>
                    </a:cubicBezTo>
                    <a:cubicBezTo>
                      <a:pt x="33412" y="40152"/>
                      <a:pt x="34888" y="39110"/>
                      <a:pt x="35517" y="37434"/>
                    </a:cubicBezTo>
                    <a:cubicBezTo>
                      <a:pt x="36014" y="38105"/>
                      <a:pt x="36788" y="38453"/>
                      <a:pt x="37559" y="38453"/>
                    </a:cubicBezTo>
                    <a:cubicBezTo>
                      <a:pt x="38098" y="38453"/>
                      <a:pt x="38636" y="38283"/>
                      <a:pt x="39077" y="37936"/>
                    </a:cubicBezTo>
                    <a:cubicBezTo>
                      <a:pt x="40196" y="37068"/>
                      <a:pt x="40356" y="35357"/>
                      <a:pt x="39351" y="34261"/>
                    </a:cubicBezTo>
                    <a:lnTo>
                      <a:pt x="39351" y="34261"/>
                    </a:lnTo>
                    <a:cubicBezTo>
                      <a:pt x="39384" y="34262"/>
                      <a:pt x="39417" y="34262"/>
                      <a:pt x="39449" y="34262"/>
                    </a:cubicBezTo>
                    <a:cubicBezTo>
                      <a:pt x="41028" y="34262"/>
                      <a:pt x="42394" y="33180"/>
                      <a:pt x="42730" y="31659"/>
                    </a:cubicBezTo>
                    <a:cubicBezTo>
                      <a:pt x="43072" y="30084"/>
                      <a:pt x="42205" y="28440"/>
                      <a:pt x="40675" y="27870"/>
                    </a:cubicBezTo>
                    <a:cubicBezTo>
                      <a:pt x="42341" y="26934"/>
                      <a:pt x="43254" y="25040"/>
                      <a:pt x="42912" y="23191"/>
                    </a:cubicBezTo>
                    <a:cubicBezTo>
                      <a:pt x="42615" y="21479"/>
                      <a:pt x="41269" y="20064"/>
                      <a:pt x="39534" y="19653"/>
                    </a:cubicBezTo>
                    <a:cubicBezTo>
                      <a:pt x="39739" y="19059"/>
                      <a:pt x="40310" y="17165"/>
                      <a:pt x="39511" y="15042"/>
                    </a:cubicBezTo>
                    <a:cubicBezTo>
                      <a:pt x="38301" y="11824"/>
                      <a:pt x="35015" y="10934"/>
                      <a:pt x="34672" y="10842"/>
                    </a:cubicBezTo>
                    <a:cubicBezTo>
                      <a:pt x="35266" y="9769"/>
                      <a:pt x="35174" y="8446"/>
                      <a:pt x="34421" y="7510"/>
                    </a:cubicBezTo>
                    <a:cubicBezTo>
                      <a:pt x="33842" y="6763"/>
                      <a:pt x="32943" y="6352"/>
                      <a:pt x="32023" y="6352"/>
                    </a:cubicBezTo>
                    <a:cubicBezTo>
                      <a:pt x="31818" y="6352"/>
                      <a:pt x="31612" y="6373"/>
                      <a:pt x="31408" y="6414"/>
                    </a:cubicBezTo>
                    <a:cubicBezTo>
                      <a:pt x="31066" y="3789"/>
                      <a:pt x="29217" y="1849"/>
                      <a:pt x="27117" y="1644"/>
                    </a:cubicBezTo>
                    <a:cubicBezTo>
                      <a:pt x="26981" y="1630"/>
                      <a:pt x="26848" y="1623"/>
                      <a:pt x="26718" y="1623"/>
                    </a:cubicBezTo>
                    <a:cubicBezTo>
                      <a:pt x="25138" y="1623"/>
                      <a:pt x="23966" y="2579"/>
                      <a:pt x="23670" y="2853"/>
                    </a:cubicBezTo>
                    <a:cubicBezTo>
                      <a:pt x="23077" y="1119"/>
                      <a:pt x="21525" y="0"/>
                      <a:pt x="199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0">
                <a:extLst>
                  <a:ext uri="{FF2B5EF4-FFF2-40B4-BE49-F238E27FC236}">
                    <a16:creationId xmlns:a16="http://schemas.microsoft.com/office/drawing/2014/main" id="{81F50FD4-73BB-77FD-909B-F804EB825112}"/>
                  </a:ext>
                </a:extLst>
              </p:cNvPr>
              <p:cNvSpPr/>
              <p:nvPr/>
            </p:nvSpPr>
            <p:spPr>
              <a:xfrm>
                <a:off x="7428450" y="2832375"/>
                <a:ext cx="49675" cy="27950"/>
              </a:xfrm>
              <a:custGeom>
                <a:avLst/>
                <a:gdLst/>
                <a:ahLst/>
                <a:cxnLst/>
                <a:rect l="l" t="t" r="r" b="b"/>
                <a:pathLst>
                  <a:path w="1987" h="1118" extrusionOk="0">
                    <a:moveTo>
                      <a:pt x="0" y="0"/>
                    </a:moveTo>
                    <a:lnTo>
                      <a:pt x="0" y="0"/>
                    </a:lnTo>
                    <a:cubicBezTo>
                      <a:pt x="85" y="659"/>
                      <a:pt x="719" y="1117"/>
                      <a:pt x="1348" y="1117"/>
                    </a:cubicBezTo>
                    <a:cubicBezTo>
                      <a:pt x="1569" y="1117"/>
                      <a:pt x="1790" y="1061"/>
                      <a:pt x="1986" y="936"/>
                    </a:cubicBezTo>
                    <a:lnTo>
                      <a:pt x="1986" y="936"/>
                    </a:lnTo>
                    <a:cubicBezTo>
                      <a:pt x="1882" y="950"/>
                      <a:pt x="1780" y="958"/>
                      <a:pt x="1680" y="958"/>
                    </a:cubicBezTo>
                    <a:cubicBezTo>
                      <a:pt x="989" y="958"/>
                      <a:pt x="399" y="618"/>
                      <a:pt x="0" y="0"/>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0">
                <a:extLst>
                  <a:ext uri="{FF2B5EF4-FFF2-40B4-BE49-F238E27FC236}">
                    <a16:creationId xmlns:a16="http://schemas.microsoft.com/office/drawing/2014/main" id="{12D1AB40-8061-11B1-0336-07490D0956FE}"/>
                  </a:ext>
                </a:extLst>
              </p:cNvPr>
              <p:cNvSpPr/>
              <p:nvPr/>
            </p:nvSpPr>
            <p:spPr>
              <a:xfrm>
                <a:off x="7277225" y="2355900"/>
                <a:ext cx="192325" cy="189475"/>
              </a:xfrm>
              <a:custGeom>
                <a:avLst/>
                <a:gdLst/>
                <a:ahLst/>
                <a:cxnLst/>
                <a:rect l="l" t="t" r="r" b="b"/>
                <a:pathLst>
                  <a:path w="7693" h="7579" extrusionOk="0">
                    <a:moveTo>
                      <a:pt x="229" y="3264"/>
                    </a:moveTo>
                    <a:cubicBezTo>
                      <a:pt x="1" y="5273"/>
                      <a:pt x="1416" y="7099"/>
                      <a:pt x="3424" y="7327"/>
                    </a:cubicBezTo>
                    <a:lnTo>
                      <a:pt x="3424" y="7327"/>
                    </a:lnTo>
                    <a:cubicBezTo>
                      <a:pt x="5410" y="7578"/>
                      <a:pt x="7213" y="6117"/>
                      <a:pt x="7464" y="4109"/>
                    </a:cubicBezTo>
                    <a:lnTo>
                      <a:pt x="7464" y="4109"/>
                    </a:lnTo>
                    <a:cubicBezTo>
                      <a:pt x="7693" y="2077"/>
                      <a:pt x="6278" y="251"/>
                      <a:pt x="4269" y="23"/>
                    </a:cubicBezTo>
                    <a:lnTo>
                      <a:pt x="4269" y="23"/>
                    </a:lnTo>
                    <a:cubicBezTo>
                      <a:pt x="4132" y="0"/>
                      <a:pt x="3995" y="0"/>
                      <a:pt x="3858" y="0"/>
                    </a:cubicBezTo>
                    <a:lnTo>
                      <a:pt x="3858" y="0"/>
                    </a:lnTo>
                    <a:cubicBezTo>
                      <a:pt x="2032" y="0"/>
                      <a:pt x="457" y="1392"/>
                      <a:pt x="229" y="3264"/>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0">
                <a:extLst>
                  <a:ext uri="{FF2B5EF4-FFF2-40B4-BE49-F238E27FC236}">
                    <a16:creationId xmlns:a16="http://schemas.microsoft.com/office/drawing/2014/main" id="{59E26CD0-D30E-0548-7CCF-43CDDB5AED58}"/>
                  </a:ext>
                </a:extLst>
              </p:cNvPr>
              <p:cNvSpPr/>
              <p:nvPr/>
            </p:nvSpPr>
            <p:spPr>
              <a:xfrm>
                <a:off x="7292625" y="2350000"/>
                <a:ext cx="127850" cy="154425"/>
              </a:xfrm>
              <a:custGeom>
                <a:avLst/>
                <a:gdLst/>
                <a:ahLst/>
                <a:cxnLst/>
                <a:rect l="l" t="t" r="r" b="b"/>
                <a:pathLst>
                  <a:path w="5114" h="6177" extrusionOk="0">
                    <a:moveTo>
                      <a:pt x="3179" y="0"/>
                    </a:moveTo>
                    <a:cubicBezTo>
                      <a:pt x="2061" y="0"/>
                      <a:pt x="892" y="1160"/>
                      <a:pt x="480" y="2336"/>
                    </a:cubicBezTo>
                    <a:cubicBezTo>
                      <a:pt x="1" y="3728"/>
                      <a:pt x="435" y="5691"/>
                      <a:pt x="1644" y="6102"/>
                    </a:cubicBezTo>
                    <a:cubicBezTo>
                      <a:pt x="1799" y="6154"/>
                      <a:pt x="1960" y="6177"/>
                      <a:pt x="2123" y="6177"/>
                    </a:cubicBezTo>
                    <a:cubicBezTo>
                      <a:pt x="2898" y="6177"/>
                      <a:pt x="3725" y="5649"/>
                      <a:pt x="4178" y="5121"/>
                    </a:cubicBezTo>
                    <a:cubicBezTo>
                      <a:pt x="4612" y="4664"/>
                      <a:pt x="4794" y="4162"/>
                      <a:pt x="4886" y="3865"/>
                    </a:cubicBezTo>
                    <a:cubicBezTo>
                      <a:pt x="4383" y="3523"/>
                      <a:pt x="3881" y="3180"/>
                      <a:pt x="3379" y="2861"/>
                    </a:cubicBezTo>
                    <a:cubicBezTo>
                      <a:pt x="3950" y="2656"/>
                      <a:pt x="4520" y="2450"/>
                      <a:pt x="5114" y="2245"/>
                    </a:cubicBezTo>
                    <a:cubicBezTo>
                      <a:pt x="5091" y="2153"/>
                      <a:pt x="4863" y="510"/>
                      <a:pt x="3721" y="99"/>
                    </a:cubicBezTo>
                    <a:cubicBezTo>
                      <a:pt x="3544" y="31"/>
                      <a:pt x="3362" y="0"/>
                      <a:pt x="3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0">
                <a:extLst>
                  <a:ext uri="{FF2B5EF4-FFF2-40B4-BE49-F238E27FC236}">
                    <a16:creationId xmlns:a16="http://schemas.microsoft.com/office/drawing/2014/main" id="{874865B8-6EB5-D9C8-89B8-CBF22F6AA910}"/>
                  </a:ext>
                </a:extLst>
              </p:cNvPr>
              <p:cNvSpPr/>
              <p:nvPr/>
            </p:nvSpPr>
            <p:spPr>
              <a:xfrm>
                <a:off x="7314250" y="2398875"/>
                <a:ext cx="29775" cy="23625"/>
              </a:xfrm>
              <a:custGeom>
                <a:avLst/>
                <a:gdLst/>
                <a:ahLst/>
                <a:cxnLst/>
                <a:rect l="l" t="t" r="r" b="b"/>
                <a:pathLst>
                  <a:path w="1191" h="945" extrusionOk="0">
                    <a:moveTo>
                      <a:pt x="803" y="1"/>
                    </a:moveTo>
                    <a:cubicBezTo>
                      <a:pt x="575" y="1"/>
                      <a:pt x="297" y="106"/>
                      <a:pt x="186" y="244"/>
                    </a:cubicBezTo>
                    <a:cubicBezTo>
                      <a:pt x="0" y="492"/>
                      <a:pt x="206" y="945"/>
                      <a:pt x="501" y="945"/>
                    </a:cubicBezTo>
                    <a:cubicBezTo>
                      <a:pt x="532" y="945"/>
                      <a:pt x="564" y="940"/>
                      <a:pt x="597" y="929"/>
                    </a:cubicBezTo>
                    <a:cubicBezTo>
                      <a:pt x="871" y="837"/>
                      <a:pt x="1190" y="404"/>
                      <a:pt x="1122" y="153"/>
                    </a:cubicBezTo>
                    <a:cubicBezTo>
                      <a:pt x="1077" y="45"/>
                      <a:pt x="951" y="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0">
                <a:extLst>
                  <a:ext uri="{FF2B5EF4-FFF2-40B4-BE49-F238E27FC236}">
                    <a16:creationId xmlns:a16="http://schemas.microsoft.com/office/drawing/2014/main" id="{C6B4279C-0367-831F-6C55-6907D2FBF8D3}"/>
                  </a:ext>
                </a:extLst>
              </p:cNvPr>
              <p:cNvSpPr/>
              <p:nvPr/>
            </p:nvSpPr>
            <p:spPr>
              <a:xfrm>
                <a:off x="7591075" y="2446050"/>
                <a:ext cx="217425" cy="203175"/>
              </a:xfrm>
              <a:custGeom>
                <a:avLst/>
                <a:gdLst/>
                <a:ahLst/>
                <a:cxnLst/>
                <a:rect l="l" t="t" r="r" b="b"/>
                <a:pathLst>
                  <a:path w="8697" h="8127" extrusionOk="0">
                    <a:moveTo>
                      <a:pt x="274" y="3470"/>
                    </a:moveTo>
                    <a:cubicBezTo>
                      <a:pt x="1" y="5638"/>
                      <a:pt x="1644" y="7601"/>
                      <a:pt x="3904" y="7875"/>
                    </a:cubicBezTo>
                    <a:lnTo>
                      <a:pt x="3904" y="7875"/>
                    </a:lnTo>
                    <a:cubicBezTo>
                      <a:pt x="6163" y="8126"/>
                      <a:pt x="8195" y="6597"/>
                      <a:pt x="8446" y="4429"/>
                    </a:cubicBezTo>
                    <a:lnTo>
                      <a:pt x="8446" y="4429"/>
                    </a:lnTo>
                    <a:cubicBezTo>
                      <a:pt x="8697" y="2260"/>
                      <a:pt x="7076" y="297"/>
                      <a:pt x="4817" y="23"/>
                    </a:cubicBezTo>
                    <a:lnTo>
                      <a:pt x="4817" y="23"/>
                    </a:lnTo>
                    <a:cubicBezTo>
                      <a:pt x="4657" y="0"/>
                      <a:pt x="4474" y="0"/>
                      <a:pt x="4315" y="0"/>
                    </a:cubicBezTo>
                    <a:lnTo>
                      <a:pt x="4315" y="0"/>
                    </a:lnTo>
                    <a:cubicBezTo>
                      <a:pt x="2260" y="0"/>
                      <a:pt x="503" y="1461"/>
                      <a:pt x="274" y="3470"/>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0">
                <a:extLst>
                  <a:ext uri="{FF2B5EF4-FFF2-40B4-BE49-F238E27FC236}">
                    <a16:creationId xmlns:a16="http://schemas.microsoft.com/office/drawing/2014/main" id="{2E46B3E0-EAC2-7DE8-0DB6-B36A156937F8}"/>
                  </a:ext>
                </a:extLst>
              </p:cNvPr>
              <p:cNvSpPr/>
              <p:nvPr/>
            </p:nvSpPr>
            <p:spPr>
              <a:xfrm>
                <a:off x="7607050" y="2433075"/>
                <a:ext cx="135850" cy="170175"/>
              </a:xfrm>
              <a:custGeom>
                <a:avLst/>
                <a:gdLst/>
                <a:ahLst/>
                <a:cxnLst/>
                <a:rect l="l" t="t" r="r" b="b"/>
                <a:pathLst>
                  <a:path w="5434" h="6807" extrusionOk="0">
                    <a:moveTo>
                      <a:pt x="2951" y="1"/>
                    </a:moveTo>
                    <a:cubicBezTo>
                      <a:pt x="1549" y="1"/>
                      <a:pt x="356" y="1631"/>
                      <a:pt x="183" y="3099"/>
                    </a:cubicBezTo>
                    <a:cubicBezTo>
                      <a:pt x="1" y="4628"/>
                      <a:pt x="868" y="6637"/>
                      <a:pt x="2397" y="6796"/>
                    </a:cubicBezTo>
                    <a:cubicBezTo>
                      <a:pt x="2462" y="6803"/>
                      <a:pt x="2528" y="6806"/>
                      <a:pt x="2593" y="6806"/>
                    </a:cubicBezTo>
                    <a:cubicBezTo>
                      <a:pt x="3870" y="6806"/>
                      <a:pt x="5281" y="5560"/>
                      <a:pt x="5433" y="3715"/>
                    </a:cubicBezTo>
                    <a:cubicBezTo>
                      <a:pt x="4794" y="3464"/>
                      <a:pt x="4155" y="3236"/>
                      <a:pt x="3516" y="2985"/>
                    </a:cubicBezTo>
                    <a:cubicBezTo>
                      <a:pt x="4086" y="2642"/>
                      <a:pt x="4680" y="2323"/>
                      <a:pt x="5273" y="1980"/>
                    </a:cubicBezTo>
                    <a:cubicBezTo>
                      <a:pt x="5228" y="1866"/>
                      <a:pt x="4566" y="200"/>
                      <a:pt x="3196" y="17"/>
                    </a:cubicBezTo>
                    <a:cubicBezTo>
                      <a:pt x="3114" y="6"/>
                      <a:pt x="3032" y="1"/>
                      <a:pt x="29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0">
                <a:extLst>
                  <a:ext uri="{FF2B5EF4-FFF2-40B4-BE49-F238E27FC236}">
                    <a16:creationId xmlns:a16="http://schemas.microsoft.com/office/drawing/2014/main" id="{CE469C94-4084-F9D7-7D0E-DA9B52F1B99F}"/>
                  </a:ext>
                </a:extLst>
              </p:cNvPr>
              <p:cNvSpPr/>
              <p:nvPr/>
            </p:nvSpPr>
            <p:spPr>
              <a:xfrm>
                <a:off x="7633325" y="2482225"/>
                <a:ext cx="29675" cy="21525"/>
              </a:xfrm>
              <a:custGeom>
                <a:avLst/>
                <a:gdLst/>
                <a:ahLst/>
                <a:cxnLst/>
                <a:rect l="l" t="t" r="r" b="b"/>
                <a:pathLst>
                  <a:path w="1187" h="861" extrusionOk="0">
                    <a:moveTo>
                      <a:pt x="790" y="0"/>
                    </a:moveTo>
                    <a:cubicBezTo>
                      <a:pt x="484" y="0"/>
                      <a:pt x="39" y="172"/>
                      <a:pt x="22" y="402"/>
                    </a:cubicBezTo>
                    <a:cubicBezTo>
                      <a:pt x="0" y="600"/>
                      <a:pt x="252" y="860"/>
                      <a:pt x="535" y="860"/>
                    </a:cubicBezTo>
                    <a:cubicBezTo>
                      <a:pt x="547" y="860"/>
                      <a:pt x="559" y="860"/>
                      <a:pt x="570" y="859"/>
                    </a:cubicBezTo>
                    <a:cubicBezTo>
                      <a:pt x="981" y="836"/>
                      <a:pt x="1187" y="242"/>
                      <a:pt x="1050" y="83"/>
                    </a:cubicBezTo>
                    <a:cubicBezTo>
                      <a:pt x="1005" y="26"/>
                      <a:pt x="908"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0">
                <a:extLst>
                  <a:ext uri="{FF2B5EF4-FFF2-40B4-BE49-F238E27FC236}">
                    <a16:creationId xmlns:a16="http://schemas.microsoft.com/office/drawing/2014/main" id="{8F4D5BC4-6CA1-BBCC-0847-05B6EE6FE462}"/>
                  </a:ext>
                </a:extLst>
              </p:cNvPr>
              <p:cNvSpPr/>
              <p:nvPr/>
            </p:nvSpPr>
            <p:spPr>
              <a:xfrm>
                <a:off x="7165950" y="2194400"/>
                <a:ext cx="190050" cy="477075"/>
              </a:xfrm>
              <a:custGeom>
                <a:avLst/>
                <a:gdLst/>
                <a:ahLst/>
                <a:cxnLst/>
                <a:rect l="l" t="t" r="r" b="b"/>
                <a:pathLst>
                  <a:path w="7602" h="19083" extrusionOk="0">
                    <a:moveTo>
                      <a:pt x="5342" y="8263"/>
                    </a:moveTo>
                    <a:cubicBezTo>
                      <a:pt x="5730" y="6962"/>
                      <a:pt x="5547" y="6369"/>
                      <a:pt x="5821" y="4771"/>
                    </a:cubicBezTo>
                    <a:cubicBezTo>
                      <a:pt x="6027" y="3584"/>
                      <a:pt x="6483" y="1941"/>
                      <a:pt x="7601" y="0"/>
                    </a:cubicBezTo>
                    <a:cubicBezTo>
                      <a:pt x="6506" y="1438"/>
                      <a:pt x="5981" y="2740"/>
                      <a:pt x="5867" y="3105"/>
                    </a:cubicBezTo>
                    <a:cubicBezTo>
                      <a:pt x="4885" y="5707"/>
                      <a:pt x="5479" y="6985"/>
                      <a:pt x="4041" y="9313"/>
                    </a:cubicBezTo>
                    <a:cubicBezTo>
                      <a:pt x="3379" y="10363"/>
                      <a:pt x="3196" y="10203"/>
                      <a:pt x="2329" y="11527"/>
                    </a:cubicBezTo>
                    <a:cubicBezTo>
                      <a:pt x="2101" y="11870"/>
                      <a:pt x="1667" y="12532"/>
                      <a:pt x="1233" y="13376"/>
                    </a:cubicBezTo>
                    <a:cubicBezTo>
                      <a:pt x="800" y="14243"/>
                      <a:pt x="366" y="15271"/>
                      <a:pt x="183" y="16366"/>
                    </a:cubicBezTo>
                    <a:cubicBezTo>
                      <a:pt x="1" y="17325"/>
                      <a:pt x="46" y="18238"/>
                      <a:pt x="160" y="19082"/>
                    </a:cubicBezTo>
                    <a:cubicBezTo>
                      <a:pt x="480" y="15636"/>
                      <a:pt x="1576" y="13604"/>
                      <a:pt x="2648" y="12349"/>
                    </a:cubicBezTo>
                    <a:cubicBezTo>
                      <a:pt x="3447" y="11413"/>
                      <a:pt x="4703" y="10317"/>
                      <a:pt x="5342" y="826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0">
                <a:extLst>
                  <a:ext uri="{FF2B5EF4-FFF2-40B4-BE49-F238E27FC236}">
                    <a16:creationId xmlns:a16="http://schemas.microsoft.com/office/drawing/2014/main" id="{8E672584-5266-5653-FC75-308B3586BD86}"/>
                  </a:ext>
                </a:extLst>
              </p:cNvPr>
              <p:cNvSpPr/>
              <p:nvPr/>
            </p:nvSpPr>
            <p:spPr>
              <a:xfrm>
                <a:off x="7302325" y="2309100"/>
                <a:ext cx="179225" cy="136400"/>
              </a:xfrm>
              <a:custGeom>
                <a:avLst/>
                <a:gdLst/>
                <a:ahLst/>
                <a:cxnLst/>
                <a:rect l="l" t="t" r="r" b="b"/>
                <a:pathLst>
                  <a:path w="7169" h="5456" extrusionOk="0">
                    <a:moveTo>
                      <a:pt x="1" y="2990"/>
                    </a:moveTo>
                    <a:cubicBezTo>
                      <a:pt x="298" y="2717"/>
                      <a:pt x="1370" y="1804"/>
                      <a:pt x="2854" y="1872"/>
                    </a:cubicBezTo>
                    <a:cubicBezTo>
                      <a:pt x="4612" y="1963"/>
                      <a:pt x="6209" y="3401"/>
                      <a:pt x="6689" y="5456"/>
                    </a:cubicBezTo>
                    <a:cubicBezTo>
                      <a:pt x="6712" y="5341"/>
                      <a:pt x="7168" y="2831"/>
                      <a:pt x="5411" y="1347"/>
                    </a:cubicBezTo>
                    <a:cubicBezTo>
                      <a:pt x="3995" y="160"/>
                      <a:pt x="1553" y="0"/>
                      <a:pt x="526" y="1233"/>
                    </a:cubicBezTo>
                    <a:cubicBezTo>
                      <a:pt x="69" y="1781"/>
                      <a:pt x="1" y="2465"/>
                      <a:pt x="1" y="299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0">
                <a:extLst>
                  <a:ext uri="{FF2B5EF4-FFF2-40B4-BE49-F238E27FC236}">
                    <a16:creationId xmlns:a16="http://schemas.microsoft.com/office/drawing/2014/main" id="{E68E8E15-9110-F259-03E7-4BC367F7DC70}"/>
                  </a:ext>
                </a:extLst>
              </p:cNvPr>
              <p:cNvSpPr/>
              <p:nvPr/>
            </p:nvSpPr>
            <p:spPr>
              <a:xfrm>
                <a:off x="7618475" y="2403825"/>
                <a:ext cx="206025" cy="110725"/>
              </a:xfrm>
              <a:custGeom>
                <a:avLst/>
                <a:gdLst/>
                <a:ahLst/>
                <a:cxnLst/>
                <a:rect l="l" t="t" r="r" b="b"/>
                <a:pathLst>
                  <a:path w="8241" h="4429" extrusionOk="0">
                    <a:moveTo>
                      <a:pt x="7806" y="4428"/>
                    </a:moveTo>
                    <a:cubicBezTo>
                      <a:pt x="7578" y="3949"/>
                      <a:pt x="6939" y="2762"/>
                      <a:pt x="5615" y="2077"/>
                    </a:cubicBezTo>
                    <a:cubicBezTo>
                      <a:pt x="3903" y="1233"/>
                      <a:pt x="1712" y="1530"/>
                      <a:pt x="0" y="2831"/>
                    </a:cubicBezTo>
                    <a:cubicBezTo>
                      <a:pt x="183" y="2534"/>
                      <a:pt x="1301" y="617"/>
                      <a:pt x="3470" y="297"/>
                    </a:cubicBezTo>
                    <a:cubicBezTo>
                      <a:pt x="5524" y="0"/>
                      <a:pt x="7966" y="1233"/>
                      <a:pt x="8194" y="2876"/>
                    </a:cubicBezTo>
                    <a:cubicBezTo>
                      <a:pt x="8240" y="3196"/>
                      <a:pt x="8217" y="3744"/>
                      <a:pt x="7806" y="4428"/>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0">
                <a:extLst>
                  <a:ext uri="{FF2B5EF4-FFF2-40B4-BE49-F238E27FC236}">
                    <a16:creationId xmlns:a16="http://schemas.microsoft.com/office/drawing/2014/main" id="{8EFDFA2C-F2DE-7884-4044-1C0A50B7241A}"/>
                  </a:ext>
                </a:extLst>
              </p:cNvPr>
              <p:cNvSpPr/>
              <p:nvPr/>
            </p:nvSpPr>
            <p:spPr>
              <a:xfrm>
                <a:off x="7612750" y="2418650"/>
                <a:ext cx="262525" cy="129000"/>
              </a:xfrm>
              <a:custGeom>
                <a:avLst/>
                <a:gdLst/>
                <a:ahLst/>
                <a:cxnLst/>
                <a:rect l="l" t="t" r="r" b="b"/>
                <a:pathLst>
                  <a:path w="10501" h="5160" extrusionOk="0">
                    <a:moveTo>
                      <a:pt x="183" y="2626"/>
                    </a:moveTo>
                    <a:cubicBezTo>
                      <a:pt x="115" y="2694"/>
                      <a:pt x="1" y="2603"/>
                      <a:pt x="47" y="2512"/>
                    </a:cubicBezTo>
                    <a:cubicBezTo>
                      <a:pt x="435" y="1872"/>
                      <a:pt x="1279" y="823"/>
                      <a:pt x="2717" y="434"/>
                    </a:cubicBezTo>
                    <a:cubicBezTo>
                      <a:pt x="3059" y="343"/>
                      <a:pt x="4475" y="1"/>
                      <a:pt x="5913" y="823"/>
                    </a:cubicBezTo>
                    <a:cubicBezTo>
                      <a:pt x="7442" y="1667"/>
                      <a:pt x="7876" y="3151"/>
                      <a:pt x="7967" y="3516"/>
                    </a:cubicBezTo>
                    <a:cubicBezTo>
                      <a:pt x="7990" y="3562"/>
                      <a:pt x="8013" y="3584"/>
                      <a:pt x="8035" y="3584"/>
                    </a:cubicBezTo>
                    <a:cubicBezTo>
                      <a:pt x="8834" y="3721"/>
                      <a:pt x="9610" y="3881"/>
                      <a:pt x="10386" y="4018"/>
                    </a:cubicBezTo>
                    <a:cubicBezTo>
                      <a:pt x="10478" y="4018"/>
                      <a:pt x="10501" y="4132"/>
                      <a:pt x="10432" y="4155"/>
                    </a:cubicBezTo>
                    <a:cubicBezTo>
                      <a:pt x="10135" y="4360"/>
                      <a:pt x="9747" y="4589"/>
                      <a:pt x="9291" y="4771"/>
                    </a:cubicBezTo>
                    <a:cubicBezTo>
                      <a:pt x="8629" y="5045"/>
                      <a:pt x="8058" y="5114"/>
                      <a:pt x="7625" y="5159"/>
                    </a:cubicBezTo>
                    <a:cubicBezTo>
                      <a:pt x="7579" y="5159"/>
                      <a:pt x="7556" y="5136"/>
                      <a:pt x="7533" y="5091"/>
                    </a:cubicBezTo>
                    <a:cubicBezTo>
                      <a:pt x="7214" y="3310"/>
                      <a:pt x="5867" y="1895"/>
                      <a:pt x="4132" y="1530"/>
                    </a:cubicBezTo>
                    <a:cubicBezTo>
                      <a:pt x="2717" y="1211"/>
                      <a:pt x="1256" y="1644"/>
                      <a:pt x="183" y="26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0">
                <a:extLst>
                  <a:ext uri="{FF2B5EF4-FFF2-40B4-BE49-F238E27FC236}">
                    <a16:creationId xmlns:a16="http://schemas.microsoft.com/office/drawing/2014/main" id="{EECAD443-2C1C-C807-9F78-386C02BDF978}"/>
                  </a:ext>
                </a:extLst>
              </p:cNvPr>
              <p:cNvSpPr/>
              <p:nvPr/>
            </p:nvSpPr>
            <p:spPr>
              <a:xfrm>
                <a:off x="7657275" y="2285700"/>
                <a:ext cx="184325" cy="74775"/>
              </a:xfrm>
              <a:custGeom>
                <a:avLst/>
                <a:gdLst/>
                <a:ahLst/>
                <a:cxnLst/>
                <a:rect l="l" t="t" r="r" b="b"/>
                <a:pathLst>
                  <a:path w="7373" h="2991" extrusionOk="0">
                    <a:moveTo>
                      <a:pt x="3607" y="1667"/>
                    </a:moveTo>
                    <a:cubicBezTo>
                      <a:pt x="5067" y="1849"/>
                      <a:pt x="6186" y="2397"/>
                      <a:pt x="6916" y="2854"/>
                    </a:cubicBezTo>
                    <a:cubicBezTo>
                      <a:pt x="7145" y="2991"/>
                      <a:pt x="7373" y="2762"/>
                      <a:pt x="7282" y="2534"/>
                    </a:cubicBezTo>
                    <a:cubicBezTo>
                      <a:pt x="6642" y="1142"/>
                      <a:pt x="5319" y="160"/>
                      <a:pt x="3789" y="23"/>
                    </a:cubicBezTo>
                    <a:cubicBezTo>
                      <a:pt x="3652" y="1"/>
                      <a:pt x="3515" y="1"/>
                      <a:pt x="3401" y="1"/>
                    </a:cubicBezTo>
                    <a:cubicBezTo>
                      <a:pt x="2169" y="1"/>
                      <a:pt x="982" y="548"/>
                      <a:pt x="160" y="1484"/>
                    </a:cubicBezTo>
                    <a:cubicBezTo>
                      <a:pt x="0" y="1667"/>
                      <a:pt x="160" y="1963"/>
                      <a:pt x="411" y="1895"/>
                    </a:cubicBezTo>
                    <a:cubicBezTo>
                      <a:pt x="1187" y="1690"/>
                      <a:pt x="2283" y="1507"/>
                      <a:pt x="3607" y="16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0">
                <a:extLst>
                  <a:ext uri="{FF2B5EF4-FFF2-40B4-BE49-F238E27FC236}">
                    <a16:creationId xmlns:a16="http://schemas.microsoft.com/office/drawing/2014/main" id="{41563743-12D9-904A-74EB-AF2BF6A5B5C9}"/>
                  </a:ext>
                </a:extLst>
              </p:cNvPr>
              <p:cNvSpPr/>
              <p:nvPr/>
            </p:nvSpPr>
            <p:spPr>
              <a:xfrm>
                <a:off x="7618475" y="2394700"/>
                <a:ext cx="43950" cy="36525"/>
              </a:xfrm>
              <a:custGeom>
                <a:avLst/>
                <a:gdLst/>
                <a:ahLst/>
                <a:cxnLst/>
                <a:rect l="l" t="t" r="r" b="b"/>
                <a:pathLst>
                  <a:path w="1758" h="1461" extrusionOk="0">
                    <a:moveTo>
                      <a:pt x="1758" y="320"/>
                    </a:moveTo>
                    <a:cubicBezTo>
                      <a:pt x="982" y="365"/>
                      <a:pt x="365" y="731"/>
                      <a:pt x="23" y="1461"/>
                    </a:cubicBezTo>
                    <a:cubicBezTo>
                      <a:pt x="0" y="616"/>
                      <a:pt x="1004" y="0"/>
                      <a:pt x="1758" y="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0">
                <a:extLst>
                  <a:ext uri="{FF2B5EF4-FFF2-40B4-BE49-F238E27FC236}">
                    <a16:creationId xmlns:a16="http://schemas.microsoft.com/office/drawing/2014/main" id="{078EB5DD-1B00-DAEC-0C44-2DAC6B62F596}"/>
                  </a:ext>
                </a:extLst>
              </p:cNvPr>
              <p:cNvSpPr/>
              <p:nvPr/>
            </p:nvSpPr>
            <p:spPr>
              <a:xfrm>
                <a:off x="7264675" y="2333625"/>
                <a:ext cx="208875" cy="118725"/>
              </a:xfrm>
              <a:custGeom>
                <a:avLst/>
                <a:gdLst/>
                <a:ahLst/>
                <a:cxnLst/>
                <a:rect l="l" t="t" r="r" b="b"/>
                <a:pathLst>
                  <a:path w="8355" h="4749" extrusionOk="0">
                    <a:moveTo>
                      <a:pt x="7989" y="4657"/>
                    </a:moveTo>
                    <a:cubicBezTo>
                      <a:pt x="8012" y="4748"/>
                      <a:pt x="8126" y="4748"/>
                      <a:pt x="8149" y="4657"/>
                    </a:cubicBezTo>
                    <a:cubicBezTo>
                      <a:pt x="8286" y="3950"/>
                      <a:pt x="8355" y="2694"/>
                      <a:pt x="7601" y="1621"/>
                    </a:cubicBezTo>
                    <a:cubicBezTo>
                      <a:pt x="7419" y="1370"/>
                      <a:pt x="6665" y="343"/>
                      <a:pt x="5159" y="183"/>
                    </a:cubicBezTo>
                    <a:cubicBezTo>
                      <a:pt x="3607" y="1"/>
                      <a:pt x="2397" y="891"/>
                      <a:pt x="2100" y="1142"/>
                    </a:cubicBezTo>
                    <a:cubicBezTo>
                      <a:pt x="2055" y="1165"/>
                      <a:pt x="2032" y="1165"/>
                      <a:pt x="2009" y="1142"/>
                    </a:cubicBezTo>
                    <a:cubicBezTo>
                      <a:pt x="1393" y="823"/>
                      <a:pt x="754" y="503"/>
                      <a:pt x="137" y="206"/>
                    </a:cubicBezTo>
                    <a:cubicBezTo>
                      <a:pt x="69" y="161"/>
                      <a:pt x="0" y="229"/>
                      <a:pt x="23" y="298"/>
                    </a:cubicBezTo>
                    <a:cubicBezTo>
                      <a:pt x="92" y="617"/>
                      <a:pt x="229" y="982"/>
                      <a:pt x="434" y="1370"/>
                    </a:cubicBezTo>
                    <a:cubicBezTo>
                      <a:pt x="708" y="1918"/>
                      <a:pt x="1073" y="2306"/>
                      <a:pt x="1347" y="2557"/>
                    </a:cubicBezTo>
                    <a:cubicBezTo>
                      <a:pt x="1370" y="2603"/>
                      <a:pt x="1416" y="2580"/>
                      <a:pt x="1438" y="2557"/>
                    </a:cubicBezTo>
                    <a:cubicBezTo>
                      <a:pt x="2739" y="1393"/>
                      <a:pt x="4543" y="1051"/>
                      <a:pt x="5958" y="1690"/>
                    </a:cubicBezTo>
                    <a:cubicBezTo>
                      <a:pt x="7099" y="2215"/>
                      <a:pt x="7875" y="3333"/>
                      <a:pt x="7989" y="465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0">
                <a:extLst>
                  <a:ext uri="{FF2B5EF4-FFF2-40B4-BE49-F238E27FC236}">
                    <a16:creationId xmlns:a16="http://schemas.microsoft.com/office/drawing/2014/main" id="{154B6472-41E1-DA91-9E57-68BED788DED6}"/>
                  </a:ext>
                </a:extLst>
              </p:cNvPr>
              <p:cNvSpPr/>
              <p:nvPr/>
            </p:nvSpPr>
            <p:spPr>
              <a:xfrm>
                <a:off x="7468950" y="2359300"/>
                <a:ext cx="26275" cy="37700"/>
              </a:xfrm>
              <a:custGeom>
                <a:avLst/>
                <a:gdLst/>
                <a:ahLst/>
                <a:cxnLst/>
                <a:rect l="l" t="t" r="r" b="b"/>
                <a:pathLst>
                  <a:path w="1051" h="1508" extrusionOk="0">
                    <a:moveTo>
                      <a:pt x="1" y="1"/>
                    </a:moveTo>
                    <a:cubicBezTo>
                      <a:pt x="663" y="115"/>
                      <a:pt x="1051" y="937"/>
                      <a:pt x="708" y="1507"/>
                    </a:cubicBezTo>
                    <a:cubicBezTo>
                      <a:pt x="800" y="868"/>
                      <a:pt x="526" y="34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0">
                <a:extLst>
                  <a:ext uri="{FF2B5EF4-FFF2-40B4-BE49-F238E27FC236}">
                    <a16:creationId xmlns:a16="http://schemas.microsoft.com/office/drawing/2014/main" id="{DA7C232E-5BB0-0694-BA4D-E0A0E7AFB759}"/>
                  </a:ext>
                </a:extLst>
              </p:cNvPr>
              <p:cNvSpPr/>
              <p:nvPr/>
            </p:nvSpPr>
            <p:spPr>
              <a:xfrm>
                <a:off x="7333150" y="2201825"/>
                <a:ext cx="176350" cy="92450"/>
              </a:xfrm>
              <a:custGeom>
                <a:avLst/>
                <a:gdLst/>
                <a:ahLst/>
                <a:cxnLst/>
                <a:rect l="l" t="t" r="r" b="b"/>
                <a:pathLst>
                  <a:path w="7054" h="3698" extrusionOk="0">
                    <a:moveTo>
                      <a:pt x="6597" y="3515"/>
                    </a:moveTo>
                    <a:cubicBezTo>
                      <a:pt x="6780" y="3698"/>
                      <a:pt x="7054" y="3515"/>
                      <a:pt x="7008" y="3264"/>
                    </a:cubicBezTo>
                    <a:cubicBezTo>
                      <a:pt x="6688" y="1940"/>
                      <a:pt x="5730" y="822"/>
                      <a:pt x="4451" y="297"/>
                    </a:cubicBezTo>
                    <a:cubicBezTo>
                      <a:pt x="3949" y="92"/>
                      <a:pt x="3401" y="0"/>
                      <a:pt x="2876" y="0"/>
                    </a:cubicBezTo>
                    <a:cubicBezTo>
                      <a:pt x="1918" y="0"/>
                      <a:pt x="982" y="320"/>
                      <a:pt x="206" y="913"/>
                    </a:cubicBezTo>
                    <a:cubicBezTo>
                      <a:pt x="0" y="1073"/>
                      <a:pt x="115" y="1370"/>
                      <a:pt x="366" y="1370"/>
                    </a:cubicBezTo>
                    <a:cubicBezTo>
                      <a:pt x="1233" y="1301"/>
                      <a:pt x="2466" y="1347"/>
                      <a:pt x="3858" y="1849"/>
                    </a:cubicBezTo>
                    <a:cubicBezTo>
                      <a:pt x="5091" y="2306"/>
                      <a:pt x="6004" y="2967"/>
                      <a:pt x="6597" y="35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0">
                <a:extLst>
                  <a:ext uri="{FF2B5EF4-FFF2-40B4-BE49-F238E27FC236}">
                    <a16:creationId xmlns:a16="http://schemas.microsoft.com/office/drawing/2014/main" id="{8A9A530C-894F-D510-8A5C-B581DF18A71B}"/>
                  </a:ext>
                </a:extLst>
              </p:cNvPr>
              <p:cNvSpPr/>
              <p:nvPr/>
            </p:nvSpPr>
            <p:spPr>
              <a:xfrm>
                <a:off x="7338275" y="2624075"/>
                <a:ext cx="287075" cy="199750"/>
              </a:xfrm>
              <a:custGeom>
                <a:avLst/>
                <a:gdLst/>
                <a:ahLst/>
                <a:cxnLst/>
                <a:rect l="l" t="t" r="r" b="b"/>
                <a:pathLst>
                  <a:path w="11483" h="7990" extrusionOk="0">
                    <a:moveTo>
                      <a:pt x="5730" y="1987"/>
                    </a:moveTo>
                    <a:cubicBezTo>
                      <a:pt x="4178" y="1507"/>
                      <a:pt x="4064" y="1"/>
                      <a:pt x="2854" y="1"/>
                    </a:cubicBezTo>
                    <a:cubicBezTo>
                      <a:pt x="1895" y="1"/>
                      <a:pt x="1005" y="1005"/>
                      <a:pt x="686" y="1895"/>
                    </a:cubicBezTo>
                    <a:cubicBezTo>
                      <a:pt x="1" y="3721"/>
                      <a:pt x="1462" y="5776"/>
                      <a:pt x="2763" y="6780"/>
                    </a:cubicBezTo>
                    <a:cubicBezTo>
                      <a:pt x="4338" y="7990"/>
                      <a:pt x="6141" y="7921"/>
                      <a:pt x="6734" y="7876"/>
                    </a:cubicBezTo>
                    <a:cubicBezTo>
                      <a:pt x="7168" y="7830"/>
                      <a:pt x="8606" y="7693"/>
                      <a:pt x="9884" y="6597"/>
                    </a:cubicBezTo>
                    <a:cubicBezTo>
                      <a:pt x="10455" y="6095"/>
                      <a:pt x="11482" y="5205"/>
                      <a:pt x="11391" y="3950"/>
                    </a:cubicBezTo>
                    <a:cubicBezTo>
                      <a:pt x="11322" y="3037"/>
                      <a:pt x="10683" y="2169"/>
                      <a:pt x="9861" y="1781"/>
                    </a:cubicBezTo>
                    <a:cubicBezTo>
                      <a:pt x="8378" y="1097"/>
                      <a:pt x="7419" y="2535"/>
                      <a:pt x="5730" y="198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0">
                <a:extLst>
                  <a:ext uri="{FF2B5EF4-FFF2-40B4-BE49-F238E27FC236}">
                    <a16:creationId xmlns:a16="http://schemas.microsoft.com/office/drawing/2014/main" id="{55DF4E09-0314-AC90-8620-3EECD31483A0}"/>
                  </a:ext>
                </a:extLst>
              </p:cNvPr>
              <p:cNvSpPr/>
              <p:nvPr/>
            </p:nvSpPr>
            <p:spPr>
              <a:xfrm>
                <a:off x="7357675" y="2844925"/>
                <a:ext cx="200900" cy="6875"/>
              </a:xfrm>
              <a:custGeom>
                <a:avLst/>
                <a:gdLst/>
                <a:ahLst/>
                <a:cxnLst/>
                <a:rect l="l" t="t" r="r" b="b"/>
                <a:pathLst>
                  <a:path w="8036" h="275" extrusionOk="0">
                    <a:moveTo>
                      <a:pt x="8035" y="274"/>
                    </a:moveTo>
                    <a:lnTo>
                      <a:pt x="1"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0">
                <a:extLst>
                  <a:ext uri="{FF2B5EF4-FFF2-40B4-BE49-F238E27FC236}">
                    <a16:creationId xmlns:a16="http://schemas.microsoft.com/office/drawing/2014/main" id="{A0894826-5DDF-80CC-1648-F43F50E5C35A}"/>
                  </a:ext>
                </a:extLst>
              </p:cNvPr>
              <p:cNvSpPr/>
              <p:nvPr/>
            </p:nvSpPr>
            <p:spPr>
              <a:xfrm>
                <a:off x="7338275" y="2629800"/>
                <a:ext cx="287075" cy="199725"/>
              </a:xfrm>
              <a:custGeom>
                <a:avLst/>
                <a:gdLst/>
                <a:ahLst/>
                <a:cxnLst/>
                <a:rect l="l" t="t" r="r" b="b"/>
                <a:pathLst>
                  <a:path w="11483" h="7989" extrusionOk="0">
                    <a:moveTo>
                      <a:pt x="5707" y="1986"/>
                    </a:moveTo>
                    <a:cubicBezTo>
                      <a:pt x="4155" y="1507"/>
                      <a:pt x="4041" y="0"/>
                      <a:pt x="2854" y="0"/>
                    </a:cubicBezTo>
                    <a:cubicBezTo>
                      <a:pt x="1873" y="0"/>
                      <a:pt x="1005" y="1004"/>
                      <a:pt x="663" y="1895"/>
                    </a:cubicBezTo>
                    <a:cubicBezTo>
                      <a:pt x="1" y="3721"/>
                      <a:pt x="1462" y="5775"/>
                      <a:pt x="2740" y="6779"/>
                    </a:cubicBezTo>
                    <a:cubicBezTo>
                      <a:pt x="4338" y="7989"/>
                      <a:pt x="6118" y="7921"/>
                      <a:pt x="6734" y="7875"/>
                    </a:cubicBezTo>
                    <a:cubicBezTo>
                      <a:pt x="7168" y="7829"/>
                      <a:pt x="8606" y="7692"/>
                      <a:pt x="9861" y="6597"/>
                    </a:cubicBezTo>
                    <a:cubicBezTo>
                      <a:pt x="10432" y="6095"/>
                      <a:pt x="11482" y="5204"/>
                      <a:pt x="11391" y="3949"/>
                    </a:cubicBezTo>
                    <a:cubicBezTo>
                      <a:pt x="11322" y="3036"/>
                      <a:pt x="10683" y="2169"/>
                      <a:pt x="9861" y="1781"/>
                    </a:cubicBezTo>
                    <a:cubicBezTo>
                      <a:pt x="8378" y="1096"/>
                      <a:pt x="7396" y="2534"/>
                      <a:pt x="5707" y="19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0">
                <a:extLst>
                  <a:ext uri="{FF2B5EF4-FFF2-40B4-BE49-F238E27FC236}">
                    <a16:creationId xmlns:a16="http://schemas.microsoft.com/office/drawing/2014/main" id="{EAD2A491-497C-F984-8128-5493FBAAE4D7}"/>
                  </a:ext>
                </a:extLst>
              </p:cNvPr>
              <p:cNvSpPr/>
              <p:nvPr/>
            </p:nvSpPr>
            <p:spPr>
              <a:xfrm>
                <a:off x="7474675" y="2766175"/>
                <a:ext cx="20550" cy="20575"/>
              </a:xfrm>
              <a:custGeom>
                <a:avLst/>
                <a:gdLst/>
                <a:ahLst/>
                <a:cxnLst/>
                <a:rect l="l" t="t" r="r" b="b"/>
                <a:pathLst>
                  <a:path w="822" h="823" extrusionOk="0">
                    <a:moveTo>
                      <a:pt x="137" y="92"/>
                    </a:moveTo>
                    <a:cubicBezTo>
                      <a:pt x="23" y="137"/>
                      <a:pt x="0" y="525"/>
                      <a:pt x="228" y="708"/>
                    </a:cubicBezTo>
                    <a:cubicBezTo>
                      <a:pt x="411" y="822"/>
                      <a:pt x="685" y="776"/>
                      <a:pt x="731" y="685"/>
                    </a:cubicBezTo>
                    <a:cubicBezTo>
                      <a:pt x="822" y="503"/>
                      <a:pt x="297" y="0"/>
                      <a:pt x="137" y="9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0">
                <a:extLst>
                  <a:ext uri="{FF2B5EF4-FFF2-40B4-BE49-F238E27FC236}">
                    <a16:creationId xmlns:a16="http://schemas.microsoft.com/office/drawing/2014/main" id="{7D176F10-E0DC-9D90-7660-28197ECFE00D}"/>
                  </a:ext>
                </a:extLst>
              </p:cNvPr>
              <p:cNvSpPr/>
              <p:nvPr/>
            </p:nvSpPr>
            <p:spPr>
              <a:xfrm>
                <a:off x="7835300" y="2592700"/>
                <a:ext cx="59950" cy="58800"/>
              </a:xfrm>
              <a:custGeom>
                <a:avLst/>
                <a:gdLst/>
                <a:ahLst/>
                <a:cxnLst/>
                <a:rect l="l" t="t" r="r" b="b"/>
                <a:pathLst>
                  <a:path w="2398" h="2352" extrusionOk="0">
                    <a:moveTo>
                      <a:pt x="1074" y="69"/>
                    </a:moveTo>
                    <a:cubicBezTo>
                      <a:pt x="457" y="160"/>
                      <a:pt x="1" y="1553"/>
                      <a:pt x="457" y="1986"/>
                    </a:cubicBezTo>
                    <a:cubicBezTo>
                      <a:pt x="822" y="2352"/>
                      <a:pt x="1918" y="2192"/>
                      <a:pt x="2169" y="1530"/>
                    </a:cubicBezTo>
                    <a:cubicBezTo>
                      <a:pt x="2397" y="822"/>
                      <a:pt x="1599" y="1"/>
                      <a:pt x="1074" y="6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0">
                <a:extLst>
                  <a:ext uri="{FF2B5EF4-FFF2-40B4-BE49-F238E27FC236}">
                    <a16:creationId xmlns:a16="http://schemas.microsoft.com/office/drawing/2014/main" id="{46B89D64-0D01-FC7F-0564-29716EEB625B}"/>
                  </a:ext>
                </a:extLst>
              </p:cNvPr>
              <p:cNvSpPr/>
              <p:nvPr/>
            </p:nvSpPr>
            <p:spPr>
              <a:xfrm>
                <a:off x="7900350" y="2672025"/>
                <a:ext cx="28575" cy="27975"/>
              </a:xfrm>
              <a:custGeom>
                <a:avLst/>
                <a:gdLst/>
                <a:ahLst/>
                <a:cxnLst/>
                <a:rect l="l" t="t" r="r" b="b"/>
                <a:pathLst>
                  <a:path w="1143" h="1119" extrusionOk="0">
                    <a:moveTo>
                      <a:pt x="526" y="23"/>
                    </a:moveTo>
                    <a:cubicBezTo>
                      <a:pt x="229" y="69"/>
                      <a:pt x="1" y="731"/>
                      <a:pt x="229" y="936"/>
                    </a:cubicBezTo>
                    <a:cubicBezTo>
                      <a:pt x="389" y="1119"/>
                      <a:pt x="914" y="1027"/>
                      <a:pt x="1028" y="708"/>
                    </a:cubicBezTo>
                    <a:cubicBezTo>
                      <a:pt x="1142" y="388"/>
                      <a:pt x="754" y="0"/>
                      <a:pt x="526" y="2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0">
                <a:extLst>
                  <a:ext uri="{FF2B5EF4-FFF2-40B4-BE49-F238E27FC236}">
                    <a16:creationId xmlns:a16="http://schemas.microsoft.com/office/drawing/2014/main" id="{7054A0CC-EE73-B085-6493-CB897E53E9D4}"/>
                  </a:ext>
                </a:extLst>
              </p:cNvPr>
              <p:cNvSpPr/>
              <p:nvPr/>
            </p:nvSpPr>
            <p:spPr>
              <a:xfrm>
                <a:off x="7238425" y="2478575"/>
                <a:ext cx="59950" cy="58800"/>
              </a:xfrm>
              <a:custGeom>
                <a:avLst/>
                <a:gdLst/>
                <a:ahLst/>
                <a:cxnLst/>
                <a:rect l="l" t="t" r="r" b="b"/>
                <a:pathLst>
                  <a:path w="2398" h="2352" extrusionOk="0">
                    <a:moveTo>
                      <a:pt x="1073" y="69"/>
                    </a:moveTo>
                    <a:cubicBezTo>
                      <a:pt x="457" y="160"/>
                      <a:pt x="0" y="1553"/>
                      <a:pt x="457" y="1986"/>
                    </a:cubicBezTo>
                    <a:cubicBezTo>
                      <a:pt x="822" y="2351"/>
                      <a:pt x="1918" y="2192"/>
                      <a:pt x="2169" y="1530"/>
                    </a:cubicBezTo>
                    <a:cubicBezTo>
                      <a:pt x="2397" y="845"/>
                      <a:pt x="1598" y="0"/>
                      <a:pt x="1073" y="6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0">
                <a:extLst>
                  <a:ext uri="{FF2B5EF4-FFF2-40B4-BE49-F238E27FC236}">
                    <a16:creationId xmlns:a16="http://schemas.microsoft.com/office/drawing/2014/main" id="{571AB415-9723-57F8-D01B-047B2698FF14}"/>
                  </a:ext>
                </a:extLst>
              </p:cNvPr>
              <p:cNvSpPr/>
              <p:nvPr/>
            </p:nvSpPr>
            <p:spPr>
              <a:xfrm>
                <a:off x="7405050" y="2425500"/>
                <a:ext cx="108450" cy="175225"/>
              </a:xfrm>
              <a:custGeom>
                <a:avLst/>
                <a:gdLst/>
                <a:ahLst/>
                <a:cxnLst/>
                <a:rect l="l" t="t" r="r" b="b"/>
                <a:pathLst>
                  <a:path w="4338" h="7009" extrusionOk="0">
                    <a:moveTo>
                      <a:pt x="4018" y="1"/>
                    </a:moveTo>
                    <a:cubicBezTo>
                      <a:pt x="4337" y="1872"/>
                      <a:pt x="3926" y="3881"/>
                      <a:pt x="2968" y="5547"/>
                    </a:cubicBezTo>
                    <a:cubicBezTo>
                      <a:pt x="2899" y="5639"/>
                      <a:pt x="2762" y="5684"/>
                      <a:pt x="2671" y="5616"/>
                    </a:cubicBezTo>
                    <a:cubicBezTo>
                      <a:pt x="2260" y="4954"/>
                      <a:pt x="1553" y="4657"/>
                      <a:pt x="913" y="5228"/>
                    </a:cubicBezTo>
                    <a:cubicBezTo>
                      <a:pt x="320" y="5776"/>
                      <a:pt x="594" y="6711"/>
                      <a:pt x="1324" y="7008"/>
                    </a:cubicBezTo>
                    <a:cubicBezTo>
                      <a:pt x="434" y="6848"/>
                      <a:pt x="0" y="5684"/>
                      <a:pt x="662" y="4999"/>
                    </a:cubicBezTo>
                    <a:cubicBezTo>
                      <a:pt x="1279" y="4246"/>
                      <a:pt x="2557" y="4474"/>
                      <a:pt x="2968" y="5319"/>
                    </a:cubicBezTo>
                    <a:lnTo>
                      <a:pt x="2580" y="5319"/>
                    </a:lnTo>
                    <a:cubicBezTo>
                      <a:pt x="3493" y="3698"/>
                      <a:pt x="3972" y="1850"/>
                      <a:pt x="4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0">
                <a:extLst>
                  <a:ext uri="{FF2B5EF4-FFF2-40B4-BE49-F238E27FC236}">
                    <a16:creationId xmlns:a16="http://schemas.microsoft.com/office/drawing/2014/main" id="{F8D91367-4BF7-337E-E34C-75BD9B92229B}"/>
                  </a:ext>
                </a:extLst>
              </p:cNvPr>
              <p:cNvSpPr/>
              <p:nvPr/>
            </p:nvSpPr>
            <p:spPr>
              <a:xfrm>
                <a:off x="7415325" y="2558450"/>
                <a:ext cx="43950" cy="49100"/>
              </a:xfrm>
              <a:custGeom>
                <a:avLst/>
                <a:gdLst/>
                <a:ahLst/>
                <a:cxnLst/>
                <a:rect l="l" t="t" r="r" b="b"/>
                <a:pathLst>
                  <a:path w="1758" h="1964" extrusionOk="0">
                    <a:moveTo>
                      <a:pt x="1758" y="1667"/>
                    </a:moveTo>
                    <a:cubicBezTo>
                      <a:pt x="1119" y="1964"/>
                      <a:pt x="411" y="1690"/>
                      <a:pt x="183" y="1188"/>
                    </a:cubicBezTo>
                    <a:cubicBezTo>
                      <a:pt x="0" y="823"/>
                      <a:pt x="114" y="343"/>
                      <a:pt x="411" y="1"/>
                    </a:cubicBezTo>
                    <a:cubicBezTo>
                      <a:pt x="434" y="161"/>
                      <a:pt x="480" y="640"/>
                      <a:pt x="868" y="1097"/>
                    </a:cubicBezTo>
                    <a:cubicBezTo>
                      <a:pt x="1187" y="1485"/>
                      <a:pt x="1598" y="1622"/>
                      <a:pt x="1758" y="1667"/>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0">
                <a:extLst>
                  <a:ext uri="{FF2B5EF4-FFF2-40B4-BE49-F238E27FC236}">
                    <a16:creationId xmlns:a16="http://schemas.microsoft.com/office/drawing/2014/main" id="{F3CC823B-6DC0-C5B3-2373-A601ADF92188}"/>
                  </a:ext>
                </a:extLst>
              </p:cNvPr>
              <p:cNvSpPr/>
              <p:nvPr/>
            </p:nvSpPr>
            <p:spPr>
              <a:xfrm>
                <a:off x="7878675" y="2111650"/>
                <a:ext cx="281925" cy="238550"/>
              </a:xfrm>
              <a:custGeom>
                <a:avLst/>
                <a:gdLst/>
                <a:ahLst/>
                <a:cxnLst/>
                <a:rect l="l" t="t" r="r" b="b"/>
                <a:pathLst>
                  <a:path w="11277" h="9542" extrusionOk="0">
                    <a:moveTo>
                      <a:pt x="9336" y="9542"/>
                    </a:moveTo>
                    <a:cubicBezTo>
                      <a:pt x="10546" y="9177"/>
                      <a:pt x="11276" y="7647"/>
                      <a:pt x="10637" y="6460"/>
                    </a:cubicBezTo>
                    <a:cubicBezTo>
                      <a:pt x="9952" y="5205"/>
                      <a:pt x="8172" y="4931"/>
                      <a:pt x="7053" y="5753"/>
                    </a:cubicBezTo>
                    <a:lnTo>
                      <a:pt x="7670" y="6232"/>
                    </a:lnTo>
                    <a:cubicBezTo>
                      <a:pt x="9016" y="3128"/>
                      <a:pt x="5113" y="1"/>
                      <a:pt x="3013" y="3242"/>
                    </a:cubicBezTo>
                    <a:lnTo>
                      <a:pt x="3675" y="3425"/>
                    </a:lnTo>
                    <a:cubicBezTo>
                      <a:pt x="3653" y="2945"/>
                      <a:pt x="3470" y="2489"/>
                      <a:pt x="3150" y="2124"/>
                    </a:cubicBezTo>
                    <a:cubicBezTo>
                      <a:pt x="2237" y="982"/>
                      <a:pt x="297" y="1484"/>
                      <a:pt x="0" y="2877"/>
                    </a:cubicBezTo>
                    <a:cubicBezTo>
                      <a:pt x="777" y="1370"/>
                      <a:pt x="2991" y="1644"/>
                      <a:pt x="2968" y="3447"/>
                    </a:cubicBezTo>
                    <a:cubicBezTo>
                      <a:pt x="2945" y="3767"/>
                      <a:pt x="3401" y="3927"/>
                      <a:pt x="3584" y="3653"/>
                    </a:cubicBezTo>
                    <a:cubicBezTo>
                      <a:pt x="5250" y="1348"/>
                      <a:pt x="7784" y="3744"/>
                      <a:pt x="6894" y="5958"/>
                    </a:cubicBezTo>
                    <a:cubicBezTo>
                      <a:pt x="6734" y="6323"/>
                      <a:pt x="7236" y="6666"/>
                      <a:pt x="7533" y="6415"/>
                    </a:cubicBezTo>
                    <a:cubicBezTo>
                      <a:pt x="8286" y="5798"/>
                      <a:pt x="9587" y="5935"/>
                      <a:pt x="10158" y="6757"/>
                    </a:cubicBezTo>
                    <a:cubicBezTo>
                      <a:pt x="10774" y="7647"/>
                      <a:pt x="10295" y="8994"/>
                      <a:pt x="9336" y="954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0">
                <a:extLst>
                  <a:ext uri="{FF2B5EF4-FFF2-40B4-BE49-F238E27FC236}">
                    <a16:creationId xmlns:a16="http://schemas.microsoft.com/office/drawing/2014/main" id="{035DD50B-B658-57A6-C3FF-77B194FC09A7}"/>
                  </a:ext>
                </a:extLst>
              </p:cNvPr>
              <p:cNvSpPr/>
              <p:nvPr/>
            </p:nvSpPr>
            <p:spPr>
              <a:xfrm>
                <a:off x="8089800" y="2527075"/>
                <a:ext cx="30850" cy="25125"/>
              </a:xfrm>
              <a:custGeom>
                <a:avLst/>
                <a:gdLst/>
                <a:ahLst/>
                <a:cxnLst/>
                <a:rect l="l" t="t" r="r" b="b"/>
                <a:pathLst>
                  <a:path w="1234" h="1005" extrusionOk="0">
                    <a:moveTo>
                      <a:pt x="571" y="936"/>
                    </a:moveTo>
                    <a:cubicBezTo>
                      <a:pt x="1" y="868"/>
                      <a:pt x="115" y="1"/>
                      <a:pt x="663" y="46"/>
                    </a:cubicBezTo>
                    <a:cubicBezTo>
                      <a:pt x="1233" y="115"/>
                      <a:pt x="1119"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0">
                <a:extLst>
                  <a:ext uri="{FF2B5EF4-FFF2-40B4-BE49-F238E27FC236}">
                    <a16:creationId xmlns:a16="http://schemas.microsoft.com/office/drawing/2014/main" id="{984C1D7C-D03F-0896-E35D-91883833781E}"/>
                  </a:ext>
                </a:extLst>
              </p:cNvPr>
              <p:cNvSpPr/>
              <p:nvPr/>
            </p:nvSpPr>
            <p:spPr>
              <a:xfrm>
                <a:off x="8041300" y="2424375"/>
                <a:ext cx="30850" cy="25125"/>
              </a:xfrm>
              <a:custGeom>
                <a:avLst/>
                <a:gdLst/>
                <a:ahLst/>
                <a:cxnLst/>
                <a:rect l="l" t="t" r="r" b="b"/>
                <a:pathLst>
                  <a:path w="1234" h="1005" extrusionOk="0">
                    <a:moveTo>
                      <a:pt x="571" y="936"/>
                    </a:moveTo>
                    <a:cubicBezTo>
                      <a:pt x="1" y="867"/>
                      <a:pt x="92" y="0"/>
                      <a:pt x="663" y="69"/>
                    </a:cubicBezTo>
                    <a:cubicBezTo>
                      <a:pt x="1233" y="137"/>
                      <a:pt x="1119" y="1004"/>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0">
                <a:extLst>
                  <a:ext uri="{FF2B5EF4-FFF2-40B4-BE49-F238E27FC236}">
                    <a16:creationId xmlns:a16="http://schemas.microsoft.com/office/drawing/2014/main" id="{B3AEB481-6AA0-DD73-C4D0-C32D9412554C}"/>
                  </a:ext>
                </a:extLst>
              </p:cNvPr>
              <p:cNvSpPr/>
              <p:nvPr/>
            </p:nvSpPr>
            <p:spPr>
              <a:xfrm>
                <a:off x="8130325" y="2476300"/>
                <a:ext cx="15425" cy="12575"/>
              </a:xfrm>
              <a:custGeom>
                <a:avLst/>
                <a:gdLst/>
                <a:ahLst/>
                <a:cxnLst/>
                <a:rect l="l" t="t" r="r" b="b"/>
                <a:pathLst>
                  <a:path w="617" h="503" extrusionOk="0">
                    <a:moveTo>
                      <a:pt x="297" y="479"/>
                    </a:moveTo>
                    <a:cubicBezTo>
                      <a:pt x="0" y="434"/>
                      <a:pt x="46" y="0"/>
                      <a:pt x="343" y="46"/>
                    </a:cubicBezTo>
                    <a:cubicBezTo>
                      <a:pt x="617" y="69"/>
                      <a:pt x="571" y="502"/>
                      <a:pt x="297" y="47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0">
                <a:extLst>
                  <a:ext uri="{FF2B5EF4-FFF2-40B4-BE49-F238E27FC236}">
                    <a16:creationId xmlns:a16="http://schemas.microsoft.com/office/drawing/2014/main" id="{C60809D4-9ED0-33F5-3D21-EC28AB7DFC6D}"/>
                  </a:ext>
                </a:extLst>
              </p:cNvPr>
              <p:cNvSpPr/>
              <p:nvPr/>
            </p:nvSpPr>
            <p:spPr>
              <a:xfrm>
                <a:off x="8031600" y="2491125"/>
                <a:ext cx="15425" cy="12575"/>
              </a:xfrm>
              <a:custGeom>
                <a:avLst/>
                <a:gdLst/>
                <a:ahLst/>
                <a:cxnLst/>
                <a:rect l="l" t="t" r="r" b="b"/>
                <a:pathLst>
                  <a:path w="617" h="503" extrusionOk="0">
                    <a:moveTo>
                      <a:pt x="297" y="480"/>
                    </a:moveTo>
                    <a:cubicBezTo>
                      <a:pt x="1" y="434"/>
                      <a:pt x="69" y="1"/>
                      <a:pt x="343" y="23"/>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0">
                <a:extLst>
                  <a:ext uri="{FF2B5EF4-FFF2-40B4-BE49-F238E27FC236}">
                    <a16:creationId xmlns:a16="http://schemas.microsoft.com/office/drawing/2014/main" id="{1B87B9E7-50A5-08DF-FF92-C64591608685}"/>
                  </a:ext>
                </a:extLst>
              </p:cNvPr>
              <p:cNvSpPr/>
              <p:nvPr/>
            </p:nvSpPr>
            <p:spPr>
              <a:xfrm>
                <a:off x="7439850" y="1914800"/>
                <a:ext cx="273925" cy="158075"/>
              </a:xfrm>
              <a:custGeom>
                <a:avLst/>
                <a:gdLst/>
                <a:ahLst/>
                <a:cxnLst/>
                <a:rect l="l" t="t" r="r" b="b"/>
                <a:pathLst>
                  <a:path w="10957" h="6323" extrusionOk="0">
                    <a:moveTo>
                      <a:pt x="10957" y="2488"/>
                    </a:moveTo>
                    <a:cubicBezTo>
                      <a:pt x="9816" y="0"/>
                      <a:pt x="6415" y="685"/>
                      <a:pt x="6438" y="3492"/>
                    </a:cubicBezTo>
                    <a:lnTo>
                      <a:pt x="7259" y="3287"/>
                    </a:lnTo>
                    <a:cubicBezTo>
                      <a:pt x="6186" y="1096"/>
                      <a:pt x="3128" y="1187"/>
                      <a:pt x="2375" y="3561"/>
                    </a:cubicBezTo>
                    <a:lnTo>
                      <a:pt x="2694" y="3333"/>
                    </a:lnTo>
                    <a:cubicBezTo>
                      <a:pt x="1233" y="3401"/>
                      <a:pt x="1" y="4930"/>
                      <a:pt x="457" y="6323"/>
                    </a:cubicBezTo>
                    <a:cubicBezTo>
                      <a:pt x="480" y="5706"/>
                      <a:pt x="708" y="5067"/>
                      <a:pt x="1142" y="4634"/>
                    </a:cubicBezTo>
                    <a:cubicBezTo>
                      <a:pt x="1553" y="4246"/>
                      <a:pt x="2169" y="4017"/>
                      <a:pt x="2717" y="4040"/>
                    </a:cubicBezTo>
                    <a:cubicBezTo>
                      <a:pt x="2854" y="4040"/>
                      <a:pt x="2945" y="3972"/>
                      <a:pt x="3014" y="3858"/>
                    </a:cubicBezTo>
                    <a:cubicBezTo>
                      <a:pt x="3676" y="2214"/>
                      <a:pt x="5684" y="2146"/>
                      <a:pt x="6506" y="3698"/>
                    </a:cubicBezTo>
                    <a:cubicBezTo>
                      <a:pt x="6620" y="3903"/>
                      <a:pt x="6871" y="3995"/>
                      <a:pt x="7077" y="3880"/>
                    </a:cubicBezTo>
                    <a:cubicBezTo>
                      <a:pt x="7236" y="3789"/>
                      <a:pt x="7305" y="3629"/>
                      <a:pt x="7305" y="3470"/>
                    </a:cubicBezTo>
                    <a:cubicBezTo>
                      <a:pt x="7191" y="1187"/>
                      <a:pt x="9724" y="936"/>
                      <a:pt x="10957" y="2488"/>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0">
                <a:extLst>
                  <a:ext uri="{FF2B5EF4-FFF2-40B4-BE49-F238E27FC236}">
                    <a16:creationId xmlns:a16="http://schemas.microsoft.com/office/drawing/2014/main" id="{6B2F0171-7868-8711-9958-04CEBEC20302}"/>
                  </a:ext>
                </a:extLst>
              </p:cNvPr>
              <p:cNvSpPr/>
              <p:nvPr/>
            </p:nvSpPr>
            <p:spPr>
              <a:xfrm>
                <a:off x="7644150" y="2006100"/>
                <a:ext cx="30825" cy="25125"/>
              </a:xfrm>
              <a:custGeom>
                <a:avLst/>
                <a:gdLst/>
                <a:ahLst/>
                <a:cxnLst/>
                <a:rect l="l" t="t" r="r" b="b"/>
                <a:pathLst>
                  <a:path w="1233" h="1005" extrusionOk="0">
                    <a:moveTo>
                      <a:pt x="571" y="936"/>
                    </a:moveTo>
                    <a:cubicBezTo>
                      <a:pt x="0" y="868"/>
                      <a:pt x="92" y="0"/>
                      <a:pt x="662" y="69"/>
                    </a:cubicBezTo>
                    <a:cubicBezTo>
                      <a:pt x="1233" y="137"/>
                      <a:pt x="1119" y="1004"/>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0">
                <a:extLst>
                  <a:ext uri="{FF2B5EF4-FFF2-40B4-BE49-F238E27FC236}">
                    <a16:creationId xmlns:a16="http://schemas.microsoft.com/office/drawing/2014/main" id="{8CE43418-655D-C03E-5A8D-1E202E024DBF}"/>
                  </a:ext>
                </a:extLst>
              </p:cNvPr>
              <p:cNvSpPr/>
              <p:nvPr/>
            </p:nvSpPr>
            <p:spPr>
              <a:xfrm>
                <a:off x="7590500" y="2048325"/>
                <a:ext cx="30850" cy="25125"/>
              </a:xfrm>
              <a:custGeom>
                <a:avLst/>
                <a:gdLst/>
                <a:ahLst/>
                <a:cxnLst/>
                <a:rect l="l" t="t" r="r" b="b"/>
                <a:pathLst>
                  <a:path w="1234" h="1005" extrusionOk="0">
                    <a:moveTo>
                      <a:pt x="571" y="936"/>
                    </a:moveTo>
                    <a:cubicBezTo>
                      <a:pt x="1" y="868"/>
                      <a:pt x="115" y="0"/>
                      <a:pt x="685" y="69"/>
                    </a:cubicBezTo>
                    <a:cubicBezTo>
                      <a:pt x="1233" y="137"/>
                      <a:pt x="1142"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0">
                <a:extLst>
                  <a:ext uri="{FF2B5EF4-FFF2-40B4-BE49-F238E27FC236}">
                    <a16:creationId xmlns:a16="http://schemas.microsoft.com/office/drawing/2014/main" id="{477C2837-4731-50CE-80E2-7CE32A47FE67}"/>
                  </a:ext>
                </a:extLst>
              </p:cNvPr>
              <p:cNvSpPr/>
              <p:nvPr/>
            </p:nvSpPr>
            <p:spPr>
              <a:xfrm>
                <a:off x="7558550" y="2028350"/>
                <a:ext cx="30850" cy="25125"/>
              </a:xfrm>
              <a:custGeom>
                <a:avLst/>
                <a:gdLst/>
                <a:ahLst/>
                <a:cxnLst/>
                <a:rect l="l" t="t" r="r" b="b"/>
                <a:pathLst>
                  <a:path w="1234" h="1005" extrusionOk="0">
                    <a:moveTo>
                      <a:pt x="571" y="936"/>
                    </a:moveTo>
                    <a:cubicBezTo>
                      <a:pt x="0" y="868"/>
                      <a:pt x="115" y="0"/>
                      <a:pt x="685" y="69"/>
                    </a:cubicBezTo>
                    <a:cubicBezTo>
                      <a:pt x="1233" y="137"/>
                      <a:pt x="1142"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0">
                <a:extLst>
                  <a:ext uri="{FF2B5EF4-FFF2-40B4-BE49-F238E27FC236}">
                    <a16:creationId xmlns:a16="http://schemas.microsoft.com/office/drawing/2014/main" id="{43964AC9-B6DB-E255-A9DE-1B8ADA8E3ADE}"/>
                  </a:ext>
                </a:extLst>
              </p:cNvPr>
              <p:cNvSpPr/>
              <p:nvPr/>
            </p:nvSpPr>
            <p:spPr>
              <a:xfrm>
                <a:off x="7712050" y="2017500"/>
                <a:ext cx="15425" cy="12575"/>
              </a:xfrm>
              <a:custGeom>
                <a:avLst/>
                <a:gdLst/>
                <a:ahLst/>
                <a:cxnLst/>
                <a:rect l="l" t="t" r="r" b="b"/>
                <a:pathLst>
                  <a:path w="617" h="503" extrusionOk="0">
                    <a:moveTo>
                      <a:pt x="274" y="457"/>
                    </a:moveTo>
                    <a:cubicBezTo>
                      <a:pt x="0" y="434"/>
                      <a:pt x="46" y="1"/>
                      <a:pt x="320" y="23"/>
                    </a:cubicBezTo>
                    <a:cubicBezTo>
                      <a:pt x="617" y="69"/>
                      <a:pt x="548" y="503"/>
                      <a:pt x="274" y="45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0">
                <a:extLst>
                  <a:ext uri="{FF2B5EF4-FFF2-40B4-BE49-F238E27FC236}">
                    <a16:creationId xmlns:a16="http://schemas.microsoft.com/office/drawing/2014/main" id="{AAC74A32-F88C-D5BD-FAFF-536F10213F9B}"/>
                  </a:ext>
                </a:extLst>
              </p:cNvPr>
              <p:cNvSpPr/>
              <p:nvPr/>
            </p:nvSpPr>
            <p:spPr>
              <a:xfrm>
                <a:off x="7684650" y="2044325"/>
                <a:ext cx="15450" cy="12575"/>
              </a:xfrm>
              <a:custGeom>
                <a:avLst/>
                <a:gdLst/>
                <a:ahLst/>
                <a:cxnLst/>
                <a:rect l="l" t="t" r="r" b="b"/>
                <a:pathLst>
                  <a:path w="618" h="503" extrusionOk="0">
                    <a:moveTo>
                      <a:pt x="275" y="480"/>
                    </a:moveTo>
                    <a:cubicBezTo>
                      <a:pt x="1" y="434"/>
                      <a:pt x="47" y="0"/>
                      <a:pt x="320" y="46"/>
                    </a:cubicBezTo>
                    <a:cubicBezTo>
                      <a:pt x="617" y="69"/>
                      <a:pt x="549" y="503"/>
                      <a:pt x="275"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0">
                <a:extLst>
                  <a:ext uri="{FF2B5EF4-FFF2-40B4-BE49-F238E27FC236}">
                    <a16:creationId xmlns:a16="http://schemas.microsoft.com/office/drawing/2014/main" id="{3FF5BD18-49E4-6D86-C30A-9B32AD48424A}"/>
                  </a:ext>
                </a:extLst>
              </p:cNvPr>
              <p:cNvSpPr/>
              <p:nvPr/>
            </p:nvSpPr>
            <p:spPr>
              <a:xfrm>
                <a:off x="7975100" y="2559025"/>
                <a:ext cx="187200" cy="230575"/>
              </a:xfrm>
              <a:custGeom>
                <a:avLst/>
                <a:gdLst/>
                <a:ahLst/>
                <a:cxnLst/>
                <a:rect l="l" t="t" r="r" b="b"/>
                <a:pathLst>
                  <a:path w="7488" h="9223" extrusionOk="0">
                    <a:moveTo>
                      <a:pt x="7214" y="3174"/>
                    </a:moveTo>
                    <a:cubicBezTo>
                      <a:pt x="7168" y="2922"/>
                      <a:pt x="6803" y="686"/>
                      <a:pt x="5023" y="138"/>
                    </a:cubicBezTo>
                    <a:cubicBezTo>
                      <a:pt x="4771" y="46"/>
                      <a:pt x="4498" y="1"/>
                      <a:pt x="4224" y="1"/>
                    </a:cubicBezTo>
                    <a:cubicBezTo>
                      <a:pt x="2923" y="1"/>
                      <a:pt x="1507" y="868"/>
                      <a:pt x="754" y="2420"/>
                    </a:cubicBezTo>
                    <a:lnTo>
                      <a:pt x="1393" y="6255"/>
                    </a:lnTo>
                    <a:cubicBezTo>
                      <a:pt x="914" y="6803"/>
                      <a:pt x="457" y="7351"/>
                      <a:pt x="1" y="7898"/>
                    </a:cubicBezTo>
                    <a:cubicBezTo>
                      <a:pt x="92" y="7944"/>
                      <a:pt x="2626" y="9222"/>
                      <a:pt x="4977" y="7761"/>
                    </a:cubicBezTo>
                    <a:cubicBezTo>
                      <a:pt x="6461" y="6826"/>
                      <a:pt x="7488" y="5022"/>
                      <a:pt x="7214" y="3174"/>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0">
                <a:extLst>
                  <a:ext uri="{FF2B5EF4-FFF2-40B4-BE49-F238E27FC236}">
                    <a16:creationId xmlns:a16="http://schemas.microsoft.com/office/drawing/2014/main" id="{F5029F36-9002-2478-7ED1-138DA41B0139}"/>
                  </a:ext>
                </a:extLst>
              </p:cNvPr>
              <p:cNvSpPr/>
              <p:nvPr/>
            </p:nvSpPr>
            <p:spPr>
              <a:xfrm>
                <a:off x="8011625" y="2602975"/>
                <a:ext cx="113575" cy="117000"/>
              </a:xfrm>
              <a:custGeom>
                <a:avLst/>
                <a:gdLst/>
                <a:ahLst/>
                <a:cxnLst/>
                <a:rect l="l" t="t" r="r" b="b"/>
                <a:pathLst>
                  <a:path w="4543" h="4680" extrusionOk="0">
                    <a:moveTo>
                      <a:pt x="4475" y="2123"/>
                    </a:moveTo>
                    <a:cubicBezTo>
                      <a:pt x="4429" y="1393"/>
                      <a:pt x="3858" y="662"/>
                      <a:pt x="3151" y="388"/>
                    </a:cubicBezTo>
                    <a:cubicBezTo>
                      <a:pt x="2078" y="0"/>
                      <a:pt x="640" y="617"/>
                      <a:pt x="1" y="2032"/>
                    </a:cubicBezTo>
                    <a:cubicBezTo>
                      <a:pt x="686" y="1804"/>
                      <a:pt x="1416" y="2077"/>
                      <a:pt x="1804" y="2671"/>
                    </a:cubicBezTo>
                    <a:cubicBezTo>
                      <a:pt x="2215" y="3287"/>
                      <a:pt x="2078" y="4155"/>
                      <a:pt x="1507" y="4680"/>
                    </a:cubicBezTo>
                    <a:cubicBezTo>
                      <a:pt x="3333" y="4588"/>
                      <a:pt x="4543" y="3287"/>
                      <a:pt x="4475" y="2123"/>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0">
                <a:extLst>
                  <a:ext uri="{FF2B5EF4-FFF2-40B4-BE49-F238E27FC236}">
                    <a16:creationId xmlns:a16="http://schemas.microsoft.com/office/drawing/2014/main" id="{27EFE7A7-2549-317A-659A-45725C991371}"/>
                  </a:ext>
                </a:extLst>
              </p:cNvPr>
              <p:cNvSpPr/>
              <p:nvPr/>
            </p:nvSpPr>
            <p:spPr>
              <a:xfrm>
                <a:off x="8006500" y="2588125"/>
                <a:ext cx="123850" cy="134700"/>
              </a:xfrm>
              <a:custGeom>
                <a:avLst/>
                <a:gdLst/>
                <a:ahLst/>
                <a:cxnLst/>
                <a:rect l="l" t="t" r="r" b="b"/>
                <a:pathLst>
                  <a:path w="4954" h="5388" extrusionOk="0">
                    <a:moveTo>
                      <a:pt x="4953" y="3333"/>
                    </a:moveTo>
                    <a:cubicBezTo>
                      <a:pt x="4565" y="663"/>
                      <a:pt x="1370" y="366"/>
                      <a:pt x="320" y="2786"/>
                    </a:cubicBezTo>
                    <a:lnTo>
                      <a:pt x="137" y="2580"/>
                    </a:lnTo>
                    <a:cubicBezTo>
                      <a:pt x="1872" y="2032"/>
                      <a:pt x="3105" y="4246"/>
                      <a:pt x="1689" y="5388"/>
                    </a:cubicBezTo>
                    <a:cubicBezTo>
                      <a:pt x="2785" y="4246"/>
                      <a:pt x="1758" y="2398"/>
                      <a:pt x="229" y="2877"/>
                    </a:cubicBezTo>
                    <a:cubicBezTo>
                      <a:pt x="114" y="2923"/>
                      <a:pt x="0" y="2786"/>
                      <a:pt x="46" y="2671"/>
                    </a:cubicBezTo>
                    <a:cubicBezTo>
                      <a:pt x="1073" y="1"/>
                      <a:pt x="4885" y="320"/>
                      <a:pt x="4953" y="3333"/>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0">
                <a:extLst>
                  <a:ext uri="{FF2B5EF4-FFF2-40B4-BE49-F238E27FC236}">
                    <a16:creationId xmlns:a16="http://schemas.microsoft.com/office/drawing/2014/main" id="{920F6BF7-6B3A-B64B-DA61-6947B5ECD7C8}"/>
                  </a:ext>
                </a:extLst>
              </p:cNvPr>
              <p:cNvSpPr/>
              <p:nvPr/>
            </p:nvSpPr>
            <p:spPr>
              <a:xfrm>
                <a:off x="7842725" y="1918775"/>
                <a:ext cx="175200" cy="84500"/>
              </a:xfrm>
              <a:custGeom>
                <a:avLst/>
                <a:gdLst/>
                <a:ahLst/>
                <a:cxnLst/>
                <a:rect l="l" t="t" r="r" b="b"/>
                <a:pathLst>
                  <a:path w="7008" h="3380" extrusionOk="0">
                    <a:moveTo>
                      <a:pt x="6802" y="3379"/>
                    </a:moveTo>
                    <a:cubicBezTo>
                      <a:pt x="7008" y="1895"/>
                      <a:pt x="5205" y="845"/>
                      <a:pt x="3926" y="1576"/>
                    </a:cubicBezTo>
                    <a:cubicBezTo>
                      <a:pt x="3493" y="1781"/>
                      <a:pt x="3128" y="2169"/>
                      <a:pt x="2922" y="2626"/>
                    </a:cubicBezTo>
                    <a:lnTo>
                      <a:pt x="3744" y="2717"/>
                    </a:lnTo>
                    <a:cubicBezTo>
                      <a:pt x="3561" y="1348"/>
                      <a:pt x="1827" y="1"/>
                      <a:pt x="594" y="1051"/>
                    </a:cubicBezTo>
                    <a:cubicBezTo>
                      <a:pt x="252" y="1370"/>
                      <a:pt x="69" y="1758"/>
                      <a:pt x="0" y="2169"/>
                    </a:cubicBezTo>
                    <a:cubicBezTo>
                      <a:pt x="252" y="1850"/>
                      <a:pt x="525" y="1553"/>
                      <a:pt x="845" y="1416"/>
                    </a:cubicBezTo>
                    <a:cubicBezTo>
                      <a:pt x="1827" y="960"/>
                      <a:pt x="2717" y="1987"/>
                      <a:pt x="2876" y="2900"/>
                    </a:cubicBezTo>
                    <a:cubicBezTo>
                      <a:pt x="2922" y="3128"/>
                      <a:pt x="3173" y="3288"/>
                      <a:pt x="3401" y="3242"/>
                    </a:cubicBezTo>
                    <a:cubicBezTo>
                      <a:pt x="3561" y="3219"/>
                      <a:pt x="3675" y="3105"/>
                      <a:pt x="3721" y="2991"/>
                    </a:cubicBezTo>
                    <a:cubicBezTo>
                      <a:pt x="3858" y="2717"/>
                      <a:pt x="4063" y="2466"/>
                      <a:pt x="4337" y="2306"/>
                    </a:cubicBezTo>
                    <a:cubicBezTo>
                      <a:pt x="5250" y="1736"/>
                      <a:pt x="6414" y="2261"/>
                      <a:pt x="6802" y="337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0">
                <a:extLst>
                  <a:ext uri="{FF2B5EF4-FFF2-40B4-BE49-F238E27FC236}">
                    <a16:creationId xmlns:a16="http://schemas.microsoft.com/office/drawing/2014/main" id="{2EEE4077-813C-7D81-BF38-040C04CFF565}"/>
                  </a:ext>
                </a:extLst>
              </p:cNvPr>
              <p:cNvSpPr/>
              <p:nvPr/>
            </p:nvSpPr>
            <p:spPr>
              <a:xfrm>
                <a:off x="7884950" y="2019775"/>
                <a:ext cx="30850" cy="25150"/>
              </a:xfrm>
              <a:custGeom>
                <a:avLst/>
                <a:gdLst/>
                <a:ahLst/>
                <a:cxnLst/>
                <a:rect l="l" t="t" r="r" b="b"/>
                <a:pathLst>
                  <a:path w="1234" h="1006" extrusionOk="0">
                    <a:moveTo>
                      <a:pt x="571" y="937"/>
                    </a:moveTo>
                    <a:cubicBezTo>
                      <a:pt x="1" y="868"/>
                      <a:pt x="115" y="1"/>
                      <a:pt x="662" y="69"/>
                    </a:cubicBezTo>
                    <a:cubicBezTo>
                      <a:pt x="1233" y="138"/>
                      <a:pt x="1142" y="1005"/>
                      <a:pt x="571" y="93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0">
                <a:extLst>
                  <a:ext uri="{FF2B5EF4-FFF2-40B4-BE49-F238E27FC236}">
                    <a16:creationId xmlns:a16="http://schemas.microsoft.com/office/drawing/2014/main" id="{19A79416-5C3E-B40F-2095-83DE484A8611}"/>
                  </a:ext>
                </a:extLst>
              </p:cNvPr>
              <p:cNvSpPr/>
              <p:nvPr/>
            </p:nvSpPr>
            <p:spPr>
              <a:xfrm>
                <a:off x="7833600" y="1993525"/>
                <a:ext cx="30825" cy="25150"/>
              </a:xfrm>
              <a:custGeom>
                <a:avLst/>
                <a:gdLst/>
                <a:ahLst/>
                <a:cxnLst/>
                <a:rect l="l" t="t" r="r" b="b"/>
                <a:pathLst>
                  <a:path w="1233" h="1006" extrusionOk="0">
                    <a:moveTo>
                      <a:pt x="571" y="937"/>
                    </a:moveTo>
                    <a:cubicBezTo>
                      <a:pt x="0" y="868"/>
                      <a:pt x="92" y="1"/>
                      <a:pt x="662" y="69"/>
                    </a:cubicBezTo>
                    <a:cubicBezTo>
                      <a:pt x="1233" y="138"/>
                      <a:pt x="1119" y="1005"/>
                      <a:pt x="571" y="93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0">
                <a:extLst>
                  <a:ext uri="{FF2B5EF4-FFF2-40B4-BE49-F238E27FC236}">
                    <a16:creationId xmlns:a16="http://schemas.microsoft.com/office/drawing/2014/main" id="{B9718193-2D78-DBFC-0F32-86B4E25675CD}"/>
                  </a:ext>
                </a:extLst>
              </p:cNvPr>
              <p:cNvSpPr/>
              <p:nvPr/>
            </p:nvSpPr>
            <p:spPr>
              <a:xfrm>
                <a:off x="7958575" y="2015800"/>
                <a:ext cx="15425" cy="12575"/>
              </a:xfrm>
              <a:custGeom>
                <a:avLst/>
                <a:gdLst/>
                <a:ahLst/>
                <a:cxnLst/>
                <a:rect l="l" t="t" r="r" b="b"/>
                <a:pathLst>
                  <a:path w="617" h="503" extrusionOk="0">
                    <a:moveTo>
                      <a:pt x="274" y="457"/>
                    </a:moveTo>
                    <a:cubicBezTo>
                      <a:pt x="0" y="434"/>
                      <a:pt x="46" y="0"/>
                      <a:pt x="342" y="23"/>
                    </a:cubicBezTo>
                    <a:cubicBezTo>
                      <a:pt x="616" y="69"/>
                      <a:pt x="571" y="502"/>
                      <a:pt x="274" y="45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0">
                <a:extLst>
                  <a:ext uri="{FF2B5EF4-FFF2-40B4-BE49-F238E27FC236}">
                    <a16:creationId xmlns:a16="http://schemas.microsoft.com/office/drawing/2014/main" id="{D7A44527-161F-D647-E952-8795277047A4}"/>
                  </a:ext>
                </a:extLst>
              </p:cNvPr>
              <p:cNvSpPr/>
              <p:nvPr/>
            </p:nvSpPr>
            <p:spPr>
              <a:xfrm>
                <a:off x="7924900" y="1922775"/>
                <a:ext cx="15425" cy="12575"/>
              </a:xfrm>
              <a:custGeom>
                <a:avLst/>
                <a:gdLst/>
                <a:ahLst/>
                <a:cxnLst/>
                <a:rect l="l" t="t" r="r" b="b"/>
                <a:pathLst>
                  <a:path w="617" h="503" extrusionOk="0">
                    <a:moveTo>
                      <a:pt x="297" y="480"/>
                    </a:moveTo>
                    <a:cubicBezTo>
                      <a:pt x="0" y="434"/>
                      <a:pt x="46" y="1"/>
                      <a:pt x="343" y="23"/>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0">
                <a:extLst>
                  <a:ext uri="{FF2B5EF4-FFF2-40B4-BE49-F238E27FC236}">
                    <a16:creationId xmlns:a16="http://schemas.microsoft.com/office/drawing/2014/main" id="{5C4209B7-F448-FC25-2BD3-0710C9443AAC}"/>
                  </a:ext>
                </a:extLst>
              </p:cNvPr>
              <p:cNvSpPr/>
              <p:nvPr/>
            </p:nvSpPr>
            <p:spPr>
              <a:xfrm>
                <a:off x="7892375" y="1906800"/>
                <a:ext cx="15425" cy="12575"/>
              </a:xfrm>
              <a:custGeom>
                <a:avLst/>
                <a:gdLst/>
                <a:ahLst/>
                <a:cxnLst/>
                <a:rect l="l" t="t" r="r" b="b"/>
                <a:pathLst>
                  <a:path w="617" h="503" extrusionOk="0">
                    <a:moveTo>
                      <a:pt x="297" y="480"/>
                    </a:moveTo>
                    <a:cubicBezTo>
                      <a:pt x="0" y="434"/>
                      <a:pt x="69" y="1"/>
                      <a:pt x="343" y="46"/>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0">
                <a:extLst>
                  <a:ext uri="{FF2B5EF4-FFF2-40B4-BE49-F238E27FC236}">
                    <a16:creationId xmlns:a16="http://schemas.microsoft.com/office/drawing/2014/main" id="{291A2754-4903-9A0F-BE11-A4185471C972}"/>
                  </a:ext>
                </a:extLst>
              </p:cNvPr>
              <p:cNvSpPr/>
              <p:nvPr/>
            </p:nvSpPr>
            <p:spPr>
              <a:xfrm>
                <a:off x="8242175" y="1856575"/>
                <a:ext cx="122125" cy="174650"/>
              </a:xfrm>
              <a:custGeom>
                <a:avLst/>
                <a:gdLst/>
                <a:ahLst/>
                <a:cxnLst/>
                <a:rect l="l" t="t" r="r" b="b"/>
                <a:pathLst>
                  <a:path w="4885" h="6986" extrusionOk="0">
                    <a:moveTo>
                      <a:pt x="0" y="982"/>
                    </a:moveTo>
                    <a:cubicBezTo>
                      <a:pt x="1872" y="1"/>
                      <a:pt x="3835" y="2238"/>
                      <a:pt x="1803" y="3493"/>
                    </a:cubicBezTo>
                    <a:cubicBezTo>
                      <a:pt x="1575" y="3607"/>
                      <a:pt x="1484" y="3881"/>
                      <a:pt x="1598" y="4109"/>
                    </a:cubicBezTo>
                    <a:cubicBezTo>
                      <a:pt x="1712" y="4269"/>
                      <a:pt x="1895" y="4361"/>
                      <a:pt x="2077" y="4315"/>
                    </a:cubicBezTo>
                    <a:cubicBezTo>
                      <a:pt x="2671" y="4201"/>
                      <a:pt x="3356" y="4498"/>
                      <a:pt x="3584" y="5091"/>
                    </a:cubicBezTo>
                    <a:cubicBezTo>
                      <a:pt x="3858" y="5753"/>
                      <a:pt x="3538" y="6552"/>
                      <a:pt x="2945" y="6985"/>
                    </a:cubicBezTo>
                    <a:cubicBezTo>
                      <a:pt x="3333" y="6894"/>
                      <a:pt x="3721" y="6643"/>
                      <a:pt x="3949" y="6255"/>
                    </a:cubicBezTo>
                    <a:cubicBezTo>
                      <a:pt x="4885" y="4886"/>
                      <a:pt x="3492" y="3174"/>
                      <a:pt x="1940" y="3448"/>
                    </a:cubicBezTo>
                    <a:lnTo>
                      <a:pt x="2214" y="4269"/>
                    </a:lnTo>
                    <a:cubicBezTo>
                      <a:pt x="3378" y="3767"/>
                      <a:pt x="3972" y="2078"/>
                      <a:pt x="3059" y="1074"/>
                    </a:cubicBezTo>
                    <a:cubicBezTo>
                      <a:pt x="2306" y="138"/>
                      <a:pt x="753" y="69"/>
                      <a:pt x="0" y="98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0">
                <a:extLst>
                  <a:ext uri="{FF2B5EF4-FFF2-40B4-BE49-F238E27FC236}">
                    <a16:creationId xmlns:a16="http://schemas.microsoft.com/office/drawing/2014/main" id="{749E74D7-DDEC-1D9D-AA52-1423A219F830}"/>
                  </a:ext>
                </a:extLst>
              </p:cNvPr>
              <p:cNvSpPr/>
              <p:nvPr/>
            </p:nvSpPr>
            <p:spPr>
              <a:xfrm>
                <a:off x="8165125" y="1830325"/>
                <a:ext cx="31425" cy="26275"/>
              </a:xfrm>
              <a:custGeom>
                <a:avLst/>
                <a:gdLst/>
                <a:ahLst/>
                <a:cxnLst/>
                <a:rect l="l" t="t" r="r" b="b"/>
                <a:pathLst>
                  <a:path w="1257" h="1051" extrusionOk="0">
                    <a:moveTo>
                      <a:pt x="708" y="960"/>
                    </a:moveTo>
                    <a:cubicBezTo>
                      <a:pt x="138" y="1051"/>
                      <a:pt x="1" y="184"/>
                      <a:pt x="571" y="92"/>
                    </a:cubicBezTo>
                    <a:cubicBezTo>
                      <a:pt x="1119" y="1"/>
                      <a:pt x="1256" y="868"/>
                      <a:pt x="708" y="96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0">
                <a:extLst>
                  <a:ext uri="{FF2B5EF4-FFF2-40B4-BE49-F238E27FC236}">
                    <a16:creationId xmlns:a16="http://schemas.microsoft.com/office/drawing/2014/main" id="{6ED61480-A96A-9866-FF37-F8E3668B24FC}"/>
                  </a:ext>
                </a:extLst>
              </p:cNvPr>
              <p:cNvSpPr/>
              <p:nvPr/>
            </p:nvSpPr>
            <p:spPr>
              <a:xfrm>
                <a:off x="8183975" y="1900525"/>
                <a:ext cx="31975" cy="26275"/>
              </a:xfrm>
              <a:custGeom>
                <a:avLst/>
                <a:gdLst/>
                <a:ahLst/>
                <a:cxnLst/>
                <a:rect l="l" t="t" r="r" b="b"/>
                <a:pathLst>
                  <a:path w="1279" h="1051" extrusionOk="0">
                    <a:moveTo>
                      <a:pt x="708" y="959"/>
                    </a:moveTo>
                    <a:cubicBezTo>
                      <a:pt x="137" y="1050"/>
                      <a:pt x="0" y="160"/>
                      <a:pt x="571" y="92"/>
                    </a:cubicBezTo>
                    <a:cubicBezTo>
                      <a:pt x="1141" y="0"/>
                      <a:pt x="1278" y="868"/>
                      <a:pt x="708"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0">
                <a:extLst>
                  <a:ext uri="{FF2B5EF4-FFF2-40B4-BE49-F238E27FC236}">
                    <a16:creationId xmlns:a16="http://schemas.microsoft.com/office/drawing/2014/main" id="{4C3F63DE-9CF2-3291-2CCE-15CA326E9369}"/>
                  </a:ext>
                </a:extLst>
              </p:cNvPr>
              <p:cNvSpPr/>
              <p:nvPr/>
            </p:nvSpPr>
            <p:spPr>
              <a:xfrm>
                <a:off x="8126900" y="1885125"/>
                <a:ext cx="31400" cy="26275"/>
              </a:xfrm>
              <a:custGeom>
                <a:avLst/>
                <a:gdLst/>
                <a:ahLst/>
                <a:cxnLst/>
                <a:rect l="l" t="t" r="r" b="b"/>
                <a:pathLst>
                  <a:path w="1256" h="1051" extrusionOk="0">
                    <a:moveTo>
                      <a:pt x="708" y="959"/>
                    </a:moveTo>
                    <a:cubicBezTo>
                      <a:pt x="137" y="1050"/>
                      <a:pt x="0" y="160"/>
                      <a:pt x="571" y="69"/>
                    </a:cubicBezTo>
                    <a:cubicBezTo>
                      <a:pt x="1119" y="0"/>
                      <a:pt x="1256" y="868"/>
                      <a:pt x="708"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0">
                <a:extLst>
                  <a:ext uri="{FF2B5EF4-FFF2-40B4-BE49-F238E27FC236}">
                    <a16:creationId xmlns:a16="http://schemas.microsoft.com/office/drawing/2014/main" id="{F638E91A-10E5-C37D-FBD2-34C7F79BB61D}"/>
                  </a:ext>
                </a:extLst>
              </p:cNvPr>
              <p:cNvSpPr/>
              <p:nvPr/>
            </p:nvSpPr>
            <p:spPr>
              <a:xfrm>
                <a:off x="8217625" y="1970150"/>
                <a:ext cx="31425" cy="26275"/>
              </a:xfrm>
              <a:custGeom>
                <a:avLst/>
                <a:gdLst/>
                <a:ahLst/>
                <a:cxnLst/>
                <a:rect l="l" t="t" r="r" b="b"/>
                <a:pathLst>
                  <a:path w="1257" h="1051" extrusionOk="0">
                    <a:moveTo>
                      <a:pt x="685" y="959"/>
                    </a:moveTo>
                    <a:cubicBezTo>
                      <a:pt x="138" y="1050"/>
                      <a:pt x="1" y="183"/>
                      <a:pt x="549" y="91"/>
                    </a:cubicBezTo>
                    <a:cubicBezTo>
                      <a:pt x="1119" y="0"/>
                      <a:pt x="1256" y="890"/>
                      <a:pt x="685"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0">
                <a:extLst>
                  <a:ext uri="{FF2B5EF4-FFF2-40B4-BE49-F238E27FC236}">
                    <a16:creationId xmlns:a16="http://schemas.microsoft.com/office/drawing/2014/main" id="{28CEC94F-25BD-9B6A-4308-2BCFE3DAA99B}"/>
                  </a:ext>
                </a:extLst>
              </p:cNvPr>
              <p:cNvSpPr/>
              <p:nvPr/>
            </p:nvSpPr>
            <p:spPr>
              <a:xfrm>
                <a:off x="8314650" y="2003800"/>
                <a:ext cx="16000" cy="13150"/>
              </a:xfrm>
              <a:custGeom>
                <a:avLst/>
                <a:gdLst/>
                <a:ahLst/>
                <a:cxnLst/>
                <a:rect l="l" t="t" r="r" b="b"/>
                <a:pathLst>
                  <a:path w="640" h="526" extrusionOk="0">
                    <a:moveTo>
                      <a:pt x="342" y="480"/>
                    </a:moveTo>
                    <a:cubicBezTo>
                      <a:pt x="68" y="526"/>
                      <a:pt x="0" y="69"/>
                      <a:pt x="274" y="46"/>
                    </a:cubicBezTo>
                    <a:cubicBezTo>
                      <a:pt x="571" y="1"/>
                      <a:pt x="639" y="435"/>
                      <a:pt x="342"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0">
                <a:extLst>
                  <a:ext uri="{FF2B5EF4-FFF2-40B4-BE49-F238E27FC236}">
                    <a16:creationId xmlns:a16="http://schemas.microsoft.com/office/drawing/2014/main" id="{0EA11A58-1F27-AFE4-CAF6-40ACF972510A}"/>
                  </a:ext>
                </a:extLst>
              </p:cNvPr>
              <p:cNvSpPr/>
              <p:nvPr/>
            </p:nvSpPr>
            <p:spPr>
              <a:xfrm>
                <a:off x="8253000" y="1919925"/>
                <a:ext cx="15450" cy="13150"/>
              </a:xfrm>
              <a:custGeom>
                <a:avLst/>
                <a:gdLst/>
                <a:ahLst/>
                <a:cxnLst/>
                <a:rect l="l" t="t" r="r" b="b"/>
                <a:pathLst>
                  <a:path w="618" h="526" extrusionOk="0">
                    <a:moveTo>
                      <a:pt x="343" y="480"/>
                    </a:moveTo>
                    <a:cubicBezTo>
                      <a:pt x="69" y="526"/>
                      <a:pt x="1" y="92"/>
                      <a:pt x="275" y="46"/>
                    </a:cubicBezTo>
                    <a:cubicBezTo>
                      <a:pt x="549" y="1"/>
                      <a:pt x="617" y="434"/>
                      <a:pt x="343"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0">
                <a:extLst>
                  <a:ext uri="{FF2B5EF4-FFF2-40B4-BE49-F238E27FC236}">
                    <a16:creationId xmlns:a16="http://schemas.microsoft.com/office/drawing/2014/main" id="{24205B4B-CC45-4AB1-6D8D-56AED85C1B99}"/>
                  </a:ext>
                </a:extLst>
              </p:cNvPr>
              <p:cNvSpPr/>
              <p:nvPr/>
            </p:nvSpPr>
            <p:spPr>
              <a:xfrm>
                <a:off x="8350600" y="1896525"/>
                <a:ext cx="16000" cy="13150"/>
              </a:xfrm>
              <a:custGeom>
                <a:avLst/>
                <a:gdLst/>
                <a:ahLst/>
                <a:cxnLst/>
                <a:rect l="l" t="t" r="r" b="b"/>
                <a:pathLst>
                  <a:path w="640" h="526" extrusionOk="0">
                    <a:moveTo>
                      <a:pt x="365" y="480"/>
                    </a:moveTo>
                    <a:cubicBezTo>
                      <a:pt x="68" y="526"/>
                      <a:pt x="0" y="92"/>
                      <a:pt x="297" y="46"/>
                    </a:cubicBezTo>
                    <a:cubicBezTo>
                      <a:pt x="571" y="1"/>
                      <a:pt x="639" y="434"/>
                      <a:pt x="365"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0">
                <a:extLst>
                  <a:ext uri="{FF2B5EF4-FFF2-40B4-BE49-F238E27FC236}">
                    <a16:creationId xmlns:a16="http://schemas.microsoft.com/office/drawing/2014/main" id="{C48DF5B7-24A5-65C0-B111-B33F0CB0E897}"/>
                  </a:ext>
                </a:extLst>
              </p:cNvPr>
              <p:cNvSpPr/>
              <p:nvPr/>
            </p:nvSpPr>
            <p:spPr>
              <a:xfrm>
                <a:off x="7322875" y="1813225"/>
                <a:ext cx="1052275" cy="856525"/>
              </a:xfrm>
              <a:custGeom>
                <a:avLst/>
                <a:gdLst/>
                <a:ahLst/>
                <a:cxnLst/>
                <a:rect l="l" t="t" r="r" b="b"/>
                <a:pathLst>
                  <a:path w="42091" h="34261" extrusionOk="0">
                    <a:moveTo>
                      <a:pt x="1324" y="5592"/>
                    </a:moveTo>
                    <a:cubicBezTo>
                      <a:pt x="2238" y="4999"/>
                      <a:pt x="3470" y="5067"/>
                      <a:pt x="4360" y="5798"/>
                    </a:cubicBezTo>
                    <a:cubicBezTo>
                      <a:pt x="3995" y="4154"/>
                      <a:pt x="4999" y="2625"/>
                      <a:pt x="6392" y="2328"/>
                    </a:cubicBezTo>
                    <a:cubicBezTo>
                      <a:pt x="7510" y="2077"/>
                      <a:pt x="8743" y="2671"/>
                      <a:pt x="9359" y="3789"/>
                    </a:cubicBezTo>
                    <a:cubicBezTo>
                      <a:pt x="9450" y="3607"/>
                      <a:pt x="10135" y="2214"/>
                      <a:pt x="11710" y="1803"/>
                    </a:cubicBezTo>
                    <a:cubicBezTo>
                      <a:pt x="12988" y="1484"/>
                      <a:pt x="14358" y="1918"/>
                      <a:pt x="15294" y="2967"/>
                    </a:cubicBezTo>
                    <a:cubicBezTo>
                      <a:pt x="15933" y="1461"/>
                      <a:pt x="17485" y="571"/>
                      <a:pt x="19105" y="731"/>
                    </a:cubicBezTo>
                    <a:cubicBezTo>
                      <a:pt x="20726" y="913"/>
                      <a:pt x="22073" y="2169"/>
                      <a:pt x="22369" y="3789"/>
                    </a:cubicBezTo>
                    <a:cubicBezTo>
                      <a:pt x="23488" y="2557"/>
                      <a:pt x="25223" y="2077"/>
                      <a:pt x="26706" y="2602"/>
                    </a:cubicBezTo>
                    <a:cubicBezTo>
                      <a:pt x="28464" y="3219"/>
                      <a:pt x="29605" y="5067"/>
                      <a:pt x="29354" y="7030"/>
                    </a:cubicBezTo>
                    <a:cubicBezTo>
                      <a:pt x="30860" y="6505"/>
                      <a:pt x="32435" y="7145"/>
                      <a:pt x="33075" y="8354"/>
                    </a:cubicBezTo>
                    <a:cubicBezTo>
                      <a:pt x="33531" y="9267"/>
                      <a:pt x="33417" y="10409"/>
                      <a:pt x="32801" y="11322"/>
                    </a:cubicBezTo>
                    <a:cubicBezTo>
                      <a:pt x="33143" y="11344"/>
                      <a:pt x="35859" y="11710"/>
                      <a:pt x="37388" y="14198"/>
                    </a:cubicBezTo>
                    <a:cubicBezTo>
                      <a:pt x="39169" y="17051"/>
                      <a:pt x="37731" y="20086"/>
                      <a:pt x="37640" y="20269"/>
                    </a:cubicBezTo>
                    <a:cubicBezTo>
                      <a:pt x="39237" y="20452"/>
                      <a:pt x="40584" y="21479"/>
                      <a:pt x="41063" y="22871"/>
                    </a:cubicBezTo>
                    <a:cubicBezTo>
                      <a:pt x="41680" y="24674"/>
                      <a:pt x="40721" y="26888"/>
                      <a:pt x="38690" y="27847"/>
                    </a:cubicBezTo>
                    <a:cubicBezTo>
                      <a:pt x="40356" y="28646"/>
                      <a:pt x="41155" y="30426"/>
                      <a:pt x="40721" y="31956"/>
                    </a:cubicBezTo>
                    <a:cubicBezTo>
                      <a:pt x="40196" y="33713"/>
                      <a:pt x="38279" y="34238"/>
                      <a:pt x="38187" y="34261"/>
                    </a:cubicBezTo>
                    <a:lnTo>
                      <a:pt x="38187" y="34261"/>
                    </a:lnTo>
                    <a:cubicBezTo>
                      <a:pt x="38370" y="34238"/>
                      <a:pt x="38530" y="34238"/>
                      <a:pt x="38690" y="34238"/>
                    </a:cubicBezTo>
                    <a:cubicBezTo>
                      <a:pt x="40082" y="34078"/>
                      <a:pt x="41269" y="33051"/>
                      <a:pt x="41566" y="31659"/>
                    </a:cubicBezTo>
                    <a:cubicBezTo>
                      <a:pt x="41908" y="30084"/>
                      <a:pt x="41041" y="28440"/>
                      <a:pt x="39511" y="27870"/>
                    </a:cubicBezTo>
                    <a:cubicBezTo>
                      <a:pt x="41177" y="26934"/>
                      <a:pt x="42090" y="25040"/>
                      <a:pt x="41748" y="23191"/>
                    </a:cubicBezTo>
                    <a:cubicBezTo>
                      <a:pt x="41451" y="21479"/>
                      <a:pt x="40105" y="20064"/>
                      <a:pt x="38370" y="19653"/>
                    </a:cubicBezTo>
                    <a:cubicBezTo>
                      <a:pt x="38575" y="19059"/>
                      <a:pt x="39146" y="17165"/>
                      <a:pt x="38347" y="15042"/>
                    </a:cubicBezTo>
                    <a:cubicBezTo>
                      <a:pt x="37137" y="11824"/>
                      <a:pt x="33851" y="10934"/>
                      <a:pt x="33508" y="10842"/>
                    </a:cubicBezTo>
                    <a:cubicBezTo>
                      <a:pt x="34102" y="9769"/>
                      <a:pt x="34010" y="8446"/>
                      <a:pt x="33257" y="7510"/>
                    </a:cubicBezTo>
                    <a:cubicBezTo>
                      <a:pt x="32550" y="6597"/>
                      <a:pt x="31363" y="6186"/>
                      <a:pt x="30244" y="6414"/>
                    </a:cubicBezTo>
                    <a:cubicBezTo>
                      <a:pt x="29902" y="3789"/>
                      <a:pt x="28053" y="1849"/>
                      <a:pt x="25953" y="1644"/>
                    </a:cubicBezTo>
                    <a:cubicBezTo>
                      <a:pt x="24173" y="1461"/>
                      <a:pt x="22826" y="2557"/>
                      <a:pt x="22506" y="2853"/>
                    </a:cubicBezTo>
                    <a:cubicBezTo>
                      <a:pt x="21913" y="1119"/>
                      <a:pt x="20361" y="0"/>
                      <a:pt x="18763" y="0"/>
                    </a:cubicBezTo>
                    <a:cubicBezTo>
                      <a:pt x="18649" y="0"/>
                      <a:pt x="18512" y="0"/>
                      <a:pt x="18375" y="23"/>
                    </a:cubicBezTo>
                    <a:cubicBezTo>
                      <a:pt x="16480" y="251"/>
                      <a:pt x="15545" y="2032"/>
                      <a:pt x="15476" y="2191"/>
                    </a:cubicBezTo>
                    <a:cubicBezTo>
                      <a:pt x="15408" y="2100"/>
                      <a:pt x="14015" y="571"/>
                      <a:pt x="11984" y="959"/>
                    </a:cubicBezTo>
                    <a:cubicBezTo>
                      <a:pt x="10158" y="1324"/>
                      <a:pt x="9382" y="2922"/>
                      <a:pt x="9313" y="3082"/>
                    </a:cubicBezTo>
                    <a:cubicBezTo>
                      <a:pt x="8537" y="1826"/>
                      <a:pt x="7008" y="1324"/>
                      <a:pt x="5730" y="1849"/>
                    </a:cubicBezTo>
                    <a:cubicBezTo>
                      <a:pt x="4611" y="2328"/>
                      <a:pt x="3904" y="3515"/>
                      <a:pt x="4018" y="4794"/>
                    </a:cubicBezTo>
                    <a:cubicBezTo>
                      <a:pt x="2671" y="4040"/>
                      <a:pt x="1096" y="4405"/>
                      <a:pt x="389" y="5410"/>
                    </a:cubicBezTo>
                    <a:cubicBezTo>
                      <a:pt x="115" y="5798"/>
                      <a:pt x="23" y="6232"/>
                      <a:pt x="1" y="6620"/>
                    </a:cubicBezTo>
                    <a:cubicBezTo>
                      <a:pt x="69" y="7076"/>
                      <a:pt x="160" y="7533"/>
                      <a:pt x="252" y="7989"/>
                    </a:cubicBezTo>
                    <a:cubicBezTo>
                      <a:pt x="138" y="7030"/>
                      <a:pt x="548" y="6117"/>
                      <a:pt x="1324" y="559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0">
                <a:extLst>
                  <a:ext uri="{FF2B5EF4-FFF2-40B4-BE49-F238E27FC236}">
                    <a16:creationId xmlns:a16="http://schemas.microsoft.com/office/drawing/2014/main" id="{29B7E88B-8DCE-A6E1-26FC-D89412363DB8}"/>
                  </a:ext>
                </a:extLst>
              </p:cNvPr>
              <p:cNvSpPr/>
              <p:nvPr/>
            </p:nvSpPr>
            <p:spPr>
              <a:xfrm>
                <a:off x="7173375" y="2688575"/>
                <a:ext cx="861675" cy="302450"/>
              </a:xfrm>
              <a:custGeom>
                <a:avLst/>
                <a:gdLst/>
                <a:ahLst/>
                <a:cxnLst/>
                <a:rect l="l" t="t" r="r" b="b"/>
                <a:pathLst>
                  <a:path w="34467" h="12098" extrusionOk="0">
                    <a:moveTo>
                      <a:pt x="22141" y="10933"/>
                    </a:moveTo>
                    <a:cubicBezTo>
                      <a:pt x="15499" y="12098"/>
                      <a:pt x="10386" y="9290"/>
                      <a:pt x="8332" y="8126"/>
                    </a:cubicBezTo>
                    <a:cubicBezTo>
                      <a:pt x="3881" y="5592"/>
                      <a:pt x="1301" y="2123"/>
                      <a:pt x="0" y="0"/>
                    </a:cubicBezTo>
                    <a:cubicBezTo>
                      <a:pt x="434" y="1803"/>
                      <a:pt x="1301" y="3196"/>
                      <a:pt x="1689" y="3835"/>
                    </a:cubicBezTo>
                    <a:cubicBezTo>
                      <a:pt x="4086" y="7692"/>
                      <a:pt x="7875" y="9153"/>
                      <a:pt x="10637" y="10226"/>
                    </a:cubicBezTo>
                    <a:cubicBezTo>
                      <a:pt x="13787" y="11436"/>
                      <a:pt x="16663" y="11687"/>
                      <a:pt x="17370" y="11732"/>
                    </a:cubicBezTo>
                    <a:cubicBezTo>
                      <a:pt x="17553" y="11755"/>
                      <a:pt x="18192" y="11801"/>
                      <a:pt x="18945" y="11801"/>
                    </a:cubicBezTo>
                    <a:cubicBezTo>
                      <a:pt x="19311" y="11801"/>
                      <a:pt x="24081" y="11915"/>
                      <a:pt x="27619" y="10157"/>
                    </a:cubicBezTo>
                    <a:cubicBezTo>
                      <a:pt x="31066" y="8423"/>
                      <a:pt x="33188" y="5638"/>
                      <a:pt x="34467" y="3287"/>
                    </a:cubicBezTo>
                    <a:cubicBezTo>
                      <a:pt x="33120" y="4999"/>
                      <a:pt x="28966" y="9747"/>
                      <a:pt x="22141" y="1093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0">
                <a:extLst>
                  <a:ext uri="{FF2B5EF4-FFF2-40B4-BE49-F238E27FC236}">
                    <a16:creationId xmlns:a16="http://schemas.microsoft.com/office/drawing/2014/main" id="{32B7F233-4D0C-DF47-7404-3687A58152FF}"/>
                  </a:ext>
                </a:extLst>
              </p:cNvPr>
              <p:cNvSpPr/>
              <p:nvPr/>
            </p:nvSpPr>
            <p:spPr>
              <a:xfrm>
                <a:off x="7417025" y="2633225"/>
                <a:ext cx="184925" cy="82175"/>
              </a:xfrm>
              <a:custGeom>
                <a:avLst/>
                <a:gdLst/>
                <a:ahLst/>
                <a:cxnLst/>
                <a:rect l="l" t="t" r="r" b="b"/>
                <a:pathLst>
                  <a:path w="7397" h="3287" extrusionOk="0">
                    <a:moveTo>
                      <a:pt x="115" y="1141"/>
                    </a:moveTo>
                    <a:cubicBezTo>
                      <a:pt x="252" y="1803"/>
                      <a:pt x="800" y="2146"/>
                      <a:pt x="1233" y="2420"/>
                    </a:cubicBezTo>
                    <a:cubicBezTo>
                      <a:pt x="2603" y="3287"/>
                      <a:pt x="4109" y="3127"/>
                      <a:pt x="4703" y="3059"/>
                    </a:cubicBezTo>
                    <a:cubicBezTo>
                      <a:pt x="5890" y="2922"/>
                      <a:pt x="6803" y="2488"/>
                      <a:pt x="7396" y="2123"/>
                    </a:cubicBezTo>
                    <a:cubicBezTo>
                      <a:pt x="7191" y="1917"/>
                      <a:pt x="6963" y="1758"/>
                      <a:pt x="6711" y="1644"/>
                    </a:cubicBezTo>
                    <a:cubicBezTo>
                      <a:pt x="5228" y="959"/>
                      <a:pt x="4246" y="2397"/>
                      <a:pt x="2557" y="1849"/>
                    </a:cubicBezTo>
                    <a:cubicBezTo>
                      <a:pt x="1279" y="1438"/>
                      <a:pt x="982" y="365"/>
                      <a:pt x="252" y="0"/>
                    </a:cubicBezTo>
                    <a:cubicBezTo>
                      <a:pt x="115" y="274"/>
                      <a:pt x="1" y="685"/>
                      <a:pt x="115" y="1141"/>
                    </a:cubicBezTo>
                    <a:close/>
                  </a:path>
                </a:pathLst>
              </a:custGeom>
              <a:solidFill>
                <a:srgbClr val="F9D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0">
                <a:extLst>
                  <a:ext uri="{FF2B5EF4-FFF2-40B4-BE49-F238E27FC236}">
                    <a16:creationId xmlns:a16="http://schemas.microsoft.com/office/drawing/2014/main" id="{76996461-E6D4-2356-C781-82431AEE481A}"/>
                  </a:ext>
                </a:extLst>
              </p:cNvPr>
              <p:cNvSpPr/>
              <p:nvPr/>
            </p:nvSpPr>
            <p:spPr>
              <a:xfrm>
                <a:off x="7374800" y="2741075"/>
                <a:ext cx="172925" cy="88450"/>
              </a:xfrm>
              <a:custGeom>
                <a:avLst/>
                <a:gdLst/>
                <a:ahLst/>
                <a:cxnLst/>
                <a:rect l="l" t="t" r="r" b="b"/>
                <a:pathLst>
                  <a:path w="6917" h="3538" extrusionOk="0">
                    <a:moveTo>
                      <a:pt x="3676" y="274"/>
                    </a:moveTo>
                    <a:cubicBezTo>
                      <a:pt x="2466" y="0"/>
                      <a:pt x="1393" y="342"/>
                      <a:pt x="1142" y="411"/>
                    </a:cubicBezTo>
                    <a:cubicBezTo>
                      <a:pt x="685" y="571"/>
                      <a:pt x="297" y="776"/>
                      <a:pt x="1" y="982"/>
                    </a:cubicBezTo>
                    <a:cubicBezTo>
                      <a:pt x="389" y="1507"/>
                      <a:pt x="845" y="1986"/>
                      <a:pt x="1302" y="2328"/>
                    </a:cubicBezTo>
                    <a:cubicBezTo>
                      <a:pt x="2877" y="3538"/>
                      <a:pt x="4657" y="3470"/>
                      <a:pt x="5273" y="3424"/>
                    </a:cubicBezTo>
                    <a:cubicBezTo>
                      <a:pt x="5547" y="3401"/>
                      <a:pt x="6186" y="3333"/>
                      <a:pt x="6917" y="3036"/>
                    </a:cubicBezTo>
                    <a:cubicBezTo>
                      <a:pt x="6574" y="2305"/>
                      <a:pt x="5547" y="685"/>
                      <a:pt x="3676" y="274"/>
                    </a:cubicBezTo>
                    <a:close/>
                  </a:path>
                </a:pathLst>
              </a:custGeom>
              <a:solidFill>
                <a:srgbClr val="E333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0">
                <a:extLst>
                  <a:ext uri="{FF2B5EF4-FFF2-40B4-BE49-F238E27FC236}">
                    <a16:creationId xmlns:a16="http://schemas.microsoft.com/office/drawing/2014/main" id="{12866147-2345-E3B6-BC93-5FD9FE626C35}"/>
                  </a:ext>
                </a:extLst>
              </p:cNvPr>
              <p:cNvSpPr/>
              <p:nvPr/>
            </p:nvSpPr>
            <p:spPr>
              <a:xfrm>
                <a:off x="7514050" y="3341950"/>
                <a:ext cx="114700" cy="222550"/>
              </a:xfrm>
              <a:custGeom>
                <a:avLst/>
                <a:gdLst/>
                <a:ahLst/>
                <a:cxnLst/>
                <a:rect l="l" t="t" r="r" b="b"/>
                <a:pathLst>
                  <a:path w="4588" h="8902" extrusionOk="0">
                    <a:moveTo>
                      <a:pt x="46" y="0"/>
                    </a:moveTo>
                    <a:cubicBezTo>
                      <a:pt x="23" y="0"/>
                      <a:pt x="23" y="0"/>
                      <a:pt x="0" y="0"/>
                    </a:cubicBezTo>
                    <a:cubicBezTo>
                      <a:pt x="2420" y="2237"/>
                      <a:pt x="4588" y="5752"/>
                      <a:pt x="2899" y="8902"/>
                    </a:cubicBezTo>
                    <a:cubicBezTo>
                      <a:pt x="2922" y="8902"/>
                      <a:pt x="2922" y="8902"/>
                      <a:pt x="2922" y="8902"/>
                    </a:cubicBezTo>
                    <a:cubicBezTo>
                      <a:pt x="3104" y="8628"/>
                      <a:pt x="3241" y="8331"/>
                      <a:pt x="3355" y="8035"/>
                    </a:cubicBezTo>
                    <a:cubicBezTo>
                      <a:pt x="4451" y="4953"/>
                      <a:pt x="2351" y="1917"/>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0">
                <a:extLst>
                  <a:ext uri="{FF2B5EF4-FFF2-40B4-BE49-F238E27FC236}">
                    <a16:creationId xmlns:a16="http://schemas.microsoft.com/office/drawing/2014/main" id="{2C52FA6E-52F9-E448-19C9-78342FE8DC94}"/>
                  </a:ext>
                </a:extLst>
              </p:cNvPr>
              <p:cNvSpPr/>
              <p:nvPr/>
            </p:nvSpPr>
            <p:spPr>
              <a:xfrm>
                <a:off x="7460400" y="3393300"/>
                <a:ext cx="71350" cy="148375"/>
              </a:xfrm>
              <a:custGeom>
                <a:avLst/>
                <a:gdLst/>
                <a:ahLst/>
                <a:cxnLst/>
                <a:rect l="l" t="t" r="r" b="b"/>
                <a:pathLst>
                  <a:path w="2854" h="5935" extrusionOk="0">
                    <a:moveTo>
                      <a:pt x="2671" y="3082"/>
                    </a:moveTo>
                    <a:cubicBezTo>
                      <a:pt x="2420" y="1416"/>
                      <a:pt x="1484" y="366"/>
                      <a:pt x="1142" y="0"/>
                    </a:cubicBezTo>
                    <a:lnTo>
                      <a:pt x="1" y="183"/>
                    </a:lnTo>
                    <a:cubicBezTo>
                      <a:pt x="868" y="845"/>
                      <a:pt x="1416" y="1849"/>
                      <a:pt x="1461" y="2945"/>
                    </a:cubicBezTo>
                    <a:cubicBezTo>
                      <a:pt x="1530" y="4474"/>
                      <a:pt x="571" y="5524"/>
                      <a:pt x="137" y="5935"/>
                    </a:cubicBezTo>
                    <a:cubicBezTo>
                      <a:pt x="845" y="5912"/>
                      <a:pt x="1575" y="5889"/>
                      <a:pt x="2374" y="5844"/>
                    </a:cubicBezTo>
                    <a:cubicBezTo>
                      <a:pt x="2557" y="5341"/>
                      <a:pt x="2854" y="4337"/>
                      <a:pt x="2671" y="308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0">
                <a:extLst>
                  <a:ext uri="{FF2B5EF4-FFF2-40B4-BE49-F238E27FC236}">
                    <a16:creationId xmlns:a16="http://schemas.microsoft.com/office/drawing/2014/main" id="{CC26383C-0044-D7C2-A628-0B19FEB43CC1}"/>
                  </a:ext>
                </a:extLst>
              </p:cNvPr>
              <p:cNvSpPr/>
              <p:nvPr/>
            </p:nvSpPr>
            <p:spPr>
              <a:xfrm>
                <a:off x="7246425" y="3425250"/>
                <a:ext cx="64500" cy="25125"/>
              </a:xfrm>
              <a:custGeom>
                <a:avLst/>
                <a:gdLst/>
                <a:ahLst/>
                <a:cxnLst/>
                <a:rect l="l" t="t" r="r" b="b"/>
                <a:pathLst>
                  <a:path w="2580" h="1005" extrusionOk="0">
                    <a:moveTo>
                      <a:pt x="2579" y="936"/>
                    </a:moveTo>
                    <a:cubicBezTo>
                      <a:pt x="1666" y="754"/>
                      <a:pt x="822" y="457"/>
                      <a:pt x="0" y="1"/>
                    </a:cubicBezTo>
                    <a:cubicBezTo>
                      <a:pt x="69" y="69"/>
                      <a:pt x="137" y="138"/>
                      <a:pt x="228" y="206"/>
                    </a:cubicBezTo>
                    <a:cubicBezTo>
                      <a:pt x="205" y="206"/>
                      <a:pt x="183" y="206"/>
                      <a:pt x="183" y="229"/>
                    </a:cubicBezTo>
                    <a:cubicBezTo>
                      <a:pt x="867" y="731"/>
                      <a:pt x="1735" y="1005"/>
                      <a:pt x="2579" y="93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0">
                <a:extLst>
                  <a:ext uri="{FF2B5EF4-FFF2-40B4-BE49-F238E27FC236}">
                    <a16:creationId xmlns:a16="http://schemas.microsoft.com/office/drawing/2014/main" id="{91D0B16E-46FD-4304-C2D6-0A267D95D06D}"/>
                  </a:ext>
                </a:extLst>
              </p:cNvPr>
              <p:cNvSpPr/>
              <p:nvPr/>
            </p:nvSpPr>
            <p:spPr>
              <a:xfrm>
                <a:off x="7246975" y="3459500"/>
                <a:ext cx="57675" cy="21125"/>
              </a:xfrm>
              <a:custGeom>
                <a:avLst/>
                <a:gdLst/>
                <a:ahLst/>
                <a:cxnLst/>
                <a:rect l="l" t="t" r="r" b="b"/>
                <a:pathLst>
                  <a:path w="2307" h="845" extrusionOk="0">
                    <a:moveTo>
                      <a:pt x="2306" y="799"/>
                    </a:moveTo>
                    <a:cubicBezTo>
                      <a:pt x="1485" y="639"/>
                      <a:pt x="731" y="365"/>
                      <a:pt x="1" y="0"/>
                    </a:cubicBezTo>
                    <a:cubicBezTo>
                      <a:pt x="92" y="91"/>
                      <a:pt x="183" y="206"/>
                      <a:pt x="298" y="297"/>
                    </a:cubicBezTo>
                    <a:cubicBezTo>
                      <a:pt x="275" y="297"/>
                      <a:pt x="252" y="274"/>
                      <a:pt x="206" y="274"/>
                    </a:cubicBezTo>
                    <a:cubicBezTo>
                      <a:pt x="845" y="662"/>
                      <a:pt x="1576" y="845"/>
                      <a:pt x="2306" y="7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0">
              <a:extLst>
                <a:ext uri="{FF2B5EF4-FFF2-40B4-BE49-F238E27FC236}">
                  <a16:creationId xmlns:a16="http://schemas.microsoft.com/office/drawing/2014/main" id="{86810059-613B-0FCE-F8A3-3473F01212EB}"/>
                </a:ext>
              </a:extLst>
            </p:cNvPr>
            <p:cNvGrpSpPr/>
            <p:nvPr/>
          </p:nvGrpSpPr>
          <p:grpSpPr>
            <a:xfrm>
              <a:off x="708077" y="1995024"/>
              <a:ext cx="1215367" cy="2064392"/>
              <a:chOff x="896725" y="2043175"/>
              <a:chExt cx="1085925" cy="1844525"/>
            </a:xfrm>
          </p:grpSpPr>
          <p:sp>
            <p:nvSpPr>
              <p:cNvPr id="2684" name="Google Shape;2684;p40">
                <a:extLst>
                  <a:ext uri="{FF2B5EF4-FFF2-40B4-BE49-F238E27FC236}">
                    <a16:creationId xmlns:a16="http://schemas.microsoft.com/office/drawing/2014/main" id="{30F83ECD-E964-44FF-10EA-7471CC053AB8}"/>
                  </a:ext>
                </a:extLst>
              </p:cNvPr>
              <p:cNvSpPr/>
              <p:nvPr/>
            </p:nvSpPr>
            <p:spPr>
              <a:xfrm>
                <a:off x="1475900" y="3146775"/>
                <a:ext cx="179200" cy="128050"/>
              </a:xfrm>
              <a:custGeom>
                <a:avLst/>
                <a:gdLst/>
                <a:ahLst/>
                <a:cxnLst/>
                <a:rect l="l" t="t" r="r" b="b"/>
                <a:pathLst>
                  <a:path w="7168" h="5122" extrusionOk="0">
                    <a:moveTo>
                      <a:pt x="7145" y="1"/>
                    </a:moveTo>
                    <a:cubicBezTo>
                      <a:pt x="4748" y="663"/>
                      <a:pt x="2375" y="1325"/>
                      <a:pt x="1" y="1987"/>
                    </a:cubicBezTo>
                    <a:lnTo>
                      <a:pt x="549" y="4497"/>
                    </a:lnTo>
                    <a:cubicBezTo>
                      <a:pt x="1336" y="4779"/>
                      <a:pt x="2569" y="5121"/>
                      <a:pt x="4071" y="5121"/>
                    </a:cubicBezTo>
                    <a:cubicBezTo>
                      <a:pt x="4399" y="5121"/>
                      <a:pt x="4739" y="5105"/>
                      <a:pt x="5091" y="5068"/>
                    </a:cubicBezTo>
                    <a:cubicBezTo>
                      <a:pt x="5890" y="4977"/>
                      <a:pt x="6597" y="4794"/>
                      <a:pt x="7168" y="4612"/>
                    </a:cubicBezTo>
                    <a:cubicBezTo>
                      <a:pt x="7168" y="3082"/>
                      <a:pt x="7145" y="1530"/>
                      <a:pt x="7145"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0">
                <a:extLst>
                  <a:ext uri="{FF2B5EF4-FFF2-40B4-BE49-F238E27FC236}">
                    <a16:creationId xmlns:a16="http://schemas.microsoft.com/office/drawing/2014/main" id="{DD7A915E-8B32-58FC-289C-5D55A12E9C3B}"/>
                  </a:ext>
                </a:extLst>
              </p:cNvPr>
              <p:cNvSpPr/>
              <p:nvPr/>
            </p:nvSpPr>
            <p:spPr>
              <a:xfrm>
                <a:off x="1475900" y="3146775"/>
                <a:ext cx="179200" cy="89250"/>
              </a:xfrm>
              <a:custGeom>
                <a:avLst/>
                <a:gdLst/>
                <a:ahLst/>
                <a:cxnLst/>
                <a:rect l="l" t="t" r="r" b="b"/>
                <a:pathLst>
                  <a:path w="7168" h="3570" extrusionOk="0">
                    <a:moveTo>
                      <a:pt x="7145" y="1"/>
                    </a:moveTo>
                    <a:cubicBezTo>
                      <a:pt x="4748" y="663"/>
                      <a:pt x="2375" y="1325"/>
                      <a:pt x="1" y="1987"/>
                    </a:cubicBezTo>
                    <a:lnTo>
                      <a:pt x="252" y="3174"/>
                    </a:lnTo>
                    <a:cubicBezTo>
                      <a:pt x="1049" y="3397"/>
                      <a:pt x="1984" y="3570"/>
                      <a:pt x="3020" y="3570"/>
                    </a:cubicBezTo>
                    <a:cubicBezTo>
                      <a:pt x="3673" y="3570"/>
                      <a:pt x="4367" y="3501"/>
                      <a:pt x="5091" y="3333"/>
                    </a:cubicBezTo>
                    <a:cubicBezTo>
                      <a:pt x="5890" y="3174"/>
                      <a:pt x="6574" y="2900"/>
                      <a:pt x="7168" y="2626"/>
                    </a:cubicBezTo>
                    <a:cubicBezTo>
                      <a:pt x="7145" y="1736"/>
                      <a:pt x="7145" y="868"/>
                      <a:pt x="714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0">
                <a:extLst>
                  <a:ext uri="{FF2B5EF4-FFF2-40B4-BE49-F238E27FC236}">
                    <a16:creationId xmlns:a16="http://schemas.microsoft.com/office/drawing/2014/main" id="{F9A41A82-9C14-D83F-2753-83DA78AC3277}"/>
                  </a:ext>
                </a:extLst>
              </p:cNvPr>
              <p:cNvSpPr/>
              <p:nvPr/>
            </p:nvSpPr>
            <p:spPr>
              <a:xfrm>
                <a:off x="972600" y="2248600"/>
                <a:ext cx="1010050" cy="954425"/>
              </a:xfrm>
              <a:custGeom>
                <a:avLst/>
                <a:gdLst/>
                <a:ahLst/>
                <a:cxnLst/>
                <a:rect l="l" t="t" r="r" b="b"/>
                <a:pathLst>
                  <a:path w="40402" h="38177" extrusionOk="0">
                    <a:moveTo>
                      <a:pt x="20087" y="1"/>
                    </a:moveTo>
                    <a:cubicBezTo>
                      <a:pt x="18170" y="1"/>
                      <a:pt x="15933" y="298"/>
                      <a:pt x="13605" y="1233"/>
                    </a:cubicBezTo>
                    <a:cubicBezTo>
                      <a:pt x="13513" y="1279"/>
                      <a:pt x="13376" y="1325"/>
                      <a:pt x="13217" y="1393"/>
                    </a:cubicBezTo>
                    <a:cubicBezTo>
                      <a:pt x="8515" y="3425"/>
                      <a:pt x="5981" y="7100"/>
                      <a:pt x="5182" y="8286"/>
                    </a:cubicBezTo>
                    <a:cubicBezTo>
                      <a:pt x="4246" y="9656"/>
                      <a:pt x="1" y="16230"/>
                      <a:pt x="2078" y="24492"/>
                    </a:cubicBezTo>
                    <a:cubicBezTo>
                      <a:pt x="2603" y="26592"/>
                      <a:pt x="4497" y="32595"/>
                      <a:pt x="10181" y="35882"/>
                    </a:cubicBezTo>
                    <a:cubicBezTo>
                      <a:pt x="13582" y="37845"/>
                      <a:pt x="16960" y="38028"/>
                      <a:pt x="19128" y="38142"/>
                    </a:cubicBezTo>
                    <a:cubicBezTo>
                      <a:pt x="19485" y="38161"/>
                      <a:pt x="19913" y="38177"/>
                      <a:pt x="20405" y="38177"/>
                    </a:cubicBezTo>
                    <a:cubicBezTo>
                      <a:pt x="22210" y="38177"/>
                      <a:pt x="24861" y="37970"/>
                      <a:pt x="27893" y="37001"/>
                    </a:cubicBezTo>
                    <a:cubicBezTo>
                      <a:pt x="30861" y="36065"/>
                      <a:pt x="34901" y="34764"/>
                      <a:pt x="37640" y="30883"/>
                    </a:cubicBezTo>
                    <a:cubicBezTo>
                      <a:pt x="38370" y="29879"/>
                      <a:pt x="40402" y="26980"/>
                      <a:pt x="39991" y="23442"/>
                    </a:cubicBezTo>
                    <a:cubicBezTo>
                      <a:pt x="39717" y="21137"/>
                      <a:pt x="38484" y="18991"/>
                      <a:pt x="38051" y="18261"/>
                    </a:cubicBezTo>
                    <a:cubicBezTo>
                      <a:pt x="37229" y="16800"/>
                      <a:pt x="37024" y="16960"/>
                      <a:pt x="36407" y="15819"/>
                    </a:cubicBezTo>
                    <a:cubicBezTo>
                      <a:pt x="35038" y="13285"/>
                      <a:pt x="35745" y="12007"/>
                      <a:pt x="34878" y="9222"/>
                    </a:cubicBezTo>
                    <a:cubicBezTo>
                      <a:pt x="34718" y="8674"/>
                      <a:pt x="33851" y="6027"/>
                      <a:pt x="31545" y="3858"/>
                    </a:cubicBezTo>
                    <a:cubicBezTo>
                      <a:pt x="29605" y="2032"/>
                      <a:pt x="27528" y="1370"/>
                      <a:pt x="25953" y="914"/>
                    </a:cubicBezTo>
                    <a:cubicBezTo>
                      <a:pt x="24972" y="617"/>
                      <a:pt x="22826" y="1"/>
                      <a:pt x="20087"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0">
                <a:extLst>
                  <a:ext uri="{FF2B5EF4-FFF2-40B4-BE49-F238E27FC236}">
                    <a16:creationId xmlns:a16="http://schemas.microsoft.com/office/drawing/2014/main" id="{3D9BD21E-7B77-1BD9-6BC2-7561C50F276C}"/>
                  </a:ext>
                </a:extLst>
              </p:cNvPr>
              <p:cNvSpPr/>
              <p:nvPr/>
            </p:nvSpPr>
            <p:spPr>
              <a:xfrm>
                <a:off x="1649950" y="2548200"/>
                <a:ext cx="196325" cy="192525"/>
              </a:xfrm>
              <a:custGeom>
                <a:avLst/>
                <a:gdLst/>
                <a:ahLst/>
                <a:cxnLst/>
                <a:rect l="l" t="t" r="r" b="b"/>
                <a:pathLst>
                  <a:path w="7853" h="7701" extrusionOk="0">
                    <a:moveTo>
                      <a:pt x="2304" y="4494"/>
                    </a:moveTo>
                    <a:cubicBezTo>
                      <a:pt x="2590" y="4494"/>
                      <a:pt x="3042" y="4711"/>
                      <a:pt x="3059" y="4953"/>
                    </a:cubicBezTo>
                    <a:cubicBezTo>
                      <a:pt x="3059" y="5128"/>
                      <a:pt x="2808" y="5366"/>
                      <a:pt x="2546" y="5366"/>
                    </a:cubicBezTo>
                    <a:cubicBezTo>
                      <a:pt x="2535" y="5366"/>
                      <a:pt x="2523" y="5365"/>
                      <a:pt x="2511" y="5364"/>
                    </a:cubicBezTo>
                    <a:cubicBezTo>
                      <a:pt x="2123" y="5318"/>
                      <a:pt x="1986" y="4702"/>
                      <a:pt x="2100" y="4565"/>
                    </a:cubicBezTo>
                    <a:cubicBezTo>
                      <a:pt x="2139" y="4516"/>
                      <a:pt x="2213" y="4494"/>
                      <a:pt x="2304" y="4494"/>
                    </a:cubicBezTo>
                    <a:close/>
                    <a:moveTo>
                      <a:pt x="3698" y="0"/>
                    </a:moveTo>
                    <a:cubicBezTo>
                      <a:pt x="1598" y="137"/>
                      <a:pt x="0" y="1940"/>
                      <a:pt x="115" y="4063"/>
                    </a:cubicBezTo>
                    <a:cubicBezTo>
                      <a:pt x="246" y="6103"/>
                      <a:pt x="1917" y="7700"/>
                      <a:pt x="3910" y="7700"/>
                    </a:cubicBezTo>
                    <a:cubicBezTo>
                      <a:pt x="3991" y="7700"/>
                      <a:pt x="4073" y="7698"/>
                      <a:pt x="4155" y="7692"/>
                    </a:cubicBezTo>
                    <a:cubicBezTo>
                      <a:pt x="6255" y="7578"/>
                      <a:pt x="7852" y="5752"/>
                      <a:pt x="7715" y="3629"/>
                    </a:cubicBezTo>
                    <a:cubicBezTo>
                      <a:pt x="7601" y="1575"/>
                      <a:pt x="5935" y="0"/>
                      <a:pt x="39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0">
                <a:extLst>
                  <a:ext uri="{FF2B5EF4-FFF2-40B4-BE49-F238E27FC236}">
                    <a16:creationId xmlns:a16="http://schemas.microsoft.com/office/drawing/2014/main" id="{4B836228-C2AE-32E8-3038-EC295DEF0C3C}"/>
                  </a:ext>
                </a:extLst>
              </p:cNvPr>
              <p:cNvSpPr/>
              <p:nvPr/>
            </p:nvSpPr>
            <p:spPr>
              <a:xfrm>
                <a:off x="1672200" y="2553275"/>
                <a:ext cx="127850" cy="166250"/>
              </a:xfrm>
              <a:custGeom>
                <a:avLst/>
                <a:gdLst/>
                <a:ahLst/>
                <a:cxnLst/>
                <a:rect l="l" t="t" r="r" b="b"/>
                <a:pathLst>
                  <a:path w="5114" h="6650" extrusionOk="0">
                    <a:moveTo>
                      <a:pt x="2412" y="0"/>
                    </a:moveTo>
                    <a:cubicBezTo>
                      <a:pt x="2384" y="0"/>
                      <a:pt x="2357" y="1"/>
                      <a:pt x="2329" y="3"/>
                    </a:cubicBezTo>
                    <a:cubicBezTo>
                      <a:pt x="914" y="48"/>
                      <a:pt x="1" y="1943"/>
                      <a:pt x="92" y="3449"/>
                    </a:cubicBezTo>
                    <a:cubicBezTo>
                      <a:pt x="158" y="4910"/>
                      <a:pt x="1212" y="6650"/>
                      <a:pt x="2587" y="6650"/>
                    </a:cubicBezTo>
                    <a:cubicBezTo>
                      <a:pt x="2630" y="6650"/>
                      <a:pt x="2673" y="6648"/>
                      <a:pt x="2717" y="6645"/>
                    </a:cubicBezTo>
                    <a:cubicBezTo>
                      <a:pt x="3927" y="6553"/>
                      <a:pt x="5114" y="5070"/>
                      <a:pt x="4954" y="3175"/>
                    </a:cubicBezTo>
                    <a:lnTo>
                      <a:pt x="3082" y="2810"/>
                    </a:lnTo>
                    <a:cubicBezTo>
                      <a:pt x="3561" y="2376"/>
                      <a:pt x="4041" y="1943"/>
                      <a:pt x="4520" y="1532"/>
                    </a:cubicBezTo>
                    <a:cubicBezTo>
                      <a:pt x="4475" y="1443"/>
                      <a:pt x="3623" y="0"/>
                      <a:pt x="24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0">
                <a:extLst>
                  <a:ext uri="{FF2B5EF4-FFF2-40B4-BE49-F238E27FC236}">
                    <a16:creationId xmlns:a16="http://schemas.microsoft.com/office/drawing/2014/main" id="{C6B3AECF-2A50-D4CA-060D-1A1E99E26CA9}"/>
                  </a:ext>
                </a:extLst>
              </p:cNvPr>
              <p:cNvSpPr/>
              <p:nvPr/>
            </p:nvSpPr>
            <p:spPr>
              <a:xfrm>
                <a:off x="1708150" y="2305675"/>
                <a:ext cx="272800" cy="699050"/>
              </a:xfrm>
              <a:custGeom>
                <a:avLst/>
                <a:gdLst/>
                <a:ahLst/>
                <a:cxnLst/>
                <a:rect l="l" t="t" r="r" b="b"/>
                <a:pathLst>
                  <a:path w="10912" h="27962" extrusionOk="0">
                    <a:moveTo>
                      <a:pt x="3858" y="4040"/>
                    </a:moveTo>
                    <a:cubicBezTo>
                      <a:pt x="5547" y="6871"/>
                      <a:pt x="4794" y="8263"/>
                      <a:pt x="6049" y="12121"/>
                    </a:cubicBezTo>
                    <a:cubicBezTo>
                      <a:pt x="7624" y="16937"/>
                      <a:pt x="9633" y="17279"/>
                      <a:pt x="10135" y="20817"/>
                    </a:cubicBezTo>
                    <a:cubicBezTo>
                      <a:pt x="10546" y="23739"/>
                      <a:pt x="9542" y="26295"/>
                      <a:pt x="8651" y="27961"/>
                    </a:cubicBezTo>
                    <a:cubicBezTo>
                      <a:pt x="9542" y="26637"/>
                      <a:pt x="10911" y="24127"/>
                      <a:pt x="10569" y="21159"/>
                    </a:cubicBezTo>
                    <a:cubicBezTo>
                      <a:pt x="10295" y="18854"/>
                      <a:pt x="9062" y="16708"/>
                      <a:pt x="8629" y="15978"/>
                    </a:cubicBezTo>
                    <a:cubicBezTo>
                      <a:pt x="7807" y="14517"/>
                      <a:pt x="7602" y="14677"/>
                      <a:pt x="6985" y="13536"/>
                    </a:cubicBezTo>
                    <a:cubicBezTo>
                      <a:pt x="5616" y="11002"/>
                      <a:pt x="6323" y="9724"/>
                      <a:pt x="5456" y="6939"/>
                    </a:cubicBezTo>
                    <a:cubicBezTo>
                      <a:pt x="5296" y="6391"/>
                      <a:pt x="4429" y="3744"/>
                      <a:pt x="2123" y="1575"/>
                    </a:cubicBezTo>
                    <a:cubicBezTo>
                      <a:pt x="1416" y="913"/>
                      <a:pt x="708" y="411"/>
                      <a:pt x="1" y="0"/>
                    </a:cubicBezTo>
                    <a:cubicBezTo>
                      <a:pt x="1096" y="754"/>
                      <a:pt x="2671" y="2032"/>
                      <a:pt x="3858" y="404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0">
                <a:extLst>
                  <a:ext uri="{FF2B5EF4-FFF2-40B4-BE49-F238E27FC236}">
                    <a16:creationId xmlns:a16="http://schemas.microsoft.com/office/drawing/2014/main" id="{5E128115-01A9-B54D-2B7D-8E1DB98EE8A8}"/>
                  </a:ext>
                </a:extLst>
              </p:cNvPr>
              <p:cNvSpPr/>
              <p:nvPr/>
            </p:nvSpPr>
            <p:spPr>
              <a:xfrm>
                <a:off x="1699600" y="2660550"/>
                <a:ext cx="26850" cy="21800"/>
              </a:xfrm>
              <a:custGeom>
                <a:avLst/>
                <a:gdLst/>
                <a:ahLst/>
                <a:cxnLst/>
                <a:rect l="l" t="t" r="r" b="b"/>
                <a:pathLst>
                  <a:path w="1074" h="872" extrusionOk="0">
                    <a:moveTo>
                      <a:pt x="318" y="0"/>
                    </a:moveTo>
                    <a:cubicBezTo>
                      <a:pt x="227" y="0"/>
                      <a:pt x="153" y="22"/>
                      <a:pt x="114" y="71"/>
                    </a:cubicBezTo>
                    <a:cubicBezTo>
                      <a:pt x="0" y="208"/>
                      <a:pt x="137" y="824"/>
                      <a:pt x="525" y="870"/>
                    </a:cubicBezTo>
                    <a:cubicBezTo>
                      <a:pt x="537" y="871"/>
                      <a:pt x="549" y="872"/>
                      <a:pt x="560" y="872"/>
                    </a:cubicBezTo>
                    <a:cubicBezTo>
                      <a:pt x="822" y="872"/>
                      <a:pt x="1073" y="634"/>
                      <a:pt x="1073" y="459"/>
                    </a:cubicBezTo>
                    <a:cubicBezTo>
                      <a:pt x="1056" y="217"/>
                      <a:pt x="604"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0">
                <a:extLst>
                  <a:ext uri="{FF2B5EF4-FFF2-40B4-BE49-F238E27FC236}">
                    <a16:creationId xmlns:a16="http://schemas.microsoft.com/office/drawing/2014/main" id="{81965248-B5B3-1965-A9E5-9D39C0D3DFCB}"/>
                  </a:ext>
                </a:extLst>
              </p:cNvPr>
              <p:cNvSpPr/>
              <p:nvPr/>
            </p:nvSpPr>
            <p:spPr>
              <a:xfrm>
                <a:off x="1289875" y="2621800"/>
                <a:ext cx="222000" cy="206775"/>
              </a:xfrm>
              <a:custGeom>
                <a:avLst/>
                <a:gdLst/>
                <a:ahLst/>
                <a:cxnLst/>
                <a:rect l="l" t="t" r="r" b="b"/>
                <a:pathLst>
                  <a:path w="8880" h="8271" extrusionOk="0">
                    <a:moveTo>
                      <a:pt x="2609" y="4828"/>
                    </a:moveTo>
                    <a:cubicBezTo>
                      <a:pt x="2931" y="4828"/>
                      <a:pt x="3430" y="5060"/>
                      <a:pt x="3447" y="5319"/>
                    </a:cubicBezTo>
                    <a:cubicBezTo>
                      <a:pt x="3447" y="5509"/>
                      <a:pt x="3174" y="5758"/>
                      <a:pt x="2898" y="5758"/>
                    </a:cubicBezTo>
                    <a:cubicBezTo>
                      <a:pt x="2876" y="5758"/>
                      <a:pt x="2853" y="5756"/>
                      <a:pt x="2831" y="5753"/>
                    </a:cubicBezTo>
                    <a:cubicBezTo>
                      <a:pt x="2397" y="5707"/>
                      <a:pt x="2238" y="5068"/>
                      <a:pt x="2375" y="4908"/>
                    </a:cubicBezTo>
                    <a:cubicBezTo>
                      <a:pt x="2419" y="4852"/>
                      <a:pt x="2505" y="4828"/>
                      <a:pt x="2609" y="4828"/>
                    </a:cubicBezTo>
                    <a:close/>
                    <a:moveTo>
                      <a:pt x="4201" y="1"/>
                    </a:moveTo>
                    <a:cubicBezTo>
                      <a:pt x="1827" y="138"/>
                      <a:pt x="1" y="2101"/>
                      <a:pt x="138" y="4383"/>
                    </a:cubicBezTo>
                    <a:cubicBezTo>
                      <a:pt x="248" y="6581"/>
                      <a:pt x="2135" y="8271"/>
                      <a:pt x="4415" y="8271"/>
                    </a:cubicBezTo>
                    <a:cubicBezTo>
                      <a:pt x="4503" y="8271"/>
                      <a:pt x="4591" y="8268"/>
                      <a:pt x="4680" y="8263"/>
                    </a:cubicBezTo>
                    <a:cubicBezTo>
                      <a:pt x="7054" y="8126"/>
                      <a:pt x="8880" y="6163"/>
                      <a:pt x="8743" y="3881"/>
                    </a:cubicBezTo>
                    <a:cubicBezTo>
                      <a:pt x="8606" y="1690"/>
                      <a:pt x="6734" y="1"/>
                      <a:pt x="4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0">
                <a:extLst>
                  <a:ext uri="{FF2B5EF4-FFF2-40B4-BE49-F238E27FC236}">
                    <a16:creationId xmlns:a16="http://schemas.microsoft.com/office/drawing/2014/main" id="{8CCC994E-EC28-8AE4-73B6-EDC734699535}"/>
                  </a:ext>
                </a:extLst>
              </p:cNvPr>
              <p:cNvSpPr/>
              <p:nvPr/>
            </p:nvSpPr>
            <p:spPr>
              <a:xfrm>
                <a:off x="1315000" y="2626925"/>
                <a:ext cx="144375" cy="178775"/>
              </a:xfrm>
              <a:custGeom>
                <a:avLst/>
                <a:gdLst/>
                <a:ahLst/>
                <a:cxnLst/>
                <a:rect l="l" t="t" r="r" b="b"/>
                <a:pathLst>
                  <a:path w="5775" h="7151" extrusionOk="0">
                    <a:moveTo>
                      <a:pt x="2708" y="0"/>
                    </a:moveTo>
                    <a:cubicBezTo>
                      <a:pt x="2688" y="0"/>
                      <a:pt x="2668" y="0"/>
                      <a:pt x="2648" y="1"/>
                    </a:cubicBezTo>
                    <a:cubicBezTo>
                      <a:pt x="1050" y="70"/>
                      <a:pt x="0" y="2101"/>
                      <a:pt x="91" y="3744"/>
                    </a:cubicBezTo>
                    <a:cubicBezTo>
                      <a:pt x="180" y="5297"/>
                      <a:pt x="1367" y="7150"/>
                      <a:pt x="2921" y="7150"/>
                    </a:cubicBezTo>
                    <a:cubicBezTo>
                      <a:pt x="2966" y="7150"/>
                      <a:pt x="3012" y="7149"/>
                      <a:pt x="3059" y="7145"/>
                    </a:cubicBezTo>
                    <a:cubicBezTo>
                      <a:pt x="4428" y="7031"/>
                      <a:pt x="5775" y="5456"/>
                      <a:pt x="5592" y="3425"/>
                    </a:cubicBezTo>
                    <a:cubicBezTo>
                      <a:pt x="4885" y="3288"/>
                      <a:pt x="4200" y="3151"/>
                      <a:pt x="3492" y="3014"/>
                    </a:cubicBezTo>
                    <a:cubicBezTo>
                      <a:pt x="4040" y="2557"/>
                      <a:pt x="4588" y="2101"/>
                      <a:pt x="5113" y="1644"/>
                    </a:cubicBezTo>
                    <a:cubicBezTo>
                      <a:pt x="5068" y="1554"/>
                      <a:pt x="4113" y="0"/>
                      <a:pt x="27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0">
                <a:extLst>
                  <a:ext uri="{FF2B5EF4-FFF2-40B4-BE49-F238E27FC236}">
                    <a16:creationId xmlns:a16="http://schemas.microsoft.com/office/drawing/2014/main" id="{58D2BD2B-48A0-791A-DA69-CD432D0E5A88}"/>
                  </a:ext>
                </a:extLst>
              </p:cNvPr>
              <p:cNvSpPr/>
              <p:nvPr/>
            </p:nvSpPr>
            <p:spPr>
              <a:xfrm>
                <a:off x="1345800" y="2742475"/>
                <a:ext cx="30275" cy="23275"/>
              </a:xfrm>
              <a:custGeom>
                <a:avLst/>
                <a:gdLst/>
                <a:ahLst/>
                <a:cxnLst/>
                <a:rect l="l" t="t" r="r" b="b"/>
                <a:pathLst>
                  <a:path w="1211" h="931" extrusionOk="0">
                    <a:moveTo>
                      <a:pt x="372" y="1"/>
                    </a:moveTo>
                    <a:cubicBezTo>
                      <a:pt x="268" y="1"/>
                      <a:pt x="182" y="25"/>
                      <a:pt x="138" y="81"/>
                    </a:cubicBezTo>
                    <a:cubicBezTo>
                      <a:pt x="1" y="241"/>
                      <a:pt x="160" y="880"/>
                      <a:pt x="594" y="926"/>
                    </a:cubicBezTo>
                    <a:cubicBezTo>
                      <a:pt x="616" y="929"/>
                      <a:pt x="639" y="931"/>
                      <a:pt x="661" y="931"/>
                    </a:cubicBezTo>
                    <a:cubicBezTo>
                      <a:pt x="937" y="931"/>
                      <a:pt x="1210" y="682"/>
                      <a:pt x="1210" y="492"/>
                    </a:cubicBezTo>
                    <a:cubicBezTo>
                      <a:pt x="1193" y="233"/>
                      <a:pt x="694" y="1"/>
                      <a:pt x="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0">
                <a:extLst>
                  <a:ext uri="{FF2B5EF4-FFF2-40B4-BE49-F238E27FC236}">
                    <a16:creationId xmlns:a16="http://schemas.microsoft.com/office/drawing/2014/main" id="{3E8AFE6D-5F1E-526F-67D0-05B34422F8EB}"/>
                  </a:ext>
                </a:extLst>
              </p:cNvPr>
              <p:cNvSpPr/>
              <p:nvPr/>
            </p:nvSpPr>
            <p:spPr>
              <a:xfrm>
                <a:off x="1219125" y="2600125"/>
                <a:ext cx="275875" cy="121575"/>
              </a:xfrm>
              <a:custGeom>
                <a:avLst/>
                <a:gdLst/>
                <a:ahLst/>
                <a:cxnLst/>
                <a:rect l="l" t="t" r="r" b="b"/>
                <a:pathLst>
                  <a:path w="11035" h="4863" extrusionOk="0">
                    <a:moveTo>
                      <a:pt x="6905" y="1"/>
                    </a:moveTo>
                    <a:cubicBezTo>
                      <a:pt x="6341" y="1"/>
                      <a:pt x="5670" y="102"/>
                      <a:pt x="4976" y="434"/>
                    </a:cubicBezTo>
                    <a:cubicBezTo>
                      <a:pt x="3356" y="1233"/>
                      <a:pt x="2785" y="2739"/>
                      <a:pt x="2671" y="3150"/>
                    </a:cubicBezTo>
                    <a:cubicBezTo>
                      <a:pt x="2648" y="3173"/>
                      <a:pt x="2625" y="3196"/>
                      <a:pt x="2602" y="3196"/>
                    </a:cubicBezTo>
                    <a:cubicBezTo>
                      <a:pt x="1758" y="3310"/>
                      <a:pt x="936" y="3401"/>
                      <a:pt x="115" y="3493"/>
                    </a:cubicBezTo>
                    <a:cubicBezTo>
                      <a:pt x="46" y="3515"/>
                      <a:pt x="0" y="3607"/>
                      <a:pt x="69" y="3652"/>
                    </a:cubicBezTo>
                    <a:cubicBezTo>
                      <a:pt x="366" y="3881"/>
                      <a:pt x="731" y="4154"/>
                      <a:pt x="1210" y="4360"/>
                    </a:cubicBezTo>
                    <a:cubicBezTo>
                      <a:pt x="1872" y="4679"/>
                      <a:pt x="2488" y="4816"/>
                      <a:pt x="2922" y="4862"/>
                    </a:cubicBezTo>
                    <a:cubicBezTo>
                      <a:pt x="2968" y="4862"/>
                      <a:pt x="3013" y="4839"/>
                      <a:pt x="3036" y="4794"/>
                    </a:cubicBezTo>
                    <a:cubicBezTo>
                      <a:pt x="3493" y="2968"/>
                      <a:pt x="4976" y="1575"/>
                      <a:pt x="6802" y="1301"/>
                    </a:cubicBezTo>
                    <a:cubicBezTo>
                      <a:pt x="7046" y="1261"/>
                      <a:pt x="7289" y="1241"/>
                      <a:pt x="7531" y="1241"/>
                    </a:cubicBezTo>
                    <a:cubicBezTo>
                      <a:pt x="8784" y="1241"/>
                      <a:pt x="9985" y="1771"/>
                      <a:pt x="10865" y="2671"/>
                    </a:cubicBezTo>
                    <a:cubicBezTo>
                      <a:pt x="10885" y="2698"/>
                      <a:pt x="10909" y="2709"/>
                      <a:pt x="10932" y="2709"/>
                    </a:cubicBezTo>
                    <a:cubicBezTo>
                      <a:pt x="10987" y="2709"/>
                      <a:pt x="11034" y="2644"/>
                      <a:pt x="11002" y="2579"/>
                    </a:cubicBezTo>
                    <a:cubicBezTo>
                      <a:pt x="10637" y="1872"/>
                      <a:pt x="9838" y="731"/>
                      <a:pt x="8354" y="228"/>
                    </a:cubicBezTo>
                    <a:cubicBezTo>
                      <a:pt x="8163" y="165"/>
                      <a:pt x="7621" y="1"/>
                      <a:pt x="69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0">
                <a:extLst>
                  <a:ext uri="{FF2B5EF4-FFF2-40B4-BE49-F238E27FC236}">
                    <a16:creationId xmlns:a16="http://schemas.microsoft.com/office/drawing/2014/main" id="{62C5C98B-84BE-F491-33BE-13B6BB4CEBBD}"/>
                  </a:ext>
                </a:extLst>
              </p:cNvPr>
              <p:cNvSpPr/>
              <p:nvPr/>
            </p:nvSpPr>
            <p:spPr>
              <a:xfrm>
                <a:off x="1264875" y="2451750"/>
                <a:ext cx="193425" cy="70050"/>
              </a:xfrm>
              <a:custGeom>
                <a:avLst/>
                <a:gdLst/>
                <a:ahLst/>
                <a:cxnLst/>
                <a:rect l="l" t="t" r="r" b="b"/>
                <a:pathLst>
                  <a:path w="7737" h="2802" extrusionOk="0">
                    <a:moveTo>
                      <a:pt x="3900" y="1"/>
                    </a:moveTo>
                    <a:cubicBezTo>
                      <a:pt x="2302" y="69"/>
                      <a:pt x="864" y="1005"/>
                      <a:pt x="111" y="2420"/>
                    </a:cubicBezTo>
                    <a:cubicBezTo>
                      <a:pt x="1" y="2603"/>
                      <a:pt x="141" y="2801"/>
                      <a:pt x="318" y="2801"/>
                    </a:cubicBezTo>
                    <a:cubicBezTo>
                      <a:pt x="362" y="2801"/>
                      <a:pt x="408" y="2790"/>
                      <a:pt x="453" y="2763"/>
                    </a:cubicBezTo>
                    <a:cubicBezTo>
                      <a:pt x="1252" y="2352"/>
                      <a:pt x="2462" y="1850"/>
                      <a:pt x="3991" y="1735"/>
                    </a:cubicBezTo>
                    <a:cubicBezTo>
                      <a:pt x="4178" y="1723"/>
                      <a:pt x="4361" y="1717"/>
                      <a:pt x="4539" y="1717"/>
                    </a:cubicBezTo>
                    <a:cubicBezTo>
                      <a:pt x="5684" y="1717"/>
                      <a:pt x="6632" y="1952"/>
                      <a:pt x="7323" y="2169"/>
                    </a:cubicBezTo>
                    <a:cubicBezTo>
                      <a:pt x="7355" y="2181"/>
                      <a:pt x="7386" y="2186"/>
                      <a:pt x="7416" y="2186"/>
                    </a:cubicBezTo>
                    <a:cubicBezTo>
                      <a:pt x="7615" y="2186"/>
                      <a:pt x="7737" y="1937"/>
                      <a:pt x="7597" y="1758"/>
                    </a:cubicBezTo>
                    <a:cubicBezTo>
                      <a:pt x="6753" y="663"/>
                      <a:pt x="5452" y="1"/>
                      <a:pt x="4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0">
                <a:extLst>
                  <a:ext uri="{FF2B5EF4-FFF2-40B4-BE49-F238E27FC236}">
                    <a16:creationId xmlns:a16="http://schemas.microsoft.com/office/drawing/2014/main" id="{64532D19-831A-853C-A219-FF584C21DC71}"/>
                  </a:ext>
                </a:extLst>
              </p:cNvPr>
              <p:cNvSpPr/>
              <p:nvPr/>
            </p:nvSpPr>
            <p:spPr>
              <a:xfrm>
                <a:off x="1448525" y="2577675"/>
                <a:ext cx="45300" cy="33875"/>
              </a:xfrm>
              <a:custGeom>
                <a:avLst/>
                <a:gdLst/>
                <a:ahLst/>
                <a:cxnLst/>
                <a:rect l="l" t="t" r="r" b="b"/>
                <a:pathLst>
                  <a:path w="1812" h="1355" extrusionOk="0">
                    <a:moveTo>
                      <a:pt x="413" y="0"/>
                    </a:moveTo>
                    <a:cubicBezTo>
                      <a:pt x="274" y="0"/>
                      <a:pt x="135" y="24"/>
                      <a:pt x="0" y="77"/>
                    </a:cubicBezTo>
                    <a:cubicBezTo>
                      <a:pt x="822" y="145"/>
                      <a:pt x="1438" y="579"/>
                      <a:pt x="1735" y="1355"/>
                    </a:cubicBezTo>
                    <a:cubicBezTo>
                      <a:pt x="1811" y="629"/>
                      <a:pt x="1122" y="0"/>
                      <a:pt x="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0">
                <a:extLst>
                  <a:ext uri="{FF2B5EF4-FFF2-40B4-BE49-F238E27FC236}">
                    <a16:creationId xmlns:a16="http://schemas.microsoft.com/office/drawing/2014/main" id="{87B85EED-2398-ADF1-046F-AA49BF106DB1}"/>
                  </a:ext>
                </a:extLst>
              </p:cNvPr>
              <p:cNvSpPr/>
              <p:nvPr/>
            </p:nvSpPr>
            <p:spPr>
              <a:xfrm>
                <a:off x="1645950" y="2528125"/>
                <a:ext cx="222500" cy="114550"/>
              </a:xfrm>
              <a:custGeom>
                <a:avLst/>
                <a:gdLst/>
                <a:ahLst/>
                <a:cxnLst/>
                <a:rect l="l" t="t" r="r" b="b"/>
                <a:pathLst>
                  <a:path w="8900" h="4582" extrusionOk="0">
                    <a:moveTo>
                      <a:pt x="3676" y="1"/>
                    </a:moveTo>
                    <a:cubicBezTo>
                      <a:pt x="3623" y="1"/>
                      <a:pt x="3570" y="2"/>
                      <a:pt x="3516" y="4"/>
                    </a:cubicBezTo>
                    <a:cubicBezTo>
                      <a:pt x="1941" y="96"/>
                      <a:pt x="1074" y="1123"/>
                      <a:pt x="868" y="1351"/>
                    </a:cubicBezTo>
                    <a:cubicBezTo>
                      <a:pt x="24" y="2447"/>
                      <a:pt x="1" y="3748"/>
                      <a:pt x="92" y="4501"/>
                    </a:cubicBezTo>
                    <a:cubicBezTo>
                      <a:pt x="105" y="4552"/>
                      <a:pt x="154" y="4582"/>
                      <a:pt x="198" y="4582"/>
                    </a:cubicBezTo>
                    <a:cubicBezTo>
                      <a:pt x="233" y="4582"/>
                      <a:pt x="265" y="4564"/>
                      <a:pt x="275" y="4524"/>
                    </a:cubicBezTo>
                    <a:cubicBezTo>
                      <a:pt x="480" y="3131"/>
                      <a:pt x="1347" y="2013"/>
                      <a:pt x="2580" y="1534"/>
                    </a:cubicBezTo>
                    <a:cubicBezTo>
                      <a:pt x="3018" y="1364"/>
                      <a:pt x="3481" y="1282"/>
                      <a:pt x="3951" y="1282"/>
                    </a:cubicBezTo>
                    <a:cubicBezTo>
                      <a:pt x="5121" y="1282"/>
                      <a:pt x="6324" y="1792"/>
                      <a:pt x="7236" y="2720"/>
                    </a:cubicBezTo>
                    <a:cubicBezTo>
                      <a:pt x="7263" y="2747"/>
                      <a:pt x="7290" y="2758"/>
                      <a:pt x="7312" y="2758"/>
                    </a:cubicBezTo>
                    <a:cubicBezTo>
                      <a:pt x="7328" y="2758"/>
                      <a:pt x="7341" y="2753"/>
                      <a:pt x="7350" y="2743"/>
                    </a:cubicBezTo>
                    <a:cubicBezTo>
                      <a:pt x="7647" y="2492"/>
                      <a:pt x="8035" y="2104"/>
                      <a:pt x="8378" y="1556"/>
                    </a:cubicBezTo>
                    <a:cubicBezTo>
                      <a:pt x="8629" y="1168"/>
                      <a:pt x="8766" y="780"/>
                      <a:pt x="8880" y="461"/>
                    </a:cubicBezTo>
                    <a:cubicBezTo>
                      <a:pt x="8900" y="401"/>
                      <a:pt x="8834" y="342"/>
                      <a:pt x="8786" y="342"/>
                    </a:cubicBezTo>
                    <a:cubicBezTo>
                      <a:pt x="8779" y="342"/>
                      <a:pt x="8772" y="344"/>
                      <a:pt x="8766" y="347"/>
                    </a:cubicBezTo>
                    <a:cubicBezTo>
                      <a:pt x="8081" y="643"/>
                      <a:pt x="7419" y="917"/>
                      <a:pt x="6757" y="1214"/>
                    </a:cubicBezTo>
                    <a:cubicBezTo>
                      <a:pt x="6744" y="1221"/>
                      <a:pt x="6732" y="1223"/>
                      <a:pt x="6722" y="1223"/>
                    </a:cubicBezTo>
                    <a:cubicBezTo>
                      <a:pt x="6698" y="1223"/>
                      <a:pt x="6682" y="1207"/>
                      <a:pt x="6666" y="1191"/>
                    </a:cubicBezTo>
                    <a:cubicBezTo>
                      <a:pt x="6379" y="948"/>
                      <a:pt x="5238" y="1"/>
                      <a:pt x="36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0">
                <a:extLst>
                  <a:ext uri="{FF2B5EF4-FFF2-40B4-BE49-F238E27FC236}">
                    <a16:creationId xmlns:a16="http://schemas.microsoft.com/office/drawing/2014/main" id="{047C3463-0591-9F40-3CD8-A7C660CE1F69}"/>
                  </a:ext>
                </a:extLst>
              </p:cNvPr>
              <p:cNvSpPr/>
              <p:nvPr/>
            </p:nvSpPr>
            <p:spPr>
              <a:xfrm>
                <a:off x="1624850" y="2546475"/>
                <a:ext cx="28550" cy="37700"/>
              </a:xfrm>
              <a:custGeom>
                <a:avLst/>
                <a:gdLst/>
                <a:ahLst/>
                <a:cxnLst/>
                <a:rect l="l" t="t" r="r" b="b"/>
                <a:pathLst>
                  <a:path w="1142" h="1508" extrusionOk="0">
                    <a:moveTo>
                      <a:pt x="1141" y="1"/>
                    </a:moveTo>
                    <a:lnTo>
                      <a:pt x="1141" y="1"/>
                    </a:lnTo>
                    <a:cubicBezTo>
                      <a:pt x="457" y="46"/>
                      <a:pt x="0" y="891"/>
                      <a:pt x="320" y="1507"/>
                    </a:cubicBezTo>
                    <a:cubicBezTo>
                      <a:pt x="274" y="845"/>
                      <a:pt x="571" y="320"/>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0">
                <a:extLst>
                  <a:ext uri="{FF2B5EF4-FFF2-40B4-BE49-F238E27FC236}">
                    <a16:creationId xmlns:a16="http://schemas.microsoft.com/office/drawing/2014/main" id="{C9642EC3-50CF-2377-3BB4-BFB02C61FFA5}"/>
                  </a:ext>
                </a:extLst>
              </p:cNvPr>
              <p:cNvSpPr/>
              <p:nvPr/>
            </p:nvSpPr>
            <p:spPr>
              <a:xfrm>
                <a:off x="1615700" y="2385000"/>
                <a:ext cx="187625" cy="88150"/>
              </a:xfrm>
              <a:custGeom>
                <a:avLst/>
                <a:gdLst/>
                <a:ahLst/>
                <a:cxnLst/>
                <a:rect l="l" t="t" r="r" b="b"/>
                <a:pathLst>
                  <a:path w="7505" h="3526" extrusionOk="0">
                    <a:moveTo>
                      <a:pt x="4315" y="0"/>
                    </a:moveTo>
                    <a:cubicBezTo>
                      <a:pt x="3836" y="0"/>
                      <a:pt x="3379" y="69"/>
                      <a:pt x="2923" y="228"/>
                    </a:cubicBezTo>
                    <a:cubicBezTo>
                      <a:pt x="1553" y="685"/>
                      <a:pt x="480" y="1803"/>
                      <a:pt x="69" y="3173"/>
                    </a:cubicBezTo>
                    <a:cubicBezTo>
                      <a:pt x="1" y="3362"/>
                      <a:pt x="153" y="3526"/>
                      <a:pt x="320" y="3526"/>
                    </a:cubicBezTo>
                    <a:cubicBezTo>
                      <a:pt x="374" y="3526"/>
                      <a:pt x="430" y="3509"/>
                      <a:pt x="480" y="3470"/>
                    </a:cubicBezTo>
                    <a:cubicBezTo>
                      <a:pt x="1119" y="2922"/>
                      <a:pt x="2124" y="2283"/>
                      <a:pt x="3448" y="1895"/>
                    </a:cubicBezTo>
                    <a:cubicBezTo>
                      <a:pt x="4361" y="1609"/>
                      <a:pt x="5220" y="1511"/>
                      <a:pt x="5954" y="1511"/>
                    </a:cubicBezTo>
                    <a:cubicBezTo>
                      <a:pt x="6394" y="1511"/>
                      <a:pt x="6789" y="1547"/>
                      <a:pt x="7122" y="1598"/>
                    </a:cubicBezTo>
                    <a:cubicBezTo>
                      <a:pt x="7131" y="1599"/>
                      <a:pt x="7140" y="1599"/>
                      <a:pt x="7148" y="1599"/>
                    </a:cubicBezTo>
                    <a:cubicBezTo>
                      <a:pt x="7383" y="1599"/>
                      <a:pt x="7504" y="1296"/>
                      <a:pt x="7328" y="1141"/>
                    </a:cubicBezTo>
                    <a:cubicBezTo>
                      <a:pt x="6483" y="388"/>
                      <a:pt x="5411" y="0"/>
                      <a:pt x="4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0">
                <a:extLst>
                  <a:ext uri="{FF2B5EF4-FFF2-40B4-BE49-F238E27FC236}">
                    <a16:creationId xmlns:a16="http://schemas.microsoft.com/office/drawing/2014/main" id="{4F7F77DA-3F36-7717-2994-176CE04C8452}"/>
                  </a:ext>
                </a:extLst>
              </p:cNvPr>
              <p:cNvSpPr/>
              <p:nvPr/>
            </p:nvSpPr>
            <p:spPr>
              <a:xfrm>
                <a:off x="1465625" y="2832300"/>
                <a:ext cx="301900" cy="201400"/>
              </a:xfrm>
              <a:custGeom>
                <a:avLst/>
                <a:gdLst/>
                <a:ahLst/>
                <a:cxnLst/>
                <a:rect l="l" t="t" r="r" b="b"/>
                <a:pathLst>
                  <a:path w="12076" h="8056" extrusionOk="0">
                    <a:moveTo>
                      <a:pt x="9257" y="1"/>
                    </a:moveTo>
                    <a:cubicBezTo>
                      <a:pt x="8072" y="1"/>
                      <a:pt x="7840" y="1496"/>
                      <a:pt x="6209" y="1898"/>
                    </a:cubicBezTo>
                    <a:cubicBezTo>
                      <a:pt x="5972" y="1958"/>
                      <a:pt x="5750" y="1983"/>
                      <a:pt x="5540" y="1983"/>
                    </a:cubicBezTo>
                    <a:cubicBezTo>
                      <a:pt x="4425" y="1983"/>
                      <a:pt x="3643" y="1271"/>
                      <a:pt x="2658" y="1271"/>
                    </a:cubicBezTo>
                    <a:cubicBezTo>
                      <a:pt x="2419" y="1271"/>
                      <a:pt x="2167" y="1314"/>
                      <a:pt x="1895" y="1418"/>
                    </a:cubicBezTo>
                    <a:cubicBezTo>
                      <a:pt x="1028" y="1761"/>
                      <a:pt x="298" y="2651"/>
                      <a:pt x="161" y="3587"/>
                    </a:cubicBezTo>
                    <a:cubicBezTo>
                      <a:pt x="1" y="4911"/>
                      <a:pt x="1028" y="5915"/>
                      <a:pt x="1599" y="6463"/>
                    </a:cubicBezTo>
                    <a:cubicBezTo>
                      <a:pt x="2831" y="7672"/>
                      <a:pt x="4338" y="7923"/>
                      <a:pt x="4794" y="7992"/>
                    </a:cubicBezTo>
                    <a:cubicBezTo>
                      <a:pt x="4985" y="8020"/>
                      <a:pt x="5297" y="8055"/>
                      <a:pt x="5688" y="8055"/>
                    </a:cubicBezTo>
                    <a:cubicBezTo>
                      <a:pt x="6558" y="8055"/>
                      <a:pt x="7820" y="7882"/>
                      <a:pt x="9017" y="7079"/>
                    </a:cubicBezTo>
                    <a:cubicBezTo>
                      <a:pt x="10432" y="6120"/>
                      <a:pt x="12076" y="4066"/>
                      <a:pt x="11482" y="2103"/>
                    </a:cubicBezTo>
                    <a:cubicBezTo>
                      <a:pt x="11208" y="1167"/>
                      <a:pt x="10341" y="72"/>
                      <a:pt x="9336" y="3"/>
                    </a:cubicBezTo>
                    <a:cubicBezTo>
                      <a:pt x="9309" y="2"/>
                      <a:pt x="9283" y="1"/>
                      <a:pt x="92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0">
                <a:extLst>
                  <a:ext uri="{FF2B5EF4-FFF2-40B4-BE49-F238E27FC236}">
                    <a16:creationId xmlns:a16="http://schemas.microsoft.com/office/drawing/2014/main" id="{D34E865E-9B10-8AE4-D1AD-0DE541DEE20D}"/>
                  </a:ext>
                </a:extLst>
              </p:cNvPr>
              <p:cNvSpPr/>
              <p:nvPr/>
            </p:nvSpPr>
            <p:spPr>
              <a:xfrm>
                <a:off x="1600450" y="2972450"/>
                <a:ext cx="21000" cy="17900"/>
              </a:xfrm>
              <a:custGeom>
                <a:avLst/>
                <a:gdLst/>
                <a:ahLst/>
                <a:cxnLst/>
                <a:rect l="l" t="t" r="r" b="b"/>
                <a:pathLst>
                  <a:path w="840" h="716" extrusionOk="0">
                    <a:moveTo>
                      <a:pt x="676" y="1"/>
                    </a:moveTo>
                    <a:cubicBezTo>
                      <a:pt x="472" y="1"/>
                      <a:pt x="1" y="416"/>
                      <a:pt x="63" y="583"/>
                    </a:cubicBezTo>
                    <a:cubicBezTo>
                      <a:pt x="91" y="666"/>
                      <a:pt x="204" y="716"/>
                      <a:pt x="334" y="716"/>
                    </a:cubicBezTo>
                    <a:cubicBezTo>
                      <a:pt x="418" y="716"/>
                      <a:pt x="508" y="696"/>
                      <a:pt x="588" y="651"/>
                    </a:cubicBezTo>
                    <a:cubicBezTo>
                      <a:pt x="839" y="491"/>
                      <a:pt x="839" y="81"/>
                      <a:pt x="725" y="12"/>
                    </a:cubicBezTo>
                    <a:cubicBezTo>
                      <a:pt x="711" y="4"/>
                      <a:pt x="695" y="1"/>
                      <a:pt x="6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0">
                <a:extLst>
                  <a:ext uri="{FF2B5EF4-FFF2-40B4-BE49-F238E27FC236}">
                    <a16:creationId xmlns:a16="http://schemas.microsoft.com/office/drawing/2014/main" id="{0C472FE9-45F8-BF03-5EE8-06C80941AA0D}"/>
                  </a:ext>
                </a:extLst>
              </p:cNvPr>
              <p:cNvSpPr/>
              <p:nvPr/>
            </p:nvSpPr>
            <p:spPr>
              <a:xfrm>
                <a:off x="1192625" y="2767050"/>
                <a:ext cx="61325" cy="55250"/>
              </a:xfrm>
              <a:custGeom>
                <a:avLst/>
                <a:gdLst/>
                <a:ahLst/>
                <a:cxnLst/>
                <a:rect l="l" t="t" r="r" b="b"/>
                <a:pathLst>
                  <a:path w="2453" h="2210" extrusionOk="0">
                    <a:moveTo>
                      <a:pt x="1318" y="0"/>
                    </a:moveTo>
                    <a:cubicBezTo>
                      <a:pt x="770" y="0"/>
                      <a:pt x="1" y="765"/>
                      <a:pt x="193" y="1449"/>
                    </a:cubicBezTo>
                    <a:cubicBezTo>
                      <a:pt x="335" y="1938"/>
                      <a:pt x="924" y="2209"/>
                      <a:pt x="1410" y="2209"/>
                    </a:cubicBezTo>
                    <a:cubicBezTo>
                      <a:pt x="1627" y="2209"/>
                      <a:pt x="1824" y="2155"/>
                      <a:pt x="1951" y="2042"/>
                    </a:cubicBezTo>
                    <a:cubicBezTo>
                      <a:pt x="2453" y="1609"/>
                      <a:pt x="2065" y="125"/>
                      <a:pt x="1426" y="11"/>
                    </a:cubicBezTo>
                    <a:cubicBezTo>
                      <a:pt x="1391" y="4"/>
                      <a:pt x="1355" y="0"/>
                      <a:pt x="1318"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0">
                <a:extLst>
                  <a:ext uri="{FF2B5EF4-FFF2-40B4-BE49-F238E27FC236}">
                    <a16:creationId xmlns:a16="http://schemas.microsoft.com/office/drawing/2014/main" id="{E4B7AFE6-4585-ED2A-6715-6DBBFC9CEC54}"/>
                  </a:ext>
                </a:extLst>
              </p:cNvPr>
              <p:cNvSpPr/>
              <p:nvPr/>
            </p:nvSpPr>
            <p:spPr>
              <a:xfrm>
                <a:off x="1153050" y="2845400"/>
                <a:ext cx="29000" cy="26425"/>
              </a:xfrm>
              <a:custGeom>
                <a:avLst/>
                <a:gdLst/>
                <a:ahLst/>
                <a:cxnLst/>
                <a:rect l="l" t="t" r="r" b="b"/>
                <a:pathLst>
                  <a:path w="1160" h="1057" extrusionOk="0">
                    <a:moveTo>
                      <a:pt x="635" y="0"/>
                    </a:moveTo>
                    <a:cubicBezTo>
                      <a:pt x="363" y="0"/>
                      <a:pt x="1" y="365"/>
                      <a:pt x="87" y="689"/>
                    </a:cubicBezTo>
                    <a:cubicBezTo>
                      <a:pt x="151" y="929"/>
                      <a:pt x="439" y="1057"/>
                      <a:pt x="677" y="1057"/>
                    </a:cubicBezTo>
                    <a:cubicBezTo>
                      <a:pt x="778" y="1057"/>
                      <a:pt x="870" y="1033"/>
                      <a:pt x="931" y="986"/>
                    </a:cubicBezTo>
                    <a:cubicBezTo>
                      <a:pt x="1160" y="780"/>
                      <a:pt x="977" y="73"/>
                      <a:pt x="680" y="4"/>
                    </a:cubicBezTo>
                    <a:cubicBezTo>
                      <a:pt x="666" y="2"/>
                      <a:pt x="650" y="0"/>
                      <a:pt x="635"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0">
                <a:extLst>
                  <a:ext uri="{FF2B5EF4-FFF2-40B4-BE49-F238E27FC236}">
                    <a16:creationId xmlns:a16="http://schemas.microsoft.com/office/drawing/2014/main" id="{D9FB4A2C-FB58-86AF-CFDF-2E835310A317}"/>
                  </a:ext>
                </a:extLst>
              </p:cNvPr>
              <p:cNvSpPr/>
              <p:nvPr/>
            </p:nvSpPr>
            <p:spPr>
              <a:xfrm>
                <a:off x="1823175" y="2684875"/>
                <a:ext cx="61900" cy="55550"/>
              </a:xfrm>
              <a:custGeom>
                <a:avLst/>
                <a:gdLst/>
                <a:ahLst/>
                <a:cxnLst/>
                <a:rect l="l" t="t" r="r" b="b"/>
                <a:pathLst>
                  <a:path w="2476" h="2222" extrusionOk="0">
                    <a:moveTo>
                      <a:pt x="1322" y="1"/>
                    </a:moveTo>
                    <a:cubicBezTo>
                      <a:pt x="790" y="1"/>
                      <a:pt x="1" y="765"/>
                      <a:pt x="193" y="1449"/>
                    </a:cubicBezTo>
                    <a:cubicBezTo>
                      <a:pt x="336" y="1956"/>
                      <a:pt x="930" y="2221"/>
                      <a:pt x="1424" y="2221"/>
                    </a:cubicBezTo>
                    <a:cubicBezTo>
                      <a:pt x="1642" y="2221"/>
                      <a:pt x="1841" y="2170"/>
                      <a:pt x="1973" y="2065"/>
                    </a:cubicBezTo>
                    <a:cubicBezTo>
                      <a:pt x="2476" y="1632"/>
                      <a:pt x="2065" y="125"/>
                      <a:pt x="1426" y="11"/>
                    </a:cubicBezTo>
                    <a:cubicBezTo>
                      <a:pt x="1392" y="4"/>
                      <a:pt x="1358" y="1"/>
                      <a:pt x="132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0">
                <a:extLst>
                  <a:ext uri="{FF2B5EF4-FFF2-40B4-BE49-F238E27FC236}">
                    <a16:creationId xmlns:a16="http://schemas.microsoft.com/office/drawing/2014/main" id="{ECA39DC7-5040-364A-B25B-54D0339F592E}"/>
                  </a:ext>
                </a:extLst>
              </p:cNvPr>
              <p:cNvSpPr/>
              <p:nvPr/>
            </p:nvSpPr>
            <p:spPr>
              <a:xfrm>
                <a:off x="1599725" y="2612675"/>
                <a:ext cx="107325" cy="187750"/>
              </a:xfrm>
              <a:custGeom>
                <a:avLst/>
                <a:gdLst/>
                <a:ahLst/>
                <a:cxnLst/>
                <a:rect l="l" t="t" r="r" b="b"/>
                <a:pathLst>
                  <a:path w="4293" h="7510" extrusionOk="0">
                    <a:moveTo>
                      <a:pt x="457" y="0"/>
                    </a:moveTo>
                    <a:lnTo>
                      <a:pt x="457" y="0"/>
                    </a:lnTo>
                    <a:cubicBezTo>
                      <a:pt x="1" y="1941"/>
                      <a:pt x="320" y="4063"/>
                      <a:pt x="1211" y="5866"/>
                    </a:cubicBezTo>
                    <a:cubicBezTo>
                      <a:pt x="1257" y="5944"/>
                      <a:pt x="1335" y="5990"/>
                      <a:pt x="1416" y="5990"/>
                    </a:cubicBezTo>
                    <a:cubicBezTo>
                      <a:pt x="1455" y="5990"/>
                      <a:pt x="1494" y="5980"/>
                      <a:pt x="1530" y="5958"/>
                    </a:cubicBezTo>
                    <a:cubicBezTo>
                      <a:pt x="1806" y="5557"/>
                      <a:pt x="2200" y="5299"/>
                      <a:pt x="2604" y="5299"/>
                    </a:cubicBezTo>
                    <a:cubicBezTo>
                      <a:pt x="2867" y="5299"/>
                      <a:pt x="3136" y="5409"/>
                      <a:pt x="3379" y="5661"/>
                    </a:cubicBezTo>
                    <a:cubicBezTo>
                      <a:pt x="3972" y="6255"/>
                      <a:pt x="3630" y="7236"/>
                      <a:pt x="2854" y="7510"/>
                    </a:cubicBezTo>
                    <a:cubicBezTo>
                      <a:pt x="3790" y="7396"/>
                      <a:pt x="4292" y="6209"/>
                      <a:pt x="3653" y="5456"/>
                    </a:cubicBezTo>
                    <a:cubicBezTo>
                      <a:pt x="3396" y="5075"/>
                      <a:pt x="2977" y="4899"/>
                      <a:pt x="2550" y="4899"/>
                    </a:cubicBezTo>
                    <a:cubicBezTo>
                      <a:pt x="2156" y="4899"/>
                      <a:pt x="1755" y="5049"/>
                      <a:pt x="1469" y="5330"/>
                    </a:cubicBezTo>
                    <a:lnTo>
                      <a:pt x="1469" y="5330"/>
                    </a:lnTo>
                    <a:cubicBezTo>
                      <a:pt x="733" y="3658"/>
                      <a:pt x="415" y="1819"/>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0">
                <a:extLst>
                  <a:ext uri="{FF2B5EF4-FFF2-40B4-BE49-F238E27FC236}">
                    <a16:creationId xmlns:a16="http://schemas.microsoft.com/office/drawing/2014/main" id="{B3928909-2387-ED55-0131-82362FC549F3}"/>
                  </a:ext>
                </a:extLst>
              </p:cNvPr>
              <p:cNvSpPr/>
              <p:nvPr/>
            </p:nvSpPr>
            <p:spPr>
              <a:xfrm>
                <a:off x="1648800" y="2756475"/>
                <a:ext cx="46825" cy="45725"/>
              </a:xfrm>
              <a:custGeom>
                <a:avLst/>
                <a:gdLst/>
                <a:ahLst/>
                <a:cxnLst/>
                <a:rect l="l" t="t" r="r" b="b"/>
                <a:pathLst>
                  <a:path w="1873" h="1829" extrusionOk="0">
                    <a:moveTo>
                      <a:pt x="1507" y="0"/>
                    </a:moveTo>
                    <a:cubicBezTo>
                      <a:pt x="1484" y="160"/>
                      <a:pt x="1393" y="685"/>
                      <a:pt x="982" y="1119"/>
                    </a:cubicBezTo>
                    <a:cubicBezTo>
                      <a:pt x="594" y="1507"/>
                      <a:pt x="161" y="1621"/>
                      <a:pt x="1" y="1667"/>
                    </a:cubicBezTo>
                    <a:cubicBezTo>
                      <a:pt x="209" y="1778"/>
                      <a:pt x="431" y="1829"/>
                      <a:pt x="646" y="1829"/>
                    </a:cubicBezTo>
                    <a:cubicBezTo>
                      <a:pt x="1092" y="1829"/>
                      <a:pt x="1505" y="1610"/>
                      <a:pt x="1690" y="1256"/>
                    </a:cubicBezTo>
                    <a:cubicBezTo>
                      <a:pt x="1873" y="891"/>
                      <a:pt x="1804" y="388"/>
                      <a:pt x="1507" y="0"/>
                    </a:cubicBezTo>
                    <a:close/>
                  </a:path>
                </a:pathLst>
              </a:custGeom>
              <a:solidFill>
                <a:srgbClr val="D7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0">
                <a:extLst>
                  <a:ext uri="{FF2B5EF4-FFF2-40B4-BE49-F238E27FC236}">
                    <a16:creationId xmlns:a16="http://schemas.microsoft.com/office/drawing/2014/main" id="{730A500E-44BC-6DBE-CBA4-8B1F5EF425A4}"/>
                  </a:ext>
                </a:extLst>
              </p:cNvPr>
              <p:cNvSpPr/>
              <p:nvPr/>
            </p:nvSpPr>
            <p:spPr>
              <a:xfrm>
                <a:off x="900150" y="2722800"/>
                <a:ext cx="191750" cy="224075"/>
              </a:xfrm>
              <a:custGeom>
                <a:avLst/>
                <a:gdLst/>
                <a:ahLst/>
                <a:cxnLst/>
                <a:rect l="l" t="t" r="r" b="b"/>
                <a:pathLst>
                  <a:path w="7670" h="8963" extrusionOk="0">
                    <a:moveTo>
                      <a:pt x="3561" y="1"/>
                    </a:moveTo>
                    <a:cubicBezTo>
                      <a:pt x="3333" y="1"/>
                      <a:pt x="3104" y="23"/>
                      <a:pt x="2899" y="92"/>
                    </a:cubicBezTo>
                    <a:cubicBezTo>
                      <a:pt x="1004" y="548"/>
                      <a:pt x="479" y="2877"/>
                      <a:pt x="411" y="3128"/>
                    </a:cubicBezTo>
                    <a:cubicBezTo>
                      <a:pt x="0" y="5045"/>
                      <a:pt x="982" y="6985"/>
                      <a:pt x="2465" y="8058"/>
                    </a:cubicBezTo>
                    <a:cubicBezTo>
                      <a:pt x="3435" y="8755"/>
                      <a:pt x="4471" y="8962"/>
                      <a:pt x="5361" y="8962"/>
                    </a:cubicBezTo>
                    <a:cubicBezTo>
                      <a:pt x="6629" y="8962"/>
                      <a:pt x="7602" y="8541"/>
                      <a:pt x="7669" y="8514"/>
                    </a:cubicBezTo>
                    <a:lnTo>
                      <a:pt x="7213" y="2740"/>
                    </a:lnTo>
                    <a:cubicBezTo>
                      <a:pt x="6482" y="1005"/>
                      <a:pt x="4976" y="1"/>
                      <a:pt x="356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0">
                <a:extLst>
                  <a:ext uri="{FF2B5EF4-FFF2-40B4-BE49-F238E27FC236}">
                    <a16:creationId xmlns:a16="http://schemas.microsoft.com/office/drawing/2014/main" id="{09238280-B265-5915-8392-228F7754BD20}"/>
                  </a:ext>
                </a:extLst>
              </p:cNvPr>
              <p:cNvSpPr/>
              <p:nvPr/>
            </p:nvSpPr>
            <p:spPr>
              <a:xfrm>
                <a:off x="921825" y="2087125"/>
                <a:ext cx="827450" cy="729825"/>
              </a:xfrm>
              <a:custGeom>
                <a:avLst/>
                <a:gdLst/>
                <a:ahLst/>
                <a:cxnLst/>
                <a:rect l="l" t="t" r="r" b="b"/>
                <a:pathLst>
                  <a:path w="33098" h="29193" extrusionOk="0">
                    <a:moveTo>
                      <a:pt x="18215" y="0"/>
                    </a:moveTo>
                    <a:cubicBezTo>
                      <a:pt x="14837" y="0"/>
                      <a:pt x="11345" y="776"/>
                      <a:pt x="8354" y="2694"/>
                    </a:cubicBezTo>
                    <a:cubicBezTo>
                      <a:pt x="731" y="7601"/>
                      <a:pt x="0" y="17667"/>
                      <a:pt x="3173" y="23739"/>
                    </a:cubicBezTo>
                    <a:cubicBezTo>
                      <a:pt x="4178" y="25640"/>
                      <a:pt x="6647" y="29193"/>
                      <a:pt x="9079" y="29193"/>
                    </a:cubicBezTo>
                    <a:cubicBezTo>
                      <a:pt x="9188" y="29193"/>
                      <a:pt x="9296" y="29186"/>
                      <a:pt x="9404" y="29171"/>
                    </a:cubicBezTo>
                    <a:cubicBezTo>
                      <a:pt x="13741" y="28532"/>
                      <a:pt x="14540" y="16092"/>
                      <a:pt x="14563" y="15453"/>
                    </a:cubicBezTo>
                    <a:cubicBezTo>
                      <a:pt x="15157" y="16487"/>
                      <a:pt x="16810" y="19300"/>
                      <a:pt x="18216" y="19300"/>
                    </a:cubicBezTo>
                    <a:cubicBezTo>
                      <a:pt x="18269" y="19300"/>
                      <a:pt x="18322" y="19296"/>
                      <a:pt x="18375" y="19288"/>
                    </a:cubicBezTo>
                    <a:cubicBezTo>
                      <a:pt x="19744" y="19037"/>
                      <a:pt x="20520" y="15841"/>
                      <a:pt x="20452" y="11299"/>
                    </a:cubicBezTo>
                    <a:lnTo>
                      <a:pt x="20452" y="11299"/>
                    </a:lnTo>
                    <a:cubicBezTo>
                      <a:pt x="20741" y="14522"/>
                      <a:pt x="22740" y="16576"/>
                      <a:pt x="24130" y="16576"/>
                    </a:cubicBezTo>
                    <a:cubicBezTo>
                      <a:pt x="24167" y="16576"/>
                      <a:pt x="24204" y="16574"/>
                      <a:pt x="24241" y="16571"/>
                    </a:cubicBezTo>
                    <a:cubicBezTo>
                      <a:pt x="25633" y="16457"/>
                      <a:pt x="27391" y="14038"/>
                      <a:pt x="27003" y="10660"/>
                    </a:cubicBezTo>
                    <a:lnTo>
                      <a:pt x="27003" y="10660"/>
                    </a:lnTo>
                    <a:cubicBezTo>
                      <a:pt x="27276" y="10913"/>
                      <a:pt x="29066" y="12400"/>
                      <a:pt x="30578" y="12400"/>
                    </a:cubicBezTo>
                    <a:cubicBezTo>
                      <a:pt x="30835" y="12400"/>
                      <a:pt x="31084" y="12357"/>
                      <a:pt x="31317" y="12257"/>
                    </a:cubicBezTo>
                    <a:cubicBezTo>
                      <a:pt x="32960" y="11550"/>
                      <a:pt x="33097" y="8217"/>
                      <a:pt x="32184" y="6209"/>
                    </a:cubicBezTo>
                    <a:cubicBezTo>
                      <a:pt x="30632" y="2785"/>
                      <a:pt x="24606" y="0"/>
                      <a:pt x="1821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0">
                <a:extLst>
                  <a:ext uri="{FF2B5EF4-FFF2-40B4-BE49-F238E27FC236}">
                    <a16:creationId xmlns:a16="http://schemas.microsoft.com/office/drawing/2014/main" id="{035518C3-441F-9B55-AB6D-762E911FD080}"/>
                  </a:ext>
                </a:extLst>
              </p:cNvPr>
              <p:cNvSpPr/>
              <p:nvPr/>
            </p:nvSpPr>
            <p:spPr>
              <a:xfrm>
                <a:off x="896725" y="2074000"/>
                <a:ext cx="827425" cy="729900"/>
              </a:xfrm>
              <a:custGeom>
                <a:avLst/>
                <a:gdLst/>
                <a:ahLst/>
                <a:cxnLst/>
                <a:rect l="l" t="t" r="r" b="b"/>
                <a:pathLst>
                  <a:path w="33097" h="29196" extrusionOk="0">
                    <a:moveTo>
                      <a:pt x="18238" y="0"/>
                    </a:moveTo>
                    <a:cubicBezTo>
                      <a:pt x="14837" y="0"/>
                      <a:pt x="11344" y="799"/>
                      <a:pt x="8377" y="2717"/>
                    </a:cubicBezTo>
                    <a:cubicBezTo>
                      <a:pt x="753" y="7624"/>
                      <a:pt x="0" y="17690"/>
                      <a:pt x="3196" y="23739"/>
                    </a:cubicBezTo>
                    <a:cubicBezTo>
                      <a:pt x="4198" y="25656"/>
                      <a:pt x="6635" y="29196"/>
                      <a:pt x="9058" y="29196"/>
                    </a:cubicBezTo>
                    <a:cubicBezTo>
                      <a:pt x="9174" y="29196"/>
                      <a:pt x="9289" y="29188"/>
                      <a:pt x="9404" y="29171"/>
                    </a:cubicBezTo>
                    <a:cubicBezTo>
                      <a:pt x="13764" y="28555"/>
                      <a:pt x="14540" y="16092"/>
                      <a:pt x="14585" y="15453"/>
                    </a:cubicBezTo>
                    <a:cubicBezTo>
                      <a:pt x="15155" y="16505"/>
                      <a:pt x="16819" y="19303"/>
                      <a:pt x="18203" y="19303"/>
                    </a:cubicBezTo>
                    <a:cubicBezTo>
                      <a:pt x="18261" y="19303"/>
                      <a:pt x="18318" y="19298"/>
                      <a:pt x="18374" y="19288"/>
                    </a:cubicBezTo>
                    <a:cubicBezTo>
                      <a:pt x="19767" y="19037"/>
                      <a:pt x="20520" y="15841"/>
                      <a:pt x="20452" y="11322"/>
                    </a:cubicBezTo>
                    <a:lnTo>
                      <a:pt x="20452" y="11322"/>
                    </a:lnTo>
                    <a:cubicBezTo>
                      <a:pt x="20741" y="14522"/>
                      <a:pt x="22739" y="16576"/>
                      <a:pt x="24130" y="16576"/>
                    </a:cubicBezTo>
                    <a:cubicBezTo>
                      <a:pt x="24167" y="16576"/>
                      <a:pt x="24204" y="16574"/>
                      <a:pt x="24241" y="16571"/>
                    </a:cubicBezTo>
                    <a:cubicBezTo>
                      <a:pt x="25656" y="16457"/>
                      <a:pt x="27390" y="14038"/>
                      <a:pt x="27002" y="10683"/>
                    </a:cubicBezTo>
                    <a:lnTo>
                      <a:pt x="27002" y="10683"/>
                    </a:lnTo>
                    <a:cubicBezTo>
                      <a:pt x="27296" y="10918"/>
                      <a:pt x="29104" y="12415"/>
                      <a:pt x="30607" y="12415"/>
                    </a:cubicBezTo>
                    <a:cubicBezTo>
                      <a:pt x="30854" y="12415"/>
                      <a:pt x="31094" y="12374"/>
                      <a:pt x="31316" y="12280"/>
                    </a:cubicBezTo>
                    <a:cubicBezTo>
                      <a:pt x="32983" y="11573"/>
                      <a:pt x="33097" y="8217"/>
                      <a:pt x="32184" y="6209"/>
                    </a:cubicBezTo>
                    <a:cubicBezTo>
                      <a:pt x="30632" y="2785"/>
                      <a:pt x="24606" y="0"/>
                      <a:pt x="182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0">
                <a:extLst>
                  <a:ext uri="{FF2B5EF4-FFF2-40B4-BE49-F238E27FC236}">
                    <a16:creationId xmlns:a16="http://schemas.microsoft.com/office/drawing/2014/main" id="{E5A7F6CD-7DE9-6F8D-8631-45CC133B7034}"/>
                  </a:ext>
                </a:extLst>
              </p:cNvPr>
              <p:cNvSpPr/>
              <p:nvPr/>
            </p:nvSpPr>
            <p:spPr>
              <a:xfrm>
                <a:off x="939500" y="2776400"/>
                <a:ext cx="120450" cy="116475"/>
              </a:xfrm>
              <a:custGeom>
                <a:avLst/>
                <a:gdLst/>
                <a:ahLst/>
                <a:cxnLst/>
                <a:rect l="l" t="t" r="r" b="b"/>
                <a:pathLst>
                  <a:path w="4818" h="4659" extrusionOk="0">
                    <a:moveTo>
                      <a:pt x="2229" y="1"/>
                    </a:moveTo>
                    <a:cubicBezTo>
                      <a:pt x="2021" y="1"/>
                      <a:pt x="1816" y="31"/>
                      <a:pt x="1622" y="94"/>
                    </a:cubicBezTo>
                    <a:cubicBezTo>
                      <a:pt x="846" y="322"/>
                      <a:pt x="229" y="1052"/>
                      <a:pt x="138" y="1805"/>
                    </a:cubicBezTo>
                    <a:cubicBezTo>
                      <a:pt x="1" y="3015"/>
                      <a:pt x="1165" y="4453"/>
                      <a:pt x="3082" y="4659"/>
                    </a:cubicBezTo>
                    <a:cubicBezTo>
                      <a:pt x="2489" y="4088"/>
                      <a:pt x="2420" y="3175"/>
                      <a:pt x="2900" y="2536"/>
                    </a:cubicBezTo>
                    <a:cubicBezTo>
                      <a:pt x="3194" y="2111"/>
                      <a:pt x="3687" y="1873"/>
                      <a:pt x="4204" y="1873"/>
                    </a:cubicBezTo>
                    <a:cubicBezTo>
                      <a:pt x="4408" y="1873"/>
                      <a:pt x="4616" y="1910"/>
                      <a:pt x="4817" y="1988"/>
                    </a:cubicBezTo>
                    <a:cubicBezTo>
                      <a:pt x="4344" y="720"/>
                      <a:pt x="3243" y="1"/>
                      <a:pt x="222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0">
                <a:extLst>
                  <a:ext uri="{FF2B5EF4-FFF2-40B4-BE49-F238E27FC236}">
                    <a16:creationId xmlns:a16="http://schemas.microsoft.com/office/drawing/2014/main" id="{F0B1DB40-3A06-AF3F-6940-F02DF5F017E9}"/>
                  </a:ext>
                </a:extLst>
              </p:cNvPr>
              <p:cNvSpPr/>
              <p:nvPr/>
            </p:nvSpPr>
            <p:spPr>
              <a:xfrm>
                <a:off x="934375" y="2775975"/>
                <a:ext cx="130525" cy="119750"/>
              </a:xfrm>
              <a:custGeom>
                <a:avLst/>
                <a:gdLst/>
                <a:ahLst/>
                <a:cxnLst/>
                <a:rect l="l" t="t" r="r" b="b"/>
                <a:pathLst>
                  <a:path w="5221" h="4790" extrusionOk="0">
                    <a:moveTo>
                      <a:pt x="2502" y="1"/>
                    </a:moveTo>
                    <a:cubicBezTo>
                      <a:pt x="1300" y="1"/>
                      <a:pt x="144" y="818"/>
                      <a:pt x="1" y="2462"/>
                    </a:cubicBezTo>
                    <a:cubicBezTo>
                      <a:pt x="296" y="1019"/>
                      <a:pt x="1345" y="299"/>
                      <a:pt x="2418" y="299"/>
                    </a:cubicBezTo>
                    <a:cubicBezTo>
                      <a:pt x="3333" y="299"/>
                      <a:pt x="4265" y="823"/>
                      <a:pt x="4761" y="1868"/>
                    </a:cubicBezTo>
                    <a:lnTo>
                      <a:pt x="4761" y="1868"/>
                    </a:lnTo>
                    <a:cubicBezTo>
                      <a:pt x="4653" y="1848"/>
                      <a:pt x="4546" y="1839"/>
                      <a:pt x="4441" y="1839"/>
                    </a:cubicBezTo>
                    <a:cubicBezTo>
                      <a:pt x="2994" y="1839"/>
                      <a:pt x="2050" y="3672"/>
                      <a:pt x="3287" y="4790"/>
                    </a:cubicBezTo>
                    <a:cubicBezTo>
                      <a:pt x="2354" y="3717"/>
                      <a:pt x="3131" y="2144"/>
                      <a:pt x="4386" y="2144"/>
                    </a:cubicBezTo>
                    <a:cubicBezTo>
                      <a:pt x="4574" y="2144"/>
                      <a:pt x="4772" y="2179"/>
                      <a:pt x="4976" y="2256"/>
                    </a:cubicBezTo>
                    <a:cubicBezTo>
                      <a:pt x="4994" y="2263"/>
                      <a:pt x="5012" y="2266"/>
                      <a:pt x="5030" y="2266"/>
                    </a:cubicBezTo>
                    <a:cubicBezTo>
                      <a:pt x="5128" y="2266"/>
                      <a:pt x="5221" y="2167"/>
                      <a:pt x="5182" y="2051"/>
                    </a:cubicBezTo>
                    <a:cubicBezTo>
                      <a:pt x="4745" y="687"/>
                      <a:pt x="3604"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0">
                <a:extLst>
                  <a:ext uri="{FF2B5EF4-FFF2-40B4-BE49-F238E27FC236}">
                    <a16:creationId xmlns:a16="http://schemas.microsoft.com/office/drawing/2014/main" id="{277FB723-A4C7-A488-0427-4F5B7A848AAD}"/>
                  </a:ext>
                </a:extLst>
              </p:cNvPr>
              <p:cNvSpPr/>
              <p:nvPr/>
            </p:nvSpPr>
            <p:spPr>
              <a:xfrm>
                <a:off x="1024875" y="2162975"/>
                <a:ext cx="338075" cy="433775"/>
              </a:xfrm>
              <a:custGeom>
                <a:avLst/>
                <a:gdLst/>
                <a:ahLst/>
                <a:cxnLst/>
                <a:rect l="l" t="t" r="r" b="b"/>
                <a:pathLst>
                  <a:path w="13523" h="17351" extrusionOk="0">
                    <a:moveTo>
                      <a:pt x="12385" y="1"/>
                    </a:moveTo>
                    <a:cubicBezTo>
                      <a:pt x="11779" y="1"/>
                      <a:pt x="11359" y="4318"/>
                      <a:pt x="9619" y="4521"/>
                    </a:cubicBezTo>
                    <a:cubicBezTo>
                      <a:pt x="9578" y="4526"/>
                      <a:pt x="9537" y="4529"/>
                      <a:pt x="9497" y="4529"/>
                    </a:cubicBezTo>
                    <a:cubicBezTo>
                      <a:pt x="8042" y="4529"/>
                      <a:pt x="6754" y="1579"/>
                      <a:pt x="5944" y="1579"/>
                    </a:cubicBezTo>
                    <a:cubicBezTo>
                      <a:pt x="5905" y="1579"/>
                      <a:pt x="5867" y="1586"/>
                      <a:pt x="5830" y="1600"/>
                    </a:cubicBezTo>
                    <a:cubicBezTo>
                      <a:pt x="4894" y="1965"/>
                      <a:pt x="6424" y="6393"/>
                      <a:pt x="4803" y="7420"/>
                    </a:cubicBezTo>
                    <a:cubicBezTo>
                      <a:pt x="4594" y="7556"/>
                      <a:pt x="4381" y="7605"/>
                      <a:pt x="4166" y="7605"/>
                    </a:cubicBezTo>
                    <a:cubicBezTo>
                      <a:pt x="3621" y="7605"/>
                      <a:pt x="3065" y="7293"/>
                      <a:pt x="2546" y="7293"/>
                    </a:cubicBezTo>
                    <a:cubicBezTo>
                      <a:pt x="2373" y="7293"/>
                      <a:pt x="2204" y="7328"/>
                      <a:pt x="2041" y="7420"/>
                    </a:cubicBezTo>
                    <a:cubicBezTo>
                      <a:pt x="0" y="8645"/>
                      <a:pt x="2466" y="17350"/>
                      <a:pt x="3617" y="17350"/>
                    </a:cubicBezTo>
                    <a:cubicBezTo>
                      <a:pt x="3624" y="17350"/>
                      <a:pt x="3632" y="17350"/>
                      <a:pt x="3639" y="17349"/>
                    </a:cubicBezTo>
                    <a:cubicBezTo>
                      <a:pt x="4666" y="17235"/>
                      <a:pt x="4575" y="10251"/>
                      <a:pt x="5693" y="10205"/>
                    </a:cubicBezTo>
                    <a:cubicBezTo>
                      <a:pt x="5696" y="10205"/>
                      <a:pt x="5700" y="10205"/>
                      <a:pt x="5703" y="10205"/>
                    </a:cubicBezTo>
                    <a:cubicBezTo>
                      <a:pt x="6328" y="10205"/>
                      <a:pt x="6822" y="12398"/>
                      <a:pt x="7271" y="12398"/>
                    </a:cubicBezTo>
                    <a:cubicBezTo>
                      <a:pt x="7278" y="12398"/>
                      <a:pt x="7284" y="12397"/>
                      <a:pt x="7291" y="12396"/>
                    </a:cubicBezTo>
                    <a:cubicBezTo>
                      <a:pt x="7862" y="12282"/>
                      <a:pt x="7200" y="8539"/>
                      <a:pt x="8158" y="8151"/>
                    </a:cubicBezTo>
                    <a:cubicBezTo>
                      <a:pt x="8208" y="8133"/>
                      <a:pt x="8259" y="8124"/>
                      <a:pt x="8310" y="8124"/>
                    </a:cubicBezTo>
                    <a:cubicBezTo>
                      <a:pt x="9195" y="8124"/>
                      <a:pt x="10342" y="10651"/>
                      <a:pt x="11390" y="10651"/>
                    </a:cubicBezTo>
                    <a:cubicBezTo>
                      <a:pt x="11431" y="10651"/>
                      <a:pt x="11473" y="10647"/>
                      <a:pt x="11514" y="10639"/>
                    </a:cubicBezTo>
                    <a:cubicBezTo>
                      <a:pt x="13522" y="10251"/>
                      <a:pt x="13317" y="93"/>
                      <a:pt x="12404" y="2"/>
                    </a:cubicBezTo>
                    <a:cubicBezTo>
                      <a:pt x="12398" y="1"/>
                      <a:pt x="12391" y="1"/>
                      <a:pt x="1238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0">
                <a:extLst>
                  <a:ext uri="{FF2B5EF4-FFF2-40B4-BE49-F238E27FC236}">
                    <a16:creationId xmlns:a16="http://schemas.microsoft.com/office/drawing/2014/main" id="{0C337E3A-4122-B37C-5216-94D7140282B4}"/>
                  </a:ext>
                </a:extLst>
              </p:cNvPr>
              <p:cNvSpPr/>
              <p:nvPr/>
            </p:nvSpPr>
            <p:spPr>
              <a:xfrm>
                <a:off x="1192300" y="3227100"/>
                <a:ext cx="509600" cy="660600"/>
              </a:xfrm>
              <a:custGeom>
                <a:avLst/>
                <a:gdLst/>
                <a:ahLst/>
                <a:cxnLst/>
                <a:rect l="l" t="t" r="r" b="b"/>
                <a:pathLst>
                  <a:path w="20384" h="26424" extrusionOk="0">
                    <a:moveTo>
                      <a:pt x="6666" y="1"/>
                    </a:moveTo>
                    <a:cubicBezTo>
                      <a:pt x="5693" y="1"/>
                      <a:pt x="4667" y="263"/>
                      <a:pt x="3835" y="759"/>
                    </a:cubicBezTo>
                    <a:cubicBezTo>
                      <a:pt x="3424" y="1011"/>
                      <a:pt x="2352" y="1764"/>
                      <a:pt x="1461" y="4160"/>
                    </a:cubicBezTo>
                    <a:cubicBezTo>
                      <a:pt x="1" y="8086"/>
                      <a:pt x="799" y="11807"/>
                      <a:pt x="1119" y="13199"/>
                    </a:cubicBezTo>
                    <a:cubicBezTo>
                      <a:pt x="2626" y="19431"/>
                      <a:pt x="7259" y="22695"/>
                      <a:pt x="8766" y="23676"/>
                    </a:cubicBezTo>
                    <a:cubicBezTo>
                      <a:pt x="10504" y="24777"/>
                      <a:pt x="13085" y="26424"/>
                      <a:pt x="15385" y="26424"/>
                    </a:cubicBezTo>
                    <a:cubicBezTo>
                      <a:pt x="16136" y="26424"/>
                      <a:pt x="16856" y="26248"/>
                      <a:pt x="17508" y="25822"/>
                    </a:cubicBezTo>
                    <a:cubicBezTo>
                      <a:pt x="20110" y="24110"/>
                      <a:pt x="20384" y="19134"/>
                      <a:pt x="18443" y="17034"/>
                    </a:cubicBezTo>
                    <a:cubicBezTo>
                      <a:pt x="17462" y="15984"/>
                      <a:pt x="16709" y="16486"/>
                      <a:pt x="14883" y="15482"/>
                    </a:cubicBezTo>
                    <a:cubicBezTo>
                      <a:pt x="11915" y="13861"/>
                      <a:pt x="9952" y="10300"/>
                      <a:pt x="9542" y="7082"/>
                    </a:cubicBezTo>
                    <a:cubicBezTo>
                      <a:pt x="9131" y="3772"/>
                      <a:pt x="10546" y="2312"/>
                      <a:pt x="9382" y="1011"/>
                    </a:cubicBezTo>
                    <a:cubicBezTo>
                      <a:pt x="8769" y="325"/>
                      <a:pt x="7750" y="1"/>
                      <a:pt x="66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0">
                <a:extLst>
                  <a:ext uri="{FF2B5EF4-FFF2-40B4-BE49-F238E27FC236}">
                    <a16:creationId xmlns:a16="http://schemas.microsoft.com/office/drawing/2014/main" id="{5BA7139B-852E-CA6C-AE63-231D34AC97BD}"/>
                  </a:ext>
                </a:extLst>
              </p:cNvPr>
              <p:cNvSpPr/>
              <p:nvPr/>
            </p:nvSpPr>
            <p:spPr>
              <a:xfrm>
                <a:off x="1621425" y="3663000"/>
                <a:ext cx="42250" cy="192625"/>
              </a:xfrm>
              <a:custGeom>
                <a:avLst/>
                <a:gdLst/>
                <a:ahLst/>
                <a:cxnLst/>
                <a:rect l="l" t="t" r="r" b="b"/>
                <a:pathLst>
                  <a:path w="1690" h="7705" extrusionOk="0">
                    <a:moveTo>
                      <a:pt x="1156" y="1"/>
                    </a:moveTo>
                    <a:cubicBezTo>
                      <a:pt x="939" y="1"/>
                      <a:pt x="690" y="355"/>
                      <a:pt x="480" y="671"/>
                    </a:cubicBezTo>
                    <a:cubicBezTo>
                      <a:pt x="320" y="1584"/>
                      <a:pt x="160" y="2611"/>
                      <a:pt x="92" y="3729"/>
                    </a:cubicBezTo>
                    <a:cubicBezTo>
                      <a:pt x="0" y="5076"/>
                      <a:pt x="46" y="6286"/>
                      <a:pt x="137" y="7336"/>
                    </a:cubicBezTo>
                    <a:cubicBezTo>
                      <a:pt x="380" y="7619"/>
                      <a:pt x="569" y="7705"/>
                      <a:pt x="704" y="7705"/>
                    </a:cubicBezTo>
                    <a:cubicBezTo>
                      <a:pt x="721" y="7705"/>
                      <a:pt x="738" y="7703"/>
                      <a:pt x="753" y="7701"/>
                    </a:cubicBezTo>
                    <a:cubicBezTo>
                      <a:pt x="1507" y="7541"/>
                      <a:pt x="1575" y="4825"/>
                      <a:pt x="1598" y="3273"/>
                    </a:cubicBezTo>
                    <a:cubicBezTo>
                      <a:pt x="1644" y="1972"/>
                      <a:pt x="1689" y="100"/>
                      <a:pt x="1210" y="9"/>
                    </a:cubicBezTo>
                    <a:cubicBezTo>
                      <a:pt x="1192" y="3"/>
                      <a:pt x="1174" y="1"/>
                      <a:pt x="1156" y="1"/>
                    </a:cubicBezTo>
                    <a:close/>
                  </a:path>
                </a:pathLst>
              </a:custGeom>
              <a:solidFill>
                <a:srgbClr val="4C4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0">
                <a:extLst>
                  <a:ext uri="{FF2B5EF4-FFF2-40B4-BE49-F238E27FC236}">
                    <a16:creationId xmlns:a16="http://schemas.microsoft.com/office/drawing/2014/main" id="{90A2AC33-8D98-38C3-B178-8A2E14F7C78D}"/>
                  </a:ext>
                </a:extLst>
              </p:cNvPr>
              <p:cNvSpPr/>
              <p:nvPr/>
            </p:nvSpPr>
            <p:spPr>
              <a:xfrm>
                <a:off x="1604300" y="3587300"/>
                <a:ext cx="323575" cy="259100"/>
              </a:xfrm>
              <a:custGeom>
                <a:avLst/>
                <a:gdLst/>
                <a:ahLst/>
                <a:cxnLst/>
                <a:rect l="l" t="t" r="r" b="b"/>
                <a:pathLst>
                  <a:path w="12943" h="10364" extrusionOk="0">
                    <a:moveTo>
                      <a:pt x="6300" y="1"/>
                    </a:moveTo>
                    <a:cubicBezTo>
                      <a:pt x="5844" y="1"/>
                      <a:pt x="5136" y="845"/>
                      <a:pt x="4839" y="1188"/>
                    </a:cubicBezTo>
                    <a:cubicBezTo>
                      <a:pt x="4063" y="2124"/>
                      <a:pt x="3653" y="3082"/>
                      <a:pt x="3447" y="3744"/>
                    </a:cubicBezTo>
                    <a:cubicBezTo>
                      <a:pt x="2694" y="3721"/>
                      <a:pt x="1941" y="3721"/>
                      <a:pt x="1165" y="3699"/>
                    </a:cubicBezTo>
                    <a:cubicBezTo>
                      <a:pt x="845" y="4178"/>
                      <a:pt x="0" y="5502"/>
                      <a:pt x="0" y="7374"/>
                    </a:cubicBezTo>
                    <a:cubicBezTo>
                      <a:pt x="23" y="8789"/>
                      <a:pt x="525" y="9861"/>
                      <a:pt x="822" y="10364"/>
                    </a:cubicBezTo>
                    <a:cubicBezTo>
                      <a:pt x="5227" y="9953"/>
                      <a:pt x="8537" y="9131"/>
                      <a:pt x="9975" y="8401"/>
                    </a:cubicBezTo>
                    <a:cubicBezTo>
                      <a:pt x="11048" y="7853"/>
                      <a:pt x="11824" y="6963"/>
                      <a:pt x="11961" y="6826"/>
                    </a:cubicBezTo>
                    <a:cubicBezTo>
                      <a:pt x="12121" y="6620"/>
                      <a:pt x="12942" y="5707"/>
                      <a:pt x="12714" y="5388"/>
                    </a:cubicBezTo>
                    <a:cubicBezTo>
                      <a:pt x="12660" y="5312"/>
                      <a:pt x="12555" y="5288"/>
                      <a:pt x="12433" y="5288"/>
                    </a:cubicBezTo>
                    <a:cubicBezTo>
                      <a:pt x="12297" y="5288"/>
                      <a:pt x="12139" y="5318"/>
                      <a:pt x="12007" y="5342"/>
                    </a:cubicBezTo>
                    <a:cubicBezTo>
                      <a:pt x="12554" y="4771"/>
                      <a:pt x="12669" y="4132"/>
                      <a:pt x="12440" y="3881"/>
                    </a:cubicBezTo>
                    <a:cubicBezTo>
                      <a:pt x="12421" y="3842"/>
                      <a:pt x="12300" y="3735"/>
                      <a:pt x="12019" y="3735"/>
                    </a:cubicBezTo>
                    <a:cubicBezTo>
                      <a:pt x="11974" y="3735"/>
                      <a:pt x="11924" y="3738"/>
                      <a:pt x="11870" y="3744"/>
                    </a:cubicBezTo>
                    <a:cubicBezTo>
                      <a:pt x="12440" y="3128"/>
                      <a:pt x="12463" y="2420"/>
                      <a:pt x="12166" y="2169"/>
                    </a:cubicBezTo>
                    <a:cubicBezTo>
                      <a:pt x="12078" y="2101"/>
                      <a:pt x="11960" y="2070"/>
                      <a:pt x="11825" y="2070"/>
                    </a:cubicBezTo>
                    <a:cubicBezTo>
                      <a:pt x="11647" y="2070"/>
                      <a:pt x="11439" y="2124"/>
                      <a:pt x="11231" y="2215"/>
                    </a:cubicBezTo>
                    <a:cubicBezTo>
                      <a:pt x="11299" y="2055"/>
                      <a:pt x="11733" y="914"/>
                      <a:pt x="11276" y="526"/>
                    </a:cubicBezTo>
                    <a:cubicBezTo>
                      <a:pt x="11170" y="426"/>
                      <a:pt x="11029" y="384"/>
                      <a:pt x="10863" y="384"/>
                    </a:cubicBezTo>
                    <a:cubicBezTo>
                      <a:pt x="10424" y="384"/>
                      <a:pt x="9806" y="678"/>
                      <a:pt x="9176" y="960"/>
                    </a:cubicBezTo>
                    <a:cubicBezTo>
                      <a:pt x="8491" y="1279"/>
                      <a:pt x="7510" y="1827"/>
                      <a:pt x="6460" y="2763"/>
                    </a:cubicBezTo>
                    <a:cubicBezTo>
                      <a:pt x="6551" y="2238"/>
                      <a:pt x="6939" y="275"/>
                      <a:pt x="6414" y="24"/>
                    </a:cubicBezTo>
                    <a:cubicBezTo>
                      <a:pt x="6369" y="24"/>
                      <a:pt x="6323" y="1"/>
                      <a:pt x="6300"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0">
                <a:extLst>
                  <a:ext uri="{FF2B5EF4-FFF2-40B4-BE49-F238E27FC236}">
                    <a16:creationId xmlns:a16="http://schemas.microsoft.com/office/drawing/2014/main" id="{267F754F-EBC3-50B1-73C4-89F0F44C248F}"/>
                  </a:ext>
                </a:extLst>
              </p:cNvPr>
              <p:cNvSpPr/>
              <p:nvPr/>
            </p:nvSpPr>
            <p:spPr>
              <a:xfrm>
                <a:off x="1815425" y="3639250"/>
                <a:ext cx="71925" cy="40525"/>
              </a:xfrm>
              <a:custGeom>
                <a:avLst/>
                <a:gdLst/>
                <a:ahLst/>
                <a:cxnLst/>
                <a:rect l="l" t="t" r="r" b="b"/>
                <a:pathLst>
                  <a:path w="2877" h="1621" extrusionOk="0">
                    <a:moveTo>
                      <a:pt x="2877" y="0"/>
                    </a:moveTo>
                    <a:lnTo>
                      <a:pt x="2877" y="0"/>
                    </a:lnTo>
                    <a:cubicBezTo>
                      <a:pt x="2009" y="708"/>
                      <a:pt x="1074" y="1233"/>
                      <a:pt x="1" y="1621"/>
                    </a:cubicBezTo>
                    <a:cubicBezTo>
                      <a:pt x="1119" y="1507"/>
                      <a:pt x="2192" y="890"/>
                      <a:pt x="2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0">
                <a:extLst>
                  <a:ext uri="{FF2B5EF4-FFF2-40B4-BE49-F238E27FC236}">
                    <a16:creationId xmlns:a16="http://schemas.microsoft.com/office/drawing/2014/main" id="{8E38E7F8-E387-0015-DED3-84FF90357DC0}"/>
                  </a:ext>
                </a:extLst>
              </p:cNvPr>
              <p:cNvSpPr/>
              <p:nvPr/>
            </p:nvSpPr>
            <p:spPr>
              <a:xfrm>
                <a:off x="1839400" y="3670625"/>
                <a:ext cx="71350" cy="40550"/>
              </a:xfrm>
              <a:custGeom>
                <a:avLst/>
                <a:gdLst/>
                <a:ahLst/>
                <a:cxnLst/>
                <a:rect l="l" t="t" r="r" b="b"/>
                <a:pathLst>
                  <a:path w="2854" h="1622" extrusionOk="0">
                    <a:moveTo>
                      <a:pt x="2854" y="0"/>
                    </a:moveTo>
                    <a:lnTo>
                      <a:pt x="2854" y="0"/>
                    </a:lnTo>
                    <a:cubicBezTo>
                      <a:pt x="1986" y="708"/>
                      <a:pt x="1050" y="1233"/>
                      <a:pt x="0" y="1621"/>
                    </a:cubicBezTo>
                    <a:cubicBezTo>
                      <a:pt x="1096" y="1507"/>
                      <a:pt x="2192" y="891"/>
                      <a:pt x="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0">
                <a:extLst>
                  <a:ext uri="{FF2B5EF4-FFF2-40B4-BE49-F238E27FC236}">
                    <a16:creationId xmlns:a16="http://schemas.microsoft.com/office/drawing/2014/main" id="{D5AD221D-A1BC-6638-38B4-3E4F4688285A}"/>
                  </a:ext>
                </a:extLst>
              </p:cNvPr>
              <p:cNvSpPr/>
              <p:nvPr/>
            </p:nvSpPr>
            <p:spPr>
              <a:xfrm>
                <a:off x="1196875" y="2043175"/>
                <a:ext cx="63925" cy="18300"/>
              </a:xfrm>
              <a:custGeom>
                <a:avLst/>
                <a:gdLst/>
                <a:ahLst/>
                <a:cxnLst/>
                <a:rect l="l" t="t" r="r" b="b"/>
                <a:pathLst>
                  <a:path w="2557" h="732" extrusionOk="0">
                    <a:moveTo>
                      <a:pt x="2214" y="1"/>
                    </a:moveTo>
                    <a:cubicBezTo>
                      <a:pt x="2077" y="46"/>
                      <a:pt x="1940" y="69"/>
                      <a:pt x="1826" y="115"/>
                    </a:cubicBezTo>
                    <a:cubicBezTo>
                      <a:pt x="1187" y="298"/>
                      <a:pt x="594" y="503"/>
                      <a:pt x="0" y="731"/>
                    </a:cubicBezTo>
                    <a:cubicBezTo>
                      <a:pt x="959" y="389"/>
                      <a:pt x="1849" y="161"/>
                      <a:pt x="2557" y="1"/>
                    </a:cubicBezTo>
                    <a:close/>
                  </a:path>
                </a:pathLst>
              </a:custGeom>
              <a:solidFill>
                <a:srgbClr val="F8C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0">
                <a:extLst>
                  <a:ext uri="{FF2B5EF4-FFF2-40B4-BE49-F238E27FC236}">
                    <a16:creationId xmlns:a16="http://schemas.microsoft.com/office/drawing/2014/main" id="{7E683496-C198-93D6-87F9-4B1EC2C37B1D}"/>
                  </a:ext>
                </a:extLst>
              </p:cNvPr>
              <p:cNvSpPr/>
              <p:nvPr/>
            </p:nvSpPr>
            <p:spPr>
              <a:xfrm>
                <a:off x="1078175" y="2981875"/>
                <a:ext cx="860550" cy="222575"/>
              </a:xfrm>
              <a:custGeom>
                <a:avLst/>
                <a:gdLst/>
                <a:ahLst/>
                <a:cxnLst/>
                <a:rect l="l" t="t" r="r" b="b"/>
                <a:pathLst>
                  <a:path w="34422" h="8903" extrusionOk="0">
                    <a:moveTo>
                      <a:pt x="19425" y="7761"/>
                    </a:moveTo>
                    <a:cubicBezTo>
                      <a:pt x="8880" y="8857"/>
                      <a:pt x="1690" y="2214"/>
                      <a:pt x="1" y="480"/>
                    </a:cubicBezTo>
                    <a:cubicBezTo>
                      <a:pt x="1256" y="2625"/>
                      <a:pt x="3128" y="4931"/>
                      <a:pt x="5958" y="6551"/>
                    </a:cubicBezTo>
                    <a:cubicBezTo>
                      <a:pt x="9359" y="8514"/>
                      <a:pt x="12737" y="8697"/>
                      <a:pt x="14905" y="8811"/>
                    </a:cubicBezTo>
                    <a:cubicBezTo>
                      <a:pt x="16572" y="8902"/>
                      <a:pt x="19813" y="8902"/>
                      <a:pt x="23670" y="7670"/>
                    </a:cubicBezTo>
                    <a:cubicBezTo>
                      <a:pt x="26638" y="6734"/>
                      <a:pt x="30678" y="5433"/>
                      <a:pt x="33417" y="1552"/>
                    </a:cubicBezTo>
                    <a:cubicBezTo>
                      <a:pt x="33668" y="1233"/>
                      <a:pt x="34033" y="685"/>
                      <a:pt x="34421" y="0"/>
                    </a:cubicBezTo>
                    <a:cubicBezTo>
                      <a:pt x="32002" y="2648"/>
                      <a:pt x="27003" y="6985"/>
                      <a:pt x="19425" y="776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0">
                <a:extLst>
                  <a:ext uri="{FF2B5EF4-FFF2-40B4-BE49-F238E27FC236}">
                    <a16:creationId xmlns:a16="http://schemas.microsoft.com/office/drawing/2014/main" id="{1CA9B8A6-8FEC-FCA5-F1DF-DCA0915DA8C2}"/>
                  </a:ext>
                </a:extLst>
              </p:cNvPr>
              <p:cNvSpPr/>
              <p:nvPr/>
            </p:nvSpPr>
            <p:spPr>
              <a:xfrm>
                <a:off x="1494750" y="2834650"/>
                <a:ext cx="195175" cy="82200"/>
              </a:xfrm>
              <a:custGeom>
                <a:avLst/>
                <a:gdLst/>
                <a:ahLst/>
                <a:cxnLst/>
                <a:rect l="l" t="t" r="r" b="b"/>
                <a:pathLst>
                  <a:path w="7807" h="3288" extrusionOk="0">
                    <a:moveTo>
                      <a:pt x="6414" y="2488"/>
                    </a:moveTo>
                    <a:cubicBezTo>
                      <a:pt x="6870" y="2237"/>
                      <a:pt x="7464" y="1895"/>
                      <a:pt x="7669" y="1210"/>
                    </a:cubicBezTo>
                    <a:cubicBezTo>
                      <a:pt x="7806" y="731"/>
                      <a:pt x="7692" y="297"/>
                      <a:pt x="7578" y="0"/>
                    </a:cubicBezTo>
                    <a:cubicBezTo>
                      <a:pt x="6802" y="343"/>
                      <a:pt x="6414" y="1461"/>
                      <a:pt x="5044" y="1804"/>
                    </a:cubicBezTo>
                    <a:cubicBezTo>
                      <a:pt x="3241" y="2260"/>
                      <a:pt x="2328" y="708"/>
                      <a:pt x="730" y="1324"/>
                    </a:cubicBezTo>
                    <a:cubicBezTo>
                      <a:pt x="479" y="1438"/>
                      <a:pt x="228" y="1598"/>
                      <a:pt x="0" y="1781"/>
                    </a:cubicBezTo>
                    <a:cubicBezTo>
                      <a:pt x="593" y="2192"/>
                      <a:pt x="1506" y="2717"/>
                      <a:pt x="2739" y="2922"/>
                    </a:cubicBezTo>
                    <a:cubicBezTo>
                      <a:pt x="3355" y="3036"/>
                      <a:pt x="4930" y="3287"/>
                      <a:pt x="6414" y="24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0">
                <a:extLst>
                  <a:ext uri="{FF2B5EF4-FFF2-40B4-BE49-F238E27FC236}">
                    <a16:creationId xmlns:a16="http://schemas.microsoft.com/office/drawing/2014/main" id="{D67AE914-6B07-C5A8-FED2-56004E1C11D5}"/>
                  </a:ext>
                </a:extLst>
              </p:cNvPr>
              <p:cNvSpPr/>
              <p:nvPr/>
            </p:nvSpPr>
            <p:spPr>
              <a:xfrm>
                <a:off x="1542675" y="2947075"/>
                <a:ext cx="183775" cy="91325"/>
              </a:xfrm>
              <a:custGeom>
                <a:avLst/>
                <a:gdLst/>
                <a:ahLst/>
                <a:cxnLst/>
                <a:rect l="l" t="t" r="r" b="b"/>
                <a:pathLst>
                  <a:path w="7351" h="3653" extrusionOk="0">
                    <a:moveTo>
                      <a:pt x="3561" y="205"/>
                    </a:moveTo>
                    <a:cubicBezTo>
                      <a:pt x="1575" y="525"/>
                      <a:pt x="411" y="2146"/>
                      <a:pt x="0" y="2876"/>
                    </a:cubicBezTo>
                    <a:cubicBezTo>
                      <a:pt x="754" y="3241"/>
                      <a:pt x="1416" y="3355"/>
                      <a:pt x="1712" y="3401"/>
                    </a:cubicBezTo>
                    <a:cubicBezTo>
                      <a:pt x="2329" y="3492"/>
                      <a:pt x="4200" y="3652"/>
                      <a:pt x="5935" y="2488"/>
                    </a:cubicBezTo>
                    <a:cubicBezTo>
                      <a:pt x="6414" y="2168"/>
                      <a:pt x="6916" y="1712"/>
                      <a:pt x="7350" y="1164"/>
                    </a:cubicBezTo>
                    <a:cubicBezTo>
                      <a:pt x="7053" y="936"/>
                      <a:pt x="6665" y="708"/>
                      <a:pt x="6186" y="502"/>
                    </a:cubicBezTo>
                    <a:cubicBezTo>
                      <a:pt x="5935" y="411"/>
                      <a:pt x="4839" y="0"/>
                      <a:pt x="356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0">
                <a:extLst>
                  <a:ext uri="{FF2B5EF4-FFF2-40B4-BE49-F238E27FC236}">
                    <a16:creationId xmlns:a16="http://schemas.microsoft.com/office/drawing/2014/main" id="{4D3CE1E3-A990-944E-58AF-EB313A3BE0E8}"/>
                  </a:ext>
                </a:extLst>
              </p:cNvPr>
              <p:cNvSpPr/>
              <p:nvPr/>
            </p:nvSpPr>
            <p:spPr>
              <a:xfrm>
                <a:off x="1538675" y="2921375"/>
                <a:ext cx="203750" cy="98175"/>
              </a:xfrm>
              <a:custGeom>
                <a:avLst/>
                <a:gdLst/>
                <a:ahLst/>
                <a:cxnLst/>
                <a:rect l="l" t="t" r="r" b="b"/>
                <a:pathLst>
                  <a:path w="8150" h="3927" extrusionOk="0">
                    <a:moveTo>
                      <a:pt x="3356" y="1507"/>
                    </a:moveTo>
                    <a:cubicBezTo>
                      <a:pt x="5547" y="937"/>
                      <a:pt x="7259" y="2009"/>
                      <a:pt x="7510" y="2192"/>
                    </a:cubicBezTo>
                    <a:lnTo>
                      <a:pt x="7533" y="2192"/>
                    </a:lnTo>
                    <a:cubicBezTo>
                      <a:pt x="7738" y="1895"/>
                      <a:pt x="7944" y="1599"/>
                      <a:pt x="8149" y="1302"/>
                    </a:cubicBezTo>
                    <a:cubicBezTo>
                      <a:pt x="8149" y="1279"/>
                      <a:pt x="8149" y="1279"/>
                      <a:pt x="8149" y="1279"/>
                    </a:cubicBezTo>
                    <a:cubicBezTo>
                      <a:pt x="4931" y="1"/>
                      <a:pt x="1872" y="457"/>
                      <a:pt x="617" y="2192"/>
                    </a:cubicBezTo>
                    <a:cubicBezTo>
                      <a:pt x="411" y="2489"/>
                      <a:pt x="115" y="3014"/>
                      <a:pt x="1" y="3836"/>
                    </a:cubicBezTo>
                    <a:cubicBezTo>
                      <a:pt x="69" y="3858"/>
                      <a:pt x="115" y="3904"/>
                      <a:pt x="160" y="3927"/>
                    </a:cubicBezTo>
                    <a:cubicBezTo>
                      <a:pt x="548" y="3265"/>
                      <a:pt x="1530" y="1964"/>
                      <a:pt x="3356" y="150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0">
                <a:extLst>
                  <a:ext uri="{FF2B5EF4-FFF2-40B4-BE49-F238E27FC236}">
                    <a16:creationId xmlns:a16="http://schemas.microsoft.com/office/drawing/2014/main" id="{508729AE-FB84-95E3-AC23-1B4FCC3291BE}"/>
                  </a:ext>
                </a:extLst>
              </p:cNvPr>
              <p:cNvSpPr/>
              <p:nvPr/>
            </p:nvSpPr>
            <p:spPr>
              <a:xfrm>
                <a:off x="1851375" y="3712275"/>
                <a:ext cx="59950" cy="31425"/>
              </a:xfrm>
              <a:custGeom>
                <a:avLst/>
                <a:gdLst/>
                <a:ahLst/>
                <a:cxnLst/>
                <a:rect l="l" t="t" r="r" b="b"/>
                <a:pathLst>
                  <a:path w="2398" h="1257" extrusionOk="0">
                    <a:moveTo>
                      <a:pt x="2192" y="343"/>
                    </a:moveTo>
                    <a:cubicBezTo>
                      <a:pt x="2169" y="343"/>
                      <a:pt x="2146" y="343"/>
                      <a:pt x="2124" y="343"/>
                    </a:cubicBezTo>
                    <a:cubicBezTo>
                      <a:pt x="2238" y="229"/>
                      <a:pt x="2329" y="115"/>
                      <a:pt x="2397" y="1"/>
                    </a:cubicBezTo>
                    <a:cubicBezTo>
                      <a:pt x="1667" y="526"/>
                      <a:pt x="868" y="937"/>
                      <a:pt x="1" y="1256"/>
                    </a:cubicBezTo>
                    <a:cubicBezTo>
                      <a:pt x="800" y="1165"/>
                      <a:pt x="1576" y="845"/>
                      <a:pt x="2192" y="3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0">
                <a:extLst>
                  <a:ext uri="{FF2B5EF4-FFF2-40B4-BE49-F238E27FC236}">
                    <a16:creationId xmlns:a16="http://schemas.microsoft.com/office/drawing/2014/main" id="{74BBD611-2785-C062-2BF2-C02E257D4881}"/>
                  </a:ext>
                </a:extLst>
              </p:cNvPr>
              <p:cNvSpPr/>
              <p:nvPr/>
            </p:nvSpPr>
            <p:spPr>
              <a:xfrm>
                <a:off x="1604300" y="3679750"/>
                <a:ext cx="82200" cy="166650"/>
              </a:xfrm>
              <a:custGeom>
                <a:avLst/>
                <a:gdLst/>
                <a:ahLst/>
                <a:cxnLst/>
                <a:rect l="l" t="t" r="r" b="b"/>
                <a:pathLst>
                  <a:path w="3288" h="6666" extrusionOk="0">
                    <a:moveTo>
                      <a:pt x="1302" y="3310"/>
                    </a:moveTo>
                    <a:cubicBezTo>
                      <a:pt x="1187" y="2101"/>
                      <a:pt x="1621" y="914"/>
                      <a:pt x="2466" y="23"/>
                    </a:cubicBezTo>
                    <a:cubicBezTo>
                      <a:pt x="2032" y="23"/>
                      <a:pt x="1598" y="23"/>
                      <a:pt x="1165" y="1"/>
                    </a:cubicBezTo>
                    <a:cubicBezTo>
                      <a:pt x="845" y="480"/>
                      <a:pt x="0" y="1804"/>
                      <a:pt x="0" y="3676"/>
                    </a:cubicBezTo>
                    <a:cubicBezTo>
                      <a:pt x="23" y="5091"/>
                      <a:pt x="525" y="6163"/>
                      <a:pt x="822" y="6666"/>
                    </a:cubicBezTo>
                    <a:cubicBezTo>
                      <a:pt x="1690" y="6574"/>
                      <a:pt x="2511" y="6483"/>
                      <a:pt x="3287" y="6369"/>
                    </a:cubicBezTo>
                    <a:cubicBezTo>
                      <a:pt x="2740" y="6027"/>
                      <a:pt x="1484" y="5022"/>
                      <a:pt x="1302" y="331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0">
                <a:extLst>
                  <a:ext uri="{FF2B5EF4-FFF2-40B4-BE49-F238E27FC236}">
                    <a16:creationId xmlns:a16="http://schemas.microsoft.com/office/drawing/2014/main" id="{04A664BC-4786-E134-D17A-2DB74166E0EC}"/>
                  </a:ext>
                </a:extLst>
              </p:cNvPr>
              <p:cNvSpPr/>
              <p:nvPr/>
            </p:nvSpPr>
            <p:spPr>
              <a:xfrm>
                <a:off x="1494750" y="3627825"/>
                <a:ext cx="102150" cy="257950"/>
              </a:xfrm>
              <a:custGeom>
                <a:avLst/>
                <a:gdLst/>
                <a:ahLst/>
                <a:cxnLst/>
                <a:rect l="l" t="t" r="r" b="b"/>
                <a:pathLst>
                  <a:path w="4086" h="10318" extrusionOk="0">
                    <a:moveTo>
                      <a:pt x="4086" y="1"/>
                    </a:moveTo>
                    <a:cubicBezTo>
                      <a:pt x="4063" y="1"/>
                      <a:pt x="4063" y="1"/>
                      <a:pt x="4040" y="1"/>
                    </a:cubicBezTo>
                    <a:cubicBezTo>
                      <a:pt x="1826" y="2511"/>
                      <a:pt x="68" y="6232"/>
                      <a:pt x="1758" y="9427"/>
                    </a:cubicBezTo>
                    <a:cubicBezTo>
                      <a:pt x="1940" y="9747"/>
                      <a:pt x="2146" y="10044"/>
                      <a:pt x="2374" y="10318"/>
                    </a:cubicBezTo>
                    <a:cubicBezTo>
                      <a:pt x="2397" y="10318"/>
                      <a:pt x="2397" y="10318"/>
                      <a:pt x="2419" y="10318"/>
                    </a:cubicBezTo>
                    <a:cubicBezTo>
                      <a:pt x="0" y="7122"/>
                      <a:pt x="1803" y="2877"/>
                      <a:pt x="4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26" name="Google Shape;2726;p40">
            <a:extLst>
              <a:ext uri="{FF2B5EF4-FFF2-40B4-BE49-F238E27FC236}">
                <a16:creationId xmlns:a16="http://schemas.microsoft.com/office/drawing/2014/main" id="{FD77033C-9F58-F192-24CE-E454F57C9A22}"/>
              </a:ext>
            </a:extLst>
          </p:cNvPr>
          <p:cNvSpPr txBox="1">
            <a:spLocks noGrp="1"/>
          </p:cNvSpPr>
          <p:nvPr>
            <p:ph type="title"/>
          </p:nvPr>
        </p:nvSpPr>
        <p:spPr>
          <a:xfrm>
            <a:off x="2370908" y="1719941"/>
            <a:ext cx="4354800" cy="13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6000" b="1" dirty="0"/>
              <a:t>Text Structure</a:t>
            </a:r>
            <a:endParaRPr sz="6000" b="1" dirty="0"/>
          </a:p>
        </p:txBody>
      </p:sp>
    </p:spTree>
    <p:extLst>
      <p:ext uri="{BB962C8B-B14F-4D97-AF65-F5344CB8AC3E}">
        <p14:creationId xmlns:p14="http://schemas.microsoft.com/office/powerpoint/2010/main" val="862517224"/>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31">
          <a:extLst>
            <a:ext uri="{FF2B5EF4-FFF2-40B4-BE49-F238E27FC236}">
              <a16:creationId xmlns:a16="http://schemas.microsoft.com/office/drawing/2014/main" id="{814CB285-7F26-0D63-2F89-BF4B0F9BF640}"/>
            </a:ext>
          </a:extLst>
        </p:cNvPr>
        <p:cNvGrpSpPr/>
        <p:nvPr/>
      </p:nvGrpSpPr>
      <p:grpSpPr>
        <a:xfrm>
          <a:off x="0" y="0"/>
          <a:ext cx="0" cy="0"/>
          <a:chOff x="0" y="0"/>
          <a:chExt cx="0" cy="0"/>
        </a:xfrm>
      </p:grpSpPr>
      <p:sp>
        <p:nvSpPr>
          <p:cNvPr id="2732" name="Google Shape;2732;p41">
            <a:extLst>
              <a:ext uri="{FF2B5EF4-FFF2-40B4-BE49-F238E27FC236}">
                <a16:creationId xmlns:a16="http://schemas.microsoft.com/office/drawing/2014/main" id="{79B60359-301B-4FF4-B02C-389C1D0CA9CB}"/>
              </a:ext>
            </a:extLst>
          </p:cNvPr>
          <p:cNvSpPr txBox="1">
            <a:spLocks noGrp="1"/>
          </p:cNvSpPr>
          <p:nvPr>
            <p:ph type="title"/>
          </p:nvPr>
        </p:nvSpPr>
        <p:spPr>
          <a:xfrm>
            <a:off x="712074" y="1503136"/>
            <a:ext cx="7795260" cy="4029826"/>
          </a:xfrm>
          <a:prstGeom prst="rect">
            <a:avLst/>
          </a:prstGeom>
        </p:spPr>
        <p:txBody>
          <a:bodyPr spcFirstLastPara="1" wrap="square" lIns="91425" tIns="91425" rIns="91425" bIns="91425" anchor="b" anchorCtr="0">
            <a:noAutofit/>
          </a:bodyPr>
          <a:lstStyle/>
          <a:p>
            <a:pPr algn="l"/>
            <a:r>
              <a:rPr lang="en-US" sz="1600" dirty="0">
                <a:solidFill>
                  <a:schemeClr val="accent1">
                    <a:lumMod val="25000"/>
                  </a:schemeClr>
                </a:solidFill>
              </a:rPr>
              <a:t>	Borobudur temple is one of the most beautiful tourist resorts in Indonesia. It is located in central Java, Indonesia. Borobudur temple is one of the seven wonders of the world which needs to be preserved its circumstances. The people all over the world know that Borobudur is one of the greatest art works that ever known since long time ago</a:t>
            </a:r>
            <a:r>
              <a:rPr lang="en-US" sz="1600" dirty="0">
                <a:solidFill>
                  <a:schemeClr val="accent4">
                    <a:lumMod val="75000"/>
                  </a:schemeClr>
                </a:solidFill>
              </a:rPr>
              <a:t>. ---------- </a:t>
            </a:r>
            <a:r>
              <a:rPr lang="en-US" sz="1600" b="1" dirty="0">
                <a:solidFill>
                  <a:schemeClr val="accent4">
                    <a:lumMod val="75000"/>
                  </a:schemeClr>
                </a:solidFill>
              </a:rPr>
              <a:t>Identification</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Borobudur temple was built by </a:t>
            </a:r>
            <a:r>
              <a:rPr lang="en-US" sz="1600" dirty="0" err="1">
                <a:solidFill>
                  <a:schemeClr val="accent1">
                    <a:lumMod val="25000"/>
                  </a:schemeClr>
                </a:solidFill>
              </a:rPr>
              <a:t>Syailendra</a:t>
            </a:r>
            <a:r>
              <a:rPr lang="en-US" sz="1600" dirty="0">
                <a:solidFill>
                  <a:schemeClr val="accent1">
                    <a:lumMod val="25000"/>
                  </a:schemeClr>
                </a:solidFill>
              </a:rPr>
              <a:t> Dynasty during the eighth century. It needed more than two million river stones. It is the biggest temple in the world</a:t>
            </a:r>
            <a:r>
              <a:rPr lang="en-US" sz="1600" dirty="0">
                <a:solidFill>
                  <a:srgbClr val="0070C0"/>
                </a:solidFill>
              </a:rPr>
              <a:t>. ---------- </a:t>
            </a:r>
            <a:r>
              <a:rPr lang="en-US" sz="1600" b="1" dirty="0">
                <a:solidFill>
                  <a:srgbClr val="0070C0"/>
                </a:solidFill>
              </a:rPr>
              <a:t>Description</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After going into some restorations, Borobudur is visited by more and more tourists, both domestic and foreign tourists. Most of them admire Borobudur temple because of its beauty, its elegance and the story of the relief on its walls. </a:t>
            </a:r>
            <a:r>
              <a:rPr lang="en-US" sz="1600" dirty="0">
                <a:solidFill>
                  <a:srgbClr val="0070C0"/>
                </a:solidFill>
              </a:rPr>
              <a:t>---------- </a:t>
            </a:r>
            <a:r>
              <a:rPr lang="en-US" sz="1600" b="1" dirty="0">
                <a:solidFill>
                  <a:srgbClr val="0070C0"/>
                </a:solidFill>
              </a:rPr>
              <a:t>Description</a:t>
            </a:r>
            <a:br>
              <a:rPr lang="en-US" sz="1600" dirty="0">
                <a:solidFill>
                  <a:schemeClr val="accent1">
                    <a:lumMod val="25000"/>
                  </a:schemeClr>
                </a:solidFill>
              </a:rPr>
            </a:br>
            <a:r>
              <a:rPr lang="en-US" sz="1600" dirty="0">
                <a:solidFill>
                  <a:schemeClr val="accent1">
                    <a:lumMod val="25000"/>
                  </a:schemeClr>
                </a:solidFill>
              </a:rPr>
              <a:t>          </a:t>
            </a:r>
            <a:br>
              <a:rPr lang="en-US" sz="1600" dirty="0">
                <a:solidFill>
                  <a:schemeClr val="accent1">
                    <a:lumMod val="25000"/>
                  </a:schemeClr>
                </a:solidFill>
              </a:rPr>
            </a:br>
            <a:r>
              <a:rPr lang="en-US" sz="1600" dirty="0">
                <a:solidFill>
                  <a:schemeClr val="accent1">
                    <a:lumMod val="25000"/>
                  </a:schemeClr>
                </a:solidFill>
              </a:rPr>
              <a:t>	Domestic tourists usually go there by bus or private cars, while foreign tourists like to join travel bureau because they don’t need to think of the transportation, accommodation, and itinerary. There are some money changers around the location. It makes them easier to change their money. But some of them like to bring credit cards and checks. </a:t>
            </a:r>
            <a:r>
              <a:rPr lang="en-US" sz="1600" dirty="0">
                <a:solidFill>
                  <a:srgbClr val="0070C0"/>
                </a:solidFill>
              </a:rPr>
              <a:t>---------- </a:t>
            </a:r>
            <a:r>
              <a:rPr lang="en-US" sz="1600" b="1" dirty="0">
                <a:solidFill>
                  <a:srgbClr val="0070C0"/>
                </a:solidFill>
              </a:rPr>
              <a:t>Description</a:t>
            </a:r>
            <a:br>
              <a:rPr lang="en-US" sz="1600" dirty="0">
                <a:solidFill>
                  <a:schemeClr val="accent1">
                    <a:lumMod val="25000"/>
                  </a:schemeClr>
                </a:solidFill>
              </a:rPr>
            </a:br>
            <a:br>
              <a:rPr lang="en-US" sz="1600" dirty="0">
                <a:solidFill>
                  <a:schemeClr val="accent1">
                    <a:lumMod val="25000"/>
                  </a:schemeClr>
                </a:solidFill>
              </a:rPr>
            </a:br>
            <a:br>
              <a:rPr lang="en-US" sz="1600" dirty="0">
                <a:solidFill>
                  <a:schemeClr val="accent1">
                    <a:lumMod val="25000"/>
                  </a:schemeClr>
                </a:solidFill>
              </a:rPr>
            </a:br>
            <a:endParaRPr lang="en-ID" sz="1600" dirty="0">
              <a:solidFill>
                <a:schemeClr val="accent1">
                  <a:lumMod val="25000"/>
                </a:schemeClr>
              </a:solidFill>
            </a:endParaRPr>
          </a:p>
        </p:txBody>
      </p:sp>
      <p:sp>
        <p:nvSpPr>
          <p:cNvPr id="4" name="Google Shape;2732;p41">
            <a:extLst>
              <a:ext uri="{FF2B5EF4-FFF2-40B4-BE49-F238E27FC236}">
                <a16:creationId xmlns:a16="http://schemas.microsoft.com/office/drawing/2014/main" id="{6A3B0CF8-ED62-F1A2-7A59-C9931CF6508C}"/>
              </a:ext>
            </a:extLst>
          </p:cNvPr>
          <p:cNvSpPr txBox="1">
            <a:spLocks/>
          </p:cNvSpPr>
          <p:nvPr/>
        </p:nvSpPr>
        <p:spPr>
          <a:xfrm>
            <a:off x="674370" y="354330"/>
            <a:ext cx="7795260" cy="66294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500"/>
              <a:buFont typeface="Atma"/>
              <a:buNone/>
              <a:defRPr sz="2500" b="0" i="0" u="none" strike="noStrike" cap="none">
                <a:solidFill>
                  <a:schemeClr val="lt1"/>
                </a:solidFill>
                <a:latin typeface="Atma"/>
                <a:ea typeface="Atma"/>
                <a:cs typeface="Atma"/>
                <a:sym typeface="Atma"/>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n-US" sz="1800" b="1" dirty="0">
                <a:solidFill>
                  <a:schemeClr val="accent1">
                    <a:lumMod val="25000"/>
                  </a:schemeClr>
                </a:solidFill>
              </a:rPr>
              <a:t>Borobudur Temple</a:t>
            </a:r>
            <a:br>
              <a:rPr lang="en-US" sz="1800" dirty="0">
                <a:solidFill>
                  <a:schemeClr val="accent1">
                    <a:lumMod val="25000"/>
                  </a:schemeClr>
                </a:solidFill>
              </a:rPr>
            </a:br>
            <a:endParaRPr lang="en-ID" sz="1800" dirty="0">
              <a:solidFill>
                <a:schemeClr val="accent1">
                  <a:lumMod val="25000"/>
                </a:schemeClr>
              </a:solidFill>
            </a:endParaRPr>
          </a:p>
        </p:txBody>
      </p:sp>
    </p:spTree>
    <p:extLst>
      <p:ext uri="{BB962C8B-B14F-4D97-AF65-F5344CB8AC3E}">
        <p14:creationId xmlns:p14="http://schemas.microsoft.com/office/powerpoint/2010/main" val="112463710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89">
          <a:extLst>
            <a:ext uri="{FF2B5EF4-FFF2-40B4-BE49-F238E27FC236}">
              <a16:creationId xmlns:a16="http://schemas.microsoft.com/office/drawing/2014/main" id="{4E1FE467-7F99-722F-FC0B-57D2B0C1F95B}"/>
            </a:ext>
          </a:extLst>
        </p:cNvPr>
        <p:cNvGrpSpPr/>
        <p:nvPr/>
      </p:nvGrpSpPr>
      <p:grpSpPr>
        <a:xfrm>
          <a:off x="0" y="0"/>
          <a:ext cx="0" cy="0"/>
          <a:chOff x="0" y="0"/>
          <a:chExt cx="0" cy="0"/>
        </a:xfrm>
      </p:grpSpPr>
      <p:grpSp>
        <p:nvGrpSpPr>
          <p:cNvPr id="2490" name="Google Shape;2490;p40">
            <a:extLst>
              <a:ext uri="{FF2B5EF4-FFF2-40B4-BE49-F238E27FC236}">
                <a16:creationId xmlns:a16="http://schemas.microsoft.com/office/drawing/2014/main" id="{6D8C6E1F-ACC0-86D6-1152-F5A414542214}"/>
              </a:ext>
            </a:extLst>
          </p:cNvPr>
          <p:cNvGrpSpPr/>
          <p:nvPr/>
        </p:nvGrpSpPr>
        <p:grpSpPr>
          <a:xfrm>
            <a:off x="5692525" y="311625"/>
            <a:ext cx="842025" cy="1773650"/>
            <a:chOff x="4458800" y="2953350"/>
            <a:chExt cx="842025" cy="1773650"/>
          </a:xfrm>
        </p:grpSpPr>
        <p:sp>
          <p:nvSpPr>
            <p:cNvPr id="2491" name="Google Shape;2491;p40">
              <a:extLst>
                <a:ext uri="{FF2B5EF4-FFF2-40B4-BE49-F238E27FC236}">
                  <a16:creationId xmlns:a16="http://schemas.microsoft.com/office/drawing/2014/main" id="{77BAA64B-11A9-619A-4638-8F0D9EF7677A}"/>
                </a:ext>
              </a:extLst>
            </p:cNvPr>
            <p:cNvSpPr/>
            <p:nvPr/>
          </p:nvSpPr>
          <p:spPr>
            <a:xfrm>
              <a:off x="4458800" y="4410300"/>
              <a:ext cx="374900" cy="316675"/>
            </a:xfrm>
            <a:custGeom>
              <a:avLst/>
              <a:gdLst/>
              <a:ahLst/>
              <a:cxnLst/>
              <a:rect l="l" t="t" r="r" b="b"/>
              <a:pathLst>
                <a:path w="14996" h="12667" extrusionOk="0">
                  <a:moveTo>
                    <a:pt x="2697" y="0"/>
                  </a:moveTo>
                  <a:lnTo>
                    <a:pt x="1810" y="2278"/>
                  </a:lnTo>
                  <a:cubicBezTo>
                    <a:pt x="0" y="6928"/>
                    <a:pt x="2408" y="11535"/>
                    <a:pt x="5595" y="12479"/>
                  </a:cubicBezTo>
                  <a:cubicBezTo>
                    <a:pt x="6026" y="12607"/>
                    <a:pt x="6467" y="12667"/>
                    <a:pt x="6911" y="12667"/>
                  </a:cubicBezTo>
                  <a:cubicBezTo>
                    <a:pt x="9977" y="12667"/>
                    <a:pt x="13155" y="9816"/>
                    <a:pt x="14087" y="7151"/>
                  </a:cubicBezTo>
                  <a:cubicBezTo>
                    <a:pt x="14101" y="7108"/>
                    <a:pt x="14116" y="7065"/>
                    <a:pt x="14123" y="7029"/>
                  </a:cubicBezTo>
                  <a:lnTo>
                    <a:pt x="14995" y="4809"/>
                  </a:lnTo>
                  <a:lnTo>
                    <a:pt x="2697" y="0"/>
                  </a:lnTo>
                  <a:close/>
                </a:path>
              </a:pathLst>
            </a:custGeom>
            <a:solidFill>
              <a:srgbClr val="EF8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0">
              <a:extLst>
                <a:ext uri="{FF2B5EF4-FFF2-40B4-BE49-F238E27FC236}">
                  <a16:creationId xmlns:a16="http://schemas.microsoft.com/office/drawing/2014/main" id="{49BED7CF-98C5-4663-A4D5-60EE68F9066C}"/>
                </a:ext>
              </a:extLst>
            </p:cNvPr>
            <p:cNvSpPr/>
            <p:nvPr/>
          </p:nvSpPr>
          <p:spPr>
            <a:xfrm>
              <a:off x="4458800" y="2953350"/>
              <a:ext cx="842025" cy="1773625"/>
            </a:xfrm>
            <a:custGeom>
              <a:avLst/>
              <a:gdLst/>
              <a:ahLst/>
              <a:cxnLst/>
              <a:rect l="l" t="t" r="r" b="b"/>
              <a:pathLst>
                <a:path w="33681" h="70945" extrusionOk="0">
                  <a:moveTo>
                    <a:pt x="31821" y="1"/>
                  </a:moveTo>
                  <a:cubicBezTo>
                    <a:pt x="31374" y="1"/>
                    <a:pt x="30920" y="174"/>
                    <a:pt x="30567" y="563"/>
                  </a:cubicBezTo>
                  <a:cubicBezTo>
                    <a:pt x="28317" y="2992"/>
                    <a:pt x="26068" y="5429"/>
                    <a:pt x="23819" y="7866"/>
                  </a:cubicBezTo>
                  <a:cubicBezTo>
                    <a:pt x="22218" y="9596"/>
                    <a:pt x="20957" y="11614"/>
                    <a:pt x="20099" y="13813"/>
                  </a:cubicBezTo>
                  <a:lnTo>
                    <a:pt x="1810" y="60556"/>
                  </a:lnTo>
                  <a:cubicBezTo>
                    <a:pt x="0" y="65206"/>
                    <a:pt x="2408" y="69813"/>
                    <a:pt x="5595" y="70757"/>
                  </a:cubicBezTo>
                  <a:cubicBezTo>
                    <a:pt x="6026" y="70885"/>
                    <a:pt x="6467" y="70945"/>
                    <a:pt x="6911" y="70945"/>
                  </a:cubicBezTo>
                  <a:cubicBezTo>
                    <a:pt x="9977" y="70945"/>
                    <a:pt x="13155" y="68094"/>
                    <a:pt x="14087" y="65429"/>
                  </a:cubicBezTo>
                  <a:cubicBezTo>
                    <a:pt x="14101" y="65386"/>
                    <a:pt x="14116" y="65343"/>
                    <a:pt x="14123" y="65307"/>
                  </a:cubicBezTo>
                  <a:lnTo>
                    <a:pt x="32318" y="18816"/>
                  </a:lnTo>
                  <a:cubicBezTo>
                    <a:pt x="33227" y="16495"/>
                    <a:pt x="33681" y="14015"/>
                    <a:pt x="33659" y="11521"/>
                  </a:cubicBezTo>
                  <a:cubicBezTo>
                    <a:pt x="33623" y="8255"/>
                    <a:pt x="33594" y="4982"/>
                    <a:pt x="33565" y="1716"/>
                  </a:cubicBezTo>
                  <a:cubicBezTo>
                    <a:pt x="33551" y="678"/>
                    <a:pt x="32700" y="1"/>
                    <a:pt x="3182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0">
              <a:extLst>
                <a:ext uri="{FF2B5EF4-FFF2-40B4-BE49-F238E27FC236}">
                  <a16:creationId xmlns:a16="http://schemas.microsoft.com/office/drawing/2014/main" id="{BA78F117-F608-7D96-4C72-35C6E4421095}"/>
                </a:ext>
              </a:extLst>
            </p:cNvPr>
            <p:cNvSpPr/>
            <p:nvPr/>
          </p:nvSpPr>
          <p:spPr>
            <a:xfrm>
              <a:off x="4616550" y="4604650"/>
              <a:ext cx="114225" cy="52500"/>
            </a:xfrm>
            <a:custGeom>
              <a:avLst/>
              <a:gdLst/>
              <a:ahLst/>
              <a:cxnLst/>
              <a:rect l="l" t="t" r="r" b="b"/>
              <a:pathLst>
                <a:path w="4569" h="2100" extrusionOk="0">
                  <a:moveTo>
                    <a:pt x="2407" y="1"/>
                  </a:moveTo>
                  <a:cubicBezTo>
                    <a:pt x="1221" y="1"/>
                    <a:pt x="0" y="642"/>
                    <a:pt x="27" y="1165"/>
                  </a:cubicBezTo>
                  <a:cubicBezTo>
                    <a:pt x="54" y="1665"/>
                    <a:pt x="1218" y="2099"/>
                    <a:pt x="2242" y="2099"/>
                  </a:cubicBezTo>
                  <a:cubicBezTo>
                    <a:pt x="2297" y="2099"/>
                    <a:pt x="2352" y="2098"/>
                    <a:pt x="2406" y="2095"/>
                  </a:cubicBezTo>
                  <a:cubicBezTo>
                    <a:pt x="3379" y="2045"/>
                    <a:pt x="4569" y="1547"/>
                    <a:pt x="4562" y="1021"/>
                  </a:cubicBezTo>
                  <a:cubicBezTo>
                    <a:pt x="4554" y="524"/>
                    <a:pt x="3516" y="77"/>
                    <a:pt x="2673" y="12"/>
                  </a:cubicBezTo>
                  <a:cubicBezTo>
                    <a:pt x="2585" y="4"/>
                    <a:pt x="2496" y="1"/>
                    <a:pt x="240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0">
              <a:extLst>
                <a:ext uri="{FF2B5EF4-FFF2-40B4-BE49-F238E27FC236}">
                  <a16:creationId xmlns:a16="http://schemas.microsoft.com/office/drawing/2014/main" id="{4F6B92E3-E9C4-62C5-0499-E4289B15D058}"/>
                </a:ext>
              </a:extLst>
            </p:cNvPr>
            <p:cNvSpPr/>
            <p:nvPr/>
          </p:nvSpPr>
          <p:spPr>
            <a:xfrm>
              <a:off x="4526200" y="3240450"/>
              <a:ext cx="760925" cy="1290075"/>
            </a:xfrm>
            <a:custGeom>
              <a:avLst/>
              <a:gdLst/>
              <a:ahLst/>
              <a:cxnLst/>
              <a:rect l="l" t="t" r="r" b="b"/>
              <a:pathLst>
                <a:path w="30437" h="51603" extrusionOk="0">
                  <a:moveTo>
                    <a:pt x="18506" y="1"/>
                  </a:moveTo>
                  <a:cubicBezTo>
                    <a:pt x="18081" y="750"/>
                    <a:pt x="17713" y="1529"/>
                    <a:pt x="17403" y="2329"/>
                  </a:cubicBezTo>
                  <a:lnTo>
                    <a:pt x="1" y="46794"/>
                  </a:lnTo>
                  <a:lnTo>
                    <a:pt x="12299" y="51603"/>
                  </a:lnTo>
                  <a:lnTo>
                    <a:pt x="29622" y="7332"/>
                  </a:lnTo>
                  <a:cubicBezTo>
                    <a:pt x="29954" y="6481"/>
                    <a:pt x="30221" y="5609"/>
                    <a:pt x="30437" y="4722"/>
                  </a:cubicBezTo>
                  <a:lnTo>
                    <a:pt x="30437" y="4722"/>
                  </a:lnTo>
                  <a:cubicBezTo>
                    <a:pt x="30241" y="4764"/>
                    <a:pt x="30043" y="4784"/>
                    <a:pt x="29845" y="4784"/>
                  </a:cubicBezTo>
                  <a:cubicBezTo>
                    <a:pt x="29453" y="4784"/>
                    <a:pt x="29064" y="4703"/>
                    <a:pt x="28700" y="4535"/>
                  </a:cubicBezTo>
                  <a:cubicBezTo>
                    <a:pt x="27380" y="3937"/>
                    <a:pt x="27106" y="2560"/>
                    <a:pt x="27085" y="2437"/>
                  </a:cubicBezTo>
                  <a:cubicBezTo>
                    <a:pt x="26999" y="2506"/>
                    <a:pt x="26280" y="3022"/>
                    <a:pt x="25310" y="3022"/>
                  </a:cubicBezTo>
                  <a:cubicBezTo>
                    <a:pt x="25056" y="3022"/>
                    <a:pt x="24785" y="2987"/>
                    <a:pt x="24504" y="2899"/>
                  </a:cubicBezTo>
                  <a:cubicBezTo>
                    <a:pt x="23502" y="2581"/>
                    <a:pt x="22745" y="1716"/>
                    <a:pt x="22543" y="664"/>
                  </a:cubicBezTo>
                  <a:cubicBezTo>
                    <a:pt x="22033" y="1049"/>
                    <a:pt x="21420" y="1250"/>
                    <a:pt x="20804" y="1250"/>
                  </a:cubicBezTo>
                  <a:cubicBezTo>
                    <a:pt x="20418" y="1250"/>
                    <a:pt x="20031" y="1171"/>
                    <a:pt x="19667" y="1010"/>
                  </a:cubicBezTo>
                  <a:cubicBezTo>
                    <a:pt x="19112" y="758"/>
                    <a:pt x="18751" y="375"/>
                    <a:pt x="18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0">
              <a:extLst>
                <a:ext uri="{FF2B5EF4-FFF2-40B4-BE49-F238E27FC236}">
                  <a16:creationId xmlns:a16="http://schemas.microsoft.com/office/drawing/2014/main" id="{0C366130-4FC3-B019-8DAC-F2CFEDD99A5F}"/>
                </a:ext>
              </a:extLst>
            </p:cNvPr>
            <p:cNvSpPr/>
            <p:nvPr/>
          </p:nvSpPr>
          <p:spPr>
            <a:xfrm>
              <a:off x="4622075" y="3257025"/>
              <a:ext cx="581250" cy="1239800"/>
            </a:xfrm>
            <a:custGeom>
              <a:avLst/>
              <a:gdLst/>
              <a:ahLst/>
              <a:cxnLst/>
              <a:rect l="l" t="t" r="r" b="b"/>
              <a:pathLst>
                <a:path w="23250" h="49592" extrusionOk="0">
                  <a:moveTo>
                    <a:pt x="18708" y="1"/>
                  </a:moveTo>
                  <a:lnTo>
                    <a:pt x="1" y="47811"/>
                  </a:lnTo>
                  <a:lnTo>
                    <a:pt x="4542" y="49591"/>
                  </a:lnTo>
                  <a:cubicBezTo>
                    <a:pt x="10778" y="33652"/>
                    <a:pt x="17014" y="17713"/>
                    <a:pt x="23250" y="1774"/>
                  </a:cubicBezTo>
                  <a:lnTo>
                    <a:pt x="23250" y="1774"/>
                  </a:lnTo>
                  <a:cubicBezTo>
                    <a:pt x="23164" y="1843"/>
                    <a:pt x="22445" y="2359"/>
                    <a:pt x="21475" y="2359"/>
                  </a:cubicBezTo>
                  <a:cubicBezTo>
                    <a:pt x="21221" y="2359"/>
                    <a:pt x="20950" y="2324"/>
                    <a:pt x="20669" y="2236"/>
                  </a:cubicBezTo>
                  <a:cubicBezTo>
                    <a:pt x="19667" y="1918"/>
                    <a:pt x="18910" y="1053"/>
                    <a:pt x="1870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0">
              <a:extLst>
                <a:ext uri="{FF2B5EF4-FFF2-40B4-BE49-F238E27FC236}">
                  <a16:creationId xmlns:a16="http://schemas.microsoft.com/office/drawing/2014/main" id="{870F1739-23D3-FA05-AADF-448143AD196D}"/>
                </a:ext>
              </a:extLst>
            </p:cNvPr>
            <p:cNvSpPr/>
            <p:nvPr/>
          </p:nvSpPr>
          <p:spPr>
            <a:xfrm>
              <a:off x="5181500" y="2953350"/>
              <a:ext cx="117000" cy="104275"/>
            </a:xfrm>
            <a:custGeom>
              <a:avLst/>
              <a:gdLst/>
              <a:ahLst/>
              <a:cxnLst/>
              <a:rect l="l" t="t" r="r" b="b"/>
              <a:pathLst>
                <a:path w="4680" h="4171" extrusionOk="0">
                  <a:moveTo>
                    <a:pt x="2913" y="1"/>
                  </a:moveTo>
                  <a:cubicBezTo>
                    <a:pt x="2466" y="1"/>
                    <a:pt x="2012" y="174"/>
                    <a:pt x="1659" y="563"/>
                  </a:cubicBezTo>
                  <a:cubicBezTo>
                    <a:pt x="1103" y="1154"/>
                    <a:pt x="556" y="1752"/>
                    <a:pt x="0" y="2351"/>
                  </a:cubicBezTo>
                  <a:cubicBezTo>
                    <a:pt x="519" y="3007"/>
                    <a:pt x="1385" y="3540"/>
                    <a:pt x="2055" y="3800"/>
                  </a:cubicBezTo>
                  <a:cubicBezTo>
                    <a:pt x="2251" y="3878"/>
                    <a:pt x="3046" y="4171"/>
                    <a:pt x="3923" y="4171"/>
                  </a:cubicBezTo>
                  <a:cubicBezTo>
                    <a:pt x="4172" y="4171"/>
                    <a:pt x="4428" y="4147"/>
                    <a:pt x="4679" y="4088"/>
                  </a:cubicBezTo>
                  <a:cubicBezTo>
                    <a:pt x="4672" y="3295"/>
                    <a:pt x="4665" y="2509"/>
                    <a:pt x="4657" y="1716"/>
                  </a:cubicBezTo>
                  <a:cubicBezTo>
                    <a:pt x="4643" y="678"/>
                    <a:pt x="3792" y="1"/>
                    <a:pt x="2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0">
              <a:extLst>
                <a:ext uri="{FF2B5EF4-FFF2-40B4-BE49-F238E27FC236}">
                  <a16:creationId xmlns:a16="http://schemas.microsoft.com/office/drawing/2014/main" id="{27B5EE56-45E5-CEE7-5398-1E61AB3DF5B4}"/>
                </a:ext>
              </a:extLst>
            </p:cNvPr>
            <p:cNvSpPr/>
            <p:nvPr/>
          </p:nvSpPr>
          <p:spPr>
            <a:xfrm>
              <a:off x="5075875" y="3076750"/>
              <a:ext cx="145850" cy="154875"/>
            </a:xfrm>
            <a:custGeom>
              <a:avLst/>
              <a:gdLst/>
              <a:ahLst/>
              <a:cxnLst/>
              <a:rect l="l" t="t" r="r" b="b"/>
              <a:pathLst>
                <a:path w="5834" h="6195" extrusionOk="0">
                  <a:moveTo>
                    <a:pt x="5131" y="1"/>
                  </a:moveTo>
                  <a:cubicBezTo>
                    <a:pt x="3811" y="1"/>
                    <a:pt x="1" y="3899"/>
                    <a:pt x="765" y="5474"/>
                  </a:cubicBezTo>
                  <a:cubicBezTo>
                    <a:pt x="1026" y="6002"/>
                    <a:pt x="1752" y="6194"/>
                    <a:pt x="2294" y="6194"/>
                  </a:cubicBezTo>
                  <a:cubicBezTo>
                    <a:pt x="2351" y="6194"/>
                    <a:pt x="2407" y="6192"/>
                    <a:pt x="2459" y="6188"/>
                  </a:cubicBezTo>
                  <a:cubicBezTo>
                    <a:pt x="4492" y="6022"/>
                    <a:pt x="5321" y="2555"/>
                    <a:pt x="5372" y="2346"/>
                  </a:cubicBezTo>
                  <a:cubicBezTo>
                    <a:pt x="5530" y="1646"/>
                    <a:pt x="5833" y="327"/>
                    <a:pt x="5357" y="53"/>
                  </a:cubicBezTo>
                  <a:cubicBezTo>
                    <a:pt x="5294" y="18"/>
                    <a:pt x="5218" y="1"/>
                    <a:pt x="5131"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0">
              <a:extLst>
                <a:ext uri="{FF2B5EF4-FFF2-40B4-BE49-F238E27FC236}">
                  <a16:creationId xmlns:a16="http://schemas.microsoft.com/office/drawing/2014/main" id="{54B49B0B-0587-F83A-0F0B-C81617B4B54E}"/>
                </a:ext>
              </a:extLst>
            </p:cNvPr>
            <p:cNvSpPr/>
            <p:nvPr/>
          </p:nvSpPr>
          <p:spPr>
            <a:xfrm>
              <a:off x="5007775" y="3364575"/>
              <a:ext cx="178800" cy="377900"/>
            </a:xfrm>
            <a:custGeom>
              <a:avLst/>
              <a:gdLst/>
              <a:ahLst/>
              <a:cxnLst/>
              <a:rect l="l" t="t" r="r" b="b"/>
              <a:pathLst>
                <a:path w="7152" h="15116" extrusionOk="0">
                  <a:moveTo>
                    <a:pt x="6549" y="0"/>
                  </a:moveTo>
                  <a:cubicBezTo>
                    <a:pt x="5335" y="0"/>
                    <a:pt x="0" y="14547"/>
                    <a:pt x="1038" y="15098"/>
                  </a:cubicBezTo>
                  <a:cubicBezTo>
                    <a:pt x="1060" y="15110"/>
                    <a:pt x="1084" y="15115"/>
                    <a:pt x="1112" y="15115"/>
                  </a:cubicBezTo>
                  <a:cubicBezTo>
                    <a:pt x="1837" y="15115"/>
                    <a:pt x="4612" y="11284"/>
                    <a:pt x="5897" y="6945"/>
                  </a:cubicBezTo>
                  <a:cubicBezTo>
                    <a:pt x="6769" y="3989"/>
                    <a:pt x="7151" y="111"/>
                    <a:pt x="6575" y="3"/>
                  </a:cubicBezTo>
                  <a:cubicBezTo>
                    <a:pt x="6566" y="1"/>
                    <a:pt x="6557" y="0"/>
                    <a:pt x="654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0">
              <a:extLst>
                <a:ext uri="{FF2B5EF4-FFF2-40B4-BE49-F238E27FC236}">
                  <a16:creationId xmlns:a16="http://schemas.microsoft.com/office/drawing/2014/main" id="{F568B15B-D4B6-B986-1E36-3602C0BFABBB}"/>
                </a:ext>
              </a:extLst>
            </p:cNvPr>
            <p:cNvSpPr/>
            <p:nvPr/>
          </p:nvSpPr>
          <p:spPr>
            <a:xfrm>
              <a:off x="4829150" y="3290550"/>
              <a:ext cx="468975" cy="1205375"/>
            </a:xfrm>
            <a:custGeom>
              <a:avLst/>
              <a:gdLst/>
              <a:ahLst/>
              <a:cxnLst/>
              <a:rect l="l" t="t" r="r" b="b"/>
              <a:pathLst>
                <a:path w="18759" h="48215" extrusionOk="0">
                  <a:moveTo>
                    <a:pt x="18759" y="1"/>
                  </a:moveTo>
                  <a:lnTo>
                    <a:pt x="1" y="47933"/>
                  </a:lnTo>
                  <a:lnTo>
                    <a:pt x="722" y="48214"/>
                  </a:lnTo>
                  <a:lnTo>
                    <a:pt x="17504" y="5328"/>
                  </a:lnTo>
                  <a:cubicBezTo>
                    <a:pt x="18175" y="3612"/>
                    <a:pt x="18593" y="1825"/>
                    <a:pt x="18759"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0">
              <a:extLst>
                <a:ext uri="{FF2B5EF4-FFF2-40B4-BE49-F238E27FC236}">
                  <a16:creationId xmlns:a16="http://schemas.microsoft.com/office/drawing/2014/main" id="{B19A20AD-0AEB-D8DC-99E1-E6782E493FD8}"/>
                </a:ext>
              </a:extLst>
            </p:cNvPr>
            <p:cNvSpPr/>
            <p:nvPr/>
          </p:nvSpPr>
          <p:spPr>
            <a:xfrm>
              <a:off x="4539725" y="3200450"/>
              <a:ext cx="474000" cy="1179950"/>
            </a:xfrm>
            <a:custGeom>
              <a:avLst/>
              <a:gdLst/>
              <a:ahLst/>
              <a:cxnLst/>
              <a:rect l="l" t="t" r="r" b="b"/>
              <a:pathLst>
                <a:path w="18960" h="47198" extrusionOk="0">
                  <a:moveTo>
                    <a:pt x="18960" y="0"/>
                  </a:moveTo>
                  <a:cubicBezTo>
                    <a:pt x="18109" y="1219"/>
                    <a:pt x="17403" y="2538"/>
                    <a:pt x="16862" y="3929"/>
                  </a:cubicBezTo>
                  <a:lnTo>
                    <a:pt x="0" y="47010"/>
                  </a:lnTo>
                  <a:lnTo>
                    <a:pt x="490" y="47197"/>
                  </a:lnTo>
                  <a:lnTo>
                    <a:pt x="18960"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0">
              <a:extLst>
                <a:ext uri="{FF2B5EF4-FFF2-40B4-BE49-F238E27FC236}">
                  <a16:creationId xmlns:a16="http://schemas.microsoft.com/office/drawing/2014/main" id="{75F78CF2-5CA7-4EFB-93D2-5AEBC206DFB9}"/>
                </a:ext>
              </a:extLst>
            </p:cNvPr>
            <p:cNvSpPr/>
            <p:nvPr/>
          </p:nvSpPr>
          <p:spPr>
            <a:xfrm>
              <a:off x="4511050" y="4189150"/>
              <a:ext cx="423025" cy="347675"/>
            </a:xfrm>
            <a:custGeom>
              <a:avLst/>
              <a:gdLst/>
              <a:ahLst/>
              <a:cxnLst/>
              <a:rect l="l" t="t" r="r" b="b"/>
              <a:pathLst>
                <a:path w="16921" h="13907" extrusionOk="0">
                  <a:moveTo>
                    <a:pt x="3368" y="1"/>
                  </a:moveTo>
                  <a:lnTo>
                    <a:pt x="1" y="8601"/>
                  </a:lnTo>
                  <a:lnTo>
                    <a:pt x="13554" y="13907"/>
                  </a:lnTo>
                  <a:lnTo>
                    <a:pt x="16920" y="5299"/>
                  </a:lnTo>
                  <a:lnTo>
                    <a:pt x="33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0">
              <a:extLst>
                <a:ext uri="{FF2B5EF4-FFF2-40B4-BE49-F238E27FC236}">
                  <a16:creationId xmlns:a16="http://schemas.microsoft.com/office/drawing/2014/main" id="{A2C179A3-EB6E-A3B6-58B6-D015C8025920}"/>
                </a:ext>
              </a:extLst>
            </p:cNvPr>
            <p:cNvSpPr/>
            <p:nvPr/>
          </p:nvSpPr>
          <p:spPr>
            <a:xfrm>
              <a:off x="4951400" y="3794075"/>
              <a:ext cx="95850" cy="86250"/>
            </a:xfrm>
            <a:custGeom>
              <a:avLst/>
              <a:gdLst/>
              <a:ahLst/>
              <a:cxnLst/>
              <a:rect l="l" t="t" r="r" b="b"/>
              <a:pathLst>
                <a:path w="3834" h="3450" extrusionOk="0">
                  <a:moveTo>
                    <a:pt x="2469" y="0"/>
                  </a:moveTo>
                  <a:cubicBezTo>
                    <a:pt x="1613" y="0"/>
                    <a:pt x="0" y="2218"/>
                    <a:pt x="489" y="3029"/>
                  </a:cubicBezTo>
                  <a:cubicBezTo>
                    <a:pt x="652" y="3297"/>
                    <a:pt x="1065" y="3450"/>
                    <a:pt x="1526" y="3450"/>
                  </a:cubicBezTo>
                  <a:cubicBezTo>
                    <a:pt x="1958" y="3450"/>
                    <a:pt x="2432" y="3315"/>
                    <a:pt x="2781" y="3015"/>
                  </a:cubicBezTo>
                  <a:cubicBezTo>
                    <a:pt x="3834" y="2114"/>
                    <a:pt x="3214" y="196"/>
                    <a:pt x="2587" y="16"/>
                  </a:cubicBezTo>
                  <a:cubicBezTo>
                    <a:pt x="2549" y="6"/>
                    <a:pt x="2510" y="0"/>
                    <a:pt x="246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0">
              <a:extLst>
                <a:ext uri="{FF2B5EF4-FFF2-40B4-BE49-F238E27FC236}">
                  <a16:creationId xmlns:a16="http://schemas.microsoft.com/office/drawing/2014/main" id="{A60B78AD-FD0A-6234-229A-C8E5B5C43C9B}"/>
                </a:ext>
              </a:extLst>
            </p:cNvPr>
            <p:cNvSpPr/>
            <p:nvPr/>
          </p:nvSpPr>
          <p:spPr>
            <a:xfrm>
              <a:off x="4499525" y="4414250"/>
              <a:ext cx="332550" cy="186200"/>
            </a:xfrm>
            <a:custGeom>
              <a:avLst/>
              <a:gdLst/>
              <a:ahLst/>
              <a:cxnLst/>
              <a:rect l="l" t="t" r="r" b="b"/>
              <a:pathLst>
                <a:path w="13302" h="7448" extrusionOk="0">
                  <a:moveTo>
                    <a:pt x="1010" y="1"/>
                  </a:moveTo>
                  <a:lnTo>
                    <a:pt x="181" y="2120"/>
                  </a:lnTo>
                  <a:cubicBezTo>
                    <a:pt x="109" y="2293"/>
                    <a:pt x="58" y="2473"/>
                    <a:pt x="1" y="2646"/>
                  </a:cubicBezTo>
                  <a:lnTo>
                    <a:pt x="12270" y="7448"/>
                  </a:lnTo>
                  <a:cubicBezTo>
                    <a:pt x="12335" y="7296"/>
                    <a:pt x="12400" y="7145"/>
                    <a:pt x="12458" y="6993"/>
                  </a:cubicBezTo>
                  <a:cubicBezTo>
                    <a:pt x="12472" y="6950"/>
                    <a:pt x="12487" y="6907"/>
                    <a:pt x="12494" y="6871"/>
                  </a:cubicBezTo>
                  <a:lnTo>
                    <a:pt x="13301" y="4809"/>
                  </a:lnTo>
                  <a:lnTo>
                    <a:pt x="1010"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0">
              <a:extLst>
                <a:ext uri="{FF2B5EF4-FFF2-40B4-BE49-F238E27FC236}">
                  <a16:creationId xmlns:a16="http://schemas.microsoft.com/office/drawing/2014/main" id="{17364B77-EF59-B6E2-D2B9-7C7FC7714AF2}"/>
                </a:ext>
              </a:extLst>
            </p:cNvPr>
            <p:cNvSpPr/>
            <p:nvPr/>
          </p:nvSpPr>
          <p:spPr>
            <a:xfrm>
              <a:off x="4489075" y="4559700"/>
              <a:ext cx="241175" cy="167300"/>
            </a:xfrm>
            <a:custGeom>
              <a:avLst/>
              <a:gdLst/>
              <a:ahLst/>
              <a:cxnLst/>
              <a:rect l="l" t="t" r="r" b="b"/>
              <a:pathLst>
                <a:path w="9647" h="6692" extrusionOk="0">
                  <a:moveTo>
                    <a:pt x="0" y="0"/>
                  </a:moveTo>
                  <a:lnTo>
                    <a:pt x="0" y="0"/>
                  </a:lnTo>
                  <a:cubicBezTo>
                    <a:pt x="166" y="3180"/>
                    <a:pt x="2062" y="5818"/>
                    <a:pt x="4384" y="6503"/>
                  </a:cubicBezTo>
                  <a:cubicBezTo>
                    <a:pt x="4814" y="6632"/>
                    <a:pt x="5253" y="6691"/>
                    <a:pt x="5695" y="6691"/>
                  </a:cubicBezTo>
                  <a:cubicBezTo>
                    <a:pt x="7061" y="6691"/>
                    <a:pt x="8448" y="6122"/>
                    <a:pt x="9646" y="5256"/>
                  </a:cubicBezTo>
                  <a:lnTo>
                    <a:pt x="9646" y="5256"/>
                  </a:lnTo>
                  <a:cubicBezTo>
                    <a:pt x="8954" y="5440"/>
                    <a:pt x="8243" y="5534"/>
                    <a:pt x="7531" y="5534"/>
                  </a:cubicBezTo>
                  <a:cubicBezTo>
                    <a:pt x="6376" y="5534"/>
                    <a:pt x="5221" y="5286"/>
                    <a:pt x="4146" y="4773"/>
                  </a:cubicBezTo>
                  <a:cubicBezTo>
                    <a:pt x="2163" y="3821"/>
                    <a:pt x="685" y="2077"/>
                    <a:pt x="0"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0">
              <a:extLst>
                <a:ext uri="{FF2B5EF4-FFF2-40B4-BE49-F238E27FC236}">
                  <a16:creationId xmlns:a16="http://schemas.microsoft.com/office/drawing/2014/main" id="{B31C5334-D906-6552-5B5C-FC938921CC02}"/>
                </a:ext>
              </a:extLst>
            </p:cNvPr>
            <p:cNvSpPr/>
            <p:nvPr/>
          </p:nvSpPr>
          <p:spPr>
            <a:xfrm>
              <a:off x="4684625" y="4317275"/>
              <a:ext cx="82925" cy="73225"/>
            </a:xfrm>
            <a:custGeom>
              <a:avLst/>
              <a:gdLst/>
              <a:ahLst/>
              <a:cxnLst/>
              <a:rect l="l" t="t" r="r" b="b"/>
              <a:pathLst>
                <a:path w="3317" h="2929" extrusionOk="0">
                  <a:moveTo>
                    <a:pt x="1657" y="0"/>
                  </a:moveTo>
                  <a:cubicBezTo>
                    <a:pt x="1074" y="0"/>
                    <a:pt x="522" y="352"/>
                    <a:pt x="296" y="931"/>
                  </a:cubicBezTo>
                  <a:cubicBezTo>
                    <a:pt x="0" y="1681"/>
                    <a:pt x="375" y="2532"/>
                    <a:pt x="1125" y="2827"/>
                  </a:cubicBezTo>
                  <a:cubicBezTo>
                    <a:pt x="1301" y="2896"/>
                    <a:pt x="1482" y="2928"/>
                    <a:pt x="1659" y="2928"/>
                  </a:cubicBezTo>
                  <a:cubicBezTo>
                    <a:pt x="2247" y="2928"/>
                    <a:pt x="2799" y="2574"/>
                    <a:pt x="3021" y="1998"/>
                  </a:cubicBezTo>
                  <a:cubicBezTo>
                    <a:pt x="3316" y="1241"/>
                    <a:pt x="2949" y="391"/>
                    <a:pt x="2192" y="102"/>
                  </a:cubicBezTo>
                  <a:cubicBezTo>
                    <a:pt x="2016" y="33"/>
                    <a:pt x="1835" y="0"/>
                    <a:pt x="165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0">
              <a:extLst>
                <a:ext uri="{FF2B5EF4-FFF2-40B4-BE49-F238E27FC236}">
                  <a16:creationId xmlns:a16="http://schemas.microsoft.com/office/drawing/2014/main" id="{548D6C18-C3FB-879D-F70E-92DCF976E293}"/>
                </a:ext>
              </a:extLst>
            </p:cNvPr>
            <p:cNvSpPr/>
            <p:nvPr/>
          </p:nvSpPr>
          <p:spPr>
            <a:xfrm>
              <a:off x="4821600" y="4366300"/>
              <a:ext cx="82925" cy="73225"/>
            </a:xfrm>
            <a:custGeom>
              <a:avLst/>
              <a:gdLst/>
              <a:ahLst/>
              <a:cxnLst/>
              <a:rect l="l" t="t" r="r" b="b"/>
              <a:pathLst>
                <a:path w="3317" h="2929" extrusionOk="0">
                  <a:moveTo>
                    <a:pt x="1654" y="0"/>
                  </a:moveTo>
                  <a:cubicBezTo>
                    <a:pt x="1070" y="0"/>
                    <a:pt x="522" y="351"/>
                    <a:pt x="296" y="931"/>
                  </a:cubicBezTo>
                  <a:cubicBezTo>
                    <a:pt x="0" y="1681"/>
                    <a:pt x="368" y="2532"/>
                    <a:pt x="1125" y="2827"/>
                  </a:cubicBezTo>
                  <a:cubicBezTo>
                    <a:pt x="1299" y="2896"/>
                    <a:pt x="1478" y="2928"/>
                    <a:pt x="1655" y="2928"/>
                  </a:cubicBezTo>
                  <a:cubicBezTo>
                    <a:pt x="2240" y="2928"/>
                    <a:pt x="2794" y="2574"/>
                    <a:pt x="3021" y="1998"/>
                  </a:cubicBezTo>
                  <a:cubicBezTo>
                    <a:pt x="3316" y="1241"/>
                    <a:pt x="2941" y="398"/>
                    <a:pt x="2192" y="102"/>
                  </a:cubicBezTo>
                  <a:cubicBezTo>
                    <a:pt x="2014" y="33"/>
                    <a:pt x="1832" y="0"/>
                    <a:pt x="165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0">
              <a:extLst>
                <a:ext uri="{FF2B5EF4-FFF2-40B4-BE49-F238E27FC236}">
                  <a16:creationId xmlns:a16="http://schemas.microsoft.com/office/drawing/2014/main" id="{B59FE062-6098-55BB-EE08-35F8EA28F3CA}"/>
                </a:ext>
              </a:extLst>
            </p:cNvPr>
            <p:cNvSpPr/>
            <p:nvPr/>
          </p:nvSpPr>
          <p:spPr>
            <a:xfrm>
              <a:off x="4568375" y="4189150"/>
              <a:ext cx="365700" cy="204950"/>
            </a:xfrm>
            <a:custGeom>
              <a:avLst/>
              <a:gdLst/>
              <a:ahLst/>
              <a:cxnLst/>
              <a:rect l="l" t="t" r="r" b="b"/>
              <a:pathLst>
                <a:path w="14628" h="8198" extrusionOk="0">
                  <a:moveTo>
                    <a:pt x="1075" y="1"/>
                  </a:moveTo>
                  <a:lnTo>
                    <a:pt x="0" y="2740"/>
                  </a:lnTo>
                  <a:cubicBezTo>
                    <a:pt x="766" y="2529"/>
                    <a:pt x="1740" y="2348"/>
                    <a:pt x="2865" y="2348"/>
                  </a:cubicBezTo>
                  <a:cubicBezTo>
                    <a:pt x="3202" y="2348"/>
                    <a:pt x="3552" y="2365"/>
                    <a:pt x="3915" y="2401"/>
                  </a:cubicBezTo>
                  <a:cubicBezTo>
                    <a:pt x="6157" y="2618"/>
                    <a:pt x="7721" y="3490"/>
                    <a:pt x="8853" y="4139"/>
                  </a:cubicBezTo>
                  <a:cubicBezTo>
                    <a:pt x="10987" y="5364"/>
                    <a:pt x="12486" y="6900"/>
                    <a:pt x="13496" y="8197"/>
                  </a:cubicBezTo>
                  <a:lnTo>
                    <a:pt x="14627" y="5299"/>
                  </a:lnTo>
                  <a:lnTo>
                    <a:pt x="1075"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0">
              <a:extLst>
                <a:ext uri="{FF2B5EF4-FFF2-40B4-BE49-F238E27FC236}">
                  <a16:creationId xmlns:a16="http://schemas.microsoft.com/office/drawing/2014/main" id="{2CD263FD-8909-6A6B-371A-F38CB2A10D55}"/>
                </a:ext>
              </a:extLst>
            </p:cNvPr>
            <p:cNvSpPr/>
            <p:nvPr/>
          </p:nvSpPr>
          <p:spPr>
            <a:xfrm>
              <a:off x="4511050" y="4325775"/>
              <a:ext cx="371475" cy="211050"/>
            </a:xfrm>
            <a:custGeom>
              <a:avLst/>
              <a:gdLst/>
              <a:ahLst/>
              <a:cxnLst/>
              <a:rect l="l" t="t" r="r" b="b"/>
              <a:pathLst>
                <a:path w="14859" h="8442" extrusionOk="0">
                  <a:moveTo>
                    <a:pt x="1227" y="0"/>
                  </a:moveTo>
                  <a:lnTo>
                    <a:pt x="1" y="3136"/>
                  </a:lnTo>
                  <a:lnTo>
                    <a:pt x="13554" y="8442"/>
                  </a:lnTo>
                  <a:lnTo>
                    <a:pt x="14859" y="5111"/>
                  </a:lnTo>
                  <a:lnTo>
                    <a:pt x="14859" y="5111"/>
                  </a:lnTo>
                  <a:cubicBezTo>
                    <a:pt x="14362" y="5162"/>
                    <a:pt x="13797" y="5197"/>
                    <a:pt x="13174" y="5197"/>
                  </a:cubicBezTo>
                  <a:cubicBezTo>
                    <a:pt x="12477" y="5197"/>
                    <a:pt x="11709" y="5153"/>
                    <a:pt x="10887" y="5039"/>
                  </a:cubicBezTo>
                  <a:cubicBezTo>
                    <a:pt x="7671" y="4599"/>
                    <a:pt x="5451" y="3338"/>
                    <a:pt x="4809" y="2949"/>
                  </a:cubicBezTo>
                  <a:cubicBezTo>
                    <a:pt x="3267" y="2026"/>
                    <a:pt x="2092" y="959"/>
                    <a:pt x="1227"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0">
              <a:extLst>
                <a:ext uri="{FF2B5EF4-FFF2-40B4-BE49-F238E27FC236}">
                  <a16:creationId xmlns:a16="http://schemas.microsoft.com/office/drawing/2014/main" id="{E743C199-D0DB-8733-61FD-49903F813F90}"/>
                </a:ext>
              </a:extLst>
            </p:cNvPr>
            <p:cNvSpPr/>
            <p:nvPr/>
          </p:nvSpPr>
          <p:spPr>
            <a:xfrm>
              <a:off x="4503850" y="4380525"/>
              <a:ext cx="354000" cy="179825"/>
            </a:xfrm>
            <a:custGeom>
              <a:avLst/>
              <a:gdLst/>
              <a:ahLst/>
              <a:cxnLst/>
              <a:rect l="l" t="t" r="r" b="b"/>
              <a:pathLst>
                <a:path w="14160" h="7193" extrusionOk="0">
                  <a:moveTo>
                    <a:pt x="1657" y="0"/>
                  </a:moveTo>
                  <a:cubicBezTo>
                    <a:pt x="1071" y="0"/>
                    <a:pt x="507" y="349"/>
                    <a:pt x="275" y="946"/>
                  </a:cubicBezTo>
                  <a:cubicBezTo>
                    <a:pt x="1" y="1645"/>
                    <a:pt x="289" y="2438"/>
                    <a:pt x="952" y="2792"/>
                  </a:cubicBezTo>
                  <a:cubicBezTo>
                    <a:pt x="2574" y="3664"/>
                    <a:pt x="4434" y="4551"/>
                    <a:pt x="6525" y="5358"/>
                  </a:cubicBezTo>
                  <a:cubicBezTo>
                    <a:pt x="8500" y="6122"/>
                    <a:pt x="10367" y="6706"/>
                    <a:pt x="12068" y="7146"/>
                  </a:cubicBezTo>
                  <a:cubicBezTo>
                    <a:pt x="12192" y="7177"/>
                    <a:pt x="12316" y="7193"/>
                    <a:pt x="12438" y="7193"/>
                  </a:cubicBezTo>
                  <a:cubicBezTo>
                    <a:pt x="13039" y="7193"/>
                    <a:pt x="13600" y="6826"/>
                    <a:pt x="13827" y="6245"/>
                  </a:cubicBezTo>
                  <a:cubicBezTo>
                    <a:pt x="14159" y="5401"/>
                    <a:pt x="13654" y="4464"/>
                    <a:pt x="12775" y="4255"/>
                  </a:cubicBezTo>
                  <a:cubicBezTo>
                    <a:pt x="11160" y="3887"/>
                    <a:pt x="9351" y="3361"/>
                    <a:pt x="7419" y="2604"/>
                  </a:cubicBezTo>
                  <a:cubicBezTo>
                    <a:pt x="5501" y="1854"/>
                    <a:pt x="3829" y="1018"/>
                    <a:pt x="2394" y="196"/>
                  </a:cubicBezTo>
                  <a:cubicBezTo>
                    <a:pt x="2160" y="63"/>
                    <a:pt x="1907"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0">
              <a:extLst>
                <a:ext uri="{FF2B5EF4-FFF2-40B4-BE49-F238E27FC236}">
                  <a16:creationId xmlns:a16="http://schemas.microsoft.com/office/drawing/2014/main" id="{D1A33EA4-FE69-2F0C-404A-73F25C553545}"/>
                </a:ext>
              </a:extLst>
            </p:cNvPr>
            <p:cNvSpPr/>
            <p:nvPr/>
          </p:nvSpPr>
          <p:spPr>
            <a:xfrm>
              <a:off x="4590175" y="4156075"/>
              <a:ext cx="354000" cy="179750"/>
            </a:xfrm>
            <a:custGeom>
              <a:avLst/>
              <a:gdLst/>
              <a:ahLst/>
              <a:cxnLst/>
              <a:rect l="l" t="t" r="r" b="b"/>
              <a:pathLst>
                <a:path w="14160" h="7190" extrusionOk="0">
                  <a:moveTo>
                    <a:pt x="1715" y="0"/>
                  </a:moveTo>
                  <a:cubicBezTo>
                    <a:pt x="1113" y="0"/>
                    <a:pt x="559" y="362"/>
                    <a:pt x="332" y="942"/>
                  </a:cubicBezTo>
                  <a:cubicBezTo>
                    <a:pt x="1" y="1792"/>
                    <a:pt x="498" y="2729"/>
                    <a:pt x="1385" y="2931"/>
                  </a:cubicBezTo>
                  <a:cubicBezTo>
                    <a:pt x="3000" y="3306"/>
                    <a:pt x="4809" y="3832"/>
                    <a:pt x="6741" y="4589"/>
                  </a:cubicBezTo>
                  <a:cubicBezTo>
                    <a:pt x="8659" y="5339"/>
                    <a:pt x="10331" y="6175"/>
                    <a:pt x="11759" y="6990"/>
                  </a:cubicBezTo>
                  <a:cubicBezTo>
                    <a:pt x="11996" y="7126"/>
                    <a:pt x="12251" y="7189"/>
                    <a:pt x="12502" y="7189"/>
                  </a:cubicBezTo>
                  <a:cubicBezTo>
                    <a:pt x="13091" y="7189"/>
                    <a:pt x="13653" y="6839"/>
                    <a:pt x="13885" y="6247"/>
                  </a:cubicBezTo>
                  <a:cubicBezTo>
                    <a:pt x="14159" y="5548"/>
                    <a:pt x="13871" y="4755"/>
                    <a:pt x="13208" y="4395"/>
                  </a:cubicBezTo>
                  <a:cubicBezTo>
                    <a:pt x="11578" y="3522"/>
                    <a:pt x="9726" y="2643"/>
                    <a:pt x="7635" y="1836"/>
                  </a:cubicBezTo>
                  <a:cubicBezTo>
                    <a:pt x="5660" y="1064"/>
                    <a:pt x="3793" y="487"/>
                    <a:pt x="2091" y="48"/>
                  </a:cubicBezTo>
                  <a:cubicBezTo>
                    <a:pt x="1966" y="16"/>
                    <a:pt x="1839" y="0"/>
                    <a:pt x="1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0">
              <a:extLst>
                <a:ext uri="{FF2B5EF4-FFF2-40B4-BE49-F238E27FC236}">
                  <a16:creationId xmlns:a16="http://schemas.microsoft.com/office/drawing/2014/main" id="{7197038C-33CF-29B3-51DE-882A7C2F5778}"/>
                </a:ext>
              </a:extLst>
            </p:cNvPr>
            <p:cNvSpPr/>
            <p:nvPr/>
          </p:nvSpPr>
          <p:spPr>
            <a:xfrm>
              <a:off x="4549450" y="4255625"/>
              <a:ext cx="75175" cy="73225"/>
            </a:xfrm>
            <a:custGeom>
              <a:avLst/>
              <a:gdLst/>
              <a:ahLst/>
              <a:cxnLst/>
              <a:rect l="l" t="t" r="r" b="b"/>
              <a:pathLst>
                <a:path w="3007" h="2929" extrusionOk="0">
                  <a:moveTo>
                    <a:pt x="1348" y="1"/>
                  </a:moveTo>
                  <a:cubicBezTo>
                    <a:pt x="1136" y="1"/>
                    <a:pt x="928" y="48"/>
                    <a:pt x="736" y="139"/>
                  </a:cubicBezTo>
                  <a:lnTo>
                    <a:pt x="0" y="2028"/>
                  </a:lnTo>
                  <a:cubicBezTo>
                    <a:pt x="145" y="2381"/>
                    <a:pt x="426" y="2676"/>
                    <a:pt x="815" y="2828"/>
                  </a:cubicBezTo>
                  <a:cubicBezTo>
                    <a:pt x="989" y="2896"/>
                    <a:pt x="1169" y="2929"/>
                    <a:pt x="1346" y="2929"/>
                  </a:cubicBezTo>
                  <a:cubicBezTo>
                    <a:pt x="1930" y="2929"/>
                    <a:pt x="2484" y="2574"/>
                    <a:pt x="2711" y="1999"/>
                  </a:cubicBezTo>
                  <a:cubicBezTo>
                    <a:pt x="3007" y="1242"/>
                    <a:pt x="2632" y="398"/>
                    <a:pt x="1882" y="103"/>
                  </a:cubicBezTo>
                  <a:cubicBezTo>
                    <a:pt x="1705" y="34"/>
                    <a:pt x="1525" y="1"/>
                    <a:pt x="134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40">
            <a:extLst>
              <a:ext uri="{FF2B5EF4-FFF2-40B4-BE49-F238E27FC236}">
                <a16:creationId xmlns:a16="http://schemas.microsoft.com/office/drawing/2014/main" id="{D3AAE1BB-7F2A-8178-5B78-36B090387DFD}"/>
              </a:ext>
            </a:extLst>
          </p:cNvPr>
          <p:cNvGrpSpPr/>
          <p:nvPr/>
        </p:nvGrpSpPr>
        <p:grpSpPr>
          <a:xfrm rot="2166950">
            <a:off x="3017778" y="330934"/>
            <a:ext cx="1391454" cy="1735017"/>
            <a:chOff x="2386975" y="3180875"/>
            <a:chExt cx="1391500" cy="1735075"/>
          </a:xfrm>
        </p:grpSpPr>
        <p:sp>
          <p:nvSpPr>
            <p:cNvPr id="2513" name="Google Shape;2513;p40">
              <a:extLst>
                <a:ext uri="{FF2B5EF4-FFF2-40B4-BE49-F238E27FC236}">
                  <a16:creationId xmlns:a16="http://schemas.microsoft.com/office/drawing/2014/main" id="{D31328F4-8BF7-2578-49E5-B0C5029FD438}"/>
                </a:ext>
              </a:extLst>
            </p:cNvPr>
            <p:cNvSpPr/>
            <p:nvPr/>
          </p:nvSpPr>
          <p:spPr>
            <a:xfrm>
              <a:off x="2439225" y="3191275"/>
              <a:ext cx="1339250" cy="1724675"/>
            </a:xfrm>
            <a:custGeom>
              <a:avLst/>
              <a:gdLst/>
              <a:ahLst/>
              <a:cxnLst/>
              <a:rect l="l" t="t" r="r" b="b"/>
              <a:pathLst>
                <a:path w="53570" h="68987" extrusionOk="0">
                  <a:moveTo>
                    <a:pt x="28691" y="25966"/>
                  </a:moveTo>
                  <a:cubicBezTo>
                    <a:pt x="29503" y="25966"/>
                    <a:pt x="30316" y="26378"/>
                    <a:pt x="30753" y="27221"/>
                  </a:cubicBezTo>
                  <a:lnTo>
                    <a:pt x="38085" y="41408"/>
                  </a:lnTo>
                  <a:cubicBezTo>
                    <a:pt x="38719" y="42641"/>
                    <a:pt x="38149" y="44147"/>
                    <a:pt x="36859" y="44645"/>
                  </a:cubicBezTo>
                  <a:lnTo>
                    <a:pt x="21958" y="50390"/>
                  </a:lnTo>
                  <a:cubicBezTo>
                    <a:pt x="21671" y="50500"/>
                    <a:pt x="21386" y="50551"/>
                    <a:pt x="21110" y="50551"/>
                  </a:cubicBezTo>
                  <a:cubicBezTo>
                    <a:pt x="19574" y="50551"/>
                    <a:pt x="18340" y="48988"/>
                    <a:pt x="18945" y="47399"/>
                  </a:cubicBezTo>
                  <a:lnTo>
                    <a:pt x="26514" y="27466"/>
                  </a:lnTo>
                  <a:cubicBezTo>
                    <a:pt x="26890" y="26475"/>
                    <a:pt x="27789" y="25966"/>
                    <a:pt x="28691" y="25966"/>
                  </a:cubicBezTo>
                  <a:close/>
                  <a:moveTo>
                    <a:pt x="27204" y="0"/>
                  </a:moveTo>
                  <a:cubicBezTo>
                    <a:pt x="26302" y="0"/>
                    <a:pt x="25404" y="509"/>
                    <a:pt x="25029" y="1499"/>
                  </a:cubicBezTo>
                  <a:lnTo>
                    <a:pt x="605" y="65832"/>
                  </a:lnTo>
                  <a:cubicBezTo>
                    <a:pt x="1" y="67425"/>
                    <a:pt x="1231" y="68987"/>
                    <a:pt x="2760" y="68987"/>
                  </a:cubicBezTo>
                  <a:cubicBezTo>
                    <a:pt x="3037" y="68987"/>
                    <a:pt x="3324" y="68935"/>
                    <a:pt x="3611" y="68824"/>
                  </a:cubicBezTo>
                  <a:lnTo>
                    <a:pt x="26442" y="60029"/>
                  </a:lnTo>
                  <a:lnTo>
                    <a:pt x="51702" y="50282"/>
                  </a:lnTo>
                  <a:cubicBezTo>
                    <a:pt x="52993" y="49785"/>
                    <a:pt x="53569" y="48278"/>
                    <a:pt x="52935" y="47045"/>
                  </a:cubicBezTo>
                  <a:lnTo>
                    <a:pt x="29268" y="1261"/>
                  </a:lnTo>
                  <a:cubicBezTo>
                    <a:pt x="28831" y="414"/>
                    <a:pt x="28016" y="0"/>
                    <a:pt x="27204"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0">
              <a:extLst>
                <a:ext uri="{FF2B5EF4-FFF2-40B4-BE49-F238E27FC236}">
                  <a16:creationId xmlns:a16="http://schemas.microsoft.com/office/drawing/2014/main" id="{C90599B4-CA1E-6208-249E-42E259201DF5}"/>
                </a:ext>
              </a:extLst>
            </p:cNvPr>
            <p:cNvSpPr/>
            <p:nvPr/>
          </p:nvSpPr>
          <p:spPr>
            <a:xfrm>
              <a:off x="2386975" y="3180875"/>
              <a:ext cx="1339225" cy="1724625"/>
            </a:xfrm>
            <a:custGeom>
              <a:avLst/>
              <a:gdLst/>
              <a:ahLst/>
              <a:cxnLst/>
              <a:rect l="l" t="t" r="r" b="b"/>
              <a:pathLst>
                <a:path w="53569" h="68985" extrusionOk="0">
                  <a:moveTo>
                    <a:pt x="28694" y="25964"/>
                  </a:moveTo>
                  <a:cubicBezTo>
                    <a:pt x="29504" y="25964"/>
                    <a:pt x="30315" y="26376"/>
                    <a:pt x="30752" y="27219"/>
                  </a:cubicBezTo>
                  <a:lnTo>
                    <a:pt x="38084" y="41406"/>
                  </a:lnTo>
                  <a:cubicBezTo>
                    <a:pt x="38726" y="42639"/>
                    <a:pt x="38149" y="44145"/>
                    <a:pt x="36858" y="44643"/>
                  </a:cubicBezTo>
                  <a:lnTo>
                    <a:pt x="21957" y="50388"/>
                  </a:lnTo>
                  <a:cubicBezTo>
                    <a:pt x="21672" y="50498"/>
                    <a:pt x="21387" y="50548"/>
                    <a:pt x="21112" y="50548"/>
                  </a:cubicBezTo>
                  <a:cubicBezTo>
                    <a:pt x="19580" y="50548"/>
                    <a:pt x="18346" y="48985"/>
                    <a:pt x="18951" y="47397"/>
                  </a:cubicBezTo>
                  <a:lnTo>
                    <a:pt x="26521" y="27464"/>
                  </a:lnTo>
                  <a:cubicBezTo>
                    <a:pt x="26896" y="26473"/>
                    <a:pt x="27794" y="25964"/>
                    <a:pt x="28694" y="25964"/>
                  </a:cubicBezTo>
                  <a:close/>
                  <a:moveTo>
                    <a:pt x="27213" y="1"/>
                  </a:moveTo>
                  <a:cubicBezTo>
                    <a:pt x="26311" y="1"/>
                    <a:pt x="25411" y="510"/>
                    <a:pt x="25036" y="1497"/>
                  </a:cubicBezTo>
                  <a:lnTo>
                    <a:pt x="604" y="65830"/>
                  </a:lnTo>
                  <a:cubicBezTo>
                    <a:pt x="0" y="67423"/>
                    <a:pt x="1230" y="68985"/>
                    <a:pt x="2759" y="68985"/>
                  </a:cubicBezTo>
                  <a:cubicBezTo>
                    <a:pt x="3036" y="68985"/>
                    <a:pt x="3323" y="68933"/>
                    <a:pt x="3611" y="68822"/>
                  </a:cubicBezTo>
                  <a:lnTo>
                    <a:pt x="26441" y="60027"/>
                  </a:lnTo>
                  <a:lnTo>
                    <a:pt x="51709" y="50280"/>
                  </a:lnTo>
                  <a:cubicBezTo>
                    <a:pt x="52999" y="49783"/>
                    <a:pt x="53569" y="48276"/>
                    <a:pt x="52934" y="47050"/>
                  </a:cubicBezTo>
                  <a:lnTo>
                    <a:pt x="29275" y="1259"/>
                  </a:lnTo>
                  <a:cubicBezTo>
                    <a:pt x="28838" y="413"/>
                    <a:pt x="28024" y="1"/>
                    <a:pt x="27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0">
              <a:extLst>
                <a:ext uri="{FF2B5EF4-FFF2-40B4-BE49-F238E27FC236}">
                  <a16:creationId xmlns:a16="http://schemas.microsoft.com/office/drawing/2014/main" id="{2616446F-6432-6217-1E92-492B3F82AC3E}"/>
                </a:ext>
              </a:extLst>
            </p:cNvPr>
            <p:cNvSpPr/>
            <p:nvPr/>
          </p:nvSpPr>
          <p:spPr>
            <a:xfrm>
              <a:off x="2958250" y="3334525"/>
              <a:ext cx="122750" cy="66775"/>
            </a:xfrm>
            <a:custGeom>
              <a:avLst/>
              <a:gdLst/>
              <a:ahLst/>
              <a:cxnLst/>
              <a:rect l="l" t="t" r="r" b="b"/>
              <a:pathLst>
                <a:path w="4910" h="2671" extrusionOk="0">
                  <a:moveTo>
                    <a:pt x="418" y="1"/>
                  </a:moveTo>
                  <a:lnTo>
                    <a:pt x="0" y="1104"/>
                  </a:lnTo>
                  <a:lnTo>
                    <a:pt x="4030" y="2632"/>
                  </a:lnTo>
                  <a:cubicBezTo>
                    <a:pt x="4099" y="2658"/>
                    <a:pt x="4170" y="2671"/>
                    <a:pt x="4239" y="2671"/>
                  </a:cubicBezTo>
                  <a:cubicBezTo>
                    <a:pt x="4475" y="2671"/>
                    <a:pt x="4698" y="2527"/>
                    <a:pt x="4787" y="2293"/>
                  </a:cubicBezTo>
                  <a:cubicBezTo>
                    <a:pt x="4910" y="1990"/>
                    <a:pt x="4751" y="1644"/>
                    <a:pt x="4448" y="1536"/>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0">
              <a:extLst>
                <a:ext uri="{FF2B5EF4-FFF2-40B4-BE49-F238E27FC236}">
                  <a16:creationId xmlns:a16="http://schemas.microsoft.com/office/drawing/2014/main" id="{2BDE182E-8BE7-4EEA-5972-2FB4B0EA3B52}"/>
                </a:ext>
              </a:extLst>
            </p:cNvPr>
            <p:cNvSpPr/>
            <p:nvPr/>
          </p:nvSpPr>
          <p:spPr>
            <a:xfrm>
              <a:off x="2995200" y="3237025"/>
              <a:ext cx="122750" cy="66775"/>
            </a:xfrm>
            <a:custGeom>
              <a:avLst/>
              <a:gdLst/>
              <a:ahLst/>
              <a:cxnLst/>
              <a:rect l="l" t="t" r="r" b="b"/>
              <a:pathLst>
                <a:path w="4910" h="2671" extrusionOk="0">
                  <a:moveTo>
                    <a:pt x="418" y="1"/>
                  </a:moveTo>
                  <a:lnTo>
                    <a:pt x="0" y="1104"/>
                  </a:lnTo>
                  <a:lnTo>
                    <a:pt x="4037" y="2632"/>
                  </a:lnTo>
                  <a:cubicBezTo>
                    <a:pt x="4106" y="2658"/>
                    <a:pt x="4177" y="2671"/>
                    <a:pt x="4246" y="2671"/>
                  </a:cubicBezTo>
                  <a:cubicBezTo>
                    <a:pt x="4483" y="2671"/>
                    <a:pt x="4705" y="2527"/>
                    <a:pt x="4794" y="2293"/>
                  </a:cubicBezTo>
                  <a:cubicBezTo>
                    <a:pt x="4909" y="1990"/>
                    <a:pt x="4758" y="1644"/>
                    <a:pt x="4455" y="1529"/>
                  </a:cubicBezTo>
                  <a:lnTo>
                    <a:pt x="4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0">
              <a:extLst>
                <a:ext uri="{FF2B5EF4-FFF2-40B4-BE49-F238E27FC236}">
                  <a16:creationId xmlns:a16="http://schemas.microsoft.com/office/drawing/2014/main" id="{C3F0AFB1-1B2E-4441-83B0-E455BA37B192}"/>
                </a:ext>
              </a:extLst>
            </p:cNvPr>
            <p:cNvSpPr/>
            <p:nvPr/>
          </p:nvSpPr>
          <p:spPr>
            <a:xfrm>
              <a:off x="2881650" y="3536200"/>
              <a:ext cx="122750" cy="66775"/>
            </a:xfrm>
            <a:custGeom>
              <a:avLst/>
              <a:gdLst/>
              <a:ahLst/>
              <a:cxnLst/>
              <a:rect l="l" t="t" r="r" b="b"/>
              <a:pathLst>
                <a:path w="4910" h="2671" extrusionOk="0">
                  <a:moveTo>
                    <a:pt x="419" y="1"/>
                  </a:moveTo>
                  <a:lnTo>
                    <a:pt x="0" y="1104"/>
                  </a:lnTo>
                  <a:lnTo>
                    <a:pt x="4030" y="2632"/>
                  </a:lnTo>
                  <a:cubicBezTo>
                    <a:pt x="4099" y="2658"/>
                    <a:pt x="4170" y="2671"/>
                    <a:pt x="4240" y="2671"/>
                  </a:cubicBezTo>
                  <a:cubicBezTo>
                    <a:pt x="4479" y="2671"/>
                    <a:pt x="4705" y="2527"/>
                    <a:pt x="4794" y="2293"/>
                  </a:cubicBezTo>
                  <a:cubicBezTo>
                    <a:pt x="4910" y="1990"/>
                    <a:pt x="4751" y="1644"/>
                    <a:pt x="4448" y="1529"/>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0">
              <a:extLst>
                <a:ext uri="{FF2B5EF4-FFF2-40B4-BE49-F238E27FC236}">
                  <a16:creationId xmlns:a16="http://schemas.microsoft.com/office/drawing/2014/main" id="{DB88A4BF-0ACE-89D5-B52A-88E3838D9689}"/>
                </a:ext>
              </a:extLst>
            </p:cNvPr>
            <p:cNvSpPr/>
            <p:nvPr/>
          </p:nvSpPr>
          <p:spPr>
            <a:xfrm>
              <a:off x="2918600" y="3438700"/>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10" y="1990"/>
                    <a:pt x="4758" y="1644"/>
                    <a:pt x="4455" y="1529"/>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0">
              <a:extLst>
                <a:ext uri="{FF2B5EF4-FFF2-40B4-BE49-F238E27FC236}">
                  <a16:creationId xmlns:a16="http://schemas.microsoft.com/office/drawing/2014/main" id="{801555ED-DC76-8358-44A2-602B6781379B}"/>
                </a:ext>
              </a:extLst>
            </p:cNvPr>
            <p:cNvSpPr/>
            <p:nvPr/>
          </p:nvSpPr>
          <p:spPr>
            <a:xfrm>
              <a:off x="2812625" y="3717875"/>
              <a:ext cx="122750" cy="66775"/>
            </a:xfrm>
            <a:custGeom>
              <a:avLst/>
              <a:gdLst/>
              <a:ahLst/>
              <a:cxnLst/>
              <a:rect l="l" t="t" r="r" b="b"/>
              <a:pathLst>
                <a:path w="4910" h="2671" extrusionOk="0">
                  <a:moveTo>
                    <a:pt x="419" y="0"/>
                  </a:moveTo>
                  <a:lnTo>
                    <a:pt x="0" y="1103"/>
                  </a:lnTo>
                  <a:lnTo>
                    <a:pt x="4030" y="2631"/>
                  </a:lnTo>
                  <a:cubicBezTo>
                    <a:pt x="4101" y="2658"/>
                    <a:pt x="4173" y="2670"/>
                    <a:pt x="4243" y="2670"/>
                  </a:cubicBezTo>
                  <a:cubicBezTo>
                    <a:pt x="4483" y="2670"/>
                    <a:pt x="4705" y="2527"/>
                    <a:pt x="4794" y="2293"/>
                  </a:cubicBezTo>
                  <a:cubicBezTo>
                    <a:pt x="4910" y="1990"/>
                    <a:pt x="4758"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0">
              <a:extLst>
                <a:ext uri="{FF2B5EF4-FFF2-40B4-BE49-F238E27FC236}">
                  <a16:creationId xmlns:a16="http://schemas.microsoft.com/office/drawing/2014/main" id="{20B7A2A3-F822-7C6A-A9A2-96CFF72F808D}"/>
                </a:ext>
              </a:extLst>
            </p:cNvPr>
            <p:cNvSpPr/>
            <p:nvPr/>
          </p:nvSpPr>
          <p:spPr>
            <a:xfrm>
              <a:off x="2849750" y="3620375"/>
              <a:ext cx="122575" cy="66775"/>
            </a:xfrm>
            <a:custGeom>
              <a:avLst/>
              <a:gdLst/>
              <a:ahLst/>
              <a:cxnLst/>
              <a:rect l="l" t="t" r="r" b="b"/>
              <a:pathLst>
                <a:path w="4903" h="2671" extrusionOk="0">
                  <a:moveTo>
                    <a:pt x="419" y="0"/>
                  </a:moveTo>
                  <a:lnTo>
                    <a:pt x="0" y="1103"/>
                  </a:lnTo>
                  <a:lnTo>
                    <a:pt x="4030" y="2631"/>
                  </a:lnTo>
                  <a:cubicBezTo>
                    <a:pt x="4099" y="2658"/>
                    <a:pt x="4170" y="2670"/>
                    <a:pt x="4239" y="2670"/>
                  </a:cubicBezTo>
                  <a:cubicBezTo>
                    <a:pt x="4476" y="2670"/>
                    <a:pt x="4698" y="2527"/>
                    <a:pt x="4787" y="2293"/>
                  </a:cubicBezTo>
                  <a:cubicBezTo>
                    <a:pt x="4903" y="1990"/>
                    <a:pt x="4751" y="1644"/>
                    <a:pt x="4448"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0">
              <a:extLst>
                <a:ext uri="{FF2B5EF4-FFF2-40B4-BE49-F238E27FC236}">
                  <a16:creationId xmlns:a16="http://schemas.microsoft.com/office/drawing/2014/main" id="{01FBE84C-D7C9-61B4-1757-FC0893A62FC9}"/>
                </a:ext>
              </a:extLst>
            </p:cNvPr>
            <p:cNvSpPr/>
            <p:nvPr/>
          </p:nvSpPr>
          <p:spPr>
            <a:xfrm>
              <a:off x="2736025" y="3919550"/>
              <a:ext cx="122750" cy="66775"/>
            </a:xfrm>
            <a:custGeom>
              <a:avLst/>
              <a:gdLst/>
              <a:ahLst/>
              <a:cxnLst/>
              <a:rect l="l" t="t" r="r" b="b"/>
              <a:pathLst>
                <a:path w="4910" h="2671" extrusionOk="0">
                  <a:moveTo>
                    <a:pt x="419" y="0"/>
                  </a:moveTo>
                  <a:lnTo>
                    <a:pt x="1" y="1103"/>
                  </a:lnTo>
                  <a:lnTo>
                    <a:pt x="4030" y="2631"/>
                  </a:lnTo>
                  <a:cubicBezTo>
                    <a:pt x="4101" y="2658"/>
                    <a:pt x="4173" y="2670"/>
                    <a:pt x="4243" y="2670"/>
                  </a:cubicBezTo>
                  <a:cubicBezTo>
                    <a:pt x="4483" y="2670"/>
                    <a:pt x="4705" y="2526"/>
                    <a:pt x="4795" y="2293"/>
                  </a:cubicBezTo>
                  <a:cubicBezTo>
                    <a:pt x="4910" y="1990"/>
                    <a:pt x="4759" y="1651"/>
                    <a:pt x="4449"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0">
              <a:extLst>
                <a:ext uri="{FF2B5EF4-FFF2-40B4-BE49-F238E27FC236}">
                  <a16:creationId xmlns:a16="http://schemas.microsoft.com/office/drawing/2014/main" id="{3B07B56A-06CE-3528-C493-0475BA39C5CE}"/>
                </a:ext>
              </a:extLst>
            </p:cNvPr>
            <p:cNvSpPr/>
            <p:nvPr/>
          </p:nvSpPr>
          <p:spPr>
            <a:xfrm>
              <a:off x="2773150" y="3822050"/>
              <a:ext cx="122575" cy="66750"/>
            </a:xfrm>
            <a:custGeom>
              <a:avLst/>
              <a:gdLst/>
              <a:ahLst/>
              <a:cxnLst/>
              <a:rect l="l" t="t" r="r" b="b"/>
              <a:pathLst>
                <a:path w="4903" h="2670" extrusionOk="0">
                  <a:moveTo>
                    <a:pt x="419" y="0"/>
                  </a:moveTo>
                  <a:lnTo>
                    <a:pt x="1" y="1103"/>
                  </a:lnTo>
                  <a:lnTo>
                    <a:pt x="4031" y="2631"/>
                  </a:lnTo>
                  <a:cubicBezTo>
                    <a:pt x="4099" y="2658"/>
                    <a:pt x="4170" y="2670"/>
                    <a:pt x="4240" y="2670"/>
                  </a:cubicBezTo>
                  <a:cubicBezTo>
                    <a:pt x="4476" y="2670"/>
                    <a:pt x="4698" y="2526"/>
                    <a:pt x="4787" y="2292"/>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0">
              <a:extLst>
                <a:ext uri="{FF2B5EF4-FFF2-40B4-BE49-F238E27FC236}">
                  <a16:creationId xmlns:a16="http://schemas.microsoft.com/office/drawing/2014/main" id="{7493C877-D792-7470-ECE7-F38F2F3B94C7}"/>
                </a:ext>
              </a:extLst>
            </p:cNvPr>
            <p:cNvSpPr/>
            <p:nvPr/>
          </p:nvSpPr>
          <p:spPr>
            <a:xfrm>
              <a:off x="2665925" y="4104275"/>
              <a:ext cx="122750" cy="66775"/>
            </a:xfrm>
            <a:custGeom>
              <a:avLst/>
              <a:gdLst/>
              <a:ahLst/>
              <a:cxnLst/>
              <a:rect l="l" t="t" r="r" b="b"/>
              <a:pathLst>
                <a:path w="4910" h="2671" extrusionOk="0">
                  <a:moveTo>
                    <a:pt x="418" y="0"/>
                  </a:moveTo>
                  <a:lnTo>
                    <a:pt x="0" y="1103"/>
                  </a:lnTo>
                  <a:lnTo>
                    <a:pt x="4030" y="2632"/>
                  </a:lnTo>
                  <a:cubicBezTo>
                    <a:pt x="4099" y="2658"/>
                    <a:pt x="4170" y="2670"/>
                    <a:pt x="4240" y="2670"/>
                  </a:cubicBezTo>
                  <a:cubicBezTo>
                    <a:pt x="4478" y="2670"/>
                    <a:pt x="4705" y="2527"/>
                    <a:pt x="4794" y="2293"/>
                  </a:cubicBezTo>
                  <a:cubicBezTo>
                    <a:pt x="4910" y="1990"/>
                    <a:pt x="4751" y="1651"/>
                    <a:pt x="4448"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0">
              <a:extLst>
                <a:ext uri="{FF2B5EF4-FFF2-40B4-BE49-F238E27FC236}">
                  <a16:creationId xmlns:a16="http://schemas.microsoft.com/office/drawing/2014/main" id="{F958EB09-9DD3-6593-94BF-CB7B619F91EF}"/>
                </a:ext>
              </a:extLst>
            </p:cNvPr>
            <p:cNvSpPr/>
            <p:nvPr/>
          </p:nvSpPr>
          <p:spPr>
            <a:xfrm>
              <a:off x="2702875" y="4006775"/>
              <a:ext cx="122750" cy="66775"/>
            </a:xfrm>
            <a:custGeom>
              <a:avLst/>
              <a:gdLst/>
              <a:ahLst/>
              <a:cxnLst/>
              <a:rect l="l" t="t" r="r" b="b"/>
              <a:pathLst>
                <a:path w="4910" h="2671" extrusionOk="0">
                  <a:moveTo>
                    <a:pt x="418" y="0"/>
                  </a:moveTo>
                  <a:lnTo>
                    <a:pt x="0" y="1103"/>
                  </a:lnTo>
                  <a:lnTo>
                    <a:pt x="4037" y="2632"/>
                  </a:lnTo>
                  <a:cubicBezTo>
                    <a:pt x="4106" y="2658"/>
                    <a:pt x="4177" y="2670"/>
                    <a:pt x="4246" y="2670"/>
                  </a:cubicBezTo>
                  <a:cubicBezTo>
                    <a:pt x="4483" y="2670"/>
                    <a:pt x="4705" y="2527"/>
                    <a:pt x="4794" y="2293"/>
                  </a:cubicBezTo>
                  <a:cubicBezTo>
                    <a:pt x="4909" y="1990"/>
                    <a:pt x="4758" y="1644"/>
                    <a:pt x="4455" y="153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0">
              <a:extLst>
                <a:ext uri="{FF2B5EF4-FFF2-40B4-BE49-F238E27FC236}">
                  <a16:creationId xmlns:a16="http://schemas.microsoft.com/office/drawing/2014/main" id="{AC363C47-7FDF-FEFC-23A3-735D9790D9B3}"/>
                </a:ext>
              </a:extLst>
            </p:cNvPr>
            <p:cNvSpPr/>
            <p:nvPr/>
          </p:nvSpPr>
          <p:spPr>
            <a:xfrm>
              <a:off x="2589325" y="4305950"/>
              <a:ext cx="122750" cy="66775"/>
            </a:xfrm>
            <a:custGeom>
              <a:avLst/>
              <a:gdLst/>
              <a:ahLst/>
              <a:cxnLst/>
              <a:rect l="l" t="t" r="r" b="b"/>
              <a:pathLst>
                <a:path w="4910" h="2671" extrusionOk="0">
                  <a:moveTo>
                    <a:pt x="419" y="0"/>
                  </a:moveTo>
                  <a:lnTo>
                    <a:pt x="1" y="1103"/>
                  </a:lnTo>
                  <a:lnTo>
                    <a:pt x="4030" y="2631"/>
                  </a:lnTo>
                  <a:cubicBezTo>
                    <a:pt x="4099" y="2658"/>
                    <a:pt x="4170" y="2670"/>
                    <a:pt x="4240" y="2670"/>
                  </a:cubicBezTo>
                  <a:cubicBezTo>
                    <a:pt x="4479" y="2670"/>
                    <a:pt x="4705" y="2527"/>
                    <a:pt x="4794" y="2293"/>
                  </a:cubicBezTo>
                  <a:cubicBezTo>
                    <a:pt x="4910" y="1990"/>
                    <a:pt x="4751" y="1651"/>
                    <a:pt x="4448" y="1536"/>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0">
              <a:extLst>
                <a:ext uri="{FF2B5EF4-FFF2-40B4-BE49-F238E27FC236}">
                  <a16:creationId xmlns:a16="http://schemas.microsoft.com/office/drawing/2014/main" id="{76808F9E-EB3D-4532-717F-9E4719E11B84}"/>
                </a:ext>
              </a:extLst>
            </p:cNvPr>
            <p:cNvSpPr/>
            <p:nvPr/>
          </p:nvSpPr>
          <p:spPr>
            <a:xfrm>
              <a:off x="2626450" y="4208450"/>
              <a:ext cx="122575" cy="66775"/>
            </a:xfrm>
            <a:custGeom>
              <a:avLst/>
              <a:gdLst/>
              <a:ahLst/>
              <a:cxnLst/>
              <a:rect l="l" t="t" r="r" b="b"/>
              <a:pathLst>
                <a:path w="4903" h="2671" extrusionOk="0">
                  <a:moveTo>
                    <a:pt x="419" y="0"/>
                  </a:moveTo>
                  <a:lnTo>
                    <a:pt x="1" y="1103"/>
                  </a:lnTo>
                  <a:lnTo>
                    <a:pt x="4030" y="2631"/>
                  </a:lnTo>
                  <a:cubicBezTo>
                    <a:pt x="4099" y="2658"/>
                    <a:pt x="4170" y="2670"/>
                    <a:pt x="4239" y="2670"/>
                  </a:cubicBezTo>
                  <a:cubicBezTo>
                    <a:pt x="4476" y="2670"/>
                    <a:pt x="4698" y="2526"/>
                    <a:pt x="4787" y="2293"/>
                  </a:cubicBezTo>
                  <a:cubicBezTo>
                    <a:pt x="4903" y="1990"/>
                    <a:pt x="4751" y="1644"/>
                    <a:pt x="4449" y="1528"/>
                  </a:cubicBez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0">
              <a:extLst>
                <a:ext uri="{FF2B5EF4-FFF2-40B4-BE49-F238E27FC236}">
                  <a16:creationId xmlns:a16="http://schemas.microsoft.com/office/drawing/2014/main" id="{BE661FBD-61EC-2A3A-4C23-65445E903F99}"/>
                </a:ext>
              </a:extLst>
            </p:cNvPr>
            <p:cNvSpPr/>
            <p:nvPr/>
          </p:nvSpPr>
          <p:spPr>
            <a:xfrm>
              <a:off x="2520300" y="4487600"/>
              <a:ext cx="122750" cy="66850"/>
            </a:xfrm>
            <a:custGeom>
              <a:avLst/>
              <a:gdLst/>
              <a:ahLst/>
              <a:cxnLst/>
              <a:rect l="l" t="t" r="r" b="b"/>
              <a:pathLst>
                <a:path w="4910" h="2674" extrusionOk="0">
                  <a:moveTo>
                    <a:pt x="419" y="1"/>
                  </a:moveTo>
                  <a:lnTo>
                    <a:pt x="0" y="1104"/>
                  </a:lnTo>
                  <a:lnTo>
                    <a:pt x="4030" y="2632"/>
                  </a:lnTo>
                  <a:cubicBezTo>
                    <a:pt x="4102" y="2660"/>
                    <a:pt x="4175" y="2674"/>
                    <a:pt x="4247" y="2674"/>
                  </a:cubicBezTo>
                  <a:cubicBezTo>
                    <a:pt x="4485" y="2674"/>
                    <a:pt x="4706" y="2526"/>
                    <a:pt x="4794" y="2293"/>
                  </a:cubicBezTo>
                  <a:cubicBezTo>
                    <a:pt x="4910" y="1990"/>
                    <a:pt x="4758"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0">
              <a:extLst>
                <a:ext uri="{FF2B5EF4-FFF2-40B4-BE49-F238E27FC236}">
                  <a16:creationId xmlns:a16="http://schemas.microsoft.com/office/drawing/2014/main" id="{C5003FE8-BC29-DD1B-A166-A2EE3001BA57}"/>
                </a:ext>
              </a:extLst>
            </p:cNvPr>
            <p:cNvSpPr/>
            <p:nvPr/>
          </p:nvSpPr>
          <p:spPr>
            <a:xfrm>
              <a:off x="2557425" y="4390100"/>
              <a:ext cx="122575" cy="66775"/>
            </a:xfrm>
            <a:custGeom>
              <a:avLst/>
              <a:gdLst/>
              <a:ahLst/>
              <a:cxnLst/>
              <a:rect l="l" t="t" r="r" b="b"/>
              <a:pathLst>
                <a:path w="4903" h="2671" extrusionOk="0">
                  <a:moveTo>
                    <a:pt x="419" y="1"/>
                  </a:moveTo>
                  <a:lnTo>
                    <a:pt x="1" y="1104"/>
                  </a:lnTo>
                  <a:lnTo>
                    <a:pt x="4030" y="2632"/>
                  </a:lnTo>
                  <a:cubicBezTo>
                    <a:pt x="4099" y="2658"/>
                    <a:pt x="4170" y="2671"/>
                    <a:pt x="4239" y="2671"/>
                  </a:cubicBezTo>
                  <a:cubicBezTo>
                    <a:pt x="4476" y="2671"/>
                    <a:pt x="4698" y="2527"/>
                    <a:pt x="4787" y="2293"/>
                  </a:cubicBezTo>
                  <a:cubicBezTo>
                    <a:pt x="4903" y="1990"/>
                    <a:pt x="4751" y="1652"/>
                    <a:pt x="4448" y="1536"/>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0">
              <a:extLst>
                <a:ext uri="{FF2B5EF4-FFF2-40B4-BE49-F238E27FC236}">
                  <a16:creationId xmlns:a16="http://schemas.microsoft.com/office/drawing/2014/main" id="{3D7F37CF-8046-5957-2E31-6E6F1AFE2279}"/>
                </a:ext>
              </a:extLst>
            </p:cNvPr>
            <p:cNvSpPr/>
            <p:nvPr/>
          </p:nvSpPr>
          <p:spPr>
            <a:xfrm>
              <a:off x="2482625" y="4586900"/>
              <a:ext cx="118450" cy="65150"/>
            </a:xfrm>
            <a:custGeom>
              <a:avLst/>
              <a:gdLst/>
              <a:ahLst/>
              <a:cxnLst/>
              <a:rect l="l" t="t" r="r" b="b"/>
              <a:pathLst>
                <a:path w="4738" h="2606" extrusionOk="0">
                  <a:moveTo>
                    <a:pt x="419" y="1"/>
                  </a:moveTo>
                  <a:lnTo>
                    <a:pt x="1" y="1097"/>
                  </a:lnTo>
                  <a:lnTo>
                    <a:pt x="3865" y="2567"/>
                  </a:lnTo>
                  <a:cubicBezTo>
                    <a:pt x="3932" y="2593"/>
                    <a:pt x="4001" y="2605"/>
                    <a:pt x="4069" y="2605"/>
                  </a:cubicBezTo>
                  <a:cubicBezTo>
                    <a:pt x="4307" y="2605"/>
                    <a:pt x="4532" y="2457"/>
                    <a:pt x="4622" y="2221"/>
                  </a:cubicBezTo>
                  <a:cubicBezTo>
                    <a:pt x="4737" y="1919"/>
                    <a:pt x="4586" y="1580"/>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0">
              <a:extLst>
                <a:ext uri="{FF2B5EF4-FFF2-40B4-BE49-F238E27FC236}">
                  <a16:creationId xmlns:a16="http://schemas.microsoft.com/office/drawing/2014/main" id="{2F82548D-EBBB-C6D7-D8EA-7DBABECFD4CF}"/>
                </a:ext>
              </a:extLst>
            </p:cNvPr>
            <p:cNvSpPr/>
            <p:nvPr/>
          </p:nvSpPr>
          <p:spPr>
            <a:xfrm>
              <a:off x="2413600" y="4768575"/>
              <a:ext cx="118450" cy="65150"/>
            </a:xfrm>
            <a:custGeom>
              <a:avLst/>
              <a:gdLst/>
              <a:ahLst/>
              <a:cxnLst/>
              <a:rect l="l" t="t" r="r" b="b"/>
              <a:pathLst>
                <a:path w="4738" h="2606" extrusionOk="0">
                  <a:moveTo>
                    <a:pt x="419" y="1"/>
                  </a:moveTo>
                  <a:lnTo>
                    <a:pt x="1" y="1096"/>
                  </a:lnTo>
                  <a:lnTo>
                    <a:pt x="3865" y="2567"/>
                  </a:lnTo>
                  <a:cubicBezTo>
                    <a:pt x="3933" y="2593"/>
                    <a:pt x="4004" y="2606"/>
                    <a:pt x="4073" y="2606"/>
                  </a:cubicBezTo>
                  <a:cubicBezTo>
                    <a:pt x="4310" y="2606"/>
                    <a:pt x="4532" y="2461"/>
                    <a:pt x="4622" y="2221"/>
                  </a:cubicBezTo>
                  <a:cubicBezTo>
                    <a:pt x="4737" y="1918"/>
                    <a:pt x="4586" y="1579"/>
                    <a:pt x="4283"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0">
              <a:extLst>
                <a:ext uri="{FF2B5EF4-FFF2-40B4-BE49-F238E27FC236}">
                  <a16:creationId xmlns:a16="http://schemas.microsoft.com/office/drawing/2014/main" id="{B1D3ADB9-4AD8-043E-A0D0-6C0A2A4E11C4}"/>
                </a:ext>
              </a:extLst>
            </p:cNvPr>
            <p:cNvSpPr/>
            <p:nvPr/>
          </p:nvSpPr>
          <p:spPr>
            <a:xfrm>
              <a:off x="2450725" y="4671075"/>
              <a:ext cx="118450" cy="65125"/>
            </a:xfrm>
            <a:custGeom>
              <a:avLst/>
              <a:gdLst/>
              <a:ahLst/>
              <a:cxnLst/>
              <a:rect l="l" t="t" r="r" b="b"/>
              <a:pathLst>
                <a:path w="4738" h="2605" extrusionOk="0">
                  <a:moveTo>
                    <a:pt x="419" y="1"/>
                  </a:moveTo>
                  <a:lnTo>
                    <a:pt x="1" y="1096"/>
                  </a:lnTo>
                  <a:lnTo>
                    <a:pt x="3858" y="2567"/>
                  </a:lnTo>
                  <a:cubicBezTo>
                    <a:pt x="3925" y="2593"/>
                    <a:pt x="3994" y="2605"/>
                    <a:pt x="4063" y="2605"/>
                  </a:cubicBezTo>
                  <a:cubicBezTo>
                    <a:pt x="4303" y="2605"/>
                    <a:pt x="4532" y="2456"/>
                    <a:pt x="4622" y="2221"/>
                  </a:cubicBezTo>
                  <a:cubicBezTo>
                    <a:pt x="4737" y="1918"/>
                    <a:pt x="4579" y="1579"/>
                    <a:pt x="4276" y="1464"/>
                  </a:cubicBezTo>
                  <a:lnTo>
                    <a:pt x="4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0">
              <a:extLst>
                <a:ext uri="{FF2B5EF4-FFF2-40B4-BE49-F238E27FC236}">
                  <a16:creationId xmlns:a16="http://schemas.microsoft.com/office/drawing/2014/main" id="{4398E86A-F7F0-C5B4-E201-1EFE20DEAD97}"/>
                </a:ext>
              </a:extLst>
            </p:cNvPr>
            <p:cNvSpPr/>
            <p:nvPr/>
          </p:nvSpPr>
          <p:spPr>
            <a:xfrm>
              <a:off x="2390000" y="3180925"/>
              <a:ext cx="695700" cy="1719775"/>
            </a:xfrm>
            <a:custGeom>
              <a:avLst/>
              <a:gdLst/>
              <a:ahLst/>
              <a:cxnLst/>
              <a:rect l="l" t="t" r="r" b="b"/>
              <a:pathLst>
                <a:path w="27828" h="68791" extrusionOk="0">
                  <a:moveTo>
                    <a:pt x="27088" y="1"/>
                  </a:moveTo>
                  <a:cubicBezTo>
                    <a:pt x="26186" y="1"/>
                    <a:pt x="25287" y="507"/>
                    <a:pt x="24915" y="1495"/>
                  </a:cubicBezTo>
                  <a:lnTo>
                    <a:pt x="483" y="65828"/>
                  </a:lnTo>
                  <a:cubicBezTo>
                    <a:pt x="0" y="67089"/>
                    <a:pt x="685" y="68337"/>
                    <a:pt x="1752" y="68791"/>
                  </a:cubicBezTo>
                  <a:lnTo>
                    <a:pt x="27827" y="118"/>
                  </a:lnTo>
                  <a:cubicBezTo>
                    <a:pt x="27588" y="40"/>
                    <a:pt x="27338" y="1"/>
                    <a:pt x="2708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0">
              <a:extLst>
                <a:ext uri="{FF2B5EF4-FFF2-40B4-BE49-F238E27FC236}">
                  <a16:creationId xmlns:a16="http://schemas.microsoft.com/office/drawing/2014/main" id="{EC3615FA-942E-CCB5-B95E-12F990BBD373}"/>
                </a:ext>
              </a:extLst>
            </p:cNvPr>
            <p:cNvSpPr/>
            <p:nvPr/>
          </p:nvSpPr>
          <p:spPr>
            <a:xfrm>
              <a:off x="2696575" y="4528925"/>
              <a:ext cx="348025" cy="187875"/>
            </a:xfrm>
            <a:custGeom>
              <a:avLst/>
              <a:gdLst/>
              <a:ahLst/>
              <a:cxnLst/>
              <a:rect l="l" t="t" r="r" b="b"/>
              <a:pathLst>
                <a:path w="13921" h="7515" extrusionOk="0">
                  <a:moveTo>
                    <a:pt x="9019" y="0"/>
                  </a:moveTo>
                  <a:cubicBezTo>
                    <a:pt x="4336" y="0"/>
                    <a:pt x="1" y="5524"/>
                    <a:pt x="728" y="6919"/>
                  </a:cubicBezTo>
                  <a:cubicBezTo>
                    <a:pt x="946" y="7333"/>
                    <a:pt x="1685" y="7515"/>
                    <a:pt x="2709" y="7515"/>
                  </a:cubicBezTo>
                  <a:cubicBezTo>
                    <a:pt x="6391" y="7515"/>
                    <a:pt x="13761" y="5169"/>
                    <a:pt x="13863" y="2868"/>
                  </a:cubicBezTo>
                  <a:cubicBezTo>
                    <a:pt x="13920" y="1592"/>
                    <a:pt x="11751" y="482"/>
                    <a:pt x="10294" y="143"/>
                  </a:cubicBezTo>
                  <a:cubicBezTo>
                    <a:pt x="9869" y="45"/>
                    <a:pt x="9443" y="0"/>
                    <a:pt x="9019"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0">
              <a:extLst>
                <a:ext uri="{FF2B5EF4-FFF2-40B4-BE49-F238E27FC236}">
                  <a16:creationId xmlns:a16="http://schemas.microsoft.com/office/drawing/2014/main" id="{A3ABB5B7-EB08-0E9F-4855-8F4A447F7F6F}"/>
                </a:ext>
              </a:extLst>
            </p:cNvPr>
            <p:cNvSpPr/>
            <p:nvPr/>
          </p:nvSpPr>
          <p:spPr>
            <a:xfrm>
              <a:off x="3119275" y="4467425"/>
              <a:ext cx="106625" cy="83725"/>
            </a:xfrm>
            <a:custGeom>
              <a:avLst/>
              <a:gdLst/>
              <a:ahLst/>
              <a:cxnLst/>
              <a:rect l="l" t="t" r="r" b="b"/>
              <a:pathLst>
                <a:path w="4265" h="3349" extrusionOk="0">
                  <a:moveTo>
                    <a:pt x="2991" y="0"/>
                  </a:moveTo>
                  <a:cubicBezTo>
                    <a:pt x="1867" y="0"/>
                    <a:pt x="1" y="1674"/>
                    <a:pt x="256" y="2480"/>
                  </a:cubicBezTo>
                  <a:cubicBezTo>
                    <a:pt x="393" y="2924"/>
                    <a:pt x="1244" y="3349"/>
                    <a:pt x="2101" y="3349"/>
                  </a:cubicBezTo>
                  <a:cubicBezTo>
                    <a:pt x="2651" y="3349"/>
                    <a:pt x="3204" y="3174"/>
                    <a:pt x="3573" y="2718"/>
                  </a:cubicBezTo>
                  <a:cubicBezTo>
                    <a:pt x="4265" y="1875"/>
                    <a:pt x="4020" y="426"/>
                    <a:pt x="3378" y="87"/>
                  </a:cubicBezTo>
                  <a:cubicBezTo>
                    <a:pt x="3265" y="28"/>
                    <a:pt x="3134" y="0"/>
                    <a:pt x="299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 name="Google Shape;2535;p40">
            <a:extLst>
              <a:ext uri="{FF2B5EF4-FFF2-40B4-BE49-F238E27FC236}">
                <a16:creationId xmlns:a16="http://schemas.microsoft.com/office/drawing/2014/main" id="{8B2ABA6D-7330-B63F-862E-180A65A090DE}"/>
              </a:ext>
            </a:extLst>
          </p:cNvPr>
          <p:cNvGrpSpPr/>
          <p:nvPr/>
        </p:nvGrpSpPr>
        <p:grpSpPr>
          <a:xfrm flipH="1">
            <a:off x="4855275" y="378275"/>
            <a:ext cx="1288450" cy="1640350"/>
            <a:chOff x="659300" y="3268175"/>
            <a:chExt cx="1288450" cy="1640350"/>
          </a:xfrm>
        </p:grpSpPr>
        <p:sp>
          <p:nvSpPr>
            <p:cNvPr id="2536" name="Google Shape;2536;p40">
              <a:extLst>
                <a:ext uri="{FF2B5EF4-FFF2-40B4-BE49-F238E27FC236}">
                  <a16:creationId xmlns:a16="http://schemas.microsoft.com/office/drawing/2014/main" id="{660DD50B-3250-8387-0533-843C70309467}"/>
                </a:ext>
              </a:extLst>
            </p:cNvPr>
            <p:cNvSpPr/>
            <p:nvPr/>
          </p:nvSpPr>
          <p:spPr>
            <a:xfrm>
              <a:off x="705625" y="3277550"/>
              <a:ext cx="1242125" cy="1630975"/>
            </a:xfrm>
            <a:custGeom>
              <a:avLst/>
              <a:gdLst/>
              <a:ahLst/>
              <a:cxnLst/>
              <a:rect l="l" t="t" r="r" b="b"/>
              <a:pathLst>
                <a:path w="49685" h="65239" extrusionOk="0">
                  <a:moveTo>
                    <a:pt x="40750" y="0"/>
                  </a:moveTo>
                  <a:cubicBezTo>
                    <a:pt x="40283" y="0"/>
                    <a:pt x="39824" y="223"/>
                    <a:pt x="39541" y="636"/>
                  </a:cubicBezTo>
                  <a:lnTo>
                    <a:pt x="454" y="57998"/>
                  </a:lnTo>
                  <a:cubicBezTo>
                    <a:pt x="0" y="58668"/>
                    <a:pt x="173" y="59577"/>
                    <a:pt x="836" y="60031"/>
                  </a:cubicBezTo>
                  <a:lnTo>
                    <a:pt x="8110" y="64983"/>
                  </a:lnTo>
                  <a:cubicBezTo>
                    <a:pt x="8365" y="65156"/>
                    <a:pt x="8654" y="65239"/>
                    <a:pt x="8939" y="65239"/>
                  </a:cubicBezTo>
                  <a:cubicBezTo>
                    <a:pt x="9405" y="65239"/>
                    <a:pt x="9861" y="65017"/>
                    <a:pt x="10143" y="64601"/>
                  </a:cubicBezTo>
                  <a:lnTo>
                    <a:pt x="49230" y="7239"/>
                  </a:lnTo>
                  <a:cubicBezTo>
                    <a:pt x="49684" y="6569"/>
                    <a:pt x="49511" y="5661"/>
                    <a:pt x="48848" y="5207"/>
                  </a:cubicBezTo>
                  <a:lnTo>
                    <a:pt x="41574" y="254"/>
                  </a:lnTo>
                  <a:cubicBezTo>
                    <a:pt x="41321" y="82"/>
                    <a:pt x="41034" y="0"/>
                    <a:pt x="4075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0">
              <a:extLst>
                <a:ext uri="{FF2B5EF4-FFF2-40B4-BE49-F238E27FC236}">
                  <a16:creationId xmlns:a16="http://schemas.microsoft.com/office/drawing/2014/main" id="{5CD7473D-1693-4CC2-1054-7C59A5ECBE12}"/>
                </a:ext>
              </a:extLst>
            </p:cNvPr>
            <p:cNvSpPr/>
            <p:nvPr/>
          </p:nvSpPr>
          <p:spPr>
            <a:xfrm>
              <a:off x="659300" y="3268175"/>
              <a:ext cx="1242125" cy="1631125"/>
            </a:xfrm>
            <a:custGeom>
              <a:avLst/>
              <a:gdLst/>
              <a:ahLst/>
              <a:cxnLst/>
              <a:rect l="l" t="t" r="r" b="b"/>
              <a:pathLst>
                <a:path w="49685" h="65245" extrusionOk="0">
                  <a:moveTo>
                    <a:pt x="40753" y="1"/>
                  </a:moveTo>
                  <a:cubicBezTo>
                    <a:pt x="40284" y="1"/>
                    <a:pt x="39825" y="226"/>
                    <a:pt x="39542" y="643"/>
                  </a:cubicBezTo>
                  <a:lnTo>
                    <a:pt x="455" y="58005"/>
                  </a:lnTo>
                  <a:cubicBezTo>
                    <a:pt x="0" y="58669"/>
                    <a:pt x="173" y="59584"/>
                    <a:pt x="837" y="60038"/>
                  </a:cubicBezTo>
                  <a:lnTo>
                    <a:pt x="8111" y="64991"/>
                  </a:lnTo>
                  <a:cubicBezTo>
                    <a:pt x="8364" y="65162"/>
                    <a:pt x="8651" y="65244"/>
                    <a:pt x="8935" y="65244"/>
                  </a:cubicBezTo>
                  <a:cubicBezTo>
                    <a:pt x="9402" y="65244"/>
                    <a:pt x="9861" y="65022"/>
                    <a:pt x="10143" y="64609"/>
                  </a:cubicBezTo>
                  <a:lnTo>
                    <a:pt x="49231" y="7247"/>
                  </a:lnTo>
                  <a:cubicBezTo>
                    <a:pt x="49685" y="6576"/>
                    <a:pt x="49512" y="5668"/>
                    <a:pt x="48849" y="5214"/>
                  </a:cubicBezTo>
                  <a:lnTo>
                    <a:pt x="41575" y="254"/>
                  </a:lnTo>
                  <a:cubicBezTo>
                    <a:pt x="41322" y="83"/>
                    <a:pt x="41036" y="1"/>
                    <a:pt x="40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0">
              <a:extLst>
                <a:ext uri="{FF2B5EF4-FFF2-40B4-BE49-F238E27FC236}">
                  <a16:creationId xmlns:a16="http://schemas.microsoft.com/office/drawing/2014/main" id="{2D58997D-CB46-7E7C-E31B-4C97424761D2}"/>
                </a:ext>
              </a:extLst>
            </p:cNvPr>
            <p:cNvSpPr/>
            <p:nvPr/>
          </p:nvSpPr>
          <p:spPr>
            <a:xfrm>
              <a:off x="848725" y="3389325"/>
              <a:ext cx="1052700" cy="1509975"/>
            </a:xfrm>
            <a:custGeom>
              <a:avLst/>
              <a:gdLst/>
              <a:ahLst/>
              <a:cxnLst/>
              <a:rect l="l" t="t" r="r" b="b"/>
              <a:pathLst>
                <a:path w="42108" h="60399" extrusionOk="0">
                  <a:moveTo>
                    <a:pt x="40738" y="0"/>
                  </a:moveTo>
                  <a:lnTo>
                    <a:pt x="0" y="59784"/>
                  </a:lnTo>
                  <a:lnTo>
                    <a:pt x="534" y="60145"/>
                  </a:lnTo>
                  <a:cubicBezTo>
                    <a:pt x="787" y="60316"/>
                    <a:pt x="1074" y="60398"/>
                    <a:pt x="1358" y="60398"/>
                  </a:cubicBezTo>
                  <a:cubicBezTo>
                    <a:pt x="1825" y="60398"/>
                    <a:pt x="2284" y="60176"/>
                    <a:pt x="2566" y="59763"/>
                  </a:cubicBezTo>
                  <a:lnTo>
                    <a:pt x="41654" y="2401"/>
                  </a:lnTo>
                  <a:cubicBezTo>
                    <a:pt x="42108" y="1730"/>
                    <a:pt x="41935" y="822"/>
                    <a:pt x="41272" y="368"/>
                  </a:cubicBezTo>
                  <a:lnTo>
                    <a:pt x="40738"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0">
              <a:extLst>
                <a:ext uri="{FF2B5EF4-FFF2-40B4-BE49-F238E27FC236}">
                  <a16:creationId xmlns:a16="http://schemas.microsoft.com/office/drawing/2014/main" id="{E13789A2-740D-546B-CD1A-9B8D6838268B}"/>
                </a:ext>
              </a:extLst>
            </p:cNvPr>
            <p:cNvSpPr/>
            <p:nvPr/>
          </p:nvSpPr>
          <p:spPr>
            <a:xfrm>
              <a:off x="943800" y="4288775"/>
              <a:ext cx="283225" cy="333150"/>
            </a:xfrm>
            <a:custGeom>
              <a:avLst/>
              <a:gdLst/>
              <a:ahLst/>
              <a:cxnLst/>
              <a:rect l="l" t="t" r="r" b="b"/>
              <a:pathLst>
                <a:path w="11329" h="13326" extrusionOk="0">
                  <a:moveTo>
                    <a:pt x="10408" y="1"/>
                  </a:moveTo>
                  <a:cubicBezTo>
                    <a:pt x="8262" y="1"/>
                    <a:pt x="1" y="12028"/>
                    <a:pt x="1272" y="13209"/>
                  </a:cubicBezTo>
                  <a:cubicBezTo>
                    <a:pt x="1356" y="13287"/>
                    <a:pt x="1491" y="13325"/>
                    <a:pt x="1667" y="13325"/>
                  </a:cubicBezTo>
                  <a:cubicBezTo>
                    <a:pt x="3433" y="13325"/>
                    <a:pt x="9385" y="9513"/>
                    <a:pt x="10637" y="3621"/>
                  </a:cubicBezTo>
                  <a:cubicBezTo>
                    <a:pt x="10788" y="2922"/>
                    <a:pt x="11329" y="377"/>
                    <a:pt x="10593" y="38"/>
                  </a:cubicBezTo>
                  <a:cubicBezTo>
                    <a:pt x="10538" y="13"/>
                    <a:pt x="10476" y="1"/>
                    <a:pt x="1040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0">
              <a:extLst>
                <a:ext uri="{FF2B5EF4-FFF2-40B4-BE49-F238E27FC236}">
                  <a16:creationId xmlns:a16="http://schemas.microsoft.com/office/drawing/2014/main" id="{699BC5F3-036F-DD51-7322-156366CD7068}"/>
                </a:ext>
              </a:extLst>
            </p:cNvPr>
            <p:cNvSpPr/>
            <p:nvPr/>
          </p:nvSpPr>
          <p:spPr>
            <a:xfrm>
              <a:off x="1266475" y="4141925"/>
              <a:ext cx="77225" cy="59125"/>
            </a:xfrm>
            <a:custGeom>
              <a:avLst/>
              <a:gdLst/>
              <a:ahLst/>
              <a:cxnLst/>
              <a:rect l="l" t="t" r="r" b="b"/>
              <a:pathLst>
                <a:path w="3089" h="2365" extrusionOk="0">
                  <a:moveTo>
                    <a:pt x="1727" y="1"/>
                  </a:moveTo>
                  <a:cubicBezTo>
                    <a:pt x="1661" y="1"/>
                    <a:pt x="1594" y="5"/>
                    <a:pt x="1529" y="15"/>
                  </a:cubicBezTo>
                  <a:cubicBezTo>
                    <a:pt x="397" y="196"/>
                    <a:pt x="1" y="1868"/>
                    <a:pt x="368" y="2243"/>
                  </a:cubicBezTo>
                  <a:cubicBezTo>
                    <a:pt x="450" y="2327"/>
                    <a:pt x="588" y="2365"/>
                    <a:pt x="761" y="2365"/>
                  </a:cubicBezTo>
                  <a:cubicBezTo>
                    <a:pt x="1560" y="2365"/>
                    <a:pt x="3088" y="1558"/>
                    <a:pt x="3064" y="888"/>
                  </a:cubicBezTo>
                  <a:cubicBezTo>
                    <a:pt x="3051" y="456"/>
                    <a:pt x="2380" y="1"/>
                    <a:pt x="1727"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0">
              <a:extLst>
                <a:ext uri="{FF2B5EF4-FFF2-40B4-BE49-F238E27FC236}">
                  <a16:creationId xmlns:a16="http://schemas.microsoft.com/office/drawing/2014/main" id="{FF3402E5-04C3-EDEA-CBF2-217181F66B3C}"/>
                </a:ext>
              </a:extLst>
            </p:cNvPr>
            <p:cNvSpPr/>
            <p:nvPr/>
          </p:nvSpPr>
          <p:spPr>
            <a:xfrm>
              <a:off x="1519700" y="3450050"/>
              <a:ext cx="104550" cy="80300"/>
            </a:xfrm>
            <a:custGeom>
              <a:avLst/>
              <a:gdLst/>
              <a:ahLst/>
              <a:cxnLst/>
              <a:rect l="l" t="t" r="r" b="b"/>
              <a:pathLst>
                <a:path w="4182" h="3212" extrusionOk="0">
                  <a:moveTo>
                    <a:pt x="606" y="1"/>
                  </a:moveTo>
                  <a:lnTo>
                    <a:pt x="0" y="895"/>
                  </a:lnTo>
                  <a:lnTo>
                    <a:pt x="3259" y="3115"/>
                  </a:lnTo>
                  <a:cubicBezTo>
                    <a:pt x="3351" y="3180"/>
                    <a:pt x="3458" y="3212"/>
                    <a:pt x="3563" y="3212"/>
                  </a:cubicBezTo>
                  <a:cubicBezTo>
                    <a:pt x="3736" y="3212"/>
                    <a:pt x="3905" y="3127"/>
                    <a:pt x="4008" y="2971"/>
                  </a:cubicBezTo>
                  <a:cubicBezTo>
                    <a:pt x="4181" y="2726"/>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0">
              <a:extLst>
                <a:ext uri="{FF2B5EF4-FFF2-40B4-BE49-F238E27FC236}">
                  <a16:creationId xmlns:a16="http://schemas.microsoft.com/office/drawing/2014/main" id="{B2B1B674-7556-8B29-97D1-6AAA50CDFC1A}"/>
                </a:ext>
              </a:extLst>
            </p:cNvPr>
            <p:cNvSpPr/>
            <p:nvPr/>
          </p:nvSpPr>
          <p:spPr>
            <a:xfrm>
              <a:off x="1573575" y="3370750"/>
              <a:ext cx="104750" cy="80325"/>
            </a:xfrm>
            <a:custGeom>
              <a:avLst/>
              <a:gdLst/>
              <a:ahLst/>
              <a:cxnLst/>
              <a:rect l="l" t="t" r="r" b="b"/>
              <a:pathLst>
                <a:path w="4190" h="3213" extrusionOk="0">
                  <a:moveTo>
                    <a:pt x="613" y="1"/>
                  </a:moveTo>
                  <a:lnTo>
                    <a:pt x="1" y="895"/>
                  </a:lnTo>
                  <a:lnTo>
                    <a:pt x="3266" y="3115"/>
                  </a:lnTo>
                  <a:cubicBezTo>
                    <a:pt x="3360" y="3181"/>
                    <a:pt x="3467" y="3212"/>
                    <a:pt x="3573" y="3212"/>
                  </a:cubicBezTo>
                  <a:cubicBezTo>
                    <a:pt x="3745" y="3212"/>
                    <a:pt x="3913" y="3130"/>
                    <a:pt x="4016" y="2978"/>
                  </a:cubicBezTo>
                  <a:cubicBezTo>
                    <a:pt x="4189" y="2726"/>
                    <a:pt x="4124" y="2387"/>
                    <a:pt x="3872" y="2221"/>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0">
              <a:extLst>
                <a:ext uri="{FF2B5EF4-FFF2-40B4-BE49-F238E27FC236}">
                  <a16:creationId xmlns:a16="http://schemas.microsoft.com/office/drawing/2014/main" id="{24DE7AE2-8EB3-D3A7-500F-351DE3B7427F}"/>
                </a:ext>
              </a:extLst>
            </p:cNvPr>
            <p:cNvSpPr/>
            <p:nvPr/>
          </p:nvSpPr>
          <p:spPr>
            <a:xfrm>
              <a:off x="1407950" y="3613875"/>
              <a:ext cx="104550" cy="80350"/>
            </a:xfrm>
            <a:custGeom>
              <a:avLst/>
              <a:gdLst/>
              <a:ahLst/>
              <a:cxnLst/>
              <a:rect l="l" t="t" r="r" b="b"/>
              <a:pathLst>
                <a:path w="4182" h="3214" extrusionOk="0">
                  <a:moveTo>
                    <a:pt x="613" y="1"/>
                  </a:moveTo>
                  <a:lnTo>
                    <a:pt x="1" y="895"/>
                  </a:lnTo>
                  <a:lnTo>
                    <a:pt x="3259" y="3122"/>
                  </a:lnTo>
                  <a:cubicBezTo>
                    <a:pt x="3354" y="3184"/>
                    <a:pt x="3459" y="3214"/>
                    <a:pt x="3564" y="3214"/>
                  </a:cubicBezTo>
                  <a:cubicBezTo>
                    <a:pt x="3738" y="3214"/>
                    <a:pt x="3908" y="3131"/>
                    <a:pt x="4016" y="2978"/>
                  </a:cubicBezTo>
                  <a:cubicBezTo>
                    <a:pt x="4182" y="2733"/>
                    <a:pt x="4117" y="2394"/>
                    <a:pt x="3872" y="2228"/>
                  </a:cubicBezTo>
                  <a:lnTo>
                    <a:pt x="6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0">
              <a:extLst>
                <a:ext uri="{FF2B5EF4-FFF2-40B4-BE49-F238E27FC236}">
                  <a16:creationId xmlns:a16="http://schemas.microsoft.com/office/drawing/2014/main" id="{8FD93FBD-F4BC-F03F-BC63-00CF53A39EF3}"/>
                </a:ext>
              </a:extLst>
            </p:cNvPr>
            <p:cNvSpPr/>
            <p:nvPr/>
          </p:nvSpPr>
          <p:spPr>
            <a:xfrm>
              <a:off x="1462025" y="3534575"/>
              <a:ext cx="104550" cy="80375"/>
            </a:xfrm>
            <a:custGeom>
              <a:avLst/>
              <a:gdLst/>
              <a:ahLst/>
              <a:cxnLst/>
              <a:rect l="l" t="t" r="r" b="b"/>
              <a:pathLst>
                <a:path w="4182" h="3215" extrusionOk="0">
                  <a:moveTo>
                    <a:pt x="606" y="1"/>
                  </a:moveTo>
                  <a:lnTo>
                    <a:pt x="0" y="902"/>
                  </a:lnTo>
                  <a:lnTo>
                    <a:pt x="3259" y="3122"/>
                  </a:lnTo>
                  <a:cubicBezTo>
                    <a:pt x="3351" y="3184"/>
                    <a:pt x="3456" y="3214"/>
                    <a:pt x="3560" y="3214"/>
                  </a:cubicBezTo>
                  <a:cubicBezTo>
                    <a:pt x="3733" y="3214"/>
                    <a:pt x="3905" y="3131"/>
                    <a:pt x="4008" y="2978"/>
                  </a:cubicBezTo>
                  <a:cubicBezTo>
                    <a:pt x="4181" y="2733"/>
                    <a:pt x="4117" y="2394"/>
                    <a:pt x="3871" y="2228"/>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0">
              <a:extLst>
                <a:ext uri="{FF2B5EF4-FFF2-40B4-BE49-F238E27FC236}">
                  <a16:creationId xmlns:a16="http://schemas.microsoft.com/office/drawing/2014/main" id="{652F0280-082B-BF84-999C-27120188BB18}"/>
                </a:ext>
              </a:extLst>
            </p:cNvPr>
            <p:cNvSpPr/>
            <p:nvPr/>
          </p:nvSpPr>
          <p:spPr>
            <a:xfrm>
              <a:off x="1307375" y="3761675"/>
              <a:ext cx="104575" cy="80225"/>
            </a:xfrm>
            <a:custGeom>
              <a:avLst/>
              <a:gdLst/>
              <a:ahLst/>
              <a:cxnLst/>
              <a:rect l="l" t="t" r="r" b="b"/>
              <a:pathLst>
                <a:path w="4183" h="3209" extrusionOk="0">
                  <a:moveTo>
                    <a:pt x="607" y="0"/>
                  </a:moveTo>
                  <a:lnTo>
                    <a:pt x="1" y="894"/>
                  </a:lnTo>
                  <a:lnTo>
                    <a:pt x="3259" y="3114"/>
                  </a:lnTo>
                  <a:cubicBezTo>
                    <a:pt x="3353" y="3177"/>
                    <a:pt x="3459" y="3208"/>
                    <a:pt x="3565" y="3208"/>
                  </a:cubicBezTo>
                  <a:cubicBezTo>
                    <a:pt x="3737" y="3208"/>
                    <a:pt x="3906" y="3126"/>
                    <a:pt x="4009" y="2970"/>
                  </a:cubicBezTo>
                  <a:cubicBezTo>
                    <a:pt x="4182" y="2725"/>
                    <a:pt x="4117" y="2386"/>
                    <a:pt x="3872" y="2220"/>
                  </a:cubicBezTo>
                  <a:lnTo>
                    <a:pt x="6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0">
              <a:extLst>
                <a:ext uri="{FF2B5EF4-FFF2-40B4-BE49-F238E27FC236}">
                  <a16:creationId xmlns:a16="http://schemas.microsoft.com/office/drawing/2014/main" id="{EF8D6F7E-8726-FEE7-BCF3-C713980AF272}"/>
                </a:ext>
              </a:extLst>
            </p:cNvPr>
            <p:cNvSpPr/>
            <p:nvPr/>
          </p:nvSpPr>
          <p:spPr>
            <a:xfrm>
              <a:off x="1361275" y="3682375"/>
              <a:ext cx="104550" cy="80300"/>
            </a:xfrm>
            <a:custGeom>
              <a:avLst/>
              <a:gdLst/>
              <a:ahLst/>
              <a:cxnLst/>
              <a:rect l="l" t="t" r="r" b="b"/>
              <a:pathLst>
                <a:path w="4182" h="3212" extrusionOk="0">
                  <a:moveTo>
                    <a:pt x="613" y="0"/>
                  </a:moveTo>
                  <a:lnTo>
                    <a:pt x="0" y="894"/>
                  </a:lnTo>
                  <a:lnTo>
                    <a:pt x="3266" y="3114"/>
                  </a:lnTo>
                  <a:cubicBezTo>
                    <a:pt x="3359" y="3180"/>
                    <a:pt x="3465" y="3211"/>
                    <a:pt x="3571" y="3211"/>
                  </a:cubicBezTo>
                  <a:cubicBezTo>
                    <a:pt x="3743" y="3211"/>
                    <a:pt x="3913" y="3127"/>
                    <a:pt x="4016" y="2970"/>
                  </a:cubicBezTo>
                  <a:cubicBezTo>
                    <a:pt x="4182" y="2725"/>
                    <a:pt x="4124" y="2386"/>
                    <a:pt x="3872" y="2220"/>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0">
              <a:extLst>
                <a:ext uri="{FF2B5EF4-FFF2-40B4-BE49-F238E27FC236}">
                  <a16:creationId xmlns:a16="http://schemas.microsoft.com/office/drawing/2014/main" id="{3ECACA32-8339-E7A7-199D-7C271F5041A8}"/>
                </a:ext>
              </a:extLst>
            </p:cNvPr>
            <p:cNvSpPr/>
            <p:nvPr/>
          </p:nvSpPr>
          <p:spPr>
            <a:xfrm>
              <a:off x="1195650" y="3925475"/>
              <a:ext cx="104550" cy="80375"/>
            </a:xfrm>
            <a:custGeom>
              <a:avLst/>
              <a:gdLst/>
              <a:ahLst/>
              <a:cxnLst/>
              <a:rect l="l" t="t" r="r" b="b"/>
              <a:pathLst>
                <a:path w="4182" h="3215" extrusionOk="0">
                  <a:moveTo>
                    <a:pt x="606" y="1"/>
                  </a:moveTo>
                  <a:lnTo>
                    <a:pt x="0" y="895"/>
                  </a:lnTo>
                  <a:lnTo>
                    <a:pt x="3259" y="3122"/>
                  </a:lnTo>
                  <a:cubicBezTo>
                    <a:pt x="3351" y="3185"/>
                    <a:pt x="3456" y="3214"/>
                    <a:pt x="3560" y="3214"/>
                  </a:cubicBezTo>
                  <a:cubicBezTo>
                    <a:pt x="3735" y="3214"/>
                    <a:pt x="3908" y="3132"/>
                    <a:pt x="4016" y="2978"/>
                  </a:cubicBezTo>
                  <a:cubicBezTo>
                    <a:pt x="4182" y="2733"/>
                    <a:pt x="4117" y="2394"/>
                    <a:pt x="3872"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0">
              <a:extLst>
                <a:ext uri="{FF2B5EF4-FFF2-40B4-BE49-F238E27FC236}">
                  <a16:creationId xmlns:a16="http://schemas.microsoft.com/office/drawing/2014/main" id="{2C140231-D286-AD4F-1CA8-6AB6B7CFD613}"/>
                </a:ext>
              </a:extLst>
            </p:cNvPr>
            <p:cNvSpPr/>
            <p:nvPr/>
          </p:nvSpPr>
          <p:spPr>
            <a:xfrm>
              <a:off x="1249525" y="3846200"/>
              <a:ext cx="104750" cy="80350"/>
            </a:xfrm>
            <a:custGeom>
              <a:avLst/>
              <a:gdLst/>
              <a:ahLst/>
              <a:cxnLst/>
              <a:rect l="l" t="t" r="r" b="b"/>
              <a:pathLst>
                <a:path w="4190" h="3214" extrusionOk="0">
                  <a:moveTo>
                    <a:pt x="614" y="0"/>
                  </a:moveTo>
                  <a:lnTo>
                    <a:pt x="1" y="901"/>
                  </a:lnTo>
                  <a:lnTo>
                    <a:pt x="3267" y="3122"/>
                  </a:lnTo>
                  <a:cubicBezTo>
                    <a:pt x="3358" y="3184"/>
                    <a:pt x="3463" y="3213"/>
                    <a:pt x="3568" y="3213"/>
                  </a:cubicBezTo>
                  <a:cubicBezTo>
                    <a:pt x="3741" y="3213"/>
                    <a:pt x="3913" y="3131"/>
                    <a:pt x="4016" y="2977"/>
                  </a:cubicBezTo>
                  <a:cubicBezTo>
                    <a:pt x="4189" y="2732"/>
                    <a:pt x="4124" y="2393"/>
                    <a:pt x="3872" y="2228"/>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0">
              <a:extLst>
                <a:ext uri="{FF2B5EF4-FFF2-40B4-BE49-F238E27FC236}">
                  <a16:creationId xmlns:a16="http://schemas.microsoft.com/office/drawing/2014/main" id="{F9A14F92-4CE6-C706-631A-0C9F3A8B2C97}"/>
                </a:ext>
              </a:extLst>
            </p:cNvPr>
            <p:cNvSpPr/>
            <p:nvPr/>
          </p:nvSpPr>
          <p:spPr>
            <a:xfrm>
              <a:off x="1093275" y="4075625"/>
              <a:ext cx="104550" cy="80350"/>
            </a:xfrm>
            <a:custGeom>
              <a:avLst/>
              <a:gdLst/>
              <a:ahLst/>
              <a:cxnLst/>
              <a:rect l="l" t="t" r="r" b="b"/>
              <a:pathLst>
                <a:path w="4182" h="3214" extrusionOk="0">
                  <a:moveTo>
                    <a:pt x="613" y="0"/>
                  </a:moveTo>
                  <a:lnTo>
                    <a:pt x="1" y="901"/>
                  </a:lnTo>
                  <a:lnTo>
                    <a:pt x="3259" y="3122"/>
                  </a:lnTo>
                  <a:cubicBezTo>
                    <a:pt x="3354" y="3184"/>
                    <a:pt x="3459" y="3213"/>
                    <a:pt x="3564" y="3213"/>
                  </a:cubicBezTo>
                  <a:cubicBezTo>
                    <a:pt x="3738" y="3213"/>
                    <a:pt x="3908" y="3131"/>
                    <a:pt x="4016" y="2977"/>
                  </a:cubicBezTo>
                  <a:cubicBezTo>
                    <a:pt x="4182" y="2732"/>
                    <a:pt x="4117" y="2393"/>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0">
              <a:extLst>
                <a:ext uri="{FF2B5EF4-FFF2-40B4-BE49-F238E27FC236}">
                  <a16:creationId xmlns:a16="http://schemas.microsoft.com/office/drawing/2014/main" id="{F8EDB580-52F0-7E83-3C07-6A0FBC928844}"/>
                </a:ext>
              </a:extLst>
            </p:cNvPr>
            <p:cNvSpPr/>
            <p:nvPr/>
          </p:nvSpPr>
          <p:spPr>
            <a:xfrm>
              <a:off x="1147350" y="3996500"/>
              <a:ext cx="104550" cy="80225"/>
            </a:xfrm>
            <a:custGeom>
              <a:avLst/>
              <a:gdLst/>
              <a:ahLst/>
              <a:cxnLst/>
              <a:rect l="l" t="t" r="r" b="b"/>
              <a:pathLst>
                <a:path w="4182" h="3209" extrusionOk="0">
                  <a:moveTo>
                    <a:pt x="606" y="0"/>
                  </a:moveTo>
                  <a:lnTo>
                    <a:pt x="0" y="894"/>
                  </a:lnTo>
                  <a:lnTo>
                    <a:pt x="3259" y="3115"/>
                  </a:lnTo>
                  <a:cubicBezTo>
                    <a:pt x="3352" y="3178"/>
                    <a:pt x="3459" y="3208"/>
                    <a:pt x="3564" y="3208"/>
                  </a:cubicBezTo>
                  <a:cubicBezTo>
                    <a:pt x="3737" y="3208"/>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0">
              <a:extLst>
                <a:ext uri="{FF2B5EF4-FFF2-40B4-BE49-F238E27FC236}">
                  <a16:creationId xmlns:a16="http://schemas.microsoft.com/office/drawing/2014/main" id="{E94E114A-5A93-2777-422F-1C1158122C73}"/>
                </a:ext>
              </a:extLst>
            </p:cNvPr>
            <p:cNvSpPr/>
            <p:nvPr/>
          </p:nvSpPr>
          <p:spPr>
            <a:xfrm>
              <a:off x="981550" y="4239625"/>
              <a:ext cx="104550" cy="80300"/>
            </a:xfrm>
            <a:custGeom>
              <a:avLst/>
              <a:gdLst/>
              <a:ahLst/>
              <a:cxnLst/>
              <a:rect l="l" t="t" r="r" b="b"/>
              <a:pathLst>
                <a:path w="4182" h="3212" extrusionOk="0">
                  <a:moveTo>
                    <a:pt x="613" y="0"/>
                  </a:moveTo>
                  <a:lnTo>
                    <a:pt x="0" y="894"/>
                  </a:lnTo>
                  <a:lnTo>
                    <a:pt x="3266" y="3115"/>
                  </a:lnTo>
                  <a:cubicBezTo>
                    <a:pt x="3359" y="3180"/>
                    <a:pt x="3466" y="3212"/>
                    <a:pt x="3572" y="3212"/>
                  </a:cubicBezTo>
                  <a:cubicBezTo>
                    <a:pt x="3744" y="3212"/>
                    <a:pt x="3913" y="3129"/>
                    <a:pt x="4015" y="2978"/>
                  </a:cubicBezTo>
                  <a:cubicBezTo>
                    <a:pt x="4181" y="2725"/>
                    <a:pt x="4124" y="2394"/>
                    <a:pt x="3871"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0">
              <a:extLst>
                <a:ext uri="{FF2B5EF4-FFF2-40B4-BE49-F238E27FC236}">
                  <a16:creationId xmlns:a16="http://schemas.microsoft.com/office/drawing/2014/main" id="{A60DD26F-E4F1-969D-930A-0A5805C38484}"/>
                </a:ext>
              </a:extLst>
            </p:cNvPr>
            <p:cNvSpPr/>
            <p:nvPr/>
          </p:nvSpPr>
          <p:spPr>
            <a:xfrm>
              <a:off x="1035600" y="4160325"/>
              <a:ext cx="104550" cy="80350"/>
            </a:xfrm>
            <a:custGeom>
              <a:avLst/>
              <a:gdLst/>
              <a:ahLst/>
              <a:cxnLst/>
              <a:rect l="l" t="t" r="r" b="b"/>
              <a:pathLst>
                <a:path w="4182" h="3214" extrusionOk="0">
                  <a:moveTo>
                    <a:pt x="614" y="0"/>
                  </a:moveTo>
                  <a:lnTo>
                    <a:pt x="1" y="894"/>
                  </a:lnTo>
                  <a:lnTo>
                    <a:pt x="3259" y="3122"/>
                  </a:lnTo>
                  <a:cubicBezTo>
                    <a:pt x="3354" y="3184"/>
                    <a:pt x="3459" y="3214"/>
                    <a:pt x="3564" y="3214"/>
                  </a:cubicBezTo>
                  <a:cubicBezTo>
                    <a:pt x="3738" y="3214"/>
                    <a:pt x="3908" y="3131"/>
                    <a:pt x="4016" y="2978"/>
                  </a:cubicBezTo>
                  <a:cubicBezTo>
                    <a:pt x="4182" y="2725"/>
                    <a:pt x="4117" y="2394"/>
                    <a:pt x="3872" y="2221"/>
                  </a:cubicBezTo>
                  <a:lnTo>
                    <a:pt x="6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0">
              <a:extLst>
                <a:ext uri="{FF2B5EF4-FFF2-40B4-BE49-F238E27FC236}">
                  <a16:creationId xmlns:a16="http://schemas.microsoft.com/office/drawing/2014/main" id="{E5DD5E42-6A95-E440-5DFE-9A1FC2D237AC}"/>
                </a:ext>
              </a:extLst>
            </p:cNvPr>
            <p:cNvSpPr/>
            <p:nvPr/>
          </p:nvSpPr>
          <p:spPr>
            <a:xfrm>
              <a:off x="927650" y="4318925"/>
              <a:ext cx="104550" cy="80300"/>
            </a:xfrm>
            <a:custGeom>
              <a:avLst/>
              <a:gdLst/>
              <a:ahLst/>
              <a:cxnLst/>
              <a:rect l="l" t="t" r="r" b="b"/>
              <a:pathLst>
                <a:path w="4182" h="3212" extrusionOk="0">
                  <a:moveTo>
                    <a:pt x="606" y="0"/>
                  </a:moveTo>
                  <a:lnTo>
                    <a:pt x="1" y="894"/>
                  </a:lnTo>
                  <a:lnTo>
                    <a:pt x="3259" y="3114"/>
                  </a:lnTo>
                  <a:cubicBezTo>
                    <a:pt x="3352" y="3180"/>
                    <a:pt x="3458" y="3211"/>
                    <a:pt x="3563" y="3211"/>
                  </a:cubicBezTo>
                  <a:cubicBezTo>
                    <a:pt x="3736" y="3211"/>
                    <a:pt x="3906" y="3127"/>
                    <a:pt x="4009" y="2970"/>
                  </a:cubicBezTo>
                  <a:cubicBezTo>
                    <a:pt x="4182" y="2725"/>
                    <a:pt x="4117" y="2386"/>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0">
              <a:extLst>
                <a:ext uri="{FF2B5EF4-FFF2-40B4-BE49-F238E27FC236}">
                  <a16:creationId xmlns:a16="http://schemas.microsoft.com/office/drawing/2014/main" id="{2865E88D-DC53-DA57-E813-33519513AA6E}"/>
                </a:ext>
              </a:extLst>
            </p:cNvPr>
            <p:cNvSpPr/>
            <p:nvPr/>
          </p:nvSpPr>
          <p:spPr>
            <a:xfrm>
              <a:off x="825275" y="4469050"/>
              <a:ext cx="104575" cy="80300"/>
            </a:xfrm>
            <a:custGeom>
              <a:avLst/>
              <a:gdLst/>
              <a:ahLst/>
              <a:cxnLst/>
              <a:rect l="l" t="t" r="r" b="b"/>
              <a:pathLst>
                <a:path w="4183" h="3212" extrusionOk="0">
                  <a:moveTo>
                    <a:pt x="606" y="0"/>
                  </a:moveTo>
                  <a:lnTo>
                    <a:pt x="1" y="894"/>
                  </a:lnTo>
                  <a:lnTo>
                    <a:pt x="3259" y="3115"/>
                  </a:lnTo>
                  <a:cubicBezTo>
                    <a:pt x="3353" y="3181"/>
                    <a:pt x="3460" y="3212"/>
                    <a:pt x="3566" y="3212"/>
                  </a:cubicBezTo>
                  <a:cubicBezTo>
                    <a:pt x="3739" y="3212"/>
                    <a:pt x="3909" y="3129"/>
                    <a:pt x="4016" y="2978"/>
                  </a:cubicBezTo>
                  <a:cubicBezTo>
                    <a:pt x="4182" y="2725"/>
                    <a:pt x="4117" y="2394"/>
                    <a:pt x="3872" y="2221"/>
                  </a:cubicBezTo>
                  <a:lnTo>
                    <a:pt x="6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0">
              <a:extLst>
                <a:ext uri="{FF2B5EF4-FFF2-40B4-BE49-F238E27FC236}">
                  <a16:creationId xmlns:a16="http://schemas.microsoft.com/office/drawing/2014/main" id="{EB82948F-14A1-9223-DE57-54010396EB35}"/>
                </a:ext>
              </a:extLst>
            </p:cNvPr>
            <p:cNvSpPr/>
            <p:nvPr/>
          </p:nvSpPr>
          <p:spPr>
            <a:xfrm>
              <a:off x="879175" y="4389750"/>
              <a:ext cx="104725" cy="80350"/>
            </a:xfrm>
            <a:custGeom>
              <a:avLst/>
              <a:gdLst/>
              <a:ahLst/>
              <a:cxnLst/>
              <a:rect l="l" t="t" r="r" b="b"/>
              <a:pathLst>
                <a:path w="4189" h="3214" extrusionOk="0">
                  <a:moveTo>
                    <a:pt x="613" y="0"/>
                  </a:moveTo>
                  <a:lnTo>
                    <a:pt x="0" y="894"/>
                  </a:lnTo>
                  <a:lnTo>
                    <a:pt x="3266" y="3122"/>
                  </a:lnTo>
                  <a:cubicBezTo>
                    <a:pt x="3358" y="3184"/>
                    <a:pt x="3463" y="3214"/>
                    <a:pt x="3567" y="3214"/>
                  </a:cubicBezTo>
                  <a:cubicBezTo>
                    <a:pt x="3741" y="3214"/>
                    <a:pt x="3912" y="3131"/>
                    <a:pt x="4016" y="2978"/>
                  </a:cubicBezTo>
                  <a:cubicBezTo>
                    <a:pt x="4189" y="2725"/>
                    <a:pt x="4124" y="2394"/>
                    <a:pt x="3879" y="2221"/>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0">
              <a:extLst>
                <a:ext uri="{FF2B5EF4-FFF2-40B4-BE49-F238E27FC236}">
                  <a16:creationId xmlns:a16="http://schemas.microsoft.com/office/drawing/2014/main" id="{991C235F-59E5-F171-3197-10FD400D1F40}"/>
                </a:ext>
              </a:extLst>
            </p:cNvPr>
            <p:cNvSpPr/>
            <p:nvPr/>
          </p:nvSpPr>
          <p:spPr>
            <a:xfrm>
              <a:off x="713550" y="4632875"/>
              <a:ext cx="104550" cy="80350"/>
            </a:xfrm>
            <a:custGeom>
              <a:avLst/>
              <a:gdLst/>
              <a:ahLst/>
              <a:cxnLst/>
              <a:rect l="l" t="t" r="r" b="b"/>
              <a:pathLst>
                <a:path w="4182" h="3214" extrusionOk="0">
                  <a:moveTo>
                    <a:pt x="613" y="0"/>
                  </a:moveTo>
                  <a:lnTo>
                    <a:pt x="0" y="901"/>
                  </a:lnTo>
                  <a:lnTo>
                    <a:pt x="3259" y="3122"/>
                  </a:lnTo>
                  <a:cubicBezTo>
                    <a:pt x="3353" y="3184"/>
                    <a:pt x="3459" y="3214"/>
                    <a:pt x="3563" y="3214"/>
                  </a:cubicBezTo>
                  <a:cubicBezTo>
                    <a:pt x="3737" y="3214"/>
                    <a:pt x="3908" y="3131"/>
                    <a:pt x="4016" y="2978"/>
                  </a:cubicBezTo>
                  <a:cubicBezTo>
                    <a:pt x="4182" y="2732"/>
                    <a:pt x="4117" y="2394"/>
                    <a:pt x="3872" y="2228"/>
                  </a:cubicBezTo>
                  <a:lnTo>
                    <a:pt x="6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0">
              <a:extLst>
                <a:ext uri="{FF2B5EF4-FFF2-40B4-BE49-F238E27FC236}">
                  <a16:creationId xmlns:a16="http://schemas.microsoft.com/office/drawing/2014/main" id="{872CCF4B-4113-0C88-B614-91390CA43A12}"/>
                </a:ext>
              </a:extLst>
            </p:cNvPr>
            <p:cNvSpPr/>
            <p:nvPr/>
          </p:nvSpPr>
          <p:spPr>
            <a:xfrm>
              <a:off x="767625" y="4553750"/>
              <a:ext cx="104550" cy="80225"/>
            </a:xfrm>
            <a:custGeom>
              <a:avLst/>
              <a:gdLst/>
              <a:ahLst/>
              <a:cxnLst/>
              <a:rect l="l" t="t" r="r" b="b"/>
              <a:pathLst>
                <a:path w="4182" h="3209" extrusionOk="0">
                  <a:moveTo>
                    <a:pt x="606" y="1"/>
                  </a:moveTo>
                  <a:lnTo>
                    <a:pt x="0" y="894"/>
                  </a:lnTo>
                  <a:lnTo>
                    <a:pt x="3258" y="3115"/>
                  </a:lnTo>
                  <a:cubicBezTo>
                    <a:pt x="3352" y="3178"/>
                    <a:pt x="3458" y="3209"/>
                    <a:pt x="3565" y="3209"/>
                  </a:cubicBezTo>
                  <a:cubicBezTo>
                    <a:pt x="3737" y="3209"/>
                    <a:pt x="3908" y="3127"/>
                    <a:pt x="4015" y="2971"/>
                  </a:cubicBezTo>
                  <a:cubicBezTo>
                    <a:pt x="4181" y="2725"/>
                    <a:pt x="4116" y="2387"/>
                    <a:pt x="3871" y="2221"/>
                  </a:cubicBezTo>
                  <a:lnTo>
                    <a:pt x="6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0">
              <a:extLst>
                <a:ext uri="{FF2B5EF4-FFF2-40B4-BE49-F238E27FC236}">
                  <a16:creationId xmlns:a16="http://schemas.microsoft.com/office/drawing/2014/main" id="{66D24FA7-E987-27DE-4A72-295E1C6D25D8}"/>
                </a:ext>
              </a:extLst>
            </p:cNvPr>
            <p:cNvSpPr/>
            <p:nvPr/>
          </p:nvSpPr>
          <p:spPr>
            <a:xfrm>
              <a:off x="659850" y="3268350"/>
              <a:ext cx="1035950" cy="1498625"/>
            </a:xfrm>
            <a:custGeom>
              <a:avLst/>
              <a:gdLst/>
              <a:ahLst/>
              <a:cxnLst/>
              <a:rect l="l" t="t" r="r" b="b"/>
              <a:pathLst>
                <a:path w="41438" h="59945" extrusionOk="0">
                  <a:moveTo>
                    <a:pt x="40718" y="1"/>
                  </a:moveTo>
                  <a:cubicBezTo>
                    <a:pt x="40255" y="1"/>
                    <a:pt x="39803" y="221"/>
                    <a:pt x="39520" y="636"/>
                  </a:cubicBezTo>
                  <a:lnTo>
                    <a:pt x="433" y="57998"/>
                  </a:lnTo>
                  <a:cubicBezTo>
                    <a:pt x="0" y="58625"/>
                    <a:pt x="137" y="59469"/>
                    <a:pt x="721" y="59945"/>
                  </a:cubicBezTo>
                  <a:lnTo>
                    <a:pt x="41437" y="189"/>
                  </a:lnTo>
                  <a:cubicBezTo>
                    <a:pt x="41211" y="62"/>
                    <a:pt x="40963" y="1"/>
                    <a:pt x="40718"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40">
            <a:extLst>
              <a:ext uri="{FF2B5EF4-FFF2-40B4-BE49-F238E27FC236}">
                <a16:creationId xmlns:a16="http://schemas.microsoft.com/office/drawing/2014/main" id="{E7D22AAC-9A8B-58FC-B433-126024859940}"/>
              </a:ext>
            </a:extLst>
          </p:cNvPr>
          <p:cNvGrpSpPr/>
          <p:nvPr/>
        </p:nvGrpSpPr>
        <p:grpSpPr>
          <a:xfrm rot="-1063801" flipH="1">
            <a:off x="1971076" y="297955"/>
            <a:ext cx="1570468" cy="1800987"/>
            <a:chOff x="3056825" y="-2290075"/>
            <a:chExt cx="1465250" cy="1680325"/>
          </a:xfrm>
        </p:grpSpPr>
        <p:sp>
          <p:nvSpPr>
            <p:cNvPr id="2560" name="Google Shape;2560;p40">
              <a:extLst>
                <a:ext uri="{FF2B5EF4-FFF2-40B4-BE49-F238E27FC236}">
                  <a16:creationId xmlns:a16="http://schemas.microsoft.com/office/drawing/2014/main" id="{D81479B9-EE70-2869-A6B5-88F974738944}"/>
                </a:ext>
              </a:extLst>
            </p:cNvPr>
            <p:cNvSpPr/>
            <p:nvPr/>
          </p:nvSpPr>
          <p:spPr>
            <a:xfrm>
              <a:off x="3586850" y="-2280525"/>
              <a:ext cx="345700" cy="639100"/>
            </a:xfrm>
            <a:custGeom>
              <a:avLst/>
              <a:gdLst/>
              <a:ahLst/>
              <a:cxnLst/>
              <a:rect l="l" t="t" r="r" b="b"/>
              <a:pathLst>
                <a:path w="13828" h="25564" extrusionOk="0">
                  <a:moveTo>
                    <a:pt x="2423" y="1"/>
                  </a:moveTo>
                  <a:lnTo>
                    <a:pt x="2423" y="1"/>
                  </a:lnTo>
                  <a:cubicBezTo>
                    <a:pt x="2452" y="282"/>
                    <a:pt x="2445" y="563"/>
                    <a:pt x="2387" y="837"/>
                  </a:cubicBezTo>
                  <a:cubicBezTo>
                    <a:pt x="2156" y="1911"/>
                    <a:pt x="1226" y="2834"/>
                    <a:pt x="1" y="3209"/>
                  </a:cubicBezTo>
                  <a:cubicBezTo>
                    <a:pt x="368" y="3439"/>
                    <a:pt x="729" y="3619"/>
                    <a:pt x="967" y="3742"/>
                  </a:cubicBezTo>
                  <a:cubicBezTo>
                    <a:pt x="6582" y="6705"/>
                    <a:pt x="10540" y="15565"/>
                    <a:pt x="11023" y="22168"/>
                  </a:cubicBezTo>
                  <a:cubicBezTo>
                    <a:pt x="11088" y="23084"/>
                    <a:pt x="11088" y="23906"/>
                    <a:pt x="11052" y="24605"/>
                  </a:cubicBezTo>
                  <a:cubicBezTo>
                    <a:pt x="11975" y="24922"/>
                    <a:pt x="12898" y="25239"/>
                    <a:pt x="13828" y="25564"/>
                  </a:cubicBezTo>
                  <a:cubicBezTo>
                    <a:pt x="13575" y="21462"/>
                    <a:pt x="12804" y="18124"/>
                    <a:pt x="12083" y="15738"/>
                  </a:cubicBezTo>
                  <a:cubicBezTo>
                    <a:pt x="10641" y="10965"/>
                    <a:pt x="8760" y="7772"/>
                    <a:pt x="7722" y="6179"/>
                  </a:cubicBezTo>
                  <a:cubicBezTo>
                    <a:pt x="6395" y="4131"/>
                    <a:pt x="4420" y="1067"/>
                    <a:pt x="24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0">
              <a:extLst>
                <a:ext uri="{FF2B5EF4-FFF2-40B4-BE49-F238E27FC236}">
                  <a16:creationId xmlns:a16="http://schemas.microsoft.com/office/drawing/2014/main" id="{7BBA3DCE-6A43-2122-C7BE-41155E4E02DF}"/>
                </a:ext>
              </a:extLst>
            </p:cNvPr>
            <p:cNvSpPr/>
            <p:nvPr/>
          </p:nvSpPr>
          <p:spPr>
            <a:xfrm>
              <a:off x="3554600" y="-2290075"/>
              <a:ext cx="93550" cy="89775"/>
            </a:xfrm>
            <a:custGeom>
              <a:avLst/>
              <a:gdLst/>
              <a:ahLst/>
              <a:cxnLst/>
              <a:rect l="l" t="t" r="r" b="b"/>
              <a:pathLst>
                <a:path w="3742" h="3591" extrusionOk="0">
                  <a:moveTo>
                    <a:pt x="2358" y="0"/>
                  </a:moveTo>
                  <a:cubicBezTo>
                    <a:pt x="2221" y="0"/>
                    <a:pt x="2091" y="15"/>
                    <a:pt x="1954" y="44"/>
                  </a:cubicBezTo>
                  <a:cubicBezTo>
                    <a:pt x="988" y="231"/>
                    <a:pt x="0" y="1154"/>
                    <a:pt x="22" y="1990"/>
                  </a:cubicBezTo>
                  <a:cubicBezTo>
                    <a:pt x="36" y="2661"/>
                    <a:pt x="671" y="3201"/>
                    <a:pt x="1291" y="3591"/>
                  </a:cubicBezTo>
                  <a:cubicBezTo>
                    <a:pt x="2516" y="3216"/>
                    <a:pt x="3446" y="2293"/>
                    <a:pt x="3677" y="1219"/>
                  </a:cubicBezTo>
                  <a:cubicBezTo>
                    <a:pt x="3735" y="945"/>
                    <a:pt x="3742" y="664"/>
                    <a:pt x="3713" y="383"/>
                  </a:cubicBezTo>
                  <a:cubicBezTo>
                    <a:pt x="3259" y="145"/>
                    <a:pt x="2805" y="0"/>
                    <a:pt x="2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0">
              <a:extLst>
                <a:ext uri="{FF2B5EF4-FFF2-40B4-BE49-F238E27FC236}">
                  <a16:creationId xmlns:a16="http://schemas.microsoft.com/office/drawing/2014/main" id="{80FBE2B0-CC18-8940-57E4-980D3BDE033D}"/>
                </a:ext>
              </a:extLst>
            </p:cNvPr>
            <p:cNvSpPr/>
            <p:nvPr/>
          </p:nvSpPr>
          <p:spPr>
            <a:xfrm>
              <a:off x="3266225" y="-1752250"/>
              <a:ext cx="1244475" cy="1034375"/>
            </a:xfrm>
            <a:custGeom>
              <a:avLst/>
              <a:gdLst/>
              <a:ahLst/>
              <a:cxnLst/>
              <a:rect l="l" t="t" r="r" b="b"/>
              <a:pathLst>
                <a:path w="49779" h="41375" extrusionOk="0">
                  <a:moveTo>
                    <a:pt x="36854" y="1"/>
                  </a:moveTo>
                  <a:cubicBezTo>
                    <a:pt x="35417" y="1"/>
                    <a:pt x="33995" y="209"/>
                    <a:pt x="32722" y="612"/>
                  </a:cubicBezTo>
                  <a:cubicBezTo>
                    <a:pt x="31346" y="1052"/>
                    <a:pt x="30098" y="1744"/>
                    <a:pt x="27957" y="1780"/>
                  </a:cubicBezTo>
                  <a:cubicBezTo>
                    <a:pt x="27897" y="1781"/>
                    <a:pt x="27836" y="1781"/>
                    <a:pt x="27777" y="1781"/>
                  </a:cubicBezTo>
                  <a:cubicBezTo>
                    <a:pt x="25807" y="1781"/>
                    <a:pt x="24366" y="1219"/>
                    <a:pt x="23848" y="1037"/>
                  </a:cubicBezTo>
                  <a:cubicBezTo>
                    <a:pt x="22456" y="551"/>
                    <a:pt x="20573" y="298"/>
                    <a:pt x="18529" y="298"/>
                  </a:cubicBezTo>
                  <a:cubicBezTo>
                    <a:pt x="14868" y="298"/>
                    <a:pt x="10687" y="1110"/>
                    <a:pt x="7866" y="2854"/>
                  </a:cubicBezTo>
                  <a:cubicBezTo>
                    <a:pt x="1" y="7713"/>
                    <a:pt x="924" y="20927"/>
                    <a:pt x="1053" y="22527"/>
                  </a:cubicBezTo>
                  <a:cubicBezTo>
                    <a:pt x="1529" y="28338"/>
                    <a:pt x="3843" y="33225"/>
                    <a:pt x="6655" y="36996"/>
                  </a:cubicBezTo>
                  <a:cubicBezTo>
                    <a:pt x="11861" y="39938"/>
                    <a:pt x="17557" y="41375"/>
                    <a:pt x="23032" y="41375"/>
                  </a:cubicBezTo>
                  <a:cubicBezTo>
                    <a:pt x="29565" y="41375"/>
                    <a:pt x="35784" y="39329"/>
                    <a:pt x="40487" y="35352"/>
                  </a:cubicBezTo>
                  <a:cubicBezTo>
                    <a:pt x="46362" y="30385"/>
                    <a:pt x="49635" y="22599"/>
                    <a:pt x="49779" y="14208"/>
                  </a:cubicBezTo>
                  <a:cubicBezTo>
                    <a:pt x="49534" y="11800"/>
                    <a:pt x="48907" y="9255"/>
                    <a:pt x="47609" y="6776"/>
                  </a:cubicBezTo>
                  <a:cubicBezTo>
                    <a:pt x="46737" y="5125"/>
                    <a:pt x="45504" y="2847"/>
                    <a:pt x="42923" y="1426"/>
                  </a:cubicBezTo>
                  <a:cubicBezTo>
                    <a:pt x="41160" y="461"/>
                    <a:pt x="38990" y="1"/>
                    <a:pt x="36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0">
              <a:extLst>
                <a:ext uri="{FF2B5EF4-FFF2-40B4-BE49-F238E27FC236}">
                  <a16:creationId xmlns:a16="http://schemas.microsoft.com/office/drawing/2014/main" id="{248EE947-0EAF-50B8-FC3A-DE98DFF6CB1F}"/>
                </a:ext>
              </a:extLst>
            </p:cNvPr>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0">
              <a:extLst>
                <a:ext uri="{FF2B5EF4-FFF2-40B4-BE49-F238E27FC236}">
                  <a16:creationId xmlns:a16="http://schemas.microsoft.com/office/drawing/2014/main" id="{84055B19-8CD2-83A3-3B8F-038886705572}"/>
                </a:ext>
              </a:extLst>
            </p:cNvPr>
            <p:cNvSpPr/>
            <p:nvPr/>
          </p:nvSpPr>
          <p:spPr>
            <a:xfrm>
              <a:off x="3056825" y="-2049100"/>
              <a:ext cx="620525" cy="483975"/>
            </a:xfrm>
            <a:custGeom>
              <a:avLst/>
              <a:gdLst/>
              <a:ahLst/>
              <a:cxnLst/>
              <a:rect l="l" t="t" r="r" b="b"/>
              <a:pathLst>
                <a:path w="24821" h="19359" extrusionOk="0">
                  <a:moveTo>
                    <a:pt x="20203" y="1"/>
                  </a:moveTo>
                  <a:cubicBezTo>
                    <a:pt x="17505" y="1"/>
                    <a:pt x="14120" y="504"/>
                    <a:pt x="10828" y="2393"/>
                  </a:cubicBezTo>
                  <a:cubicBezTo>
                    <a:pt x="4621" y="5954"/>
                    <a:pt x="2213" y="12457"/>
                    <a:pt x="1103" y="15456"/>
                  </a:cubicBezTo>
                  <a:cubicBezTo>
                    <a:pt x="548" y="16948"/>
                    <a:pt x="209" y="18239"/>
                    <a:pt x="0" y="19161"/>
                  </a:cubicBezTo>
                  <a:cubicBezTo>
                    <a:pt x="1070" y="19301"/>
                    <a:pt x="2075" y="19359"/>
                    <a:pt x="3006" y="19359"/>
                  </a:cubicBezTo>
                  <a:cubicBezTo>
                    <a:pt x="5486" y="19359"/>
                    <a:pt x="7440" y="18950"/>
                    <a:pt x="8708" y="18599"/>
                  </a:cubicBezTo>
                  <a:cubicBezTo>
                    <a:pt x="15788" y="16667"/>
                    <a:pt x="21613" y="11116"/>
                    <a:pt x="23883" y="4542"/>
                  </a:cubicBezTo>
                  <a:cubicBezTo>
                    <a:pt x="24467" y="2847"/>
                    <a:pt x="24705" y="1398"/>
                    <a:pt x="24821" y="483"/>
                  </a:cubicBezTo>
                  <a:cubicBezTo>
                    <a:pt x="23903" y="290"/>
                    <a:pt x="22251" y="1"/>
                    <a:pt x="20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0">
              <a:extLst>
                <a:ext uri="{FF2B5EF4-FFF2-40B4-BE49-F238E27FC236}">
                  <a16:creationId xmlns:a16="http://schemas.microsoft.com/office/drawing/2014/main" id="{EB93DA79-329D-B150-4A9B-199A9F81B3F1}"/>
                </a:ext>
              </a:extLst>
            </p:cNvPr>
            <p:cNvSpPr/>
            <p:nvPr/>
          </p:nvSpPr>
          <p:spPr>
            <a:xfrm>
              <a:off x="3229550" y="-1712700"/>
              <a:ext cx="133100" cy="101500"/>
            </a:xfrm>
            <a:custGeom>
              <a:avLst/>
              <a:gdLst/>
              <a:ahLst/>
              <a:cxnLst/>
              <a:rect l="l" t="t" r="r" b="b"/>
              <a:pathLst>
                <a:path w="5324" h="4060" extrusionOk="0">
                  <a:moveTo>
                    <a:pt x="3327" y="0"/>
                  </a:moveTo>
                  <a:cubicBezTo>
                    <a:pt x="1397" y="0"/>
                    <a:pt x="0" y="3187"/>
                    <a:pt x="574" y="3860"/>
                  </a:cubicBezTo>
                  <a:cubicBezTo>
                    <a:pt x="690" y="3998"/>
                    <a:pt x="914" y="4059"/>
                    <a:pt x="1204" y="4059"/>
                  </a:cubicBezTo>
                  <a:cubicBezTo>
                    <a:pt x="2551" y="4059"/>
                    <a:pt x="5323" y="2725"/>
                    <a:pt x="5317" y="1503"/>
                  </a:cubicBezTo>
                  <a:cubicBezTo>
                    <a:pt x="5310" y="760"/>
                    <a:pt x="4294" y="54"/>
                    <a:pt x="3429" y="3"/>
                  </a:cubicBezTo>
                  <a:cubicBezTo>
                    <a:pt x="3395" y="1"/>
                    <a:pt x="3361" y="0"/>
                    <a:pt x="3327"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0">
              <a:extLst>
                <a:ext uri="{FF2B5EF4-FFF2-40B4-BE49-F238E27FC236}">
                  <a16:creationId xmlns:a16="http://schemas.microsoft.com/office/drawing/2014/main" id="{F4C9FEF5-3A1A-234A-13AB-DC9FDCC17ED1}"/>
                </a:ext>
              </a:extLst>
            </p:cNvPr>
            <p:cNvSpPr/>
            <p:nvPr/>
          </p:nvSpPr>
          <p:spPr>
            <a:xfrm>
              <a:off x="3421950" y="-1771125"/>
              <a:ext cx="60875" cy="54250"/>
            </a:xfrm>
            <a:custGeom>
              <a:avLst/>
              <a:gdLst/>
              <a:ahLst/>
              <a:cxnLst/>
              <a:rect l="l" t="t" r="r" b="b"/>
              <a:pathLst>
                <a:path w="2435" h="2170" extrusionOk="0">
                  <a:moveTo>
                    <a:pt x="1354" y="1"/>
                  </a:moveTo>
                  <a:cubicBezTo>
                    <a:pt x="1063" y="1"/>
                    <a:pt x="756" y="96"/>
                    <a:pt x="556" y="307"/>
                  </a:cubicBezTo>
                  <a:cubicBezTo>
                    <a:pt x="0" y="905"/>
                    <a:pt x="570" y="2102"/>
                    <a:pt x="1024" y="2167"/>
                  </a:cubicBezTo>
                  <a:cubicBezTo>
                    <a:pt x="1037" y="2169"/>
                    <a:pt x="1051" y="2170"/>
                    <a:pt x="1064" y="2170"/>
                  </a:cubicBezTo>
                  <a:cubicBezTo>
                    <a:pt x="1600" y="2170"/>
                    <a:pt x="2435" y="806"/>
                    <a:pt x="2055" y="278"/>
                  </a:cubicBezTo>
                  <a:cubicBezTo>
                    <a:pt x="1928" y="100"/>
                    <a:pt x="1650" y="1"/>
                    <a:pt x="1354"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0">
              <a:extLst>
                <a:ext uri="{FF2B5EF4-FFF2-40B4-BE49-F238E27FC236}">
                  <a16:creationId xmlns:a16="http://schemas.microsoft.com/office/drawing/2014/main" id="{4E1C6CD3-2CA4-692B-C1CE-92D63B68C3ED}"/>
                </a:ext>
              </a:extLst>
            </p:cNvPr>
            <p:cNvSpPr/>
            <p:nvPr/>
          </p:nvSpPr>
          <p:spPr>
            <a:xfrm>
              <a:off x="3166575" y="-2066050"/>
              <a:ext cx="599000" cy="410025"/>
            </a:xfrm>
            <a:custGeom>
              <a:avLst/>
              <a:gdLst/>
              <a:ahLst/>
              <a:cxnLst/>
              <a:rect l="l" t="t" r="r" b="b"/>
              <a:pathLst>
                <a:path w="23960" h="16401" extrusionOk="0">
                  <a:moveTo>
                    <a:pt x="23750" y="1"/>
                  </a:moveTo>
                  <a:cubicBezTo>
                    <a:pt x="23597" y="1"/>
                    <a:pt x="23041" y="135"/>
                    <a:pt x="22053" y="397"/>
                  </a:cubicBezTo>
                  <a:cubicBezTo>
                    <a:pt x="21454" y="563"/>
                    <a:pt x="20849" y="692"/>
                    <a:pt x="20265" y="894"/>
                  </a:cubicBezTo>
                  <a:cubicBezTo>
                    <a:pt x="18398" y="1918"/>
                    <a:pt x="16581" y="3028"/>
                    <a:pt x="14829" y="4246"/>
                  </a:cubicBezTo>
                  <a:cubicBezTo>
                    <a:pt x="14325" y="4607"/>
                    <a:pt x="13827" y="4967"/>
                    <a:pt x="13330" y="5328"/>
                  </a:cubicBezTo>
                  <a:cubicBezTo>
                    <a:pt x="12442" y="5535"/>
                    <a:pt x="11552" y="5643"/>
                    <a:pt x="10656" y="5643"/>
                  </a:cubicBezTo>
                  <a:cubicBezTo>
                    <a:pt x="9682" y="5643"/>
                    <a:pt x="8702" y="5515"/>
                    <a:pt x="7714" y="5248"/>
                  </a:cubicBezTo>
                  <a:lnTo>
                    <a:pt x="7714" y="5248"/>
                  </a:lnTo>
                  <a:cubicBezTo>
                    <a:pt x="8658" y="5821"/>
                    <a:pt x="9770" y="6096"/>
                    <a:pt x="10886" y="6096"/>
                  </a:cubicBezTo>
                  <a:cubicBezTo>
                    <a:pt x="11457" y="6096"/>
                    <a:pt x="12029" y="6024"/>
                    <a:pt x="12580" y="5883"/>
                  </a:cubicBezTo>
                  <a:lnTo>
                    <a:pt x="12580" y="5883"/>
                  </a:lnTo>
                  <a:cubicBezTo>
                    <a:pt x="11189" y="6914"/>
                    <a:pt x="9812" y="7959"/>
                    <a:pt x="8456" y="9033"/>
                  </a:cubicBezTo>
                  <a:cubicBezTo>
                    <a:pt x="6999" y="9844"/>
                    <a:pt x="5362" y="10300"/>
                    <a:pt x="3679" y="10300"/>
                  </a:cubicBezTo>
                  <a:cubicBezTo>
                    <a:pt x="3281" y="10300"/>
                    <a:pt x="2881" y="10275"/>
                    <a:pt x="2480" y="10223"/>
                  </a:cubicBezTo>
                  <a:lnTo>
                    <a:pt x="2480" y="10223"/>
                  </a:lnTo>
                  <a:cubicBezTo>
                    <a:pt x="3165" y="10421"/>
                    <a:pt x="3881" y="10518"/>
                    <a:pt x="4600" y="10518"/>
                  </a:cubicBezTo>
                  <a:cubicBezTo>
                    <a:pt x="5449" y="10518"/>
                    <a:pt x="6301" y="10383"/>
                    <a:pt x="7108" y="10122"/>
                  </a:cubicBezTo>
                  <a:lnTo>
                    <a:pt x="7108" y="10122"/>
                  </a:lnTo>
                  <a:cubicBezTo>
                    <a:pt x="6315" y="10763"/>
                    <a:pt x="5530" y="11419"/>
                    <a:pt x="4751" y="12082"/>
                  </a:cubicBezTo>
                  <a:cubicBezTo>
                    <a:pt x="3136" y="13467"/>
                    <a:pt x="1550" y="14887"/>
                    <a:pt x="0" y="16336"/>
                  </a:cubicBezTo>
                  <a:lnTo>
                    <a:pt x="58" y="16401"/>
                  </a:lnTo>
                  <a:cubicBezTo>
                    <a:pt x="2920" y="14000"/>
                    <a:pt x="5854" y="11686"/>
                    <a:pt x="8867" y="9487"/>
                  </a:cubicBezTo>
                  <a:lnTo>
                    <a:pt x="8867" y="9487"/>
                  </a:lnTo>
                  <a:cubicBezTo>
                    <a:pt x="8384" y="11030"/>
                    <a:pt x="8406" y="12746"/>
                    <a:pt x="9026" y="14245"/>
                  </a:cubicBezTo>
                  <a:cubicBezTo>
                    <a:pt x="8593" y="12479"/>
                    <a:pt x="8824" y="10677"/>
                    <a:pt x="9495" y="9026"/>
                  </a:cubicBezTo>
                  <a:cubicBezTo>
                    <a:pt x="11412" y="7642"/>
                    <a:pt x="13366" y="6301"/>
                    <a:pt x="15348" y="5010"/>
                  </a:cubicBezTo>
                  <a:cubicBezTo>
                    <a:pt x="15528" y="4895"/>
                    <a:pt x="15701" y="4780"/>
                    <a:pt x="15874" y="4664"/>
                  </a:cubicBezTo>
                  <a:lnTo>
                    <a:pt x="15874" y="4664"/>
                  </a:lnTo>
                  <a:cubicBezTo>
                    <a:pt x="14959" y="6077"/>
                    <a:pt x="14440" y="7764"/>
                    <a:pt x="14433" y="9444"/>
                  </a:cubicBezTo>
                  <a:cubicBezTo>
                    <a:pt x="14981" y="7656"/>
                    <a:pt x="15615" y="5991"/>
                    <a:pt x="16386" y="4318"/>
                  </a:cubicBezTo>
                  <a:cubicBezTo>
                    <a:pt x="17792" y="3374"/>
                    <a:pt x="19191" y="2408"/>
                    <a:pt x="20582" y="1442"/>
                  </a:cubicBezTo>
                  <a:cubicBezTo>
                    <a:pt x="21115" y="1226"/>
                    <a:pt x="21649" y="1002"/>
                    <a:pt x="22182" y="779"/>
                  </a:cubicBezTo>
                  <a:cubicBezTo>
                    <a:pt x="23412" y="254"/>
                    <a:pt x="23960" y="1"/>
                    <a:pt x="23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0">
              <a:extLst>
                <a:ext uri="{FF2B5EF4-FFF2-40B4-BE49-F238E27FC236}">
                  <a16:creationId xmlns:a16="http://schemas.microsoft.com/office/drawing/2014/main" id="{028716C1-6132-0E72-3D91-525F0616C2D7}"/>
                </a:ext>
              </a:extLst>
            </p:cNvPr>
            <p:cNvSpPr/>
            <p:nvPr/>
          </p:nvSpPr>
          <p:spPr>
            <a:xfrm>
              <a:off x="3385725" y="-1601250"/>
              <a:ext cx="347400" cy="313525"/>
            </a:xfrm>
            <a:custGeom>
              <a:avLst/>
              <a:gdLst/>
              <a:ahLst/>
              <a:cxnLst/>
              <a:rect l="l" t="t" r="r" b="b"/>
              <a:pathLst>
                <a:path w="13896" h="12541" extrusionOk="0">
                  <a:moveTo>
                    <a:pt x="9931" y="0"/>
                  </a:moveTo>
                  <a:cubicBezTo>
                    <a:pt x="7968" y="0"/>
                    <a:pt x="5309" y="825"/>
                    <a:pt x="3410" y="2675"/>
                  </a:cubicBezTo>
                  <a:cubicBezTo>
                    <a:pt x="0" y="5998"/>
                    <a:pt x="101" y="11585"/>
                    <a:pt x="1709" y="12414"/>
                  </a:cubicBezTo>
                  <a:cubicBezTo>
                    <a:pt x="1875" y="12500"/>
                    <a:pt x="2068" y="12541"/>
                    <a:pt x="2283" y="12541"/>
                  </a:cubicBezTo>
                  <a:cubicBezTo>
                    <a:pt x="5526" y="12541"/>
                    <a:pt x="13895" y="3361"/>
                    <a:pt x="12422" y="887"/>
                  </a:cubicBezTo>
                  <a:cubicBezTo>
                    <a:pt x="12079" y="311"/>
                    <a:pt x="11136" y="0"/>
                    <a:pt x="9931"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0">
              <a:extLst>
                <a:ext uri="{FF2B5EF4-FFF2-40B4-BE49-F238E27FC236}">
                  <a16:creationId xmlns:a16="http://schemas.microsoft.com/office/drawing/2014/main" id="{9964DDE1-EB82-C312-1E7F-E5A2EB1FCB68}"/>
                </a:ext>
              </a:extLst>
            </p:cNvPr>
            <p:cNvSpPr/>
            <p:nvPr/>
          </p:nvSpPr>
          <p:spPr>
            <a:xfrm>
              <a:off x="3784950" y="-1705875"/>
              <a:ext cx="258800" cy="65675"/>
            </a:xfrm>
            <a:custGeom>
              <a:avLst/>
              <a:gdLst/>
              <a:ahLst/>
              <a:cxnLst/>
              <a:rect l="l" t="t" r="r" b="b"/>
              <a:pathLst>
                <a:path w="10352" h="2627" extrusionOk="0">
                  <a:moveTo>
                    <a:pt x="3175" y="0"/>
                  </a:moveTo>
                  <a:cubicBezTo>
                    <a:pt x="1447" y="0"/>
                    <a:pt x="55" y="325"/>
                    <a:pt x="35" y="660"/>
                  </a:cubicBezTo>
                  <a:cubicBezTo>
                    <a:pt x="0" y="1387"/>
                    <a:pt x="6488" y="2626"/>
                    <a:pt x="9125" y="2626"/>
                  </a:cubicBezTo>
                  <a:cubicBezTo>
                    <a:pt x="9756" y="2626"/>
                    <a:pt x="10166" y="2556"/>
                    <a:pt x="10214" y="2390"/>
                  </a:cubicBezTo>
                  <a:cubicBezTo>
                    <a:pt x="10351" y="1943"/>
                    <a:pt x="7922" y="696"/>
                    <a:pt x="5694" y="242"/>
                  </a:cubicBezTo>
                  <a:cubicBezTo>
                    <a:pt x="4851" y="70"/>
                    <a:pt x="3977" y="0"/>
                    <a:pt x="317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0">
              <a:extLst>
                <a:ext uri="{FF2B5EF4-FFF2-40B4-BE49-F238E27FC236}">
                  <a16:creationId xmlns:a16="http://schemas.microsoft.com/office/drawing/2014/main" id="{AE21E972-DB4D-AE83-0ECC-6F6CB7F3F887}"/>
                </a:ext>
              </a:extLst>
            </p:cNvPr>
            <p:cNvSpPr/>
            <p:nvPr/>
          </p:nvSpPr>
          <p:spPr>
            <a:xfrm>
              <a:off x="3753200" y="-1685975"/>
              <a:ext cx="287125" cy="45525"/>
            </a:xfrm>
            <a:custGeom>
              <a:avLst/>
              <a:gdLst/>
              <a:ahLst/>
              <a:cxnLst/>
              <a:rect l="l" t="t" r="r" b="b"/>
              <a:pathLst>
                <a:path w="11485" h="1821" extrusionOk="0">
                  <a:moveTo>
                    <a:pt x="1" y="1"/>
                  </a:moveTo>
                  <a:lnTo>
                    <a:pt x="1" y="1"/>
                  </a:lnTo>
                  <a:cubicBezTo>
                    <a:pt x="1637" y="736"/>
                    <a:pt x="4095" y="1587"/>
                    <a:pt x="7174" y="1782"/>
                  </a:cubicBezTo>
                  <a:cubicBezTo>
                    <a:pt x="7610" y="1808"/>
                    <a:pt x="8032" y="1820"/>
                    <a:pt x="8440" y="1820"/>
                  </a:cubicBezTo>
                  <a:cubicBezTo>
                    <a:pt x="9576" y="1820"/>
                    <a:pt x="10599" y="1727"/>
                    <a:pt x="11484" y="1594"/>
                  </a:cubicBezTo>
                  <a:lnTo>
                    <a:pt x="1" y="1"/>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0">
              <a:extLst>
                <a:ext uri="{FF2B5EF4-FFF2-40B4-BE49-F238E27FC236}">
                  <a16:creationId xmlns:a16="http://schemas.microsoft.com/office/drawing/2014/main" id="{B35534C0-69F5-BB9F-6073-C31F3D01BDBD}"/>
                </a:ext>
              </a:extLst>
            </p:cNvPr>
            <p:cNvSpPr/>
            <p:nvPr/>
          </p:nvSpPr>
          <p:spPr>
            <a:xfrm>
              <a:off x="3753200" y="-1685975"/>
              <a:ext cx="287125" cy="47975"/>
            </a:xfrm>
            <a:custGeom>
              <a:avLst/>
              <a:gdLst/>
              <a:ahLst/>
              <a:cxnLst/>
              <a:rect l="l" t="t" r="r" b="b"/>
              <a:pathLst>
                <a:path w="11485" h="1919" extrusionOk="0">
                  <a:moveTo>
                    <a:pt x="1" y="1"/>
                  </a:moveTo>
                  <a:lnTo>
                    <a:pt x="1" y="1"/>
                  </a:lnTo>
                  <a:cubicBezTo>
                    <a:pt x="2498" y="1260"/>
                    <a:pt x="5311" y="1918"/>
                    <a:pt x="8117" y="1918"/>
                  </a:cubicBezTo>
                  <a:cubicBezTo>
                    <a:pt x="9248" y="1918"/>
                    <a:pt x="10377" y="1811"/>
                    <a:pt x="11484" y="1594"/>
                  </a:cubicBezTo>
                  <a:lnTo>
                    <a:pt x="11484" y="1594"/>
                  </a:lnTo>
                  <a:cubicBezTo>
                    <a:pt x="10642" y="1686"/>
                    <a:pt x="9796" y="1732"/>
                    <a:pt x="8951" y="1732"/>
                  </a:cubicBezTo>
                  <a:cubicBezTo>
                    <a:pt x="5893" y="1732"/>
                    <a:pt x="2847" y="1136"/>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0">
              <a:extLst>
                <a:ext uri="{FF2B5EF4-FFF2-40B4-BE49-F238E27FC236}">
                  <a16:creationId xmlns:a16="http://schemas.microsoft.com/office/drawing/2014/main" id="{F3566A77-6C12-8ED9-0942-2EF1818CA32E}"/>
                </a:ext>
              </a:extLst>
            </p:cNvPr>
            <p:cNvSpPr/>
            <p:nvPr/>
          </p:nvSpPr>
          <p:spPr>
            <a:xfrm>
              <a:off x="3103300" y="-2049100"/>
              <a:ext cx="574050" cy="337400"/>
            </a:xfrm>
            <a:custGeom>
              <a:avLst/>
              <a:gdLst/>
              <a:ahLst/>
              <a:cxnLst/>
              <a:rect l="l" t="t" r="r" b="b"/>
              <a:pathLst>
                <a:path w="22962" h="13496" extrusionOk="0">
                  <a:moveTo>
                    <a:pt x="18344" y="1"/>
                  </a:moveTo>
                  <a:cubicBezTo>
                    <a:pt x="15646" y="1"/>
                    <a:pt x="12261" y="504"/>
                    <a:pt x="8969" y="2393"/>
                  </a:cubicBezTo>
                  <a:cubicBezTo>
                    <a:pt x="3901" y="5306"/>
                    <a:pt x="1363" y="10179"/>
                    <a:pt x="1" y="13495"/>
                  </a:cubicBezTo>
                  <a:cubicBezTo>
                    <a:pt x="3739" y="6905"/>
                    <a:pt x="9662" y="3246"/>
                    <a:pt x="14810" y="3246"/>
                  </a:cubicBezTo>
                  <a:cubicBezTo>
                    <a:pt x="15687" y="3246"/>
                    <a:pt x="16542" y="3352"/>
                    <a:pt x="17360" y="3568"/>
                  </a:cubicBezTo>
                  <a:cubicBezTo>
                    <a:pt x="18939" y="3986"/>
                    <a:pt x="20280" y="4787"/>
                    <a:pt x="21404" y="5738"/>
                  </a:cubicBezTo>
                  <a:cubicBezTo>
                    <a:pt x="21440" y="5774"/>
                    <a:pt x="21484" y="5810"/>
                    <a:pt x="21520" y="5846"/>
                  </a:cubicBezTo>
                  <a:cubicBezTo>
                    <a:pt x="21707" y="5414"/>
                    <a:pt x="21873" y="4981"/>
                    <a:pt x="22024" y="4542"/>
                  </a:cubicBezTo>
                  <a:cubicBezTo>
                    <a:pt x="22608" y="2847"/>
                    <a:pt x="22846" y="1398"/>
                    <a:pt x="22962" y="483"/>
                  </a:cubicBezTo>
                  <a:cubicBezTo>
                    <a:pt x="22044" y="290"/>
                    <a:pt x="20392" y="1"/>
                    <a:pt x="18344"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0">
              <a:extLst>
                <a:ext uri="{FF2B5EF4-FFF2-40B4-BE49-F238E27FC236}">
                  <a16:creationId xmlns:a16="http://schemas.microsoft.com/office/drawing/2014/main" id="{7B34C9A8-51C5-07AC-4013-EF6273C86609}"/>
                </a:ext>
              </a:extLst>
            </p:cNvPr>
            <p:cNvSpPr/>
            <p:nvPr/>
          </p:nvSpPr>
          <p:spPr>
            <a:xfrm>
              <a:off x="3056825" y="-1905650"/>
              <a:ext cx="583050" cy="340525"/>
            </a:xfrm>
            <a:custGeom>
              <a:avLst/>
              <a:gdLst/>
              <a:ahLst/>
              <a:cxnLst/>
              <a:rect l="l" t="t" r="r" b="b"/>
              <a:pathLst>
                <a:path w="23322" h="13621" extrusionOk="0">
                  <a:moveTo>
                    <a:pt x="23263" y="0"/>
                  </a:moveTo>
                  <a:cubicBezTo>
                    <a:pt x="22182" y="2012"/>
                    <a:pt x="19270" y="6755"/>
                    <a:pt x="13373" y="10093"/>
                  </a:cubicBezTo>
                  <a:cubicBezTo>
                    <a:pt x="8328" y="12950"/>
                    <a:pt x="3515" y="13406"/>
                    <a:pt x="769" y="13406"/>
                  </a:cubicBezTo>
                  <a:cubicBezTo>
                    <a:pt x="494" y="13406"/>
                    <a:pt x="239" y="13402"/>
                    <a:pt x="7" y="13395"/>
                  </a:cubicBezTo>
                  <a:cubicBezTo>
                    <a:pt x="7" y="13402"/>
                    <a:pt x="7" y="13416"/>
                    <a:pt x="0" y="13423"/>
                  </a:cubicBezTo>
                  <a:cubicBezTo>
                    <a:pt x="1070" y="13563"/>
                    <a:pt x="2075" y="13621"/>
                    <a:pt x="3006" y="13621"/>
                  </a:cubicBezTo>
                  <a:cubicBezTo>
                    <a:pt x="5486" y="13621"/>
                    <a:pt x="7440" y="13212"/>
                    <a:pt x="8708" y="12861"/>
                  </a:cubicBezTo>
                  <a:cubicBezTo>
                    <a:pt x="15269" y="11073"/>
                    <a:pt x="20748" y="6178"/>
                    <a:pt x="23321" y="238"/>
                  </a:cubicBezTo>
                  <a:lnTo>
                    <a:pt x="23263" y="0"/>
                  </a:ln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0">
              <a:extLst>
                <a:ext uri="{FF2B5EF4-FFF2-40B4-BE49-F238E27FC236}">
                  <a16:creationId xmlns:a16="http://schemas.microsoft.com/office/drawing/2014/main" id="{40B76185-DD44-BDEF-175B-FC702D2B0281}"/>
                </a:ext>
              </a:extLst>
            </p:cNvPr>
            <p:cNvSpPr/>
            <p:nvPr/>
          </p:nvSpPr>
          <p:spPr>
            <a:xfrm>
              <a:off x="3432575" y="-1397075"/>
              <a:ext cx="1089500" cy="787325"/>
            </a:xfrm>
            <a:custGeom>
              <a:avLst/>
              <a:gdLst/>
              <a:ahLst/>
              <a:cxnLst/>
              <a:rect l="l" t="t" r="r" b="b"/>
              <a:pathLst>
                <a:path w="43580" h="31493" extrusionOk="0">
                  <a:moveTo>
                    <a:pt x="43125" y="1"/>
                  </a:moveTo>
                  <a:lnTo>
                    <a:pt x="43125" y="1"/>
                  </a:lnTo>
                  <a:cubicBezTo>
                    <a:pt x="42981" y="8392"/>
                    <a:pt x="39708" y="16178"/>
                    <a:pt x="33833" y="21145"/>
                  </a:cubicBezTo>
                  <a:cubicBezTo>
                    <a:pt x="29130" y="25122"/>
                    <a:pt x="22911" y="27168"/>
                    <a:pt x="16378" y="27168"/>
                  </a:cubicBezTo>
                  <a:cubicBezTo>
                    <a:pt x="10903" y="27168"/>
                    <a:pt x="5207" y="25731"/>
                    <a:pt x="1" y="22789"/>
                  </a:cubicBezTo>
                  <a:lnTo>
                    <a:pt x="1" y="22789"/>
                  </a:lnTo>
                  <a:cubicBezTo>
                    <a:pt x="4177" y="28375"/>
                    <a:pt x="9441" y="31492"/>
                    <a:pt x="11451" y="31492"/>
                  </a:cubicBezTo>
                  <a:cubicBezTo>
                    <a:pt x="11516" y="31492"/>
                    <a:pt x="11578" y="31489"/>
                    <a:pt x="11636" y="31483"/>
                  </a:cubicBezTo>
                  <a:cubicBezTo>
                    <a:pt x="11824" y="31461"/>
                    <a:pt x="13172" y="31288"/>
                    <a:pt x="15096" y="31144"/>
                  </a:cubicBezTo>
                  <a:cubicBezTo>
                    <a:pt x="15868" y="31079"/>
                    <a:pt x="16783" y="31036"/>
                    <a:pt x="17901" y="31036"/>
                  </a:cubicBezTo>
                  <a:cubicBezTo>
                    <a:pt x="18078" y="31035"/>
                    <a:pt x="18251" y="31034"/>
                    <a:pt x="18420" y="31034"/>
                  </a:cubicBezTo>
                  <a:cubicBezTo>
                    <a:pt x="21799" y="31034"/>
                    <a:pt x="23424" y="31217"/>
                    <a:pt x="24728" y="31217"/>
                  </a:cubicBezTo>
                  <a:cubicBezTo>
                    <a:pt x="25316" y="31217"/>
                    <a:pt x="25839" y="31180"/>
                    <a:pt x="26429" y="31072"/>
                  </a:cubicBezTo>
                  <a:cubicBezTo>
                    <a:pt x="28938" y="30610"/>
                    <a:pt x="30545" y="29154"/>
                    <a:pt x="32621" y="27237"/>
                  </a:cubicBezTo>
                  <a:cubicBezTo>
                    <a:pt x="39607" y="20784"/>
                    <a:pt x="41762" y="12206"/>
                    <a:pt x="42087" y="10851"/>
                  </a:cubicBezTo>
                  <a:cubicBezTo>
                    <a:pt x="42606" y="8681"/>
                    <a:pt x="43579" y="4593"/>
                    <a:pt x="4312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 name="Google Shape;2575;p40">
            <a:extLst>
              <a:ext uri="{FF2B5EF4-FFF2-40B4-BE49-F238E27FC236}">
                <a16:creationId xmlns:a16="http://schemas.microsoft.com/office/drawing/2014/main" id="{76AB6DC2-C4C2-AFF0-26A8-0762893E20AB}"/>
              </a:ext>
            </a:extLst>
          </p:cNvPr>
          <p:cNvGrpSpPr/>
          <p:nvPr/>
        </p:nvGrpSpPr>
        <p:grpSpPr>
          <a:xfrm>
            <a:off x="420666" y="1103443"/>
            <a:ext cx="8227109" cy="3464629"/>
            <a:chOff x="420666" y="1103443"/>
            <a:chExt cx="8227109" cy="3464629"/>
          </a:xfrm>
        </p:grpSpPr>
        <p:grpSp>
          <p:nvGrpSpPr>
            <p:cNvPr id="2576" name="Google Shape;2576;p40">
              <a:extLst>
                <a:ext uri="{FF2B5EF4-FFF2-40B4-BE49-F238E27FC236}">
                  <a16:creationId xmlns:a16="http://schemas.microsoft.com/office/drawing/2014/main" id="{6DCCC808-C167-0B46-2E47-2DEA86E0FFCD}"/>
                </a:ext>
              </a:extLst>
            </p:cNvPr>
            <p:cNvGrpSpPr/>
            <p:nvPr/>
          </p:nvGrpSpPr>
          <p:grpSpPr>
            <a:xfrm>
              <a:off x="7297181" y="2942147"/>
              <a:ext cx="802830" cy="1583248"/>
              <a:chOff x="7224150" y="2889425"/>
              <a:chExt cx="717325" cy="1414625"/>
            </a:xfrm>
          </p:grpSpPr>
          <p:sp>
            <p:nvSpPr>
              <p:cNvPr id="2577" name="Google Shape;2577;p40">
                <a:extLst>
                  <a:ext uri="{FF2B5EF4-FFF2-40B4-BE49-F238E27FC236}">
                    <a16:creationId xmlns:a16="http://schemas.microsoft.com/office/drawing/2014/main" id="{656A1378-5CFE-8DD3-0152-F169D77C3C5C}"/>
                  </a:ext>
                </a:extLst>
              </p:cNvPr>
              <p:cNvSpPr/>
              <p:nvPr/>
            </p:nvSpPr>
            <p:spPr>
              <a:xfrm>
                <a:off x="7409050" y="3603300"/>
                <a:ext cx="532425" cy="700750"/>
              </a:xfrm>
              <a:custGeom>
                <a:avLst/>
                <a:gdLst/>
                <a:ahLst/>
                <a:cxnLst/>
                <a:rect l="l" t="t" r="r" b="b"/>
                <a:pathLst>
                  <a:path w="21297" h="28030" extrusionOk="0">
                    <a:moveTo>
                      <a:pt x="12645" y="0"/>
                    </a:moveTo>
                    <a:cubicBezTo>
                      <a:pt x="8628" y="411"/>
                      <a:pt x="4611" y="799"/>
                      <a:pt x="594" y="1210"/>
                    </a:cubicBezTo>
                    <a:cubicBezTo>
                      <a:pt x="388" y="10157"/>
                      <a:pt x="206" y="19082"/>
                      <a:pt x="0" y="28029"/>
                    </a:cubicBezTo>
                    <a:lnTo>
                      <a:pt x="21296" y="27961"/>
                    </a:lnTo>
                    <a:cubicBezTo>
                      <a:pt x="18420" y="18648"/>
                      <a:pt x="15521" y="9313"/>
                      <a:pt x="12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0">
                <a:extLst>
                  <a:ext uri="{FF2B5EF4-FFF2-40B4-BE49-F238E27FC236}">
                    <a16:creationId xmlns:a16="http://schemas.microsoft.com/office/drawing/2014/main" id="{A4051CF7-C0A0-B579-F672-1F3539437FE7}"/>
                  </a:ext>
                </a:extLst>
              </p:cNvPr>
              <p:cNvSpPr/>
              <p:nvPr/>
            </p:nvSpPr>
            <p:spPr>
              <a:xfrm>
                <a:off x="7224150" y="2894000"/>
                <a:ext cx="666525" cy="848225"/>
              </a:xfrm>
              <a:custGeom>
                <a:avLst/>
                <a:gdLst/>
                <a:ahLst/>
                <a:cxnLst/>
                <a:rect l="l" t="t" r="r" b="b"/>
                <a:pathLst>
                  <a:path w="26661" h="33929" extrusionOk="0">
                    <a:moveTo>
                      <a:pt x="6917" y="0"/>
                    </a:moveTo>
                    <a:cubicBezTo>
                      <a:pt x="5388" y="2511"/>
                      <a:pt x="3767" y="5729"/>
                      <a:pt x="2512" y="9633"/>
                    </a:cubicBezTo>
                    <a:cubicBezTo>
                      <a:pt x="1" y="17370"/>
                      <a:pt x="115" y="24218"/>
                      <a:pt x="571" y="28555"/>
                    </a:cubicBezTo>
                    <a:cubicBezTo>
                      <a:pt x="1316" y="29221"/>
                      <a:pt x="6792" y="33928"/>
                      <a:pt x="14165" y="33928"/>
                    </a:cubicBezTo>
                    <a:cubicBezTo>
                      <a:pt x="15377" y="33928"/>
                      <a:pt x="16640" y="33801"/>
                      <a:pt x="17942" y="33508"/>
                    </a:cubicBezTo>
                    <a:cubicBezTo>
                      <a:pt x="22278" y="32526"/>
                      <a:pt x="25223" y="30084"/>
                      <a:pt x="26661" y="28669"/>
                    </a:cubicBezTo>
                    <a:cubicBezTo>
                      <a:pt x="24766" y="19676"/>
                      <a:pt x="22849" y="10660"/>
                      <a:pt x="20932" y="1644"/>
                    </a:cubicBezTo>
                    <a:cubicBezTo>
                      <a:pt x="16252" y="1096"/>
                      <a:pt x="11596" y="548"/>
                      <a:pt x="69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0">
                <a:extLst>
                  <a:ext uri="{FF2B5EF4-FFF2-40B4-BE49-F238E27FC236}">
                    <a16:creationId xmlns:a16="http://schemas.microsoft.com/office/drawing/2014/main" id="{3EF148D0-7D65-A6B8-5527-B93DD121E2B0}"/>
                  </a:ext>
                </a:extLst>
              </p:cNvPr>
              <p:cNvSpPr/>
              <p:nvPr/>
            </p:nvSpPr>
            <p:spPr>
              <a:xfrm>
                <a:off x="7224150" y="2942500"/>
                <a:ext cx="152400" cy="675075"/>
              </a:xfrm>
              <a:custGeom>
                <a:avLst/>
                <a:gdLst/>
                <a:ahLst/>
                <a:cxnLst/>
                <a:rect l="l" t="t" r="r" b="b"/>
                <a:pathLst>
                  <a:path w="6096" h="27003" extrusionOk="0">
                    <a:moveTo>
                      <a:pt x="6095" y="0"/>
                    </a:moveTo>
                    <a:cubicBezTo>
                      <a:pt x="5981" y="23"/>
                      <a:pt x="5867" y="23"/>
                      <a:pt x="5776" y="46"/>
                    </a:cubicBezTo>
                    <a:cubicBezTo>
                      <a:pt x="4612" y="2192"/>
                      <a:pt x="3447" y="4748"/>
                      <a:pt x="2512" y="7693"/>
                    </a:cubicBezTo>
                    <a:cubicBezTo>
                      <a:pt x="1" y="15430"/>
                      <a:pt x="115" y="22278"/>
                      <a:pt x="571" y="26615"/>
                    </a:cubicBezTo>
                    <a:cubicBezTo>
                      <a:pt x="663" y="26706"/>
                      <a:pt x="823" y="26843"/>
                      <a:pt x="1028" y="27003"/>
                    </a:cubicBezTo>
                    <a:cubicBezTo>
                      <a:pt x="1233" y="26980"/>
                      <a:pt x="1462" y="26934"/>
                      <a:pt x="1667" y="26911"/>
                    </a:cubicBezTo>
                    <a:cubicBezTo>
                      <a:pt x="1233" y="23625"/>
                      <a:pt x="1005" y="19037"/>
                      <a:pt x="1804" y="13696"/>
                    </a:cubicBezTo>
                    <a:cubicBezTo>
                      <a:pt x="2694" y="7807"/>
                      <a:pt x="4543" y="3150"/>
                      <a:pt x="6095"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0">
                <a:extLst>
                  <a:ext uri="{FF2B5EF4-FFF2-40B4-BE49-F238E27FC236}">
                    <a16:creationId xmlns:a16="http://schemas.microsoft.com/office/drawing/2014/main" id="{17AFE192-3CD4-B923-1072-11B42C81E3E9}"/>
                  </a:ext>
                </a:extLst>
              </p:cNvPr>
              <p:cNvSpPr/>
              <p:nvPr/>
            </p:nvSpPr>
            <p:spPr>
              <a:xfrm>
                <a:off x="7257250" y="3068025"/>
                <a:ext cx="633425" cy="674025"/>
              </a:xfrm>
              <a:custGeom>
                <a:avLst/>
                <a:gdLst/>
                <a:ahLst/>
                <a:cxnLst/>
                <a:rect l="l" t="t" r="r" b="b"/>
                <a:pathLst>
                  <a:path w="25337" h="26961" extrusionOk="0">
                    <a:moveTo>
                      <a:pt x="18261" y="1"/>
                    </a:moveTo>
                    <a:cubicBezTo>
                      <a:pt x="15453" y="5639"/>
                      <a:pt x="12281" y="8583"/>
                      <a:pt x="10386" y="10044"/>
                    </a:cubicBezTo>
                    <a:cubicBezTo>
                      <a:pt x="9313" y="10866"/>
                      <a:pt x="7853" y="11824"/>
                      <a:pt x="7465" y="12076"/>
                    </a:cubicBezTo>
                    <a:cubicBezTo>
                      <a:pt x="4497" y="14038"/>
                      <a:pt x="1872" y="15362"/>
                      <a:pt x="1" y="16230"/>
                    </a:cubicBezTo>
                    <a:cubicBezTo>
                      <a:pt x="297" y="16892"/>
                      <a:pt x="800" y="17759"/>
                      <a:pt x="1690" y="18398"/>
                    </a:cubicBezTo>
                    <a:cubicBezTo>
                      <a:pt x="3219" y="19494"/>
                      <a:pt x="4840" y="19220"/>
                      <a:pt x="4931" y="19654"/>
                    </a:cubicBezTo>
                    <a:cubicBezTo>
                      <a:pt x="4999" y="19996"/>
                      <a:pt x="4155" y="20612"/>
                      <a:pt x="343" y="21890"/>
                    </a:cubicBezTo>
                    <a:cubicBezTo>
                      <a:pt x="800" y="22461"/>
                      <a:pt x="1302" y="22986"/>
                      <a:pt x="1804" y="23488"/>
                    </a:cubicBezTo>
                    <a:cubicBezTo>
                      <a:pt x="4221" y="25051"/>
                      <a:pt x="8156" y="26961"/>
                      <a:pt x="12862" y="26961"/>
                    </a:cubicBezTo>
                    <a:cubicBezTo>
                      <a:pt x="14067" y="26961"/>
                      <a:pt x="15324" y="26835"/>
                      <a:pt x="16618" y="26547"/>
                    </a:cubicBezTo>
                    <a:cubicBezTo>
                      <a:pt x="20954" y="25565"/>
                      <a:pt x="23899" y="23123"/>
                      <a:pt x="25337" y="21708"/>
                    </a:cubicBezTo>
                    <a:cubicBezTo>
                      <a:pt x="23899" y="14883"/>
                      <a:pt x="22438" y="8058"/>
                      <a:pt x="21000" y="1234"/>
                    </a:cubicBezTo>
                    <a:cubicBezTo>
                      <a:pt x="20087" y="823"/>
                      <a:pt x="19174" y="412"/>
                      <a:pt x="1826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0">
                <a:extLst>
                  <a:ext uri="{FF2B5EF4-FFF2-40B4-BE49-F238E27FC236}">
                    <a16:creationId xmlns:a16="http://schemas.microsoft.com/office/drawing/2014/main" id="{9E70DBD4-787C-0819-4DAB-FB9AE034130A}"/>
                  </a:ext>
                </a:extLst>
              </p:cNvPr>
              <p:cNvSpPr/>
              <p:nvPr/>
            </p:nvSpPr>
            <p:spPr>
              <a:xfrm>
                <a:off x="7322875" y="2895700"/>
                <a:ext cx="307025" cy="237050"/>
              </a:xfrm>
              <a:custGeom>
                <a:avLst/>
                <a:gdLst/>
                <a:ahLst/>
                <a:cxnLst/>
                <a:rect l="l" t="t" r="r" b="b"/>
                <a:pathLst>
                  <a:path w="12281" h="9482" extrusionOk="0">
                    <a:moveTo>
                      <a:pt x="3676" y="1"/>
                    </a:moveTo>
                    <a:cubicBezTo>
                      <a:pt x="3128" y="412"/>
                      <a:pt x="2603" y="891"/>
                      <a:pt x="2123" y="1393"/>
                    </a:cubicBezTo>
                    <a:cubicBezTo>
                      <a:pt x="1393" y="2671"/>
                      <a:pt x="663" y="4132"/>
                      <a:pt x="1" y="5730"/>
                    </a:cubicBezTo>
                    <a:cubicBezTo>
                      <a:pt x="245" y="6061"/>
                      <a:pt x="649" y="6273"/>
                      <a:pt x="1070" y="6273"/>
                    </a:cubicBezTo>
                    <a:cubicBezTo>
                      <a:pt x="1200" y="6273"/>
                      <a:pt x="1332" y="6252"/>
                      <a:pt x="1461" y="6209"/>
                    </a:cubicBezTo>
                    <a:cubicBezTo>
                      <a:pt x="2192" y="6027"/>
                      <a:pt x="2945" y="5844"/>
                      <a:pt x="3698" y="5639"/>
                    </a:cubicBezTo>
                    <a:cubicBezTo>
                      <a:pt x="4429" y="6506"/>
                      <a:pt x="5182" y="7373"/>
                      <a:pt x="5935" y="8241"/>
                    </a:cubicBezTo>
                    <a:cubicBezTo>
                      <a:pt x="5935" y="8241"/>
                      <a:pt x="6255" y="8606"/>
                      <a:pt x="6255" y="8606"/>
                    </a:cubicBezTo>
                    <a:cubicBezTo>
                      <a:pt x="6683" y="9185"/>
                      <a:pt x="7353" y="9482"/>
                      <a:pt x="8016" y="9482"/>
                    </a:cubicBezTo>
                    <a:cubicBezTo>
                      <a:pt x="8659" y="9482"/>
                      <a:pt x="9297" y="9202"/>
                      <a:pt x="9701" y="8629"/>
                    </a:cubicBezTo>
                    <a:cubicBezTo>
                      <a:pt x="11413" y="6506"/>
                      <a:pt x="12281" y="3721"/>
                      <a:pt x="12052" y="1005"/>
                    </a:cubicBezTo>
                    <a:cubicBezTo>
                      <a:pt x="9268" y="663"/>
                      <a:pt x="6460" y="343"/>
                      <a:pt x="3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0">
                <a:extLst>
                  <a:ext uri="{FF2B5EF4-FFF2-40B4-BE49-F238E27FC236}">
                    <a16:creationId xmlns:a16="http://schemas.microsoft.com/office/drawing/2014/main" id="{0A55F5E8-D216-3099-91CF-C9EEE0C7FCFE}"/>
                  </a:ext>
                </a:extLst>
              </p:cNvPr>
              <p:cNvSpPr/>
              <p:nvPr/>
            </p:nvSpPr>
            <p:spPr>
              <a:xfrm>
                <a:off x="7284650" y="2964750"/>
                <a:ext cx="155800" cy="632275"/>
              </a:xfrm>
              <a:custGeom>
                <a:avLst/>
                <a:gdLst/>
                <a:ahLst/>
                <a:cxnLst/>
                <a:rect l="l" t="t" r="r" b="b"/>
                <a:pathLst>
                  <a:path w="6232" h="25291" extrusionOk="0">
                    <a:moveTo>
                      <a:pt x="6232" y="1"/>
                    </a:moveTo>
                    <a:cubicBezTo>
                      <a:pt x="1872" y="7601"/>
                      <a:pt x="0" y="16595"/>
                      <a:pt x="913" y="25291"/>
                    </a:cubicBezTo>
                    <a:cubicBezTo>
                      <a:pt x="868" y="24218"/>
                      <a:pt x="845" y="23123"/>
                      <a:pt x="868" y="22027"/>
                    </a:cubicBezTo>
                    <a:cubicBezTo>
                      <a:pt x="982" y="14403"/>
                      <a:pt x="2853" y="6848"/>
                      <a:pt x="6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0">
                <a:extLst>
                  <a:ext uri="{FF2B5EF4-FFF2-40B4-BE49-F238E27FC236}">
                    <a16:creationId xmlns:a16="http://schemas.microsoft.com/office/drawing/2014/main" id="{3B7264D9-55A7-3032-CB43-ED3BF477E1AD}"/>
                  </a:ext>
                </a:extLst>
              </p:cNvPr>
              <p:cNvSpPr/>
              <p:nvPr/>
            </p:nvSpPr>
            <p:spPr>
              <a:xfrm>
                <a:off x="7338975" y="2889425"/>
                <a:ext cx="270950" cy="210625"/>
              </a:xfrm>
              <a:custGeom>
                <a:avLst/>
                <a:gdLst/>
                <a:ahLst/>
                <a:cxnLst/>
                <a:rect l="l" t="t" r="r" b="b"/>
                <a:pathLst>
                  <a:path w="10838" h="8425" extrusionOk="0">
                    <a:moveTo>
                      <a:pt x="3374" y="1"/>
                    </a:moveTo>
                    <a:cubicBezTo>
                      <a:pt x="2118" y="1302"/>
                      <a:pt x="1114" y="2785"/>
                      <a:pt x="361" y="4360"/>
                    </a:cubicBezTo>
                    <a:cubicBezTo>
                      <a:pt x="247" y="4611"/>
                      <a:pt x="64" y="4931"/>
                      <a:pt x="19" y="5182"/>
                    </a:cubicBezTo>
                    <a:cubicBezTo>
                      <a:pt x="1" y="5395"/>
                      <a:pt x="162" y="5539"/>
                      <a:pt x="353" y="5539"/>
                    </a:cubicBezTo>
                    <a:cubicBezTo>
                      <a:pt x="408" y="5539"/>
                      <a:pt x="465" y="5527"/>
                      <a:pt x="521" y="5502"/>
                    </a:cubicBezTo>
                    <a:cubicBezTo>
                      <a:pt x="1479" y="5159"/>
                      <a:pt x="2461" y="4840"/>
                      <a:pt x="3420" y="4543"/>
                    </a:cubicBezTo>
                    <a:lnTo>
                      <a:pt x="3693" y="4817"/>
                    </a:lnTo>
                    <a:cubicBezTo>
                      <a:pt x="4675" y="5867"/>
                      <a:pt x="5634" y="6917"/>
                      <a:pt x="6592" y="7989"/>
                    </a:cubicBezTo>
                    <a:cubicBezTo>
                      <a:pt x="6780" y="8265"/>
                      <a:pt x="7079" y="8424"/>
                      <a:pt x="7374" y="8424"/>
                    </a:cubicBezTo>
                    <a:cubicBezTo>
                      <a:pt x="7616" y="8424"/>
                      <a:pt x="7855" y="8317"/>
                      <a:pt x="8030" y="8081"/>
                    </a:cubicBezTo>
                    <a:cubicBezTo>
                      <a:pt x="9570" y="6173"/>
                      <a:pt x="10429" y="3791"/>
                      <a:pt x="10414" y="1346"/>
                    </a:cubicBezTo>
                    <a:lnTo>
                      <a:pt x="10414" y="1346"/>
                    </a:lnTo>
                    <a:cubicBezTo>
                      <a:pt x="10555" y="1370"/>
                      <a:pt x="10696" y="1393"/>
                      <a:pt x="10838" y="1416"/>
                    </a:cubicBezTo>
                    <a:lnTo>
                      <a:pt x="10404" y="959"/>
                    </a:lnTo>
                    <a:lnTo>
                      <a:pt x="10404" y="959"/>
                    </a:lnTo>
                    <a:cubicBezTo>
                      <a:pt x="10410" y="1088"/>
                      <a:pt x="10413" y="1217"/>
                      <a:pt x="10414" y="1346"/>
                    </a:cubicBezTo>
                    <a:lnTo>
                      <a:pt x="10414" y="1346"/>
                    </a:lnTo>
                    <a:cubicBezTo>
                      <a:pt x="8033" y="951"/>
                      <a:pt x="5744" y="496"/>
                      <a:pt x="3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40">
              <a:extLst>
                <a:ext uri="{FF2B5EF4-FFF2-40B4-BE49-F238E27FC236}">
                  <a16:creationId xmlns:a16="http://schemas.microsoft.com/office/drawing/2014/main" id="{5D6AD856-BEE4-78A0-917A-4DFE2B382AA2}"/>
                </a:ext>
              </a:extLst>
            </p:cNvPr>
            <p:cNvGrpSpPr/>
            <p:nvPr/>
          </p:nvGrpSpPr>
          <p:grpSpPr>
            <a:xfrm>
              <a:off x="420666" y="1978432"/>
              <a:ext cx="1668196" cy="2532917"/>
              <a:chOff x="639925" y="2028350"/>
              <a:chExt cx="1490525" cy="2263150"/>
            </a:xfrm>
          </p:grpSpPr>
          <p:sp>
            <p:nvSpPr>
              <p:cNvPr id="2585" name="Google Shape;2585;p40">
                <a:extLst>
                  <a:ext uri="{FF2B5EF4-FFF2-40B4-BE49-F238E27FC236}">
                    <a16:creationId xmlns:a16="http://schemas.microsoft.com/office/drawing/2014/main" id="{CB11C0B2-AD34-B4F9-334E-02DFDCC76870}"/>
                  </a:ext>
                </a:extLst>
              </p:cNvPr>
              <p:cNvSpPr/>
              <p:nvPr/>
            </p:nvSpPr>
            <p:spPr>
              <a:xfrm>
                <a:off x="639925" y="2028350"/>
                <a:ext cx="1313625" cy="1950700"/>
              </a:xfrm>
              <a:custGeom>
                <a:avLst/>
                <a:gdLst/>
                <a:ahLst/>
                <a:cxnLst/>
                <a:rect l="l" t="t" r="r" b="b"/>
                <a:pathLst>
                  <a:path w="52545" h="78028" extrusionOk="0">
                    <a:moveTo>
                      <a:pt x="29240" y="0"/>
                    </a:moveTo>
                    <a:cubicBezTo>
                      <a:pt x="27619" y="0"/>
                      <a:pt x="25885" y="206"/>
                      <a:pt x="24104" y="708"/>
                    </a:cubicBezTo>
                    <a:cubicBezTo>
                      <a:pt x="15362" y="3150"/>
                      <a:pt x="11276" y="11093"/>
                      <a:pt x="9793" y="13924"/>
                    </a:cubicBezTo>
                    <a:cubicBezTo>
                      <a:pt x="4452" y="24264"/>
                      <a:pt x="9633" y="28760"/>
                      <a:pt x="4223" y="42273"/>
                    </a:cubicBezTo>
                    <a:cubicBezTo>
                      <a:pt x="3493" y="44053"/>
                      <a:pt x="1850" y="47865"/>
                      <a:pt x="1005" y="53320"/>
                    </a:cubicBezTo>
                    <a:cubicBezTo>
                      <a:pt x="434" y="56881"/>
                      <a:pt x="1" y="59757"/>
                      <a:pt x="754" y="63044"/>
                    </a:cubicBezTo>
                    <a:cubicBezTo>
                      <a:pt x="2557" y="70759"/>
                      <a:pt x="9724" y="74867"/>
                      <a:pt x="10706" y="75392"/>
                    </a:cubicBezTo>
                    <a:cubicBezTo>
                      <a:pt x="14491" y="77374"/>
                      <a:pt x="18315" y="78028"/>
                      <a:pt x="21709" y="78028"/>
                    </a:cubicBezTo>
                    <a:cubicBezTo>
                      <a:pt x="27424" y="78028"/>
                      <a:pt x="31924" y="76176"/>
                      <a:pt x="32983" y="75689"/>
                    </a:cubicBezTo>
                    <a:cubicBezTo>
                      <a:pt x="35699" y="74456"/>
                      <a:pt x="42912" y="71169"/>
                      <a:pt x="44807" y="64459"/>
                    </a:cubicBezTo>
                    <a:cubicBezTo>
                      <a:pt x="46930" y="57018"/>
                      <a:pt x="40082" y="53936"/>
                      <a:pt x="40995" y="45172"/>
                    </a:cubicBezTo>
                    <a:cubicBezTo>
                      <a:pt x="41931" y="36201"/>
                      <a:pt x="49463" y="35790"/>
                      <a:pt x="51152" y="26409"/>
                    </a:cubicBezTo>
                    <a:cubicBezTo>
                      <a:pt x="52545" y="18717"/>
                      <a:pt x="49258" y="9130"/>
                      <a:pt x="41771" y="3926"/>
                    </a:cubicBezTo>
                    <a:cubicBezTo>
                      <a:pt x="41086" y="3447"/>
                      <a:pt x="35951" y="0"/>
                      <a:pt x="292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0">
                <a:extLst>
                  <a:ext uri="{FF2B5EF4-FFF2-40B4-BE49-F238E27FC236}">
                    <a16:creationId xmlns:a16="http://schemas.microsoft.com/office/drawing/2014/main" id="{8F90C40F-69E3-209D-953B-40EA310CF7D2}"/>
                  </a:ext>
                </a:extLst>
              </p:cNvPr>
              <p:cNvSpPr/>
              <p:nvPr/>
            </p:nvSpPr>
            <p:spPr>
              <a:xfrm>
                <a:off x="1070175" y="3784175"/>
                <a:ext cx="1060275" cy="507325"/>
              </a:xfrm>
              <a:custGeom>
                <a:avLst/>
                <a:gdLst/>
                <a:ahLst/>
                <a:cxnLst/>
                <a:rect l="l" t="t" r="r" b="b"/>
                <a:pathLst>
                  <a:path w="42411" h="20293" extrusionOk="0">
                    <a:moveTo>
                      <a:pt x="9679" y="1"/>
                    </a:moveTo>
                    <a:cubicBezTo>
                      <a:pt x="6438" y="6757"/>
                      <a:pt x="3219" y="13513"/>
                      <a:pt x="1" y="20292"/>
                    </a:cubicBezTo>
                    <a:cubicBezTo>
                      <a:pt x="14130" y="20201"/>
                      <a:pt x="28282" y="20110"/>
                      <a:pt x="42410" y="20018"/>
                    </a:cubicBezTo>
                    <a:cubicBezTo>
                      <a:pt x="39534" y="14495"/>
                      <a:pt x="36636" y="8971"/>
                      <a:pt x="33737" y="3447"/>
                    </a:cubicBezTo>
                    <a:cubicBezTo>
                      <a:pt x="25702" y="2306"/>
                      <a:pt x="17691" y="1142"/>
                      <a:pt x="9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0">
                <a:extLst>
                  <a:ext uri="{FF2B5EF4-FFF2-40B4-BE49-F238E27FC236}">
                    <a16:creationId xmlns:a16="http://schemas.microsoft.com/office/drawing/2014/main" id="{3A0D6387-0CF9-27DE-2BA8-7577C1BF952E}"/>
                  </a:ext>
                </a:extLst>
              </p:cNvPr>
              <p:cNvSpPr/>
              <p:nvPr/>
            </p:nvSpPr>
            <p:spPr>
              <a:xfrm>
                <a:off x="1260775" y="3144500"/>
                <a:ext cx="679075" cy="806225"/>
              </a:xfrm>
              <a:custGeom>
                <a:avLst/>
                <a:gdLst/>
                <a:ahLst/>
                <a:cxnLst/>
                <a:rect l="l" t="t" r="r" b="b"/>
                <a:pathLst>
                  <a:path w="27163" h="32249" extrusionOk="0">
                    <a:moveTo>
                      <a:pt x="16001" y="1"/>
                    </a:moveTo>
                    <a:cubicBezTo>
                      <a:pt x="11254" y="1324"/>
                      <a:pt x="6506" y="2648"/>
                      <a:pt x="1781" y="3972"/>
                    </a:cubicBezTo>
                    <a:cubicBezTo>
                      <a:pt x="1188" y="12075"/>
                      <a:pt x="594" y="20178"/>
                      <a:pt x="1" y="28281"/>
                    </a:cubicBezTo>
                    <a:cubicBezTo>
                      <a:pt x="1929" y="29450"/>
                      <a:pt x="7134" y="32248"/>
                      <a:pt x="13996" y="32248"/>
                    </a:cubicBezTo>
                    <a:cubicBezTo>
                      <a:pt x="15174" y="32248"/>
                      <a:pt x="16400" y="32166"/>
                      <a:pt x="17667" y="31979"/>
                    </a:cubicBezTo>
                    <a:cubicBezTo>
                      <a:pt x="21844" y="31362"/>
                      <a:pt x="25086" y="29788"/>
                      <a:pt x="27163" y="28532"/>
                    </a:cubicBezTo>
                    <a:cubicBezTo>
                      <a:pt x="26912" y="23990"/>
                      <a:pt x="25953" y="16891"/>
                      <a:pt x="22118" y="9268"/>
                    </a:cubicBezTo>
                    <a:cubicBezTo>
                      <a:pt x="20178" y="5433"/>
                      <a:pt x="17987" y="2374"/>
                      <a:pt x="16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0">
                <a:extLst>
                  <a:ext uri="{FF2B5EF4-FFF2-40B4-BE49-F238E27FC236}">
                    <a16:creationId xmlns:a16="http://schemas.microsoft.com/office/drawing/2014/main" id="{27B6FC7F-8241-A47B-FA66-780A4D69617B}"/>
                  </a:ext>
                </a:extLst>
              </p:cNvPr>
              <p:cNvSpPr/>
              <p:nvPr/>
            </p:nvSpPr>
            <p:spPr>
              <a:xfrm>
                <a:off x="1260775" y="3375600"/>
                <a:ext cx="669375" cy="575125"/>
              </a:xfrm>
              <a:custGeom>
                <a:avLst/>
                <a:gdLst/>
                <a:ahLst/>
                <a:cxnLst/>
                <a:rect l="l" t="t" r="r" b="b"/>
                <a:pathLst>
                  <a:path w="26775" h="23005" extrusionOk="0">
                    <a:moveTo>
                      <a:pt x="4018" y="1"/>
                    </a:moveTo>
                    <a:cubicBezTo>
                      <a:pt x="3105" y="594"/>
                      <a:pt x="2169" y="1211"/>
                      <a:pt x="1256" y="1804"/>
                    </a:cubicBezTo>
                    <a:cubicBezTo>
                      <a:pt x="845" y="7556"/>
                      <a:pt x="411" y="13308"/>
                      <a:pt x="1" y="19037"/>
                    </a:cubicBezTo>
                    <a:cubicBezTo>
                      <a:pt x="1929" y="20206"/>
                      <a:pt x="7134" y="23004"/>
                      <a:pt x="13996" y="23004"/>
                    </a:cubicBezTo>
                    <a:cubicBezTo>
                      <a:pt x="15174" y="23004"/>
                      <a:pt x="16400" y="22922"/>
                      <a:pt x="17667" y="22735"/>
                    </a:cubicBezTo>
                    <a:cubicBezTo>
                      <a:pt x="21137" y="22096"/>
                      <a:pt x="23967" y="20909"/>
                      <a:pt x="26067" y="19767"/>
                    </a:cubicBezTo>
                    <a:cubicBezTo>
                      <a:pt x="21890" y="18854"/>
                      <a:pt x="20931" y="18421"/>
                      <a:pt x="20954" y="18215"/>
                    </a:cubicBezTo>
                    <a:cubicBezTo>
                      <a:pt x="21000" y="17987"/>
                      <a:pt x="22050" y="18101"/>
                      <a:pt x="23214" y="17782"/>
                    </a:cubicBezTo>
                    <a:cubicBezTo>
                      <a:pt x="24743" y="17371"/>
                      <a:pt x="25907" y="16366"/>
                      <a:pt x="26775" y="15294"/>
                    </a:cubicBezTo>
                    <a:cubicBezTo>
                      <a:pt x="26729" y="14860"/>
                      <a:pt x="26661" y="14404"/>
                      <a:pt x="26592" y="13947"/>
                    </a:cubicBezTo>
                    <a:cubicBezTo>
                      <a:pt x="24104" y="13376"/>
                      <a:pt x="20817" y="12418"/>
                      <a:pt x="17120" y="10774"/>
                    </a:cubicBezTo>
                    <a:cubicBezTo>
                      <a:pt x="16275" y="10409"/>
                      <a:pt x="15065" y="9838"/>
                      <a:pt x="13787" y="9131"/>
                    </a:cubicBezTo>
                    <a:cubicBezTo>
                      <a:pt x="11573" y="7921"/>
                      <a:pt x="7830" y="5388"/>
                      <a:pt x="4018"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0">
                <a:extLst>
                  <a:ext uri="{FF2B5EF4-FFF2-40B4-BE49-F238E27FC236}">
                    <a16:creationId xmlns:a16="http://schemas.microsoft.com/office/drawing/2014/main" id="{0BD7310C-D7DE-B97A-631C-DBAAC87DF5C0}"/>
                  </a:ext>
                </a:extLst>
              </p:cNvPr>
              <p:cNvSpPr/>
              <p:nvPr/>
            </p:nvSpPr>
            <p:spPr>
              <a:xfrm>
                <a:off x="1689900" y="3191875"/>
                <a:ext cx="249950" cy="677925"/>
              </a:xfrm>
              <a:custGeom>
                <a:avLst/>
                <a:gdLst/>
                <a:ahLst/>
                <a:cxnLst/>
                <a:rect l="l" t="t" r="r" b="b"/>
                <a:pathLst>
                  <a:path w="9998" h="27117" extrusionOk="0">
                    <a:moveTo>
                      <a:pt x="0" y="0"/>
                    </a:moveTo>
                    <a:cubicBezTo>
                      <a:pt x="2100" y="3013"/>
                      <a:pt x="4771" y="7532"/>
                      <a:pt x="6642" y="13490"/>
                    </a:cubicBezTo>
                    <a:cubicBezTo>
                      <a:pt x="8332" y="18877"/>
                      <a:pt x="8811" y="23647"/>
                      <a:pt x="8902" y="27116"/>
                    </a:cubicBezTo>
                    <a:lnTo>
                      <a:pt x="9153" y="27116"/>
                    </a:lnTo>
                    <a:cubicBezTo>
                      <a:pt x="9450" y="26957"/>
                      <a:pt x="9724" y="26797"/>
                      <a:pt x="9998" y="26637"/>
                    </a:cubicBezTo>
                    <a:cubicBezTo>
                      <a:pt x="9747" y="22095"/>
                      <a:pt x="8788" y="14996"/>
                      <a:pt x="4953" y="7373"/>
                    </a:cubicBezTo>
                    <a:cubicBezTo>
                      <a:pt x="3493" y="4497"/>
                      <a:pt x="1895" y="2031"/>
                      <a:pt x="343"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0">
                <a:extLst>
                  <a:ext uri="{FF2B5EF4-FFF2-40B4-BE49-F238E27FC236}">
                    <a16:creationId xmlns:a16="http://schemas.microsoft.com/office/drawing/2014/main" id="{F831CD39-B753-AEE3-F932-329536C53912}"/>
                  </a:ext>
                </a:extLst>
              </p:cNvPr>
              <p:cNvSpPr/>
              <p:nvPr/>
            </p:nvSpPr>
            <p:spPr>
              <a:xfrm>
                <a:off x="1627125" y="3224950"/>
                <a:ext cx="239700" cy="632875"/>
              </a:xfrm>
              <a:custGeom>
                <a:avLst/>
                <a:gdLst/>
                <a:ahLst/>
                <a:cxnLst/>
                <a:rect l="l" t="t" r="r" b="b"/>
                <a:pathLst>
                  <a:path w="9588" h="25315" extrusionOk="0">
                    <a:moveTo>
                      <a:pt x="0" y="1"/>
                    </a:moveTo>
                    <a:lnTo>
                      <a:pt x="0" y="1"/>
                    </a:lnTo>
                    <a:cubicBezTo>
                      <a:pt x="4611" y="6529"/>
                      <a:pt x="7761" y="14061"/>
                      <a:pt x="9085" y="21936"/>
                    </a:cubicBezTo>
                    <a:cubicBezTo>
                      <a:pt x="9290" y="23054"/>
                      <a:pt x="9450" y="24196"/>
                      <a:pt x="9587" y="25314"/>
                    </a:cubicBezTo>
                    <a:cubicBezTo>
                      <a:pt x="9108" y="16184"/>
                      <a:pt x="5730" y="716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0">
                <a:extLst>
                  <a:ext uri="{FF2B5EF4-FFF2-40B4-BE49-F238E27FC236}">
                    <a16:creationId xmlns:a16="http://schemas.microsoft.com/office/drawing/2014/main" id="{691C8D25-9E85-C87F-E7E2-CAAE4B2009E0}"/>
                  </a:ext>
                </a:extLst>
              </p:cNvPr>
              <p:cNvSpPr/>
              <p:nvPr/>
            </p:nvSpPr>
            <p:spPr>
              <a:xfrm>
                <a:off x="1428550" y="3144500"/>
                <a:ext cx="337275" cy="268700"/>
              </a:xfrm>
              <a:custGeom>
                <a:avLst/>
                <a:gdLst/>
                <a:ahLst/>
                <a:cxnLst/>
                <a:rect l="l" t="t" r="r" b="b"/>
                <a:pathLst>
                  <a:path w="13491" h="10748" extrusionOk="0">
                    <a:moveTo>
                      <a:pt x="8172" y="1"/>
                    </a:moveTo>
                    <a:lnTo>
                      <a:pt x="8172" y="1"/>
                    </a:lnTo>
                    <a:cubicBezTo>
                      <a:pt x="5478" y="480"/>
                      <a:pt x="2716" y="1096"/>
                      <a:pt x="23" y="1758"/>
                    </a:cubicBezTo>
                    <a:cubicBezTo>
                      <a:pt x="0" y="4908"/>
                      <a:pt x="1393" y="7989"/>
                      <a:pt x="3721" y="10112"/>
                    </a:cubicBezTo>
                    <a:cubicBezTo>
                      <a:pt x="4145" y="10546"/>
                      <a:pt x="4696" y="10748"/>
                      <a:pt x="5247" y="10748"/>
                    </a:cubicBezTo>
                    <a:cubicBezTo>
                      <a:pt x="6060" y="10748"/>
                      <a:pt x="6873" y="10308"/>
                      <a:pt x="7282" y="9519"/>
                    </a:cubicBezTo>
                    <a:lnTo>
                      <a:pt x="7555" y="9085"/>
                    </a:lnTo>
                    <a:cubicBezTo>
                      <a:pt x="8197" y="8072"/>
                      <a:pt x="8838" y="7058"/>
                      <a:pt x="9462" y="6028"/>
                    </a:cubicBezTo>
                    <a:lnTo>
                      <a:pt x="9462" y="6028"/>
                    </a:lnTo>
                    <a:cubicBezTo>
                      <a:pt x="10264" y="6121"/>
                      <a:pt x="11067" y="6199"/>
                      <a:pt x="11869" y="6277"/>
                    </a:cubicBezTo>
                    <a:cubicBezTo>
                      <a:pt x="11941" y="6291"/>
                      <a:pt x="12012" y="6297"/>
                      <a:pt x="12084" y="6297"/>
                    </a:cubicBezTo>
                    <a:cubicBezTo>
                      <a:pt x="12748" y="6297"/>
                      <a:pt x="13401" y="5748"/>
                      <a:pt x="13422" y="5068"/>
                    </a:cubicBezTo>
                    <a:cubicBezTo>
                      <a:pt x="13490" y="4429"/>
                      <a:pt x="12988" y="3972"/>
                      <a:pt x="12645" y="3538"/>
                    </a:cubicBezTo>
                    <a:cubicBezTo>
                      <a:pt x="11413" y="2055"/>
                      <a:pt x="9884" y="822"/>
                      <a:pt x="8172" y="1"/>
                    </a:cubicBezTo>
                    <a:lnTo>
                      <a:pt x="8172" y="1"/>
                    </a:lnTo>
                    <a:cubicBezTo>
                      <a:pt x="9678" y="1142"/>
                      <a:pt x="10979" y="2511"/>
                      <a:pt x="12006" y="4041"/>
                    </a:cubicBezTo>
                    <a:cubicBezTo>
                      <a:pt x="12143" y="4269"/>
                      <a:pt x="12394" y="4566"/>
                      <a:pt x="12486" y="4817"/>
                    </a:cubicBezTo>
                    <a:cubicBezTo>
                      <a:pt x="12524" y="5049"/>
                      <a:pt x="12350" y="5248"/>
                      <a:pt x="12129" y="5248"/>
                    </a:cubicBezTo>
                    <a:cubicBezTo>
                      <a:pt x="12090" y="5248"/>
                      <a:pt x="12048" y="5241"/>
                      <a:pt x="12006" y="5228"/>
                    </a:cubicBezTo>
                    <a:cubicBezTo>
                      <a:pt x="10956" y="5045"/>
                      <a:pt x="9906" y="4862"/>
                      <a:pt x="8856" y="4703"/>
                    </a:cubicBezTo>
                    <a:lnTo>
                      <a:pt x="8628" y="5045"/>
                    </a:lnTo>
                    <a:cubicBezTo>
                      <a:pt x="7784" y="6277"/>
                      <a:pt x="6939" y="7510"/>
                      <a:pt x="6140" y="8765"/>
                    </a:cubicBezTo>
                    <a:cubicBezTo>
                      <a:pt x="5954" y="9137"/>
                      <a:pt x="5616" y="9357"/>
                      <a:pt x="5266" y="9357"/>
                    </a:cubicBezTo>
                    <a:cubicBezTo>
                      <a:pt x="5057" y="9357"/>
                      <a:pt x="4844" y="9278"/>
                      <a:pt x="4657" y="9108"/>
                    </a:cubicBezTo>
                    <a:cubicBezTo>
                      <a:pt x="2766" y="7369"/>
                      <a:pt x="1496" y="5031"/>
                      <a:pt x="1123" y="2506"/>
                    </a:cubicBezTo>
                    <a:lnTo>
                      <a:pt x="1123" y="2506"/>
                    </a:lnTo>
                    <a:cubicBezTo>
                      <a:pt x="3501" y="1726"/>
                      <a:pt x="5806" y="904"/>
                      <a:pt x="8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0">
                <a:extLst>
                  <a:ext uri="{FF2B5EF4-FFF2-40B4-BE49-F238E27FC236}">
                    <a16:creationId xmlns:a16="http://schemas.microsoft.com/office/drawing/2014/main" id="{F034E54A-84CF-B9E9-DCEF-2815AA337100}"/>
                  </a:ext>
                </a:extLst>
              </p:cNvPr>
              <p:cNvSpPr/>
              <p:nvPr/>
            </p:nvSpPr>
            <p:spPr>
              <a:xfrm>
                <a:off x="639925" y="2236050"/>
                <a:ext cx="509025" cy="1742175"/>
              </a:xfrm>
              <a:custGeom>
                <a:avLst/>
                <a:gdLst/>
                <a:ahLst/>
                <a:cxnLst/>
                <a:rect l="l" t="t" r="r" b="b"/>
                <a:pathLst>
                  <a:path w="20361" h="69687" extrusionOk="0">
                    <a:moveTo>
                      <a:pt x="6574" y="61834"/>
                    </a:moveTo>
                    <a:cubicBezTo>
                      <a:pt x="3082" y="57087"/>
                      <a:pt x="2991" y="51905"/>
                      <a:pt x="2945" y="48710"/>
                    </a:cubicBezTo>
                    <a:cubicBezTo>
                      <a:pt x="2877" y="39306"/>
                      <a:pt x="7396" y="37891"/>
                      <a:pt x="8857" y="26729"/>
                    </a:cubicBezTo>
                    <a:cubicBezTo>
                      <a:pt x="9816" y="19471"/>
                      <a:pt x="8058" y="18923"/>
                      <a:pt x="9519" y="11002"/>
                    </a:cubicBezTo>
                    <a:cubicBezTo>
                      <a:pt x="10523" y="5570"/>
                      <a:pt x="12030" y="2123"/>
                      <a:pt x="13285" y="1"/>
                    </a:cubicBezTo>
                    <a:cubicBezTo>
                      <a:pt x="11550" y="2260"/>
                      <a:pt x="10432" y="4406"/>
                      <a:pt x="9793" y="5616"/>
                    </a:cubicBezTo>
                    <a:cubicBezTo>
                      <a:pt x="4452" y="15956"/>
                      <a:pt x="9633" y="20452"/>
                      <a:pt x="4223" y="33965"/>
                    </a:cubicBezTo>
                    <a:cubicBezTo>
                      <a:pt x="3493" y="35745"/>
                      <a:pt x="1850" y="39557"/>
                      <a:pt x="1005" y="45012"/>
                    </a:cubicBezTo>
                    <a:cubicBezTo>
                      <a:pt x="434" y="48573"/>
                      <a:pt x="1" y="51449"/>
                      <a:pt x="754" y="54736"/>
                    </a:cubicBezTo>
                    <a:cubicBezTo>
                      <a:pt x="2557" y="62451"/>
                      <a:pt x="9724" y="66559"/>
                      <a:pt x="10706" y="67084"/>
                    </a:cubicBezTo>
                    <a:cubicBezTo>
                      <a:pt x="13993" y="68796"/>
                      <a:pt x="17302" y="69526"/>
                      <a:pt x="20361" y="69686"/>
                    </a:cubicBezTo>
                    <a:cubicBezTo>
                      <a:pt x="20361" y="69686"/>
                      <a:pt x="20361" y="69686"/>
                      <a:pt x="20361" y="69686"/>
                    </a:cubicBezTo>
                    <a:cubicBezTo>
                      <a:pt x="18329" y="69390"/>
                      <a:pt x="11117" y="68066"/>
                      <a:pt x="6574" y="61834"/>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40">
              <a:extLst>
                <a:ext uri="{FF2B5EF4-FFF2-40B4-BE49-F238E27FC236}">
                  <a16:creationId xmlns:a16="http://schemas.microsoft.com/office/drawing/2014/main" id="{FD6741B0-91E4-23D1-EE17-3BD16EAB0244}"/>
                </a:ext>
              </a:extLst>
            </p:cNvPr>
            <p:cNvGrpSpPr/>
            <p:nvPr/>
          </p:nvGrpSpPr>
          <p:grpSpPr>
            <a:xfrm>
              <a:off x="1533929" y="1103443"/>
              <a:ext cx="6076162" cy="3464629"/>
              <a:chOff x="1275600" y="1191775"/>
              <a:chExt cx="4346325" cy="3314800"/>
            </a:xfrm>
          </p:grpSpPr>
          <p:sp>
            <p:nvSpPr>
              <p:cNvPr id="2594" name="Google Shape;2594;p40">
                <a:extLst>
                  <a:ext uri="{FF2B5EF4-FFF2-40B4-BE49-F238E27FC236}">
                    <a16:creationId xmlns:a16="http://schemas.microsoft.com/office/drawing/2014/main" id="{87CCE653-FB46-358A-E75A-B5DC1752786D}"/>
                  </a:ext>
                </a:extLst>
              </p:cNvPr>
              <p:cNvSpPr/>
              <p:nvPr/>
            </p:nvSpPr>
            <p:spPr>
              <a:xfrm>
                <a:off x="1275600" y="1510500"/>
                <a:ext cx="4346325" cy="2996075"/>
              </a:xfrm>
              <a:custGeom>
                <a:avLst/>
                <a:gdLst/>
                <a:ahLst/>
                <a:cxnLst/>
                <a:rect l="l" t="t" r="r" b="b"/>
                <a:pathLst>
                  <a:path w="173853" h="119843" extrusionOk="0">
                    <a:moveTo>
                      <a:pt x="157695" y="0"/>
                    </a:moveTo>
                    <a:cubicBezTo>
                      <a:pt x="157666" y="0"/>
                      <a:pt x="157636" y="0"/>
                      <a:pt x="157606" y="1"/>
                    </a:cubicBezTo>
                    <a:lnTo>
                      <a:pt x="18554" y="2717"/>
                    </a:lnTo>
                    <a:cubicBezTo>
                      <a:pt x="18098" y="2717"/>
                      <a:pt x="17641" y="2808"/>
                      <a:pt x="17185" y="2945"/>
                    </a:cubicBezTo>
                    <a:cubicBezTo>
                      <a:pt x="15564" y="3493"/>
                      <a:pt x="13944" y="4041"/>
                      <a:pt x="12300" y="4589"/>
                    </a:cubicBezTo>
                    <a:cubicBezTo>
                      <a:pt x="10566" y="5159"/>
                      <a:pt x="9333" y="6734"/>
                      <a:pt x="9173" y="8583"/>
                    </a:cubicBezTo>
                    <a:lnTo>
                      <a:pt x="226" y="112872"/>
                    </a:lnTo>
                    <a:cubicBezTo>
                      <a:pt x="1" y="115572"/>
                      <a:pt x="2127" y="117895"/>
                      <a:pt x="4811" y="117895"/>
                    </a:cubicBezTo>
                    <a:cubicBezTo>
                      <a:pt x="4850" y="117895"/>
                      <a:pt x="4889" y="117894"/>
                      <a:pt x="4928" y="117893"/>
                    </a:cubicBezTo>
                    <a:cubicBezTo>
                      <a:pt x="28255" y="117414"/>
                      <a:pt x="51583" y="116912"/>
                      <a:pt x="74933" y="116433"/>
                    </a:cubicBezTo>
                    <a:cubicBezTo>
                      <a:pt x="74975" y="116431"/>
                      <a:pt x="75017" y="116431"/>
                      <a:pt x="75059" y="116431"/>
                    </a:cubicBezTo>
                    <a:cubicBezTo>
                      <a:pt x="75859" y="116431"/>
                      <a:pt x="76636" y="116637"/>
                      <a:pt x="77330" y="117049"/>
                    </a:cubicBezTo>
                    <a:cubicBezTo>
                      <a:pt x="79277" y="118171"/>
                      <a:pt x="82913" y="119843"/>
                      <a:pt x="87637" y="119843"/>
                    </a:cubicBezTo>
                    <a:cubicBezTo>
                      <a:pt x="88006" y="119843"/>
                      <a:pt x="88382" y="119832"/>
                      <a:pt x="88765" y="119811"/>
                    </a:cubicBezTo>
                    <a:cubicBezTo>
                      <a:pt x="92691" y="119605"/>
                      <a:pt x="95727" y="118259"/>
                      <a:pt x="97576" y="117209"/>
                    </a:cubicBezTo>
                    <a:cubicBezTo>
                      <a:pt x="98269" y="116840"/>
                      <a:pt x="99025" y="116636"/>
                      <a:pt x="99822" y="116636"/>
                    </a:cubicBezTo>
                    <a:cubicBezTo>
                      <a:pt x="99865" y="116636"/>
                      <a:pt x="99907" y="116637"/>
                      <a:pt x="99949" y="116638"/>
                    </a:cubicBezTo>
                    <a:cubicBezTo>
                      <a:pt x="122912" y="117254"/>
                      <a:pt x="145874" y="117871"/>
                      <a:pt x="168836" y="118464"/>
                    </a:cubicBezTo>
                    <a:cubicBezTo>
                      <a:pt x="168888" y="118466"/>
                      <a:pt x="168940" y="118467"/>
                      <a:pt x="168991" y="118467"/>
                    </a:cubicBezTo>
                    <a:cubicBezTo>
                      <a:pt x="171725" y="118467"/>
                      <a:pt x="173852" y="116107"/>
                      <a:pt x="173561" y="113374"/>
                    </a:cubicBezTo>
                    <a:lnTo>
                      <a:pt x="162285" y="4155"/>
                    </a:lnTo>
                    <a:cubicBezTo>
                      <a:pt x="162060" y="1788"/>
                      <a:pt x="160053" y="0"/>
                      <a:pt x="157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0">
                <a:extLst>
                  <a:ext uri="{FF2B5EF4-FFF2-40B4-BE49-F238E27FC236}">
                    <a16:creationId xmlns:a16="http://schemas.microsoft.com/office/drawing/2014/main" id="{F9907684-0BC0-859F-D209-3168ADD73AD2}"/>
                  </a:ext>
                </a:extLst>
              </p:cNvPr>
              <p:cNvSpPr/>
              <p:nvPr/>
            </p:nvSpPr>
            <p:spPr>
              <a:xfrm>
                <a:off x="1329175" y="1498525"/>
                <a:ext cx="4247700" cy="2936550"/>
              </a:xfrm>
              <a:custGeom>
                <a:avLst/>
                <a:gdLst/>
                <a:ahLst/>
                <a:cxnLst/>
                <a:rect l="l" t="t" r="r" b="b"/>
                <a:pathLst>
                  <a:path w="169908" h="117462" extrusionOk="0">
                    <a:moveTo>
                      <a:pt x="154687" y="1"/>
                    </a:moveTo>
                    <a:cubicBezTo>
                      <a:pt x="107074" y="229"/>
                      <a:pt x="59437" y="457"/>
                      <a:pt x="11801" y="663"/>
                    </a:cubicBezTo>
                    <a:cubicBezTo>
                      <a:pt x="9906" y="685"/>
                      <a:pt x="8354" y="2146"/>
                      <a:pt x="8217" y="4018"/>
                    </a:cubicBezTo>
                    <a:cubicBezTo>
                      <a:pt x="5524" y="39899"/>
                      <a:pt x="2830" y="75781"/>
                      <a:pt x="160" y="111639"/>
                    </a:cubicBezTo>
                    <a:cubicBezTo>
                      <a:pt x="1" y="113748"/>
                      <a:pt x="1668" y="115542"/>
                      <a:pt x="3772" y="115542"/>
                    </a:cubicBezTo>
                    <a:cubicBezTo>
                      <a:pt x="3785" y="115542"/>
                      <a:pt x="3799" y="115542"/>
                      <a:pt x="3812" y="115542"/>
                    </a:cubicBezTo>
                    <a:lnTo>
                      <a:pt x="73977" y="114629"/>
                    </a:lnTo>
                    <a:cubicBezTo>
                      <a:pt x="74593" y="114629"/>
                      <a:pt x="75187" y="114766"/>
                      <a:pt x="75734" y="115063"/>
                    </a:cubicBezTo>
                    <a:cubicBezTo>
                      <a:pt x="77081" y="115793"/>
                      <a:pt x="79044" y="116638"/>
                      <a:pt x="81532" y="117003"/>
                    </a:cubicBezTo>
                    <a:cubicBezTo>
                      <a:pt x="82351" y="117119"/>
                      <a:pt x="83141" y="117170"/>
                      <a:pt x="83894" y="117170"/>
                    </a:cubicBezTo>
                    <a:cubicBezTo>
                      <a:pt x="86982" y="117170"/>
                      <a:pt x="89464" y="116321"/>
                      <a:pt x="90913" y="115679"/>
                    </a:cubicBezTo>
                    <a:cubicBezTo>
                      <a:pt x="91352" y="115491"/>
                      <a:pt x="91829" y="115379"/>
                      <a:pt x="92309" y="115379"/>
                    </a:cubicBezTo>
                    <a:cubicBezTo>
                      <a:pt x="92354" y="115379"/>
                      <a:pt x="92398" y="115380"/>
                      <a:pt x="92442" y="115382"/>
                    </a:cubicBezTo>
                    <a:cubicBezTo>
                      <a:pt x="116957" y="116067"/>
                      <a:pt x="141471" y="116775"/>
                      <a:pt x="165963" y="117459"/>
                    </a:cubicBezTo>
                    <a:cubicBezTo>
                      <a:pt x="166001" y="117461"/>
                      <a:pt x="166040" y="117461"/>
                      <a:pt x="166078" y="117461"/>
                    </a:cubicBezTo>
                    <a:cubicBezTo>
                      <a:pt x="168215" y="117461"/>
                      <a:pt x="169908" y="115595"/>
                      <a:pt x="169683" y="113465"/>
                    </a:cubicBezTo>
                    <a:cubicBezTo>
                      <a:pt x="165894" y="76716"/>
                      <a:pt x="162105" y="39991"/>
                      <a:pt x="158316" y="3265"/>
                    </a:cubicBezTo>
                    <a:cubicBezTo>
                      <a:pt x="158134" y="1393"/>
                      <a:pt x="156559" y="1"/>
                      <a:pt x="15468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0">
                <a:extLst>
                  <a:ext uri="{FF2B5EF4-FFF2-40B4-BE49-F238E27FC236}">
                    <a16:creationId xmlns:a16="http://schemas.microsoft.com/office/drawing/2014/main" id="{5F362730-64A0-F264-167B-AA7DF4BF6179}"/>
                  </a:ext>
                </a:extLst>
              </p:cNvPr>
              <p:cNvSpPr/>
              <p:nvPr/>
            </p:nvSpPr>
            <p:spPr>
              <a:xfrm>
                <a:off x="1344125" y="1191775"/>
                <a:ext cx="4207425" cy="3175475"/>
              </a:xfrm>
              <a:custGeom>
                <a:avLst/>
                <a:gdLst/>
                <a:ahLst/>
                <a:cxnLst/>
                <a:rect l="l" t="t" r="r" b="b"/>
                <a:pathLst>
                  <a:path w="168297" h="127019" extrusionOk="0">
                    <a:moveTo>
                      <a:pt x="104262" y="1"/>
                    </a:moveTo>
                    <a:cubicBezTo>
                      <a:pt x="99837" y="1"/>
                      <a:pt x="95957" y="705"/>
                      <a:pt x="91913" y="2661"/>
                    </a:cubicBezTo>
                    <a:cubicBezTo>
                      <a:pt x="88763" y="4191"/>
                      <a:pt x="86366" y="6062"/>
                      <a:pt x="84632" y="7660"/>
                    </a:cubicBezTo>
                    <a:cubicBezTo>
                      <a:pt x="84304" y="7963"/>
                      <a:pt x="83887" y="8118"/>
                      <a:pt x="83465" y="8118"/>
                    </a:cubicBezTo>
                    <a:cubicBezTo>
                      <a:pt x="83092" y="8118"/>
                      <a:pt x="82716" y="7997"/>
                      <a:pt x="82395" y="7751"/>
                    </a:cubicBezTo>
                    <a:cubicBezTo>
                      <a:pt x="80204" y="6085"/>
                      <a:pt x="76940" y="3962"/>
                      <a:pt x="72694" y="2479"/>
                    </a:cubicBezTo>
                    <a:cubicBezTo>
                      <a:pt x="69003" y="1173"/>
                      <a:pt x="65610" y="699"/>
                      <a:pt x="62114" y="699"/>
                    </a:cubicBezTo>
                    <a:cubicBezTo>
                      <a:pt x="54370" y="699"/>
                      <a:pt x="46124" y="3025"/>
                      <a:pt x="33024" y="3780"/>
                    </a:cubicBezTo>
                    <a:cubicBezTo>
                      <a:pt x="30886" y="3897"/>
                      <a:pt x="28199" y="4002"/>
                      <a:pt x="25046" y="4002"/>
                    </a:cubicBezTo>
                    <a:cubicBezTo>
                      <a:pt x="22070" y="4002"/>
                      <a:pt x="18680" y="3909"/>
                      <a:pt x="14946" y="3643"/>
                    </a:cubicBezTo>
                    <a:cubicBezTo>
                      <a:pt x="14903" y="3639"/>
                      <a:pt x="14860" y="3638"/>
                      <a:pt x="14817" y="3638"/>
                    </a:cubicBezTo>
                    <a:cubicBezTo>
                      <a:pt x="14268" y="3638"/>
                      <a:pt x="13734" y="3906"/>
                      <a:pt x="13417" y="4350"/>
                    </a:cubicBezTo>
                    <a:lnTo>
                      <a:pt x="9171" y="10102"/>
                    </a:lnTo>
                    <a:cubicBezTo>
                      <a:pt x="8966" y="10353"/>
                      <a:pt x="8852" y="10673"/>
                      <a:pt x="8829" y="10992"/>
                    </a:cubicBezTo>
                    <a:cubicBezTo>
                      <a:pt x="5907" y="48745"/>
                      <a:pt x="3008" y="86521"/>
                      <a:pt x="87" y="124274"/>
                    </a:cubicBezTo>
                    <a:cubicBezTo>
                      <a:pt x="1" y="125306"/>
                      <a:pt x="826" y="126156"/>
                      <a:pt x="1838" y="126156"/>
                    </a:cubicBezTo>
                    <a:cubicBezTo>
                      <a:pt x="1900" y="126156"/>
                      <a:pt x="1963" y="126153"/>
                      <a:pt x="2027" y="126146"/>
                    </a:cubicBezTo>
                    <a:cubicBezTo>
                      <a:pt x="14855" y="124639"/>
                      <a:pt x="25035" y="123019"/>
                      <a:pt x="32065" y="121763"/>
                    </a:cubicBezTo>
                    <a:cubicBezTo>
                      <a:pt x="38406" y="120640"/>
                      <a:pt x="43269" y="119628"/>
                      <a:pt x="49239" y="119628"/>
                    </a:cubicBezTo>
                    <a:cubicBezTo>
                      <a:pt x="50426" y="119628"/>
                      <a:pt x="51656" y="119668"/>
                      <a:pt x="52950" y="119755"/>
                    </a:cubicBezTo>
                    <a:cubicBezTo>
                      <a:pt x="60277" y="120234"/>
                      <a:pt x="66303" y="121992"/>
                      <a:pt x="70480" y="123544"/>
                    </a:cubicBezTo>
                    <a:cubicBezTo>
                      <a:pt x="70668" y="123609"/>
                      <a:pt x="70864" y="123640"/>
                      <a:pt x="71059" y="123640"/>
                    </a:cubicBezTo>
                    <a:cubicBezTo>
                      <a:pt x="71548" y="123640"/>
                      <a:pt x="72032" y="123440"/>
                      <a:pt x="72374" y="123064"/>
                    </a:cubicBezTo>
                    <a:cubicBezTo>
                      <a:pt x="73924" y="121383"/>
                      <a:pt x="77769" y="117941"/>
                      <a:pt x="83535" y="117941"/>
                    </a:cubicBezTo>
                    <a:cubicBezTo>
                      <a:pt x="83716" y="117941"/>
                      <a:pt x="83899" y="117945"/>
                      <a:pt x="84084" y="117952"/>
                    </a:cubicBezTo>
                    <a:cubicBezTo>
                      <a:pt x="89882" y="118134"/>
                      <a:pt x="93579" y="121695"/>
                      <a:pt x="95131" y="123521"/>
                    </a:cubicBezTo>
                    <a:cubicBezTo>
                      <a:pt x="95465" y="123930"/>
                      <a:pt x="95949" y="124138"/>
                      <a:pt x="96444" y="124138"/>
                    </a:cubicBezTo>
                    <a:cubicBezTo>
                      <a:pt x="96695" y="124138"/>
                      <a:pt x="96948" y="124085"/>
                      <a:pt x="97186" y="123977"/>
                    </a:cubicBezTo>
                    <a:cubicBezTo>
                      <a:pt x="100404" y="122517"/>
                      <a:pt x="104901" y="120873"/>
                      <a:pt x="110379" y="119960"/>
                    </a:cubicBezTo>
                    <a:cubicBezTo>
                      <a:pt x="113000" y="119521"/>
                      <a:pt x="115413" y="119324"/>
                      <a:pt x="117832" y="119324"/>
                    </a:cubicBezTo>
                    <a:cubicBezTo>
                      <a:pt x="123712" y="119324"/>
                      <a:pt x="129633" y="120486"/>
                      <a:pt x="138705" y="122151"/>
                    </a:cubicBezTo>
                    <a:cubicBezTo>
                      <a:pt x="144731" y="123270"/>
                      <a:pt x="154112" y="124959"/>
                      <a:pt x="166141" y="126990"/>
                    </a:cubicBezTo>
                    <a:cubicBezTo>
                      <a:pt x="166246" y="127009"/>
                      <a:pt x="166349" y="127018"/>
                      <a:pt x="166451" y="127018"/>
                    </a:cubicBezTo>
                    <a:cubicBezTo>
                      <a:pt x="167461" y="127018"/>
                      <a:pt x="168297" y="126132"/>
                      <a:pt x="168172" y="125096"/>
                    </a:cubicBezTo>
                    <a:cubicBezTo>
                      <a:pt x="163995" y="86156"/>
                      <a:pt x="159795" y="47193"/>
                      <a:pt x="155618" y="8253"/>
                    </a:cubicBezTo>
                    <a:cubicBezTo>
                      <a:pt x="154340" y="7044"/>
                      <a:pt x="153336" y="6085"/>
                      <a:pt x="152080" y="4875"/>
                    </a:cubicBezTo>
                    <a:cubicBezTo>
                      <a:pt x="140805" y="4168"/>
                      <a:pt x="131675" y="3141"/>
                      <a:pt x="125306" y="2296"/>
                    </a:cubicBezTo>
                    <a:cubicBezTo>
                      <a:pt x="116429" y="1145"/>
                      <a:pt x="109903" y="1"/>
                      <a:pt x="104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0">
                <a:extLst>
                  <a:ext uri="{FF2B5EF4-FFF2-40B4-BE49-F238E27FC236}">
                    <a16:creationId xmlns:a16="http://schemas.microsoft.com/office/drawing/2014/main" id="{0019E273-357B-388B-5A70-5DC1BD5E09E7}"/>
                  </a:ext>
                </a:extLst>
              </p:cNvPr>
              <p:cNvSpPr/>
              <p:nvPr/>
            </p:nvSpPr>
            <p:spPr>
              <a:xfrm>
                <a:off x="1344125" y="1285100"/>
                <a:ext cx="4207425" cy="3082150"/>
              </a:xfrm>
              <a:custGeom>
                <a:avLst/>
                <a:gdLst/>
                <a:ahLst/>
                <a:cxnLst/>
                <a:rect l="l" t="t" r="r" b="b"/>
                <a:pathLst>
                  <a:path w="168297" h="123286" extrusionOk="0">
                    <a:moveTo>
                      <a:pt x="14261" y="1"/>
                    </a:moveTo>
                    <a:lnTo>
                      <a:pt x="14261" y="1"/>
                    </a:lnTo>
                    <a:cubicBezTo>
                      <a:pt x="13942" y="115"/>
                      <a:pt x="13622" y="321"/>
                      <a:pt x="13417" y="617"/>
                    </a:cubicBezTo>
                    <a:lnTo>
                      <a:pt x="9171" y="6369"/>
                    </a:lnTo>
                    <a:cubicBezTo>
                      <a:pt x="8966" y="6620"/>
                      <a:pt x="8852" y="6940"/>
                      <a:pt x="8829" y="7259"/>
                    </a:cubicBezTo>
                    <a:cubicBezTo>
                      <a:pt x="5907" y="45012"/>
                      <a:pt x="3008" y="82788"/>
                      <a:pt x="87" y="120541"/>
                    </a:cubicBezTo>
                    <a:cubicBezTo>
                      <a:pt x="1" y="121573"/>
                      <a:pt x="826" y="122423"/>
                      <a:pt x="1838" y="122423"/>
                    </a:cubicBezTo>
                    <a:cubicBezTo>
                      <a:pt x="1900" y="122423"/>
                      <a:pt x="1963" y="122420"/>
                      <a:pt x="2027" y="122413"/>
                    </a:cubicBezTo>
                    <a:cubicBezTo>
                      <a:pt x="14855" y="120906"/>
                      <a:pt x="25035" y="119286"/>
                      <a:pt x="32065" y="118030"/>
                    </a:cubicBezTo>
                    <a:cubicBezTo>
                      <a:pt x="38406" y="116907"/>
                      <a:pt x="43269" y="115895"/>
                      <a:pt x="49239" y="115895"/>
                    </a:cubicBezTo>
                    <a:cubicBezTo>
                      <a:pt x="50426" y="115895"/>
                      <a:pt x="51656" y="115935"/>
                      <a:pt x="52950" y="116022"/>
                    </a:cubicBezTo>
                    <a:cubicBezTo>
                      <a:pt x="60277" y="116501"/>
                      <a:pt x="66303" y="118259"/>
                      <a:pt x="70480" y="119811"/>
                    </a:cubicBezTo>
                    <a:cubicBezTo>
                      <a:pt x="70668" y="119876"/>
                      <a:pt x="70864" y="119907"/>
                      <a:pt x="71059" y="119907"/>
                    </a:cubicBezTo>
                    <a:cubicBezTo>
                      <a:pt x="71548" y="119907"/>
                      <a:pt x="72032" y="119707"/>
                      <a:pt x="72374" y="119331"/>
                    </a:cubicBezTo>
                    <a:cubicBezTo>
                      <a:pt x="73924" y="117650"/>
                      <a:pt x="77769" y="114208"/>
                      <a:pt x="83535" y="114208"/>
                    </a:cubicBezTo>
                    <a:cubicBezTo>
                      <a:pt x="83716" y="114208"/>
                      <a:pt x="83899" y="114212"/>
                      <a:pt x="84084" y="114219"/>
                    </a:cubicBezTo>
                    <a:cubicBezTo>
                      <a:pt x="76711" y="111320"/>
                      <a:pt x="67079" y="108398"/>
                      <a:pt x="55552" y="107029"/>
                    </a:cubicBezTo>
                    <a:cubicBezTo>
                      <a:pt x="50852" y="106468"/>
                      <a:pt x="46341" y="106227"/>
                      <a:pt x="42057" y="106227"/>
                    </a:cubicBezTo>
                    <a:cubicBezTo>
                      <a:pt x="27869" y="106227"/>
                      <a:pt x="16165" y="108867"/>
                      <a:pt x="8258" y="111251"/>
                    </a:cubicBezTo>
                    <a:cubicBezTo>
                      <a:pt x="10267" y="74160"/>
                      <a:pt x="12275" y="37069"/>
                      <a:pt x="14261" y="1"/>
                    </a:cubicBezTo>
                    <a:close/>
                    <a:moveTo>
                      <a:pt x="152080" y="1142"/>
                    </a:moveTo>
                    <a:lnTo>
                      <a:pt x="152080" y="1142"/>
                    </a:lnTo>
                    <a:cubicBezTo>
                      <a:pt x="155344" y="39740"/>
                      <a:pt x="158631" y="78360"/>
                      <a:pt x="161895" y="116980"/>
                    </a:cubicBezTo>
                    <a:cubicBezTo>
                      <a:pt x="154979" y="113397"/>
                      <a:pt x="144160" y="108900"/>
                      <a:pt x="130259" y="107325"/>
                    </a:cubicBezTo>
                    <a:cubicBezTo>
                      <a:pt x="126808" y="106939"/>
                      <a:pt x="123474" y="106769"/>
                      <a:pt x="120276" y="106769"/>
                    </a:cubicBezTo>
                    <a:cubicBezTo>
                      <a:pt x="103798" y="106769"/>
                      <a:pt x="90908" y="111294"/>
                      <a:pt x="84084" y="114219"/>
                    </a:cubicBezTo>
                    <a:cubicBezTo>
                      <a:pt x="89882" y="114401"/>
                      <a:pt x="93579" y="117962"/>
                      <a:pt x="95131" y="119788"/>
                    </a:cubicBezTo>
                    <a:cubicBezTo>
                      <a:pt x="95465" y="120197"/>
                      <a:pt x="95949" y="120405"/>
                      <a:pt x="96444" y="120405"/>
                    </a:cubicBezTo>
                    <a:cubicBezTo>
                      <a:pt x="96695" y="120405"/>
                      <a:pt x="96948" y="120352"/>
                      <a:pt x="97186" y="120244"/>
                    </a:cubicBezTo>
                    <a:cubicBezTo>
                      <a:pt x="100404" y="118784"/>
                      <a:pt x="104901" y="117140"/>
                      <a:pt x="110379" y="116227"/>
                    </a:cubicBezTo>
                    <a:cubicBezTo>
                      <a:pt x="113000" y="115788"/>
                      <a:pt x="115413" y="115591"/>
                      <a:pt x="117832" y="115591"/>
                    </a:cubicBezTo>
                    <a:cubicBezTo>
                      <a:pt x="123712" y="115591"/>
                      <a:pt x="129633" y="116753"/>
                      <a:pt x="138705" y="118418"/>
                    </a:cubicBezTo>
                    <a:cubicBezTo>
                      <a:pt x="144731" y="119537"/>
                      <a:pt x="154112" y="121226"/>
                      <a:pt x="166141" y="123257"/>
                    </a:cubicBezTo>
                    <a:cubicBezTo>
                      <a:pt x="166246" y="123276"/>
                      <a:pt x="166349" y="123285"/>
                      <a:pt x="166451" y="123285"/>
                    </a:cubicBezTo>
                    <a:cubicBezTo>
                      <a:pt x="167461" y="123285"/>
                      <a:pt x="168297" y="122399"/>
                      <a:pt x="168172" y="121363"/>
                    </a:cubicBezTo>
                    <a:cubicBezTo>
                      <a:pt x="163995" y="82423"/>
                      <a:pt x="159795" y="43460"/>
                      <a:pt x="155618" y="4520"/>
                    </a:cubicBezTo>
                    <a:cubicBezTo>
                      <a:pt x="154340" y="3311"/>
                      <a:pt x="153336" y="2352"/>
                      <a:pt x="152080" y="114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0">
                <a:extLst>
                  <a:ext uri="{FF2B5EF4-FFF2-40B4-BE49-F238E27FC236}">
                    <a16:creationId xmlns:a16="http://schemas.microsoft.com/office/drawing/2014/main" id="{5CF9CC58-BAAF-A300-C8F1-80887AE6945C}"/>
                  </a:ext>
                </a:extLst>
              </p:cNvPr>
              <p:cNvSpPr/>
              <p:nvPr/>
            </p:nvSpPr>
            <p:spPr>
              <a:xfrm>
                <a:off x="1459825" y="2961050"/>
                <a:ext cx="82775" cy="1249725"/>
              </a:xfrm>
              <a:custGeom>
                <a:avLst/>
                <a:gdLst/>
                <a:ahLst/>
                <a:cxnLst/>
                <a:rect l="l" t="t" r="r" b="b"/>
                <a:pathLst>
                  <a:path w="3311" h="49989" extrusionOk="0">
                    <a:moveTo>
                      <a:pt x="3311" y="1"/>
                    </a:moveTo>
                    <a:lnTo>
                      <a:pt x="3311" y="1"/>
                    </a:lnTo>
                    <a:cubicBezTo>
                      <a:pt x="1987" y="16047"/>
                      <a:pt x="823" y="33896"/>
                      <a:pt x="1" y="49988"/>
                    </a:cubicBezTo>
                    <a:cubicBezTo>
                      <a:pt x="1302" y="33942"/>
                      <a:pt x="2489" y="16070"/>
                      <a:pt x="331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0">
                <a:extLst>
                  <a:ext uri="{FF2B5EF4-FFF2-40B4-BE49-F238E27FC236}">
                    <a16:creationId xmlns:a16="http://schemas.microsoft.com/office/drawing/2014/main" id="{F1FCD8FB-6BD5-CF31-ADF4-B2C21B7FC601}"/>
                  </a:ext>
                </a:extLst>
              </p:cNvPr>
              <p:cNvSpPr/>
              <p:nvPr/>
            </p:nvSpPr>
            <p:spPr>
              <a:xfrm>
                <a:off x="5317875" y="3006700"/>
                <a:ext cx="132425" cy="1245725"/>
              </a:xfrm>
              <a:custGeom>
                <a:avLst/>
                <a:gdLst/>
                <a:ahLst/>
                <a:cxnLst/>
                <a:rect l="l" t="t" r="r" b="b"/>
                <a:pathLst>
                  <a:path w="5297" h="49829" extrusionOk="0">
                    <a:moveTo>
                      <a:pt x="1" y="1"/>
                    </a:moveTo>
                    <a:lnTo>
                      <a:pt x="1" y="1"/>
                    </a:lnTo>
                    <a:cubicBezTo>
                      <a:pt x="1439" y="16047"/>
                      <a:pt x="3333" y="33828"/>
                      <a:pt x="5296" y="49828"/>
                    </a:cubicBezTo>
                    <a:cubicBezTo>
                      <a:pt x="3836" y="33782"/>
                      <a:pt x="1941" y="15978"/>
                      <a:pt x="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0">
                <a:extLst>
                  <a:ext uri="{FF2B5EF4-FFF2-40B4-BE49-F238E27FC236}">
                    <a16:creationId xmlns:a16="http://schemas.microsoft.com/office/drawing/2014/main" id="{371DC69A-4858-9015-8606-A494EB675265}"/>
                  </a:ext>
                </a:extLst>
              </p:cNvPr>
              <p:cNvSpPr/>
              <p:nvPr/>
            </p:nvSpPr>
            <p:spPr>
              <a:xfrm>
                <a:off x="4603450" y="4103025"/>
                <a:ext cx="582650" cy="148825"/>
              </a:xfrm>
              <a:custGeom>
                <a:avLst/>
                <a:gdLst/>
                <a:ahLst/>
                <a:cxnLst/>
                <a:rect l="l" t="t" r="r" b="b"/>
                <a:pathLst>
                  <a:path w="23306" h="5953" extrusionOk="0">
                    <a:moveTo>
                      <a:pt x="5249" y="0"/>
                    </a:moveTo>
                    <a:cubicBezTo>
                      <a:pt x="3491" y="0"/>
                      <a:pt x="1733" y="156"/>
                      <a:pt x="1" y="474"/>
                    </a:cubicBezTo>
                    <a:cubicBezTo>
                      <a:pt x="1341" y="316"/>
                      <a:pt x="2688" y="238"/>
                      <a:pt x="4032" y="238"/>
                    </a:cubicBezTo>
                    <a:cubicBezTo>
                      <a:pt x="10835" y="238"/>
                      <a:pt x="17588" y="2236"/>
                      <a:pt x="23305" y="5953"/>
                    </a:cubicBezTo>
                    <a:cubicBezTo>
                      <a:pt x="22484" y="5336"/>
                      <a:pt x="21639" y="4788"/>
                      <a:pt x="20749" y="4241"/>
                    </a:cubicBezTo>
                    <a:cubicBezTo>
                      <a:pt x="16095" y="1483"/>
                      <a:pt x="10672" y="0"/>
                      <a:pt x="5249"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0">
                <a:extLst>
                  <a:ext uri="{FF2B5EF4-FFF2-40B4-BE49-F238E27FC236}">
                    <a16:creationId xmlns:a16="http://schemas.microsoft.com/office/drawing/2014/main" id="{9DC046D9-9B9D-136C-2559-FCDF6A39456E}"/>
                  </a:ext>
                </a:extLst>
              </p:cNvPr>
              <p:cNvSpPr/>
              <p:nvPr/>
            </p:nvSpPr>
            <p:spPr>
              <a:xfrm>
                <a:off x="3430800" y="1319350"/>
                <a:ext cx="1960725" cy="2890275"/>
              </a:xfrm>
              <a:custGeom>
                <a:avLst/>
                <a:gdLst/>
                <a:ahLst/>
                <a:cxnLst/>
                <a:rect l="l" t="t" r="r" b="b"/>
                <a:pathLst>
                  <a:path w="78429" h="115611" extrusionOk="0">
                    <a:moveTo>
                      <a:pt x="4315" y="1"/>
                    </a:moveTo>
                    <a:lnTo>
                      <a:pt x="4315" y="1"/>
                    </a:lnTo>
                    <a:cubicBezTo>
                      <a:pt x="3082" y="868"/>
                      <a:pt x="2055" y="1735"/>
                      <a:pt x="1165" y="2557"/>
                    </a:cubicBezTo>
                    <a:cubicBezTo>
                      <a:pt x="891" y="2831"/>
                      <a:pt x="526" y="2968"/>
                      <a:pt x="138" y="3013"/>
                    </a:cubicBezTo>
                    <a:cubicBezTo>
                      <a:pt x="297" y="39625"/>
                      <a:pt x="457" y="76237"/>
                      <a:pt x="617" y="112849"/>
                    </a:cubicBezTo>
                    <a:cubicBezTo>
                      <a:pt x="7427" y="109924"/>
                      <a:pt x="20196" y="105400"/>
                      <a:pt x="36655" y="105400"/>
                    </a:cubicBezTo>
                    <a:cubicBezTo>
                      <a:pt x="38953" y="105400"/>
                      <a:pt x="41322" y="105489"/>
                      <a:pt x="43757" y="105681"/>
                    </a:cubicBezTo>
                    <a:cubicBezTo>
                      <a:pt x="59415" y="106914"/>
                      <a:pt x="71398" y="111958"/>
                      <a:pt x="78428" y="115610"/>
                    </a:cubicBezTo>
                    <a:cubicBezTo>
                      <a:pt x="78109" y="111707"/>
                      <a:pt x="77766" y="107804"/>
                      <a:pt x="77447" y="103901"/>
                    </a:cubicBezTo>
                    <a:cubicBezTo>
                      <a:pt x="68454" y="102897"/>
                      <a:pt x="46290" y="99085"/>
                      <a:pt x="27825" y="81258"/>
                    </a:cubicBezTo>
                    <a:cubicBezTo>
                      <a:pt x="1" y="54416"/>
                      <a:pt x="1895" y="16366"/>
                      <a:pt x="4315" y="1"/>
                    </a:cubicBezTo>
                    <a:close/>
                  </a:path>
                </a:pathLst>
              </a:custGeom>
              <a:solidFill>
                <a:srgbClr val="802751">
                  <a:alpha val="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0">
                <a:extLst>
                  <a:ext uri="{FF2B5EF4-FFF2-40B4-BE49-F238E27FC236}">
                    <a16:creationId xmlns:a16="http://schemas.microsoft.com/office/drawing/2014/main" id="{36C04894-9B8F-7522-ED05-D55A9FC2AF4F}"/>
                  </a:ext>
                </a:extLst>
              </p:cNvPr>
              <p:cNvSpPr/>
              <p:nvPr/>
            </p:nvSpPr>
            <p:spPr>
              <a:xfrm>
                <a:off x="1543150" y="1390675"/>
                <a:ext cx="69650" cy="1003775"/>
              </a:xfrm>
              <a:custGeom>
                <a:avLst/>
                <a:gdLst/>
                <a:ahLst/>
                <a:cxnLst/>
                <a:rect l="l" t="t" r="r" b="b"/>
                <a:pathLst>
                  <a:path w="2786" h="40151" extrusionOk="0">
                    <a:moveTo>
                      <a:pt x="2785" y="1"/>
                    </a:moveTo>
                    <a:lnTo>
                      <a:pt x="2511" y="366"/>
                    </a:lnTo>
                    <a:cubicBezTo>
                      <a:pt x="1530" y="13559"/>
                      <a:pt x="640" y="27391"/>
                      <a:pt x="0" y="40150"/>
                    </a:cubicBezTo>
                    <a:cubicBezTo>
                      <a:pt x="1050" y="27300"/>
                      <a:pt x="2009" y="13308"/>
                      <a:pt x="278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0">
                <a:extLst>
                  <a:ext uri="{FF2B5EF4-FFF2-40B4-BE49-F238E27FC236}">
                    <a16:creationId xmlns:a16="http://schemas.microsoft.com/office/drawing/2014/main" id="{7A8FB908-6CCC-65DC-69FC-17D317C824F4}"/>
                  </a:ext>
                </a:extLst>
              </p:cNvPr>
              <p:cNvSpPr/>
              <p:nvPr/>
            </p:nvSpPr>
            <p:spPr>
              <a:xfrm>
                <a:off x="1613325" y="1313075"/>
                <a:ext cx="56525" cy="782350"/>
              </a:xfrm>
              <a:custGeom>
                <a:avLst/>
                <a:gdLst/>
                <a:ahLst/>
                <a:cxnLst/>
                <a:rect l="l" t="t" r="r" b="b"/>
                <a:pathLst>
                  <a:path w="2261" h="31294" extrusionOk="0">
                    <a:moveTo>
                      <a:pt x="2261" y="0"/>
                    </a:moveTo>
                    <a:lnTo>
                      <a:pt x="1873" y="548"/>
                    </a:lnTo>
                    <a:cubicBezTo>
                      <a:pt x="1142" y="10911"/>
                      <a:pt x="503" y="21433"/>
                      <a:pt x="1" y="31294"/>
                    </a:cubicBezTo>
                    <a:cubicBezTo>
                      <a:pt x="823" y="21274"/>
                      <a:pt x="1599" y="10569"/>
                      <a:pt x="226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0">
                <a:extLst>
                  <a:ext uri="{FF2B5EF4-FFF2-40B4-BE49-F238E27FC236}">
                    <a16:creationId xmlns:a16="http://schemas.microsoft.com/office/drawing/2014/main" id="{9ADD64E8-49F9-B617-30E3-48FF04941312}"/>
                  </a:ext>
                </a:extLst>
              </p:cNvPr>
              <p:cNvSpPr/>
              <p:nvPr/>
            </p:nvSpPr>
            <p:spPr>
              <a:xfrm>
                <a:off x="5180350" y="1346750"/>
                <a:ext cx="100475" cy="908450"/>
              </a:xfrm>
              <a:custGeom>
                <a:avLst/>
                <a:gdLst/>
                <a:ahLst/>
                <a:cxnLst/>
                <a:rect l="l" t="t" r="r" b="b"/>
                <a:pathLst>
                  <a:path w="4019" h="36338" extrusionOk="0">
                    <a:moveTo>
                      <a:pt x="1" y="0"/>
                    </a:moveTo>
                    <a:cubicBezTo>
                      <a:pt x="1211" y="12143"/>
                      <a:pt x="2603" y="24720"/>
                      <a:pt x="4018" y="36338"/>
                    </a:cubicBezTo>
                    <a:cubicBezTo>
                      <a:pt x="2968" y="24788"/>
                      <a:pt x="1713" y="12349"/>
                      <a:pt x="343" y="320"/>
                    </a:cubicBezTo>
                    <a:cubicBezTo>
                      <a:pt x="229" y="206"/>
                      <a:pt x="115" y="91"/>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0">
                <a:extLst>
                  <a:ext uri="{FF2B5EF4-FFF2-40B4-BE49-F238E27FC236}">
                    <a16:creationId xmlns:a16="http://schemas.microsoft.com/office/drawing/2014/main" id="{862E1C69-FECD-339E-2010-D1DB0A72B93A}"/>
                  </a:ext>
                </a:extLst>
              </p:cNvPr>
              <p:cNvSpPr/>
              <p:nvPr/>
            </p:nvSpPr>
            <p:spPr>
              <a:xfrm>
                <a:off x="1374250" y="4066375"/>
                <a:ext cx="176350" cy="278500"/>
              </a:xfrm>
              <a:custGeom>
                <a:avLst/>
                <a:gdLst/>
                <a:ahLst/>
                <a:cxnLst/>
                <a:rect l="l" t="t" r="r" b="b"/>
                <a:pathLst>
                  <a:path w="7054" h="11140" extrusionOk="0">
                    <a:moveTo>
                      <a:pt x="7053" y="0"/>
                    </a:moveTo>
                    <a:cubicBezTo>
                      <a:pt x="4588" y="3584"/>
                      <a:pt x="2237" y="7282"/>
                      <a:pt x="0" y="11048"/>
                    </a:cubicBezTo>
                    <a:cubicBezTo>
                      <a:pt x="91" y="11093"/>
                      <a:pt x="206" y="11116"/>
                      <a:pt x="297" y="11139"/>
                    </a:cubicBezTo>
                    <a:cubicBezTo>
                      <a:pt x="2671" y="7487"/>
                      <a:pt x="4930" y="3766"/>
                      <a:pt x="7053"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0">
                <a:extLst>
                  <a:ext uri="{FF2B5EF4-FFF2-40B4-BE49-F238E27FC236}">
                    <a16:creationId xmlns:a16="http://schemas.microsoft.com/office/drawing/2014/main" id="{3D4C9532-ADF5-6744-FE89-DF475A3F678F}"/>
                  </a:ext>
                </a:extLst>
              </p:cNvPr>
              <p:cNvSpPr/>
              <p:nvPr/>
            </p:nvSpPr>
            <p:spPr>
              <a:xfrm>
                <a:off x="5391500" y="4209600"/>
                <a:ext cx="132975" cy="156375"/>
              </a:xfrm>
              <a:custGeom>
                <a:avLst/>
                <a:gdLst/>
                <a:ahLst/>
                <a:cxnLst/>
                <a:rect l="l" t="t" r="r" b="b"/>
                <a:pathLst>
                  <a:path w="5319" h="6255" extrusionOk="0">
                    <a:moveTo>
                      <a:pt x="0" y="0"/>
                    </a:moveTo>
                    <a:cubicBezTo>
                      <a:pt x="1575" y="2146"/>
                      <a:pt x="3242" y="4223"/>
                      <a:pt x="4999" y="6255"/>
                    </a:cubicBezTo>
                    <a:cubicBezTo>
                      <a:pt x="5113" y="6209"/>
                      <a:pt x="5227" y="6186"/>
                      <a:pt x="5319" y="6118"/>
                    </a:cubicBezTo>
                    <a:cubicBezTo>
                      <a:pt x="3630" y="3995"/>
                      <a:pt x="1872" y="1941"/>
                      <a:pt x="0"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0">
                <a:extLst>
                  <a:ext uri="{FF2B5EF4-FFF2-40B4-BE49-F238E27FC236}">
                    <a16:creationId xmlns:a16="http://schemas.microsoft.com/office/drawing/2014/main" id="{35A47F16-0743-0D55-6804-9DA0CE3066B6}"/>
                  </a:ext>
                </a:extLst>
              </p:cNvPr>
              <p:cNvSpPr/>
              <p:nvPr/>
            </p:nvSpPr>
            <p:spPr>
              <a:xfrm>
                <a:off x="2492100" y="4013300"/>
                <a:ext cx="761825" cy="176925"/>
              </a:xfrm>
              <a:custGeom>
                <a:avLst/>
                <a:gdLst/>
                <a:ahLst/>
                <a:cxnLst/>
                <a:rect l="l" t="t" r="r" b="b"/>
                <a:pathLst>
                  <a:path w="30473" h="7077" extrusionOk="0">
                    <a:moveTo>
                      <a:pt x="1" y="1"/>
                    </a:moveTo>
                    <a:lnTo>
                      <a:pt x="1" y="1"/>
                    </a:lnTo>
                    <a:cubicBezTo>
                      <a:pt x="10409" y="731"/>
                      <a:pt x="20681" y="3128"/>
                      <a:pt x="30336" y="7076"/>
                    </a:cubicBezTo>
                    <a:cubicBezTo>
                      <a:pt x="30381" y="7054"/>
                      <a:pt x="30427" y="7031"/>
                      <a:pt x="30473" y="7008"/>
                    </a:cubicBezTo>
                    <a:cubicBezTo>
                      <a:pt x="29971" y="6780"/>
                      <a:pt x="29468" y="6551"/>
                      <a:pt x="28966" y="6346"/>
                    </a:cubicBezTo>
                    <a:cubicBezTo>
                      <a:pt x="19836" y="2443"/>
                      <a:pt x="9930" y="229"/>
                      <a:pt x="1"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0">
                <a:extLst>
                  <a:ext uri="{FF2B5EF4-FFF2-40B4-BE49-F238E27FC236}">
                    <a16:creationId xmlns:a16="http://schemas.microsoft.com/office/drawing/2014/main" id="{5F49F6CC-A48B-F209-3E7F-61AC40D5F732}"/>
                  </a:ext>
                </a:extLst>
              </p:cNvPr>
              <p:cNvSpPr/>
              <p:nvPr/>
            </p:nvSpPr>
            <p:spPr>
              <a:xfrm>
                <a:off x="2533775" y="4111450"/>
                <a:ext cx="649400" cy="132975"/>
              </a:xfrm>
              <a:custGeom>
                <a:avLst/>
                <a:gdLst/>
                <a:ahLst/>
                <a:cxnLst/>
                <a:rect l="l" t="t" r="r" b="b"/>
                <a:pathLst>
                  <a:path w="25976" h="5319" extrusionOk="0">
                    <a:moveTo>
                      <a:pt x="0" y="1"/>
                    </a:moveTo>
                    <a:cubicBezTo>
                      <a:pt x="8788" y="594"/>
                      <a:pt x="17462" y="2397"/>
                      <a:pt x="25747" y="5319"/>
                    </a:cubicBezTo>
                    <a:cubicBezTo>
                      <a:pt x="25816" y="5250"/>
                      <a:pt x="25884" y="5182"/>
                      <a:pt x="25975" y="5113"/>
                    </a:cubicBezTo>
                    <a:cubicBezTo>
                      <a:pt x="17690" y="1963"/>
                      <a:pt x="8856" y="206"/>
                      <a:pt x="0"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0">
                <a:extLst>
                  <a:ext uri="{FF2B5EF4-FFF2-40B4-BE49-F238E27FC236}">
                    <a16:creationId xmlns:a16="http://schemas.microsoft.com/office/drawing/2014/main" id="{A4017CF4-332E-8401-4667-ABDFE3F37886}"/>
                  </a:ext>
                </a:extLst>
              </p:cNvPr>
              <p:cNvSpPr/>
              <p:nvPr/>
            </p:nvSpPr>
            <p:spPr>
              <a:xfrm>
                <a:off x="3708700" y="4121150"/>
                <a:ext cx="599200" cy="149525"/>
              </a:xfrm>
              <a:custGeom>
                <a:avLst/>
                <a:gdLst/>
                <a:ahLst/>
                <a:cxnLst/>
                <a:rect l="l" t="t" r="r" b="b"/>
                <a:pathLst>
                  <a:path w="23968" h="5981" extrusionOk="0">
                    <a:moveTo>
                      <a:pt x="23967" y="1"/>
                    </a:moveTo>
                    <a:lnTo>
                      <a:pt x="23967" y="1"/>
                    </a:lnTo>
                    <a:cubicBezTo>
                      <a:pt x="22552" y="92"/>
                      <a:pt x="21137" y="252"/>
                      <a:pt x="19744" y="434"/>
                    </a:cubicBezTo>
                    <a:cubicBezTo>
                      <a:pt x="12965" y="1347"/>
                      <a:pt x="6323" y="3128"/>
                      <a:pt x="1" y="5753"/>
                    </a:cubicBezTo>
                    <a:cubicBezTo>
                      <a:pt x="92" y="5821"/>
                      <a:pt x="160" y="5912"/>
                      <a:pt x="229" y="5981"/>
                    </a:cubicBezTo>
                    <a:cubicBezTo>
                      <a:pt x="7852" y="3013"/>
                      <a:pt x="15841" y="982"/>
                      <a:pt x="2396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0">
                <a:extLst>
                  <a:ext uri="{FF2B5EF4-FFF2-40B4-BE49-F238E27FC236}">
                    <a16:creationId xmlns:a16="http://schemas.microsoft.com/office/drawing/2014/main" id="{0B683B20-7F68-C7F8-2963-BD42172B2A79}"/>
                  </a:ext>
                </a:extLst>
              </p:cNvPr>
              <p:cNvSpPr/>
              <p:nvPr/>
            </p:nvSpPr>
            <p:spPr>
              <a:xfrm>
                <a:off x="3639075" y="4091475"/>
                <a:ext cx="352675" cy="119850"/>
              </a:xfrm>
              <a:custGeom>
                <a:avLst/>
                <a:gdLst/>
                <a:ahLst/>
                <a:cxnLst/>
                <a:rect l="l" t="t" r="r" b="b"/>
                <a:pathLst>
                  <a:path w="14107" h="4794" extrusionOk="0">
                    <a:moveTo>
                      <a:pt x="14107" y="1"/>
                    </a:moveTo>
                    <a:lnTo>
                      <a:pt x="14107" y="1"/>
                    </a:lnTo>
                    <a:cubicBezTo>
                      <a:pt x="12715" y="297"/>
                      <a:pt x="11345" y="640"/>
                      <a:pt x="9975" y="1028"/>
                    </a:cubicBezTo>
                    <a:cubicBezTo>
                      <a:pt x="6575" y="1964"/>
                      <a:pt x="3242" y="3151"/>
                      <a:pt x="1" y="4543"/>
                    </a:cubicBezTo>
                    <a:cubicBezTo>
                      <a:pt x="138" y="4611"/>
                      <a:pt x="252" y="4703"/>
                      <a:pt x="366" y="4794"/>
                    </a:cubicBezTo>
                    <a:cubicBezTo>
                      <a:pt x="4817" y="2854"/>
                      <a:pt x="9405" y="1256"/>
                      <a:pt x="14107"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40">
              <a:extLst>
                <a:ext uri="{FF2B5EF4-FFF2-40B4-BE49-F238E27FC236}">
                  <a16:creationId xmlns:a16="http://schemas.microsoft.com/office/drawing/2014/main" id="{98446CFC-439A-9434-8085-BDAE1A44164F}"/>
                </a:ext>
              </a:extLst>
            </p:cNvPr>
            <p:cNvGrpSpPr/>
            <p:nvPr/>
          </p:nvGrpSpPr>
          <p:grpSpPr>
            <a:xfrm>
              <a:off x="7220544" y="1708928"/>
              <a:ext cx="1427232" cy="1995478"/>
              <a:chOff x="7155675" y="1787550"/>
              <a:chExt cx="1275225" cy="1782950"/>
            </a:xfrm>
          </p:grpSpPr>
          <p:sp>
            <p:nvSpPr>
              <p:cNvPr id="2612" name="Google Shape;2612;p40">
                <a:extLst>
                  <a:ext uri="{FF2B5EF4-FFF2-40B4-BE49-F238E27FC236}">
                    <a16:creationId xmlns:a16="http://schemas.microsoft.com/office/drawing/2014/main" id="{FDDEFC73-481A-0848-1F97-CEC5E2A5BC8B}"/>
                  </a:ext>
                </a:extLst>
              </p:cNvPr>
              <p:cNvSpPr/>
              <p:nvPr/>
            </p:nvSpPr>
            <p:spPr>
              <a:xfrm>
                <a:off x="7403325" y="2894575"/>
                <a:ext cx="182650" cy="116775"/>
              </a:xfrm>
              <a:custGeom>
                <a:avLst/>
                <a:gdLst/>
                <a:ahLst/>
                <a:cxnLst/>
                <a:rect l="l" t="t" r="r" b="b"/>
                <a:pathLst>
                  <a:path w="7306" h="4671" extrusionOk="0">
                    <a:moveTo>
                      <a:pt x="1" y="0"/>
                    </a:moveTo>
                    <a:lnTo>
                      <a:pt x="663" y="4519"/>
                    </a:lnTo>
                    <a:cubicBezTo>
                      <a:pt x="1130" y="4609"/>
                      <a:pt x="1681" y="4671"/>
                      <a:pt x="2284" y="4671"/>
                    </a:cubicBezTo>
                    <a:cubicBezTo>
                      <a:pt x="2447" y="4671"/>
                      <a:pt x="2615" y="4666"/>
                      <a:pt x="2786" y="4656"/>
                    </a:cubicBezTo>
                    <a:cubicBezTo>
                      <a:pt x="4726" y="4565"/>
                      <a:pt x="6255" y="3903"/>
                      <a:pt x="7145" y="3401"/>
                    </a:cubicBezTo>
                    <a:cubicBezTo>
                      <a:pt x="7191" y="2557"/>
                      <a:pt x="7237" y="1712"/>
                      <a:pt x="7305" y="867"/>
                    </a:cubicBezTo>
                    <a:lnTo>
                      <a:pt x="1" y="0"/>
                    </a:ln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0">
                <a:extLst>
                  <a:ext uri="{FF2B5EF4-FFF2-40B4-BE49-F238E27FC236}">
                    <a16:creationId xmlns:a16="http://schemas.microsoft.com/office/drawing/2014/main" id="{0872234E-06FB-94B7-256D-50D8E1A359FF}"/>
                  </a:ext>
                </a:extLst>
              </p:cNvPr>
              <p:cNvSpPr/>
              <p:nvPr/>
            </p:nvSpPr>
            <p:spPr>
              <a:xfrm>
                <a:off x="7403325" y="2894575"/>
                <a:ext cx="182650" cy="95300"/>
              </a:xfrm>
              <a:custGeom>
                <a:avLst/>
                <a:gdLst/>
                <a:ahLst/>
                <a:cxnLst/>
                <a:rect l="l" t="t" r="r" b="b"/>
                <a:pathLst>
                  <a:path w="7306" h="3812" extrusionOk="0">
                    <a:moveTo>
                      <a:pt x="1" y="0"/>
                    </a:moveTo>
                    <a:lnTo>
                      <a:pt x="366" y="2511"/>
                    </a:lnTo>
                    <a:cubicBezTo>
                      <a:pt x="1462" y="2922"/>
                      <a:pt x="2717" y="3287"/>
                      <a:pt x="4155" y="3538"/>
                    </a:cubicBezTo>
                    <a:cubicBezTo>
                      <a:pt x="4908" y="3675"/>
                      <a:pt x="5616" y="3766"/>
                      <a:pt x="6301" y="3812"/>
                    </a:cubicBezTo>
                    <a:cubicBezTo>
                      <a:pt x="6620" y="3675"/>
                      <a:pt x="6894" y="3538"/>
                      <a:pt x="7145" y="3401"/>
                    </a:cubicBezTo>
                    <a:cubicBezTo>
                      <a:pt x="7191" y="2557"/>
                      <a:pt x="7237" y="1712"/>
                      <a:pt x="7305" y="867"/>
                    </a:cubicBezTo>
                    <a:cubicBezTo>
                      <a:pt x="4863" y="571"/>
                      <a:pt x="2443" y="297"/>
                      <a:pt x="1"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0">
                <a:extLst>
                  <a:ext uri="{FF2B5EF4-FFF2-40B4-BE49-F238E27FC236}">
                    <a16:creationId xmlns:a16="http://schemas.microsoft.com/office/drawing/2014/main" id="{BFAB177D-60D9-AD26-61FE-09E988868DA0}"/>
                  </a:ext>
                </a:extLst>
              </p:cNvPr>
              <p:cNvSpPr/>
              <p:nvPr/>
            </p:nvSpPr>
            <p:spPr>
              <a:xfrm>
                <a:off x="7431875" y="2933375"/>
                <a:ext cx="413725" cy="637125"/>
              </a:xfrm>
              <a:custGeom>
                <a:avLst/>
                <a:gdLst/>
                <a:ahLst/>
                <a:cxnLst/>
                <a:rect l="l" t="t" r="r" b="b"/>
                <a:pathLst>
                  <a:path w="16549" h="25485" extrusionOk="0">
                    <a:moveTo>
                      <a:pt x="12052" y="0"/>
                    </a:moveTo>
                    <a:cubicBezTo>
                      <a:pt x="10249" y="114"/>
                      <a:pt x="8012" y="571"/>
                      <a:pt x="7259" y="2077"/>
                    </a:cubicBezTo>
                    <a:cubicBezTo>
                      <a:pt x="6505" y="3561"/>
                      <a:pt x="7852" y="4634"/>
                      <a:pt x="7943" y="7487"/>
                    </a:cubicBezTo>
                    <a:cubicBezTo>
                      <a:pt x="8035" y="10409"/>
                      <a:pt x="6779" y="13809"/>
                      <a:pt x="4360" y="15681"/>
                    </a:cubicBezTo>
                    <a:cubicBezTo>
                      <a:pt x="2899" y="16822"/>
                      <a:pt x="2146" y="16480"/>
                      <a:pt x="1438" y="17530"/>
                    </a:cubicBezTo>
                    <a:cubicBezTo>
                      <a:pt x="0" y="19653"/>
                      <a:pt x="936" y="24035"/>
                      <a:pt x="3470" y="25199"/>
                    </a:cubicBezTo>
                    <a:cubicBezTo>
                      <a:pt x="3909" y="25398"/>
                      <a:pt x="4362" y="25485"/>
                      <a:pt x="4819" y="25485"/>
                    </a:cubicBezTo>
                    <a:cubicBezTo>
                      <a:pt x="7048" y="25485"/>
                      <a:pt x="9396" y="23421"/>
                      <a:pt x="10911" y="22095"/>
                    </a:cubicBezTo>
                    <a:cubicBezTo>
                      <a:pt x="12120" y="21022"/>
                      <a:pt x="15773" y="17484"/>
                      <a:pt x="16252" y="11755"/>
                    </a:cubicBezTo>
                    <a:cubicBezTo>
                      <a:pt x="16549" y="7989"/>
                      <a:pt x="15339" y="5067"/>
                      <a:pt x="14700" y="3789"/>
                    </a:cubicBezTo>
                    <a:cubicBezTo>
                      <a:pt x="13855" y="2054"/>
                      <a:pt x="12805" y="799"/>
                      <a:pt x="120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0">
                <a:extLst>
                  <a:ext uri="{FF2B5EF4-FFF2-40B4-BE49-F238E27FC236}">
                    <a16:creationId xmlns:a16="http://schemas.microsoft.com/office/drawing/2014/main" id="{83C9F830-2756-A5CA-3299-2DE1DA97658C}"/>
                  </a:ext>
                </a:extLst>
              </p:cNvPr>
              <p:cNvSpPr/>
              <p:nvPr/>
            </p:nvSpPr>
            <p:spPr>
              <a:xfrm>
                <a:off x="7460400" y="3379925"/>
                <a:ext cx="59375" cy="169250"/>
              </a:xfrm>
              <a:custGeom>
                <a:avLst/>
                <a:gdLst/>
                <a:ahLst/>
                <a:cxnLst/>
                <a:rect l="l" t="t" r="r" b="b"/>
                <a:pathLst>
                  <a:path w="2375" h="6770" extrusionOk="0">
                    <a:moveTo>
                      <a:pt x="469" y="0"/>
                    </a:moveTo>
                    <a:cubicBezTo>
                      <a:pt x="449" y="0"/>
                      <a:pt x="429" y="4"/>
                      <a:pt x="411" y="10"/>
                    </a:cubicBezTo>
                    <a:cubicBezTo>
                      <a:pt x="1" y="170"/>
                      <a:pt x="297" y="1836"/>
                      <a:pt x="503" y="2978"/>
                    </a:cubicBezTo>
                    <a:cubicBezTo>
                      <a:pt x="731" y="4347"/>
                      <a:pt x="1165" y="6767"/>
                      <a:pt x="1849" y="6767"/>
                    </a:cubicBezTo>
                    <a:cubicBezTo>
                      <a:pt x="1862" y="6769"/>
                      <a:pt x="1876" y="6770"/>
                      <a:pt x="1889" y="6770"/>
                    </a:cubicBezTo>
                    <a:cubicBezTo>
                      <a:pt x="2017" y="6770"/>
                      <a:pt x="2168" y="6668"/>
                      <a:pt x="2374" y="6379"/>
                    </a:cubicBezTo>
                    <a:cubicBezTo>
                      <a:pt x="2306" y="5443"/>
                      <a:pt x="2169" y="4370"/>
                      <a:pt x="1918" y="3183"/>
                    </a:cubicBezTo>
                    <a:cubicBezTo>
                      <a:pt x="1690" y="2179"/>
                      <a:pt x="1416" y="1289"/>
                      <a:pt x="1142" y="535"/>
                    </a:cubicBezTo>
                    <a:cubicBezTo>
                      <a:pt x="915" y="268"/>
                      <a:pt x="652" y="0"/>
                      <a:pt x="469" y="0"/>
                    </a:cubicBezTo>
                    <a:close/>
                  </a:path>
                </a:pathLst>
              </a:custGeom>
              <a:solidFill>
                <a:srgbClr val="4C4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0">
                <a:extLst>
                  <a:ext uri="{FF2B5EF4-FFF2-40B4-BE49-F238E27FC236}">
                    <a16:creationId xmlns:a16="http://schemas.microsoft.com/office/drawing/2014/main" id="{B56ACA85-0F2E-C16C-262F-99A2E817F714}"/>
                  </a:ext>
                </a:extLst>
              </p:cNvPr>
              <p:cNvSpPr/>
              <p:nvPr/>
            </p:nvSpPr>
            <p:spPr>
              <a:xfrm>
                <a:off x="7234425" y="3328825"/>
                <a:ext cx="297325" cy="212975"/>
              </a:xfrm>
              <a:custGeom>
                <a:avLst/>
                <a:gdLst/>
                <a:ahLst/>
                <a:cxnLst/>
                <a:rect l="l" t="t" r="r" b="b"/>
                <a:pathLst>
                  <a:path w="11893" h="8519" extrusionOk="0">
                    <a:moveTo>
                      <a:pt x="5182" y="0"/>
                    </a:moveTo>
                    <a:cubicBezTo>
                      <a:pt x="5114" y="0"/>
                      <a:pt x="5068" y="0"/>
                      <a:pt x="5022" y="23"/>
                    </a:cubicBezTo>
                    <a:cubicBezTo>
                      <a:pt x="4589" y="320"/>
                      <a:pt x="5205" y="2009"/>
                      <a:pt x="5365" y="2465"/>
                    </a:cubicBezTo>
                    <a:cubicBezTo>
                      <a:pt x="4292" y="1780"/>
                      <a:pt x="3356" y="1438"/>
                      <a:pt x="2694" y="1255"/>
                    </a:cubicBezTo>
                    <a:cubicBezTo>
                      <a:pt x="2181" y="1099"/>
                      <a:pt x="1677" y="951"/>
                      <a:pt x="1298" y="951"/>
                    </a:cubicBezTo>
                    <a:cubicBezTo>
                      <a:pt x="1070" y="951"/>
                      <a:pt x="888" y="1004"/>
                      <a:pt x="777" y="1141"/>
                    </a:cubicBezTo>
                    <a:cubicBezTo>
                      <a:pt x="434" y="1552"/>
                      <a:pt x="982" y="2511"/>
                      <a:pt x="1051" y="2648"/>
                    </a:cubicBezTo>
                    <a:cubicBezTo>
                      <a:pt x="908" y="2600"/>
                      <a:pt x="765" y="2577"/>
                      <a:pt x="636" y="2577"/>
                    </a:cubicBezTo>
                    <a:cubicBezTo>
                      <a:pt x="455" y="2577"/>
                      <a:pt x="299" y="2623"/>
                      <a:pt x="206" y="2716"/>
                    </a:cubicBezTo>
                    <a:cubicBezTo>
                      <a:pt x="1" y="2967"/>
                      <a:pt x="115" y="3606"/>
                      <a:pt x="708" y="4063"/>
                    </a:cubicBezTo>
                    <a:cubicBezTo>
                      <a:pt x="343" y="4086"/>
                      <a:pt x="229" y="4246"/>
                      <a:pt x="206" y="4268"/>
                    </a:cubicBezTo>
                    <a:cubicBezTo>
                      <a:pt x="24" y="4520"/>
                      <a:pt x="229" y="5067"/>
                      <a:pt x="800" y="5524"/>
                    </a:cubicBezTo>
                    <a:cubicBezTo>
                      <a:pt x="737" y="5518"/>
                      <a:pt x="668" y="5513"/>
                      <a:pt x="598" y="5513"/>
                    </a:cubicBezTo>
                    <a:cubicBezTo>
                      <a:pt x="415" y="5513"/>
                      <a:pt x="233" y="5545"/>
                      <a:pt x="183" y="5661"/>
                    </a:cubicBezTo>
                    <a:cubicBezTo>
                      <a:pt x="24" y="5957"/>
                      <a:pt x="868" y="6665"/>
                      <a:pt x="1051" y="6825"/>
                    </a:cubicBezTo>
                    <a:cubicBezTo>
                      <a:pt x="1165" y="6916"/>
                      <a:pt x="1987" y="7601"/>
                      <a:pt x="3014" y="7943"/>
                    </a:cubicBezTo>
                    <a:cubicBezTo>
                      <a:pt x="4025" y="8280"/>
                      <a:pt x="5958" y="8518"/>
                      <a:pt x="8500" y="8518"/>
                    </a:cubicBezTo>
                    <a:cubicBezTo>
                      <a:pt x="9399" y="8518"/>
                      <a:pt x="10375" y="8488"/>
                      <a:pt x="11413" y="8423"/>
                    </a:cubicBezTo>
                    <a:cubicBezTo>
                      <a:pt x="11596" y="7920"/>
                      <a:pt x="11893" y="6916"/>
                      <a:pt x="11710" y="5661"/>
                    </a:cubicBezTo>
                    <a:cubicBezTo>
                      <a:pt x="11459" y="3995"/>
                      <a:pt x="10523" y="2945"/>
                      <a:pt x="10181" y="2579"/>
                    </a:cubicBezTo>
                    <a:cubicBezTo>
                      <a:pt x="9496" y="2693"/>
                      <a:pt x="8834" y="2808"/>
                      <a:pt x="8149" y="2922"/>
                    </a:cubicBezTo>
                    <a:cubicBezTo>
                      <a:pt x="7875" y="2351"/>
                      <a:pt x="7396" y="1552"/>
                      <a:pt x="6574" y="845"/>
                    </a:cubicBezTo>
                    <a:cubicBezTo>
                      <a:pt x="6278" y="594"/>
                      <a:pt x="5593" y="0"/>
                      <a:pt x="5182" y="0"/>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0">
                <a:extLst>
                  <a:ext uri="{FF2B5EF4-FFF2-40B4-BE49-F238E27FC236}">
                    <a16:creationId xmlns:a16="http://schemas.microsoft.com/office/drawing/2014/main" id="{E5DA2A46-C29D-1A19-5621-BA04DEC16B89}"/>
                  </a:ext>
                </a:extLst>
              </p:cNvPr>
              <p:cNvSpPr/>
              <p:nvPr/>
            </p:nvSpPr>
            <p:spPr>
              <a:xfrm>
                <a:off x="7258400" y="3392150"/>
                <a:ext cx="69075" cy="25900"/>
              </a:xfrm>
              <a:custGeom>
                <a:avLst/>
                <a:gdLst/>
                <a:ahLst/>
                <a:cxnLst/>
                <a:rect l="l" t="t" r="r" b="b"/>
                <a:pathLst>
                  <a:path w="2763" h="1036" extrusionOk="0">
                    <a:moveTo>
                      <a:pt x="0" y="1"/>
                    </a:moveTo>
                    <a:lnTo>
                      <a:pt x="0" y="1"/>
                    </a:lnTo>
                    <a:cubicBezTo>
                      <a:pt x="654" y="655"/>
                      <a:pt x="1601" y="1036"/>
                      <a:pt x="2533" y="1036"/>
                    </a:cubicBezTo>
                    <a:cubicBezTo>
                      <a:pt x="2610" y="1036"/>
                      <a:pt x="2686" y="1033"/>
                      <a:pt x="2762" y="1028"/>
                    </a:cubicBezTo>
                    <a:cubicBezTo>
                      <a:pt x="1781" y="822"/>
                      <a:pt x="868" y="480"/>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0">
                <a:extLst>
                  <a:ext uri="{FF2B5EF4-FFF2-40B4-BE49-F238E27FC236}">
                    <a16:creationId xmlns:a16="http://schemas.microsoft.com/office/drawing/2014/main" id="{65452A66-4ED5-1891-D3E7-CF418B05F3BB}"/>
                  </a:ext>
                </a:extLst>
              </p:cNvPr>
              <p:cNvSpPr/>
              <p:nvPr/>
            </p:nvSpPr>
            <p:spPr>
              <a:xfrm>
                <a:off x="7875250" y="1787550"/>
                <a:ext cx="555650" cy="494050"/>
              </a:xfrm>
              <a:custGeom>
                <a:avLst/>
                <a:gdLst/>
                <a:ahLst/>
                <a:cxnLst/>
                <a:rect l="l" t="t" r="r" b="b"/>
                <a:pathLst>
                  <a:path w="22226" h="19762" extrusionOk="0">
                    <a:moveTo>
                      <a:pt x="12029" y="0"/>
                    </a:moveTo>
                    <a:cubicBezTo>
                      <a:pt x="11002" y="0"/>
                      <a:pt x="9838" y="936"/>
                      <a:pt x="9770" y="2397"/>
                    </a:cubicBezTo>
                    <a:cubicBezTo>
                      <a:pt x="9633" y="1255"/>
                      <a:pt x="8765" y="342"/>
                      <a:pt x="7715" y="183"/>
                    </a:cubicBezTo>
                    <a:cubicBezTo>
                      <a:pt x="7589" y="162"/>
                      <a:pt x="7462" y="151"/>
                      <a:pt x="7336" y="151"/>
                    </a:cubicBezTo>
                    <a:cubicBezTo>
                      <a:pt x="6238" y="151"/>
                      <a:pt x="5213" y="931"/>
                      <a:pt x="4885" y="2077"/>
                    </a:cubicBezTo>
                    <a:cubicBezTo>
                      <a:pt x="4799" y="1969"/>
                      <a:pt x="3939" y="925"/>
                      <a:pt x="2766" y="925"/>
                    </a:cubicBezTo>
                    <a:cubicBezTo>
                      <a:pt x="2698" y="925"/>
                      <a:pt x="2628" y="928"/>
                      <a:pt x="2557" y="936"/>
                    </a:cubicBezTo>
                    <a:cubicBezTo>
                      <a:pt x="1210" y="1073"/>
                      <a:pt x="1" y="2579"/>
                      <a:pt x="160" y="4519"/>
                    </a:cubicBezTo>
                    <a:cubicBezTo>
                      <a:pt x="4337" y="9313"/>
                      <a:pt x="8514" y="14106"/>
                      <a:pt x="12669" y="18899"/>
                    </a:cubicBezTo>
                    <a:cubicBezTo>
                      <a:pt x="13229" y="19494"/>
                      <a:pt x="13944" y="19761"/>
                      <a:pt x="14606" y="19761"/>
                    </a:cubicBezTo>
                    <a:cubicBezTo>
                      <a:pt x="15240" y="19761"/>
                      <a:pt x="15827" y="19517"/>
                      <a:pt x="16184" y="19082"/>
                    </a:cubicBezTo>
                    <a:cubicBezTo>
                      <a:pt x="16709" y="18443"/>
                      <a:pt x="16731" y="17370"/>
                      <a:pt x="16184" y="16503"/>
                    </a:cubicBezTo>
                    <a:lnTo>
                      <a:pt x="16184" y="16503"/>
                    </a:lnTo>
                    <a:cubicBezTo>
                      <a:pt x="16459" y="16561"/>
                      <a:pt x="16731" y="16588"/>
                      <a:pt x="16995" y="16588"/>
                    </a:cubicBezTo>
                    <a:cubicBezTo>
                      <a:pt x="18700" y="16588"/>
                      <a:pt x="20098" y="15450"/>
                      <a:pt x="20315" y="14106"/>
                    </a:cubicBezTo>
                    <a:cubicBezTo>
                      <a:pt x="20498" y="12988"/>
                      <a:pt x="19859" y="11778"/>
                      <a:pt x="18740" y="11070"/>
                    </a:cubicBezTo>
                    <a:lnTo>
                      <a:pt x="18740" y="11070"/>
                    </a:lnTo>
                    <a:cubicBezTo>
                      <a:pt x="18839" y="11078"/>
                      <a:pt x="18936" y="11082"/>
                      <a:pt x="19031" y="11082"/>
                    </a:cubicBezTo>
                    <a:cubicBezTo>
                      <a:pt x="20948" y="11082"/>
                      <a:pt x="22226" y="9598"/>
                      <a:pt x="22095" y="8445"/>
                    </a:cubicBezTo>
                    <a:cubicBezTo>
                      <a:pt x="22004" y="7464"/>
                      <a:pt x="20909" y="6505"/>
                      <a:pt x="19425" y="6368"/>
                    </a:cubicBezTo>
                    <a:cubicBezTo>
                      <a:pt x="21068" y="4497"/>
                      <a:pt x="20589" y="1849"/>
                      <a:pt x="19128" y="845"/>
                    </a:cubicBezTo>
                    <a:cubicBezTo>
                      <a:pt x="18678" y="542"/>
                      <a:pt x="18111" y="389"/>
                      <a:pt x="17509" y="389"/>
                    </a:cubicBezTo>
                    <a:cubicBezTo>
                      <a:pt x="16159" y="389"/>
                      <a:pt x="14636" y="1160"/>
                      <a:pt x="13878" y="2739"/>
                    </a:cubicBezTo>
                    <a:cubicBezTo>
                      <a:pt x="14129" y="1415"/>
                      <a:pt x="13308" y="251"/>
                      <a:pt x="12372" y="23"/>
                    </a:cubicBezTo>
                    <a:cubicBezTo>
                      <a:pt x="12258" y="0"/>
                      <a:pt x="12144" y="0"/>
                      <a:pt x="120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0">
                <a:extLst>
                  <a:ext uri="{FF2B5EF4-FFF2-40B4-BE49-F238E27FC236}">
                    <a16:creationId xmlns:a16="http://schemas.microsoft.com/office/drawing/2014/main" id="{AA09398D-8AAC-E897-BED3-3187125A920F}"/>
                  </a:ext>
                </a:extLst>
              </p:cNvPr>
              <p:cNvSpPr/>
              <p:nvPr/>
            </p:nvSpPr>
            <p:spPr>
              <a:xfrm>
                <a:off x="7155675" y="2072275"/>
                <a:ext cx="978100" cy="911375"/>
              </a:xfrm>
              <a:custGeom>
                <a:avLst/>
                <a:gdLst/>
                <a:ahLst/>
                <a:cxnLst/>
                <a:rect l="l" t="t" r="r" b="b"/>
                <a:pathLst>
                  <a:path w="39124" h="36455" extrusionOk="0">
                    <a:moveTo>
                      <a:pt x="19836" y="1"/>
                    </a:moveTo>
                    <a:cubicBezTo>
                      <a:pt x="17736" y="1"/>
                      <a:pt x="16070" y="366"/>
                      <a:pt x="15248" y="572"/>
                    </a:cubicBezTo>
                    <a:cubicBezTo>
                      <a:pt x="13719" y="914"/>
                      <a:pt x="11710" y="1416"/>
                      <a:pt x="9747" y="3059"/>
                    </a:cubicBezTo>
                    <a:cubicBezTo>
                      <a:pt x="7442" y="5000"/>
                      <a:pt x="6460" y="7488"/>
                      <a:pt x="6278" y="7990"/>
                    </a:cubicBezTo>
                    <a:cubicBezTo>
                      <a:pt x="5296" y="10592"/>
                      <a:pt x="5890" y="11870"/>
                      <a:pt x="4452" y="14198"/>
                    </a:cubicBezTo>
                    <a:cubicBezTo>
                      <a:pt x="3790" y="15248"/>
                      <a:pt x="3607" y="15088"/>
                      <a:pt x="2740" y="16412"/>
                    </a:cubicBezTo>
                    <a:cubicBezTo>
                      <a:pt x="2512" y="16755"/>
                      <a:pt x="2078" y="17417"/>
                      <a:pt x="1644" y="18261"/>
                    </a:cubicBezTo>
                    <a:cubicBezTo>
                      <a:pt x="1211" y="19128"/>
                      <a:pt x="777" y="20156"/>
                      <a:pt x="594" y="21251"/>
                    </a:cubicBezTo>
                    <a:cubicBezTo>
                      <a:pt x="1" y="24607"/>
                      <a:pt x="1781" y="27482"/>
                      <a:pt x="2397" y="28487"/>
                    </a:cubicBezTo>
                    <a:cubicBezTo>
                      <a:pt x="4794" y="32344"/>
                      <a:pt x="8583" y="33805"/>
                      <a:pt x="11345" y="34878"/>
                    </a:cubicBezTo>
                    <a:cubicBezTo>
                      <a:pt x="14495" y="36088"/>
                      <a:pt x="17371" y="36339"/>
                      <a:pt x="18078" y="36384"/>
                    </a:cubicBezTo>
                    <a:cubicBezTo>
                      <a:pt x="18261" y="36407"/>
                      <a:pt x="18900" y="36453"/>
                      <a:pt x="19653" y="36453"/>
                    </a:cubicBezTo>
                    <a:cubicBezTo>
                      <a:pt x="19695" y="36453"/>
                      <a:pt x="19796" y="36454"/>
                      <a:pt x="19945" y="36454"/>
                    </a:cubicBezTo>
                    <a:cubicBezTo>
                      <a:pt x="21099" y="36454"/>
                      <a:pt x="25196" y="36365"/>
                      <a:pt x="28327" y="34809"/>
                    </a:cubicBezTo>
                    <a:cubicBezTo>
                      <a:pt x="33919" y="32002"/>
                      <a:pt x="36065" y="26387"/>
                      <a:pt x="36681" y="24401"/>
                    </a:cubicBezTo>
                    <a:cubicBezTo>
                      <a:pt x="39123" y="16663"/>
                      <a:pt x="35471" y="10135"/>
                      <a:pt x="34650" y="8766"/>
                    </a:cubicBezTo>
                    <a:cubicBezTo>
                      <a:pt x="33965" y="7625"/>
                      <a:pt x="31751" y="3950"/>
                      <a:pt x="27368" y="1758"/>
                    </a:cubicBezTo>
                    <a:cubicBezTo>
                      <a:pt x="27231" y="1690"/>
                      <a:pt x="27094" y="1621"/>
                      <a:pt x="27003" y="1576"/>
                    </a:cubicBezTo>
                    <a:cubicBezTo>
                      <a:pt x="24424" y="343"/>
                      <a:pt x="21913" y="1"/>
                      <a:pt x="19836" y="1"/>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0">
                <a:extLst>
                  <a:ext uri="{FF2B5EF4-FFF2-40B4-BE49-F238E27FC236}">
                    <a16:creationId xmlns:a16="http://schemas.microsoft.com/office/drawing/2014/main" id="{5B6221A1-B2FC-19E5-83B8-18C00E18DF93}"/>
                  </a:ext>
                </a:extLst>
              </p:cNvPr>
              <p:cNvSpPr/>
              <p:nvPr/>
            </p:nvSpPr>
            <p:spPr>
              <a:xfrm>
                <a:off x="7358825" y="2077425"/>
                <a:ext cx="744125" cy="514000"/>
              </a:xfrm>
              <a:custGeom>
                <a:avLst/>
                <a:gdLst/>
                <a:ahLst/>
                <a:cxnLst/>
                <a:rect l="l" t="t" r="r" b="b"/>
                <a:pathLst>
                  <a:path w="29765" h="20560" extrusionOk="0">
                    <a:moveTo>
                      <a:pt x="8971" y="0"/>
                    </a:moveTo>
                    <a:cubicBezTo>
                      <a:pt x="8172" y="114"/>
                      <a:pt x="7556" y="251"/>
                      <a:pt x="7122" y="366"/>
                    </a:cubicBezTo>
                    <a:cubicBezTo>
                      <a:pt x="5593" y="708"/>
                      <a:pt x="3584" y="1210"/>
                      <a:pt x="1621" y="2853"/>
                    </a:cubicBezTo>
                    <a:cubicBezTo>
                      <a:pt x="982" y="3401"/>
                      <a:pt x="457" y="3972"/>
                      <a:pt x="1" y="4543"/>
                    </a:cubicBezTo>
                    <a:cubicBezTo>
                      <a:pt x="800" y="4406"/>
                      <a:pt x="1598" y="4269"/>
                      <a:pt x="2420" y="4132"/>
                    </a:cubicBezTo>
                    <a:cubicBezTo>
                      <a:pt x="2648" y="4565"/>
                      <a:pt x="3105" y="5227"/>
                      <a:pt x="3927" y="5638"/>
                    </a:cubicBezTo>
                    <a:cubicBezTo>
                      <a:pt x="4390" y="5870"/>
                      <a:pt x="4902" y="5981"/>
                      <a:pt x="5431" y="5981"/>
                    </a:cubicBezTo>
                    <a:cubicBezTo>
                      <a:pt x="6520" y="5981"/>
                      <a:pt x="7684" y="5509"/>
                      <a:pt x="8651" y="4634"/>
                    </a:cubicBezTo>
                    <a:cubicBezTo>
                      <a:pt x="8743" y="4794"/>
                      <a:pt x="9199" y="5592"/>
                      <a:pt x="10204" y="5889"/>
                    </a:cubicBezTo>
                    <a:cubicBezTo>
                      <a:pt x="10472" y="5975"/>
                      <a:pt x="10727" y="6008"/>
                      <a:pt x="10961" y="6008"/>
                    </a:cubicBezTo>
                    <a:cubicBezTo>
                      <a:pt x="11664" y="6008"/>
                      <a:pt x="12178" y="5712"/>
                      <a:pt x="12281" y="5661"/>
                    </a:cubicBezTo>
                    <a:cubicBezTo>
                      <a:pt x="12326" y="5866"/>
                      <a:pt x="12600" y="7373"/>
                      <a:pt x="14061" y="8172"/>
                    </a:cubicBezTo>
                    <a:cubicBezTo>
                      <a:pt x="14654" y="8503"/>
                      <a:pt x="15248" y="8594"/>
                      <a:pt x="15724" y="8594"/>
                    </a:cubicBezTo>
                    <a:cubicBezTo>
                      <a:pt x="16201" y="8594"/>
                      <a:pt x="16560" y="8503"/>
                      <a:pt x="16686" y="8468"/>
                    </a:cubicBezTo>
                    <a:cubicBezTo>
                      <a:pt x="16686" y="8742"/>
                      <a:pt x="16777" y="10477"/>
                      <a:pt x="18238" y="11687"/>
                    </a:cubicBezTo>
                    <a:cubicBezTo>
                      <a:pt x="19284" y="12543"/>
                      <a:pt x="20425" y="12654"/>
                      <a:pt x="20975" y="12654"/>
                    </a:cubicBezTo>
                    <a:cubicBezTo>
                      <a:pt x="21085" y="12654"/>
                      <a:pt x="21171" y="12649"/>
                      <a:pt x="21228" y="12645"/>
                    </a:cubicBezTo>
                    <a:lnTo>
                      <a:pt x="21228" y="12645"/>
                    </a:lnTo>
                    <a:cubicBezTo>
                      <a:pt x="21137" y="12942"/>
                      <a:pt x="20224" y="15795"/>
                      <a:pt x="21959" y="18192"/>
                    </a:cubicBezTo>
                    <a:cubicBezTo>
                      <a:pt x="23075" y="19697"/>
                      <a:pt x="24915" y="20560"/>
                      <a:pt x="26884" y="20560"/>
                    </a:cubicBezTo>
                    <a:cubicBezTo>
                      <a:pt x="27692" y="20560"/>
                      <a:pt x="28521" y="20415"/>
                      <a:pt x="29331" y="20109"/>
                    </a:cubicBezTo>
                    <a:cubicBezTo>
                      <a:pt x="29765" y="14243"/>
                      <a:pt x="27186" y="9678"/>
                      <a:pt x="26524" y="8560"/>
                    </a:cubicBezTo>
                    <a:cubicBezTo>
                      <a:pt x="25839" y="7419"/>
                      <a:pt x="23625" y="3744"/>
                      <a:pt x="19242" y="1552"/>
                    </a:cubicBezTo>
                    <a:cubicBezTo>
                      <a:pt x="19105" y="1484"/>
                      <a:pt x="18968" y="1415"/>
                      <a:pt x="18877" y="1370"/>
                    </a:cubicBezTo>
                    <a:cubicBezTo>
                      <a:pt x="18649" y="1256"/>
                      <a:pt x="18443" y="1164"/>
                      <a:pt x="18215" y="1073"/>
                    </a:cubicBezTo>
                    <a:lnTo>
                      <a:pt x="8971" y="0"/>
                    </a:ln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0">
                <a:extLst>
                  <a:ext uri="{FF2B5EF4-FFF2-40B4-BE49-F238E27FC236}">
                    <a16:creationId xmlns:a16="http://schemas.microsoft.com/office/drawing/2014/main" id="{A829B0D2-3FAB-BF1E-6EF3-8C2AB7AC3BE3}"/>
                  </a:ext>
                </a:extLst>
              </p:cNvPr>
              <p:cNvSpPr/>
              <p:nvPr/>
            </p:nvSpPr>
            <p:spPr>
              <a:xfrm>
                <a:off x="7293775" y="1813225"/>
                <a:ext cx="1081375" cy="1003825"/>
              </a:xfrm>
              <a:custGeom>
                <a:avLst/>
                <a:gdLst/>
                <a:ahLst/>
                <a:cxnLst/>
                <a:rect l="l" t="t" r="r" b="b"/>
                <a:pathLst>
                  <a:path w="43255" h="40153" extrusionOk="0">
                    <a:moveTo>
                      <a:pt x="19927" y="0"/>
                    </a:moveTo>
                    <a:cubicBezTo>
                      <a:pt x="19813" y="0"/>
                      <a:pt x="19676" y="0"/>
                      <a:pt x="19539" y="23"/>
                    </a:cubicBezTo>
                    <a:cubicBezTo>
                      <a:pt x="17644" y="251"/>
                      <a:pt x="16709" y="2032"/>
                      <a:pt x="16640" y="2191"/>
                    </a:cubicBezTo>
                    <a:cubicBezTo>
                      <a:pt x="16579" y="2110"/>
                      <a:pt x="15475" y="896"/>
                      <a:pt x="13807" y="896"/>
                    </a:cubicBezTo>
                    <a:cubicBezTo>
                      <a:pt x="13596" y="896"/>
                      <a:pt x="13376" y="915"/>
                      <a:pt x="13148" y="959"/>
                    </a:cubicBezTo>
                    <a:cubicBezTo>
                      <a:pt x="11322" y="1324"/>
                      <a:pt x="10546" y="2922"/>
                      <a:pt x="10477" y="3082"/>
                    </a:cubicBezTo>
                    <a:cubicBezTo>
                      <a:pt x="9907" y="2159"/>
                      <a:pt x="8929" y="1643"/>
                      <a:pt x="7944" y="1643"/>
                    </a:cubicBezTo>
                    <a:cubicBezTo>
                      <a:pt x="7589" y="1643"/>
                      <a:pt x="7232" y="1710"/>
                      <a:pt x="6894" y="1849"/>
                    </a:cubicBezTo>
                    <a:cubicBezTo>
                      <a:pt x="5775" y="2328"/>
                      <a:pt x="5068" y="3515"/>
                      <a:pt x="5182" y="4794"/>
                    </a:cubicBezTo>
                    <a:cubicBezTo>
                      <a:pt x="4690" y="4518"/>
                      <a:pt x="4167" y="4392"/>
                      <a:pt x="3668" y="4392"/>
                    </a:cubicBezTo>
                    <a:cubicBezTo>
                      <a:pt x="2800" y="4392"/>
                      <a:pt x="2002" y="4772"/>
                      <a:pt x="1553" y="5410"/>
                    </a:cubicBezTo>
                    <a:cubicBezTo>
                      <a:pt x="777" y="6528"/>
                      <a:pt x="1370" y="7921"/>
                      <a:pt x="1416" y="7989"/>
                    </a:cubicBezTo>
                    <a:cubicBezTo>
                      <a:pt x="343" y="8583"/>
                      <a:pt x="1" y="9884"/>
                      <a:pt x="526" y="10797"/>
                    </a:cubicBezTo>
                    <a:cubicBezTo>
                      <a:pt x="849" y="11387"/>
                      <a:pt x="1538" y="11754"/>
                      <a:pt x="2287" y="11754"/>
                    </a:cubicBezTo>
                    <a:cubicBezTo>
                      <a:pt x="2436" y="11754"/>
                      <a:pt x="2588" y="11740"/>
                      <a:pt x="2740" y="11710"/>
                    </a:cubicBezTo>
                    <a:lnTo>
                      <a:pt x="2740" y="11710"/>
                    </a:lnTo>
                    <a:cubicBezTo>
                      <a:pt x="2192" y="12668"/>
                      <a:pt x="2352" y="13741"/>
                      <a:pt x="2854" y="14106"/>
                    </a:cubicBezTo>
                    <a:cubicBezTo>
                      <a:pt x="3015" y="14222"/>
                      <a:pt x="3238" y="14284"/>
                      <a:pt x="3491" y="14284"/>
                    </a:cubicBezTo>
                    <a:cubicBezTo>
                      <a:pt x="4131" y="14284"/>
                      <a:pt x="4958" y="13888"/>
                      <a:pt x="5433" y="12988"/>
                    </a:cubicBezTo>
                    <a:cubicBezTo>
                      <a:pt x="5479" y="13170"/>
                      <a:pt x="5912" y="14768"/>
                      <a:pt x="7327" y="15316"/>
                    </a:cubicBezTo>
                    <a:cubicBezTo>
                      <a:pt x="7637" y="15430"/>
                      <a:pt x="7967" y="15486"/>
                      <a:pt x="8304" y="15486"/>
                    </a:cubicBezTo>
                    <a:cubicBezTo>
                      <a:pt x="9584" y="15486"/>
                      <a:pt x="10964" y="14684"/>
                      <a:pt x="11687" y="13239"/>
                    </a:cubicBezTo>
                    <a:cubicBezTo>
                      <a:pt x="11710" y="14380"/>
                      <a:pt x="12532" y="15270"/>
                      <a:pt x="13467" y="15384"/>
                    </a:cubicBezTo>
                    <a:cubicBezTo>
                      <a:pt x="13528" y="15391"/>
                      <a:pt x="13587" y="15394"/>
                      <a:pt x="13645" y="15394"/>
                    </a:cubicBezTo>
                    <a:cubicBezTo>
                      <a:pt x="14578" y="15394"/>
                      <a:pt x="15228" y="14583"/>
                      <a:pt x="15271" y="14540"/>
                    </a:cubicBezTo>
                    <a:cubicBezTo>
                      <a:pt x="15271" y="14654"/>
                      <a:pt x="15499" y="16845"/>
                      <a:pt x="17462" y="17781"/>
                    </a:cubicBezTo>
                    <a:cubicBezTo>
                      <a:pt x="18039" y="18065"/>
                      <a:pt x="18607" y="18158"/>
                      <a:pt x="19102" y="18158"/>
                    </a:cubicBezTo>
                    <a:cubicBezTo>
                      <a:pt x="19918" y="18158"/>
                      <a:pt x="20538" y="17906"/>
                      <a:pt x="20680" y="17850"/>
                    </a:cubicBezTo>
                    <a:lnTo>
                      <a:pt x="20680" y="17850"/>
                    </a:lnTo>
                    <a:cubicBezTo>
                      <a:pt x="20224" y="19036"/>
                      <a:pt x="20452" y="20360"/>
                      <a:pt x="21251" y="21228"/>
                    </a:cubicBezTo>
                    <a:cubicBezTo>
                      <a:pt x="21830" y="21820"/>
                      <a:pt x="22646" y="22141"/>
                      <a:pt x="23495" y="22141"/>
                    </a:cubicBezTo>
                    <a:cubicBezTo>
                      <a:pt x="24184" y="22141"/>
                      <a:pt x="24895" y="21929"/>
                      <a:pt x="25519" y="21479"/>
                    </a:cubicBezTo>
                    <a:lnTo>
                      <a:pt x="25519" y="21479"/>
                    </a:lnTo>
                    <a:cubicBezTo>
                      <a:pt x="24173" y="23305"/>
                      <a:pt x="23990" y="25701"/>
                      <a:pt x="25040" y="27642"/>
                    </a:cubicBezTo>
                    <a:cubicBezTo>
                      <a:pt x="26455" y="30267"/>
                      <a:pt x="29377" y="30563"/>
                      <a:pt x="29605" y="30586"/>
                    </a:cubicBezTo>
                    <a:cubicBezTo>
                      <a:pt x="29422" y="33211"/>
                      <a:pt x="29263" y="35836"/>
                      <a:pt x="29080" y="38461"/>
                    </a:cubicBezTo>
                    <a:cubicBezTo>
                      <a:pt x="29240" y="38666"/>
                      <a:pt x="30061" y="39922"/>
                      <a:pt x="31568" y="40127"/>
                    </a:cubicBezTo>
                    <a:cubicBezTo>
                      <a:pt x="31697" y="40144"/>
                      <a:pt x="31826" y="40152"/>
                      <a:pt x="31956" y="40152"/>
                    </a:cubicBezTo>
                    <a:cubicBezTo>
                      <a:pt x="33412" y="40152"/>
                      <a:pt x="34888" y="39110"/>
                      <a:pt x="35517" y="37434"/>
                    </a:cubicBezTo>
                    <a:cubicBezTo>
                      <a:pt x="36014" y="38105"/>
                      <a:pt x="36788" y="38453"/>
                      <a:pt x="37559" y="38453"/>
                    </a:cubicBezTo>
                    <a:cubicBezTo>
                      <a:pt x="38098" y="38453"/>
                      <a:pt x="38636" y="38283"/>
                      <a:pt x="39077" y="37936"/>
                    </a:cubicBezTo>
                    <a:cubicBezTo>
                      <a:pt x="40196" y="37068"/>
                      <a:pt x="40356" y="35357"/>
                      <a:pt x="39351" y="34261"/>
                    </a:cubicBezTo>
                    <a:lnTo>
                      <a:pt x="39351" y="34261"/>
                    </a:lnTo>
                    <a:cubicBezTo>
                      <a:pt x="39384" y="34262"/>
                      <a:pt x="39417" y="34262"/>
                      <a:pt x="39449" y="34262"/>
                    </a:cubicBezTo>
                    <a:cubicBezTo>
                      <a:pt x="41028" y="34262"/>
                      <a:pt x="42394" y="33180"/>
                      <a:pt x="42730" y="31659"/>
                    </a:cubicBezTo>
                    <a:cubicBezTo>
                      <a:pt x="43072" y="30084"/>
                      <a:pt x="42205" y="28440"/>
                      <a:pt x="40675" y="27870"/>
                    </a:cubicBezTo>
                    <a:cubicBezTo>
                      <a:pt x="42341" y="26934"/>
                      <a:pt x="43254" y="25040"/>
                      <a:pt x="42912" y="23191"/>
                    </a:cubicBezTo>
                    <a:cubicBezTo>
                      <a:pt x="42615" y="21479"/>
                      <a:pt x="41269" y="20064"/>
                      <a:pt x="39534" y="19653"/>
                    </a:cubicBezTo>
                    <a:cubicBezTo>
                      <a:pt x="39739" y="19059"/>
                      <a:pt x="40310" y="17165"/>
                      <a:pt x="39511" y="15042"/>
                    </a:cubicBezTo>
                    <a:cubicBezTo>
                      <a:pt x="38301" y="11824"/>
                      <a:pt x="35015" y="10934"/>
                      <a:pt x="34672" y="10842"/>
                    </a:cubicBezTo>
                    <a:cubicBezTo>
                      <a:pt x="35266" y="9769"/>
                      <a:pt x="35174" y="8446"/>
                      <a:pt x="34421" y="7510"/>
                    </a:cubicBezTo>
                    <a:cubicBezTo>
                      <a:pt x="33842" y="6763"/>
                      <a:pt x="32943" y="6352"/>
                      <a:pt x="32023" y="6352"/>
                    </a:cubicBezTo>
                    <a:cubicBezTo>
                      <a:pt x="31818" y="6352"/>
                      <a:pt x="31612" y="6373"/>
                      <a:pt x="31408" y="6414"/>
                    </a:cubicBezTo>
                    <a:cubicBezTo>
                      <a:pt x="31066" y="3789"/>
                      <a:pt x="29217" y="1849"/>
                      <a:pt x="27117" y="1644"/>
                    </a:cubicBezTo>
                    <a:cubicBezTo>
                      <a:pt x="26981" y="1630"/>
                      <a:pt x="26848" y="1623"/>
                      <a:pt x="26718" y="1623"/>
                    </a:cubicBezTo>
                    <a:cubicBezTo>
                      <a:pt x="25138" y="1623"/>
                      <a:pt x="23966" y="2579"/>
                      <a:pt x="23670" y="2853"/>
                    </a:cubicBezTo>
                    <a:cubicBezTo>
                      <a:pt x="23077" y="1119"/>
                      <a:pt x="21525" y="0"/>
                      <a:pt x="199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0">
                <a:extLst>
                  <a:ext uri="{FF2B5EF4-FFF2-40B4-BE49-F238E27FC236}">
                    <a16:creationId xmlns:a16="http://schemas.microsoft.com/office/drawing/2014/main" id="{D79700EF-7266-1FEA-7D7C-85933974124A}"/>
                  </a:ext>
                </a:extLst>
              </p:cNvPr>
              <p:cNvSpPr/>
              <p:nvPr/>
            </p:nvSpPr>
            <p:spPr>
              <a:xfrm>
                <a:off x="7428450" y="2832375"/>
                <a:ext cx="49675" cy="27950"/>
              </a:xfrm>
              <a:custGeom>
                <a:avLst/>
                <a:gdLst/>
                <a:ahLst/>
                <a:cxnLst/>
                <a:rect l="l" t="t" r="r" b="b"/>
                <a:pathLst>
                  <a:path w="1987" h="1118" extrusionOk="0">
                    <a:moveTo>
                      <a:pt x="0" y="0"/>
                    </a:moveTo>
                    <a:lnTo>
                      <a:pt x="0" y="0"/>
                    </a:lnTo>
                    <a:cubicBezTo>
                      <a:pt x="85" y="659"/>
                      <a:pt x="719" y="1117"/>
                      <a:pt x="1348" y="1117"/>
                    </a:cubicBezTo>
                    <a:cubicBezTo>
                      <a:pt x="1569" y="1117"/>
                      <a:pt x="1790" y="1061"/>
                      <a:pt x="1986" y="936"/>
                    </a:cubicBezTo>
                    <a:lnTo>
                      <a:pt x="1986" y="936"/>
                    </a:lnTo>
                    <a:cubicBezTo>
                      <a:pt x="1882" y="950"/>
                      <a:pt x="1780" y="958"/>
                      <a:pt x="1680" y="958"/>
                    </a:cubicBezTo>
                    <a:cubicBezTo>
                      <a:pt x="989" y="958"/>
                      <a:pt x="399" y="618"/>
                      <a:pt x="0" y="0"/>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0">
                <a:extLst>
                  <a:ext uri="{FF2B5EF4-FFF2-40B4-BE49-F238E27FC236}">
                    <a16:creationId xmlns:a16="http://schemas.microsoft.com/office/drawing/2014/main" id="{D10FFE26-16B2-BE3B-2EFE-DA40821737A6}"/>
                  </a:ext>
                </a:extLst>
              </p:cNvPr>
              <p:cNvSpPr/>
              <p:nvPr/>
            </p:nvSpPr>
            <p:spPr>
              <a:xfrm>
                <a:off x="7277225" y="2355900"/>
                <a:ext cx="192325" cy="189475"/>
              </a:xfrm>
              <a:custGeom>
                <a:avLst/>
                <a:gdLst/>
                <a:ahLst/>
                <a:cxnLst/>
                <a:rect l="l" t="t" r="r" b="b"/>
                <a:pathLst>
                  <a:path w="7693" h="7579" extrusionOk="0">
                    <a:moveTo>
                      <a:pt x="229" y="3264"/>
                    </a:moveTo>
                    <a:cubicBezTo>
                      <a:pt x="1" y="5273"/>
                      <a:pt x="1416" y="7099"/>
                      <a:pt x="3424" y="7327"/>
                    </a:cubicBezTo>
                    <a:lnTo>
                      <a:pt x="3424" y="7327"/>
                    </a:lnTo>
                    <a:cubicBezTo>
                      <a:pt x="5410" y="7578"/>
                      <a:pt x="7213" y="6117"/>
                      <a:pt x="7464" y="4109"/>
                    </a:cubicBezTo>
                    <a:lnTo>
                      <a:pt x="7464" y="4109"/>
                    </a:lnTo>
                    <a:cubicBezTo>
                      <a:pt x="7693" y="2077"/>
                      <a:pt x="6278" y="251"/>
                      <a:pt x="4269" y="23"/>
                    </a:cubicBezTo>
                    <a:lnTo>
                      <a:pt x="4269" y="23"/>
                    </a:lnTo>
                    <a:cubicBezTo>
                      <a:pt x="4132" y="0"/>
                      <a:pt x="3995" y="0"/>
                      <a:pt x="3858" y="0"/>
                    </a:cubicBezTo>
                    <a:lnTo>
                      <a:pt x="3858" y="0"/>
                    </a:lnTo>
                    <a:cubicBezTo>
                      <a:pt x="2032" y="0"/>
                      <a:pt x="457" y="1392"/>
                      <a:pt x="229" y="3264"/>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0">
                <a:extLst>
                  <a:ext uri="{FF2B5EF4-FFF2-40B4-BE49-F238E27FC236}">
                    <a16:creationId xmlns:a16="http://schemas.microsoft.com/office/drawing/2014/main" id="{1B354F8A-178B-2DE6-B10B-6141AEF2D052}"/>
                  </a:ext>
                </a:extLst>
              </p:cNvPr>
              <p:cNvSpPr/>
              <p:nvPr/>
            </p:nvSpPr>
            <p:spPr>
              <a:xfrm>
                <a:off x="7292625" y="2350000"/>
                <a:ext cx="127850" cy="154425"/>
              </a:xfrm>
              <a:custGeom>
                <a:avLst/>
                <a:gdLst/>
                <a:ahLst/>
                <a:cxnLst/>
                <a:rect l="l" t="t" r="r" b="b"/>
                <a:pathLst>
                  <a:path w="5114" h="6177" extrusionOk="0">
                    <a:moveTo>
                      <a:pt x="3179" y="0"/>
                    </a:moveTo>
                    <a:cubicBezTo>
                      <a:pt x="2061" y="0"/>
                      <a:pt x="892" y="1160"/>
                      <a:pt x="480" y="2336"/>
                    </a:cubicBezTo>
                    <a:cubicBezTo>
                      <a:pt x="1" y="3728"/>
                      <a:pt x="435" y="5691"/>
                      <a:pt x="1644" y="6102"/>
                    </a:cubicBezTo>
                    <a:cubicBezTo>
                      <a:pt x="1799" y="6154"/>
                      <a:pt x="1960" y="6177"/>
                      <a:pt x="2123" y="6177"/>
                    </a:cubicBezTo>
                    <a:cubicBezTo>
                      <a:pt x="2898" y="6177"/>
                      <a:pt x="3725" y="5649"/>
                      <a:pt x="4178" y="5121"/>
                    </a:cubicBezTo>
                    <a:cubicBezTo>
                      <a:pt x="4612" y="4664"/>
                      <a:pt x="4794" y="4162"/>
                      <a:pt x="4886" y="3865"/>
                    </a:cubicBezTo>
                    <a:cubicBezTo>
                      <a:pt x="4383" y="3523"/>
                      <a:pt x="3881" y="3180"/>
                      <a:pt x="3379" y="2861"/>
                    </a:cubicBezTo>
                    <a:cubicBezTo>
                      <a:pt x="3950" y="2656"/>
                      <a:pt x="4520" y="2450"/>
                      <a:pt x="5114" y="2245"/>
                    </a:cubicBezTo>
                    <a:cubicBezTo>
                      <a:pt x="5091" y="2153"/>
                      <a:pt x="4863" y="510"/>
                      <a:pt x="3721" y="99"/>
                    </a:cubicBezTo>
                    <a:cubicBezTo>
                      <a:pt x="3544" y="31"/>
                      <a:pt x="3362" y="0"/>
                      <a:pt x="31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0">
                <a:extLst>
                  <a:ext uri="{FF2B5EF4-FFF2-40B4-BE49-F238E27FC236}">
                    <a16:creationId xmlns:a16="http://schemas.microsoft.com/office/drawing/2014/main" id="{7C50B49A-E7D1-C6CE-D9D3-F3EA6C4A7C24}"/>
                  </a:ext>
                </a:extLst>
              </p:cNvPr>
              <p:cNvSpPr/>
              <p:nvPr/>
            </p:nvSpPr>
            <p:spPr>
              <a:xfrm>
                <a:off x="7314250" y="2398875"/>
                <a:ext cx="29775" cy="23625"/>
              </a:xfrm>
              <a:custGeom>
                <a:avLst/>
                <a:gdLst/>
                <a:ahLst/>
                <a:cxnLst/>
                <a:rect l="l" t="t" r="r" b="b"/>
                <a:pathLst>
                  <a:path w="1191" h="945" extrusionOk="0">
                    <a:moveTo>
                      <a:pt x="803" y="1"/>
                    </a:moveTo>
                    <a:cubicBezTo>
                      <a:pt x="575" y="1"/>
                      <a:pt x="297" y="106"/>
                      <a:pt x="186" y="244"/>
                    </a:cubicBezTo>
                    <a:cubicBezTo>
                      <a:pt x="0" y="492"/>
                      <a:pt x="206" y="945"/>
                      <a:pt x="501" y="945"/>
                    </a:cubicBezTo>
                    <a:cubicBezTo>
                      <a:pt x="532" y="945"/>
                      <a:pt x="564" y="940"/>
                      <a:pt x="597" y="929"/>
                    </a:cubicBezTo>
                    <a:cubicBezTo>
                      <a:pt x="871" y="837"/>
                      <a:pt x="1190" y="404"/>
                      <a:pt x="1122" y="153"/>
                    </a:cubicBezTo>
                    <a:cubicBezTo>
                      <a:pt x="1077" y="45"/>
                      <a:pt x="951" y="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0">
                <a:extLst>
                  <a:ext uri="{FF2B5EF4-FFF2-40B4-BE49-F238E27FC236}">
                    <a16:creationId xmlns:a16="http://schemas.microsoft.com/office/drawing/2014/main" id="{66166455-ECBB-AFE2-78FE-3AD821A48B97}"/>
                  </a:ext>
                </a:extLst>
              </p:cNvPr>
              <p:cNvSpPr/>
              <p:nvPr/>
            </p:nvSpPr>
            <p:spPr>
              <a:xfrm>
                <a:off x="7591075" y="2446050"/>
                <a:ext cx="217425" cy="203175"/>
              </a:xfrm>
              <a:custGeom>
                <a:avLst/>
                <a:gdLst/>
                <a:ahLst/>
                <a:cxnLst/>
                <a:rect l="l" t="t" r="r" b="b"/>
                <a:pathLst>
                  <a:path w="8697" h="8127" extrusionOk="0">
                    <a:moveTo>
                      <a:pt x="274" y="3470"/>
                    </a:moveTo>
                    <a:cubicBezTo>
                      <a:pt x="1" y="5638"/>
                      <a:pt x="1644" y="7601"/>
                      <a:pt x="3904" y="7875"/>
                    </a:cubicBezTo>
                    <a:lnTo>
                      <a:pt x="3904" y="7875"/>
                    </a:lnTo>
                    <a:cubicBezTo>
                      <a:pt x="6163" y="8126"/>
                      <a:pt x="8195" y="6597"/>
                      <a:pt x="8446" y="4429"/>
                    </a:cubicBezTo>
                    <a:lnTo>
                      <a:pt x="8446" y="4429"/>
                    </a:lnTo>
                    <a:cubicBezTo>
                      <a:pt x="8697" y="2260"/>
                      <a:pt x="7076" y="297"/>
                      <a:pt x="4817" y="23"/>
                    </a:cubicBezTo>
                    <a:lnTo>
                      <a:pt x="4817" y="23"/>
                    </a:lnTo>
                    <a:cubicBezTo>
                      <a:pt x="4657" y="0"/>
                      <a:pt x="4474" y="0"/>
                      <a:pt x="4315" y="0"/>
                    </a:cubicBezTo>
                    <a:lnTo>
                      <a:pt x="4315" y="0"/>
                    </a:lnTo>
                    <a:cubicBezTo>
                      <a:pt x="2260" y="0"/>
                      <a:pt x="503" y="1461"/>
                      <a:pt x="274" y="3470"/>
                    </a:cubicBez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0">
                <a:extLst>
                  <a:ext uri="{FF2B5EF4-FFF2-40B4-BE49-F238E27FC236}">
                    <a16:creationId xmlns:a16="http://schemas.microsoft.com/office/drawing/2014/main" id="{EFA24566-ECD0-8D4B-C7AE-0BAD3CF42349}"/>
                  </a:ext>
                </a:extLst>
              </p:cNvPr>
              <p:cNvSpPr/>
              <p:nvPr/>
            </p:nvSpPr>
            <p:spPr>
              <a:xfrm>
                <a:off x="7607050" y="2433075"/>
                <a:ext cx="135850" cy="170175"/>
              </a:xfrm>
              <a:custGeom>
                <a:avLst/>
                <a:gdLst/>
                <a:ahLst/>
                <a:cxnLst/>
                <a:rect l="l" t="t" r="r" b="b"/>
                <a:pathLst>
                  <a:path w="5434" h="6807" extrusionOk="0">
                    <a:moveTo>
                      <a:pt x="2951" y="1"/>
                    </a:moveTo>
                    <a:cubicBezTo>
                      <a:pt x="1549" y="1"/>
                      <a:pt x="356" y="1631"/>
                      <a:pt x="183" y="3099"/>
                    </a:cubicBezTo>
                    <a:cubicBezTo>
                      <a:pt x="1" y="4628"/>
                      <a:pt x="868" y="6637"/>
                      <a:pt x="2397" y="6796"/>
                    </a:cubicBezTo>
                    <a:cubicBezTo>
                      <a:pt x="2462" y="6803"/>
                      <a:pt x="2528" y="6806"/>
                      <a:pt x="2593" y="6806"/>
                    </a:cubicBezTo>
                    <a:cubicBezTo>
                      <a:pt x="3870" y="6806"/>
                      <a:pt x="5281" y="5560"/>
                      <a:pt x="5433" y="3715"/>
                    </a:cubicBezTo>
                    <a:cubicBezTo>
                      <a:pt x="4794" y="3464"/>
                      <a:pt x="4155" y="3236"/>
                      <a:pt x="3516" y="2985"/>
                    </a:cubicBezTo>
                    <a:cubicBezTo>
                      <a:pt x="4086" y="2642"/>
                      <a:pt x="4680" y="2323"/>
                      <a:pt x="5273" y="1980"/>
                    </a:cubicBezTo>
                    <a:cubicBezTo>
                      <a:pt x="5228" y="1866"/>
                      <a:pt x="4566" y="200"/>
                      <a:pt x="3196" y="17"/>
                    </a:cubicBezTo>
                    <a:cubicBezTo>
                      <a:pt x="3114" y="6"/>
                      <a:pt x="3032" y="1"/>
                      <a:pt x="29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0">
                <a:extLst>
                  <a:ext uri="{FF2B5EF4-FFF2-40B4-BE49-F238E27FC236}">
                    <a16:creationId xmlns:a16="http://schemas.microsoft.com/office/drawing/2014/main" id="{13E8E285-00F1-C6D4-D2F6-2D1F8EF3AD7A}"/>
                  </a:ext>
                </a:extLst>
              </p:cNvPr>
              <p:cNvSpPr/>
              <p:nvPr/>
            </p:nvSpPr>
            <p:spPr>
              <a:xfrm>
                <a:off x="7633325" y="2482225"/>
                <a:ext cx="29675" cy="21525"/>
              </a:xfrm>
              <a:custGeom>
                <a:avLst/>
                <a:gdLst/>
                <a:ahLst/>
                <a:cxnLst/>
                <a:rect l="l" t="t" r="r" b="b"/>
                <a:pathLst>
                  <a:path w="1187" h="861" extrusionOk="0">
                    <a:moveTo>
                      <a:pt x="790" y="0"/>
                    </a:moveTo>
                    <a:cubicBezTo>
                      <a:pt x="484" y="0"/>
                      <a:pt x="39" y="172"/>
                      <a:pt x="22" y="402"/>
                    </a:cubicBezTo>
                    <a:cubicBezTo>
                      <a:pt x="0" y="600"/>
                      <a:pt x="252" y="860"/>
                      <a:pt x="535" y="860"/>
                    </a:cubicBezTo>
                    <a:cubicBezTo>
                      <a:pt x="547" y="860"/>
                      <a:pt x="559" y="860"/>
                      <a:pt x="570" y="859"/>
                    </a:cubicBezTo>
                    <a:cubicBezTo>
                      <a:pt x="981" y="836"/>
                      <a:pt x="1187" y="242"/>
                      <a:pt x="1050" y="83"/>
                    </a:cubicBezTo>
                    <a:cubicBezTo>
                      <a:pt x="1005" y="26"/>
                      <a:pt x="908"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0">
                <a:extLst>
                  <a:ext uri="{FF2B5EF4-FFF2-40B4-BE49-F238E27FC236}">
                    <a16:creationId xmlns:a16="http://schemas.microsoft.com/office/drawing/2014/main" id="{5A618C8C-5F42-3C4A-850A-68B049771EE7}"/>
                  </a:ext>
                </a:extLst>
              </p:cNvPr>
              <p:cNvSpPr/>
              <p:nvPr/>
            </p:nvSpPr>
            <p:spPr>
              <a:xfrm>
                <a:off x="7165950" y="2194400"/>
                <a:ext cx="190050" cy="477075"/>
              </a:xfrm>
              <a:custGeom>
                <a:avLst/>
                <a:gdLst/>
                <a:ahLst/>
                <a:cxnLst/>
                <a:rect l="l" t="t" r="r" b="b"/>
                <a:pathLst>
                  <a:path w="7602" h="19083" extrusionOk="0">
                    <a:moveTo>
                      <a:pt x="5342" y="8263"/>
                    </a:moveTo>
                    <a:cubicBezTo>
                      <a:pt x="5730" y="6962"/>
                      <a:pt x="5547" y="6369"/>
                      <a:pt x="5821" y="4771"/>
                    </a:cubicBezTo>
                    <a:cubicBezTo>
                      <a:pt x="6027" y="3584"/>
                      <a:pt x="6483" y="1941"/>
                      <a:pt x="7601" y="0"/>
                    </a:cubicBezTo>
                    <a:cubicBezTo>
                      <a:pt x="6506" y="1438"/>
                      <a:pt x="5981" y="2740"/>
                      <a:pt x="5867" y="3105"/>
                    </a:cubicBezTo>
                    <a:cubicBezTo>
                      <a:pt x="4885" y="5707"/>
                      <a:pt x="5479" y="6985"/>
                      <a:pt x="4041" y="9313"/>
                    </a:cubicBezTo>
                    <a:cubicBezTo>
                      <a:pt x="3379" y="10363"/>
                      <a:pt x="3196" y="10203"/>
                      <a:pt x="2329" y="11527"/>
                    </a:cubicBezTo>
                    <a:cubicBezTo>
                      <a:pt x="2101" y="11870"/>
                      <a:pt x="1667" y="12532"/>
                      <a:pt x="1233" y="13376"/>
                    </a:cubicBezTo>
                    <a:cubicBezTo>
                      <a:pt x="800" y="14243"/>
                      <a:pt x="366" y="15271"/>
                      <a:pt x="183" y="16366"/>
                    </a:cubicBezTo>
                    <a:cubicBezTo>
                      <a:pt x="1" y="17325"/>
                      <a:pt x="46" y="18238"/>
                      <a:pt x="160" y="19082"/>
                    </a:cubicBezTo>
                    <a:cubicBezTo>
                      <a:pt x="480" y="15636"/>
                      <a:pt x="1576" y="13604"/>
                      <a:pt x="2648" y="12349"/>
                    </a:cubicBezTo>
                    <a:cubicBezTo>
                      <a:pt x="3447" y="11413"/>
                      <a:pt x="4703" y="10317"/>
                      <a:pt x="5342" y="826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0">
                <a:extLst>
                  <a:ext uri="{FF2B5EF4-FFF2-40B4-BE49-F238E27FC236}">
                    <a16:creationId xmlns:a16="http://schemas.microsoft.com/office/drawing/2014/main" id="{8AEA231F-1D26-C5C7-6A03-C5480B04558D}"/>
                  </a:ext>
                </a:extLst>
              </p:cNvPr>
              <p:cNvSpPr/>
              <p:nvPr/>
            </p:nvSpPr>
            <p:spPr>
              <a:xfrm>
                <a:off x="7302325" y="2309100"/>
                <a:ext cx="179225" cy="136400"/>
              </a:xfrm>
              <a:custGeom>
                <a:avLst/>
                <a:gdLst/>
                <a:ahLst/>
                <a:cxnLst/>
                <a:rect l="l" t="t" r="r" b="b"/>
                <a:pathLst>
                  <a:path w="7169" h="5456" extrusionOk="0">
                    <a:moveTo>
                      <a:pt x="1" y="2990"/>
                    </a:moveTo>
                    <a:cubicBezTo>
                      <a:pt x="298" y="2717"/>
                      <a:pt x="1370" y="1804"/>
                      <a:pt x="2854" y="1872"/>
                    </a:cubicBezTo>
                    <a:cubicBezTo>
                      <a:pt x="4612" y="1963"/>
                      <a:pt x="6209" y="3401"/>
                      <a:pt x="6689" y="5456"/>
                    </a:cubicBezTo>
                    <a:cubicBezTo>
                      <a:pt x="6712" y="5341"/>
                      <a:pt x="7168" y="2831"/>
                      <a:pt x="5411" y="1347"/>
                    </a:cubicBezTo>
                    <a:cubicBezTo>
                      <a:pt x="3995" y="160"/>
                      <a:pt x="1553" y="0"/>
                      <a:pt x="526" y="1233"/>
                    </a:cubicBezTo>
                    <a:cubicBezTo>
                      <a:pt x="69" y="1781"/>
                      <a:pt x="1" y="2465"/>
                      <a:pt x="1" y="299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0">
                <a:extLst>
                  <a:ext uri="{FF2B5EF4-FFF2-40B4-BE49-F238E27FC236}">
                    <a16:creationId xmlns:a16="http://schemas.microsoft.com/office/drawing/2014/main" id="{10FB8981-28D2-18DA-5E9D-75EBDB65F81C}"/>
                  </a:ext>
                </a:extLst>
              </p:cNvPr>
              <p:cNvSpPr/>
              <p:nvPr/>
            </p:nvSpPr>
            <p:spPr>
              <a:xfrm>
                <a:off x="7618475" y="2403825"/>
                <a:ext cx="206025" cy="110725"/>
              </a:xfrm>
              <a:custGeom>
                <a:avLst/>
                <a:gdLst/>
                <a:ahLst/>
                <a:cxnLst/>
                <a:rect l="l" t="t" r="r" b="b"/>
                <a:pathLst>
                  <a:path w="8241" h="4429" extrusionOk="0">
                    <a:moveTo>
                      <a:pt x="7806" y="4428"/>
                    </a:moveTo>
                    <a:cubicBezTo>
                      <a:pt x="7578" y="3949"/>
                      <a:pt x="6939" y="2762"/>
                      <a:pt x="5615" y="2077"/>
                    </a:cubicBezTo>
                    <a:cubicBezTo>
                      <a:pt x="3903" y="1233"/>
                      <a:pt x="1712" y="1530"/>
                      <a:pt x="0" y="2831"/>
                    </a:cubicBezTo>
                    <a:cubicBezTo>
                      <a:pt x="183" y="2534"/>
                      <a:pt x="1301" y="617"/>
                      <a:pt x="3470" y="297"/>
                    </a:cubicBezTo>
                    <a:cubicBezTo>
                      <a:pt x="5524" y="0"/>
                      <a:pt x="7966" y="1233"/>
                      <a:pt x="8194" y="2876"/>
                    </a:cubicBezTo>
                    <a:cubicBezTo>
                      <a:pt x="8240" y="3196"/>
                      <a:pt x="8217" y="3744"/>
                      <a:pt x="7806" y="4428"/>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0">
                <a:extLst>
                  <a:ext uri="{FF2B5EF4-FFF2-40B4-BE49-F238E27FC236}">
                    <a16:creationId xmlns:a16="http://schemas.microsoft.com/office/drawing/2014/main" id="{0BCBE844-CF0A-7D95-65CD-9D1D1374689B}"/>
                  </a:ext>
                </a:extLst>
              </p:cNvPr>
              <p:cNvSpPr/>
              <p:nvPr/>
            </p:nvSpPr>
            <p:spPr>
              <a:xfrm>
                <a:off x="7612750" y="2418650"/>
                <a:ext cx="262525" cy="129000"/>
              </a:xfrm>
              <a:custGeom>
                <a:avLst/>
                <a:gdLst/>
                <a:ahLst/>
                <a:cxnLst/>
                <a:rect l="l" t="t" r="r" b="b"/>
                <a:pathLst>
                  <a:path w="10501" h="5160" extrusionOk="0">
                    <a:moveTo>
                      <a:pt x="183" y="2626"/>
                    </a:moveTo>
                    <a:cubicBezTo>
                      <a:pt x="115" y="2694"/>
                      <a:pt x="1" y="2603"/>
                      <a:pt x="47" y="2512"/>
                    </a:cubicBezTo>
                    <a:cubicBezTo>
                      <a:pt x="435" y="1872"/>
                      <a:pt x="1279" y="823"/>
                      <a:pt x="2717" y="434"/>
                    </a:cubicBezTo>
                    <a:cubicBezTo>
                      <a:pt x="3059" y="343"/>
                      <a:pt x="4475" y="1"/>
                      <a:pt x="5913" y="823"/>
                    </a:cubicBezTo>
                    <a:cubicBezTo>
                      <a:pt x="7442" y="1667"/>
                      <a:pt x="7876" y="3151"/>
                      <a:pt x="7967" y="3516"/>
                    </a:cubicBezTo>
                    <a:cubicBezTo>
                      <a:pt x="7990" y="3562"/>
                      <a:pt x="8013" y="3584"/>
                      <a:pt x="8035" y="3584"/>
                    </a:cubicBezTo>
                    <a:cubicBezTo>
                      <a:pt x="8834" y="3721"/>
                      <a:pt x="9610" y="3881"/>
                      <a:pt x="10386" y="4018"/>
                    </a:cubicBezTo>
                    <a:cubicBezTo>
                      <a:pt x="10478" y="4018"/>
                      <a:pt x="10501" y="4132"/>
                      <a:pt x="10432" y="4155"/>
                    </a:cubicBezTo>
                    <a:cubicBezTo>
                      <a:pt x="10135" y="4360"/>
                      <a:pt x="9747" y="4589"/>
                      <a:pt x="9291" y="4771"/>
                    </a:cubicBezTo>
                    <a:cubicBezTo>
                      <a:pt x="8629" y="5045"/>
                      <a:pt x="8058" y="5114"/>
                      <a:pt x="7625" y="5159"/>
                    </a:cubicBezTo>
                    <a:cubicBezTo>
                      <a:pt x="7579" y="5159"/>
                      <a:pt x="7556" y="5136"/>
                      <a:pt x="7533" y="5091"/>
                    </a:cubicBezTo>
                    <a:cubicBezTo>
                      <a:pt x="7214" y="3310"/>
                      <a:pt x="5867" y="1895"/>
                      <a:pt x="4132" y="1530"/>
                    </a:cubicBezTo>
                    <a:cubicBezTo>
                      <a:pt x="2717" y="1211"/>
                      <a:pt x="1256" y="1644"/>
                      <a:pt x="183" y="26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0">
                <a:extLst>
                  <a:ext uri="{FF2B5EF4-FFF2-40B4-BE49-F238E27FC236}">
                    <a16:creationId xmlns:a16="http://schemas.microsoft.com/office/drawing/2014/main" id="{B504731A-1C25-1FAB-902C-BF2B9467C721}"/>
                  </a:ext>
                </a:extLst>
              </p:cNvPr>
              <p:cNvSpPr/>
              <p:nvPr/>
            </p:nvSpPr>
            <p:spPr>
              <a:xfrm>
                <a:off x="7657275" y="2285700"/>
                <a:ext cx="184325" cy="74775"/>
              </a:xfrm>
              <a:custGeom>
                <a:avLst/>
                <a:gdLst/>
                <a:ahLst/>
                <a:cxnLst/>
                <a:rect l="l" t="t" r="r" b="b"/>
                <a:pathLst>
                  <a:path w="7373" h="2991" extrusionOk="0">
                    <a:moveTo>
                      <a:pt x="3607" y="1667"/>
                    </a:moveTo>
                    <a:cubicBezTo>
                      <a:pt x="5067" y="1849"/>
                      <a:pt x="6186" y="2397"/>
                      <a:pt x="6916" y="2854"/>
                    </a:cubicBezTo>
                    <a:cubicBezTo>
                      <a:pt x="7145" y="2991"/>
                      <a:pt x="7373" y="2762"/>
                      <a:pt x="7282" y="2534"/>
                    </a:cubicBezTo>
                    <a:cubicBezTo>
                      <a:pt x="6642" y="1142"/>
                      <a:pt x="5319" y="160"/>
                      <a:pt x="3789" y="23"/>
                    </a:cubicBezTo>
                    <a:cubicBezTo>
                      <a:pt x="3652" y="1"/>
                      <a:pt x="3515" y="1"/>
                      <a:pt x="3401" y="1"/>
                    </a:cubicBezTo>
                    <a:cubicBezTo>
                      <a:pt x="2169" y="1"/>
                      <a:pt x="982" y="548"/>
                      <a:pt x="160" y="1484"/>
                    </a:cubicBezTo>
                    <a:cubicBezTo>
                      <a:pt x="0" y="1667"/>
                      <a:pt x="160" y="1963"/>
                      <a:pt x="411" y="1895"/>
                    </a:cubicBezTo>
                    <a:cubicBezTo>
                      <a:pt x="1187" y="1690"/>
                      <a:pt x="2283" y="1507"/>
                      <a:pt x="3607" y="16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0">
                <a:extLst>
                  <a:ext uri="{FF2B5EF4-FFF2-40B4-BE49-F238E27FC236}">
                    <a16:creationId xmlns:a16="http://schemas.microsoft.com/office/drawing/2014/main" id="{369C2936-EE8C-12BA-9EB5-47DD46770379}"/>
                  </a:ext>
                </a:extLst>
              </p:cNvPr>
              <p:cNvSpPr/>
              <p:nvPr/>
            </p:nvSpPr>
            <p:spPr>
              <a:xfrm>
                <a:off x="7618475" y="2394700"/>
                <a:ext cx="43950" cy="36525"/>
              </a:xfrm>
              <a:custGeom>
                <a:avLst/>
                <a:gdLst/>
                <a:ahLst/>
                <a:cxnLst/>
                <a:rect l="l" t="t" r="r" b="b"/>
                <a:pathLst>
                  <a:path w="1758" h="1461" extrusionOk="0">
                    <a:moveTo>
                      <a:pt x="1758" y="320"/>
                    </a:moveTo>
                    <a:cubicBezTo>
                      <a:pt x="982" y="365"/>
                      <a:pt x="365" y="731"/>
                      <a:pt x="23" y="1461"/>
                    </a:cubicBezTo>
                    <a:cubicBezTo>
                      <a:pt x="0" y="616"/>
                      <a:pt x="1004" y="0"/>
                      <a:pt x="1758" y="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0">
                <a:extLst>
                  <a:ext uri="{FF2B5EF4-FFF2-40B4-BE49-F238E27FC236}">
                    <a16:creationId xmlns:a16="http://schemas.microsoft.com/office/drawing/2014/main" id="{3155A47D-005A-CAB9-591B-1E3C8F4ABD81}"/>
                  </a:ext>
                </a:extLst>
              </p:cNvPr>
              <p:cNvSpPr/>
              <p:nvPr/>
            </p:nvSpPr>
            <p:spPr>
              <a:xfrm>
                <a:off x="7264675" y="2333625"/>
                <a:ext cx="208875" cy="118725"/>
              </a:xfrm>
              <a:custGeom>
                <a:avLst/>
                <a:gdLst/>
                <a:ahLst/>
                <a:cxnLst/>
                <a:rect l="l" t="t" r="r" b="b"/>
                <a:pathLst>
                  <a:path w="8355" h="4749" extrusionOk="0">
                    <a:moveTo>
                      <a:pt x="7989" y="4657"/>
                    </a:moveTo>
                    <a:cubicBezTo>
                      <a:pt x="8012" y="4748"/>
                      <a:pt x="8126" y="4748"/>
                      <a:pt x="8149" y="4657"/>
                    </a:cubicBezTo>
                    <a:cubicBezTo>
                      <a:pt x="8286" y="3950"/>
                      <a:pt x="8355" y="2694"/>
                      <a:pt x="7601" y="1621"/>
                    </a:cubicBezTo>
                    <a:cubicBezTo>
                      <a:pt x="7419" y="1370"/>
                      <a:pt x="6665" y="343"/>
                      <a:pt x="5159" y="183"/>
                    </a:cubicBezTo>
                    <a:cubicBezTo>
                      <a:pt x="3607" y="1"/>
                      <a:pt x="2397" y="891"/>
                      <a:pt x="2100" y="1142"/>
                    </a:cubicBezTo>
                    <a:cubicBezTo>
                      <a:pt x="2055" y="1165"/>
                      <a:pt x="2032" y="1165"/>
                      <a:pt x="2009" y="1142"/>
                    </a:cubicBezTo>
                    <a:cubicBezTo>
                      <a:pt x="1393" y="823"/>
                      <a:pt x="754" y="503"/>
                      <a:pt x="137" y="206"/>
                    </a:cubicBezTo>
                    <a:cubicBezTo>
                      <a:pt x="69" y="161"/>
                      <a:pt x="0" y="229"/>
                      <a:pt x="23" y="298"/>
                    </a:cubicBezTo>
                    <a:cubicBezTo>
                      <a:pt x="92" y="617"/>
                      <a:pt x="229" y="982"/>
                      <a:pt x="434" y="1370"/>
                    </a:cubicBezTo>
                    <a:cubicBezTo>
                      <a:pt x="708" y="1918"/>
                      <a:pt x="1073" y="2306"/>
                      <a:pt x="1347" y="2557"/>
                    </a:cubicBezTo>
                    <a:cubicBezTo>
                      <a:pt x="1370" y="2603"/>
                      <a:pt x="1416" y="2580"/>
                      <a:pt x="1438" y="2557"/>
                    </a:cubicBezTo>
                    <a:cubicBezTo>
                      <a:pt x="2739" y="1393"/>
                      <a:pt x="4543" y="1051"/>
                      <a:pt x="5958" y="1690"/>
                    </a:cubicBezTo>
                    <a:cubicBezTo>
                      <a:pt x="7099" y="2215"/>
                      <a:pt x="7875" y="3333"/>
                      <a:pt x="7989" y="465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0">
                <a:extLst>
                  <a:ext uri="{FF2B5EF4-FFF2-40B4-BE49-F238E27FC236}">
                    <a16:creationId xmlns:a16="http://schemas.microsoft.com/office/drawing/2014/main" id="{0A9CCCEB-CA9F-B253-FF40-0C5B8294C517}"/>
                  </a:ext>
                </a:extLst>
              </p:cNvPr>
              <p:cNvSpPr/>
              <p:nvPr/>
            </p:nvSpPr>
            <p:spPr>
              <a:xfrm>
                <a:off x="7468950" y="2359300"/>
                <a:ext cx="26275" cy="37700"/>
              </a:xfrm>
              <a:custGeom>
                <a:avLst/>
                <a:gdLst/>
                <a:ahLst/>
                <a:cxnLst/>
                <a:rect l="l" t="t" r="r" b="b"/>
                <a:pathLst>
                  <a:path w="1051" h="1508" extrusionOk="0">
                    <a:moveTo>
                      <a:pt x="1" y="1"/>
                    </a:moveTo>
                    <a:cubicBezTo>
                      <a:pt x="663" y="115"/>
                      <a:pt x="1051" y="937"/>
                      <a:pt x="708" y="1507"/>
                    </a:cubicBezTo>
                    <a:cubicBezTo>
                      <a:pt x="800" y="868"/>
                      <a:pt x="526" y="34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0">
                <a:extLst>
                  <a:ext uri="{FF2B5EF4-FFF2-40B4-BE49-F238E27FC236}">
                    <a16:creationId xmlns:a16="http://schemas.microsoft.com/office/drawing/2014/main" id="{1FEF9161-5F59-43DB-9EE3-B127ED782C7A}"/>
                  </a:ext>
                </a:extLst>
              </p:cNvPr>
              <p:cNvSpPr/>
              <p:nvPr/>
            </p:nvSpPr>
            <p:spPr>
              <a:xfrm>
                <a:off x="7333150" y="2201825"/>
                <a:ext cx="176350" cy="92450"/>
              </a:xfrm>
              <a:custGeom>
                <a:avLst/>
                <a:gdLst/>
                <a:ahLst/>
                <a:cxnLst/>
                <a:rect l="l" t="t" r="r" b="b"/>
                <a:pathLst>
                  <a:path w="7054" h="3698" extrusionOk="0">
                    <a:moveTo>
                      <a:pt x="6597" y="3515"/>
                    </a:moveTo>
                    <a:cubicBezTo>
                      <a:pt x="6780" y="3698"/>
                      <a:pt x="7054" y="3515"/>
                      <a:pt x="7008" y="3264"/>
                    </a:cubicBezTo>
                    <a:cubicBezTo>
                      <a:pt x="6688" y="1940"/>
                      <a:pt x="5730" y="822"/>
                      <a:pt x="4451" y="297"/>
                    </a:cubicBezTo>
                    <a:cubicBezTo>
                      <a:pt x="3949" y="92"/>
                      <a:pt x="3401" y="0"/>
                      <a:pt x="2876" y="0"/>
                    </a:cubicBezTo>
                    <a:cubicBezTo>
                      <a:pt x="1918" y="0"/>
                      <a:pt x="982" y="320"/>
                      <a:pt x="206" y="913"/>
                    </a:cubicBezTo>
                    <a:cubicBezTo>
                      <a:pt x="0" y="1073"/>
                      <a:pt x="115" y="1370"/>
                      <a:pt x="366" y="1370"/>
                    </a:cubicBezTo>
                    <a:cubicBezTo>
                      <a:pt x="1233" y="1301"/>
                      <a:pt x="2466" y="1347"/>
                      <a:pt x="3858" y="1849"/>
                    </a:cubicBezTo>
                    <a:cubicBezTo>
                      <a:pt x="5091" y="2306"/>
                      <a:pt x="6004" y="2967"/>
                      <a:pt x="6597" y="351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0">
                <a:extLst>
                  <a:ext uri="{FF2B5EF4-FFF2-40B4-BE49-F238E27FC236}">
                    <a16:creationId xmlns:a16="http://schemas.microsoft.com/office/drawing/2014/main" id="{B7ADFE3B-AC2C-45E7-8D29-FB75860B2962}"/>
                  </a:ext>
                </a:extLst>
              </p:cNvPr>
              <p:cNvSpPr/>
              <p:nvPr/>
            </p:nvSpPr>
            <p:spPr>
              <a:xfrm>
                <a:off x="7338275" y="2624075"/>
                <a:ext cx="287075" cy="199750"/>
              </a:xfrm>
              <a:custGeom>
                <a:avLst/>
                <a:gdLst/>
                <a:ahLst/>
                <a:cxnLst/>
                <a:rect l="l" t="t" r="r" b="b"/>
                <a:pathLst>
                  <a:path w="11483" h="7990" extrusionOk="0">
                    <a:moveTo>
                      <a:pt x="5730" y="1987"/>
                    </a:moveTo>
                    <a:cubicBezTo>
                      <a:pt x="4178" y="1507"/>
                      <a:pt x="4064" y="1"/>
                      <a:pt x="2854" y="1"/>
                    </a:cubicBezTo>
                    <a:cubicBezTo>
                      <a:pt x="1895" y="1"/>
                      <a:pt x="1005" y="1005"/>
                      <a:pt x="686" y="1895"/>
                    </a:cubicBezTo>
                    <a:cubicBezTo>
                      <a:pt x="1" y="3721"/>
                      <a:pt x="1462" y="5776"/>
                      <a:pt x="2763" y="6780"/>
                    </a:cubicBezTo>
                    <a:cubicBezTo>
                      <a:pt x="4338" y="7990"/>
                      <a:pt x="6141" y="7921"/>
                      <a:pt x="6734" y="7876"/>
                    </a:cubicBezTo>
                    <a:cubicBezTo>
                      <a:pt x="7168" y="7830"/>
                      <a:pt x="8606" y="7693"/>
                      <a:pt x="9884" y="6597"/>
                    </a:cubicBezTo>
                    <a:cubicBezTo>
                      <a:pt x="10455" y="6095"/>
                      <a:pt x="11482" y="5205"/>
                      <a:pt x="11391" y="3950"/>
                    </a:cubicBezTo>
                    <a:cubicBezTo>
                      <a:pt x="11322" y="3037"/>
                      <a:pt x="10683" y="2169"/>
                      <a:pt x="9861" y="1781"/>
                    </a:cubicBezTo>
                    <a:cubicBezTo>
                      <a:pt x="8378" y="1097"/>
                      <a:pt x="7419" y="2535"/>
                      <a:pt x="5730" y="198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0">
                <a:extLst>
                  <a:ext uri="{FF2B5EF4-FFF2-40B4-BE49-F238E27FC236}">
                    <a16:creationId xmlns:a16="http://schemas.microsoft.com/office/drawing/2014/main" id="{F44B3ED6-E9D2-AEE4-B2C8-CF6B404D1CD4}"/>
                  </a:ext>
                </a:extLst>
              </p:cNvPr>
              <p:cNvSpPr/>
              <p:nvPr/>
            </p:nvSpPr>
            <p:spPr>
              <a:xfrm>
                <a:off x="7357675" y="2844925"/>
                <a:ext cx="200900" cy="6875"/>
              </a:xfrm>
              <a:custGeom>
                <a:avLst/>
                <a:gdLst/>
                <a:ahLst/>
                <a:cxnLst/>
                <a:rect l="l" t="t" r="r" b="b"/>
                <a:pathLst>
                  <a:path w="8036" h="275" extrusionOk="0">
                    <a:moveTo>
                      <a:pt x="8035" y="274"/>
                    </a:moveTo>
                    <a:lnTo>
                      <a:pt x="1"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0">
                <a:extLst>
                  <a:ext uri="{FF2B5EF4-FFF2-40B4-BE49-F238E27FC236}">
                    <a16:creationId xmlns:a16="http://schemas.microsoft.com/office/drawing/2014/main" id="{F6FA4255-E9E9-7196-35B6-82450DBBD520}"/>
                  </a:ext>
                </a:extLst>
              </p:cNvPr>
              <p:cNvSpPr/>
              <p:nvPr/>
            </p:nvSpPr>
            <p:spPr>
              <a:xfrm>
                <a:off x="7338275" y="2629800"/>
                <a:ext cx="287075" cy="199725"/>
              </a:xfrm>
              <a:custGeom>
                <a:avLst/>
                <a:gdLst/>
                <a:ahLst/>
                <a:cxnLst/>
                <a:rect l="l" t="t" r="r" b="b"/>
                <a:pathLst>
                  <a:path w="11483" h="7989" extrusionOk="0">
                    <a:moveTo>
                      <a:pt x="5707" y="1986"/>
                    </a:moveTo>
                    <a:cubicBezTo>
                      <a:pt x="4155" y="1507"/>
                      <a:pt x="4041" y="0"/>
                      <a:pt x="2854" y="0"/>
                    </a:cubicBezTo>
                    <a:cubicBezTo>
                      <a:pt x="1873" y="0"/>
                      <a:pt x="1005" y="1004"/>
                      <a:pt x="663" y="1895"/>
                    </a:cubicBezTo>
                    <a:cubicBezTo>
                      <a:pt x="1" y="3721"/>
                      <a:pt x="1462" y="5775"/>
                      <a:pt x="2740" y="6779"/>
                    </a:cubicBezTo>
                    <a:cubicBezTo>
                      <a:pt x="4338" y="7989"/>
                      <a:pt x="6118" y="7921"/>
                      <a:pt x="6734" y="7875"/>
                    </a:cubicBezTo>
                    <a:cubicBezTo>
                      <a:pt x="7168" y="7829"/>
                      <a:pt x="8606" y="7692"/>
                      <a:pt x="9861" y="6597"/>
                    </a:cubicBezTo>
                    <a:cubicBezTo>
                      <a:pt x="10432" y="6095"/>
                      <a:pt x="11482" y="5204"/>
                      <a:pt x="11391" y="3949"/>
                    </a:cubicBezTo>
                    <a:cubicBezTo>
                      <a:pt x="11322" y="3036"/>
                      <a:pt x="10683" y="2169"/>
                      <a:pt x="9861" y="1781"/>
                    </a:cubicBezTo>
                    <a:cubicBezTo>
                      <a:pt x="8378" y="1096"/>
                      <a:pt x="7396" y="2534"/>
                      <a:pt x="5707" y="19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0">
                <a:extLst>
                  <a:ext uri="{FF2B5EF4-FFF2-40B4-BE49-F238E27FC236}">
                    <a16:creationId xmlns:a16="http://schemas.microsoft.com/office/drawing/2014/main" id="{A58D0902-0F6F-D0D1-73F6-9578947093A7}"/>
                  </a:ext>
                </a:extLst>
              </p:cNvPr>
              <p:cNvSpPr/>
              <p:nvPr/>
            </p:nvSpPr>
            <p:spPr>
              <a:xfrm>
                <a:off x="7474675" y="2766175"/>
                <a:ext cx="20550" cy="20575"/>
              </a:xfrm>
              <a:custGeom>
                <a:avLst/>
                <a:gdLst/>
                <a:ahLst/>
                <a:cxnLst/>
                <a:rect l="l" t="t" r="r" b="b"/>
                <a:pathLst>
                  <a:path w="822" h="823" extrusionOk="0">
                    <a:moveTo>
                      <a:pt x="137" y="92"/>
                    </a:moveTo>
                    <a:cubicBezTo>
                      <a:pt x="23" y="137"/>
                      <a:pt x="0" y="525"/>
                      <a:pt x="228" y="708"/>
                    </a:cubicBezTo>
                    <a:cubicBezTo>
                      <a:pt x="411" y="822"/>
                      <a:pt x="685" y="776"/>
                      <a:pt x="731" y="685"/>
                    </a:cubicBezTo>
                    <a:cubicBezTo>
                      <a:pt x="822" y="503"/>
                      <a:pt x="297" y="0"/>
                      <a:pt x="137" y="9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0">
                <a:extLst>
                  <a:ext uri="{FF2B5EF4-FFF2-40B4-BE49-F238E27FC236}">
                    <a16:creationId xmlns:a16="http://schemas.microsoft.com/office/drawing/2014/main" id="{76D27984-44BC-FC20-93E0-B5F8B913048B}"/>
                  </a:ext>
                </a:extLst>
              </p:cNvPr>
              <p:cNvSpPr/>
              <p:nvPr/>
            </p:nvSpPr>
            <p:spPr>
              <a:xfrm>
                <a:off x="7835300" y="2592700"/>
                <a:ext cx="59950" cy="58800"/>
              </a:xfrm>
              <a:custGeom>
                <a:avLst/>
                <a:gdLst/>
                <a:ahLst/>
                <a:cxnLst/>
                <a:rect l="l" t="t" r="r" b="b"/>
                <a:pathLst>
                  <a:path w="2398" h="2352" extrusionOk="0">
                    <a:moveTo>
                      <a:pt x="1074" y="69"/>
                    </a:moveTo>
                    <a:cubicBezTo>
                      <a:pt x="457" y="160"/>
                      <a:pt x="1" y="1553"/>
                      <a:pt x="457" y="1986"/>
                    </a:cubicBezTo>
                    <a:cubicBezTo>
                      <a:pt x="822" y="2352"/>
                      <a:pt x="1918" y="2192"/>
                      <a:pt x="2169" y="1530"/>
                    </a:cubicBezTo>
                    <a:cubicBezTo>
                      <a:pt x="2397" y="822"/>
                      <a:pt x="1599" y="1"/>
                      <a:pt x="1074" y="6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0">
                <a:extLst>
                  <a:ext uri="{FF2B5EF4-FFF2-40B4-BE49-F238E27FC236}">
                    <a16:creationId xmlns:a16="http://schemas.microsoft.com/office/drawing/2014/main" id="{3C48F3BA-53ED-3FA3-017E-12DF26152332}"/>
                  </a:ext>
                </a:extLst>
              </p:cNvPr>
              <p:cNvSpPr/>
              <p:nvPr/>
            </p:nvSpPr>
            <p:spPr>
              <a:xfrm>
                <a:off x="7900350" y="2672025"/>
                <a:ext cx="28575" cy="27975"/>
              </a:xfrm>
              <a:custGeom>
                <a:avLst/>
                <a:gdLst/>
                <a:ahLst/>
                <a:cxnLst/>
                <a:rect l="l" t="t" r="r" b="b"/>
                <a:pathLst>
                  <a:path w="1143" h="1119" extrusionOk="0">
                    <a:moveTo>
                      <a:pt x="526" y="23"/>
                    </a:moveTo>
                    <a:cubicBezTo>
                      <a:pt x="229" y="69"/>
                      <a:pt x="1" y="731"/>
                      <a:pt x="229" y="936"/>
                    </a:cubicBezTo>
                    <a:cubicBezTo>
                      <a:pt x="389" y="1119"/>
                      <a:pt x="914" y="1027"/>
                      <a:pt x="1028" y="708"/>
                    </a:cubicBezTo>
                    <a:cubicBezTo>
                      <a:pt x="1142" y="388"/>
                      <a:pt x="754" y="0"/>
                      <a:pt x="526" y="2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0">
                <a:extLst>
                  <a:ext uri="{FF2B5EF4-FFF2-40B4-BE49-F238E27FC236}">
                    <a16:creationId xmlns:a16="http://schemas.microsoft.com/office/drawing/2014/main" id="{6F7212B2-2521-7040-B906-2FA903F34580}"/>
                  </a:ext>
                </a:extLst>
              </p:cNvPr>
              <p:cNvSpPr/>
              <p:nvPr/>
            </p:nvSpPr>
            <p:spPr>
              <a:xfrm>
                <a:off x="7238425" y="2478575"/>
                <a:ext cx="59950" cy="58800"/>
              </a:xfrm>
              <a:custGeom>
                <a:avLst/>
                <a:gdLst/>
                <a:ahLst/>
                <a:cxnLst/>
                <a:rect l="l" t="t" r="r" b="b"/>
                <a:pathLst>
                  <a:path w="2398" h="2352" extrusionOk="0">
                    <a:moveTo>
                      <a:pt x="1073" y="69"/>
                    </a:moveTo>
                    <a:cubicBezTo>
                      <a:pt x="457" y="160"/>
                      <a:pt x="0" y="1553"/>
                      <a:pt x="457" y="1986"/>
                    </a:cubicBezTo>
                    <a:cubicBezTo>
                      <a:pt x="822" y="2351"/>
                      <a:pt x="1918" y="2192"/>
                      <a:pt x="2169" y="1530"/>
                    </a:cubicBezTo>
                    <a:cubicBezTo>
                      <a:pt x="2397" y="845"/>
                      <a:pt x="1598" y="0"/>
                      <a:pt x="1073" y="6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0">
                <a:extLst>
                  <a:ext uri="{FF2B5EF4-FFF2-40B4-BE49-F238E27FC236}">
                    <a16:creationId xmlns:a16="http://schemas.microsoft.com/office/drawing/2014/main" id="{EA8DCE0C-3E30-9168-13D2-1E1018CF9E2C}"/>
                  </a:ext>
                </a:extLst>
              </p:cNvPr>
              <p:cNvSpPr/>
              <p:nvPr/>
            </p:nvSpPr>
            <p:spPr>
              <a:xfrm>
                <a:off x="7405050" y="2425500"/>
                <a:ext cx="108450" cy="175225"/>
              </a:xfrm>
              <a:custGeom>
                <a:avLst/>
                <a:gdLst/>
                <a:ahLst/>
                <a:cxnLst/>
                <a:rect l="l" t="t" r="r" b="b"/>
                <a:pathLst>
                  <a:path w="4338" h="7009" extrusionOk="0">
                    <a:moveTo>
                      <a:pt x="4018" y="1"/>
                    </a:moveTo>
                    <a:cubicBezTo>
                      <a:pt x="4337" y="1872"/>
                      <a:pt x="3926" y="3881"/>
                      <a:pt x="2968" y="5547"/>
                    </a:cubicBezTo>
                    <a:cubicBezTo>
                      <a:pt x="2899" y="5639"/>
                      <a:pt x="2762" y="5684"/>
                      <a:pt x="2671" y="5616"/>
                    </a:cubicBezTo>
                    <a:cubicBezTo>
                      <a:pt x="2260" y="4954"/>
                      <a:pt x="1553" y="4657"/>
                      <a:pt x="913" y="5228"/>
                    </a:cubicBezTo>
                    <a:cubicBezTo>
                      <a:pt x="320" y="5776"/>
                      <a:pt x="594" y="6711"/>
                      <a:pt x="1324" y="7008"/>
                    </a:cubicBezTo>
                    <a:cubicBezTo>
                      <a:pt x="434" y="6848"/>
                      <a:pt x="0" y="5684"/>
                      <a:pt x="662" y="4999"/>
                    </a:cubicBezTo>
                    <a:cubicBezTo>
                      <a:pt x="1279" y="4246"/>
                      <a:pt x="2557" y="4474"/>
                      <a:pt x="2968" y="5319"/>
                    </a:cubicBezTo>
                    <a:lnTo>
                      <a:pt x="2580" y="5319"/>
                    </a:lnTo>
                    <a:cubicBezTo>
                      <a:pt x="3493" y="3698"/>
                      <a:pt x="3972" y="1850"/>
                      <a:pt x="4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0">
                <a:extLst>
                  <a:ext uri="{FF2B5EF4-FFF2-40B4-BE49-F238E27FC236}">
                    <a16:creationId xmlns:a16="http://schemas.microsoft.com/office/drawing/2014/main" id="{32B6CE7A-DD04-B7D8-3B55-88DB52816830}"/>
                  </a:ext>
                </a:extLst>
              </p:cNvPr>
              <p:cNvSpPr/>
              <p:nvPr/>
            </p:nvSpPr>
            <p:spPr>
              <a:xfrm>
                <a:off x="7415325" y="2558450"/>
                <a:ext cx="43950" cy="49100"/>
              </a:xfrm>
              <a:custGeom>
                <a:avLst/>
                <a:gdLst/>
                <a:ahLst/>
                <a:cxnLst/>
                <a:rect l="l" t="t" r="r" b="b"/>
                <a:pathLst>
                  <a:path w="1758" h="1964" extrusionOk="0">
                    <a:moveTo>
                      <a:pt x="1758" y="1667"/>
                    </a:moveTo>
                    <a:cubicBezTo>
                      <a:pt x="1119" y="1964"/>
                      <a:pt x="411" y="1690"/>
                      <a:pt x="183" y="1188"/>
                    </a:cubicBezTo>
                    <a:cubicBezTo>
                      <a:pt x="0" y="823"/>
                      <a:pt x="114" y="343"/>
                      <a:pt x="411" y="1"/>
                    </a:cubicBezTo>
                    <a:cubicBezTo>
                      <a:pt x="434" y="161"/>
                      <a:pt x="480" y="640"/>
                      <a:pt x="868" y="1097"/>
                    </a:cubicBezTo>
                    <a:cubicBezTo>
                      <a:pt x="1187" y="1485"/>
                      <a:pt x="1598" y="1622"/>
                      <a:pt x="1758" y="1667"/>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0">
                <a:extLst>
                  <a:ext uri="{FF2B5EF4-FFF2-40B4-BE49-F238E27FC236}">
                    <a16:creationId xmlns:a16="http://schemas.microsoft.com/office/drawing/2014/main" id="{48A485AE-592C-1438-3FD8-CC7428AD6FA0}"/>
                  </a:ext>
                </a:extLst>
              </p:cNvPr>
              <p:cNvSpPr/>
              <p:nvPr/>
            </p:nvSpPr>
            <p:spPr>
              <a:xfrm>
                <a:off x="7878675" y="2111650"/>
                <a:ext cx="281925" cy="238550"/>
              </a:xfrm>
              <a:custGeom>
                <a:avLst/>
                <a:gdLst/>
                <a:ahLst/>
                <a:cxnLst/>
                <a:rect l="l" t="t" r="r" b="b"/>
                <a:pathLst>
                  <a:path w="11277" h="9542" extrusionOk="0">
                    <a:moveTo>
                      <a:pt x="9336" y="9542"/>
                    </a:moveTo>
                    <a:cubicBezTo>
                      <a:pt x="10546" y="9177"/>
                      <a:pt x="11276" y="7647"/>
                      <a:pt x="10637" y="6460"/>
                    </a:cubicBezTo>
                    <a:cubicBezTo>
                      <a:pt x="9952" y="5205"/>
                      <a:pt x="8172" y="4931"/>
                      <a:pt x="7053" y="5753"/>
                    </a:cubicBezTo>
                    <a:lnTo>
                      <a:pt x="7670" y="6232"/>
                    </a:lnTo>
                    <a:cubicBezTo>
                      <a:pt x="9016" y="3128"/>
                      <a:pt x="5113" y="1"/>
                      <a:pt x="3013" y="3242"/>
                    </a:cubicBezTo>
                    <a:lnTo>
                      <a:pt x="3675" y="3425"/>
                    </a:lnTo>
                    <a:cubicBezTo>
                      <a:pt x="3653" y="2945"/>
                      <a:pt x="3470" y="2489"/>
                      <a:pt x="3150" y="2124"/>
                    </a:cubicBezTo>
                    <a:cubicBezTo>
                      <a:pt x="2237" y="982"/>
                      <a:pt x="297" y="1484"/>
                      <a:pt x="0" y="2877"/>
                    </a:cubicBezTo>
                    <a:cubicBezTo>
                      <a:pt x="777" y="1370"/>
                      <a:pt x="2991" y="1644"/>
                      <a:pt x="2968" y="3447"/>
                    </a:cubicBezTo>
                    <a:cubicBezTo>
                      <a:pt x="2945" y="3767"/>
                      <a:pt x="3401" y="3927"/>
                      <a:pt x="3584" y="3653"/>
                    </a:cubicBezTo>
                    <a:cubicBezTo>
                      <a:pt x="5250" y="1348"/>
                      <a:pt x="7784" y="3744"/>
                      <a:pt x="6894" y="5958"/>
                    </a:cubicBezTo>
                    <a:cubicBezTo>
                      <a:pt x="6734" y="6323"/>
                      <a:pt x="7236" y="6666"/>
                      <a:pt x="7533" y="6415"/>
                    </a:cubicBezTo>
                    <a:cubicBezTo>
                      <a:pt x="8286" y="5798"/>
                      <a:pt x="9587" y="5935"/>
                      <a:pt x="10158" y="6757"/>
                    </a:cubicBezTo>
                    <a:cubicBezTo>
                      <a:pt x="10774" y="7647"/>
                      <a:pt x="10295" y="8994"/>
                      <a:pt x="9336" y="954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0">
                <a:extLst>
                  <a:ext uri="{FF2B5EF4-FFF2-40B4-BE49-F238E27FC236}">
                    <a16:creationId xmlns:a16="http://schemas.microsoft.com/office/drawing/2014/main" id="{84D886B7-2A72-D26E-935A-ECA0FFF65353}"/>
                  </a:ext>
                </a:extLst>
              </p:cNvPr>
              <p:cNvSpPr/>
              <p:nvPr/>
            </p:nvSpPr>
            <p:spPr>
              <a:xfrm>
                <a:off x="8089800" y="2527075"/>
                <a:ext cx="30850" cy="25125"/>
              </a:xfrm>
              <a:custGeom>
                <a:avLst/>
                <a:gdLst/>
                <a:ahLst/>
                <a:cxnLst/>
                <a:rect l="l" t="t" r="r" b="b"/>
                <a:pathLst>
                  <a:path w="1234" h="1005" extrusionOk="0">
                    <a:moveTo>
                      <a:pt x="571" y="936"/>
                    </a:moveTo>
                    <a:cubicBezTo>
                      <a:pt x="1" y="868"/>
                      <a:pt x="115" y="1"/>
                      <a:pt x="663" y="46"/>
                    </a:cubicBezTo>
                    <a:cubicBezTo>
                      <a:pt x="1233" y="115"/>
                      <a:pt x="1119"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0">
                <a:extLst>
                  <a:ext uri="{FF2B5EF4-FFF2-40B4-BE49-F238E27FC236}">
                    <a16:creationId xmlns:a16="http://schemas.microsoft.com/office/drawing/2014/main" id="{C03C8A1E-5222-B377-D876-54C8EF8D6783}"/>
                  </a:ext>
                </a:extLst>
              </p:cNvPr>
              <p:cNvSpPr/>
              <p:nvPr/>
            </p:nvSpPr>
            <p:spPr>
              <a:xfrm>
                <a:off x="8041300" y="2424375"/>
                <a:ext cx="30850" cy="25125"/>
              </a:xfrm>
              <a:custGeom>
                <a:avLst/>
                <a:gdLst/>
                <a:ahLst/>
                <a:cxnLst/>
                <a:rect l="l" t="t" r="r" b="b"/>
                <a:pathLst>
                  <a:path w="1234" h="1005" extrusionOk="0">
                    <a:moveTo>
                      <a:pt x="571" y="936"/>
                    </a:moveTo>
                    <a:cubicBezTo>
                      <a:pt x="1" y="867"/>
                      <a:pt x="92" y="0"/>
                      <a:pt x="663" y="69"/>
                    </a:cubicBezTo>
                    <a:cubicBezTo>
                      <a:pt x="1233" y="137"/>
                      <a:pt x="1119" y="1004"/>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0">
                <a:extLst>
                  <a:ext uri="{FF2B5EF4-FFF2-40B4-BE49-F238E27FC236}">
                    <a16:creationId xmlns:a16="http://schemas.microsoft.com/office/drawing/2014/main" id="{CED13774-1856-DD2E-690B-AD26665935EC}"/>
                  </a:ext>
                </a:extLst>
              </p:cNvPr>
              <p:cNvSpPr/>
              <p:nvPr/>
            </p:nvSpPr>
            <p:spPr>
              <a:xfrm>
                <a:off x="8130325" y="2476300"/>
                <a:ext cx="15425" cy="12575"/>
              </a:xfrm>
              <a:custGeom>
                <a:avLst/>
                <a:gdLst/>
                <a:ahLst/>
                <a:cxnLst/>
                <a:rect l="l" t="t" r="r" b="b"/>
                <a:pathLst>
                  <a:path w="617" h="503" extrusionOk="0">
                    <a:moveTo>
                      <a:pt x="297" y="479"/>
                    </a:moveTo>
                    <a:cubicBezTo>
                      <a:pt x="0" y="434"/>
                      <a:pt x="46" y="0"/>
                      <a:pt x="343" y="46"/>
                    </a:cubicBezTo>
                    <a:cubicBezTo>
                      <a:pt x="617" y="69"/>
                      <a:pt x="571" y="502"/>
                      <a:pt x="297" y="47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0">
                <a:extLst>
                  <a:ext uri="{FF2B5EF4-FFF2-40B4-BE49-F238E27FC236}">
                    <a16:creationId xmlns:a16="http://schemas.microsoft.com/office/drawing/2014/main" id="{B799041D-9935-8B46-AC11-F581736F2F72}"/>
                  </a:ext>
                </a:extLst>
              </p:cNvPr>
              <p:cNvSpPr/>
              <p:nvPr/>
            </p:nvSpPr>
            <p:spPr>
              <a:xfrm>
                <a:off x="8031600" y="2491125"/>
                <a:ext cx="15425" cy="12575"/>
              </a:xfrm>
              <a:custGeom>
                <a:avLst/>
                <a:gdLst/>
                <a:ahLst/>
                <a:cxnLst/>
                <a:rect l="l" t="t" r="r" b="b"/>
                <a:pathLst>
                  <a:path w="617" h="503" extrusionOk="0">
                    <a:moveTo>
                      <a:pt x="297" y="480"/>
                    </a:moveTo>
                    <a:cubicBezTo>
                      <a:pt x="1" y="434"/>
                      <a:pt x="69" y="1"/>
                      <a:pt x="343" y="23"/>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0">
                <a:extLst>
                  <a:ext uri="{FF2B5EF4-FFF2-40B4-BE49-F238E27FC236}">
                    <a16:creationId xmlns:a16="http://schemas.microsoft.com/office/drawing/2014/main" id="{BA51D91D-9AA2-DB5D-F43B-9258B6A43533}"/>
                  </a:ext>
                </a:extLst>
              </p:cNvPr>
              <p:cNvSpPr/>
              <p:nvPr/>
            </p:nvSpPr>
            <p:spPr>
              <a:xfrm>
                <a:off x="7439850" y="1914800"/>
                <a:ext cx="273925" cy="158075"/>
              </a:xfrm>
              <a:custGeom>
                <a:avLst/>
                <a:gdLst/>
                <a:ahLst/>
                <a:cxnLst/>
                <a:rect l="l" t="t" r="r" b="b"/>
                <a:pathLst>
                  <a:path w="10957" h="6323" extrusionOk="0">
                    <a:moveTo>
                      <a:pt x="10957" y="2488"/>
                    </a:moveTo>
                    <a:cubicBezTo>
                      <a:pt x="9816" y="0"/>
                      <a:pt x="6415" y="685"/>
                      <a:pt x="6438" y="3492"/>
                    </a:cubicBezTo>
                    <a:lnTo>
                      <a:pt x="7259" y="3287"/>
                    </a:lnTo>
                    <a:cubicBezTo>
                      <a:pt x="6186" y="1096"/>
                      <a:pt x="3128" y="1187"/>
                      <a:pt x="2375" y="3561"/>
                    </a:cubicBezTo>
                    <a:lnTo>
                      <a:pt x="2694" y="3333"/>
                    </a:lnTo>
                    <a:cubicBezTo>
                      <a:pt x="1233" y="3401"/>
                      <a:pt x="1" y="4930"/>
                      <a:pt x="457" y="6323"/>
                    </a:cubicBezTo>
                    <a:cubicBezTo>
                      <a:pt x="480" y="5706"/>
                      <a:pt x="708" y="5067"/>
                      <a:pt x="1142" y="4634"/>
                    </a:cubicBezTo>
                    <a:cubicBezTo>
                      <a:pt x="1553" y="4246"/>
                      <a:pt x="2169" y="4017"/>
                      <a:pt x="2717" y="4040"/>
                    </a:cubicBezTo>
                    <a:cubicBezTo>
                      <a:pt x="2854" y="4040"/>
                      <a:pt x="2945" y="3972"/>
                      <a:pt x="3014" y="3858"/>
                    </a:cubicBezTo>
                    <a:cubicBezTo>
                      <a:pt x="3676" y="2214"/>
                      <a:pt x="5684" y="2146"/>
                      <a:pt x="6506" y="3698"/>
                    </a:cubicBezTo>
                    <a:cubicBezTo>
                      <a:pt x="6620" y="3903"/>
                      <a:pt x="6871" y="3995"/>
                      <a:pt x="7077" y="3880"/>
                    </a:cubicBezTo>
                    <a:cubicBezTo>
                      <a:pt x="7236" y="3789"/>
                      <a:pt x="7305" y="3629"/>
                      <a:pt x="7305" y="3470"/>
                    </a:cubicBezTo>
                    <a:cubicBezTo>
                      <a:pt x="7191" y="1187"/>
                      <a:pt x="9724" y="936"/>
                      <a:pt x="10957" y="2488"/>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0">
                <a:extLst>
                  <a:ext uri="{FF2B5EF4-FFF2-40B4-BE49-F238E27FC236}">
                    <a16:creationId xmlns:a16="http://schemas.microsoft.com/office/drawing/2014/main" id="{CB8170D0-DF91-5C2D-B21C-56FCFE04B75D}"/>
                  </a:ext>
                </a:extLst>
              </p:cNvPr>
              <p:cNvSpPr/>
              <p:nvPr/>
            </p:nvSpPr>
            <p:spPr>
              <a:xfrm>
                <a:off x="7644150" y="2006100"/>
                <a:ext cx="30825" cy="25125"/>
              </a:xfrm>
              <a:custGeom>
                <a:avLst/>
                <a:gdLst/>
                <a:ahLst/>
                <a:cxnLst/>
                <a:rect l="l" t="t" r="r" b="b"/>
                <a:pathLst>
                  <a:path w="1233" h="1005" extrusionOk="0">
                    <a:moveTo>
                      <a:pt x="571" y="936"/>
                    </a:moveTo>
                    <a:cubicBezTo>
                      <a:pt x="0" y="868"/>
                      <a:pt x="92" y="0"/>
                      <a:pt x="662" y="69"/>
                    </a:cubicBezTo>
                    <a:cubicBezTo>
                      <a:pt x="1233" y="137"/>
                      <a:pt x="1119" y="1004"/>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0">
                <a:extLst>
                  <a:ext uri="{FF2B5EF4-FFF2-40B4-BE49-F238E27FC236}">
                    <a16:creationId xmlns:a16="http://schemas.microsoft.com/office/drawing/2014/main" id="{D88C94EB-6D4D-924C-BC18-518BCAA01C77}"/>
                  </a:ext>
                </a:extLst>
              </p:cNvPr>
              <p:cNvSpPr/>
              <p:nvPr/>
            </p:nvSpPr>
            <p:spPr>
              <a:xfrm>
                <a:off x="7590500" y="2048325"/>
                <a:ext cx="30850" cy="25125"/>
              </a:xfrm>
              <a:custGeom>
                <a:avLst/>
                <a:gdLst/>
                <a:ahLst/>
                <a:cxnLst/>
                <a:rect l="l" t="t" r="r" b="b"/>
                <a:pathLst>
                  <a:path w="1234" h="1005" extrusionOk="0">
                    <a:moveTo>
                      <a:pt x="571" y="936"/>
                    </a:moveTo>
                    <a:cubicBezTo>
                      <a:pt x="1" y="868"/>
                      <a:pt x="115" y="0"/>
                      <a:pt x="685" y="69"/>
                    </a:cubicBezTo>
                    <a:cubicBezTo>
                      <a:pt x="1233" y="137"/>
                      <a:pt x="1142"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0">
                <a:extLst>
                  <a:ext uri="{FF2B5EF4-FFF2-40B4-BE49-F238E27FC236}">
                    <a16:creationId xmlns:a16="http://schemas.microsoft.com/office/drawing/2014/main" id="{B1579219-FBE9-0141-038B-30AE6DA640C4}"/>
                  </a:ext>
                </a:extLst>
              </p:cNvPr>
              <p:cNvSpPr/>
              <p:nvPr/>
            </p:nvSpPr>
            <p:spPr>
              <a:xfrm>
                <a:off x="7558550" y="2028350"/>
                <a:ext cx="30850" cy="25125"/>
              </a:xfrm>
              <a:custGeom>
                <a:avLst/>
                <a:gdLst/>
                <a:ahLst/>
                <a:cxnLst/>
                <a:rect l="l" t="t" r="r" b="b"/>
                <a:pathLst>
                  <a:path w="1234" h="1005" extrusionOk="0">
                    <a:moveTo>
                      <a:pt x="571" y="936"/>
                    </a:moveTo>
                    <a:cubicBezTo>
                      <a:pt x="0" y="868"/>
                      <a:pt x="115" y="0"/>
                      <a:pt x="685" y="69"/>
                    </a:cubicBezTo>
                    <a:cubicBezTo>
                      <a:pt x="1233" y="137"/>
                      <a:pt x="1142" y="1005"/>
                      <a:pt x="571" y="936"/>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0">
                <a:extLst>
                  <a:ext uri="{FF2B5EF4-FFF2-40B4-BE49-F238E27FC236}">
                    <a16:creationId xmlns:a16="http://schemas.microsoft.com/office/drawing/2014/main" id="{CB18C967-AB31-8ABD-D8AD-7DAA2E778121}"/>
                  </a:ext>
                </a:extLst>
              </p:cNvPr>
              <p:cNvSpPr/>
              <p:nvPr/>
            </p:nvSpPr>
            <p:spPr>
              <a:xfrm>
                <a:off x="7712050" y="2017500"/>
                <a:ext cx="15425" cy="12575"/>
              </a:xfrm>
              <a:custGeom>
                <a:avLst/>
                <a:gdLst/>
                <a:ahLst/>
                <a:cxnLst/>
                <a:rect l="l" t="t" r="r" b="b"/>
                <a:pathLst>
                  <a:path w="617" h="503" extrusionOk="0">
                    <a:moveTo>
                      <a:pt x="274" y="457"/>
                    </a:moveTo>
                    <a:cubicBezTo>
                      <a:pt x="0" y="434"/>
                      <a:pt x="46" y="1"/>
                      <a:pt x="320" y="23"/>
                    </a:cubicBezTo>
                    <a:cubicBezTo>
                      <a:pt x="617" y="69"/>
                      <a:pt x="548" y="503"/>
                      <a:pt x="274" y="45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0">
                <a:extLst>
                  <a:ext uri="{FF2B5EF4-FFF2-40B4-BE49-F238E27FC236}">
                    <a16:creationId xmlns:a16="http://schemas.microsoft.com/office/drawing/2014/main" id="{18528A86-983C-4C0B-C771-25029C375B46}"/>
                  </a:ext>
                </a:extLst>
              </p:cNvPr>
              <p:cNvSpPr/>
              <p:nvPr/>
            </p:nvSpPr>
            <p:spPr>
              <a:xfrm>
                <a:off x="7684650" y="2044325"/>
                <a:ext cx="15450" cy="12575"/>
              </a:xfrm>
              <a:custGeom>
                <a:avLst/>
                <a:gdLst/>
                <a:ahLst/>
                <a:cxnLst/>
                <a:rect l="l" t="t" r="r" b="b"/>
                <a:pathLst>
                  <a:path w="618" h="503" extrusionOk="0">
                    <a:moveTo>
                      <a:pt x="275" y="480"/>
                    </a:moveTo>
                    <a:cubicBezTo>
                      <a:pt x="1" y="434"/>
                      <a:pt x="47" y="0"/>
                      <a:pt x="320" y="46"/>
                    </a:cubicBezTo>
                    <a:cubicBezTo>
                      <a:pt x="617" y="69"/>
                      <a:pt x="549" y="503"/>
                      <a:pt x="275"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0">
                <a:extLst>
                  <a:ext uri="{FF2B5EF4-FFF2-40B4-BE49-F238E27FC236}">
                    <a16:creationId xmlns:a16="http://schemas.microsoft.com/office/drawing/2014/main" id="{B14CAB51-1E19-E62B-52CB-29AD37B84B72}"/>
                  </a:ext>
                </a:extLst>
              </p:cNvPr>
              <p:cNvSpPr/>
              <p:nvPr/>
            </p:nvSpPr>
            <p:spPr>
              <a:xfrm>
                <a:off x="7975100" y="2559025"/>
                <a:ext cx="187200" cy="230575"/>
              </a:xfrm>
              <a:custGeom>
                <a:avLst/>
                <a:gdLst/>
                <a:ahLst/>
                <a:cxnLst/>
                <a:rect l="l" t="t" r="r" b="b"/>
                <a:pathLst>
                  <a:path w="7488" h="9223" extrusionOk="0">
                    <a:moveTo>
                      <a:pt x="7214" y="3174"/>
                    </a:moveTo>
                    <a:cubicBezTo>
                      <a:pt x="7168" y="2922"/>
                      <a:pt x="6803" y="686"/>
                      <a:pt x="5023" y="138"/>
                    </a:cubicBezTo>
                    <a:cubicBezTo>
                      <a:pt x="4771" y="46"/>
                      <a:pt x="4498" y="1"/>
                      <a:pt x="4224" y="1"/>
                    </a:cubicBezTo>
                    <a:cubicBezTo>
                      <a:pt x="2923" y="1"/>
                      <a:pt x="1507" y="868"/>
                      <a:pt x="754" y="2420"/>
                    </a:cubicBezTo>
                    <a:lnTo>
                      <a:pt x="1393" y="6255"/>
                    </a:lnTo>
                    <a:cubicBezTo>
                      <a:pt x="914" y="6803"/>
                      <a:pt x="457" y="7351"/>
                      <a:pt x="1" y="7898"/>
                    </a:cubicBezTo>
                    <a:cubicBezTo>
                      <a:pt x="92" y="7944"/>
                      <a:pt x="2626" y="9222"/>
                      <a:pt x="4977" y="7761"/>
                    </a:cubicBezTo>
                    <a:cubicBezTo>
                      <a:pt x="6461" y="6826"/>
                      <a:pt x="7488" y="5022"/>
                      <a:pt x="7214" y="3174"/>
                    </a:cubicBezTo>
                    <a:close/>
                  </a:path>
                </a:pathLst>
              </a:custGeom>
              <a:solidFill>
                <a:srgbClr val="A15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0">
                <a:extLst>
                  <a:ext uri="{FF2B5EF4-FFF2-40B4-BE49-F238E27FC236}">
                    <a16:creationId xmlns:a16="http://schemas.microsoft.com/office/drawing/2014/main" id="{B2A355FE-0179-8F43-A5B0-2FE1F3E39D74}"/>
                  </a:ext>
                </a:extLst>
              </p:cNvPr>
              <p:cNvSpPr/>
              <p:nvPr/>
            </p:nvSpPr>
            <p:spPr>
              <a:xfrm>
                <a:off x="8011625" y="2602975"/>
                <a:ext cx="113575" cy="117000"/>
              </a:xfrm>
              <a:custGeom>
                <a:avLst/>
                <a:gdLst/>
                <a:ahLst/>
                <a:cxnLst/>
                <a:rect l="l" t="t" r="r" b="b"/>
                <a:pathLst>
                  <a:path w="4543" h="4680" extrusionOk="0">
                    <a:moveTo>
                      <a:pt x="4475" y="2123"/>
                    </a:moveTo>
                    <a:cubicBezTo>
                      <a:pt x="4429" y="1393"/>
                      <a:pt x="3858" y="662"/>
                      <a:pt x="3151" y="388"/>
                    </a:cubicBezTo>
                    <a:cubicBezTo>
                      <a:pt x="2078" y="0"/>
                      <a:pt x="640" y="617"/>
                      <a:pt x="1" y="2032"/>
                    </a:cubicBezTo>
                    <a:cubicBezTo>
                      <a:pt x="686" y="1804"/>
                      <a:pt x="1416" y="2077"/>
                      <a:pt x="1804" y="2671"/>
                    </a:cubicBezTo>
                    <a:cubicBezTo>
                      <a:pt x="2215" y="3287"/>
                      <a:pt x="2078" y="4155"/>
                      <a:pt x="1507" y="4680"/>
                    </a:cubicBezTo>
                    <a:cubicBezTo>
                      <a:pt x="3333" y="4588"/>
                      <a:pt x="4543" y="3287"/>
                      <a:pt x="4475" y="2123"/>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0">
                <a:extLst>
                  <a:ext uri="{FF2B5EF4-FFF2-40B4-BE49-F238E27FC236}">
                    <a16:creationId xmlns:a16="http://schemas.microsoft.com/office/drawing/2014/main" id="{CC9D7A75-93A3-E122-60F0-2C5B9E1B4164}"/>
                  </a:ext>
                </a:extLst>
              </p:cNvPr>
              <p:cNvSpPr/>
              <p:nvPr/>
            </p:nvSpPr>
            <p:spPr>
              <a:xfrm>
                <a:off x="8006500" y="2588125"/>
                <a:ext cx="123850" cy="134700"/>
              </a:xfrm>
              <a:custGeom>
                <a:avLst/>
                <a:gdLst/>
                <a:ahLst/>
                <a:cxnLst/>
                <a:rect l="l" t="t" r="r" b="b"/>
                <a:pathLst>
                  <a:path w="4954" h="5388" extrusionOk="0">
                    <a:moveTo>
                      <a:pt x="4953" y="3333"/>
                    </a:moveTo>
                    <a:cubicBezTo>
                      <a:pt x="4565" y="663"/>
                      <a:pt x="1370" y="366"/>
                      <a:pt x="320" y="2786"/>
                    </a:cubicBezTo>
                    <a:lnTo>
                      <a:pt x="137" y="2580"/>
                    </a:lnTo>
                    <a:cubicBezTo>
                      <a:pt x="1872" y="2032"/>
                      <a:pt x="3105" y="4246"/>
                      <a:pt x="1689" y="5388"/>
                    </a:cubicBezTo>
                    <a:cubicBezTo>
                      <a:pt x="2785" y="4246"/>
                      <a:pt x="1758" y="2398"/>
                      <a:pt x="229" y="2877"/>
                    </a:cubicBezTo>
                    <a:cubicBezTo>
                      <a:pt x="114" y="2923"/>
                      <a:pt x="0" y="2786"/>
                      <a:pt x="46" y="2671"/>
                    </a:cubicBezTo>
                    <a:cubicBezTo>
                      <a:pt x="1073" y="1"/>
                      <a:pt x="4885" y="320"/>
                      <a:pt x="4953" y="3333"/>
                    </a:cubicBezTo>
                    <a:close/>
                  </a:path>
                </a:pathLst>
              </a:custGeom>
              <a:solidFill>
                <a:srgbClr val="8A32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0">
                <a:extLst>
                  <a:ext uri="{FF2B5EF4-FFF2-40B4-BE49-F238E27FC236}">
                    <a16:creationId xmlns:a16="http://schemas.microsoft.com/office/drawing/2014/main" id="{B30595E4-6673-0D48-6F28-E794B9E70486}"/>
                  </a:ext>
                </a:extLst>
              </p:cNvPr>
              <p:cNvSpPr/>
              <p:nvPr/>
            </p:nvSpPr>
            <p:spPr>
              <a:xfrm>
                <a:off x="7842725" y="1918775"/>
                <a:ext cx="175200" cy="84500"/>
              </a:xfrm>
              <a:custGeom>
                <a:avLst/>
                <a:gdLst/>
                <a:ahLst/>
                <a:cxnLst/>
                <a:rect l="l" t="t" r="r" b="b"/>
                <a:pathLst>
                  <a:path w="7008" h="3380" extrusionOk="0">
                    <a:moveTo>
                      <a:pt x="6802" y="3379"/>
                    </a:moveTo>
                    <a:cubicBezTo>
                      <a:pt x="7008" y="1895"/>
                      <a:pt x="5205" y="845"/>
                      <a:pt x="3926" y="1576"/>
                    </a:cubicBezTo>
                    <a:cubicBezTo>
                      <a:pt x="3493" y="1781"/>
                      <a:pt x="3128" y="2169"/>
                      <a:pt x="2922" y="2626"/>
                    </a:cubicBezTo>
                    <a:lnTo>
                      <a:pt x="3744" y="2717"/>
                    </a:lnTo>
                    <a:cubicBezTo>
                      <a:pt x="3561" y="1348"/>
                      <a:pt x="1827" y="1"/>
                      <a:pt x="594" y="1051"/>
                    </a:cubicBezTo>
                    <a:cubicBezTo>
                      <a:pt x="252" y="1370"/>
                      <a:pt x="69" y="1758"/>
                      <a:pt x="0" y="2169"/>
                    </a:cubicBezTo>
                    <a:cubicBezTo>
                      <a:pt x="252" y="1850"/>
                      <a:pt x="525" y="1553"/>
                      <a:pt x="845" y="1416"/>
                    </a:cubicBezTo>
                    <a:cubicBezTo>
                      <a:pt x="1827" y="960"/>
                      <a:pt x="2717" y="1987"/>
                      <a:pt x="2876" y="2900"/>
                    </a:cubicBezTo>
                    <a:cubicBezTo>
                      <a:pt x="2922" y="3128"/>
                      <a:pt x="3173" y="3288"/>
                      <a:pt x="3401" y="3242"/>
                    </a:cubicBezTo>
                    <a:cubicBezTo>
                      <a:pt x="3561" y="3219"/>
                      <a:pt x="3675" y="3105"/>
                      <a:pt x="3721" y="2991"/>
                    </a:cubicBezTo>
                    <a:cubicBezTo>
                      <a:pt x="3858" y="2717"/>
                      <a:pt x="4063" y="2466"/>
                      <a:pt x="4337" y="2306"/>
                    </a:cubicBezTo>
                    <a:cubicBezTo>
                      <a:pt x="5250" y="1736"/>
                      <a:pt x="6414" y="2261"/>
                      <a:pt x="6802" y="337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0">
                <a:extLst>
                  <a:ext uri="{FF2B5EF4-FFF2-40B4-BE49-F238E27FC236}">
                    <a16:creationId xmlns:a16="http://schemas.microsoft.com/office/drawing/2014/main" id="{CE59F905-7C84-E452-3767-28D383B85B27}"/>
                  </a:ext>
                </a:extLst>
              </p:cNvPr>
              <p:cNvSpPr/>
              <p:nvPr/>
            </p:nvSpPr>
            <p:spPr>
              <a:xfrm>
                <a:off x="7884950" y="2019775"/>
                <a:ext cx="30850" cy="25150"/>
              </a:xfrm>
              <a:custGeom>
                <a:avLst/>
                <a:gdLst/>
                <a:ahLst/>
                <a:cxnLst/>
                <a:rect l="l" t="t" r="r" b="b"/>
                <a:pathLst>
                  <a:path w="1234" h="1006" extrusionOk="0">
                    <a:moveTo>
                      <a:pt x="571" y="937"/>
                    </a:moveTo>
                    <a:cubicBezTo>
                      <a:pt x="1" y="868"/>
                      <a:pt x="115" y="1"/>
                      <a:pt x="662" y="69"/>
                    </a:cubicBezTo>
                    <a:cubicBezTo>
                      <a:pt x="1233" y="138"/>
                      <a:pt x="1142" y="1005"/>
                      <a:pt x="571" y="93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0">
                <a:extLst>
                  <a:ext uri="{FF2B5EF4-FFF2-40B4-BE49-F238E27FC236}">
                    <a16:creationId xmlns:a16="http://schemas.microsoft.com/office/drawing/2014/main" id="{B9783F0F-7CAA-8484-4FA0-52F8FDE1DD5A}"/>
                  </a:ext>
                </a:extLst>
              </p:cNvPr>
              <p:cNvSpPr/>
              <p:nvPr/>
            </p:nvSpPr>
            <p:spPr>
              <a:xfrm>
                <a:off x="7833600" y="1993525"/>
                <a:ext cx="30825" cy="25150"/>
              </a:xfrm>
              <a:custGeom>
                <a:avLst/>
                <a:gdLst/>
                <a:ahLst/>
                <a:cxnLst/>
                <a:rect l="l" t="t" r="r" b="b"/>
                <a:pathLst>
                  <a:path w="1233" h="1006" extrusionOk="0">
                    <a:moveTo>
                      <a:pt x="571" y="937"/>
                    </a:moveTo>
                    <a:cubicBezTo>
                      <a:pt x="0" y="868"/>
                      <a:pt x="92" y="1"/>
                      <a:pt x="662" y="69"/>
                    </a:cubicBezTo>
                    <a:cubicBezTo>
                      <a:pt x="1233" y="138"/>
                      <a:pt x="1119" y="1005"/>
                      <a:pt x="571" y="93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0">
                <a:extLst>
                  <a:ext uri="{FF2B5EF4-FFF2-40B4-BE49-F238E27FC236}">
                    <a16:creationId xmlns:a16="http://schemas.microsoft.com/office/drawing/2014/main" id="{429D5CF2-1A3F-B651-C081-78AF2BCB82B2}"/>
                  </a:ext>
                </a:extLst>
              </p:cNvPr>
              <p:cNvSpPr/>
              <p:nvPr/>
            </p:nvSpPr>
            <p:spPr>
              <a:xfrm>
                <a:off x="7958575" y="2015800"/>
                <a:ext cx="15425" cy="12575"/>
              </a:xfrm>
              <a:custGeom>
                <a:avLst/>
                <a:gdLst/>
                <a:ahLst/>
                <a:cxnLst/>
                <a:rect l="l" t="t" r="r" b="b"/>
                <a:pathLst>
                  <a:path w="617" h="503" extrusionOk="0">
                    <a:moveTo>
                      <a:pt x="274" y="457"/>
                    </a:moveTo>
                    <a:cubicBezTo>
                      <a:pt x="0" y="434"/>
                      <a:pt x="46" y="0"/>
                      <a:pt x="342" y="23"/>
                    </a:cubicBezTo>
                    <a:cubicBezTo>
                      <a:pt x="616" y="69"/>
                      <a:pt x="571" y="502"/>
                      <a:pt x="274" y="45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0">
                <a:extLst>
                  <a:ext uri="{FF2B5EF4-FFF2-40B4-BE49-F238E27FC236}">
                    <a16:creationId xmlns:a16="http://schemas.microsoft.com/office/drawing/2014/main" id="{AAA9E169-A121-6E5F-03F2-5DD0015F8EA4}"/>
                  </a:ext>
                </a:extLst>
              </p:cNvPr>
              <p:cNvSpPr/>
              <p:nvPr/>
            </p:nvSpPr>
            <p:spPr>
              <a:xfrm>
                <a:off x="7924900" y="1922775"/>
                <a:ext cx="15425" cy="12575"/>
              </a:xfrm>
              <a:custGeom>
                <a:avLst/>
                <a:gdLst/>
                <a:ahLst/>
                <a:cxnLst/>
                <a:rect l="l" t="t" r="r" b="b"/>
                <a:pathLst>
                  <a:path w="617" h="503" extrusionOk="0">
                    <a:moveTo>
                      <a:pt x="297" y="480"/>
                    </a:moveTo>
                    <a:cubicBezTo>
                      <a:pt x="0" y="434"/>
                      <a:pt x="46" y="1"/>
                      <a:pt x="343" y="23"/>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0">
                <a:extLst>
                  <a:ext uri="{FF2B5EF4-FFF2-40B4-BE49-F238E27FC236}">
                    <a16:creationId xmlns:a16="http://schemas.microsoft.com/office/drawing/2014/main" id="{EF1951F7-5DDA-48A6-80F9-DB74541BBE86}"/>
                  </a:ext>
                </a:extLst>
              </p:cNvPr>
              <p:cNvSpPr/>
              <p:nvPr/>
            </p:nvSpPr>
            <p:spPr>
              <a:xfrm>
                <a:off x="7892375" y="1906800"/>
                <a:ext cx="15425" cy="12575"/>
              </a:xfrm>
              <a:custGeom>
                <a:avLst/>
                <a:gdLst/>
                <a:ahLst/>
                <a:cxnLst/>
                <a:rect l="l" t="t" r="r" b="b"/>
                <a:pathLst>
                  <a:path w="617" h="503" extrusionOk="0">
                    <a:moveTo>
                      <a:pt x="297" y="480"/>
                    </a:moveTo>
                    <a:cubicBezTo>
                      <a:pt x="0" y="434"/>
                      <a:pt x="69" y="1"/>
                      <a:pt x="343" y="46"/>
                    </a:cubicBezTo>
                    <a:cubicBezTo>
                      <a:pt x="617" y="69"/>
                      <a:pt x="571" y="503"/>
                      <a:pt x="297"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0">
                <a:extLst>
                  <a:ext uri="{FF2B5EF4-FFF2-40B4-BE49-F238E27FC236}">
                    <a16:creationId xmlns:a16="http://schemas.microsoft.com/office/drawing/2014/main" id="{F933131C-769F-062E-921E-D45E5DE928DE}"/>
                  </a:ext>
                </a:extLst>
              </p:cNvPr>
              <p:cNvSpPr/>
              <p:nvPr/>
            </p:nvSpPr>
            <p:spPr>
              <a:xfrm>
                <a:off x="8242175" y="1856575"/>
                <a:ext cx="122125" cy="174650"/>
              </a:xfrm>
              <a:custGeom>
                <a:avLst/>
                <a:gdLst/>
                <a:ahLst/>
                <a:cxnLst/>
                <a:rect l="l" t="t" r="r" b="b"/>
                <a:pathLst>
                  <a:path w="4885" h="6986" extrusionOk="0">
                    <a:moveTo>
                      <a:pt x="0" y="982"/>
                    </a:moveTo>
                    <a:cubicBezTo>
                      <a:pt x="1872" y="1"/>
                      <a:pt x="3835" y="2238"/>
                      <a:pt x="1803" y="3493"/>
                    </a:cubicBezTo>
                    <a:cubicBezTo>
                      <a:pt x="1575" y="3607"/>
                      <a:pt x="1484" y="3881"/>
                      <a:pt x="1598" y="4109"/>
                    </a:cubicBezTo>
                    <a:cubicBezTo>
                      <a:pt x="1712" y="4269"/>
                      <a:pt x="1895" y="4361"/>
                      <a:pt x="2077" y="4315"/>
                    </a:cubicBezTo>
                    <a:cubicBezTo>
                      <a:pt x="2671" y="4201"/>
                      <a:pt x="3356" y="4498"/>
                      <a:pt x="3584" y="5091"/>
                    </a:cubicBezTo>
                    <a:cubicBezTo>
                      <a:pt x="3858" y="5753"/>
                      <a:pt x="3538" y="6552"/>
                      <a:pt x="2945" y="6985"/>
                    </a:cubicBezTo>
                    <a:cubicBezTo>
                      <a:pt x="3333" y="6894"/>
                      <a:pt x="3721" y="6643"/>
                      <a:pt x="3949" y="6255"/>
                    </a:cubicBezTo>
                    <a:cubicBezTo>
                      <a:pt x="4885" y="4886"/>
                      <a:pt x="3492" y="3174"/>
                      <a:pt x="1940" y="3448"/>
                    </a:cubicBezTo>
                    <a:lnTo>
                      <a:pt x="2214" y="4269"/>
                    </a:lnTo>
                    <a:cubicBezTo>
                      <a:pt x="3378" y="3767"/>
                      <a:pt x="3972" y="2078"/>
                      <a:pt x="3059" y="1074"/>
                    </a:cubicBezTo>
                    <a:cubicBezTo>
                      <a:pt x="2306" y="138"/>
                      <a:pt x="753" y="69"/>
                      <a:pt x="0" y="98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0">
                <a:extLst>
                  <a:ext uri="{FF2B5EF4-FFF2-40B4-BE49-F238E27FC236}">
                    <a16:creationId xmlns:a16="http://schemas.microsoft.com/office/drawing/2014/main" id="{A36E3600-C594-47EC-563C-996D9908A132}"/>
                  </a:ext>
                </a:extLst>
              </p:cNvPr>
              <p:cNvSpPr/>
              <p:nvPr/>
            </p:nvSpPr>
            <p:spPr>
              <a:xfrm>
                <a:off x="8165125" y="1830325"/>
                <a:ext cx="31425" cy="26275"/>
              </a:xfrm>
              <a:custGeom>
                <a:avLst/>
                <a:gdLst/>
                <a:ahLst/>
                <a:cxnLst/>
                <a:rect l="l" t="t" r="r" b="b"/>
                <a:pathLst>
                  <a:path w="1257" h="1051" extrusionOk="0">
                    <a:moveTo>
                      <a:pt x="708" y="960"/>
                    </a:moveTo>
                    <a:cubicBezTo>
                      <a:pt x="138" y="1051"/>
                      <a:pt x="1" y="184"/>
                      <a:pt x="571" y="92"/>
                    </a:cubicBezTo>
                    <a:cubicBezTo>
                      <a:pt x="1119" y="1"/>
                      <a:pt x="1256" y="868"/>
                      <a:pt x="708" y="96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0">
                <a:extLst>
                  <a:ext uri="{FF2B5EF4-FFF2-40B4-BE49-F238E27FC236}">
                    <a16:creationId xmlns:a16="http://schemas.microsoft.com/office/drawing/2014/main" id="{C3F4C15D-FA36-5A96-4C18-9BE8B61B4145}"/>
                  </a:ext>
                </a:extLst>
              </p:cNvPr>
              <p:cNvSpPr/>
              <p:nvPr/>
            </p:nvSpPr>
            <p:spPr>
              <a:xfrm>
                <a:off x="8183975" y="1900525"/>
                <a:ext cx="31975" cy="26275"/>
              </a:xfrm>
              <a:custGeom>
                <a:avLst/>
                <a:gdLst/>
                <a:ahLst/>
                <a:cxnLst/>
                <a:rect l="l" t="t" r="r" b="b"/>
                <a:pathLst>
                  <a:path w="1279" h="1051" extrusionOk="0">
                    <a:moveTo>
                      <a:pt x="708" y="959"/>
                    </a:moveTo>
                    <a:cubicBezTo>
                      <a:pt x="137" y="1050"/>
                      <a:pt x="0" y="160"/>
                      <a:pt x="571" y="92"/>
                    </a:cubicBezTo>
                    <a:cubicBezTo>
                      <a:pt x="1141" y="0"/>
                      <a:pt x="1278" y="868"/>
                      <a:pt x="708"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0">
                <a:extLst>
                  <a:ext uri="{FF2B5EF4-FFF2-40B4-BE49-F238E27FC236}">
                    <a16:creationId xmlns:a16="http://schemas.microsoft.com/office/drawing/2014/main" id="{064368B7-8DD5-0A4C-23BF-6DD72D46801A}"/>
                  </a:ext>
                </a:extLst>
              </p:cNvPr>
              <p:cNvSpPr/>
              <p:nvPr/>
            </p:nvSpPr>
            <p:spPr>
              <a:xfrm>
                <a:off x="8126900" y="1885125"/>
                <a:ext cx="31400" cy="26275"/>
              </a:xfrm>
              <a:custGeom>
                <a:avLst/>
                <a:gdLst/>
                <a:ahLst/>
                <a:cxnLst/>
                <a:rect l="l" t="t" r="r" b="b"/>
                <a:pathLst>
                  <a:path w="1256" h="1051" extrusionOk="0">
                    <a:moveTo>
                      <a:pt x="708" y="959"/>
                    </a:moveTo>
                    <a:cubicBezTo>
                      <a:pt x="137" y="1050"/>
                      <a:pt x="0" y="160"/>
                      <a:pt x="571" y="69"/>
                    </a:cubicBezTo>
                    <a:cubicBezTo>
                      <a:pt x="1119" y="0"/>
                      <a:pt x="1256" y="868"/>
                      <a:pt x="708"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0">
                <a:extLst>
                  <a:ext uri="{FF2B5EF4-FFF2-40B4-BE49-F238E27FC236}">
                    <a16:creationId xmlns:a16="http://schemas.microsoft.com/office/drawing/2014/main" id="{1FE7C693-7ED1-A65E-7BA2-766CCAB371FD}"/>
                  </a:ext>
                </a:extLst>
              </p:cNvPr>
              <p:cNvSpPr/>
              <p:nvPr/>
            </p:nvSpPr>
            <p:spPr>
              <a:xfrm>
                <a:off x="8217625" y="1970150"/>
                <a:ext cx="31425" cy="26275"/>
              </a:xfrm>
              <a:custGeom>
                <a:avLst/>
                <a:gdLst/>
                <a:ahLst/>
                <a:cxnLst/>
                <a:rect l="l" t="t" r="r" b="b"/>
                <a:pathLst>
                  <a:path w="1257" h="1051" extrusionOk="0">
                    <a:moveTo>
                      <a:pt x="685" y="959"/>
                    </a:moveTo>
                    <a:cubicBezTo>
                      <a:pt x="138" y="1050"/>
                      <a:pt x="1" y="183"/>
                      <a:pt x="549" y="91"/>
                    </a:cubicBezTo>
                    <a:cubicBezTo>
                      <a:pt x="1119" y="0"/>
                      <a:pt x="1256" y="890"/>
                      <a:pt x="685" y="959"/>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0">
                <a:extLst>
                  <a:ext uri="{FF2B5EF4-FFF2-40B4-BE49-F238E27FC236}">
                    <a16:creationId xmlns:a16="http://schemas.microsoft.com/office/drawing/2014/main" id="{01E03437-F40E-D9AE-635F-05510E9A931E}"/>
                  </a:ext>
                </a:extLst>
              </p:cNvPr>
              <p:cNvSpPr/>
              <p:nvPr/>
            </p:nvSpPr>
            <p:spPr>
              <a:xfrm>
                <a:off x="8314650" y="2003800"/>
                <a:ext cx="16000" cy="13150"/>
              </a:xfrm>
              <a:custGeom>
                <a:avLst/>
                <a:gdLst/>
                <a:ahLst/>
                <a:cxnLst/>
                <a:rect l="l" t="t" r="r" b="b"/>
                <a:pathLst>
                  <a:path w="640" h="526" extrusionOk="0">
                    <a:moveTo>
                      <a:pt x="342" y="480"/>
                    </a:moveTo>
                    <a:cubicBezTo>
                      <a:pt x="68" y="526"/>
                      <a:pt x="0" y="69"/>
                      <a:pt x="274" y="46"/>
                    </a:cubicBezTo>
                    <a:cubicBezTo>
                      <a:pt x="571" y="1"/>
                      <a:pt x="639" y="435"/>
                      <a:pt x="342"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0">
                <a:extLst>
                  <a:ext uri="{FF2B5EF4-FFF2-40B4-BE49-F238E27FC236}">
                    <a16:creationId xmlns:a16="http://schemas.microsoft.com/office/drawing/2014/main" id="{846C8E6F-824D-5115-E69A-A1FBB10F6823}"/>
                  </a:ext>
                </a:extLst>
              </p:cNvPr>
              <p:cNvSpPr/>
              <p:nvPr/>
            </p:nvSpPr>
            <p:spPr>
              <a:xfrm>
                <a:off x="8253000" y="1919925"/>
                <a:ext cx="15450" cy="13150"/>
              </a:xfrm>
              <a:custGeom>
                <a:avLst/>
                <a:gdLst/>
                <a:ahLst/>
                <a:cxnLst/>
                <a:rect l="l" t="t" r="r" b="b"/>
                <a:pathLst>
                  <a:path w="618" h="526" extrusionOk="0">
                    <a:moveTo>
                      <a:pt x="343" y="480"/>
                    </a:moveTo>
                    <a:cubicBezTo>
                      <a:pt x="69" y="526"/>
                      <a:pt x="1" y="92"/>
                      <a:pt x="275" y="46"/>
                    </a:cubicBezTo>
                    <a:cubicBezTo>
                      <a:pt x="549" y="1"/>
                      <a:pt x="617" y="434"/>
                      <a:pt x="343"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0">
                <a:extLst>
                  <a:ext uri="{FF2B5EF4-FFF2-40B4-BE49-F238E27FC236}">
                    <a16:creationId xmlns:a16="http://schemas.microsoft.com/office/drawing/2014/main" id="{18C6777A-5418-04AA-F90D-9F61707DD9C7}"/>
                  </a:ext>
                </a:extLst>
              </p:cNvPr>
              <p:cNvSpPr/>
              <p:nvPr/>
            </p:nvSpPr>
            <p:spPr>
              <a:xfrm>
                <a:off x="8350600" y="1896525"/>
                <a:ext cx="16000" cy="13150"/>
              </a:xfrm>
              <a:custGeom>
                <a:avLst/>
                <a:gdLst/>
                <a:ahLst/>
                <a:cxnLst/>
                <a:rect l="l" t="t" r="r" b="b"/>
                <a:pathLst>
                  <a:path w="640" h="526" extrusionOk="0">
                    <a:moveTo>
                      <a:pt x="365" y="480"/>
                    </a:moveTo>
                    <a:cubicBezTo>
                      <a:pt x="68" y="526"/>
                      <a:pt x="0" y="92"/>
                      <a:pt x="297" y="46"/>
                    </a:cubicBezTo>
                    <a:cubicBezTo>
                      <a:pt x="571" y="1"/>
                      <a:pt x="639" y="434"/>
                      <a:pt x="365" y="48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0">
                <a:extLst>
                  <a:ext uri="{FF2B5EF4-FFF2-40B4-BE49-F238E27FC236}">
                    <a16:creationId xmlns:a16="http://schemas.microsoft.com/office/drawing/2014/main" id="{22452514-929D-47F2-83AA-1CF16013A2CB}"/>
                  </a:ext>
                </a:extLst>
              </p:cNvPr>
              <p:cNvSpPr/>
              <p:nvPr/>
            </p:nvSpPr>
            <p:spPr>
              <a:xfrm>
                <a:off x="7322875" y="1813225"/>
                <a:ext cx="1052275" cy="856525"/>
              </a:xfrm>
              <a:custGeom>
                <a:avLst/>
                <a:gdLst/>
                <a:ahLst/>
                <a:cxnLst/>
                <a:rect l="l" t="t" r="r" b="b"/>
                <a:pathLst>
                  <a:path w="42091" h="34261" extrusionOk="0">
                    <a:moveTo>
                      <a:pt x="1324" y="5592"/>
                    </a:moveTo>
                    <a:cubicBezTo>
                      <a:pt x="2238" y="4999"/>
                      <a:pt x="3470" y="5067"/>
                      <a:pt x="4360" y="5798"/>
                    </a:cubicBezTo>
                    <a:cubicBezTo>
                      <a:pt x="3995" y="4154"/>
                      <a:pt x="4999" y="2625"/>
                      <a:pt x="6392" y="2328"/>
                    </a:cubicBezTo>
                    <a:cubicBezTo>
                      <a:pt x="7510" y="2077"/>
                      <a:pt x="8743" y="2671"/>
                      <a:pt x="9359" y="3789"/>
                    </a:cubicBezTo>
                    <a:cubicBezTo>
                      <a:pt x="9450" y="3607"/>
                      <a:pt x="10135" y="2214"/>
                      <a:pt x="11710" y="1803"/>
                    </a:cubicBezTo>
                    <a:cubicBezTo>
                      <a:pt x="12988" y="1484"/>
                      <a:pt x="14358" y="1918"/>
                      <a:pt x="15294" y="2967"/>
                    </a:cubicBezTo>
                    <a:cubicBezTo>
                      <a:pt x="15933" y="1461"/>
                      <a:pt x="17485" y="571"/>
                      <a:pt x="19105" y="731"/>
                    </a:cubicBezTo>
                    <a:cubicBezTo>
                      <a:pt x="20726" y="913"/>
                      <a:pt x="22073" y="2169"/>
                      <a:pt x="22369" y="3789"/>
                    </a:cubicBezTo>
                    <a:cubicBezTo>
                      <a:pt x="23488" y="2557"/>
                      <a:pt x="25223" y="2077"/>
                      <a:pt x="26706" y="2602"/>
                    </a:cubicBezTo>
                    <a:cubicBezTo>
                      <a:pt x="28464" y="3219"/>
                      <a:pt x="29605" y="5067"/>
                      <a:pt x="29354" y="7030"/>
                    </a:cubicBezTo>
                    <a:cubicBezTo>
                      <a:pt x="30860" y="6505"/>
                      <a:pt x="32435" y="7145"/>
                      <a:pt x="33075" y="8354"/>
                    </a:cubicBezTo>
                    <a:cubicBezTo>
                      <a:pt x="33531" y="9267"/>
                      <a:pt x="33417" y="10409"/>
                      <a:pt x="32801" y="11322"/>
                    </a:cubicBezTo>
                    <a:cubicBezTo>
                      <a:pt x="33143" y="11344"/>
                      <a:pt x="35859" y="11710"/>
                      <a:pt x="37388" y="14198"/>
                    </a:cubicBezTo>
                    <a:cubicBezTo>
                      <a:pt x="39169" y="17051"/>
                      <a:pt x="37731" y="20086"/>
                      <a:pt x="37640" y="20269"/>
                    </a:cubicBezTo>
                    <a:cubicBezTo>
                      <a:pt x="39237" y="20452"/>
                      <a:pt x="40584" y="21479"/>
                      <a:pt x="41063" y="22871"/>
                    </a:cubicBezTo>
                    <a:cubicBezTo>
                      <a:pt x="41680" y="24674"/>
                      <a:pt x="40721" y="26888"/>
                      <a:pt x="38690" y="27847"/>
                    </a:cubicBezTo>
                    <a:cubicBezTo>
                      <a:pt x="40356" y="28646"/>
                      <a:pt x="41155" y="30426"/>
                      <a:pt x="40721" y="31956"/>
                    </a:cubicBezTo>
                    <a:cubicBezTo>
                      <a:pt x="40196" y="33713"/>
                      <a:pt x="38279" y="34238"/>
                      <a:pt x="38187" y="34261"/>
                    </a:cubicBezTo>
                    <a:lnTo>
                      <a:pt x="38187" y="34261"/>
                    </a:lnTo>
                    <a:cubicBezTo>
                      <a:pt x="38370" y="34238"/>
                      <a:pt x="38530" y="34238"/>
                      <a:pt x="38690" y="34238"/>
                    </a:cubicBezTo>
                    <a:cubicBezTo>
                      <a:pt x="40082" y="34078"/>
                      <a:pt x="41269" y="33051"/>
                      <a:pt x="41566" y="31659"/>
                    </a:cubicBezTo>
                    <a:cubicBezTo>
                      <a:pt x="41908" y="30084"/>
                      <a:pt x="41041" y="28440"/>
                      <a:pt x="39511" y="27870"/>
                    </a:cubicBezTo>
                    <a:cubicBezTo>
                      <a:pt x="41177" y="26934"/>
                      <a:pt x="42090" y="25040"/>
                      <a:pt x="41748" y="23191"/>
                    </a:cubicBezTo>
                    <a:cubicBezTo>
                      <a:pt x="41451" y="21479"/>
                      <a:pt x="40105" y="20064"/>
                      <a:pt x="38370" y="19653"/>
                    </a:cubicBezTo>
                    <a:cubicBezTo>
                      <a:pt x="38575" y="19059"/>
                      <a:pt x="39146" y="17165"/>
                      <a:pt x="38347" y="15042"/>
                    </a:cubicBezTo>
                    <a:cubicBezTo>
                      <a:pt x="37137" y="11824"/>
                      <a:pt x="33851" y="10934"/>
                      <a:pt x="33508" y="10842"/>
                    </a:cubicBezTo>
                    <a:cubicBezTo>
                      <a:pt x="34102" y="9769"/>
                      <a:pt x="34010" y="8446"/>
                      <a:pt x="33257" y="7510"/>
                    </a:cubicBezTo>
                    <a:cubicBezTo>
                      <a:pt x="32550" y="6597"/>
                      <a:pt x="31363" y="6186"/>
                      <a:pt x="30244" y="6414"/>
                    </a:cubicBezTo>
                    <a:cubicBezTo>
                      <a:pt x="29902" y="3789"/>
                      <a:pt x="28053" y="1849"/>
                      <a:pt x="25953" y="1644"/>
                    </a:cubicBezTo>
                    <a:cubicBezTo>
                      <a:pt x="24173" y="1461"/>
                      <a:pt x="22826" y="2557"/>
                      <a:pt x="22506" y="2853"/>
                    </a:cubicBezTo>
                    <a:cubicBezTo>
                      <a:pt x="21913" y="1119"/>
                      <a:pt x="20361" y="0"/>
                      <a:pt x="18763" y="0"/>
                    </a:cubicBezTo>
                    <a:cubicBezTo>
                      <a:pt x="18649" y="0"/>
                      <a:pt x="18512" y="0"/>
                      <a:pt x="18375" y="23"/>
                    </a:cubicBezTo>
                    <a:cubicBezTo>
                      <a:pt x="16480" y="251"/>
                      <a:pt x="15545" y="2032"/>
                      <a:pt x="15476" y="2191"/>
                    </a:cubicBezTo>
                    <a:cubicBezTo>
                      <a:pt x="15408" y="2100"/>
                      <a:pt x="14015" y="571"/>
                      <a:pt x="11984" y="959"/>
                    </a:cubicBezTo>
                    <a:cubicBezTo>
                      <a:pt x="10158" y="1324"/>
                      <a:pt x="9382" y="2922"/>
                      <a:pt x="9313" y="3082"/>
                    </a:cubicBezTo>
                    <a:cubicBezTo>
                      <a:pt x="8537" y="1826"/>
                      <a:pt x="7008" y="1324"/>
                      <a:pt x="5730" y="1849"/>
                    </a:cubicBezTo>
                    <a:cubicBezTo>
                      <a:pt x="4611" y="2328"/>
                      <a:pt x="3904" y="3515"/>
                      <a:pt x="4018" y="4794"/>
                    </a:cubicBezTo>
                    <a:cubicBezTo>
                      <a:pt x="2671" y="4040"/>
                      <a:pt x="1096" y="4405"/>
                      <a:pt x="389" y="5410"/>
                    </a:cubicBezTo>
                    <a:cubicBezTo>
                      <a:pt x="115" y="5798"/>
                      <a:pt x="23" y="6232"/>
                      <a:pt x="1" y="6620"/>
                    </a:cubicBezTo>
                    <a:cubicBezTo>
                      <a:pt x="69" y="7076"/>
                      <a:pt x="160" y="7533"/>
                      <a:pt x="252" y="7989"/>
                    </a:cubicBezTo>
                    <a:cubicBezTo>
                      <a:pt x="138" y="7030"/>
                      <a:pt x="548" y="6117"/>
                      <a:pt x="1324" y="5592"/>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0">
                <a:extLst>
                  <a:ext uri="{FF2B5EF4-FFF2-40B4-BE49-F238E27FC236}">
                    <a16:creationId xmlns:a16="http://schemas.microsoft.com/office/drawing/2014/main" id="{8D34B649-5EAA-597F-3430-D73E7628CD2C}"/>
                  </a:ext>
                </a:extLst>
              </p:cNvPr>
              <p:cNvSpPr/>
              <p:nvPr/>
            </p:nvSpPr>
            <p:spPr>
              <a:xfrm>
                <a:off x="7173375" y="2688575"/>
                <a:ext cx="861675" cy="302450"/>
              </a:xfrm>
              <a:custGeom>
                <a:avLst/>
                <a:gdLst/>
                <a:ahLst/>
                <a:cxnLst/>
                <a:rect l="l" t="t" r="r" b="b"/>
                <a:pathLst>
                  <a:path w="34467" h="12098" extrusionOk="0">
                    <a:moveTo>
                      <a:pt x="22141" y="10933"/>
                    </a:moveTo>
                    <a:cubicBezTo>
                      <a:pt x="15499" y="12098"/>
                      <a:pt x="10386" y="9290"/>
                      <a:pt x="8332" y="8126"/>
                    </a:cubicBezTo>
                    <a:cubicBezTo>
                      <a:pt x="3881" y="5592"/>
                      <a:pt x="1301" y="2123"/>
                      <a:pt x="0" y="0"/>
                    </a:cubicBezTo>
                    <a:cubicBezTo>
                      <a:pt x="434" y="1803"/>
                      <a:pt x="1301" y="3196"/>
                      <a:pt x="1689" y="3835"/>
                    </a:cubicBezTo>
                    <a:cubicBezTo>
                      <a:pt x="4086" y="7692"/>
                      <a:pt x="7875" y="9153"/>
                      <a:pt x="10637" y="10226"/>
                    </a:cubicBezTo>
                    <a:cubicBezTo>
                      <a:pt x="13787" y="11436"/>
                      <a:pt x="16663" y="11687"/>
                      <a:pt x="17370" y="11732"/>
                    </a:cubicBezTo>
                    <a:cubicBezTo>
                      <a:pt x="17553" y="11755"/>
                      <a:pt x="18192" y="11801"/>
                      <a:pt x="18945" y="11801"/>
                    </a:cubicBezTo>
                    <a:cubicBezTo>
                      <a:pt x="19311" y="11801"/>
                      <a:pt x="24081" y="11915"/>
                      <a:pt x="27619" y="10157"/>
                    </a:cubicBezTo>
                    <a:cubicBezTo>
                      <a:pt x="31066" y="8423"/>
                      <a:pt x="33188" y="5638"/>
                      <a:pt x="34467" y="3287"/>
                    </a:cubicBezTo>
                    <a:cubicBezTo>
                      <a:pt x="33120" y="4999"/>
                      <a:pt x="28966" y="9747"/>
                      <a:pt x="22141" y="10933"/>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0">
                <a:extLst>
                  <a:ext uri="{FF2B5EF4-FFF2-40B4-BE49-F238E27FC236}">
                    <a16:creationId xmlns:a16="http://schemas.microsoft.com/office/drawing/2014/main" id="{47736B91-F152-3CD8-1F15-D5884069C1E5}"/>
                  </a:ext>
                </a:extLst>
              </p:cNvPr>
              <p:cNvSpPr/>
              <p:nvPr/>
            </p:nvSpPr>
            <p:spPr>
              <a:xfrm>
                <a:off x="7417025" y="2633225"/>
                <a:ext cx="184925" cy="82175"/>
              </a:xfrm>
              <a:custGeom>
                <a:avLst/>
                <a:gdLst/>
                <a:ahLst/>
                <a:cxnLst/>
                <a:rect l="l" t="t" r="r" b="b"/>
                <a:pathLst>
                  <a:path w="7397" h="3287" extrusionOk="0">
                    <a:moveTo>
                      <a:pt x="115" y="1141"/>
                    </a:moveTo>
                    <a:cubicBezTo>
                      <a:pt x="252" y="1803"/>
                      <a:pt x="800" y="2146"/>
                      <a:pt x="1233" y="2420"/>
                    </a:cubicBezTo>
                    <a:cubicBezTo>
                      <a:pt x="2603" y="3287"/>
                      <a:pt x="4109" y="3127"/>
                      <a:pt x="4703" y="3059"/>
                    </a:cubicBezTo>
                    <a:cubicBezTo>
                      <a:pt x="5890" y="2922"/>
                      <a:pt x="6803" y="2488"/>
                      <a:pt x="7396" y="2123"/>
                    </a:cubicBezTo>
                    <a:cubicBezTo>
                      <a:pt x="7191" y="1917"/>
                      <a:pt x="6963" y="1758"/>
                      <a:pt x="6711" y="1644"/>
                    </a:cubicBezTo>
                    <a:cubicBezTo>
                      <a:pt x="5228" y="959"/>
                      <a:pt x="4246" y="2397"/>
                      <a:pt x="2557" y="1849"/>
                    </a:cubicBezTo>
                    <a:cubicBezTo>
                      <a:pt x="1279" y="1438"/>
                      <a:pt x="982" y="365"/>
                      <a:pt x="252" y="0"/>
                    </a:cubicBezTo>
                    <a:cubicBezTo>
                      <a:pt x="115" y="274"/>
                      <a:pt x="1" y="685"/>
                      <a:pt x="115" y="1141"/>
                    </a:cubicBezTo>
                    <a:close/>
                  </a:path>
                </a:pathLst>
              </a:custGeom>
              <a:solidFill>
                <a:srgbClr val="F9D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0">
                <a:extLst>
                  <a:ext uri="{FF2B5EF4-FFF2-40B4-BE49-F238E27FC236}">
                    <a16:creationId xmlns:a16="http://schemas.microsoft.com/office/drawing/2014/main" id="{2F4F609D-38B1-EF8A-23F2-44DB8B8A9726}"/>
                  </a:ext>
                </a:extLst>
              </p:cNvPr>
              <p:cNvSpPr/>
              <p:nvPr/>
            </p:nvSpPr>
            <p:spPr>
              <a:xfrm>
                <a:off x="7374800" y="2741075"/>
                <a:ext cx="172925" cy="88450"/>
              </a:xfrm>
              <a:custGeom>
                <a:avLst/>
                <a:gdLst/>
                <a:ahLst/>
                <a:cxnLst/>
                <a:rect l="l" t="t" r="r" b="b"/>
                <a:pathLst>
                  <a:path w="6917" h="3538" extrusionOk="0">
                    <a:moveTo>
                      <a:pt x="3676" y="274"/>
                    </a:moveTo>
                    <a:cubicBezTo>
                      <a:pt x="2466" y="0"/>
                      <a:pt x="1393" y="342"/>
                      <a:pt x="1142" y="411"/>
                    </a:cubicBezTo>
                    <a:cubicBezTo>
                      <a:pt x="685" y="571"/>
                      <a:pt x="297" y="776"/>
                      <a:pt x="1" y="982"/>
                    </a:cubicBezTo>
                    <a:cubicBezTo>
                      <a:pt x="389" y="1507"/>
                      <a:pt x="845" y="1986"/>
                      <a:pt x="1302" y="2328"/>
                    </a:cubicBezTo>
                    <a:cubicBezTo>
                      <a:pt x="2877" y="3538"/>
                      <a:pt x="4657" y="3470"/>
                      <a:pt x="5273" y="3424"/>
                    </a:cubicBezTo>
                    <a:cubicBezTo>
                      <a:pt x="5547" y="3401"/>
                      <a:pt x="6186" y="3333"/>
                      <a:pt x="6917" y="3036"/>
                    </a:cubicBezTo>
                    <a:cubicBezTo>
                      <a:pt x="6574" y="2305"/>
                      <a:pt x="5547" y="685"/>
                      <a:pt x="3676" y="274"/>
                    </a:cubicBezTo>
                    <a:close/>
                  </a:path>
                </a:pathLst>
              </a:custGeom>
              <a:solidFill>
                <a:srgbClr val="E333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0">
                <a:extLst>
                  <a:ext uri="{FF2B5EF4-FFF2-40B4-BE49-F238E27FC236}">
                    <a16:creationId xmlns:a16="http://schemas.microsoft.com/office/drawing/2014/main" id="{AFF487C9-008B-3742-AFC5-82EB316E7DC1}"/>
                  </a:ext>
                </a:extLst>
              </p:cNvPr>
              <p:cNvSpPr/>
              <p:nvPr/>
            </p:nvSpPr>
            <p:spPr>
              <a:xfrm>
                <a:off x="7514050" y="3341950"/>
                <a:ext cx="114700" cy="222550"/>
              </a:xfrm>
              <a:custGeom>
                <a:avLst/>
                <a:gdLst/>
                <a:ahLst/>
                <a:cxnLst/>
                <a:rect l="l" t="t" r="r" b="b"/>
                <a:pathLst>
                  <a:path w="4588" h="8902" extrusionOk="0">
                    <a:moveTo>
                      <a:pt x="46" y="0"/>
                    </a:moveTo>
                    <a:cubicBezTo>
                      <a:pt x="23" y="0"/>
                      <a:pt x="23" y="0"/>
                      <a:pt x="0" y="0"/>
                    </a:cubicBezTo>
                    <a:cubicBezTo>
                      <a:pt x="2420" y="2237"/>
                      <a:pt x="4588" y="5752"/>
                      <a:pt x="2899" y="8902"/>
                    </a:cubicBezTo>
                    <a:cubicBezTo>
                      <a:pt x="2922" y="8902"/>
                      <a:pt x="2922" y="8902"/>
                      <a:pt x="2922" y="8902"/>
                    </a:cubicBezTo>
                    <a:cubicBezTo>
                      <a:pt x="3104" y="8628"/>
                      <a:pt x="3241" y="8331"/>
                      <a:pt x="3355" y="8035"/>
                    </a:cubicBezTo>
                    <a:cubicBezTo>
                      <a:pt x="4451" y="4953"/>
                      <a:pt x="2351" y="1917"/>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0">
                <a:extLst>
                  <a:ext uri="{FF2B5EF4-FFF2-40B4-BE49-F238E27FC236}">
                    <a16:creationId xmlns:a16="http://schemas.microsoft.com/office/drawing/2014/main" id="{C12125F7-8EBD-17F3-C2CA-5676124EA118}"/>
                  </a:ext>
                </a:extLst>
              </p:cNvPr>
              <p:cNvSpPr/>
              <p:nvPr/>
            </p:nvSpPr>
            <p:spPr>
              <a:xfrm>
                <a:off x="7460400" y="3393300"/>
                <a:ext cx="71350" cy="148375"/>
              </a:xfrm>
              <a:custGeom>
                <a:avLst/>
                <a:gdLst/>
                <a:ahLst/>
                <a:cxnLst/>
                <a:rect l="l" t="t" r="r" b="b"/>
                <a:pathLst>
                  <a:path w="2854" h="5935" extrusionOk="0">
                    <a:moveTo>
                      <a:pt x="2671" y="3082"/>
                    </a:moveTo>
                    <a:cubicBezTo>
                      <a:pt x="2420" y="1416"/>
                      <a:pt x="1484" y="366"/>
                      <a:pt x="1142" y="0"/>
                    </a:cubicBezTo>
                    <a:lnTo>
                      <a:pt x="1" y="183"/>
                    </a:lnTo>
                    <a:cubicBezTo>
                      <a:pt x="868" y="845"/>
                      <a:pt x="1416" y="1849"/>
                      <a:pt x="1461" y="2945"/>
                    </a:cubicBezTo>
                    <a:cubicBezTo>
                      <a:pt x="1530" y="4474"/>
                      <a:pt x="571" y="5524"/>
                      <a:pt x="137" y="5935"/>
                    </a:cubicBezTo>
                    <a:cubicBezTo>
                      <a:pt x="845" y="5912"/>
                      <a:pt x="1575" y="5889"/>
                      <a:pt x="2374" y="5844"/>
                    </a:cubicBezTo>
                    <a:cubicBezTo>
                      <a:pt x="2557" y="5341"/>
                      <a:pt x="2854" y="4337"/>
                      <a:pt x="2671" y="3082"/>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0">
                <a:extLst>
                  <a:ext uri="{FF2B5EF4-FFF2-40B4-BE49-F238E27FC236}">
                    <a16:creationId xmlns:a16="http://schemas.microsoft.com/office/drawing/2014/main" id="{901A84EA-A0EA-B695-9099-68559D97271D}"/>
                  </a:ext>
                </a:extLst>
              </p:cNvPr>
              <p:cNvSpPr/>
              <p:nvPr/>
            </p:nvSpPr>
            <p:spPr>
              <a:xfrm>
                <a:off x="7246425" y="3425250"/>
                <a:ext cx="64500" cy="25125"/>
              </a:xfrm>
              <a:custGeom>
                <a:avLst/>
                <a:gdLst/>
                <a:ahLst/>
                <a:cxnLst/>
                <a:rect l="l" t="t" r="r" b="b"/>
                <a:pathLst>
                  <a:path w="2580" h="1005" extrusionOk="0">
                    <a:moveTo>
                      <a:pt x="2579" y="936"/>
                    </a:moveTo>
                    <a:cubicBezTo>
                      <a:pt x="1666" y="754"/>
                      <a:pt x="822" y="457"/>
                      <a:pt x="0" y="1"/>
                    </a:cubicBezTo>
                    <a:cubicBezTo>
                      <a:pt x="69" y="69"/>
                      <a:pt x="137" y="138"/>
                      <a:pt x="228" y="206"/>
                    </a:cubicBezTo>
                    <a:cubicBezTo>
                      <a:pt x="205" y="206"/>
                      <a:pt x="183" y="206"/>
                      <a:pt x="183" y="229"/>
                    </a:cubicBezTo>
                    <a:cubicBezTo>
                      <a:pt x="867" y="731"/>
                      <a:pt x="1735" y="1005"/>
                      <a:pt x="2579" y="93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0">
                <a:extLst>
                  <a:ext uri="{FF2B5EF4-FFF2-40B4-BE49-F238E27FC236}">
                    <a16:creationId xmlns:a16="http://schemas.microsoft.com/office/drawing/2014/main" id="{E7B3948B-7A2E-2991-B687-E1A818E2DF6B}"/>
                  </a:ext>
                </a:extLst>
              </p:cNvPr>
              <p:cNvSpPr/>
              <p:nvPr/>
            </p:nvSpPr>
            <p:spPr>
              <a:xfrm>
                <a:off x="7246975" y="3459500"/>
                <a:ext cx="57675" cy="21125"/>
              </a:xfrm>
              <a:custGeom>
                <a:avLst/>
                <a:gdLst/>
                <a:ahLst/>
                <a:cxnLst/>
                <a:rect l="l" t="t" r="r" b="b"/>
                <a:pathLst>
                  <a:path w="2307" h="845" extrusionOk="0">
                    <a:moveTo>
                      <a:pt x="2306" y="799"/>
                    </a:moveTo>
                    <a:cubicBezTo>
                      <a:pt x="1485" y="639"/>
                      <a:pt x="731" y="365"/>
                      <a:pt x="1" y="0"/>
                    </a:cubicBezTo>
                    <a:cubicBezTo>
                      <a:pt x="92" y="91"/>
                      <a:pt x="183" y="206"/>
                      <a:pt x="298" y="297"/>
                    </a:cubicBezTo>
                    <a:cubicBezTo>
                      <a:pt x="275" y="297"/>
                      <a:pt x="252" y="274"/>
                      <a:pt x="206" y="274"/>
                    </a:cubicBezTo>
                    <a:cubicBezTo>
                      <a:pt x="845" y="662"/>
                      <a:pt x="1576" y="845"/>
                      <a:pt x="2306" y="79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0">
              <a:extLst>
                <a:ext uri="{FF2B5EF4-FFF2-40B4-BE49-F238E27FC236}">
                  <a16:creationId xmlns:a16="http://schemas.microsoft.com/office/drawing/2014/main" id="{BEF90F02-A8E2-0986-D34E-A720671B4755}"/>
                </a:ext>
              </a:extLst>
            </p:cNvPr>
            <p:cNvGrpSpPr/>
            <p:nvPr/>
          </p:nvGrpSpPr>
          <p:grpSpPr>
            <a:xfrm>
              <a:off x="708077" y="1995024"/>
              <a:ext cx="1215367" cy="2064392"/>
              <a:chOff x="896725" y="2043175"/>
              <a:chExt cx="1085925" cy="1844525"/>
            </a:xfrm>
          </p:grpSpPr>
          <p:sp>
            <p:nvSpPr>
              <p:cNvPr id="2684" name="Google Shape;2684;p40">
                <a:extLst>
                  <a:ext uri="{FF2B5EF4-FFF2-40B4-BE49-F238E27FC236}">
                    <a16:creationId xmlns:a16="http://schemas.microsoft.com/office/drawing/2014/main" id="{1DEB5798-490A-20C6-D42E-A188E6ED25C7}"/>
                  </a:ext>
                </a:extLst>
              </p:cNvPr>
              <p:cNvSpPr/>
              <p:nvPr/>
            </p:nvSpPr>
            <p:spPr>
              <a:xfrm>
                <a:off x="1475900" y="3146775"/>
                <a:ext cx="179200" cy="128050"/>
              </a:xfrm>
              <a:custGeom>
                <a:avLst/>
                <a:gdLst/>
                <a:ahLst/>
                <a:cxnLst/>
                <a:rect l="l" t="t" r="r" b="b"/>
                <a:pathLst>
                  <a:path w="7168" h="5122" extrusionOk="0">
                    <a:moveTo>
                      <a:pt x="7145" y="1"/>
                    </a:moveTo>
                    <a:cubicBezTo>
                      <a:pt x="4748" y="663"/>
                      <a:pt x="2375" y="1325"/>
                      <a:pt x="1" y="1987"/>
                    </a:cubicBezTo>
                    <a:lnTo>
                      <a:pt x="549" y="4497"/>
                    </a:lnTo>
                    <a:cubicBezTo>
                      <a:pt x="1336" y="4779"/>
                      <a:pt x="2569" y="5121"/>
                      <a:pt x="4071" y="5121"/>
                    </a:cubicBezTo>
                    <a:cubicBezTo>
                      <a:pt x="4399" y="5121"/>
                      <a:pt x="4739" y="5105"/>
                      <a:pt x="5091" y="5068"/>
                    </a:cubicBezTo>
                    <a:cubicBezTo>
                      <a:pt x="5890" y="4977"/>
                      <a:pt x="6597" y="4794"/>
                      <a:pt x="7168" y="4612"/>
                    </a:cubicBezTo>
                    <a:cubicBezTo>
                      <a:pt x="7168" y="3082"/>
                      <a:pt x="7145" y="1530"/>
                      <a:pt x="7145"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0">
                <a:extLst>
                  <a:ext uri="{FF2B5EF4-FFF2-40B4-BE49-F238E27FC236}">
                    <a16:creationId xmlns:a16="http://schemas.microsoft.com/office/drawing/2014/main" id="{2C0B2311-4E3A-807A-7F63-85F4ED35D75E}"/>
                  </a:ext>
                </a:extLst>
              </p:cNvPr>
              <p:cNvSpPr/>
              <p:nvPr/>
            </p:nvSpPr>
            <p:spPr>
              <a:xfrm>
                <a:off x="1475900" y="3146775"/>
                <a:ext cx="179200" cy="89250"/>
              </a:xfrm>
              <a:custGeom>
                <a:avLst/>
                <a:gdLst/>
                <a:ahLst/>
                <a:cxnLst/>
                <a:rect l="l" t="t" r="r" b="b"/>
                <a:pathLst>
                  <a:path w="7168" h="3570" extrusionOk="0">
                    <a:moveTo>
                      <a:pt x="7145" y="1"/>
                    </a:moveTo>
                    <a:cubicBezTo>
                      <a:pt x="4748" y="663"/>
                      <a:pt x="2375" y="1325"/>
                      <a:pt x="1" y="1987"/>
                    </a:cubicBezTo>
                    <a:lnTo>
                      <a:pt x="252" y="3174"/>
                    </a:lnTo>
                    <a:cubicBezTo>
                      <a:pt x="1049" y="3397"/>
                      <a:pt x="1984" y="3570"/>
                      <a:pt x="3020" y="3570"/>
                    </a:cubicBezTo>
                    <a:cubicBezTo>
                      <a:pt x="3673" y="3570"/>
                      <a:pt x="4367" y="3501"/>
                      <a:pt x="5091" y="3333"/>
                    </a:cubicBezTo>
                    <a:cubicBezTo>
                      <a:pt x="5890" y="3174"/>
                      <a:pt x="6574" y="2900"/>
                      <a:pt x="7168" y="2626"/>
                    </a:cubicBezTo>
                    <a:cubicBezTo>
                      <a:pt x="7145" y="1736"/>
                      <a:pt x="7145" y="868"/>
                      <a:pt x="7145"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0">
                <a:extLst>
                  <a:ext uri="{FF2B5EF4-FFF2-40B4-BE49-F238E27FC236}">
                    <a16:creationId xmlns:a16="http://schemas.microsoft.com/office/drawing/2014/main" id="{E816CEFB-CE81-A9E2-0C74-93E07733E233}"/>
                  </a:ext>
                </a:extLst>
              </p:cNvPr>
              <p:cNvSpPr/>
              <p:nvPr/>
            </p:nvSpPr>
            <p:spPr>
              <a:xfrm>
                <a:off x="972600" y="2248600"/>
                <a:ext cx="1010050" cy="954425"/>
              </a:xfrm>
              <a:custGeom>
                <a:avLst/>
                <a:gdLst/>
                <a:ahLst/>
                <a:cxnLst/>
                <a:rect l="l" t="t" r="r" b="b"/>
                <a:pathLst>
                  <a:path w="40402" h="38177" extrusionOk="0">
                    <a:moveTo>
                      <a:pt x="20087" y="1"/>
                    </a:moveTo>
                    <a:cubicBezTo>
                      <a:pt x="18170" y="1"/>
                      <a:pt x="15933" y="298"/>
                      <a:pt x="13605" y="1233"/>
                    </a:cubicBezTo>
                    <a:cubicBezTo>
                      <a:pt x="13513" y="1279"/>
                      <a:pt x="13376" y="1325"/>
                      <a:pt x="13217" y="1393"/>
                    </a:cubicBezTo>
                    <a:cubicBezTo>
                      <a:pt x="8515" y="3425"/>
                      <a:pt x="5981" y="7100"/>
                      <a:pt x="5182" y="8286"/>
                    </a:cubicBezTo>
                    <a:cubicBezTo>
                      <a:pt x="4246" y="9656"/>
                      <a:pt x="1" y="16230"/>
                      <a:pt x="2078" y="24492"/>
                    </a:cubicBezTo>
                    <a:cubicBezTo>
                      <a:pt x="2603" y="26592"/>
                      <a:pt x="4497" y="32595"/>
                      <a:pt x="10181" y="35882"/>
                    </a:cubicBezTo>
                    <a:cubicBezTo>
                      <a:pt x="13582" y="37845"/>
                      <a:pt x="16960" y="38028"/>
                      <a:pt x="19128" y="38142"/>
                    </a:cubicBezTo>
                    <a:cubicBezTo>
                      <a:pt x="19485" y="38161"/>
                      <a:pt x="19913" y="38177"/>
                      <a:pt x="20405" y="38177"/>
                    </a:cubicBezTo>
                    <a:cubicBezTo>
                      <a:pt x="22210" y="38177"/>
                      <a:pt x="24861" y="37970"/>
                      <a:pt x="27893" y="37001"/>
                    </a:cubicBezTo>
                    <a:cubicBezTo>
                      <a:pt x="30861" y="36065"/>
                      <a:pt x="34901" y="34764"/>
                      <a:pt x="37640" y="30883"/>
                    </a:cubicBezTo>
                    <a:cubicBezTo>
                      <a:pt x="38370" y="29879"/>
                      <a:pt x="40402" y="26980"/>
                      <a:pt x="39991" y="23442"/>
                    </a:cubicBezTo>
                    <a:cubicBezTo>
                      <a:pt x="39717" y="21137"/>
                      <a:pt x="38484" y="18991"/>
                      <a:pt x="38051" y="18261"/>
                    </a:cubicBezTo>
                    <a:cubicBezTo>
                      <a:pt x="37229" y="16800"/>
                      <a:pt x="37024" y="16960"/>
                      <a:pt x="36407" y="15819"/>
                    </a:cubicBezTo>
                    <a:cubicBezTo>
                      <a:pt x="35038" y="13285"/>
                      <a:pt x="35745" y="12007"/>
                      <a:pt x="34878" y="9222"/>
                    </a:cubicBezTo>
                    <a:cubicBezTo>
                      <a:pt x="34718" y="8674"/>
                      <a:pt x="33851" y="6027"/>
                      <a:pt x="31545" y="3858"/>
                    </a:cubicBezTo>
                    <a:cubicBezTo>
                      <a:pt x="29605" y="2032"/>
                      <a:pt x="27528" y="1370"/>
                      <a:pt x="25953" y="914"/>
                    </a:cubicBezTo>
                    <a:cubicBezTo>
                      <a:pt x="24972" y="617"/>
                      <a:pt x="22826" y="1"/>
                      <a:pt x="20087"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0">
                <a:extLst>
                  <a:ext uri="{FF2B5EF4-FFF2-40B4-BE49-F238E27FC236}">
                    <a16:creationId xmlns:a16="http://schemas.microsoft.com/office/drawing/2014/main" id="{20CB0FAB-D3E5-F71C-5BA5-BBDD9F6BE39B}"/>
                  </a:ext>
                </a:extLst>
              </p:cNvPr>
              <p:cNvSpPr/>
              <p:nvPr/>
            </p:nvSpPr>
            <p:spPr>
              <a:xfrm>
                <a:off x="1649950" y="2548200"/>
                <a:ext cx="196325" cy="192525"/>
              </a:xfrm>
              <a:custGeom>
                <a:avLst/>
                <a:gdLst/>
                <a:ahLst/>
                <a:cxnLst/>
                <a:rect l="l" t="t" r="r" b="b"/>
                <a:pathLst>
                  <a:path w="7853" h="7701" extrusionOk="0">
                    <a:moveTo>
                      <a:pt x="2304" y="4494"/>
                    </a:moveTo>
                    <a:cubicBezTo>
                      <a:pt x="2590" y="4494"/>
                      <a:pt x="3042" y="4711"/>
                      <a:pt x="3059" y="4953"/>
                    </a:cubicBezTo>
                    <a:cubicBezTo>
                      <a:pt x="3059" y="5128"/>
                      <a:pt x="2808" y="5366"/>
                      <a:pt x="2546" y="5366"/>
                    </a:cubicBezTo>
                    <a:cubicBezTo>
                      <a:pt x="2535" y="5366"/>
                      <a:pt x="2523" y="5365"/>
                      <a:pt x="2511" y="5364"/>
                    </a:cubicBezTo>
                    <a:cubicBezTo>
                      <a:pt x="2123" y="5318"/>
                      <a:pt x="1986" y="4702"/>
                      <a:pt x="2100" y="4565"/>
                    </a:cubicBezTo>
                    <a:cubicBezTo>
                      <a:pt x="2139" y="4516"/>
                      <a:pt x="2213" y="4494"/>
                      <a:pt x="2304" y="4494"/>
                    </a:cubicBezTo>
                    <a:close/>
                    <a:moveTo>
                      <a:pt x="3698" y="0"/>
                    </a:moveTo>
                    <a:cubicBezTo>
                      <a:pt x="1598" y="137"/>
                      <a:pt x="0" y="1940"/>
                      <a:pt x="115" y="4063"/>
                    </a:cubicBezTo>
                    <a:cubicBezTo>
                      <a:pt x="246" y="6103"/>
                      <a:pt x="1917" y="7700"/>
                      <a:pt x="3910" y="7700"/>
                    </a:cubicBezTo>
                    <a:cubicBezTo>
                      <a:pt x="3991" y="7700"/>
                      <a:pt x="4073" y="7698"/>
                      <a:pt x="4155" y="7692"/>
                    </a:cubicBezTo>
                    <a:cubicBezTo>
                      <a:pt x="6255" y="7578"/>
                      <a:pt x="7852" y="5752"/>
                      <a:pt x="7715" y="3629"/>
                    </a:cubicBezTo>
                    <a:cubicBezTo>
                      <a:pt x="7601" y="1575"/>
                      <a:pt x="5935" y="0"/>
                      <a:pt x="39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0">
                <a:extLst>
                  <a:ext uri="{FF2B5EF4-FFF2-40B4-BE49-F238E27FC236}">
                    <a16:creationId xmlns:a16="http://schemas.microsoft.com/office/drawing/2014/main" id="{C7DFF997-1B7A-546C-1FF1-7AA30B0E1C80}"/>
                  </a:ext>
                </a:extLst>
              </p:cNvPr>
              <p:cNvSpPr/>
              <p:nvPr/>
            </p:nvSpPr>
            <p:spPr>
              <a:xfrm>
                <a:off x="1672200" y="2553275"/>
                <a:ext cx="127850" cy="166250"/>
              </a:xfrm>
              <a:custGeom>
                <a:avLst/>
                <a:gdLst/>
                <a:ahLst/>
                <a:cxnLst/>
                <a:rect l="l" t="t" r="r" b="b"/>
                <a:pathLst>
                  <a:path w="5114" h="6650" extrusionOk="0">
                    <a:moveTo>
                      <a:pt x="2412" y="0"/>
                    </a:moveTo>
                    <a:cubicBezTo>
                      <a:pt x="2384" y="0"/>
                      <a:pt x="2357" y="1"/>
                      <a:pt x="2329" y="3"/>
                    </a:cubicBezTo>
                    <a:cubicBezTo>
                      <a:pt x="914" y="48"/>
                      <a:pt x="1" y="1943"/>
                      <a:pt x="92" y="3449"/>
                    </a:cubicBezTo>
                    <a:cubicBezTo>
                      <a:pt x="158" y="4910"/>
                      <a:pt x="1212" y="6650"/>
                      <a:pt x="2587" y="6650"/>
                    </a:cubicBezTo>
                    <a:cubicBezTo>
                      <a:pt x="2630" y="6650"/>
                      <a:pt x="2673" y="6648"/>
                      <a:pt x="2717" y="6645"/>
                    </a:cubicBezTo>
                    <a:cubicBezTo>
                      <a:pt x="3927" y="6553"/>
                      <a:pt x="5114" y="5070"/>
                      <a:pt x="4954" y="3175"/>
                    </a:cubicBezTo>
                    <a:lnTo>
                      <a:pt x="3082" y="2810"/>
                    </a:lnTo>
                    <a:cubicBezTo>
                      <a:pt x="3561" y="2376"/>
                      <a:pt x="4041" y="1943"/>
                      <a:pt x="4520" y="1532"/>
                    </a:cubicBezTo>
                    <a:cubicBezTo>
                      <a:pt x="4475" y="1443"/>
                      <a:pt x="3623" y="0"/>
                      <a:pt x="24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0">
                <a:extLst>
                  <a:ext uri="{FF2B5EF4-FFF2-40B4-BE49-F238E27FC236}">
                    <a16:creationId xmlns:a16="http://schemas.microsoft.com/office/drawing/2014/main" id="{29A6C24A-4205-6112-7440-9A3260A44B7A}"/>
                  </a:ext>
                </a:extLst>
              </p:cNvPr>
              <p:cNvSpPr/>
              <p:nvPr/>
            </p:nvSpPr>
            <p:spPr>
              <a:xfrm>
                <a:off x="1708150" y="2305675"/>
                <a:ext cx="272800" cy="699050"/>
              </a:xfrm>
              <a:custGeom>
                <a:avLst/>
                <a:gdLst/>
                <a:ahLst/>
                <a:cxnLst/>
                <a:rect l="l" t="t" r="r" b="b"/>
                <a:pathLst>
                  <a:path w="10912" h="27962" extrusionOk="0">
                    <a:moveTo>
                      <a:pt x="3858" y="4040"/>
                    </a:moveTo>
                    <a:cubicBezTo>
                      <a:pt x="5547" y="6871"/>
                      <a:pt x="4794" y="8263"/>
                      <a:pt x="6049" y="12121"/>
                    </a:cubicBezTo>
                    <a:cubicBezTo>
                      <a:pt x="7624" y="16937"/>
                      <a:pt x="9633" y="17279"/>
                      <a:pt x="10135" y="20817"/>
                    </a:cubicBezTo>
                    <a:cubicBezTo>
                      <a:pt x="10546" y="23739"/>
                      <a:pt x="9542" y="26295"/>
                      <a:pt x="8651" y="27961"/>
                    </a:cubicBezTo>
                    <a:cubicBezTo>
                      <a:pt x="9542" y="26637"/>
                      <a:pt x="10911" y="24127"/>
                      <a:pt x="10569" y="21159"/>
                    </a:cubicBezTo>
                    <a:cubicBezTo>
                      <a:pt x="10295" y="18854"/>
                      <a:pt x="9062" y="16708"/>
                      <a:pt x="8629" y="15978"/>
                    </a:cubicBezTo>
                    <a:cubicBezTo>
                      <a:pt x="7807" y="14517"/>
                      <a:pt x="7602" y="14677"/>
                      <a:pt x="6985" y="13536"/>
                    </a:cubicBezTo>
                    <a:cubicBezTo>
                      <a:pt x="5616" y="11002"/>
                      <a:pt x="6323" y="9724"/>
                      <a:pt x="5456" y="6939"/>
                    </a:cubicBezTo>
                    <a:cubicBezTo>
                      <a:pt x="5296" y="6391"/>
                      <a:pt x="4429" y="3744"/>
                      <a:pt x="2123" y="1575"/>
                    </a:cubicBezTo>
                    <a:cubicBezTo>
                      <a:pt x="1416" y="913"/>
                      <a:pt x="708" y="411"/>
                      <a:pt x="1" y="0"/>
                    </a:cubicBezTo>
                    <a:cubicBezTo>
                      <a:pt x="1096" y="754"/>
                      <a:pt x="2671" y="2032"/>
                      <a:pt x="3858" y="404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0">
                <a:extLst>
                  <a:ext uri="{FF2B5EF4-FFF2-40B4-BE49-F238E27FC236}">
                    <a16:creationId xmlns:a16="http://schemas.microsoft.com/office/drawing/2014/main" id="{93F307FC-1AB5-CFDE-50C6-A0415D18325C}"/>
                  </a:ext>
                </a:extLst>
              </p:cNvPr>
              <p:cNvSpPr/>
              <p:nvPr/>
            </p:nvSpPr>
            <p:spPr>
              <a:xfrm>
                <a:off x="1699600" y="2660550"/>
                <a:ext cx="26850" cy="21800"/>
              </a:xfrm>
              <a:custGeom>
                <a:avLst/>
                <a:gdLst/>
                <a:ahLst/>
                <a:cxnLst/>
                <a:rect l="l" t="t" r="r" b="b"/>
                <a:pathLst>
                  <a:path w="1074" h="872" extrusionOk="0">
                    <a:moveTo>
                      <a:pt x="318" y="0"/>
                    </a:moveTo>
                    <a:cubicBezTo>
                      <a:pt x="227" y="0"/>
                      <a:pt x="153" y="22"/>
                      <a:pt x="114" y="71"/>
                    </a:cubicBezTo>
                    <a:cubicBezTo>
                      <a:pt x="0" y="208"/>
                      <a:pt x="137" y="824"/>
                      <a:pt x="525" y="870"/>
                    </a:cubicBezTo>
                    <a:cubicBezTo>
                      <a:pt x="537" y="871"/>
                      <a:pt x="549" y="872"/>
                      <a:pt x="560" y="872"/>
                    </a:cubicBezTo>
                    <a:cubicBezTo>
                      <a:pt x="822" y="872"/>
                      <a:pt x="1073" y="634"/>
                      <a:pt x="1073" y="459"/>
                    </a:cubicBezTo>
                    <a:cubicBezTo>
                      <a:pt x="1056" y="217"/>
                      <a:pt x="604"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0">
                <a:extLst>
                  <a:ext uri="{FF2B5EF4-FFF2-40B4-BE49-F238E27FC236}">
                    <a16:creationId xmlns:a16="http://schemas.microsoft.com/office/drawing/2014/main" id="{B2E9674A-67ED-7B93-1789-B69135388899}"/>
                  </a:ext>
                </a:extLst>
              </p:cNvPr>
              <p:cNvSpPr/>
              <p:nvPr/>
            </p:nvSpPr>
            <p:spPr>
              <a:xfrm>
                <a:off x="1289875" y="2621800"/>
                <a:ext cx="222000" cy="206775"/>
              </a:xfrm>
              <a:custGeom>
                <a:avLst/>
                <a:gdLst/>
                <a:ahLst/>
                <a:cxnLst/>
                <a:rect l="l" t="t" r="r" b="b"/>
                <a:pathLst>
                  <a:path w="8880" h="8271" extrusionOk="0">
                    <a:moveTo>
                      <a:pt x="2609" y="4828"/>
                    </a:moveTo>
                    <a:cubicBezTo>
                      <a:pt x="2931" y="4828"/>
                      <a:pt x="3430" y="5060"/>
                      <a:pt x="3447" y="5319"/>
                    </a:cubicBezTo>
                    <a:cubicBezTo>
                      <a:pt x="3447" y="5509"/>
                      <a:pt x="3174" y="5758"/>
                      <a:pt x="2898" y="5758"/>
                    </a:cubicBezTo>
                    <a:cubicBezTo>
                      <a:pt x="2876" y="5758"/>
                      <a:pt x="2853" y="5756"/>
                      <a:pt x="2831" y="5753"/>
                    </a:cubicBezTo>
                    <a:cubicBezTo>
                      <a:pt x="2397" y="5707"/>
                      <a:pt x="2238" y="5068"/>
                      <a:pt x="2375" y="4908"/>
                    </a:cubicBezTo>
                    <a:cubicBezTo>
                      <a:pt x="2419" y="4852"/>
                      <a:pt x="2505" y="4828"/>
                      <a:pt x="2609" y="4828"/>
                    </a:cubicBezTo>
                    <a:close/>
                    <a:moveTo>
                      <a:pt x="4201" y="1"/>
                    </a:moveTo>
                    <a:cubicBezTo>
                      <a:pt x="1827" y="138"/>
                      <a:pt x="1" y="2101"/>
                      <a:pt x="138" y="4383"/>
                    </a:cubicBezTo>
                    <a:cubicBezTo>
                      <a:pt x="248" y="6581"/>
                      <a:pt x="2135" y="8271"/>
                      <a:pt x="4415" y="8271"/>
                    </a:cubicBezTo>
                    <a:cubicBezTo>
                      <a:pt x="4503" y="8271"/>
                      <a:pt x="4591" y="8268"/>
                      <a:pt x="4680" y="8263"/>
                    </a:cubicBezTo>
                    <a:cubicBezTo>
                      <a:pt x="7054" y="8126"/>
                      <a:pt x="8880" y="6163"/>
                      <a:pt x="8743" y="3881"/>
                    </a:cubicBezTo>
                    <a:cubicBezTo>
                      <a:pt x="8606" y="1690"/>
                      <a:pt x="6734" y="1"/>
                      <a:pt x="4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0">
                <a:extLst>
                  <a:ext uri="{FF2B5EF4-FFF2-40B4-BE49-F238E27FC236}">
                    <a16:creationId xmlns:a16="http://schemas.microsoft.com/office/drawing/2014/main" id="{1C1A75A3-7A27-203A-364E-359CFCFE0124}"/>
                  </a:ext>
                </a:extLst>
              </p:cNvPr>
              <p:cNvSpPr/>
              <p:nvPr/>
            </p:nvSpPr>
            <p:spPr>
              <a:xfrm>
                <a:off x="1315000" y="2626925"/>
                <a:ext cx="144375" cy="178775"/>
              </a:xfrm>
              <a:custGeom>
                <a:avLst/>
                <a:gdLst/>
                <a:ahLst/>
                <a:cxnLst/>
                <a:rect l="l" t="t" r="r" b="b"/>
                <a:pathLst>
                  <a:path w="5775" h="7151" extrusionOk="0">
                    <a:moveTo>
                      <a:pt x="2708" y="0"/>
                    </a:moveTo>
                    <a:cubicBezTo>
                      <a:pt x="2688" y="0"/>
                      <a:pt x="2668" y="0"/>
                      <a:pt x="2648" y="1"/>
                    </a:cubicBezTo>
                    <a:cubicBezTo>
                      <a:pt x="1050" y="70"/>
                      <a:pt x="0" y="2101"/>
                      <a:pt x="91" y="3744"/>
                    </a:cubicBezTo>
                    <a:cubicBezTo>
                      <a:pt x="180" y="5297"/>
                      <a:pt x="1367" y="7150"/>
                      <a:pt x="2921" y="7150"/>
                    </a:cubicBezTo>
                    <a:cubicBezTo>
                      <a:pt x="2966" y="7150"/>
                      <a:pt x="3012" y="7149"/>
                      <a:pt x="3059" y="7145"/>
                    </a:cubicBezTo>
                    <a:cubicBezTo>
                      <a:pt x="4428" y="7031"/>
                      <a:pt x="5775" y="5456"/>
                      <a:pt x="5592" y="3425"/>
                    </a:cubicBezTo>
                    <a:cubicBezTo>
                      <a:pt x="4885" y="3288"/>
                      <a:pt x="4200" y="3151"/>
                      <a:pt x="3492" y="3014"/>
                    </a:cubicBezTo>
                    <a:cubicBezTo>
                      <a:pt x="4040" y="2557"/>
                      <a:pt x="4588" y="2101"/>
                      <a:pt x="5113" y="1644"/>
                    </a:cubicBezTo>
                    <a:cubicBezTo>
                      <a:pt x="5068" y="1554"/>
                      <a:pt x="4113" y="0"/>
                      <a:pt x="27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0">
                <a:extLst>
                  <a:ext uri="{FF2B5EF4-FFF2-40B4-BE49-F238E27FC236}">
                    <a16:creationId xmlns:a16="http://schemas.microsoft.com/office/drawing/2014/main" id="{A283AFD6-6681-3AE0-97C0-3EF3D53B9063}"/>
                  </a:ext>
                </a:extLst>
              </p:cNvPr>
              <p:cNvSpPr/>
              <p:nvPr/>
            </p:nvSpPr>
            <p:spPr>
              <a:xfrm>
                <a:off x="1345800" y="2742475"/>
                <a:ext cx="30275" cy="23275"/>
              </a:xfrm>
              <a:custGeom>
                <a:avLst/>
                <a:gdLst/>
                <a:ahLst/>
                <a:cxnLst/>
                <a:rect l="l" t="t" r="r" b="b"/>
                <a:pathLst>
                  <a:path w="1211" h="931" extrusionOk="0">
                    <a:moveTo>
                      <a:pt x="372" y="1"/>
                    </a:moveTo>
                    <a:cubicBezTo>
                      <a:pt x="268" y="1"/>
                      <a:pt x="182" y="25"/>
                      <a:pt x="138" y="81"/>
                    </a:cubicBezTo>
                    <a:cubicBezTo>
                      <a:pt x="1" y="241"/>
                      <a:pt x="160" y="880"/>
                      <a:pt x="594" y="926"/>
                    </a:cubicBezTo>
                    <a:cubicBezTo>
                      <a:pt x="616" y="929"/>
                      <a:pt x="639" y="931"/>
                      <a:pt x="661" y="931"/>
                    </a:cubicBezTo>
                    <a:cubicBezTo>
                      <a:pt x="937" y="931"/>
                      <a:pt x="1210" y="682"/>
                      <a:pt x="1210" y="492"/>
                    </a:cubicBezTo>
                    <a:cubicBezTo>
                      <a:pt x="1193" y="233"/>
                      <a:pt x="694" y="1"/>
                      <a:pt x="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0">
                <a:extLst>
                  <a:ext uri="{FF2B5EF4-FFF2-40B4-BE49-F238E27FC236}">
                    <a16:creationId xmlns:a16="http://schemas.microsoft.com/office/drawing/2014/main" id="{58A01B6B-83B2-C767-DC91-029E4E6E53ED}"/>
                  </a:ext>
                </a:extLst>
              </p:cNvPr>
              <p:cNvSpPr/>
              <p:nvPr/>
            </p:nvSpPr>
            <p:spPr>
              <a:xfrm>
                <a:off x="1219125" y="2600125"/>
                <a:ext cx="275875" cy="121575"/>
              </a:xfrm>
              <a:custGeom>
                <a:avLst/>
                <a:gdLst/>
                <a:ahLst/>
                <a:cxnLst/>
                <a:rect l="l" t="t" r="r" b="b"/>
                <a:pathLst>
                  <a:path w="11035" h="4863" extrusionOk="0">
                    <a:moveTo>
                      <a:pt x="6905" y="1"/>
                    </a:moveTo>
                    <a:cubicBezTo>
                      <a:pt x="6341" y="1"/>
                      <a:pt x="5670" y="102"/>
                      <a:pt x="4976" y="434"/>
                    </a:cubicBezTo>
                    <a:cubicBezTo>
                      <a:pt x="3356" y="1233"/>
                      <a:pt x="2785" y="2739"/>
                      <a:pt x="2671" y="3150"/>
                    </a:cubicBezTo>
                    <a:cubicBezTo>
                      <a:pt x="2648" y="3173"/>
                      <a:pt x="2625" y="3196"/>
                      <a:pt x="2602" y="3196"/>
                    </a:cubicBezTo>
                    <a:cubicBezTo>
                      <a:pt x="1758" y="3310"/>
                      <a:pt x="936" y="3401"/>
                      <a:pt x="115" y="3493"/>
                    </a:cubicBezTo>
                    <a:cubicBezTo>
                      <a:pt x="46" y="3515"/>
                      <a:pt x="0" y="3607"/>
                      <a:pt x="69" y="3652"/>
                    </a:cubicBezTo>
                    <a:cubicBezTo>
                      <a:pt x="366" y="3881"/>
                      <a:pt x="731" y="4154"/>
                      <a:pt x="1210" y="4360"/>
                    </a:cubicBezTo>
                    <a:cubicBezTo>
                      <a:pt x="1872" y="4679"/>
                      <a:pt x="2488" y="4816"/>
                      <a:pt x="2922" y="4862"/>
                    </a:cubicBezTo>
                    <a:cubicBezTo>
                      <a:pt x="2968" y="4862"/>
                      <a:pt x="3013" y="4839"/>
                      <a:pt x="3036" y="4794"/>
                    </a:cubicBezTo>
                    <a:cubicBezTo>
                      <a:pt x="3493" y="2968"/>
                      <a:pt x="4976" y="1575"/>
                      <a:pt x="6802" y="1301"/>
                    </a:cubicBezTo>
                    <a:cubicBezTo>
                      <a:pt x="7046" y="1261"/>
                      <a:pt x="7289" y="1241"/>
                      <a:pt x="7531" y="1241"/>
                    </a:cubicBezTo>
                    <a:cubicBezTo>
                      <a:pt x="8784" y="1241"/>
                      <a:pt x="9985" y="1771"/>
                      <a:pt x="10865" y="2671"/>
                    </a:cubicBezTo>
                    <a:cubicBezTo>
                      <a:pt x="10885" y="2698"/>
                      <a:pt x="10909" y="2709"/>
                      <a:pt x="10932" y="2709"/>
                    </a:cubicBezTo>
                    <a:cubicBezTo>
                      <a:pt x="10987" y="2709"/>
                      <a:pt x="11034" y="2644"/>
                      <a:pt x="11002" y="2579"/>
                    </a:cubicBezTo>
                    <a:cubicBezTo>
                      <a:pt x="10637" y="1872"/>
                      <a:pt x="9838" y="731"/>
                      <a:pt x="8354" y="228"/>
                    </a:cubicBezTo>
                    <a:cubicBezTo>
                      <a:pt x="8163" y="165"/>
                      <a:pt x="7621" y="1"/>
                      <a:pt x="69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0">
                <a:extLst>
                  <a:ext uri="{FF2B5EF4-FFF2-40B4-BE49-F238E27FC236}">
                    <a16:creationId xmlns:a16="http://schemas.microsoft.com/office/drawing/2014/main" id="{3757420D-81E8-F137-EBE2-DC72E74C1A34}"/>
                  </a:ext>
                </a:extLst>
              </p:cNvPr>
              <p:cNvSpPr/>
              <p:nvPr/>
            </p:nvSpPr>
            <p:spPr>
              <a:xfrm>
                <a:off x="1264875" y="2451750"/>
                <a:ext cx="193425" cy="70050"/>
              </a:xfrm>
              <a:custGeom>
                <a:avLst/>
                <a:gdLst/>
                <a:ahLst/>
                <a:cxnLst/>
                <a:rect l="l" t="t" r="r" b="b"/>
                <a:pathLst>
                  <a:path w="7737" h="2802" extrusionOk="0">
                    <a:moveTo>
                      <a:pt x="3900" y="1"/>
                    </a:moveTo>
                    <a:cubicBezTo>
                      <a:pt x="2302" y="69"/>
                      <a:pt x="864" y="1005"/>
                      <a:pt x="111" y="2420"/>
                    </a:cubicBezTo>
                    <a:cubicBezTo>
                      <a:pt x="1" y="2603"/>
                      <a:pt x="141" y="2801"/>
                      <a:pt x="318" y="2801"/>
                    </a:cubicBezTo>
                    <a:cubicBezTo>
                      <a:pt x="362" y="2801"/>
                      <a:pt x="408" y="2790"/>
                      <a:pt x="453" y="2763"/>
                    </a:cubicBezTo>
                    <a:cubicBezTo>
                      <a:pt x="1252" y="2352"/>
                      <a:pt x="2462" y="1850"/>
                      <a:pt x="3991" y="1735"/>
                    </a:cubicBezTo>
                    <a:cubicBezTo>
                      <a:pt x="4178" y="1723"/>
                      <a:pt x="4361" y="1717"/>
                      <a:pt x="4539" y="1717"/>
                    </a:cubicBezTo>
                    <a:cubicBezTo>
                      <a:pt x="5684" y="1717"/>
                      <a:pt x="6632" y="1952"/>
                      <a:pt x="7323" y="2169"/>
                    </a:cubicBezTo>
                    <a:cubicBezTo>
                      <a:pt x="7355" y="2181"/>
                      <a:pt x="7386" y="2186"/>
                      <a:pt x="7416" y="2186"/>
                    </a:cubicBezTo>
                    <a:cubicBezTo>
                      <a:pt x="7615" y="2186"/>
                      <a:pt x="7737" y="1937"/>
                      <a:pt x="7597" y="1758"/>
                    </a:cubicBezTo>
                    <a:cubicBezTo>
                      <a:pt x="6753" y="663"/>
                      <a:pt x="5452" y="1"/>
                      <a:pt x="40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0">
                <a:extLst>
                  <a:ext uri="{FF2B5EF4-FFF2-40B4-BE49-F238E27FC236}">
                    <a16:creationId xmlns:a16="http://schemas.microsoft.com/office/drawing/2014/main" id="{FFA1CC1C-86A2-28B7-06F3-B2BDC2220C0B}"/>
                  </a:ext>
                </a:extLst>
              </p:cNvPr>
              <p:cNvSpPr/>
              <p:nvPr/>
            </p:nvSpPr>
            <p:spPr>
              <a:xfrm>
                <a:off x="1448525" y="2577675"/>
                <a:ext cx="45300" cy="33875"/>
              </a:xfrm>
              <a:custGeom>
                <a:avLst/>
                <a:gdLst/>
                <a:ahLst/>
                <a:cxnLst/>
                <a:rect l="l" t="t" r="r" b="b"/>
                <a:pathLst>
                  <a:path w="1812" h="1355" extrusionOk="0">
                    <a:moveTo>
                      <a:pt x="413" y="0"/>
                    </a:moveTo>
                    <a:cubicBezTo>
                      <a:pt x="274" y="0"/>
                      <a:pt x="135" y="24"/>
                      <a:pt x="0" y="77"/>
                    </a:cubicBezTo>
                    <a:cubicBezTo>
                      <a:pt x="822" y="145"/>
                      <a:pt x="1438" y="579"/>
                      <a:pt x="1735" y="1355"/>
                    </a:cubicBezTo>
                    <a:cubicBezTo>
                      <a:pt x="1811" y="629"/>
                      <a:pt x="1122" y="0"/>
                      <a:pt x="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0">
                <a:extLst>
                  <a:ext uri="{FF2B5EF4-FFF2-40B4-BE49-F238E27FC236}">
                    <a16:creationId xmlns:a16="http://schemas.microsoft.com/office/drawing/2014/main" id="{F5EEE69C-6B57-FE81-6F91-21E1EDDFA949}"/>
                  </a:ext>
                </a:extLst>
              </p:cNvPr>
              <p:cNvSpPr/>
              <p:nvPr/>
            </p:nvSpPr>
            <p:spPr>
              <a:xfrm>
                <a:off x="1645950" y="2528125"/>
                <a:ext cx="222500" cy="114550"/>
              </a:xfrm>
              <a:custGeom>
                <a:avLst/>
                <a:gdLst/>
                <a:ahLst/>
                <a:cxnLst/>
                <a:rect l="l" t="t" r="r" b="b"/>
                <a:pathLst>
                  <a:path w="8900" h="4582" extrusionOk="0">
                    <a:moveTo>
                      <a:pt x="3676" y="1"/>
                    </a:moveTo>
                    <a:cubicBezTo>
                      <a:pt x="3623" y="1"/>
                      <a:pt x="3570" y="2"/>
                      <a:pt x="3516" y="4"/>
                    </a:cubicBezTo>
                    <a:cubicBezTo>
                      <a:pt x="1941" y="96"/>
                      <a:pt x="1074" y="1123"/>
                      <a:pt x="868" y="1351"/>
                    </a:cubicBezTo>
                    <a:cubicBezTo>
                      <a:pt x="24" y="2447"/>
                      <a:pt x="1" y="3748"/>
                      <a:pt x="92" y="4501"/>
                    </a:cubicBezTo>
                    <a:cubicBezTo>
                      <a:pt x="105" y="4552"/>
                      <a:pt x="154" y="4582"/>
                      <a:pt x="198" y="4582"/>
                    </a:cubicBezTo>
                    <a:cubicBezTo>
                      <a:pt x="233" y="4582"/>
                      <a:pt x="265" y="4564"/>
                      <a:pt x="275" y="4524"/>
                    </a:cubicBezTo>
                    <a:cubicBezTo>
                      <a:pt x="480" y="3131"/>
                      <a:pt x="1347" y="2013"/>
                      <a:pt x="2580" y="1534"/>
                    </a:cubicBezTo>
                    <a:cubicBezTo>
                      <a:pt x="3018" y="1364"/>
                      <a:pt x="3481" y="1282"/>
                      <a:pt x="3951" y="1282"/>
                    </a:cubicBezTo>
                    <a:cubicBezTo>
                      <a:pt x="5121" y="1282"/>
                      <a:pt x="6324" y="1792"/>
                      <a:pt x="7236" y="2720"/>
                    </a:cubicBezTo>
                    <a:cubicBezTo>
                      <a:pt x="7263" y="2747"/>
                      <a:pt x="7290" y="2758"/>
                      <a:pt x="7312" y="2758"/>
                    </a:cubicBezTo>
                    <a:cubicBezTo>
                      <a:pt x="7328" y="2758"/>
                      <a:pt x="7341" y="2753"/>
                      <a:pt x="7350" y="2743"/>
                    </a:cubicBezTo>
                    <a:cubicBezTo>
                      <a:pt x="7647" y="2492"/>
                      <a:pt x="8035" y="2104"/>
                      <a:pt x="8378" y="1556"/>
                    </a:cubicBezTo>
                    <a:cubicBezTo>
                      <a:pt x="8629" y="1168"/>
                      <a:pt x="8766" y="780"/>
                      <a:pt x="8880" y="461"/>
                    </a:cubicBezTo>
                    <a:cubicBezTo>
                      <a:pt x="8900" y="401"/>
                      <a:pt x="8834" y="342"/>
                      <a:pt x="8786" y="342"/>
                    </a:cubicBezTo>
                    <a:cubicBezTo>
                      <a:pt x="8779" y="342"/>
                      <a:pt x="8772" y="344"/>
                      <a:pt x="8766" y="347"/>
                    </a:cubicBezTo>
                    <a:cubicBezTo>
                      <a:pt x="8081" y="643"/>
                      <a:pt x="7419" y="917"/>
                      <a:pt x="6757" y="1214"/>
                    </a:cubicBezTo>
                    <a:cubicBezTo>
                      <a:pt x="6744" y="1221"/>
                      <a:pt x="6732" y="1223"/>
                      <a:pt x="6722" y="1223"/>
                    </a:cubicBezTo>
                    <a:cubicBezTo>
                      <a:pt x="6698" y="1223"/>
                      <a:pt x="6682" y="1207"/>
                      <a:pt x="6666" y="1191"/>
                    </a:cubicBezTo>
                    <a:cubicBezTo>
                      <a:pt x="6379" y="948"/>
                      <a:pt x="5238" y="1"/>
                      <a:pt x="36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0">
                <a:extLst>
                  <a:ext uri="{FF2B5EF4-FFF2-40B4-BE49-F238E27FC236}">
                    <a16:creationId xmlns:a16="http://schemas.microsoft.com/office/drawing/2014/main" id="{45FE5D2D-EAFF-6A1C-C18C-452054ADB3E0}"/>
                  </a:ext>
                </a:extLst>
              </p:cNvPr>
              <p:cNvSpPr/>
              <p:nvPr/>
            </p:nvSpPr>
            <p:spPr>
              <a:xfrm>
                <a:off x="1624850" y="2546475"/>
                <a:ext cx="28550" cy="37700"/>
              </a:xfrm>
              <a:custGeom>
                <a:avLst/>
                <a:gdLst/>
                <a:ahLst/>
                <a:cxnLst/>
                <a:rect l="l" t="t" r="r" b="b"/>
                <a:pathLst>
                  <a:path w="1142" h="1508" extrusionOk="0">
                    <a:moveTo>
                      <a:pt x="1141" y="1"/>
                    </a:moveTo>
                    <a:lnTo>
                      <a:pt x="1141" y="1"/>
                    </a:lnTo>
                    <a:cubicBezTo>
                      <a:pt x="457" y="46"/>
                      <a:pt x="0" y="891"/>
                      <a:pt x="320" y="1507"/>
                    </a:cubicBezTo>
                    <a:cubicBezTo>
                      <a:pt x="274" y="845"/>
                      <a:pt x="571" y="320"/>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0">
                <a:extLst>
                  <a:ext uri="{FF2B5EF4-FFF2-40B4-BE49-F238E27FC236}">
                    <a16:creationId xmlns:a16="http://schemas.microsoft.com/office/drawing/2014/main" id="{00220605-E118-2A45-B646-5A72D205A403}"/>
                  </a:ext>
                </a:extLst>
              </p:cNvPr>
              <p:cNvSpPr/>
              <p:nvPr/>
            </p:nvSpPr>
            <p:spPr>
              <a:xfrm>
                <a:off x="1615700" y="2385000"/>
                <a:ext cx="187625" cy="88150"/>
              </a:xfrm>
              <a:custGeom>
                <a:avLst/>
                <a:gdLst/>
                <a:ahLst/>
                <a:cxnLst/>
                <a:rect l="l" t="t" r="r" b="b"/>
                <a:pathLst>
                  <a:path w="7505" h="3526" extrusionOk="0">
                    <a:moveTo>
                      <a:pt x="4315" y="0"/>
                    </a:moveTo>
                    <a:cubicBezTo>
                      <a:pt x="3836" y="0"/>
                      <a:pt x="3379" y="69"/>
                      <a:pt x="2923" y="228"/>
                    </a:cubicBezTo>
                    <a:cubicBezTo>
                      <a:pt x="1553" y="685"/>
                      <a:pt x="480" y="1803"/>
                      <a:pt x="69" y="3173"/>
                    </a:cubicBezTo>
                    <a:cubicBezTo>
                      <a:pt x="1" y="3362"/>
                      <a:pt x="153" y="3526"/>
                      <a:pt x="320" y="3526"/>
                    </a:cubicBezTo>
                    <a:cubicBezTo>
                      <a:pt x="374" y="3526"/>
                      <a:pt x="430" y="3509"/>
                      <a:pt x="480" y="3470"/>
                    </a:cubicBezTo>
                    <a:cubicBezTo>
                      <a:pt x="1119" y="2922"/>
                      <a:pt x="2124" y="2283"/>
                      <a:pt x="3448" y="1895"/>
                    </a:cubicBezTo>
                    <a:cubicBezTo>
                      <a:pt x="4361" y="1609"/>
                      <a:pt x="5220" y="1511"/>
                      <a:pt x="5954" y="1511"/>
                    </a:cubicBezTo>
                    <a:cubicBezTo>
                      <a:pt x="6394" y="1511"/>
                      <a:pt x="6789" y="1547"/>
                      <a:pt x="7122" y="1598"/>
                    </a:cubicBezTo>
                    <a:cubicBezTo>
                      <a:pt x="7131" y="1599"/>
                      <a:pt x="7140" y="1599"/>
                      <a:pt x="7148" y="1599"/>
                    </a:cubicBezTo>
                    <a:cubicBezTo>
                      <a:pt x="7383" y="1599"/>
                      <a:pt x="7504" y="1296"/>
                      <a:pt x="7328" y="1141"/>
                    </a:cubicBezTo>
                    <a:cubicBezTo>
                      <a:pt x="6483" y="388"/>
                      <a:pt x="5411" y="0"/>
                      <a:pt x="4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0">
                <a:extLst>
                  <a:ext uri="{FF2B5EF4-FFF2-40B4-BE49-F238E27FC236}">
                    <a16:creationId xmlns:a16="http://schemas.microsoft.com/office/drawing/2014/main" id="{03B10BDE-481D-083D-63F1-0E6CB772FC5E}"/>
                  </a:ext>
                </a:extLst>
              </p:cNvPr>
              <p:cNvSpPr/>
              <p:nvPr/>
            </p:nvSpPr>
            <p:spPr>
              <a:xfrm>
                <a:off x="1465625" y="2832300"/>
                <a:ext cx="301900" cy="201400"/>
              </a:xfrm>
              <a:custGeom>
                <a:avLst/>
                <a:gdLst/>
                <a:ahLst/>
                <a:cxnLst/>
                <a:rect l="l" t="t" r="r" b="b"/>
                <a:pathLst>
                  <a:path w="12076" h="8056" extrusionOk="0">
                    <a:moveTo>
                      <a:pt x="9257" y="1"/>
                    </a:moveTo>
                    <a:cubicBezTo>
                      <a:pt x="8072" y="1"/>
                      <a:pt x="7840" y="1496"/>
                      <a:pt x="6209" y="1898"/>
                    </a:cubicBezTo>
                    <a:cubicBezTo>
                      <a:pt x="5972" y="1958"/>
                      <a:pt x="5750" y="1983"/>
                      <a:pt x="5540" y="1983"/>
                    </a:cubicBezTo>
                    <a:cubicBezTo>
                      <a:pt x="4425" y="1983"/>
                      <a:pt x="3643" y="1271"/>
                      <a:pt x="2658" y="1271"/>
                    </a:cubicBezTo>
                    <a:cubicBezTo>
                      <a:pt x="2419" y="1271"/>
                      <a:pt x="2167" y="1314"/>
                      <a:pt x="1895" y="1418"/>
                    </a:cubicBezTo>
                    <a:cubicBezTo>
                      <a:pt x="1028" y="1761"/>
                      <a:pt x="298" y="2651"/>
                      <a:pt x="161" y="3587"/>
                    </a:cubicBezTo>
                    <a:cubicBezTo>
                      <a:pt x="1" y="4911"/>
                      <a:pt x="1028" y="5915"/>
                      <a:pt x="1599" y="6463"/>
                    </a:cubicBezTo>
                    <a:cubicBezTo>
                      <a:pt x="2831" y="7672"/>
                      <a:pt x="4338" y="7923"/>
                      <a:pt x="4794" y="7992"/>
                    </a:cubicBezTo>
                    <a:cubicBezTo>
                      <a:pt x="4985" y="8020"/>
                      <a:pt x="5297" y="8055"/>
                      <a:pt x="5688" y="8055"/>
                    </a:cubicBezTo>
                    <a:cubicBezTo>
                      <a:pt x="6558" y="8055"/>
                      <a:pt x="7820" y="7882"/>
                      <a:pt x="9017" y="7079"/>
                    </a:cubicBezTo>
                    <a:cubicBezTo>
                      <a:pt x="10432" y="6120"/>
                      <a:pt x="12076" y="4066"/>
                      <a:pt x="11482" y="2103"/>
                    </a:cubicBezTo>
                    <a:cubicBezTo>
                      <a:pt x="11208" y="1167"/>
                      <a:pt x="10341" y="72"/>
                      <a:pt x="9336" y="3"/>
                    </a:cubicBezTo>
                    <a:cubicBezTo>
                      <a:pt x="9309" y="2"/>
                      <a:pt x="9283" y="1"/>
                      <a:pt x="92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0">
                <a:extLst>
                  <a:ext uri="{FF2B5EF4-FFF2-40B4-BE49-F238E27FC236}">
                    <a16:creationId xmlns:a16="http://schemas.microsoft.com/office/drawing/2014/main" id="{02810FA9-A46A-C394-8E86-B011CD987EA8}"/>
                  </a:ext>
                </a:extLst>
              </p:cNvPr>
              <p:cNvSpPr/>
              <p:nvPr/>
            </p:nvSpPr>
            <p:spPr>
              <a:xfrm>
                <a:off x="1600450" y="2972450"/>
                <a:ext cx="21000" cy="17900"/>
              </a:xfrm>
              <a:custGeom>
                <a:avLst/>
                <a:gdLst/>
                <a:ahLst/>
                <a:cxnLst/>
                <a:rect l="l" t="t" r="r" b="b"/>
                <a:pathLst>
                  <a:path w="840" h="716" extrusionOk="0">
                    <a:moveTo>
                      <a:pt x="676" y="1"/>
                    </a:moveTo>
                    <a:cubicBezTo>
                      <a:pt x="472" y="1"/>
                      <a:pt x="1" y="416"/>
                      <a:pt x="63" y="583"/>
                    </a:cubicBezTo>
                    <a:cubicBezTo>
                      <a:pt x="91" y="666"/>
                      <a:pt x="204" y="716"/>
                      <a:pt x="334" y="716"/>
                    </a:cubicBezTo>
                    <a:cubicBezTo>
                      <a:pt x="418" y="716"/>
                      <a:pt x="508" y="696"/>
                      <a:pt x="588" y="651"/>
                    </a:cubicBezTo>
                    <a:cubicBezTo>
                      <a:pt x="839" y="491"/>
                      <a:pt x="839" y="81"/>
                      <a:pt x="725" y="12"/>
                    </a:cubicBezTo>
                    <a:cubicBezTo>
                      <a:pt x="711" y="4"/>
                      <a:pt x="695" y="1"/>
                      <a:pt x="6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0">
                <a:extLst>
                  <a:ext uri="{FF2B5EF4-FFF2-40B4-BE49-F238E27FC236}">
                    <a16:creationId xmlns:a16="http://schemas.microsoft.com/office/drawing/2014/main" id="{44BDF9D5-8E61-80D5-C195-0EA4C49A7A5B}"/>
                  </a:ext>
                </a:extLst>
              </p:cNvPr>
              <p:cNvSpPr/>
              <p:nvPr/>
            </p:nvSpPr>
            <p:spPr>
              <a:xfrm>
                <a:off x="1192625" y="2767050"/>
                <a:ext cx="61325" cy="55250"/>
              </a:xfrm>
              <a:custGeom>
                <a:avLst/>
                <a:gdLst/>
                <a:ahLst/>
                <a:cxnLst/>
                <a:rect l="l" t="t" r="r" b="b"/>
                <a:pathLst>
                  <a:path w="2453" h="2210" extrusionOk="0">
                    <a:moveTo>
                      <a:pt x="1318" y="0"/>
                    </a:moveTo>
                    <a:cubicBezTo>
                      <a:pt x="770" y="0"/>
                      <a:pt x="1" y="765"/>
                      <a:pt x="193" y="1449"/>
                    </a:cubicBezTo>
                    <a:cubicBezTo>
                      <a:pt x="335" y="1938"/>
                      <a:pt x="924" y="2209"/>
                      <a:pt x="1410" y="2209"/>
                    </a:cubicBezTo>
                    <a:cubicBezTo>
                      <a:pt x="1627" y="2209"/>
                      <a:pt x="1824" y="2155"/>
                      <a:pt x="1951" y="2042"/>
                    </a:cubicBezTo>
                    <a:cubicBezTo>
                      <a:pt x="2453" y="1609"/>
                      <a:pt x="2065" y="125"/>
                      <a:pt x="1426" y="11"/>
                    </a:cubicBezTo>
                    <a:cubicBezTo>
                      <a:pt x="1391" y="4"/>
                      <a:pt x="1355" y="0"/>
                      <a:pt x="1318"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0">
                <a:extLst>
                  <a:ext uri="{FF2B5EF4-FFF2-40B4-BE49-F238E27FC236}">
                    <a16:creationId xmlns:a16="http://schemas.microsoft.com/office/drawing/2014/main" id="{006D321C-CD1C-D989-E1EC-C992D4F08BE1}"/>
                  </a:ext>
                </a:extLst>
              </p:cNvPr>
              <p:cNvSpPr/>
              <p:nvPr/>
            </p:nvSpPr>
            <p:spPr>
              <a:xfrm>
                <a:off x="1153050" y="2845400"/>
                <a:ext cx="29000" cy="26425"/>
              </a:xfrm>
              <a:custGeom>
                <a:avLst/>
                <a:gdLst/>
                <a:ahLst/>
                <a:cxnLst/>
                <a:rect l="l" t="t" r="r" b="b"/>
                <a:pathLst>
                  <a:path w="1160" h="1057" extrusionOk="0">
                    <a:moveTo>
                      <a:pt x="635" y="0"/>
                    </a:moveTo>
                    <a:cubicBezTo>
                      <a:pt x="363" y="0"/>
                      <a:pt x="1" y="365"/>
                      <a:pt x="87" y="689"/>
                    </a:cubicBezTo>
                    <a:cubicBezTo>
                      <a:pt x="151" y="929"/>
                      <a:pt x="439" y="1057"/>
                      <a:pt x="677" y="1057"/>
                    </a:cubicBezTo>
                    <a:cubicBezTo>
                      <a:pt x="778" y="1057"/>
                      <a:pt x="870" y="1033"/>
                      <a:pt x="931" y="986"/>
                    </a:cubicBezTo>
                    <a:cubicBezTo>
                      <a:pt x="1160" y="780"/>
                      <a:pt x="977" y="73"/>
                      <a:pt x="680" y="4"/>
                    </a:cubicBezTo>
                    <a:cubicBezTo>
                      <a:pt x="666" y="2"/>
                      <a:pt x="650" y="0"/>
                      <a:pt x="635" y="0"/>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0">
                <a:extLst>
                  <a:ext uri="{FF2B5EF4-FFF2-40B4-BE49-F238E27FC236}">
                    <a16:creationId xmlns:a16="http://schemas.microsoft.com/office/drawing/2014/main" id="{37C4FC8C-3DB5-7E0A-6E42-B43055B24F67}"/>
                  </a:ext>
                </a:extLst>
              </p:cNvPr>
              <p:cNvSpPr/>
              <p:nvPr/>
            </p:nvSpPr>
            <p:spPr>
              <a:xfrm>
                <a:off x="1823175" y="2684875"/>
                <a:ext cx="61900" cy="55550"/>
              </a:xfrm>
              <a:custGeom>
                <a:avLst/>
                <a:gdLst/>
                <a:ahLst/>
                <a:cxnLst/>
                <a:rect l="l" t="t" r="r" b="b"/>
                <a:pathLst>
                  <a:path w="2476" h="2222" extrusionOk="0">
                    <a:moveTo>
                      <a:pt x="1322" y="1"/>
                    </a:moveTo>
                    <a:cubicBezTo>
                      <a:pt x="790" y="1"/>
                      <a:pt x="1" y="765"/>
                      <a:pt x="193" y="1449"/>
                    </a:cubicBezTo>
                    <a:cubicBezTo>
                      <a:pt x="336" y="1956"/>
                      <a:pt x="930" y="2221"/>
                      <a:pt x="1424" y="2221"/>
                    </a:cubicBezTo>
                    <a:cubicBezTo>
                      <a:pt x="1642" y="2221"/>
                      <a:pt x="1841" y="2170"/>
                      <a:pt x="1973" y="2065"/>
                    </a:cubicBezTo>
                    <a:cubicBezTo>
                      <a:pt x="2476" y="1632"/>
                      <a:pt x="2065" y="125"/>
                      <a:pt x="1426" y="11"/>
                    </a:cubicBezTo>
                    <a:cubicBezTo>
                      <a:pt x="1392" y="4"/>
                      <a:pt x="1358" y="1"/>
                      <a:pt x="1322"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0">
                <a:extLst>
                  <a:ext uri="{FF2B5EF4-FFF2-40B4-BE49-F238E27FC236}">
                    <a16:creationId xmlns:a16="http://schemas.microsoft.com/office/drawing/2014/main" id="{06409F7D-E4E7-B5C9-72F9-7DAC0219B4D9}"/>
                  </a:ext>
                </a:extLst>
              </p:cNvPr>
              <p:cNvSpPr/>
              <p:nvPr/>
            </p:nvSpPr>
            <p:spPr>
              <a:xfrm>
                <a:off x="1599725" y="2612675"/>
                <a:ext cx="107325" cy="187750"/>
              </a:xfrm>
              <a:custGeom>
                <a:avLst/>
                <a:gdLst/>
                <a:ahLst/>
                <a:cxnLst/>
                <a:rect l="l" t="t" r="r" b="b"/>
                <a:pathLst>
                  <a:path w="4293" h="7510" extrusionOk="0">
                    <a:moveTo>
                      <a:pt x="457" y="0"/>
                    </a:moveTo>
                    <a:lnTo>
                      <a:pt x="457" y="0"/>
                    </a:lnTo>
                    <a:cubicBezTo>
                      <a:pt x="1" y="1941"/>
                      <a:pt x="320" y="4063"/>
                      <a:pt x="1211" y="5866"/>
                    </a:cubicBezTo>
                    <a:cubicBezTo>
                      <a:pt x="1257" y="5944"/>
                      <a:pt x="1335" y="5990"/>
                      <a:pt x="1416" y="5990"/>
                    </a:cubicBezTo>
                    <a:cubicBezTo>
                      <a:pt x="1455" y="5990"/>
                      <a:pt x="1494" y="5980"/>
                      <a:pt x="1530" y="5958"/>
                    </a:cubicBezTo>
                    <a:cubicBezTo>
                      <a:pt x="1806" y="5557"/>
                      <a:pt x="2200" y="5299"/>
                      <a:pt x="2604" y="5299"/>
                    </a:cubicBezTo>
                    <a:cubicBezTo>
                      <a:pt x="2867" y="5299"/>
                      <a:pt x="3136" y="5409"/>
                      <a:pt x="3379" y="5661"/>
                    </a:cubicBezTo>
                    <a:cubicBezTo>
                      <a:pt x="3972" y="6255"/>
                      <a:pt x="3630" y="7236"/>
                      <a:pt x="2854" y="7510"/>
                    </a:cubicBezTo>
                    <a:cubicBezTo>
                      <a:pt x="3790" y="7396"/>
                      <a:pt x="4292" y="6209"/>
                      <a:pt x="3653" y="5456"/>
                    </a:cubicBezTo>
                    <a:cubicBezTo>
                      <a:pt x="3396" y="5075"/>
                      <a:pt x="2977" y="4899"/>
                      <a:pt x="2550" y="4899"/>
                    </a:cubicBezTo>
                    <a:cubicBezTo>
                      <a:pt x="2156" y="4899"/>
                      <a:pt x="1755" y="5049"/>
                      <a:pt x="1469" y="5330"/>
                    </a:cubicBezTo>
                    <a:lnTo>
                      <a:pt x="1469" y="5330"/>
                    </a:lnTo>
                    <a:cubicBezTo>
                      <a:pt x="733" y="3658"/>
                      <a:pt x="415" y="1819"/>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0">
                <a:extLst>
                  <a:ext uri="{FF2B5EF4-FFF2-40B4-BE49-F238E27FC236}">
                    <a16:creationId xmlns:a16="http://schemas.microsoft.com/office/drawing/2014/main" id="{76D96445-B2F8-742D-CED4-EBDF04AB81F0}"/>
                  </a:ext>
                </a:extLst>
              </p:cNvPr>
              <p:cNvSpPr/>
              <p:nvPr/>
            </p:nvSpPr>
            <p:spPr>
              <a:xfrm>
                <a:off x="1648800" y="2756475"/>
                <a:ext cx="46825" cy="45725"/>
              </a:xfrm>
              <a:custGeom>
                <a:avLst/>
                <a:gdLst/>
                <a:ahLst/>
                <a:cxnLst/>
                <a:rect l="l" t="t" r="r" b="b"/>
                <a:pathLst>
                  <a:path w="1873" h="1829" extrusionOk="0">
                    <a:moveTo>
                      <a:pt x="1507" y="0"/>
                    </a:moveTo>
                    <a:cubicBezTo>
                      <a:pt x="1484" y="160"/>
                      <a:pt x="1393" y="685"/>
                      <a:pt x="982" y="1119"/>
                    </a:cubicBezTo>
                    <a:cubicBezTo>
                      <a:pt x="594" y="1507"/>
                      <a:pt x="161" y="1621"/>
                      <a:pt x="1" y="1667"/>
                    </a:cubicBezTo>
                    <a:cubicBezTo>
                      <a:pt x="209" y="1778"/>
                      <a:pt x="431" y="1829"/>
                      <a:pt x="646" y="1829"/>
                    </a:cubicBezTo>
                    <a:cubicBezTo>
                      <a:pt x="1092" y="1829"/>
                      <a:pt x="1505" y="1610"/>
                      <a:pt x="1690" y="1256"/>
                    </a:cubicBezTo>
                    <a:cubicBezTo>
                      <a:pt x="1873" y="891"/>
                      <a:pt x="1804" y="388"/>
                      <a:pt x="1507" y="0"/>
                    </a:cubicBezTo>
                    <a:close/>
                  </a:path>
                </a:pathLst>
              </a:custGeom>
              <a:solidFill>
                <a:srgbClr val="D74C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0">
                <a:extLst>
                  <a:ext uri="{FF2B5EF4-FFF2-40B4-BE49-F238E27FC236}">
                    <a16:creationId xmlns:a16="http://schemas.microsoft.com/office/drawing/2014/main" id="{57D248C7-EA18-5996-36B6-F43193E50EB3}"/>
                  </a:ext>
                </a:extLst>
              </p:cNvPr>
              <p:cNvSpPr/>
              <p:nvPr/>
            </p:nvSpPr>
            <p:spPr>
              <a:xfrm>
                <a:off x="900150" y="2722800"/>
                <a:ext cx="191750" cy="224075"/>
              </a:xfrm>
              <a:custGeom>
                <a:avLst/>
                <a:gdLst/>
                <a:ahLst/>
                <a:cxnLst/>
                <a:rect l="l" t="t" r="r" b="b"/>
                <a:pathLst>
                  <a:path w="7670" h="8963" extrusionOk="0">
                    <a:moveTo>
                      <a:pt x="3561" y="1"/>
                    </a:moveTo>
                    <a:cubicBezTo>
                      <a:pt x="3333" y="1"/>
                      <a:pt x="3104" y="23"/>
                      <a:pt x="2899" y="92"/>
                    </a:cubicBezTo>
                    <a:cubicBezTo>
                      <a:pt x="1004" y="548"/>
                      <a:pt x="479" y="2877"/>
                      <a:pt x="411" y="3128"/>
                    </a:cubicBezTo>
                    <a:cubicBezTo>
                      <a:pt x="0" y="5045"/>
                      <a:pt x="982" y="6985"/>
                      <a:pt x="2465" y="8058"/>
                    </a:cubicBezTo>
                    <a:cubicBezTo>
                      <a:pt x="3435" y="8755"/>
                      <a:pt x="4471" y="8962"/>
                      <a:pt x="5361" y="8962"/>
                    </a:cubicBezTo>
                    <a:cubicBezTo>
                      <a:pt x="6629" y="8962"/>
                      <a:pt x="7602" y="8541"/>
                      <a:pt x="7669" y="8514"/>
                    </a:cubicBezTo>
                    <a:lnTo>
                      <a:pt x="7213" y="2740"/>
                    </a:lnTo>
                    <a:cubicBezTo>
                      <a:pt x="6482" y="1005"/>
                      <a:pt x="4976" y="1"/>
                      <a:pt x="3561"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0">
                <a:extLst>
                  <a:ext uri="{FF2B5EF4-FFF2-40B4-BE49-F238E27FC236}">
                    <a16:creationId xmlns:a16="http://schemas.microsoft.com/office/drawing/2014/main" id="{A7B5660A-BA8C-2ABA-2E43-0FD253A6A568}"/>
                  </a:ext>
                </a:extLst>
              </p:cNvPr>
              <p:cNvSpPr/>
              <p:nvPr/>
            </p:nvSpPr>
            <p:spPr>
              <a:xfrm>
                <a:off x="921825" y="2087125"/>
                <a:ext cx="827450" cy="729825"/>
              </a:xfrm>
              <a:custGeom>
                <a:avLst/>
                <a:gdLst/>
                <a:ahLst/>
                <a:cxnLst/>
                <a:rect l="l" t="t" r="r" b="b"/>
                <a:pathLst>
                  <a:path w="33098" h="29193" extrusionOk="0">
                    <a:moveTo>
                      <a:pt x="18215" y="0"/>
                    </a:moveTo>
                    <a:cubicBezTo>
                      <a:pt x="14837" y="0"/>
                      <a:pt x="11345" y="776"/>
                      <a:pt x="8354" y="2694"/>
                    </a:cubicBezTo>
                    <a:cubicBezTo>
                      <a:pt x="731" y="7601"/>
                      <a:pt x="0" y="17667"/>
                      <a:pt x="3173" y="23739"/>
                    </a:cubicBezTo>
                    <a:cubicBezTo>
                      <a:pt x="4178" y="25640"/>
                      <a:pt x="6647" y="29193"/>
                      <a:pt x="9079" y="29193"/>
                    </a:cubicBezTo>
                    <a:cubicBezTo>
                      <a:pt x="9188" y="29193"/>
                      <a:pt x="9296" y="29186"/>
                      <a:pt x="9404" y="29171"/>
                    </a:cubicBezTo>
                    <a:cubicBezTo>
                      <a:pt x="13741" y="28532"/>
                      <a:pt x="14540" y="16092"/>
                      <a:pt x="14563" y="15453"/>
                    </a:cubicBezTo>
                    <a:cubicBezTo>
                      <a:pt x="15157" y="16487"/>
                      <a:pt x="16810" y="19300"/>
                      <a:pt x="18216" y="19300"/>
                    </a:cubicBezTo>
                    <a:cubicBezTo>
                      <a:pt x="18269" y="19300"/>
                      <a:pt x="18322" y="19296"/>
                      <a:pt x="18375" y="19288"/>
                    </a:cubicBezTo>
                    <a:cubicBezTo>
                      <a:pt x="19744" y="19037"/>
                      <a:pt x="20520" y="15841"/>
                      <a:pt x="20452" y="11299"/>
                    </a:cubicBezTo>
                    <a:lnTo>
                      <a:pt x="20452" y="11299"/>
                    </a:lnTo>
                    <a:cubicBezTo>
                      <a:pt x="20741" y="14522"/>
                      <a:pt x="22740" y="16576"/>
                      <a:pt x="24130" y="16576"/>
                    </a:cubicBezTo>
                    <a:cubicBezTo>
                      <a:pt x="24167" y="16576"/>
                      <a:pt x="24204" y="16574"/>
                      <a:pt x="24241" y="16571"/>
                    </a:cubicBezTo>
                    <a:cubicBezTo>
                      <a:pt x="25633" y="16457"/>
                      <a:pt x="27391" y="14038"/>
                      <a:pt x="27003" y="10660"/>
                    </a:cubicBezTo>
                    <a:lnTo>
                      <a:pt x="27003" y="10660"/>
                    </a:lnTo>
                    <a:cubicBezTo>
                      <a:pt x="27276" y="10913"/>
                      <a:pt x="29066" y="12400"/>
                      <a:pt x="30578" y="12400"/>
                    </a:cubicBezTo>
                    <a:cubicBezTo>
                      <a:pt x="30835" y="12400"/>
                      <a:pt x="31084" y="12357"/>
                      <a:pt x="31317" y="12257"/>
                    </a:cubicBezTo>
                    <a:cubicBezTo>
                      <a:pt x="32960" y="11550"/>
                      <a:pt x="33097" y="8217"/>
                      <a:pt x="32184" y="6209"/>
                    </a:cubicBezTo>
                    <a:cubicBezTo>
                      <a:pt x="30632" y="2785"/>
                      <a:pt x="24606" y="0"/>
                      <a:pt x="18215" y="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0">
                <a:extLst>
                  <a:ext uri="{FF2B5EF4-FFF2-40B4-BE49-F238E27FC236}">
                    <a16:creationId xmlns:a16="http://schemas.microsoft.com/office/drawing/2014/main" id="{5555EFF1-A186-3667-924B-5D7AA1F46B66}"/>
                  </a:ext>
                </a:extLst>
              </p:cNvPr>
              <p:cNvSpPr/>
              <p:nvPr/>
            </p:nvSpPr>
            <p:spPr>
              <a:xfrm>
                <a:off x="896725" y="2074000"/>
                <a:ext cx="827425" cy="729900"/>
              </a:xfrm>
              <a:custGeom>
                <a:avLst/>
                <a:gdLst/>
                <a:ahLst/>
                <a:cxnLst/>
                <a:rect l="l" t="t" r="r" b="b"/>
                <a:pathLst>
                  <a:path w="33097" h="29196" extrusionOk="0">
                    <a:moveTo>
                      <a:pt x="18238" y="0"/>
                    </a:moveTo>
                    <a:cubicBezTo>
                      <a:pt x="14837" y="0"/>
                      <a:pt x="11344" y="799"/>
                      <a:pt x="8377" y="2717"/>
                    </a:cubicBezTo>
                    <a:cubicBezTo>
                      <a:pt x="753" y="7624"/>
                      <a:pt x="0" y="17690"/>
                      <a:pt x="3196" y="23739"/>
                    </a:cubicBezTo>
                    <a:cubicBezTo>
                      <a:pt x="4198" y="25656"/>
                      <a:pt x="6635" y="29196"/>
                      <a:pt x="9058" y="29196"/>
                    </a:cubicBezTo>
                    <a:cubicBezTo>
                      <a:pt x="9174" y="29196"/>
                      <a:pt x="9289" y="29188"/>
                      <a:pt x="9404" y="29171"/>
                    </a:cubicBezTo>
                    <a:cubicBezTo>
                      <a:pt x="13764" y="28555"/>
                      <a:pt x="14540" y="16092"/>
                      <a:pt x="14585" y="15453"/>
                    </a:cubicBezTo>
                    <a:cubicBezTo>
                      <a:pt x="15155" y="16505"/>
                      <a:pt x="16819" y="19303"/>
                      <a:pt x="18203" y="19303"/>
                    </a:cubicBezTo>
                    <a:cubicBezTo>
                      <a:pt x="18261" y="19303"/>
                      <a:pt x="18318" y="19298"/>
                      <a:pt x="18374" y="19288"/>
                    </a:cubicBezTo>
                    <a:cubicBezTo>
                      <a:pt x="19767" y="19037"/>
                      <a:pt x="20520" y="15841"/>
                      <a:pt x="20452" y="11322"/>
                    </a:cubicBezTo>
                    <a:lnTo>
                      <a:pt x="20452" y="11322"/>
                    </a:lnTo>
                    <a:cubicBezTo>
                      <a:pt x="20741" y="14522"/>
                      <a:pt x="22739" y="16576"/>
                      <a:pt x="24130" y="16576"/>
                    </a:cubicBezTo>
                    <a:cubicBezTo>
                      <a:pt x="24167" y="16576"/>
                      <a:pt x="24204" y="16574"/>
                      <a:pt x="24241" y="16571"/>
                    </a:cubicBezTo>
                    <a:cubicBezTo>
                      <a:pt x="25656" y="16457"/>
                      <a:pt x="27390" y="14038"/>
                      <a:pt x="27002" y="10683"/>
                    </a:cubicBezTo>
                    <a:lnTo>
                      <a:pt x="27002" y="10683"/>
                    </a:lnTo>
                    <a:cubicBezTo>
                      <a:pt x="27296" y="10918"/>
                      <a:pt x="29104" y="12415"/>
                      <a:pt x="30607" y="12415"/>
                    </a:cubicBezTo>
                    <a:cubicBezTo>
                      <a:pt x="30854" y="12415"/>
                      <a:pt x="31094" y="12374"/>
                      <a:pt x="31316" y="12280"/>
                    </a:cubicBezTo>
                    <a:cubicBezTo>
                      <a:pt x="32983" y="11573"/>
                      <a:pt x="33097" y="8217"/>
                      <a:pt x="32184" y="6209"/>
                    </a:cubicBezTo>
                    <a:cubicBezTo>
                      <a:pt x="30632" y="2785"/>
                      <a:pt x="24606" y="0"/>
                      <a:pt x="182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0">
                <a:extLst>
                  <a:ext uri="{FF2B5EF4-FFF2-40B4-BE49-F238E27FC236}">
                    <a16:creationId xmlns:a16="http://schemas.microsoft.com/office/drawing/2014/main" id="{410D5C19-C17B-5D7C-114D-2E5D4284F6CF}"/>
                  </a:ext>
                </a:extLst>
              </p:cNvPr>
              <p:cNvSpPr/>
              <p:nvPr/>
            </p:nvSpPr>
            <p:spPr>
              <a:xfrm>
                <a:off x="939500" y="2776400"/>
                <a:ext cx="120450" cy="116475"/>
              </a:xfrm>
              <a:custGeom>
                <a:avLst/>
                <a:gdLst/>
                <a:ahLst/>
                <a:cxnLst/>
                <a:rect l="l" t="t" r="r" b="b"/>
                <a:pathLst>
                  <a:path w="4818" h="4659" extrusionOk="0">
                    <a:moveTo>
                      <a:pt x="2229" y="1"/>
                    </a:moveTo>
                    <a:cubicBezTo>
                      <a:pt x="2021" y="1"/>
                      <a:pt x="1816" y="31"/>
                      <a:pt x="1622" y="94"/>
                    </a:cubicBezTo>
                    <a:cubicBezTo>
                      <a:pt x="846" y="322"/>
                      <a:pt x="229" y="1052"/>
                      <a:pt x="138" y="1805"/>
                    </a:cubicBezTo>
                    <a:cubicBezTo>
                      <a:pt x="1" y="3015"/>
                      <a:pt x="1165" y="4453"/>
                      <a:pt x="3082" y="4659"/>
                    </a:cubicBezTo>
                    <a:cubicBezTo>
                      <a:pt x="2489" y="4088"/>
                      <a:pt x="2420" y="3175"/>
                      <a:pt x="2900" y="2536"/>
                    </a:cubicBezTo>
                    <a:cubicBezTo>
                      <a:pt x="3194" y="2111"/>
                      <a:pt x="3687" y="1873"/>
                      <a:pt x="4204" y="1873"/>
                    </a:cubicBezTo>
                    <a:cubicBezTo>
                      <a:pt x="4408" y="1873"/>
                      <a:pt x="4616" y="1910"/>
                      <a:pt x="4817" y="1988"/>
                    </a:cubicBezTo>
                    <a:cubicBezTo>
                      <a:pt x="4344" y="720"/>
                      <a:pt x="3243" y="1"/>
                      <a:pt x="2229" y="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0">
                <a:extLst>
                  <a:ext uri="{FF2B5EF4-FFF2-40B4-BE49-F238E27FC236}">
                    <a16:creationId xmlns:a16="http://schemas.microsoft.com/office/drawing/2014/main" id="{7EA07F82-8114-6CC0-3034-105FB5A200A2}"/>
                  </a:ext>
                </a:extLst>
              </p:cNvPr>
              <p:cNvSpPr/>
              <p:nvPr/>
            </p:nvSpPr>
            <p:spPr>
              <a:xfrm>
                <a:off x="934375" y="2775975"/>
                <a:ext cx="130525" cy="119750"/>
              </a:xfrm>
              <a:custGeom>
                <a:avLst/>
                <a:gdLst/>
                <a:ahLst/>
                <a:cxnLst/>
                <a:rect l="l" t="t" r="r" b="b"/>
                <a:pathLst>
                  <a:path w="5221" h="4790" extrusionOk="0">
                    <a:moveTo>
                      <a:pt x="2502" y="1"/>
                    </a:moveTo>
                    <a:cubicBezTo>
                      <a:pt x="1300" y="1"/>
                      <a:pt x="144" y="818"/>
                      <a:pt x="1" y="2462"/>
                    </a:cubicBezTo>
                    <a:cubicBezTo>
                      <a:pt x="296" y="1019"/>
                      <a:pt x="1345" y="299"/>
                      <a:pt x="2418" y="299"/>
                    </a:cubicBezTo>
                    <a:cubicBezTo>
                      <a:pt x="3333" y="299"/>
                      <a:pt x="4265" y="823"/>
                      <a:pt x="4761" y="1868"/>
                    </a:cubicBezTo>
                    <a:lnTo>
                      <a:pt x="4761" y="1868"/>
                    </a:lnTo>
                    <a:cubicBezTo>
                      <a:pt x="4653" y="1848"/>
                      <a:pt x="4546" y="1839"/>
                      <a:pt x="4441" y="1839"/>
                    </a:cubicBezTo>
                    <a:cubicBezTo>
                      <a:pt x="2994" y="1839"/>
                      <a:pt x="2050" y="3672"/>
                      <a:pt x="3287" y="4790"/>
                    </a:cubicBezTo>
                    <a:cubicBezTo>
                      <a:pt x="2354" y="3717"/>
                      <a:pt x="3131" y="2144"/>
                      <a:pt x="4386" y="2144"/>
                    </a:cubicBezTo>
                    <a:cubicBezTo>
                      <a:pt x="4574" y="2144"/>
                      <a:pt x="4772" y="2179"/>
                      <a:pt x="4976" y="2256"/>
                    </a:cubicBezTo>
                    <a:cubicBezTo>
                      <a:pt x="4994" y="2263"/>
                      <a:pt x="5012" y="2266"/>
                      <a:pt x="5030" y="2266"/>
                    </a:cubicBezTo>
                    <a:cubicBezTo>
                      <a:pt x="5128" y="2266"/>
                      <a:pt x="5221" y="2167"/>
                      <a:pt x="5182" y="2051"/>
                    </a:cubicBezTo>
                    <a:cubicBezTo>
                      <a:pt x="4745" y="687"/>
                      <a:pt x="3604" y="1"/>
                      <a:pt x="2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0">
                <a:extLst>
                  <a:ext uri="{FF2B5EF4-FFF2-40B4-BE49-F238E27FC236}">
                    <a16:creationId xmlns:a16="http://schemas.microsoft.com/office/drawing/2014/main" id="{A997F830-A439-EAF9-BE69-97C77FB4ACFC}"/>
                  </a:ext>
                </a:extLst>
              </p:cNvPr>
              <p:cNvSpPr/>
              <p:nvPr/>
            </p:nvSpPr>
            <p:spPr>
              <a:xfrm>
                <a:off x="1024875" y="2162975"/>
                <a:ext cx="338075" cy="433775"/>
              </a:xfrm>
              <a:custGeom>
                <a:avLst/>
                <a:gdLst/>
                <a:ahLst/>
                <a:cxnLst/>
                <a:rect l="l" t="t" r="r" b="b"/>
                <a:pathLst>
                  <a:path w="13523" h="17351" extrusionOk="0">
                    <a:moveTo>
                      <a:pt x="12385" y="1"/>
                    </a:moveTo>
                    <a:cubicBezTo>
                      <a:pt x="11779" y="1"/>
                      <a:pt x="11359" y="4318"/>
                      <a:pt x="9619" y="4521"/>
                    </a:cubicBezTo>
                    <a:cubicBezTo>
                      <a:pt x="9578" y="4526"/>
                      <a:pt x="9537" y="4529"/>
                      <a:pt x="9497" y="4529"/>
                    </a:cubicBezTo>
                    <a:cubicBezTo>
                      <a:pt x="8042" y="4529"/>
                      <a:pt x="6754" y="1579"/>
                      <a:pt x="5944" y="1579"/>
                    </a:cubicBezTo>
                    <a:cubicBezTo>
                      <a:pt x="5905" y="1579"/>
                      <a:pt x="5867" y="1586"/>
                      <a:pt x="5830" y="1600"/>
                    </a:cubicBezTo>
                    <a:cubicBezTo>
                      <a:pt x="4894" y="1965"/>
                      <a:pt x="6424" y="6393"/>
                      <a:pt x="4803" y="7420"/>
                    </a:cubicBezTo>
                    <a:cubicBezTo>
                      <a:pt x="4594" y="7556"/>
                      <a:pt x="4381" y="7605"/>
                      <a:pt x="4166" y="7605"/>
                    </a:cubicBezTo>
                    <a:cubicBezTo>
                      <a:pt x="3621" y="7605"/>
                      <a:pt x="3065" y="7293"/>
                      <a:pt x="2546" y="7293"/>
                    </a:cubicBezTo>
                    <a:cubicBezTo>
                      <a:pt x="2373" y="7293"/>
                      <a:pt x="2204" y="7328"/>
                      <a:pt x="2041" y="7420"/>
                    </a:cubicBezTo>
                    <a:cubicBezTo>
                      <a:pt x="0" y="8645"/>
                      <a:pt x="2466" y="17350"/>
                      <a:pt x="3617" y="17350"/>
                    </a:cubicBezTo>
                    <a:cubicBezTo>
                      <a:pt x="3624" y="17350"/>
                      <a:pt x="3632" y="17350"/>
                      <a:pt x="3639" y="17349"/>
                    </a:cubicBezTo>
                    <a:cubicBezTo>
                      <a:pt x="4666" y="17235"/>
                      <a:pt x="4575" y="10251"/>
                      <a:pt x="5693" y="10205"/>
                    </a:cubicBezTo>
                    <a:cubicBezTo>
                      <a:pt x="5696" y="10205"/>
                      <a:pt x="5700" y="10205"/>
                      <a:pt x="5703" y="10205"/>
                    </a:cubicBezTo>
                    <a:cubicBezTo>
                      <a:pt x="6328" y="10205"/>
                      <a:pt x="6822" y="12398"/>
                      <a:pt x="7271" y="12398"/>
                    </a:cubicBezTo>
                    <a:cubicBezTo>
                      <a:pt x="7278" y="12398"/>
                      <a:pt x="7284" y="12397"/>
                      <a:pt x="7291" y="12396"/>
                    </a:cubicBezTo>
                    <a:cubicBezTo>
                      <a:pt x="7862" y="12282"/>
                      <a:pt x="7200" y="8539"/>
                      <a:pt x="8158" y="8151"/>
                    </a:cubicBezTo>
                    <a:cubicBezTo>
                      <a:pt x="8208" y="8133"/>
                      <a:pt x="8259" y="8124"/>
                      <a:pt x="8310" y="8124"/>
                    </a:cubicBezTo>
                    <a:cubicBezTo>
                      <a:pt x="9195" y="8124"/>
                      <a:pt x="10342" y="10651"/>
                      <a:pt x="11390" y="10651"/>
                    </a:cubicBezTo>
                    <a:cubicBezTo>
                      <a:pt x="11431" y="10651"/>
                      <a:pt x="11473" y="10647"/>
                      <a:pt x="11514" y="10639"/>
                    </a:cubicBezTo>
                    <a:cubicBezTo>
                      <a:pt x="13522" y="10251"/>
                      <a:pt x="13317" y="93"/>
                      <a:pt x="12404" y="2"/>
                    </a:cubicBezTo>
                    <a:cubicBezTo>
                      <a:pt x="12398" y="1"/>
                      <a:pt x="12391" y="1"/>
                      <a:pt x="12385" y="1"/>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0">
                <a:extLst>
                  <a:ext uri="{FF2B5EF4-FFF2-40B4-BE49-F238E27FC236}">
                    <a16:creationId xmlns:a16="http://schemas.microsoft.com/office/drawing/2014/main" id="{9EFFC193-5AB0-544E-4F26-33DFEA2A067F}"/>
                  </a:ext>
                </a:extLst>
              </p:cNvPr>
              <p:cNvSpPr/>
              <p:nvPr/>
            </p:nvSpPr>
            <p:spPr>
              <a:xfrm>
                <a:off x="1192300" y="3227100"/>
                <a:ext cx="509600" cy="660600"/>
              </a:xfrm>
              <a:custGeom>
                <a:avLst/>
                <a:gdLst/>
                <a:ahLst/>
                <a:cxnLst/>
                <a:rect l="l" t="t" r="r" b="b"/>
                <a:pathLst>
                  <a:path w="20384" h="26424" extrusionOk="0">
                    <a:moveTo>
                      <a:pt x="6666" y="1"/>
                    </a:moveTo>
                    <a:cubicBezTo>
                      <a:pt x="5693" y="1"/>
                      <a:pt x="4667" y="263"/>
                      <a:pt x="3835" y="759"/>
                    </a:cubicBezTo>
                    <a:cubicBezTo>
                      <a:pt x="3424" y="1011"/>
                      <a:pt x="2352" y="1764"/>
                      <a:pt x="1461" y="4160"/>
                    </a:cubicBezTo>
                    <a:cubicBezTo>
                      <a:pt x="1" y="8086"/>
                      <a:pt x="799" y="11807"/>
                      <a:pt x="1119" y="13199"/>
                    </a:cubicBezTo>
                    <a:cubicBezTo>
                      <a:pt x="2626" y="19431"/>
                      <a:pt x="7259" y="22695"/>
                      <a:pt x="8766" y="23676"/>
                    </a:cubicBezTo>
                    <a:cubicBezTo>
                      <a:pt x="10504" y="24777"/>
                      <a:pt x="13085" y="26424"/>
                      <a:pt x="15385" y="26424"/>
                    </a:cubicBezTo>
                    <a:cubicBezTo>
                      <a:pt x="16136" y="26424"/>
                      <a:pt x="16856" y="26248"/>
                      <a:pt x="17508" y="25822"/>
                    </a:cubicBezTo>
                    <a:cubicBezTo>
                      <a:pt x="20110" y="24110"/>
                      <a:pt x="20384" y="19134"/>
                      <a:pt x="18443" y="17034"/>
                    </a:cubicBezTo>
                    <a:cubicBezTo>
                      <a:pt x="17462" y="15984"/>
                      <a:pt x="16709" y="16486"/>
                      <a:pt x="14883" y="15482"/>
                    </a:cubicBezTo>
                    <a:cubicBezTo>
                      <a:pt x="11915" y="13861"/>
                      <a:pt x="9952" y="10300"/>
                      <a:pt x="9542" y="7082"/>
                    </a:cubicBezTo>
                    <a:cubicBezTo>
                      <a:pt x="9131" y="3772"/>
                      <a:pt x="10546" y="2312"/>
                      <a:pt x="9382" y="1011"/>
                    </a:cubicBezTo>
                    <a:cubicBezTo>
                      <a:pt x="8769" y="325"/>
                      <a:pt x="7750" y="1"/>
                      <a:pt x="66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0">
                <a:extLst>
                  <a:ext uri="{FF2B5EF4-FFF2-40B4-BE49-F238E27FC236}">
                    <a16:creationId xmlns:a16="http://schemas.microsoft.com/office/drawing/2014/main" id="{9FB2C5F2-AFE7-EC2D-9D7B-7E6C6B19DF30}"/>
                  </a:ext>
                </a:extLst>
              </p:cNvPr>
              <p:cNvSpPr/>
              <p:nvPr/>
            </p:nvSpPr>
            <p:spPr>
              <a:xfrm>
                <a:off x="1621425" y="3663000"/>
                <a:ext cx="42250" cy="192625"/>
              </a:xfrm>
              <a:custGeom>
                <a:avLst/>
                <a:gdLst/>
                <a:ahLst/>
                <a:cxnLst/>
                <a:rect l="l" t="t" r="r" b="b"/>
                <a:pathLst>
                  <a:path w="1690" h="7705" extrusionOk="0">
                    <a:moveTo>
                      <a:pt x="1156" y="1"/>
                    </a:moveTo>
                    <a:cubicBezTo>
                      <a:pt x="939" y="1"/>
                      <a:pt x="690" y="355"/>
                      <a:pt x="480" y="671"/>
                    </a:cubicBezTo>
                    <a:cubicBezTo>
                      <a:pt x="320" y="1584"/>
                      <a:pt x="160" y="2611"/>
                      <a:pt x="92" y="3729"/>
                    </a:cubicBezTo>
                    <a:cubicBezTo>
                      <a:pt x="0" y="5076"/>
                      <a:pt x="46" y="6286"/>
                      <a:pt x="137" y="7336"/>
                    </a:cubicBezTo>
                    <a:cubicBezTo>
                      <a:pt x="380" y="7619"/>
                      <a:pt x="569" y="7705"/>
                      <a:pt x="704" y="7705"/>
                    </a:cubicBezTo>
                    <a:cubicBezTo>
                      <a:pt x="721" y="7705"/>
                      <a:pt x="738" y="7703"/>
                      <a:pt x="753" y="7701"/>
                    </a:cubicBezTo>
                    <a:cubicBezTo>
                      <a:pt x="1507" y="7541"/>
                      <a:pt x="1575" y="4825"/>
                      <a:pt x="1598" y="3273"/>
                    </a:cubicBezTo>
                    <a:cubicBezTo>
                      <a:pt x="1644" y="1972"/>
                      <a:pt x="1689" y="100"/>
                      <a:pt x="1210" y="9"/>
                    </a:cubicBezTo>
                    <a:cubicBezTo>
                      <a:pt x="1192" y="3"/>
                      <a:pt x="1174" y="1"/>
                      <a:pt x="1156" y="1"/>
                    </a:cubicBezTo>
                    <a:close/>
                  </a:path>
                </a:pathLst>
              </a:custGeom>
              <a:solidFill>
                <a:srgbClr val="4C4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0">
                <a:extLst>
                  <a:ext uri="{FF2B5EF4-FFF2-40B4-BE49-F238E27FC236}">
                    <a16:creationId xmlns:a16="http://schemas.microsoft.com/office/drawing/2014/main" id="{3C8716D3-A60F-D309-C92F-046BF4A6EAE6}"/>
                  </a:ext>
                </a:extLst>
              </p:cNvPr>
              <p:cNvSpPr/>
              <p:nvPr/>
            </p:nvSpPr>
            <p:spPr>
              <a:xfrm>
                <a:off x="1604300" y="3587300"/>
                <a:ext cx="323575" cy="259100"/>
              </a:xfrm>
              <a:custGeom>
                <a:avLst/>
                <a:gdLst/>
                <a:ahLst/>
                <a:cxnLst/>
                <a:rect l="l" t="t" r="r" b="b"/>
                <a:pathLst>
                  <a:path w="12943" h="10364" extrusionOk="0">
                    <a:moveTo>
                      <a:pt x="6300" y="1"/>
                    </a:moveTo>
                    <a:cubicBezTo>
                      <a:pt x="5844" y="1"/>
                      <a:pt x="5136" y="845"/>
                      <a:pt x="4839" y="1188"/>
                    </a:cubicBezTo>
                    <a:cubicBezTo>
                      <a:pt x="4063" y="2124"/>
                      <a:pt x="3653" y="3082"/>
                      <a:pt x="3447" y="3744"/>
                    </a:cubicBezTo>
                    <a:cubicBezTo>
                      <a:pt x="2694" y="3721"/>
                      <a:pt x="1941" y="3721"/>
                      <a:pt x="1165" y="3699"/>
                    </a:cubicBezTo>
                    <a:cubicBezTo>
                      <a:pt x="845" y="4178"/>
                      <a:pt x="0" y="5502"/>
                      <a:pt x="0" y="7374"/>
                    </a:cubicBezTo>
                    <a:cubicBezTo>
                      <a:pt x="23" y="8789"/>
                      <a:pt x="525" y="9861"/>
                      <a:pt x="822" y="10364"/>
                    </a:cubicBezTo>
                    <a:cubicBezTo>
                      <a:pt x="5227" y="9953"/>
                      <a:pt x="8537" y="9131"/>
                      <a:pt x="9975" y="8401"/>
                    </a:cubicBezTo>
                    <a:cubicBezTo>
                      <a:pt x="11048" y="7853"/>
                      <a:pt x="11824" y="6963"/>
                      <a:pt x="11961" y="6826"/>
                    </a:cubicBezTo>
                    <a:cubicBezTo>
                      <a:pt x="12121" y="6620"/>
                      <a:pt x="12942" y="5707"/>
                      <a:pt x="12714" y="5388"/>
                    </a:cubicBezTo>
                    <a:cubicBezTo>
                      <a:pt x="12660" y="5312"/>
                      <a:pt x="12555" y="5288"/>
                      <a:pt x="12433" y="5288"/>
                    </a:cubicBezTo>
                    <a:cubicBezTo>
                      <a:pt x="12297" y="5288"/>
                      <a:pt x="12139" y="5318"/>
                      <a:pt x="12007" y="5342"/>
                    </a:cubicBezTo>
                    <a:cubicBezTo>
                      <a:pt x="12554" y="4771"/>
                      <a:pt x="12669" y="4132"/>
                      <a:pt x="12440" y="3881"/>
                    </a:cubicBezTo>
                    <a:cubicBezTo>
                      <a:pt x="12421" y="3842"/>
                      <a:pt x="12300" y="3735"/>
                      <a:pt x="12019" y="3735"/>
                    </a:cubicBezTo>
                    <a:cubicBezTo>
                      <a:pt x="11974" y="3735"/>
                      <a:pt x="11924" y="3738"/>
                      <a:pt x="11870" y="3744"/>
                    </a:cubicBezTo>
                    <a:cubicBezTo>
                      <a:pt x="12440" y="3128"/>
                      <a:pt x="12463" y="2420"/>
                      <a:pt x="12166" y="2169"/>
                    </a:cubicBezTo>
                    <a:cubicBezTo>
                      <a:pt x="12078" y="2101"/>
                      <a:pt x="11960" y="2070"/>
                      <a:pt x="11825" y="2070"/>
                    </a:cubicBezTo>
                    <a:cubicBezTo>
                      <a:pt x="11647" y="2070"/>
                      <a:pt x="11439" y="2124"/>
                      <a:pt x="11231" y="2215"/>
                    </a:cubicBezTo>
                    <a:cubicBezTo>
                      <a:pt x="11299" y="2055"/>
                      <a:pt x="11733" y="914"/>
                      <a:pt x="11276" y="526"/>
                    </a:cubicBezTo>
                    <a:cubicBezTo>
                      <a:pt x="11170" y="426"/>
                      <a:pt x="11029" y="384"/>
                      <a:pt x="10863" y="384"/>
                    </a:cubicBezTo>
                    <a:cubicBezTo>
                      <a:pt x="10424" y="384"/>
                      <a:pt x="9806" y="678"/>
                      <a:pt x="9176" y="960"/>
                    </a:cubicBezTo>
                    <a:cubicBezTo>
                      <a:pt x="8491" y="1279"/>
                      <a:pt x="7510" y="1827"/>
                      <a:pt x="6460" y="2763"/>
                    </a:cubicBezTo>
                    <a:cubicBezTo>
                      <a:pt x="6551" y="2238"/>
                      <a:pt x="6939" y="275"/>
                      <a:pt x="6414" y="24"/>
                    </a:cubicBezTo>
                    <a:cubicBezTo>
                      <a:pt x="6369" y="24"/>
                      <a:pt x="6323" y="1"/>
                      <a:pt x="6300" y="1"/>
                    </a:cubicBezTo>
                    <a:close/>
                  </a:path>
                </a:pathLst>
              </a:custGeom>
              <a:solidFill>
                <a:srgbClr val="F4A4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0">
                <a:extLst>
                  <a:ext uri="{FF2B5EF4-FFF2-40B4-BE49-F238E27FC236}">
                    <a16:creationId xmlns:a16="http://schemas.microsoft.com/office/drawing/2014/main" id="{C5324D77-3F40-413D-C836-4DFD65148A9E}"/>
                  </a:ext>
                </a:extLst>
              </p:cNvPr>
              <p:cNvSpPr/>
              <p:nvPr/>
            </p:nvSpPr>
            <p:spPr>
              <a:xfrm>
                <a:off x="1815425" y="3639250"/>
                <a:ext cx="71925" cy="40525"/>
              </a:xfrm>
              <a:custGeom>
                <a:avLst/>
                <a:gdLst/>
                <a:ahLst/>
                <a:cxnLst/>
                <a:rect l="l" t="t" r="r" b="b"/>
                <a:pathLst>
                  <a:path w="2877" h="1621" extrusionOk="0">
                    <a:moveTo>
                      <a:pt x="2877" y="0"/>
                    </a:moveTo>
                    <a:lnTo>
                      <a:pt x="2877" y="0"/>
                    </a:lnTo>
                    <a:cubicBezTo>
                      <a:pt x="2009" y="708"/>
                      <a:pt x="1074" y="1233"/>
                      <a:pt x="1" y="1621"/>
                    </a:cubicBezTo>
                    <a:cubicBezTo>
                      <a:pt x="1119" y="1507"/>
                      <a:pt x="2192" y="890"/>
                      <a:pt x="2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0">
                <a:extLst>
                  <a:ext uri="{FF2B5EF4-FFF2-40B4-BE49-F238E27FC236}">
                    <a16:creationId xmlns:a16="http://schemas.microsoft.com/office/drawing/2014/main" id="{C8AB3040-A005-A18A-424F-C93CEC80DF04}"/>
                  </a:ext>
                </a:extLst>
              </p:cNvPr>
              <p:cNvSpPr/>
              <p:nvPr/>
            </p:nvSpPr>
            <p:spPr>
              <a:xfrm>
                <a:off x="1839400" y="3670625"/>
                <a:ext cx="71350" cy="40550"/>
              </a:xfrm>
              <a:custGeom>
                <a:avLst/>
                <a:gdLst/>
                <a:ahLst/>
                <a:cxnLst/>
                <a:rect l="l" t="t" r="r" b="b"/>
                <a:pathLst>
                  <a:path w="2854" h="1622" extrusionOk="0">
                    <a:moveTo>
                      <a:pt x="2854" y="0"/>
                    </a:moveTo>
                    <a:lnTo>
                      <a:pt x="2854" y="0"/>
                    </a:lnTo>
                    <a:cubicBezTo>
                      <a:pt x="1986" y="708"/>
                      <a:pt x="1050" y="1233"/>
                      <a:pt x="0" y="1621"/>
                    </a:cubicBezTo>
                    <a:cubicBezTo>
                      <a:pt x="1096" y="1507"/>
                      <a:pt x="2192" y="891"/>
                      <a:pt x="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0">
                <a:extLst>
                  <a:ext uri="{FF2B5EF4-FFF2-40B4-BE49-F238E27FC236}">
                    <a16:creationId xmlns:a16="http://schemas.microsoft.com/office/drawing/2014/main" id="{F05FC508-92BA-1A1C-F3CA-FBDC8586527E}"/>
                  </a:ext>
                </a:extLst>
              </p:cNvPr>
              <p:cNvSpPr/>
              <p:nvPr/>
            </p:nvSpPr>
            <p:spPr>
              <a:xfrm>
                <a:off x="1196875" y="2043175"/>
                <a:ext cx="63925" cy="18300"/>
              </a:xfrm>
              <a:custGeom>
                <a:avLst/>
                <a:gdLst/>
                <a:ahLst/>
                <a:cxnLst/>
                <a:rect l="l" t="t" r="r" b="b"/>
                <a:pathLst>
                  <a:path w="2557" h="732" extrusionOk="0">
                    <a:moveTo>
                      <a:pt x="2214" y="1"/>
                    </a:moveTo>
                    <a:cubicBezTo>
                      <a:pt x="2077" y="46"/>
                      <a:pt x="1940" y="69"/>
                      <a:pt x="1826" y="115"/>
                    </a:cubicBezTo>
                    <a:cubicBezTo>
                      <a:pt x="1187" y="298"/>
                      <a:pt x="594" y="503"/>
                      <a:pt x="0" y="731"/>
                    </a:cubicBezTo>
                    <a:cubicBezTo>
                      <a:pt x="959" y="389"/>
                      <a:pt x="1849" y="161"/>
                      <a:pt x="2557" y="1"/>
                    </a:cubicBezTo>
                    <a:close/>
                  </a:path>
                </a:pathLst>
              </a:custGeom>
              <a:solidFill>
                <a:srgbClr val="F8C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0">
                <a:extLst>
                  <a:ext uri="{FF2B5EF4-FFF2-40B4-BE49-F238E27FC236}">
                    <a16:creationId xmlns:a16="http://schemas.microsoft.com/office/drawing/2014/main" id="{5AA0063B-910A-93F4-7FB8-CF31EF133208}"/>
                  </a:ext>
                </a:extLst>
              </p:cNvPr>
              <p:cNvSpPr/>
              <p:nvPr/>
            </p:nvSpPr>
            <p:spPr>
              <a:xfrm>
                <a:off x="1078175" y="2981875"/>
                <a:ext cx="860550" cy="222575"/>
              </a:xfrm>
              <a:custGeom>
                <a:avLst/>
                <a:gdLst/>
                <a:ahLst/>
                <a:cxnLst/>
                <a:rect l="l" t="t" r="r" b="b"/>
                <a:pathLst>
                  <a:path w="34422" h="8903" extrusionOk="0">
                    <a:moveTo>
                      <a:pt x="19425" y="7761"/>
                    </a:moveTo>
                    <a:cubicBezTo>
                      <a:pt x="8880" y="8857"/>
                      <a:pt x="1690" y="2214"/>
                      <a:pt x="1" y="480"/>
                    </a:cubicBezTo>
                    <a:cubicBezTo>
                      <a:pt x="1256" y="2625"/>
                      <a:pt x="3128" y="4931"/>
                      <a:pt x="5958" y="6551"/>
                    </a:cubicBezTo>
                    <a:cubicBezTo>
                      <a:pt x="9359" y="8514"/>
                      <a:pt x="12737" y="8697"/>
                      <a:pt x="14905" y="8811"/>
                    </a:cubicBezTo>
                    <a:cubicBezTo>
                      <a:pt x="16572" y="8902"/>
                      <a:pt x="19813" y="8902"/>
                      <a:pt x="23670" y="7670"/>
                    </a:cubicBezTo>
                    <a:cubicBezTo>
                      <a:pt x="26638" y="6734"/>
                      <a:pt x="30678" y="5433"/>
                      <a:pt x="33417" y="1552"/>
                    </a:cubicBezTo>
                    <a:cubicBezTo>
                      <a:pt x="33668" y="1233"/>
                      <a:pt x="34033" y="685"/>
                      <a:pt x="34421" y="0"/>
                    </a:cubicBezTo>
                    <a:cubicBezTo>
                      <a:pt x="32002" y="2648"/>
                      <a:pt x="27003" y="6985"/>
                      <a:pt x="19425" y="7761"/>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0">
                <a:extLst>
                  <a:ext uri="{FF2B5EF4-FFF2-40B4-BE49-F238E27FC236}">
                    <a16:creationId xmlns:a16="http://schemas.microsoft.com/office/drawing/2014/main" id="{59393246-9756-24B7-5438-292A7E06CFAE}"/>
                  </a:ext>
                </a:extLst>
              </p:cNvPr>
              <p:cNvSpPr/>
              <p:nvPr/>
            </p:nvSpPr>
            <p:spPr>
              <a:xfrm>
                <a:off x="1494750" y="2834650"/>
                <a:ext cx="195175" cy="82200"/>
              </a:xfrm>
              <a:custGeom>
                <a:avLst/>
                <a:gdLst/>
                <a:ahLst/>
                <a:cxnLst/>
                <a:rect l="l" t="t" r="r" b="b"/>
                <a:pathLst>
                  <a:path w="7807" h="3288" extrusionOk="0">
                    <a:moveTo>
                      <a:pt x="6414" y="2488"/>
                    </a:moveTo>
                    <a:cubicBezTo>
                      <a:pt x="6870" y="2237"/>
                      <a:pt x="7464" y="1895"/>
                      <a:pt x="7669" y="1210"/>
                    </a:cubicBezTo>
                    <a:cubicBezTo>
                      <a:pt x="7806" y="731"/>
                      <a:pt x="7692" y="297"/>
                      <a:pt x="7578" y="0"/>
                    </a:cubicBezTo>
                    <a:cubicBezTo>
                      <a:pt x="6802" y="343"/>
                      <a:pt x="6414" y="1461"/>
                      <a:pt x="5044" y="1804"/>
                    </a:cubicBezTo>
                    <a:cubicBezTo>
                      <a:pt x="3241" y="2260"/>
                      <a:pt x="2328" y="708"/>
                      <a:pt x="730" y="1324"/>
                    </a:cubicBezTo>
                    <a:cubicBezTo>
                      <a:pt x="479" y="1438"/>
                      <a:pt x="228" y="1598"/>
                      <a:pt x="0" y="1781"/>
                    </a:cubicBezTo>
                    <a:cubicBezTo>
                      <a:pt x="593" y="2192"/>
                      <a:pt x="1506" y="2717"/>
                      <a:pt x="2739" y="2922"/>
                    </a:cubicBezTo>
                    <a:cubicBezTo>
                      <a:pt x="3355" y="3036"/>
                      <a:pt x="4930" y="3287"/>
                      <a:pt x="6414" y="24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0">
                <a:extLst>
                  <a:ext uri="{FF2B5EF4-FFF2-40B4-BE49-F238E27FC236}">
                    <a16:creationId xmlns:a16="http://schemas.microsoft.com/office/drawing/2014/main" id="{235DD8AA-DA84-EFC9-09E9-748C4A5349A9}"/>
                  </a:ext>
                </a:extLst>
              </p:cNvPr>
              <p:cNvSpPr/>
              <p:nvPr/>
            </p:nvSpPr>
            <p:spPr>
              <a:xfrm>
                <a:off x="1542675" y="2947075"/>
                <a:ext cx="183775" cy="91325"/>
              </a:xfrm>
              <a:custGeom>
                <a:avLst/>
                <a:gdLst/>
                <a:ahLst/>
                <a:cxnLst/>
                <a:rect l="l" t="t" r="r" b="b"/>
                <a:pathLst>
                  <a:path w="7351" h="3653" extrusionOk="0">
                    <a:moveTo>
                      <a:pt x="3561" y="205"/>
                    </a:moveTo>
                    <a:cubicBezTo>
                      <a:pt x="1575" y="525"/>
                      <a:pt x="411" y="2146"/>
                      <a:pt x="0" y="2876"/>
                    </a:cubicBezTo>
                    <a:cubicBezTo>
                      <a:pt x="754" y="3241"/>
                      <a:pt x="1416" y="3355"/>
                      <a:pt x="1712" y="3401"/>
                    </a:cubicBezTo>
                    <a:cubicBezTo>
                      <a:pt x="2329" y="3492"/>
                      <a:pt x="4200" y="3652"/>
                      <a:pt x="5935" y="2488"/>
                    </a:cubicBezTo>
                    <a:cubicBezTo>
                      <a:pt x="6414" y="2168"/>
                      <a:pt x="6916" y="1712"/>
                      <a:pt x="7350" y="1164"/>
                    </a:cubicBezTo>
                    <a:cubicBezTo>
                      <a:pt x="7053" y="936"/>
                      <a:pt x="6665" y="708"/>
                      <a:pt x="6186" y="502"/>
                    </a:cubicBezTo>
                    <a:cubicBezTo>
                      <a:pt x="5935" y="411"/>
                      <a:pt x="4839" y="0"/>
                      <a:pt x="3561" y="20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0">
                <a:extLst>
                  <a:ext uri="{FF2B5EF4-FFF2-40B4-BE49-F238E27FC236}">
                    <a16:creationId xmlns:a16="http://schemas.microsoft.com/office/drawing/2014/main" id="{243B8E61-E6DD-E69D-CD2E-3B201CD3C4AC}"/>
                  </a:ext>
                </a:extLst>
              </p:cNvPr>
              <p:cNvSpPr/>
              <p:nvPr/>
            </p:nvSpPr>
            <p:spPr>
              <a:xfrm>
                <a:off x="1538675" y="2921375"/>
                <a:ext cx="203750" cy="98175"/>
              </a:xfrm>
              <a:custGeom>
                <a:avLst/>
                <a:gdLst/>
                <a:ahLst/>
                <a:cxnLst/>
                <a:rect l="l" t="t" r="r" b="b"/>
                <a:pathLst>
                  <a:path w="8150" h="3927" extrusionOk="0">
                    <a:moveTo>
                      <a:pt x="3356" y="1507"/>
                    </a:moveTo>
                    <a:cubicBezTo>
                      <a:pt x="5547" y="937"/>
                      <a:pt x="7259" y="2009"/>
                      <a:pt x="7510" y="2192"/>
                    </a:cubicBezTo>
                    <a:lnTo>
                      <a:pt x="7533" y="2192"/>
                    </a:lnTo>
                    <a:cubicBezTo>
                      <a:pt x="7738" y="1895"/>
                      <a:pt x="7944" y="1599"/>
                      <a:pt x="8149" y="1302"/>
                    </a:cubicBezTo>
                    <a:cubicBezTo>
                      <a:pt x="8149" y="1279"/>
                      <a:pt x="8149" y="1279"/>
                      <a:pt x="8149" y="1279"/>
                    </a:cubicBezTo>
                    <a:cubicBezTo>
                      <a:pt x="4931" y="1"/>
                      <a:pt x="1872" y="457"/>
                      <a:pt x="617" y="2192"/>
                    </a:cubicBezTo>
                    <a:cubicBezTo>
                      <a:pt x="411" y="2489"/>
                      <a:pt x="115" y="3014"/>
                      <a:pt x="1" y="3836"/>
                    </a:cubicBezTo>
                    <a:cubicBezTo>
                      <a:pt x="69" y="3858"/>
                      <a:pt x="115" y="3904"/>
                      <a:pt x="160" y="3927"/>
                    </a:cubicBezTo>
                    <a:cubicBezTo>
                      <a:pt x="548" y="3265"/>
                      <a:pt x="1530" y="1964"/>
                      <a:pt x="3356" y="1507"/>
                    </a:cubicBezTo>
                    <a:close/>
                  </a:path>
                </a:pathLst>
              </a:custGeom>
              <a:solidFill>
                <a:srgbClr val="FFFFFF">
                  <a:alpha val="11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0">
                <a:extLst>
                  <a:ext uri="{FF2B5EF4-FFF2-40B4-BE49-F238E27FC236}">
                    <a16:creationId xmlns:a16="http://schemas.microsoft.com/office/drawing/2014/main" id="{E956CA16-0AB2-91A4-9A4F-6DCDDB9C94D1}"/>
                  </a:ext>
                </a:extLst>
              </p:cNvPr>
              <p:cNvSpPr/>
              <p:nvPr/>
            </p:nvSpPr>
            <p:spPr>
              <a:xfrm>
                <a:off x="1851375" y="3712275"/>
                <a:ext cx="59950" cy="31425"/>
              </a:xfrm>
              <a:custGeom>
                <a:avLst/>
                <a:gdLst/>
                <a:ahLst/>
                <a:cxnLst/>
                <a:rect l="l" t="t" r="r" b="b"/>
                <a:pathLst>
                  <a:path w="2398" h="1257" extrusionOk="0">
                    <a:moveTo>
                      <a:pt x="2192" y="343"/>
                    </a:moveTo>
                    <a:cubicBezTo>
                      <a:pt x="2169" y="343"/>
                      <a:pt x="2146" y="343"/>
                      <a:pt x="2124" y="343"/>
                    </a:cubicBezTo>
                    <a:cubicBezTo>
                      <a:pt x="2238" y="229"/>
                      <a:pt x="2329" y="115"/>
                      <a:pt x="2397" y="1"/>
                    </a:cubicBezTo>
                    <a:cubicBezTo>
                      <a:pt x="1667" y="526"/>
                      <a:pt x="868" y="937"/>
                      <a:pt x="1" y="1256"/>
                    </a:cubicBezTo>
                    <a:cubicBezTo>
                      <a:pt x="800" y="1165"/>
                      <a:pt x="1576" y="845"/>
                      <a:pt x="2192" y="3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0">
                <a:extLst>
                  <a:ext uri="{FF2B5EF4-FFF2-40B4-BE49-F238E27FC236}">
                    <a16:creationId xmlns:a16="http://schemas.microsoft.com/office/drawing/2014/main" id="{A83DDD2E-7155-BA85-0CAD-8B89B3A82CE6}"/>
                  </a:ext>
                </a:extLst>
              </p:cNvPr>
              <p:cNvSpPr/>
              <p:nvPr/>
            </p:nvSpPr>
            <p:spPr>
              <a:xfrm>
                <a:off x="1604300" y="3679750"/>
                <a:ext cx="82200" cy="166650"/>
              </a:xfrm>
              <a:custGeom>
                <a:avLst/>
                <a:gdLst/>
                <a:ahLst/>
                <a:cxnLst/>
                <a:rect l="l" t="t" r="r" b="b"/>
                <a:pathLst>
                  <a:path w="3288" h="6666" extrusionOk="0">
                    <a:moveTo>
                      <a:pt x="1302" y="3310"/>
                    </a:moveTo>
                    <a:cubicBezTo>
                      <a:pt x="1187" y="2101"/>
                      <a:pt x="1621" y="914"/>
                      <a:pt x="2466" y="23"/>
                    </a:cubicBezTo>
                    <a:cubicBezTo>
                      <a:pt x="2032" y="23"/>
                      <a:pt x="1598" y="23"/>
                      <a:pt x="1165" y="1"/>
                    </a:cubicBezTo>
                    <a:cubicBezTo>
                      <a:pt x="845" y="480"/>
                      <a:pt x="0" y="1804"/>
                      <a:pt x="0" y="3676"/>
                    </a:cubicBezTo>
                    <a:cubicBezTo>
                      <a:pt x="23" y="5091"/>
                      <a:pt x="525" y="6163"/>
                      <a:pt x="822" y="6666"/>
                    </a:cubicBezTo>
                    <a:cubicBezTo>
                      <a:pt x="1690" y="6574"/>
                      <a:pt x="2511" y="6483"/>
                      <a:pt x="3287" y="6369"/>
                    </a:cubicBezTo>
                    <a:cubicBezTo>
                      <a:pt x="2740" y="6027"/>
                      <a:pt x="1484" y="5022"/>
                      <a:pt x="1302" y="3310"/>
                    </a:cubicBezTo>
                    <a:close/>
                  </a:path>
                </a:pathLst>
              </a:custGeom>
              <a:solidFill>
                <a:srgbClr val="802751">
                  <a:alpha val="14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0">
                <a:extLst>
                  <a:ext uri="{FF2B5EF4-FFF2-40B4-BE49-F238E27FC236}">
                    <a16:creationId xmlns:a16="http://schemas.microsoft.com/office/drawing/2014/main" id="{0CA23A2E-7800-E1B2-E16C-0DA7B055F446}"/>
                  </a:ext>
                </a:extLst>
              </p:cNvPr>
              <p:cNvSpPr/>
              <p:nvPr/>
            </p:nvSpPr>
            <p:spPr>
              <a:xfrm>
                <a:off x="1494750" y="3627825"/>
                <a:ext cx="102150" cy="257950"/>
              </a:xfrm>
              <a:custGeom>
                <a:avLst/>
                <a:gdLst/>
                <a:ahLst/>
                <a:cxnLst/>
                <a:rect l="l" t="t" r="r" b="b"/>
                <a:pathLst>
                  <a:path w="4086" h="10318" extrusionOk="0">
                    <a:moveTo>
                      <a:pt x="4086" y="1"/>
                    </a:moveTo>
                    <a:cubicBezTo>
                      <a:pt x="4063" y="1"/>
                      <a:pt x="4063" y="1"/>
                      <a:pt x="4040" y="1"/>
                    </a:cubicBezTo>
                    <a:cubicBezTo>
                      <a:pt x="1826" y="2511"/>
                      <a:pt x="68" y="6232"/>
                      <a:pt x="1758" y="9427"/>
                    </a:cubicBezTo>
                    <a:cubicBezTo>
                      <a:pt x="1940" y="9747"/>
                      <a:pt x="2146" y="10044"/>
                      <a:pt x="2374" y="10318"/>
                    </a:cubicBezTo>
                    <a:cubicBezTo>
                      <a:pt x="2397" y="10318"/>
                      <a:pt x="2397" y="10318"/>
                      <a:pt x="2419" y="10318"/>
                    </a:cubicBezTo>
                    <a:cubicBezTo>
                      <a:pt x="0" y="7122"/>
                      <a:pt x="1803" y="2877"/>
                      <a:pt x="40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26" name="Google Shape;2726;p40">
            <a:extLst>
              <a:ext uri="{FF2B5EF4-FFF2-40B4-BE49-F238E27FC236}">
                <a16:creationId xmlns:a16="http://schemas.microsoft.com/office/drawing/2014/main" id="{F2697657-4D36-4EDA-CD77-C53AF0776E59}"/>
              </a:ext>
            </a:extLst>
          </p:cNvPr>
          <p:cNvSpPr txBox="1">
            <a:spLocks noGrp="1"/>
          </p:cNvSpPr>
          <p:nvPr>
            <p:ph type="title"/>
          </p:nvPr>
        </p:nvSpPr>
        <p:spPr>
          <a:xfrm>
            <a:off x="2370908" y="1719941"/>
            <a:ext cx="4354800" cy="13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6000" b="1" dirty="0"/>
              <a:t>Language Features</a:t>
            </a:r>
            <a:endParaRPr sz="6000" b="1" dirty="0"/>
          </a:p>
        </p:txBody>
      </p:sp>
    </p:spTree>
    <p:extLst>
      <p:ext uri="{BB962C8B-B14F-4D97-AF65-F5344CB8AC3E}">
        <p14:creationId xmlns:p14="http://schemas.microsoft.com/office/powerpoint/2010/main" val="3820181259"/>
      </p:ext>
    </p:extLst>
  </p:cSld>
  <p:clrMapOvr>
    <a:masterClrMapping/>
  </p:clrMapOvr>
  <p:transition spd="slow">
    <p:wipe/>
  </p:transition>
</p:sld>
</file>

<file path=ppt/theme/theme1.xml><?xml version="1.0" encoding="utf-8"?>
<a:theme xmlns:a="http://schemas.openxmlformats.org/drawingml/2006/main" name="Classroom Behaviour Management for Elementary by Slidesgo">
  <a:themeElements>
    <a:clrScheme name="Simple Light">
      <a:dk1>
        <a:srgbClr val="FFFFFF"/>
      </a:dk1>
      <a:lt1>
        <a:srgbClr val="F5A60B"/>
      </a:lt1>
      <a:dk2>
        <a:srgbClr val="D64D6B"/>
      </a:dk2>
      <a:lt2>
        <a:srgbClr val="453F7D"/>
      </a:lt2>
      <a:accent1>
        <a:srgbClr val="CFCDE8"/>
      </a:accent1>
      <a:accent2>
        <a:srgbClr val="97C98B"/>
      </a:accent2>
      <a:accent3>
        <a:srgbClr val="5E8381"/>
      </a:accent3>
      <a:accent4>
        <a:srgbClr val="ED8FBF"/>
      </a:accent4>
      <a:accent5>
        <a:srgbClr val="A1544A"/>
      </a:accent5>
      <a:accent6>
        <a:srgbClr val="802751"/>
      </a:accent6>
      <a:hlink>
        <a:srgbClr val="453F7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21534</TotalTime>
  <Words>1276</Words>
  <Application>Microsoft Office PowerPoint</Application>
  <PresentationFormat>On-screen Show (16:9)</PresentationFormat>
  <Paragraphs>44</Paragraphs>
  <Slides>18</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Aharoni</vt:lpstr>
      <vt:lpstr>Wingdings</vt:lpstr>
      <vt:lpstr>Atma</vt:lpstr>
      <vt:lpstr>Bahnschrift Light</vt:lpstr>
      <vt:lpstr>Baloo Tammudu 2</vt:lpstr>
      <vt:lpstr>Aptos Display</vt:lpstr>
      <vt:lpstr>Arial</vt:lpstr>
      <vt:lpstr>Classroom Behaviour Management for Elementary by Slidesgo</vt:lpstr>
      <vt:lpstr>At the end of the learning process, the students have to be able to :  1. identify the function and the formula of simple present tense 2. create some sentences using simple present tense 3. produce a daily activities using simple present tense   4. use simple present tense in the daily life   </vt:lpstr>
      <vt:lpstr>Descriptive Text</vt:lpstr>
      <vt:lpstr>At the end of the learning process, the students have to be able to :  1. identify the social function, text structure and language      features of descriptive text 2. analyse the social function, text structure and language      features of descriptive text   3. create a descriptive text using appropriate structure and        language features 4. present a descriptive text using appropriate structure and        language features   </vt:lpstr>
      <vt:lpstr> Borobudur temple is one of the most beautiful tourist resorts in Indonesia. It is located in central Java, Indonesia. Borobudur temple is one of the seven wonders of the world which needs to be preserved its circumstances. The people all over the world know that Borobudur is one of the greatest art works that ever known since long time ago.    Borobudur temple was built by Syailendra Dynasty during the eighth century. It needed more than two million river stones. It is the biggest temple in the world.    After going into some restorations, Borobudur is visited by more and more tourists, both domestic and foreign tourists. Most of them admire Borobudur temple because of its beauty, its elegance and the story of the relief on its walls.             Domestic tourists usually go there by bus or private cars, while foreign tourists like to join travel bureau because they don’t need to think of the transportation, accommodation, and itinerary. There are some money changers around the location. It makes them easier to change their money. But some of them like to bring credit cards and checks.   </vt:lpstr>
      <vt:lpstr>Definition &amp; Social Function</vt:lpstr>
      <vt:lpstr> Borobudur temple is one of the most beautiful tourist resorts in Indonesia. It is located in central Java, Indonesia. Borobudur temple is one of the seven wonders of the world which needs to be preserved its circumstances. The people all over the world know that Borobudur is one of the greatest art works that ever known since long time ago.    Borobudur temple was built by Syailendra Dynasty during the eighth century. It needed more than two million river stones. It is the biggest temple in the world.    After going into some restorations, Borobudur is visited by more and more tourists, both domestic and foreign tourists. Most of them admire Borobudur temple because of its beauty, its elegance and the story of the relief on its walls.             Domestic tourists usually go there by bus or private cars, while foreign tourists like to join travel bureau because they don’t need to think of the transportation, accommodation, and itinerary. There are some money changers around the location. It makes them easier to change their money. But some of them like to bring credit cards and checks.   </vt:lpstr>
      <vt:lpstr>Text Structure</vt:lpstr>
      <vt:lpstr> Borobudur temple is one of the most beautiful tourist resorts in Indonesia. It is located in central Java, Indonesia. Borobudur temple is one of the seven wonders of the world which needs to be preserved its circumstances. The people all over the world know that Borobudur is one of the greatest art works that ever known since long time ago. ---------- Identification    Borobudur temple was built by Syailendra Dynasty during the eighth century. It needed more than two million river stones. It is the biggest temple in the world. ---------- Description    After going into some restorations, Borobudur is visited by more and more tourists, both domestic and foreign tourists. Most of them admire Borobudur temple because of its beauty, its elegance and the story of the relief on its walls. ---------- Description             Domestic tourists usually go there by bus or private cars, while foreign tourists like to join travel bureau because they don’t need to think of the transportation, accommodation, and itinerary. There are some money changers around the location. It makes them easier to change their money. But some of them like to bring credit cards and checks. ---------- Description   </vt:lpstr>
      <vt:lpstr>Language Features</vt:lpstr>
      <vt:lpstr> Borobudur temple is one of the most beautiful tourist resorts in Indonesia. It is located in central Java, Indonesia. Borobudur temple is one of the seven wonders of the world which needs to be preserved its circumstances. The people all over the world know that Borobudur is one of the greatest art works that ever known since long time ago.     Borobudur temple was built by Syailendra Dynasty during the eighth century. It needed more than two million river stones. It is the biggest temple in the world.     After going into some restorations, Borobudur is visited by more and more tourists, both domestic and foreign tourists. Most of them admire Borobudur temple because of its beauty, its elegance and the story of the relief on its walls.             Domestic tourists usually go there by bus or private cars, while foreign tourists like to join travel bureau because they don’t need to think of the transportation, accommodation, and itinerary. There are some money changers around the location. It makes them easier to change their money. But some of them like to bring credit cards and checks.   </vt:lpstr>
      <vt:lpstr>What is Descriptive Text   What is the Purpose of Descriptive Text?</vt:lpstr>
      <vt:lpstr>PowerPoint Presentation</vt:lpstr>
      <vt:lpstr>What is the Text Structure of Descriptive Text?</vt:lpstr>
      <vt:lpstr>          Text Structure and Language Features</vt:lpstr>
      <vt:lpstr>Questions ?????</vt:lpstr>
      <vt:lpstr>Exercise 1</vt:lpstr>
      <vt:lpstr>Exercise 2</vt:lpstr>
      <vt:lpstr>Create a descriptive text about your school by using approprite text structures and language features!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Simple Past VS Present Perfect Tense</dc:title>
  <cp:lastModifiedBy>pcguru21smkpwkto</cp:lastModifiedBy>
  <cp:revision>54</cp:revision>
  <dcterms:modified xsi:type="dcterms:W3CDTF">2024-11-11T02:20:50Z</dcterms:modified>
</cp:coreProperties>
</file>